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81" r:id="rId4"/>
  </p:sldMasterIdLst>
  <p:notesMasterIdLst>
    <p:notesMasterId r:id="rId14"/>
  </p:notesMasterIdLst>
  <p:handoutMasterIdLst>
    <p:handoutMasterId r:id="rId15"/>
  </p:handoutMasterIdLst>
  <p:sldIdLst>
    <p:sldId id="256" r:id="rId5"/>
    <p:sldId id="265" r:id="rId6"/>
    <p:sldId id="278" r:id="rId7"/>
    <p:sldId id="258" r:id="rId8"/>
    <p:sldId id="275" r:id="rId9"/>
    <p:sldId id="274" r:id="rId10"/>
    <p:sldId id="276" r:id="rId11"/>
    <p:sldId id="269" r:id="rId12"/>
    <p:sldId id="277" r:id="rId13"/>
  </p:sldIdLst>
  <p:sldSz cx="9144000" cy="5143500" type="screen16x9"/>
  <p:notesSz cx="6858000" cy="9144000"/>
  <p:embeddedFontLst>
    <p:embeddedFont>
      <p:font typeface="Roboto" panose="02000000000000000000" pitchFamily="2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852">
          <p15:clr>
            <a:srgbClr val="A4A3A4"/>
          </p15:clr>
        </p15:guide>
        <p15:guide id="2" pos="5568">
          <p15:clr>
            <a:srgbClr val="A4A3A4"/>
          </p15:clr>
        </p15:guide>
        <p15:guide id="3" pos="144">
          <p15:clr>
            <a:srgbClr val="A4A3A4"/>
          </p15:clr>
        </p15:guide>
        <p15:guide id="4" orient="horz" pos="468">
          <p15:clr>
            <a:srgbClr val="A4A3A4"/>
          </p15:clr>
        </p15:guide>
        <p15:guide id="5" orient="horz" pos="2916">
          <p15:clr>
            <a:srgbClr val="A4A3A4"/>
          </p15:clr>
        </p15:guide>
        <p15:guide id="6" orient="horz" pos="2628">
          <p15:clr>
            <a:srgbClr val="A4A3A4"/>
          </p15:clr>
        </p15:guide>
        <p15:guide id="7" orient="horz" pos="10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C4D102C-BF2F-46CF-A949-1B09D626DDCB}">
  <a:tblStyle styleId="{BC4D102C-BF2F-46CF-A949-1B09D626DDCB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CF3E6"/>
          </a:solidFill>
        </a:fill>
      </a:tcStyle>
    </a:wholeTbl>
    <a:band1H>
      <a:tcTxStyle/>
      <a:tcStyle>
        <a:tcBdr/>
        <a:fill>
          <a:solidFill>
            <a:srgbClr val="D6E6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6E6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DAF064B-6869-4A23-A0C0-9C300036D53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29" y="139"/>
      </p:cViewPr>
      <p:guideLst>
        <p:guide orient="horz" pos="852"/>
        <p:guide pos="5568"/>
        <p:guide pos="144"/>
        <p:guide orient="horz" pos="468"/>
        <p:guide orient="horz" pos="2916"/>
        <p:guide orient="horz" pos="2628"/>
        <p:guide orient="horz" pos="10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2102" y="1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AFEFBCF-9ADB-1427-2286-09179212C04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39701E-E01F-1581-0123-5A207B6008F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DA7E57-3364-4591-92B6-B16CE43F0438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2703A6-A8FD-A147-1AFE-6B1FA4FCE6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337064-6DD7-0B05-01EA-655583ECAD2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82EDE9-88DA-4E73-A54B-045EC0A20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0504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1b9cb0010ec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1b9cb0010ec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g1b9cb0010ec_0_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1b9cb0010ec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1b9cb0010ec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g1b9cb0010ec_0_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6210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1b9cb0010ec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1b9cb0010ec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g1b9cb0010ec_0_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5946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1b9cb0010ec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1b9cb0010ec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g1b9cb0010ec_0_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7382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*Cover Option B">
  <p:cSld name="*Cover Option B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4488687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>
            <a:spLocks noGrp="1"/>
          </p:cNvSpPr>
          <p:nvPr>
            <p:ph type="pic" idx="2"/>
          </p:nvPr>
        </p:nvSpPr>
        <p:spPr>
          <a:xfrm>
            <a:off x="4863726" y="1266825"/>
            <a:ext cx="4280400" cy="20301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9" name="Google Shape;19;p2"/>
          <p:cNvSpPr txBox="1">
            <a:spLocks noGrp="1"/>
          </p:cNvSpPr>
          <p:nvPr>
            <p:ph type="title"/>
          </p:nvPr>
        </p:nvSpPr>
        <p:spPr>
          <a:xfrm>
            <a:off x="1" y="1266825"/>
            <a:ext cx="4863600" cy="2030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457200" tIns="0" rIns="91425" bIns="0" anchor="ctr" anchorCtr="0">
            <a:norm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body" idx="1"/>
          </p:nvPr>
        </p:nvSpPr>
        <p:spPr>
          <a:xfrm>
            <a:off x="1" y="153714"/>
            <a:ext cx="5851500" cy="9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0" rIns="274300" bIns="45700" anchor="ctr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cap="none">
                <a:solidFill>
                  <a:schemeClr val="lt1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body" idx="3"/>
          </p:nvPr>
        </p:nvSpPr>
        <p:spPr>
          <a:xfrm>
            <a:off x="469901" y="3437210"/>
            <a:ext cx="26928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1" cap="none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body" idx="4"/>
          </p:nvPr>
        </p:nvSpPr>
        <p:spPr>
          <a:xfrm>
            <a:off x="469901" y="3720288"/>
            <a:ext cx="2692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body" idx="5"/>
          </p:nvPr>
        </p:nvSpPr>
        <p:spPr>
          <a:xfrm>
            <a:off x="3417372" y="3437210"/>
            <a:ext cx="26928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1" cap="none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body" idx="6"/>
          </p:nvPr>
        </p:nvSpPr>
        <p:spPr>
          <a:xfrm>
            <a:off x="3417372" y="3720288"/>
            <a:ext cx="2692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body" idx="7"/>
          </p:nvPr>
        </p:nvSpPr>
        <p:spPr>
          <a:xfrm>
            <a:off x="6360197" y="3437210"/>
            <a:ext cx="26928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1" cap="none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body" idx="8"/>
          </p:nvPr>
        </p:nvSpPr>
        <p:spPr>
          <a:xfrm>
            <a:off x="6360197" y="3720288"/>
            <a:ext cx="2692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"/>
          <p:cNvSpPr txBox="1">
            <a:spLocks noGrp="1"/>
          </p:cNvSpPr>
          <p:nvPr>
            <p:ph type="body" idx="9"/>
          </p:nvPr>
        </p:nvSpPr>
        <p:spPr>
          <a:xfrm>
            <a:off x="-1" y="1266825"/>
            <a:ext cx="239700" cy="2030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00"/>
              <a:buNone/>
              <a:defRPr sz="1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8" name="Google Shape;28;p2" descr="A close up of a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5918" y="4535386"/>
            <a:ext cx="2242075" cy="582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3121" y="4702076"/>
            <a:ext cx="2046367" cy="260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*Columns-TWO w/boxed heads">
  <p:cSld name="*Columns-TWO w/boxed head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>
            <a:spLocks noGrp="1"/>
          </p:cNvSpPr>
          <p:nvPr>
            <p:ph type="body" idx="1"/>
          </p:nvPr>
        </p:nvSpPr>
        <p:spPr>
          <a:xfrm>
            <a:off x="460895" y="1840702"/>
            <a:ext cx="4114800" cy="2877000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91425" rIns="91425" bIns="45700" anchor="t" anchorCtr="0">
            <a:noAutofit/>
          </a:bodyPr>
          <a:lstStyle>
            <a:lvl1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 sz="18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 sz="1800"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body" idx="2"/>
          </p:nvPr>
        </p:nvSpPr>
        <p:spPr>
          <a:xfrm>
            <a:off x="4714875" y="1840702"/>
            <a:ext cx="4114800" cy="2877000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91425" rIns="91425" bIns="45700" anchor="t" anchorCtr="0">
            <a:noAutofit/>
          </a:bodyPr>
          <a:lstStyle>
            <a:lvl1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 sz="18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 sz="1800"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3"/>
          </p:nvPr>
        </p:nvSpPr>
        <p:spPr>
          <a:xfrm>
            <a:off x="4714875" y="1406047"/>
            <a:ext cx="4114800" cy="4656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0" rIns="0" bIns="0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 cap="none">
                <a:solidFill>
                  <a:schemeClr val="lt1"/>
                </a:solidFill>
              </a:defRPr>
            </a:lvl1pPr>
            <a:lvl2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600"/>
              <a:buChar char="–"/>
              <a:defRPr sz="1600"/>
            </a:lvl2pPr>
            <a:lvl3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400"/>
              <a:buChar char="•"/>
              <a:defRPr sz="1400"/>
            </a:lvl3pPr>
            <a:lvl4pPr marL="1828800" lvl="3" indent="-3048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200"/>
              <a:buChar char="–"/>
              <a:defRPr sz="1200"/>
            </a:lvl4pPr>
            <a:lvl5pPr marL="2286000" lvl="4" indent="-3048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200"/>
              <a:buChar char="»"/>
              <a:defRPr sz="12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4343400" y="4855282"/>
            <a:ext cx="4572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body" idx="4"/>
          </p:nvPr>
        </p:nvSpPr>
        <p:spPr>
          <a:xfrm>
            <a:off x="457201" y="1019437"/>
            <a:ext cx="83730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A2"/>
              </a:buClr>
              <a:buSzPts val="2000"/>
              <a:buNone/>
              <a:defRPr sz="2000" b="1">
                <a:solidFill>
                  <a:srgbClr val="0065A2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body" idx="5"/>
          </p:nvPr>
        </p:nvSpPr>
        <p:spPr>
          <a:xfrm>
            <a:off x="460895" y="1406047"/>
            <a:ext cx="4114800" cy="4656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0" rIns="0" bIns="0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 cap="none">
                <a:solidFill>
                  <a:schemeClr val="lt1"/>
                </a:solidFill>
              </a:defRPr>
            </a:lvl1pPr>
            <a:lvl2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600"/>
              <a:buChar char="–"/>
              <a:defRPr sz="1600"/>
            </a:lvl2pPr>
            <a:lvl3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400"/>
              <a:buChar char="•"/>
              <a:defRPr sz="1400"/>
            </a:lvl3pPr>
            <a:lvl4pPr marL="1828800" lvl="3" indent="-3048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200"/>
              <a:buChar char="–"/>
              <a:defRPr sz="1200"/>
            </a:lvl4pPr>
            <a:lvl5pPr marL="2286000" lvl="4" indent="-3048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200"/>
              <a:buChar char="»"/>
              <a:defRPr sz="12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title"/>
          </p:nvPr>
        </p:nvSpPr>
        <p:spPr>
          <a:xfrm>
            <a:off x="457201" y="358378"/>
            <a:ext cx="8373000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*TWO IMAGES - Vertical">
  <p:cSld name="*TWO IMAGES - Vertical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4343400" y="4855282"/>
            <a:ext cx="4572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body" idx="1"/>
          </p:nvPr>
        </p:nvSpPr>
        <p:spPr>
          <a:xfrm>
            <a:off x="4503575" y="1417872"/>
            <a:ext cx="4319700" cy="15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 sz="18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 sz="1800"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>
            <a:spLocks noGrp="1"/>
          </p:cNvSpPr>
          <p:nvPr>
            <p:ph type="pic" idx="2"/>
          </p:nvPr>
        </p:nvSpPr>
        <p:spPr>
          <a:xfrm>
            <a:off x="495680" y="1417871"/>
            <a:ext cx="3729600" cy="1566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86" name="Google Shape;86;p12"/>
          <p:cNvSpPr>
            <a:spLocks noGrp="1"/>
          </p:cNvSpPr>
          <p:nvPr>
            <p:ph type="pic" idx="3"/>
          </p:nvPr>
        </p:nvSpPr>
        <p:spPr>
          <a:xfrm>
            <a:off x="495680" y="3203316"/>
            <a:ext cx="3729600" cy="1566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87" name="Google Shape;87;p12"/>
          <p:cNvSpPr txBox="1">
            <a:spLocks noGrp="1"/>
          </p:cNvSpPr>
          <p:nvPr>
            <p:ph type="title"/>
          </p:nvPr>
        </p:nvSpPr>
        <p:spPr>
          <a:xfrm>
            <a:off x="457201" y="358378"/>
            <a:ext cx="8373000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body" idx="4"/>
          </p:nvPr>
        </p:nvSpPr>
        <p:spPr>
          <a:xfrm>
            <a:off x="457201" y="1019437"/>
            <a:ext cx="83730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A2"/>
              </a:buClr>
              <a:buSzPts val="2000"/>
              <a:buNone/>
              <a:defRPr sz="2000" b="1">
                <a:solidFill>
                  <a:srgbClr val="0065A2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body" idx="5"/>
          </p:nvPr>
        </p:nvSpPr>
        <p:spPr>
          <a:xfrm>
            <a:off x="4503575" y="3193094"/>
            <a:ext cx="4319700" cy="15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 sz="18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 sz="1800"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2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2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*THREE IMAGES - vertical">
  <p:cSld name="*THREE IMAGES - vertical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type="sldNum" idx="12"/>
          </p:nvPr>
        </p:nvSpPr>
        <p:spPr>
          <a:xfrm>
            <a:off x="4343400" y="4855282"/>
            <a:ext cx="4572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body" idx="1"/>
          </p:nvPr>
        </p:nvSpPr>
        <p:spPr>
          <a:xfrm>
            <a:off x="3045309" y="1451045"/>
            <a:ext cx="5814900" cy="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 sz="18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600"/>
              <a:buChar char="»"/>
              <a:defRPr sz="16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>
            <a:spLocks noGrp="1"/>
          </p:cNvSpPr>
          <p:nvPr>
            <p:ph type="pic" idx="2"/>
          </p:nvPr>
        </p:nvSpPr>
        <p:spPr>
          <a:xfrm>
            <a:off x="489394" y="1442711"/>
            <a:ext cx="2023800" cy="8901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96" name="Google Shape;96;p13"/>
          <p:cNvSpPr>
            <a:spLocks noGrp="1"/>
          </p:cNvSpPr>
          <p:nvPr>
            <p:ph type="pic" idx="3"/>
          </p:nvPr>
        </p:nvSpPr>
        <p:spPr>
          <a:xfrm>
            <a:off x="487015" y="2620206"/>
            <a:ext cx="2028600" cy="8901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97" name="Google Shape;97;p13"/>
          <p:cNvSpPr txBox="1">
            <a:spLocks noGrp="1"/>
          </p:cNvSpPr>
          <p:nvPr>
            <p:ph type="title"/>
          </p:nvPr>
        </p:nvSpPr>
        <p:spPr>
          <a:xfrm>
            <a:off x="457201" y="358378"/>
            <a:ext cx="8373000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body" idx="4"/>
          </p:nvPr>
        </p:nvSpPr>
        <p:spPr>
          <a:xfrm>
            <a:off x="457201" y="1019437"/>
            <a:ext cx="83730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A2"/>
              </a:buClr>
              <a:buSzPts val="2000"/>
              <a:buNone/>
              <a:defRPr sz="2000" b="1">
                <a:solidFill>
                  <a:srgbClr val="0065A2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body" idx="5"/>
          </p:nvPr>
        </p:nvSpPr>
        <p:spPr>
          <a:xfrm>
            <a:off x="3045309" y="2630976"/>
            <a:ext cx="5814900" cy="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 sz="18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600"/>
              <a:buChar char="»"/>
              <a:defRPr sz="16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13"/>
          <p:cNvSpPr>
            <a:spLocks noGrp="1"/>
          </p:cNvSpPr>
          <p:nvPr>
            <p:ph type="pic" idx="6"/>
          </p:nvPr>
        </p:nvSpPr>
        <p:spPr>
          <a:xfrm>
            <a:off x="487014" y="3807136"/>
            <a:ext cx="2028600" cy="8901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01" name="Google Shape;101;p13"/>
          <p:cNvSpPr txBox="1">
            <a:spLocks noGrp="1"/>
          </p:cNvSpPr>
          <p:nvPr>
            <p:ph type="body" idx="7"/>
          </p:nvPr>
        </p:nvSpPr>
        <p:spPr>
          <a:xfrm>
            <a:off x="3045309" y="3794491"/>
            <a:ext cx="5814900" cy="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 sz="18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600"/>
              <a:buChar char="»"/>
              <a:defRPr sz="16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13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3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*TWO IMAGES - top horizontal">
  <p:cSld name="*TWO IMAGES - top horizontal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4"/>
          <p:cNvSpPr txBox="1">
            <a:spLocks noGrp="1"/>
          </p:cNvSpPr>
          <p:nvPr>
            <p:ph type="sldNum" idx="12"/>
          </p:nvPr>
        </p:nvSpPr>
        <p:spPr>
          <a:xfrm>
            <a:off x="4343400" y="4855282"/>
            <a:ext cx="4572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6" name="Google Shape;106;p14"/>
          <p:cNvSpPr txBox="1">
            <a:spLocks noGrp="1"/>
          </p:cNvSpPr>
          <p:nvPr>
            <p:ph type="body" idx="1"/>
          </p:nvPr>
        </p:nvSpPr>
        <p:spPr>
          <a:xfrm>
            <a:off x="457201" y="1019437"/>
            <a:ext cx="83730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A2"/>
              </a:buClr>
              <a:buSzPts val="2000"/>
              <a:buNone/>
              <a:defRPr sz="2000" b="1">
                <a:solidFill>
                  <a:srgbClr val="0065A2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4"/>
          <p:cNvSpPr txBox="1">
            <a:spLocks noGrp="1"/>
          </p:cNvSpPr>
          <p:nvPr>
            <p:ph type="body" idx="2"/>
          </p:nvPr>
        </p:nvSpPr>
        <p:spPr>
          <a:xfrm>
            <a:off x="488732" y="3141637"/>
            <a:ext cx="4114800" cy="15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45700" anchor="t" anchorCtr="0">
            <a:noAutofit/>
          </a:bodyPr>
          <a:lstStyle>
            <a:lvl1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 sz="18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 sz="1800"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14"/>
          <p:cNvSpPr txBox="1">
            <a:spLocks noGrp="1"/>
          </p:cNvSpPr>
          <p:nvPr>
            <p:ph type="body" idx="3"/>
          </p:nvPr>
        </p:nvSpPr>
        <p:spPr>
          <a:xfrm>
            <a:off x="4716216" y="3141637"/>
            <a:ext cx="4097700" cy="15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45700" anchor="t" anchorCtr="0">
            <a:noAutofit/>
          </a:bodyPr>
          <a:lstStyle>
            <a:lvl1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 sz="18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 sz="1800"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14"/>
          <p:cNvSpPr>
            <a:spLocks noGrp="1"/>
          </p:cNvSpPr>
          <p:nvPr>
            <p:ph type="pic" idx="4"/>
          </p:nvPr>
        </p:nvSpPr>
        <p:spPr>
          <a:xfrm>
            <a:off x="495679" y="1417871"/>
            <a:ext cx="4023300" cy="17145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10" name="Google Shape;110;p14"/>
          <p:cNvSpPr>
            <a:spLocks noGrp="1"/>
          </p:cNvSpPr>
          <p:nvPr>
            <p:ph type="pic" idx="5"/>
          </p:nvPr>
        </p:nvSpPr>
        <p:spPr>
          <a:xfrm>
            <a:off x="4709050" y="1417871"/>
            <a:ext cx="4023300" cy="17145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11" name="Google Shape;111;p14"/>
          <p:cNvSpPr txBox="1">
            <a:spLocks noGrp="1"/>
          </p:cNvSpPr>
          <p:nvPr>
            <p:ph type="title"/>
          </p:nvPr>
        </p:nvSpPr>
        <p:spPr>
          <a:xfrm>
            <a:off x="457201" y="358378"/>
            <a:ext cx="8373000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4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4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*TWO IMAGES - Bottom horizontal">
  <p:cSld name="*TWO IMAGES - Bottom horizontal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"/>
          <p:cNvSpPr txBox="1">
            <a:spLocks noGrp="1"/>
          </p:cNvSpPr>
          <p:nvPr>
            <p:ph type="sldNum" idx="12"/>
          </p:nvPr>
        </p:nvSpPr>
        <p:spPr>
          <a:xfrm>
            <a:off x="4343400" y="4855282"/>
            <a:ext cx="4572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6" name="Google Shape;116;p15"/>
          <p:cNvSpPr txBox="1">
            <a:spLocks noGrp="1"/>
          </p:cNvSpPr>
          <p:nvPr>
            <p:ph type="body" idx="1"/>
          </p:nvPr>
        </p:nvSpPr>
        <p:spPr>
          <a:xfrm>
            <a:off x="457201" y="1016890"/>
            <a:ext cx="83730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A2"/>
              </a:buClr>
              <a:buSzPts val="2000"/>
              <a:buNone/>
              <a:defRPr sz="2000" b="1">
                <a:solidFill>
                  <a:srgbClr val="0065A2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15"/>
          <p:cNvSpPr txBox="1">
            <a:spLocks noGrp="1"/>
          </p:cNvSpPr>
          <p:nvPr>
            <p:ph type="body" idx="2"/>
          </p:nvPr>
        </p:nvSpPr>
        <p:spPr>
          <a:xfrm>
            <a:off x="457200" y="1408347"/>
            <a:ext cx="4114800" cy="12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 sz="18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 sz="1800"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15"/>
          <p:cNvSpPr txBox="1">
            <a:spLocks noGrp="1"/>
          </p:cNvSpPr>
          <p:nvPr>
            <p:ph type="body" idx="3"/>
          </p:nvPr>
        </p:nvSpPr>
        <p:spPr>
          <a:xfrm>
            <a:off x="4716215" y="1408347"/>
            <a:ext cx="4114800" cy="12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 sz="18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 sz="1800"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15"/>
          <p:cNvSpPr>
            <a:spLocks noGrp="1"/>
          </p:cNvSpPr>
          <p:nvPr>
            <p:ph type="pic" idx="4"/>
          </p:nvPr>
        </p:nvSpPr>
        <p:spPr>
          <a:xfrm>
            <a:off x="464146" y="2711336"/>
            <a:ext cx="4023300" cy="17145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20" name="Google Shape;120;p15"/>
          <p:cNvSpPr>
            <a:spLocks noGrp="1"/>
          </p:cNvSpPr>
          <p:nvPr>
            <p:ph type="pic" idx="5"/>
          </p:nvPr>
        </p:nvSpPr>
        <p:spPr>
          <a:xfrm>
            <a:off x="4730864" y="2711336"/>
            <a:ext cx="4023300" cy="17145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21" name="Google Shape;121;p15"/>
          <p:cNvSpPr txBox="1">
            <a:spLocks noGrp="1"/>
          </p:cNvSpPr>
          <p:nvPr>
            <p:ph type="title"/>
          </p:nvPr>
        </p:nvSpPr>
        <p:spPr>
          <a:xfrm>
            <a:off x="457201" y="358378"/>
            <a:ext cx="8373000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5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5"/>
          <p:cNvSpPr txBox="1">
            <a:spLocks noGrp="1"/>
          </p:cNvSpPr>
          <p:nvPr>
            <p:ph type="body" idx="6"/>
          </p:nvPr>
        </p:nvSpPr>
        <p:spPr>
          <a:xfrm>
            <a:off x="476266" y="4434669"/>
            <a:ext cx="3995700" cy="3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200"/>
              <a:buNone/>
              <a:defRPr sz="12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15"/>
          <p:cNvSpPr txBox="1">
            <a:spLocks noGrp="1"/>
          </p:cNvSpPr>
          <p:nvPr>
            <p:ph type="body" idx="7"/>
          </p:nvPr>
        </p:nvSpPr>
        <p:spPr>
          <a:xfrm>
            <a:off x="4750290" y="4444194"/>
            <a:ext cx="3995700" cy="3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200"/>
              <a:buNone/>
              <a:defRPr sz="12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15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*TWO LRG IMAGES - top horizontal">
  <p:cSld name="*TWO LRG IMAGES - top horizontal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6"/>
          <p:cNvSpPr txBox="1">
            <a:spLocks noGrp="1"/>
          </p:cNvSpPr>
          <p:nvPr>
            <p:ph type="sldNum" idx="12"/>
          </p:nvPr>
        </p:nvSpPr>
        <p:spPr>
          <a:xfrm>
            <a:off x="4343400" y="4855282"/>
            <a:ext cx="4572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8" name="Google Shape;128;p16"/>
          <p:cNvSpPr txBox="1">
            <a:spLocks noGrp="1"/>
          </p:cNvSpPr>
          <p:nvPr>
            <p:ph type="body" idx="1"/>
          </p:nvPr>
        </p:nvSpPr>
        <p:spPr>
          <a:xfrm>
            <a:off x="488732" y="4106864"/>
            <a:ext cx="4114800" cy="6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45700" anchor="t" anchorCtr="0">
            <a:noAutofit/>
          </a:bodyPr>
          <a:lstStyle>
            <a:lvl1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 sz="18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600"/>
              <a:buChar char="»"/>
              <a:defRPr sz="16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body" idx="2"/>
          </p:nvPr>
        </p:nvSpPr>
        <p:spPr>
          <a:xfrm>
            <a:off x="4716216" y="4106864"/>
            <a:ext cx="4097700" cy="6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45700" anchor="t" anchorCtr="0">
            <a:noAutofit/>
          </a:bodyPr>
          <a:lstStyle>
            <a:lvl1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 sz="18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600"/>
              <a:buChar char="»"/>
              <a:defRPr sz="16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16"/>
          <p:cNvSpPr>
            <a:spLocks noGrp="1"/>
          </p:cNvSpPr>
          <p:nvPr>
            <p:ph type="pic" idx="3"/>
          </p:nvPr>
        </p:nvSpPr>
        <p:spPr>
          <a:xfrm>
            <a:off x="495679" y="1420813"/>
            <a:ext cx="4023300" cy="26862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31" name="Google Shape;131;p16"/>
          <p:cNvSpPr>
            <a:spLocks noGrp="1"/>
          </p:cNvSpPr>
          <p:nvPr>
            <p:ph type="pic" idx="4"/>
          </p:nvPr>
        </p:nvSpPr>
        <p:spPr>
          <a:xfrm>
            <a:off x="4709050" y="1420813"/>
            <a:ext cx="4023300" cy="26862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32" name="Google Shape;132;p16"/>
          <p:cNvSpPr txBox="1">
            <a:spLocks noGrp="1"/>
          </p:cNvSpPr>
          <p:nvPr>
            <p:ph type="title"/>
          </p:nvPr>
        </p:nvSpPr>
        <p:spPr>
          <a:xfrm>
            <a:off x="457201" y="358378"/>
            <a:ext cx="8373000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6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6"/>
          <p:cNvSpPr txBox="1">
            <a:spLocks noGrp="1"/>
          </p:cNvSpPr>
          <p:nvPr>
            <p:ph type="body" idx="5"/>
          </p:nvPr>
        </p:nvSpPr>
        <p:spPr>
          <a:xfrm>
            <a:off x="457201" y="1019437"/>
            <a:ext cx="83730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A2"/>
              </a:buClr>
              <a:buSzPts val="2000"/>
              <a:buNone/>
              <a:defRPr sz="2000" b="1">
                <a:solidFill>
                  <a:srgbClr val="0065A2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16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*PICS/caption - TWO images">
  <p:cSld name="*PICS/caption - TWO images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7"/>
          <p:cNvSpPr>
            <a:spLocks noGrp="1"/>
          </p:cNvSpPr>
          <p:nvPr>
            <p:ph type="pic" idx="2"/>
          </p:nvPr>
        </p:nvSpPr>
        <p:spPr>
          <a:xfrm>
            <a:off x="676630" y="1417046"/>
            <a:ext cx="3790500" cy="280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38" name="Google Shape;138;p17"/>
          <p:cNvSpPr txBox="1">
            <a:spLocks noGrp="1"/>
          </p:cNvSpPr>
          <p:nvPr>
            <p:ph type="body" idx="1"/>
          </p:nvPr>
        </p:nvSpPr>
        <p:spPr>
          <a:xfrm>
            <a:off x="676630" y="4256434"/>
            <a:ext cx="3840600" cy="4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200"/>
              <a:buFont typeface="Noto Sans Symbols"/>
              <a:buNone/>
              <a:defRPr sz="1200" b="0" cap="none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17"/>
          <p:cNvSpPr txBox="1">
            <a:spLocks noGrp="1"/>
          </p:cNvSpPr>
          <p:nvPr>
            <p:ph type="title"/>
          </p:nvPr>
        </p:nvSpPr>
        <p:spPr>
          <a:xfrm>
            <a:off x="457201" y="358378"/>
            <a:ext cx="8373000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7"/>
          <p:cNvSpPr txBox="1">
            <a:spLocks noGrp="1"/>
          </p:cNvSpPr>
          <p:nvPr>
            <p:ph type="sldNum" idx="12"/>
          </p:nvPr>
        </p:nvSpPr>
        <p:spPr>
          <a:xfrm>
            <a:off x="4343400" y="4855282"/>
            <a:ext cx="4572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1" name="Google Shape;141;p17"/>
          <p:cNvSpPr txBox="1">
            <a:spLocks noGrp="1"/>
          </p:cNvSpPr>
          <p:nvPr>
            <p:ph type="body" idx="3"/>
          </p:nvPr>
        </p:nvSpPr>
        <p:spPr>
          <a:xfrm>
            <a:off x="457201" y="1019437"/>
            <a:ext cx="83730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A2"/>
              </a:buClr>
              <a:buSzPts val="2000"/>
              <a:buNone/>
              <a:defRPr sz="2000" b="1">
                <a:solidFill>
                  <a:srgbClr val="0065A2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17"/>
          <p:cNvSpPr>
            <a:spLocks noGrp="1"/>
          </p:cNvSpPr>
          <p:nvPr>
            <p:ph type="pic" idx="4"/>
          </p:nvPr>
        </p:nvSpPr>
        <p:spPr>
          <a:xfrm>
            <a:off x="4765130" y="1416462"/>
            <a:ext cx="3790500" cy="280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43" name="Google Shape;143;p17"/>
          <p:cNvSpPr txBox="1">
            <a:spLocks noGrp="1"/>
          </p:cNvSpPr>
          <p:nvPr>
            <p:ph type="body" idx="5"/>
          </p:nvPr>
        </p:nvSpPr>
        <p:spPr>
          <a:xfrm>
            <a:off x="4765130" y="4255850"/>
            <a:ext cx="3840600" cy="4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200"/>
              <a:buFont typeface="Noto Sans Symbols"/>
              <a:buNone/>
              <a:defRPr sz="1200" b="0" cap="none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p17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7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*THREE IMAGES">
  <p:cSld name="*THREE IMAGES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8"/>
          <p:cNvSpPr txBox="1">
            <a:spLocks noGrp="1"/>
          </p:cNvSpPr>
          <p:nvPr>
            <p:ph type="sldNum" idx="12"/>
          </p:nvPr>
        </p:nvSpPr>
        <p:spPr>
          <a:xfrm>
            <a:off x="4343400" y="4855282"/>
            <a:ext cx="4572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8" name="Google Shape;148;p18"/>
          <p:cNvSpPr txBox="1">
            <a:spLocks noGrp="1"/>
          </p:cNvSpPr>
          <p:nvPr>
            <p:ph type="body" idx="1"/>
          </p:nvPr>
        </p:nvSpPr>
        <p:spPr>
          <a:xfrm>
            <a:off x="457201" y="1019437"/>
            <a:ext cx="8373000" cy="3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A2"/>
              </a:buClr>
              <a:buSzPts val="2000"/>
              <a:buNone/>
              <a:defRPr sz="2000" b="1">
                <a:solidFill>
                  <a:srgbClr val="0065A2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9" name="Google Shape;149;p18"/>
          <p:cNvSpPr txBox="1">
            <a:spLocks noGrp="1"/>
          </p:cNvSpPr>
          <p:nvPr>
            <p:ph type="body" idx="2"/>
          </p:nvPr>
        </p:nvSpPr>
        <p:spPr>
          <a:xfrm>
            <a:off x="495879" y="2854960"/>
            <a:ext cx="2465700" cy="16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 sz="18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 sz="1800"/>
            </a:lvl3pPr>
            <a:lvl4pPr marL="1828800" lvl="3" indent="-3048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200"/>
              <a:buChar char="–"/>
              <a:defRPr sz="1200"/>
            </a:lvl4pPr>
            <a:lvl5pPr marL="2286000" lvl="4" indent="-3048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200"/>
              <a:buChar char="»"/>
              <a:defRPr sz="12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18"/>
          <p:cNvSpPr txBox="1">
            <a:spLocks noGrp="1"/>
          </p:cNvSpPr>
          <p:nvPr>
            <p:ph type="body" idx="3"/>
          </p:nvPr>
        </p:nvSpPr>
        <p:spPr>
          <a:xfrm>
            <a:off x="3381086" y="2854960"/>
            <a:ext cx="2465700" cy="16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 sz="18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 sz="1800"/>
            </a:lvl3pPr>
            <a:lvl4pPr marL="1828800" lvl="3" indent="-3048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200"/>
              <a:buChar char="–"/>
              <a:defRPr sz="1200"/>
            </a:lvl4pPr>
            <a:lvl5pPr marL="2286000" lvl="4" indent="-3048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200"/>
              <a:buChar char="»"/>
              <a:defRPr sz="12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1" name="Google Shape;151;p18"/>
          <p:cNvSpPr>
            <a:spLocks noGrp="1"/>
          </p:cNvSpPr>
          <p:nvPr>
            <p:ph type="pic" idx="4"/>
          </p:nvPr>
        </p:nvSpPr>
        <p:spPr>
          <a:xfrm>
            <a:off x="503079" y="1415695"/>
            <a:ext cx="2361300" cy="13653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52" name="Google Shape;152;p18"/>
          <p:cNvSpPr>
            <a:spLocks noGrp="1"/>
          </p:cNvSpPr>
          <p:nvPr>
            <p:ph type="pic" idx="5"/>
          </p:nvPr>
        </p:nvSpPr>
        <p:spPr>
          <a:xfrm>
            <a:off x="3388286" y="1415695"/>
            <a:ext cx="2361300" cy="13653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53" name="Google Shape;153;p18"/>
          <p:cNvSpPr txBox="1">
            <a:spLocks noGrp="1"/>
          </p:cNvSpPr>
          <p:nvPr>
            <p:ph type="body" idx="6"/>
          </p:nvPr>
        </p:nvSpPr>
        <p:spPr>
          <a:xfrm>
            <a:off x="6261696" y="2856834"/>
            <a:ext cx="2465700" cy="16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 sz="18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 sz="1800"/>
            </a:lvl3pPr>
            <a:lvl4pPr marL="1828800" lvl="3" indent="-3048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200"/>
              <a:buChar char="–"/>
              <a:defRPr sz="1200"/>
            </a:lvl4pPr>
            <a:lvl5pPr marL="2286000" lvl="4" indent="-3048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200"/>
              <a:buChar char="»"/>
              <a:defRPr sz="12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18"/>
          <p:cNvSpPr>
            <a:spLocks noGrp="1"/>
          </p:cNvSpPr>
          <p:nvPr>
            <p:ph type="pic" idx="7"/>
          </p:nvPr>
        </p:nvSpPr>
        <p:spPr>
          <a:xfrm>
            <a:off x="6268896" y="1417569"/>
            <a:ext cx="2361300" cy="13653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55" name="Google Shape;155;p18"/>
          <p:cNvSpPr txBox="1">
            <a:spLocks noGrp="1"/>
          </p:cNvSpPr>
          <p:nvPr>
            <p:ph type="title"/>
          </p:nvPr>
        </p:nvSpPr>
        <p:spPr>
          <a:xfrm>
            <a:off x="457201" y="358378"/>
            <a:ext cx="8373000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18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8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*PICS/captions/bullets - FOUR Images">
  <p:cSld name="*PICS/captions/bullets - FOUR Images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9"/>
          <p:cNvSpPr>
            <a:spLocks noGrp="1"/>
          </p:cNvSpPr>
          <p:nvPr>
            <p:ph type="pic" idx="2"/>
          </p:nvPr>
        </p:nvSpPr>
        <p:spPr>
          <a:xfrm>
            <a:off x="218127" y="1418980"/>
            <a:ext cx="2240400" cy="16788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60" name="Google Shape;160;p19"/>
          <p:cNvSpPr>
            <a:spLocks noGrp="1"/>
          </p:cNvSpPr>
          <p:nvPr>
            <p:ph type="pic" idx="3"/>
          </p:nvPr>
        </p:nvSpPr>
        <p:spPr>
          <a:xfrm>
            <a:off x="2453235" y="1418980"/>
            <a:ext cx="2240400" cy="16788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61" name="Google Shape;161;p19"/>
          <p:cNvSpPr>
            <a:spLocks noGrp="1"/>
          </p:cNvSpPr>
          <p:nvPr>
            <p:ph type="pic" idx="4"/>
          </p:nvPr>
        </p:nvSpPr>
        <p:spPr>
          <a:xfrm>
            <a:off x="4688341" y="1418980"/>
            <a:ext cx="2240400" cy="16788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62" name="Google Shape;162;p19"/>
          <p:cNvSpPr>
            <a:spLocks noGrp="1"/>
          </p:cNvSpPr>
          <p:nvPr>
            <p:ph type="pic" idx="5"/>
          </p:nvPr>
        </p:nvSpPr>
        <p:spPr>
          <a:xfrm>
            <a:off x="6906022" y="1418980"/>
            <a:ext cx="2240400" cy="16788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63" name="Google Shape;163;p19"/>
          <p:cNvSpPr txBox="1">
            <a:spLocks noGrp="1"/>
          </p:cNvSpPr>
          <p:nvPr>
            <p:ph type="body" idx="1"/>
          </p:nvPr>
        </p:nvSpPr>
        <p:spPr>
          <a:xfrm>
            <a:off x="469900" y="3672521"/>
            <a:ext cx="8434500" cy="10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45700" anchor="t" anchorCtr="0">
            <a:noAutofit/>
          </a:bodyPr>
          <a:lstStyle>
            <a:lvl1pPr marL="457200" lvl="0" indent="-3556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Char char="▪"/>
              <a:defRPr sz="2000">
                <a:solidFill>
                  <a:srgbClr val="000000"/>
                </a:solidFill>
              </a:defRPr>
            </a:lvl1pPr>
            <a:lvl2pPr marL="914400" lvl="1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–"/>
              <a:defRPr sz="2000">
                <a:solidFill>
                  <a:srgbClr val="000000"/>
                </a:solidFill>
              </a:defRPr>
            </a:lvl2pPr>
            <a:lvl3pPr marL="1371600" lvl="2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 sz="2000">
                <a:solidFill>
                  <a:srgbClr val="000000"/>
                </a:solidFill>
              </a:defRPr>
            </a:lvl3pPr>
            <a:lvl4pPr marL="1828800" lvl="3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–"/>
              <a:defRPr sz="2000">
                <a:solidFill>
                  <a:srgbClr val="000000"/>
                </a:solidFill>
              </a:defRPr>
            </a:lvl4pPr>
            <a:lvl5pPr marL="2286000" lvl="4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»"/>
              <a:defRPr sz="2000">
                <a:solidFill>
                  <a:srgbClr val="000000"/>
                </a:solidFill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p19"/>
          <p:cNvSpPr txBox="1">
            <a:spLocks noGrp="1"/>
          </p:cNvSpPr>
          <p:nvPr>
            <p:ph type="title"/>
          </p:nvPr>
        </p:nvSpPr>
        <p:spPr>
          <a:xfrm>
            <a:off x="457201" y="358378"/>
            <a:ext cx="8373000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 sz="2800" b="1" i="0" cap="none">
                <a:solidFill>
                  <a:srgbClr val="23242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19"/>
          <p:cNvSpPr txBox="1">
            <a:spLocks noGrp="1"/>
          </p:cNvSpPr>
          <p:nvPr>
            <p:ph type="body" idx="6"/>
          </p:nvPr>
        </p:nvSpPr>
        <p:spPr>
          <a:xfrm>
            <a:off x="218128" y="3127171"/>
            <a:ext cx="2238600" cy="3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 b="0">
                <a:solidFill>
                  <a:srgbClr val="000000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6" name="Google Shape;166;p19"/>
          <p:cNvSpPr txBox="1">
            <a:spLocks noGrp="1"/>
          </p:cNvSpPr>
          <p:nvPr>
            <p:ph type="body" idx="7"/>
          </p:nvPr>
        </p:nvSpPr>
        <p:spPr>
          <a:xfrm>
            <a:off x="2442595" y="3127171"/>
            <a:ext cx="2238600" cy="3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 b="0">
                <a:solidFill>
                  <a:srgbClr val="000000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19"/>
          <p:cNvSpPr txBox="1">
            <a:spLocks noGrp="1"/>
          </p:cNvSpPr>
          <p:nvPr>
            <p:ph type="body" idx="8"/>
          </p:nvPr>
        </p:nvSpPr>
        <p:spPr>
          <a:xfrm>
            <a:off x="4681064" y="3127171"/>
            <a:ext cx="2238600" cy="3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 b="0">
                <a:solidFill>
                  <a:srgbClr val="000000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8" name="Google Shape;168;p19"/>
          <p:cNvSpPr txBox="1">
            <a:spLocks noGrp="1"/>
          </p:cNvSpPr>
          <p:nvPr>
            <p:ph type="body" idx="9"/>
          </p:nvPr>
        </p:nvSpPr>
        <p:spPr>
          <a:xfrm>
            <a:off x="6905532" y="3127171"/>
            <a:ext cx="2238600" cy="3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 b="0">
                <a:solidFill>
                  <a:srgbClr val="000000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9" name="Google Shape;169;p19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9"/>
          <p:cNvSpPr txBox="1">
            <a:spLocks noGrp="1"/>
          </p:cNvSpPr>
          <p:nvPr>
            <p:ph type="sldNum" idx="12"/>
          </p:nvPr>
        </p:nvSpPr>
        <p:spPr>
          <a:xfrm>
            <a:off x="4343400" y="4855282"/>
            <a:ext cx="4572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1" name="Google Shape;171;p19"/>
          <p:cNvSpPr txBox="1">
            <a:spLocks noGrp="1"/>
          </p:cNvSpPr>
          <p:nvPr>
            <p:ph type="body" idx="13"/>
          </p:nvPr>
        </p:nvSpPr>
        <p:spPr>
          <a:xfrm>
            <a:off x="457201" y="1019437"/>
            <a:ext cx="83730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A2"/>
              </a:buClr>
              <a:buSzPts val="2000"/>
              <a:buNone/>
              <a:defRPr sz="2000" b="1">
                <a:solidFill>
                  <a:srgbClr val="0065A2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" name="Google Shape;172;p19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*PICS/caption - FOUR images">
  <p:cSld name="*PICS/caption - FOUR images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0"/>
          <p:cNvSpPr txBox="1">
            <a:spLocks noGrp="1"/>
          </p:cNvSpPr>
          <p:nvPr>
            <p:ph type="title"/>
          </p:nvPr>
        </p:nvSpPr>
        <p:spPr>
          <a:xfrm>
            <a:off x="457201" y="358378"/>
            <a:ext cx="8373000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0"/>
          <p:cNvSpPr txBox="1">
            <a:spLocks noGrp="1"/>
          </p:cNvSpPr>
          <p:nvPr>
            <p:ph type="sldNum" idx="12"/>
          </p:nvPr>
        </p:nvSpPr>
        <p:spPr>
          <a:xfrm>
            <a:off x="4343400" y="4855282"/>
            <a:ext cx="4572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6" name="Google Shape;176;p20"/>
          <p:cNvSpPr txBox="1">
            <a:spLocks noGrp="1"/>
          </p:cNvSpPr>
          <p:nvPr>
            <p:ph type="body" idx="1"/>
          </p:nvPr>
        </p:nvSpPr>
        <p:spPr>
          <a:xfrm>
            <a:off x="457201" y="1019437"/>
            <a:ext cx="83730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A2"/>
              </a:buClr>
              <a:buSzPts val="2000"/>
              <a:buNone/>
              <a:defRPr sz="2000" b="1">
                <a:solidFill>
                  <a:srgbClr val="0065A2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7" name="Google Shape;177;p20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0"/>
          <p:cNvSpPr>
            <a:spLocks noGrp="1"/>
          </p:cNvSpPr>
          <p:nvPr>
            <p:ph type="pic" idx="2"/>
          </p:nvPr>
        </p:nvSpPr>
        <p:spPr>
          <a:xfrm>
            <a:off x="487437" y="1420813"/>
            <a:ext cx="3790500" cy="13833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79" name="Google Shape;179;p20"/>
          <p:cNvSpPr txBox="1">
            <a:spLocks noGrp="1"/>
          </p:cNvSpPr>
          <p:nvPr>
            <p:ph type="body" idx="3"/>
          </p:nvPr>
        </p:nvSpPr>
        <p:spPr>
          <a:xfrm>
            <a:off x="487437" y="2822383"/>
            <a:ext cx="3840600" cy="2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200"/>
              <a:buFont typeface="Noto Sans Symbols"/>
              <a:buNone/>
              <a:defRPr sz="1200" b="0" cap="none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0" name="Google Shape;180;p20"/>
          <p:cNvSpPr>
            <a:spLocks noGrp="1"/>
          </p:cNvSpPr>
          <p:nvPr>
            <p:ph type="pic" idx="4"/>
          </p:nvPr>
        </p:nvSpPr>
        <p:spPr>
          <a:xfrm>
            <a:off x="4912432" y="1420813"/>
            <a:ext cx="3790500" cy="13833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81" name="Google Shape;181;p20"/>
          <p:cNvSpPr txBox="1">
            <a:spLocks noGrp="1"/>
          </p:cNvSpPr>
          <p:nvPr>
            <p:ph type="body" idx="5"/>
          </p:nvPr>
        </p:nvSpPr>
        <p:spPr>
          <a:xfrm>
            <a:off x="4912432" y="2822383"/>
            <a:ext cx="3840600" cy="2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200"/>
              <a:buFont typeface="Noto Sans Symbols"/>
              <a:buNone/>
              <a:defRPr sz="1200" b="0" cap="none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2" name="Google Shape;182;p20"/>
          <p:cNvSpPr>
            <a:spLocks noGrp="1"/>
          </p:cNvSpPr>
          <p:nvPr>
            <p:ph type="pic" idx="6"/>
          </p:nvPr>
        </p:nvSpPr>
        <p:spPr>
          <a:xfrm>
            <a:off x="487437" y="3097650"/>
            <a:ext cx="3790500" cy="13833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83" name="Google Shape;183;p20"/>
          <p:cNvSpPr txBox="1">
            <a:spLocks noGrp="1"/>
          </p:cNvSpPr>
          <p:nvPr>
            <p:ph type="body" idx="7"/>
          </p:nvPr>
        </p:nvSpPr>
        <p:spPr>
          <a:xfrm>
            <a:off x="487437" y="4502674"/>
            <a:ext cx="3840600" cy="2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200"/>
              <a:buFont typeface="Noto Sans Symbols"/>
              <a:buNone/>
              <a:defRPr sz="1200" b="0" cap="none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4" name="Google Shape;184;p20"/>
          <p:cNvSpPr>
            <a:spLocks noGrp="1"/>
          </p:cNvSpPr>
          <p:nvPr>
            <p:ph type="pic" idx="8"/>
          </p:nvPr>
        </p:nvSpPr>
        <p:spPr>
          <a:xfrm>
            <a:off x="4912432" y="3097650"/>
            <a:ext cx="3790500" cy="13833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85" name="Google Shape;185;p20"/>
          <p:cNvSpPr txBox="1">
            <a:spLocks noGrp="1"/>
          </p:cNvSpPr>
          <p:nvPr>
            <p:ph type="body" idx="9"/>
          </p:nvPr>
        </p:nvSpPr>
        <p:spPr>
          <a:xfrm>
            <a:off x="4912432" y="4505517"/>
            <a:ext cx="3840600" cy="2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200"/>
              <a:buFont typeface="Noto Sans Symbols"/>
              <a:buNone/>
              <a:defRPr sz="1200" b="0" cap="none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6" name="Google Shape;186;p20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*Title and Content">
  <p:cSld name="*Title and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"/>
          <p:cNvSpPr txBox="1">
            <a:spLocks noGrp="1"/>
          </p:cNvSpPr>
          <p:nvPr>
            <p:ph type="title"/>
          </p:nvPr>
        </p:nvSpPr>
        <p:spPr>
          <a:xfrm>
            <a:off x="457201" y="-6"/>
            <a:ext cx="8373000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body" idx="1"/>
          </p:nvPr>
        </p:nvSpPr>
        <p:spPr>
          <a:xfrm>
            <a:off x="457201" y="1395284"/>
            <a:ext cx="8373000" cy="33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body" idx="2"/>
          </p:nvPr>
        </p:nvSpPr>
        <p:spPr>
          <a:xfrm>
            <a:off x="457201" y="579118"/>
            <a:ext cx="83730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 b="1">
                <a:solidFill>
                  <a:schemeClr val="accent2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sldNum" idx="12"/>
          </p:nvPr>
        </p:nvSpPr>
        <p:spPr>
          <a:xfrm>
            <a:off x="7384300" y="4873057"/>
            <a:ext cx="4572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*Charts, Graphs, Tables">
  <p:cSld name="*Charts, Graphs, Tables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1"/>
          <p:cNvSpPr txBox="1">
            <a:spLocks noGrp="1"/>
          </p:cNvSpPr>
          <p:nvPr>
            <p:ph type="title"/>
          </p:nvPr>
        </p:nvSpPr>
        <p:spPr>
          <a:xfrm>
            <a:off x="457201" y="358378"/>
            <a:ext cx="8373000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1"/>
          <p:cNvSpPr txBox="1">
            <a:spLocks noGrp="1"/>
          </p:cNvSpPr>
          <p:nvPr>
            <p:ph type="body" idx="1"/>
          </p:nvPr>
        </p:nvSpPr>
        <p:spPr>
          <a:xfrm>
            <a:off x="457201" y="1417579"/>
            <a:ext cx="8373000" cy="30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0" name="Google Shape;190;p21"/>
          <p:cNvSpPr txBox="1">
            <a:spLocks noGrp="1"/>
          </p:cNvSpPr>
          <p:nvPr>
            <p:ph type="sldNum" idx="12"/>
          </p:nvPr>
        </p:nvSpPr>
        <p:spPr>
          <a:xfrm>
            <a:off x="4343400" y="4855282"/>
            <a:ext cx="4572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1" name="Google Shape;191;p21"/>
          <p:cNvSpPr txBox="1">
            <a:spLocks noGrp="1"/>
          </p:cNvSpPr>
          <p:nvPr>
            <p:ph type="body" idx="2"/>
          </p:nvPr>
        </p:nvSpPr>
        <p:spPr>
          <a:xfrm>
            <a:off x="457201" y="1019437"/>
            <a:ext cx="83730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A2"/>
              </a:buClr>
              <a:buSzPts val="2000"/>
              <a:buNone/>
              <a:defRPr sz="2000" b="1">
                <a:solidFill>
                  <a:srgbClr val="0065A2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2" name="Google Shape;192;p21"/>
          <p:cNvSpPr txBox="1">
            <a:spLocks noGrp="1"/>
          </p:cNvSpPr>
          <p:nvPr>
            <p:ph type="body" idx="3"/>
          </p:nvPr>
        </p:nvSpPr>
        <p:spPr>
          <a:xfrm>
            <a:off x="443573" y="4457863"/>
            <a:ext cx="37110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050"/>
              <a:buNone/>
              <a:defRPr sz="105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*Video">
  <p:cSld name="*Video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2"/>
          <p:cNvSpPr/>
          <p:nvPr/>
        </p:nvSpPr>
        <p:spPr>
          <a:xfrm>
            <a:off x="0" y="-5043"/>
            <a:ext cx="9144000" cy="5148600"/>
          </a:xfrm>
          <a:prstGeom prst="rect">
            <a:avLst/>
          </a:prstGeom>
          <a:solidFill>
            <a:srgbClr val="1C1C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2"/>
          <p:cNvSpPr txBox="1">
            <a:spLocks noGrp="1"/>
          </p:cNvSpPr>
          <p:nvPr>
            <p:ph type="title"/>
          </p:nvPr>
        </p:nvSpPr>
        <p:spPr>
          <a:xfrm>
            <a:off x="457201" y="386954"/>
            <a:ext cx="8373000" cy="6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*Blank" type="blank">
  <p:cSld name="BLANK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*Cover Option A">
  <p:cSld name="*Cover Option A">
    <p:bg>
      <p:bgPr>
        <a:solidFill>
          <a:schemeClr val="lt1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4" descr="A close up of a sig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01228" y="369832"/>
            <a:ext cx="2592519" cy="673172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4"/>
          <p:cNvSpPr txBox="1">
            <a:spLocks noGrp="1"/>
          </p:cNvSpPr>
          <p:nvPr>
            <p:ph type="body" idx="1"/>
          </p:nvPr>
        </p:nvSpPr>
        <p:spPr>
          <a:xfrm>
            <a:off x="468796" y="574696"/>
            <a:ext cx="56853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47484A"/>
              </a:buClr>
              <a:buSzPts val="1800"/>
              <a:buNone/>
              <a:defRPr sz="1800" b="1" cap="none">
                <a:solidFill>
                  <a:srgbClr val="47484A"/>
                </a:solidFill>
              </a:defRPr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0" name="Google Shape;200;p24"/>
          <p:cNvSpPr>
            <a:spLocks noGrp="1"/>
          </p:cNvSpPr>
          <p:nvPr>
            <p:ph type="pic" idx="2"/>
          </p:nvPr>
        </p:nvSpPr>
        <p:spPr>
          <a:xfrm>
            <a:off x="4863726" y="1266825"/>
            <a:ext cx="4280400" cy="20301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01" name="Google Shape;201;p24"/>
          <p:cNvSpPr txBox="1">
            <a:spLocks noGrp="1"/>
          </p:cNvSpPr>
          <p:nvPr>
            <p:ph type="title"/>
          </p:nvPr>
        </p:nvSpPr>
        <p:spPr>
          <a:xfrm>
            <a:off x="1" y="1266825"/>
            <a:ext cx="4863600" cy="2030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457200" tIns="0" rIns="91425" bIns="0" anchor="ctr" anchorCtr="0">
            <a:norm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24"/>
          <p:cNvSpPr txBox="1">
            <a:spLocks noGrp="1"/>
          </p:cNvSpPr>
          <p:nvPr>
            <p:ph type="body" idx="3"/>
          </p:nvPr>
        </p:nvSpPr>
        <p:spPr>
          <a:xfrm>
            <a:off x="-1" y="1266825"/>
            <a:ext cx="239700" cy="2030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00"/>
              <a:buNone/>
              <a:defRPr sz="1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3" name="Google Shape;203;p24"/>
          <p:cNvSpPr txBox="1">
            <a:spLocks noGrp="1"/>
          </p:cNvSpPr>
          <p:nvPr>
            <p:ph type="body" idx="4"/>
          </p:nvPr>
        </p:nvSpPr>
        <p:spPr>
          <a:xfrm>
            <a:off x="469901" y="3437210"/>
            <a:ext cx="26928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47484A"/>
              </a:buClr>
              <a:buSzPts val="1400"/>
              <a:buNone/>
              <a:defRPr sz="1400" b="1" cap="none">
                <a:solidFill>
                  <a:srgbClr val="47484A"/>
                </a:solidFill>
              </a:defRPr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4" name="Google Shape;204;p24"/>
          <p:cNvSpPr txBox="1">
            <a:spLocks noGrp="1"/>
          </p:cNvSpPr>
          <p:nvPr>
            <p:ph type="body" idx="5"/>
          </p:nvPr>
        </p:nvSpPr>
        <p:spPr>
          <a:xfrm>
            <a:off x="469901" y="3720288"/>
            <a:ext cx="2692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84A"/>
              </a:buClr>
              <a:buSzPts val="1400"/>
              <a:buNone/>
              <a:defRPr sz="1400">
                <a:solidFill>
                  <a:srgbClr val="47484A"/>
                </a:solidFill>
              </a:defRPr>
            </a:lvl1pPr>
            <a:lvl2pPr marL="914400" lvl="1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5" name="Google Shape;205;p24"/>
          <p:cNvSpPr txBox="1">
            <a:spLocks noGrp="1"/>
          </p:cNvSpPr>
          <p:nvPr>
            <p:ph type="body" idx="6"/>
          </p:nvPr>
        </p:nvSpPr>
        <p:spPr>
          <a:xfrm>
            <a:off x="3417372" y="3437210"/>
            <a:ext cx="26928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47484A"/>
              </a:buClr>
              <a:buSzPts val="1400"/>
              <a:buFont typeface="Arial"/>
              <a:buNone/>
              <a:defRPr sz="1400" b="1" cap="none">
                <a:solidFill>
                  <a:srgbClr val="47484A"/>
                </a:solidFill>
              </a:defRPr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6" name="Google Shape;206;p24"/>
          <p:cNvSpPr txBox="1">
            <a:spLocks noGrp="1"/>
          </p:cNvSpPr>
          <p:nvPr>
            <p:ph type="body" idx="7"/>
          </p:nvPr>
        </p:nvSpPr>
        <p:spPr>
          <a:xfrm>
            <a:off x="3417372" y="3720288"/>
            <a:ext cx="2692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84A"/>
              </a:buClr>
              <a:buSzPts val="1400"/>
              <a:buFont typeface="Arial"/>
              <a:buNone/>
              <a:defRPr sz="1400">
                <a:solidFill>
                  <a:srgbClr val="47484A"/>
                </a:solidFill>
              </a:defRPr>
            </a:lvl1pPr>
            <a:lvl2pPr marL="914400" lvl="1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7" name="Google Shape;207;p24"/>
          <p:cNvSpPr txBox="1">
            <a:spLocks noGrp="1"/>
          </p:cNvSpPr>
          <p:nvPr>
            <p:ph type="body" idx="8"/>
          </p:nvPr>
        </p:nvSpPr>
        <p:spPr>
          <a:xfrm>
            <a:off x="6360197" y="3437210"/>
            <a:ext cx="26928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47484A"/>
              </a:buClr>
              <a:buSzPts val="1400"/>
              <a:buFont typeface="Arial"/>
              <a:buNone/>
              <a:defRPr sz="1400" b="1" cap="none">
                <a:solidFill>
                  <a:srgbClr val="47484A"/>
                </a:solidFill>
              </a:defRPr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8" name="Google Shape;208;p24"/>
          <p:cNvSpPr txBox="1">
            <a:spLocks noGrp="1"/>
          </p:cNvSpPr>
          <p:nvPr>
            <p:ph type="body" idx="9"/>
          </p:nvPr>
        </p:nvSpPr>
        <p:spPr>
          <a:xfrm>
            <a:off x="6360197" y="3720288"/>
            <a:ext cx="2692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84A"/>
              </a:buClr>
              <a:buSzPts val="1400"/>
              <a:buFont typeface="Arial"/>
              <a:buNone/>
              <a:defRPr sz="1400">
                <a:solidFill>
                  <a:srgbClr val="47484A"/>
                </a:solidFill>
              </a:defRPr>
            </a:lvl1pPr>
            <a:lvl2pPr marL="914400" lvl="1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9" name="Google Shape;209;p24"/>
          <p:cNvSpPr txBox="1">
            <a:spLocks noGrp="1"/>
          </p:cNvSpPr>
          <p:nvPr>
            <p:ph type="body" idx="13"/>
          </p:nvPr>
        </p:nvSpPr>
        <p:spPr>
          <a:xfrm>
            <a:off x="6360197" y="4570711"/>
            <a:ext cx="2692800" cy="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b" anchorCtr="0">
            <a:no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Clr>
                <a:srgbClr val="47484A"/>
              </a:buClr>
              <a:buSzPts val="1400"/>
              <a:buNone/>
              <a:defRPr sz="1400">
                <a:solidFill>
                  <a:srgbClr val="47484A"/>
                </a:solidFill>
              </a:defRPr>
            </a:lvl1pPr>
            <a:lvl2pPr marL="914400" lvl="1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0" name="Google Shape;210;p24"/>
          <p:cNvSpPr txBox="1"/>
          <p:nvPr/>
        </p:nvSpPr>
        <p:spPr>
          <a:xfrm>
            <a:off x="-1018914" y="-1479541"/>
            <a:ext cx="3502800" cy="10158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Suggested line of text (optional):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 START WITH YES.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1" name="Google Shape;211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121" y="4702076"/>
            <a:ext cx="2046367" cy="260262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4"/>
          <p:cNvSpPr txBox="1"/>
          <p:nvPr/>
        </p:nvSpPr>
        <p:spPr>
          <a:xfrm>
            <a:off x="-1018914" y="-1479541"/>
            <a:ext cx="3502800" cy="10158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Suggested line of text (optional):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 START WITH YES.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*Cover Option C">
  <p:cSld name="*Cover Option C">
    <p:bg>
      <p:bgPr>
        <a:solidFill>
          <a:schemeClr val="lt1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25" descr="A close up of a sig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58316" y="58557"/>
            <a:ext cx="2201069" cy="571529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5"/>
          <p:cNvSpPr txBox="1">
            <a:spLocks noGrp="1"/>
          </p:cNvSpPr>
          <p:nvPr>
            <p:ph type="body" idx="1"/>
          </p:nvPr>
        </p:nvSpPr>
        <p:spPr>
          <a:xfrm>
            <a:off x="469901" y="3709174"/>
            <a:ext cx="26928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47484A"/>
              </a:buClr>
              <a:buSzPts val="1400"/>
              <a:buNone/>
              <a:defRPr sz="1400" b="1" cap="none">
                <a:solidFill>
                  <a:srgbClr val="47484A"/>
                </a:solidFill>
              </a:defRPr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6" name="Google Shape;216;p25"/>
          <p:cNvSpPr txBox="1">
            <a:spLocks noGrp="1"/>
          </p:cNvSpPr>
          <p:nvPr>
            <p:ph type="body" idx="2"/>
          </p:nvPr>
        </p:nvSpPr>
        <p:spPr>
          <a:xfrm>
            <a:off x="469901" y="3992251"/>
            <a:ext cx="2692800" cy="5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84A"/>
              </a:buClr>
              <a:buSzPts val="1400"/>
              <a:buNone/>
              <a:defRPr sz="1400">
                <a:solidFill>
                  <a:srgbClr val="47484A"/>
                </a:solidFill>
              </a:defRPr>
            </a:lvl1pPr>
            <a:lvl2pPr marL="914400" lvl="1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7" name="Google Shape;217;p25"/>
          <p:cNvSpPr txBox="1">
            <a:spLocks noGrp="1"/>
          </p:cNvSpPr>
          <p:nvPr>
            <p:ph type="body" idx="3"/>
          </p:nvPr>
        </p:nvSpPr>
        <p:spPr>
          <a:xfrm>
            <a:off x="3417372" y="3709174"/>
            <a:ext cx="26928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47484A"/>
              </a:buClr>
              <a:buSzPts val="1400"/>
              <a:buFont typeface="Arial"/>
              <a:buNone/>
              <a:defRPr sz="1400" b="1" cap="none">
                <a:solidFill>
                  <a:srgbClr val="47484A"/>
                </a:solidFill>
              </a:defRPr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8" name="Google Shape;218;p25"/>
          <p:cNvSpPr txBox="1">
            <a:spLocks noGrp="1"/>
          </p:cNvSpPr>
          <p:nvPr>
            <p:ph type="body" idx="4"/>
          </p:nvPr>
        </p:nvSpPr>
        <p:spPr>
          <a:xfrm>
            <a:off x="3417372" y="3992251"/>
            <a:ext cx="2692800" cy="5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84A"/>
              </a:buClr>
              <a:buSzPts val="1400"/>
              <a:buFont typeface="Arial"/>
              <a:buNone/>
              <a:defRPr sz="1400">
                <a:solidFill>
                  <a:srgbClr val="47484A"/>
                </a:solidFill>
              </a:defRPr>
            </a:lvl1pPr>
            <a:lvl2pPr marL="914400" lvl="1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9" name="Google Shape;219;p25"/>
          <p:cNvSpPr>
            <a:spLocks noGrp="1"/>
          </p:cNvSpPr>
          <p:nvPr>
            <p:ph type="pic" idx="5"/>
          </p:nvPr>
        </p:nvSpPr>
        <p:spPr>
          <a:xfrm>
            <a:off x="218127" y="674681"/>
            <a:ext cx="8925900" cy="20712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0" name="Google Shape;220;p25"/>
          <p:cNvSpPr txBox="1">
            <a:spLocks noGrp="1"/>
          </p:cNvSpPr>
          <p:nvPr>
            <p:ph type="title"/>
          </p:nvPr>
        </p:nvSpPr>
        <p:spPr>
          <a:xfrm>
            <a:off x="469900" y="2794775"/>
            <a:ext cx="8452800" cy="6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b" anchorCtr="0">
            <a:norm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 sz="2800">
                <a:solidFill>
                  <a:srgbClr val="23242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25"/>
          <p:cNvSpPr txBox="1">
            <a:spLocks noGrp="1"/>
          </p:cNvSpPr>
          <p:nvPr>
            <p:ph type="body" idx="6"/>
          </p:nvPr>
        </p:nvSpPr>
        <p:spPr>
          <a:xfrm>
            <a:off x="6360197" y="3709174"/>
            <a:ext cx="26928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47484A"/>
              </a:buClr>
              <a:buSzPts val="1400"/>
              <a:buFont typeface="Arial"/>
              <a:buNone/>
              <a:defRPr sz="1400" b="1" cap="none">
                <a:solidFill>
                  <a:srgbClr val="47484A"/>
                </a:solidFill>
              </a:defRPr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2" name="Google Shape;222;p25"/>
          <p:cNvSpPr txBox="1">
            <a:spLocks noGrp="1"/>
          </p:cNvSpPr>
          <p:nvPr>
            <p:ph type="body" idx="7"/>
          </p:nvPr>
        </p:nvSpPr>
        <p:spPr>
          <a:xfrm>
            <a:off x="6360197" y="3992251"/>
            <a:ext cx="2692800" cy="5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84A"/>
              </a:buClr>
              <a:buSzPts val="1400"/>
              <a:buFont typeface="Arial"/>
              <a:buNone/>
              <a:defRPr sz="1400">
                <a:solidFill>
                  <a:srgbClr val="47484A"/>
                </a:solidFill>
              </a:defRPr>
            </a:lvl1pPr>
            <a:lvl2pPr marL="914400" lvl="1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3" name="Google Shape;223;p25"/>
          <p:cNvSpPr txBox="1">
            <a:spLocks noGrp="1"/>
          </p:cNvSpPr>
          <p:nvPr>
            <p:ph type="body" idx="8"/>
          </p:nvPr>
        </p:nvSpPr>
        <p:spPr>
          <a:xfrm>
            <a:off x="469900" y="3441935"/>
            <a:ext cx="8484900" cy="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b="1">
                <a:solidFill>
                  <a:schemeClr val="accent2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4" name="Google Shape;224;p25"/>
          <p:cNvSpPr txBox="1">
            <a:spLocks noGrp="1"/>
          </p:cNvSpPr>
          <p:nvPr>
            <p:ph type="body" idx="9"/>
          </p:nvPr>
        </p:nvSpPr>
        <p:spPr>
          <a:xfrm>
            <a:off x="2" y="674680"/>
            <a:ext cx="224700" cy="207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00"/>
              <a:buNone/>
              <a:defRPr sz="1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5" name="Google Shape;225;p25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25"/>
          <p:cNvSpPr txBox="1">
            <a:spLocks noGrp="1"/>
          </p:cNvSpPr>
          <p:nvPr>
            <p:ph type="body" idx="13"/>
          </p:nvPr>
        </p:nvSpPr>
        <p:spPr>
          <a:xfrm>
            <a:off x="503238" y="300961"/>
            <a:ext cx="5984700" cy="3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 cap="none">
                <a:solidFill>
                  <a:schemeClr val="dk1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7" name="Google Shape;227;p25"/>
          <p:cNvSpPr txBox="1">
            <a:spLocks noGrp="1"/>
          </p:cNvSpPr>
          <p:nvPr>
            <p:ph type="body" idx="14"/>
          </p:nvPr>
        </p:nvSpPr>
        <p:spPr>
          <a:xfrm>
            <a:off x="6360197" y="4570711"/>
            <a:ext cx="2692800" cy="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b" anchorCtr="0">
            <a:no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Clr>
                <a:srgbClr val="47484A"/>
              </a:buClr>
              <a:buSzPts val="1400"/>
              <a:buNone/>
              <a:defRPr sz="1400">
                <a:solidFill>
                  <a:srgbClr val="47484A"/>
                </a:solidFill>
              </a:defRPr>
            </a:lvl1pPr>
            <a:lvl2pPr marL="914400" lvl="1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28" name="Google Shape;228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121" y="4702076"/>
            <a:ext cx="2046367" cy="260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*Cover Option D">
  <p:cSld name="*Cover Option D">
    <p:bg>
      <p:bgPr>
        <a:solidFill>
          <a:schemeClr val="lt1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26" descr="A close up of a sig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62888" y="139139"/>
            <a:ext cx="2201069" cy="571529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6"/>
          <p:cNvSpPr txBox="1">
            <a:spLocks noGrp="1"/>
          </p:cNvSpPr>
          <p:nvPr>
            <p:ph type="body" idx="1"/>
          </p:nvPr>
        </p:nvSpPr>
        <p:spPr>
          <a:xfrm>
            <a:off x="469901" y="3436223"/>
            <a:ext cx="26928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47484A"/>
              </a:buClr>
              <a:buSzPts val="1400"/>
              <a:buNone/>
              <a:defRPr sz="1400" b="1" cap="none">
                <a:solidFill>
                  <a:srgbClr val="47484A"/>
                </a:solidFill>
              </a:defRPr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2" name="Google Shape;232;p26"/>
          <p:cNvSpPr txBox="1">
            <a:spLocks noGrp="1"/>
          </p:cNvSpPr>
          <p:nvPr>
            <p:ph type="body" idx="2"/>
          </p:nvPr>
        </p:nvSpPr>
        <p:spPr>
          <a:xfrm>
            <a:off x="469901" y="3719301"/>
            <a:ext cx="2692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84A"/>
              </a:buClr>
              <a:buSzPts val="1400"/>
              <a:buNone/>
              <a:defRPr sz="1400">
                <a:solidFill>
                  <a:srgbClr val="47484A"/>
                </a:solidFill>
              </a:defRPr>
            </a:lvl1pPr>
            <a:lvl2pPr marL="914400" lvl="1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3" name="Google Shape;233;p26"/>
          <p:cNvSpPr txBox="1">
            <a:spLocks noGrp="1"/>
          </p:cNvSpPr>
          <p:nvPr>
            <p:ph type="body" idx="3"/>
          </p:nvPr>
        </p:nvSpPr>
        <p:spPr>
          <a:xfrm>
            <a:off x="3417372" y="3436223"/>
            <a:ext cx="26928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47484A"/>
              </a:buClr>
              <a:buSzPts val="1400"/>
              <a:buFont typeface="Arial"/>
              <a:buNone/>
              <a:defRPr sz="1400" b="1" cap="none">
                <a:solidFill>
                  <a:srgbClr val="47484A"/>
                </a:solidFill>
              </a:defRPr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4" name="Google Shape;234;p26"/>
          <p:cNvSpPr txBox="1">
            <a:spLocks noGrp="1"/>
          </p:cNvSpPr>
          <p:nvPr>
            <p:ph type="body" idx="4"/>
          </p:nvPr>
        </p:nvSpPr>
        <p:spPr>
          <a:xfrm>
            <a:off x="3417372" y="3719301"/>
            <a:ext cx="2692800" cy="5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84A"/>
              </a:buClr>
              <a:buSzPts val="1400"/>
              <a:buFont typeface="Arial"/>
              <a:buNone/>
              <a:defRPr sz="1400">
                <a:solidFill>
                  <a:srgbClr val="47484A"/>
                </a:solidFill>
              </a:defRPr>
            </a:lvl1pPr>
            <a:lvl2pPr marL="914400" lvl="1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5" name="Google Shape;235;p26"/>
          <p:cNvSpPr>
            <a:spLocks noGrp="1"/>
          </p:cNvSpPr>
          <p:nvPr>
            <p:ph type="pic" idx="5"/>
          </p:nvPr>
        </p:nvSpPr>
        <p:spPr>
          <a:xfrm>
            <a:off x="218127" y="1261205"/>
            <a:ext cx="8925900" cy="20712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6" name="Google Shape;236;p26"/>
          <p:cNvSpPr txBox="1">
            <a:spLocks noGrp="1"/>
          </p:cNvSpPr>
          <p:nvPr>
            <p:ph type="title"/>
          </p:nvPr>
        </p:nvSpPr>
        <p:spPr>
          <a:xfrm>
            <a:off x="469901" y="82770"/>
            <a:ext cx="6776100" cy="8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b" anchorCtr="0">
            <a:norm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 sz="2800">
                <a:solidFill>
                  <a:srgbClr val="23242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26"/>
          <p:cNvSpPr txBox="1">
            <a:spLocks noGrp="1"/>
          </p:cNvSpPr>
          <p:nvPr>
            <p:ph type="body" idx="6"/>
          </p:nvPr>
        </p:nvSpPr>
        <p:spPr>
          <a:xfrm>
            <a:off x="6360197" y="3436223"/>
            <a:ext cx="26928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47484A"/>
              </a:buClr>
              <a:buSzPts val="1400"/>
              <a:buFont typeface="Arial"/>
              <a:buNone/>
              <a:defRPr sz="1400" b="1" cap="none">
                <a:solidFill>
                  <a:srgbClr val="47484A"/>
                </a:solidFill>
              </a:defRPr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8" name="Google Shape;238;p26"/>
          <p:cNvSpPr txBox="1">
            <a:spLocks noGrp="1"/>
          </p:cNvSpPr>
          <p:nvPr>
            <p:ph type="body" idx="7"/>
          </p:nvPr>
        </p:nvSpPr>
        <p:spPr>
          <a:xfrm>
            <a:off x="6360197" y="3719301"/>
            <a:ext cx="2692800" cy="5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84A"/>
              </a:buClr>
              <a:buSzPts val="1400"/>
              <a:buFont typeface="Arial"/>
              <a:buNone/>
              <a:defRPr sz="1400">
                <a:solidFill>
                  <a:srgbClr val="47484A"/>
                </a:solidFill>
              </a:defRPr>
            </a:lvl1pPr>
            <a:lvl2pPr marL="914400" lvl="1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9" name="Google Shape;239;p26"/>
          <p:cNvSpPr txBox="1">
            <a:spLocks noGrp="1"/>
          </p:cNvSpPr>
          <p:nvPr>
            <p:ph type="body" idx="8"/>
          </p:nvPr>
        </p:nvSpPr>
        <p:spPr>
          <a:xfrm>
            <a:off x="469900" y="922195"/>
            <a:ext cx="8484900" cy="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b="1">
                <a:solidFill>
                  <a:schemeClr val="accent2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0" name="Google Shape;240;p26"/>
          <p:cNvSpPr txBox="1">
            <a:spLocks noGrp="1"/>
          </p:cNvSpPr>
          <p:nvPr>
            <p:ph type="body" idx="9"/>
          </p:nvPr>
        </p:nvSpPr>
        <p:spPr>
          <a:xfrm>
            <a:off x="2" y="1261204"/>
            <a:ext cx="224700" cy="207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00"/>
              <a:buNone/>
              <a:defRPr sz="1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1" name="Google Shape;241;p26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26"/>
          <p:cNvSpPr txBox="1">
            <a:spLocks noGrp="1"/>
          </p:cNvSpPr>
          <p:nvPr>
            <p:ph type="body" idx="13"/>
          </p:nvPr>
        </p:nvSpPr>
        <p:spPr>
          <a:xfrm>
            <a:off x="6360197" y="4570711"/>
            <a:ext cx="2692800" cy="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b" anchorCtr="0">
            <a:no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Clr>
                <a:srgbClr val="47484A"/>
              </a:buClr>
              <a:buSzPts val="1400"/>
              <a:buNone/>
              <a:defRPr sz="1400">
                <a:solidFill>
                  <a:srgbClr val="47484A"/>
                </a:solidFill>
              </a:defRPr>
            </a:lvl1pPr>
            <a:lvl2pPr marL="914400" lvl="1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43" name="Google Shape;243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121" y="4702076"/>
            <a:ext cx="2046367" cy="260262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6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*Pic - ONE Image">
  <p:cSld name="*Pic - ONE Image">
    <p:bg>
      <p:bgPr>
        <a:solidFill>
          <a:schemeClr val="lt1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8"/>
          <p:cNvSpPr txBox="1">
            <a:spLocks noGrp="1"/>
          </p:cNvSpPr>
          <p:nvPr>
            <p:ph type="body" idx="1"/>
          </p:nvPr>
        </p:nvSpPr>
        <p:spPr>
          <a:xfrm>
            <a:off x="0" y="2742091"/>
            <a:ext cx="9144000" cy="2401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00"/>
              <a:buNone/>
              <a:defRPr sz="1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5" name="Google Shape;255;p28"/>
          <p:cNvSpPr txBox="1">
            <a:spLocks noGrp="1"/>
          </p:cNvSpPr>
          <p:nvPr>
            <p:ph type="body" idx="2"/>
          </p:nvPr>
        </p:nvSpPr>
        <p:spPr>
          <a:xfrm>
            <a:off x="469900" y="3893639"/>
            <a:ext cx="8434500" cy="13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45700" anchor="t" anchorCtr="0">
            <a:noAutofit/>
          </a:bodyPr>
          <a:lstStyle>
            <a:lvl1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Char char="▪"/>
              <a:defRPr sz="2400">
                <a:solidFill>
                  <a:schemeClr val="lt1"/>
                </a:solidFill>
              </a:defRPr>
            </a:lvl1pPr>
            <a:lvl2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>
                <a:solidFill>
                  <a:schemeClr val="lt1"/>
                </a:solidFill>
              </a:defRPr>
            </a:lvl2pPr>
            <a:lvl3pPr marL="1371600" lvl="2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</a:defRPr>
            </a:lvl3pPr>
            <a:lvl4pPr marL="1828800" lvl="3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>
                <a:solidFill>
                  <a:schemeClr val="lt1"/>
                </a:solidFill>
              </a:defRPr>
            </a:lvl4pPr>
            <a:lvl5pPr marL="2286000" lvl="4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 sz="2000">
                <a:solidFill>
                  <a:schemeClr val="lt1"/>
                </a:solidFill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6" name="Google Shape;256;p28"/>
          <p:cNvSpPr>
            <a:spLocks noGrp="1"/>
          </p:cNvSpPr>
          <p:nvPr>
            <p:ph type="pic" idx="3"/>
          </p:nvPr>
        </p:nvSpPr>
        <p:spPr>
          <a:xfrm>
            <a:off x="218127" y="-1"/>
            <a:ext cx="8925900" cy="2742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7" name="Google Shape;257;p28"/>
          <p:cNvSpPr txBox="1">
            <a:spLocks noGrp="1"/>
          </p:cNvSpPr>
          <p:nvPr>
            <p:ph type="title"/>
          </p:nvPr>
        </p:nvSpPr>
        <p:spPr>
          <a:xfrm>
            <a:off x="469900" y="3265038"/>
            <a:ext cx="8674200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28"/>
          <p:cNvSpPr txBox="1">
            <a:spLocks noGrp="1"/>
          </p:cNvSpPr>
          <p:nvPr>
            <p:ph type="sldNum" idx="12"/>
          </p:nvPr>
        </p:nvSpPr>
        <p:spPr>
          <a:xfrm>
            <a:off x="4343400" y="4855282"/>
            <a:ext cx="4572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9" name="Google Shape;259;p28"/>
          <p:cNvSpPr txBox="1">
            <a:spLocks noGrp="1"/>
          </p:cNvSpPr>
          <p:nvPr>
            <p:ph type="body" idx="4"/>
          </p:nvPr>
        </p:nvSpPr>
        <p:spPr>
          <a:xfrm>
            <a:off x="0" y="-2"/>
            <a:ext cx="2286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00"/>
              <a:buNone/>
              <a:defRPr sz="1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0" name="Google Shape;260;p28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28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*Pic - TWO images">
  <p:cSld name="*Pic - TWO images">
    <p:bg>
      <p:bgPr>
        <a:solidFill>
          <a:schemeClr val="lt1"/>
        </a:solid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9"/>
          <p:cNvSpPr txBox="1">
            <a:spLocks noGrp="1"/>
          </p:cNvSpPr>
          <p:nvPr>
            <p:ph type="body" idx="1"/>
          </p:nvPr>
        </p:nvSpPr>
        <p:spPr>
          <a:xfrm>
            <a:off x="0" y="2742091"/>
            <a:ext cx="9144000" cy="2401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00"/>
              <a:buNone/>
              <a:defRPr sz="1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4" name="Google Shape;264;p29"/>
          <p:cNvSpPr>
            <a:spLocks noGrp="1"/>
          </p:cNvSpPr>
          <p:nvPr>
            <p:ph type="pic" idx="2"/>
          </p:nvPr>
        </p:nvSpPr>
        <p:spPr>
          <a:xfrm>
            <a:off x="218127" y="0"/>
            <a:ext cx="4480500" cy="274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65" name="Google Shape;265;p29"/>
          <p:cNvSpPr>
            <a:spLocks noGrp="1"/>
          </p:cNvSpPr>
          <p:nvPr>
            <p:ph type="pic" idx="3"/>
          </p:nvPr>
        </p:nvSpPr>
        <p:spPr>
          <a:xfrm>
            <a:off x="4682525" y="0"/>
            <a:ext cx="4480500" cy="274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66" name="Google Shape;266;p29"/>
          <p:cNvSpPr txBox="1">
            <a:spLocks noGrp="1"/>
          </p:cNvSpPr>
          <p:nvPr>
            <p:ph type="title"/>
          </p:nvPr>
        </p:nvSpPr>
        <p:spPr>
          <a:xfrm>
            <a:off x="469900" y="3255513"/>
            <a:ext cx="8674200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29"/>
          <p:cNvSpPr txBox="1">
            <a:spLocks noGrp="1"/>
          </p:cNvSpPr>
          <p:nvPr>
            <p:ph type="body" idx="4"/>
          </p:nvPr>
        </p:nvSpPr>
        <p:spPr>
          <a:xfrm>
            <a:off x="469900" y="3884114"/>
            <a:ext cx="8434500" cy="13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45700" anchor="t" anchorCtr="0">
            <a:noAutofit/>
          </a:bodyPr>
          <a:lstStyle>
            <a:lvl1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Char char="▪"/>
              <a:defRPr sz="2400">
                <a:solidFill>
                  <a:schemeClr val="lt1"/>
                </a:solidFill>
              </a:defRPr>
            </a:lvl1pPr>
            <a:lvl2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>
                <a:solidFill>
                  <a:schemeClr val="lt1"/>
                </a:solidFill>
              </a:defRPr>
            </a:lvl2pPr>
            <a:lvl3pPr marL="1371600" lvl="2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</a:defRPr>
            </a:lvl3pPr>
            <a:lvl4pPr marL="1828800" lvl="3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>
                <a:solidFill>
                  <a:schemeClr val="lt1"/>
                </a:solidFill>
              </a:defRPr>
            </a:lvl4pPr>
            <a:lvl5pPr marL="2286000" lvl="4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 sz="2000">
                <a:solidFill>
                  <a:schemeClr val="lt1"/>
                </a:solidFill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8" name="Google Shape;268;p29"/>
          <p:cNvSpPr txBox="1">
            <a:spLocks noGrp="1"/>
          </p:cNvSpPr>
          <p:nvPr>
            <p:ph type="sldNum" idx="12"/>
          </p:nvPr>
        </p:nvSpPr>
        <p:spPr>
          <a:xfrm>
            <a:off x="4343400" y="4855282"/>
            <a:ext cx="4572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9" name="Google Shape;269;p29"/>
          <p:cNvSpPr txBox="1">
            <a:spLocks noGrp="1"/>
          </p:cNvSpPr>
          <p:nvPr>
            <p:ph type="body" idx="5"/>
          </p:nvPr>
        </p:nvSpPr>
        <p:spPr>
          <a:xfrm>
            <a:off x="0" y="-2"/>
            <a:ext cx="2286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00"/>
              <a:buNone/>
              <a:defRPr sz="1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0" name="Google Shape;270;p29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29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*Pic - THREE Images">
  <p:cSld name="*Pic - THREE Images">
    <p:bg>
      <p:bgPr>
        <a:solidFill>
          <a:schemeClr val="lt1"/>
        </a:solid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0"/>
          <p:cNvSpPr txBox="1">
            <a:spLocks noGrp="1"/>
          </p:cNvSpPr>
          <p:nvPr>
            <p:ph type="body" idx="1"/>
          </p:nvPr>
        </p:nvSpPr>
        <p:spPr>
          <a:xfrm>
            <a:off x="0" y="2742091"/>
            <a:ext cx="9144000" cy="2401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00"/>
              <a:buNone/>
              <a:defRPr sz="1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4" name="Google Shape;274;p30"/>
          <p:cNvSpPr>
            <a:spLocks noGrp="1"/>
          </p:cNvSpPr>
          <p:nvPr>
            <p:ph type="pic" idx="2"/>
          </p:nvPr>
        </p:nvSpPr>
        <p:spPr>
          <a:xfrm>
            <a:off x="218127" y="0"/>
            <a:ext cx="2990100" cy="27552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75" name="Google Shape;275;p30"/>
          <p:cNvSpPr>
            <a:spLocks noGrp="1"/>
          </p:cNvSpPr>
          <p:nvPr>
            <p:ph type="pic" idx="3"/>
          </p:nvPr>
        </p:nvSpPr>
        <p:spPr>
          <a:xfrm>
            <a:off x="3194237" y="0"/>
            <a:ext cx="2990100" cy="27552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76" name="Google Shape;276;p30"/>
          <p:cNvSpPr>
            <a:spLocks noGrp="1"/>
          </p:cNvSpPr>
          <p:nvPr>
            <p:ph type="pic" idx="4"/>
          </p:nvPr>
        </p:nvSpPr>
        <p:spPr>
          <a:xfrm>
            <a:off x="6186112" y="0"/>
            <a:ext cx="2958000" cy="27552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77" name="Google Shape;277;p30"/>
          <p:cNvSpPr txBox="1">
            <a:spLocks noGrp="1"/>
          </p:cNvSpPr>
          <p:nvPr>
            <p:ph type="body" idx="5"/>
          </p:nvPr>
        </p:nvSpPr>
        <p:spPr>
          <a:xfrm>
            <a:off x="469900" y="3893639"/>
            <a:ext cx="8434500" cy="13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45700" anchor="t" anchorCtr="0">
            <a:noAutofit/>
          </a:bodyPr>
          <a:lstStyle>
            <a:lvl1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Char char="▪"/>
              <a:defRPr sz="2400">
                <a:solidFill>
                  <a:schemeClr val="lt1"/>
                </a:solidFill>
              </a:defRPr>
            </a:lvl1pPr>
            <a:lvl2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>
                <a:solidFill>
                  <a:schemeClr val="lt1"/>
                </a:solidFill>
              </a:defRPr>
            </a:lvl2pPr>
            <a:lvl3pPr marL="1371600" lvl="2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</a:defRPr>
            </a:lvl3pPr>
            <a:lvl4pPr marL="1828800" lvl="3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>
                <a:solidFill>
                  <a:schemeClr val="lt1"/>
                </a:solidFill>
              </a:defRPr>
            </a:lvl4pPr>
            <a:lvl5pPr marL="2286000" lvl="4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 sz="2000">
                <a:solidFill>
                  <a:schemeClr val="lt1"/>
                </a:solidFill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8" name="Google Shape;278;p30"/>
          <p:cNvSpPr txBox="1">
            <a:spLocks noGrp="1"/>
          </p:cNvSpPr>
          <p:nvPr>
            <p:ph type="title"/>
          </p:nvPr>
        </p:nvSpPr>
        <p:spPr>
          <a:xfrm>
            <a:off x="469900" y="3265038"/>
            <a:ext cx="8674200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30"/>
          <p:cNvSpPr txBox="1">
            <a:spLocks noGrp="1"/>
          </p:cNvSpPr>
          <p:nvPr>
            <p:ph type="sldNum" idx="12"/>
          </p:nvPr>
        </p:nvSpPr>
        <p:spPr>
          <a:xfrm>
            <a:off x="4343400" y="4855282"/>
            <a:ext cx="4572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0" name="Google Shape;280;p30"/>
          <p:cNvSpPr txBox="1">
            <a:spLocks noGrp="1"/>
          </p:cNvSpPr>
          <p:nvPr>
            <p:ph type="body" idx="6"/>
          </p:nvPr>
        </p:nvSpPr>
        <p:spPr>
          <a:xfrm>
            <a:off x="0" y="-2"/>
            <a:ext cx="2286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00"/>
              <a:buNone/>
              <a:defRPr sz="1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1" name="Google Shape;281;p30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30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*Pic - FOUR Images">
  <p:cSld name="*Pic - FOUR Images">
    <p:bg>
      <p:bgPr>
        <a:solidFill>
          <a:schemeClr val="lt1"/>
        </a:solid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1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00"/>
              <a:buNone/>
              <a:defRPr sz="1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5" name="Google Shape;285;p31"/>
          <p:cNvSpPr>
            <a:spLocks noGrp="1"/>
          </p:cNvSpPr>
          <p:nvPr>
            <p:ph type="pic" idx="2"/>
          </p:nvPr>
        </p:nvSpPr>
        <p:spPr>
          <a:xfrm>
            <a:off x="218127" y="1240631"/>
            <a:ext cx="2240400" cy="16788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86" name="Google Shape;286;p31"/>
          <p:cNvSpPr>
            <a:spLocks noGrp="1"/>
          </p:cNvSpPr>
          <p:nvPr>
            <p:ph type="pic" idx="3"/>
          </p:nvPr>
        </p:nvSpPr>
        <p:spPr>
          <a:xfrm>
            <a:off x="2453235" y="1240631"/>
            <a:ext cx="2240400" cy="16788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87" name="Google Shape;287;p31"/>
          <p:cNvSpPr>
            <a:spLocks noGrp="1"/>
          </p:cNvSpPr>
          <p:nvPr>
            <p:ph type="pic" idx="4"/>
          </p:nvPr>
        </p:nvSpPr>
        <p:spPr>
          <a:xfrm>
            <a:off x="4688341" y="1240631"/>
            <a:ext cx="2240400" cy="16788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88" name="Google Shape;288;p31"/>
          <p:cNvSpPr>
            <a:spLocks noGrp="1"/>
          </p:cNvSpPr>
          <p:nvPr>
            <p:ph type="pic" idx="5"/>
          </p:nvPr>
        </p:nvSpPr>
        <p:spPr>
          <a:xfrm>
            <a:off x="6906022" y="1240631"/>
            <a:ext cx="2240400" cy="16788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89" name="Google Shape;289;p31"/>
          <p:cNvSpPr txBox="1">
            <a:spLocks noGrp="1"/>
          </p:cNvSpPr>
          <p:nvPr>
            <p:ph type="body" idx="6"/>
          </p:nvPr>
        </p:nvSpPr>
        <p:spPr>
          <a:xfrm>
            <a:off x="469900" y="3484064"/>
            <a:ext cx="8434500" cy="13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45700" anchor="t" anchorCtr="0">
            <a:noAutofit/>
          </a:bodyPr>
          <a:lstStyle>
            <a:lvl1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Char char="▪"/>
              <a:defRPr sz="2400">
                <a:solidFill>
                  <a:schemeClr val="lt1"/>
                </a:solidFill>
              </a:defRPr>
            </a:lvl1pPr>
            <a:lvl2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>
                <a:solidFill>
                  <a:schemeClr val="lt1"/>
                </a:solidFill>
              </a:defRPr>
            </a:lvl2pPr>
            <a:lvl3pPr marL="1371600" lvl="2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</a:defRPr>
            </a:lvl3pPr>
            <a:lvl4pPr marL="1828800" lvl="3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>
                <a:solidFill>
                  <a:schemeClr val="lt1"/>
                </a:solidFill>
              </a:defRPr>
            </a:lvl4pPr>
            <a:lvl5pPr marL="2286000" lvl="4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 sz="2000">
                <a:solidFill>
                  <a:schemeClr val="lt1"/>
                </a:solidFill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0" name="Google Shape;290;p31"/>
          <p:cNvSpPr txBox="1">
            <a:spLocks noGrp="1"/>
          </p:cNvSpPr>
          <p:nvPr>
            <p:ph type="title"/>
          </p:nvPr>
        </p:nvSpPr>
        <p:spPr>
          <a:xfrm>
            <a:off x="457201" y="358378"/>
            <a:ext cx="8373000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31"/>
          <p:cNvSpPr txBox="1">
            <a:spLocks noGrp="1"/>
          </p:cNvSpPr>
          <p:nvPr>
            <p:ph type="body" idx="7"/>
          </p:nvPr>
        </p:nvSpPr>
        <p:spPr>
          <a:xfrm>
            <a:off x="218128" y="2948823"/>
            <a:ext cx="2238600" cy="3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2" name="Google Shape;292;p31"/>
          <p:cNvSpPr txBox="1">
            <a:spLocks noGrp="1"/>
          </p:cNvSpPr>
          <p:nvPr>
            <p:ph type="body" idx="8"/>
          </p:nvPr>
        </p:nvSpPr>
        <p:spPr>
          <a:xfrm>
            <a:off x="2442595" y="2948823"/>
            <a:ext cx="2238600" cy="3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3" name="Google Shape;293;p31"/>
          <p:cNvSpPr txBox="1">
            <a:spLocks noGrp="1"/>
          </p:cNvSpPr>
          <p:nvPr>
            <p:ph type="body" idx="9"/>
          </p:nvPr>
        </p:nvSpPr>
        <p:spPr>
          <a:xfrm>
            <a:off x="4681064" y="2948823"/>
            <a:ext cx="2238600" cy="3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4" name="Google Shape;294;p31"/>
          <p:cNvSpPr txBox="1">
            <a:spLocks noGrp="1"/>
          </p:cNvSpPr>
          <p:nvPr>
            <p:ph type="body" idx="13"/>
          </p:nvPr>
        </p:nvSpPr>
        <p:spPr>
          <a:xfrm>
            <a:off x="6905532" y="2948823"/>
            <a:ext cx="2238600" cy="3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5" name="Google Shape;295;p31"/>
          <p:cNvSpPr txBox="1">
            <a:spLocks noGrp="1"/>
          </p:cNvSpPr>
          <p:nvPr>
            <p:ph type="sldNum" idx="12"/>
          </p:nvPr>
        </p:nvSpPr>
        <p:spPr>
          <a:xfrm>
            <a:off x="4343400" y="4855282"/>
            <a:ext cx="4572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6" name="Google Shape;296;p31"/>
          <p:cNvSpPr txBox="1">
            <a:spLocks noGrp="1"/>
          </p:cNvSpPr>
          <p:nvPr>
            <p:ph type="ftr" idx="11"/>
          </p:nvPr>
        </p:nvSpPr>
        <p:spPr>
          <a:xfrm>
            <a:off x="0" y="-1"/>
            <a:ext cx="2286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7" name="Google Shape;297;p31"/>
          <p:cNvSpPr txBox="1">
            <a:spLocks noGrp="1"/>
          </p:cNvSpPr>
          <p:nvPr>
            <p:ph type="body" idx="14"/>
          </p:nvPr>
        </p:nvSpPr>
        <p:spPr>
          <a:xfrm>
            <a:off x="0" y="-2"/>
            <a:ext cx="2286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00"/>
              <a:buNone/>
              <a:defRPr sz="1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8" name="Google Shape;298;p31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31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*Columns-TWO">
  <p:cSld name="*Columns-TWO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4343400" y="4855282"/>
            <a:ext cx="4572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1"/>
          </p:nvPr>
        </p:nvSpPr>
        <p:spPr>
          <a:xfrm>
            <a:off x="457201" y="1020763"/>
            <a:ext cx="83730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A2"/>
              </a:buClr>
              <a:buSzPts val="2000"/>
              <a:buNone/>
              <a:defRPr sz="2000" b="1">
                <a:solidFill>
                  <a:srgbClr val="0065A2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body" idx="2"/>
          </p:nvPr>
        </p:nvSpPr>
        <p:spPr>
          <a:xfrm>
            <a:off x="457200" y="1397181"/>
            <a:ext cx="4023300" cy="33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 sz="18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 sz="1800"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body" idx="3"/>
          </p:nvPr>
        </p:nvSpPr>
        <p:spPr>
          <a:xfrm>
            <a:off x="4700588" y="1397181"/>
            <a:ext cx="4023300" cy="33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 sz="18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 sz="1800"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title"/>
          </p:nvPr>
        </p:nvSpPr>
        <p:spPr>
          <a:xfrm>
            <a:off x="457201" y="358378"/>
            <a:ext cx="8373000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*Title Only">
  <p:cSld name="*Title Only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2"/>
          <p:cNvSpPr txBox="1">
            <a:spLocks noGrp="1"/>
          </p:cNvSpPr>
          <p:nvPr>
            <p:ph type="title"/>
          </p:nvPr>
        </p:nvSpPr>
        <p:spPr>
          <a:xfrm>
            <a:off x="457201" y="367903"/>
            <a:ext cx="8373000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32"/>
          <p:cNvSpPr txBox="1">
            <a:spLocks noGrp="1"/>
          </p:cNvSpPr>
          <p:nvPr>
            <p:ph type="body" idx="1"/>
          </p:nvPr>
        </p:nvSpPr>
        <p:spPr>
          <a:xfrm>
            <a:off x="457201" y="1019437"/>
            <a:ext cx="83730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A2"/>
              </a:buClr>
              <a:buSzPts val="2000"/>
              <a:buNone/>
              <a:defRPr sz="2000" b="1">
                <a:solidFill>
                  <a:srgbClr val="0065A2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3" name="Google Shape;303;p32"/>
          <p:cNvSpPr txBox="1"/>
          <p:nvPr/>
        </p:nvSpPr>
        <p:spPr>
          <a:xfrm>
            <a:off x="2148350" y="1084175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32"/>
          <p:cNvSpPr txBox="1">
            <a:spLocks noGrp="1"/>
          </p:cNvSpPr>
          <p:nvPr>
            <p:ph type="sldNum" idx="12"/>
          </p:nvPr>
        </p:nvSpPr>
        <p:spPr>
          <a:xfrm>
            <a:off x="4343400" y="4855282"/>
            <a:ext cx="4572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5" name="Google Shape;305;p32"/>
          <p:cNvSpPr txBox="1"/>
          <p:nvPr/>
        </p:nvSpPr>
        <p:spPr>
          <a:xfrm>
            <a:off x="2148350" y="1084175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tx">
  <p:cSld name="TITLE_AND_BODY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3"/>
          <p:cNvSpPr txBox="1">
            <a:spLocks noGrp="1"/>
          </p:cNvSpPr>
          <p:nvPr>
            <p:ph type="title"/>
          </p:nvPr>
        </p:nvSpPr>
        <p:spPr>
          <a:xfrm>
            <a:off x="84364" y="217799"/>
            <a:ext cx="8304300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1893"/>
              </a:buClr>
              <a:buSzPts val="7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1893"/>
              </a:buClr>
              <a:buSzPts val="7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1893"/>
              </a:buClr>
              <a:buSzPts val="7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1893"/>
              </a:buClr>
              <a:buSzPts val="7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1893"/>
              </a:buClr>
              <a:buSzPts val="7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1893"/>
              </a:buClr>
              <a:buSzPts val="7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1893"/>
              </a:buClr>
              <a:buSzPts val="7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1893"/>
              </a:buClr>
              <a:buSzPts val="7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1893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33"/>
          <p:cNvSpPr txBox="1">
            <a:spLocks noGrp="1"/>
          </p:cNvSpPr>
          <p:nvPr>
            <p:ph type="body" idx="1"/>
          </p:nvPr>
        </p:nvSpPr>
        <p:spPr>
          <a:xfrm>
            <a:off x="84363" y="816599"/>
            <a:ext cx="8877300" cy="40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>
            <a:lvl1pPr marL="457200" lvl="0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11893"/>
              </a:buClr>
              <a:buSzPts val="1200"/>
              <a:buChar char="▪"/>
              <a:defRPr/>
            </a:lvl1pPr>
            <a:lvl2pPr marL="914400" lvl="1" indent="-2730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11893"/>
              </a:buClr>
              <a:buSzPts val="700"/>
              <a:buChar char="–"/>
              <a:defRPr/>
            </a:lvl2pPr>
            <a:lvl3pPr marL="1371600" lvl="2" indent="-2603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11893"/>
              </a:buClr>
              <a:buSzPts val="500"/>
              <a:buChar char="๏"/>
              <a:defRPr/>
            </a:lvl3pPr>
            <a:lvl4pPr marL="1828800" lvl="3" indent="-254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11893"/>
              </a:buClr>
              <a:buSzPts val="400"/>
              <a:buChar char="❖"/>
              <a:defRPr/>
            </a:lvl4pPr>
            <a:lvl5pPr marL="2286000" lvl="4" indent="-2730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11893"/>
              </a:buClr>
              <a:buSzPts val="700"/>
              <a:buChar char="»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309" name="Google Shape;309;p33"/>
          <p:cNvSpPr txBox="1">
            <a:spLocks noGrp="1"/>
          </p:cNvSpPr>
          <p:nvPr>
            <p:ph type="sldNum" idx="12"/>
          </p:nvPr>
        </p:nvSpPr>
        <p:spPr>
          <a:xfrm>
            <a:off x="8761185" y="4890643"/>
            <a:ext cx="200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sp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rgbClr val="7F7F7F"/>
              </a:solidFill>
            </a:endParaRPr>
          </a:p>
        </p:txBody>
      </p:sp>
      <p:pic>
        <p:nvPicPr>
          <p:cNvPr id="310" name="Google Shape;310;p33" descr="image2.png"/>
          <p:cNvPicPr preferRelativeResize="0"/>
          <p:nvPr/>
        </p:nvPicPr>
        <p:blipFill rotWithShape="1">
          <a:blip r:embed="rId2">
            <a:alphaModFix/>
          </a:blip>
          <a:srcRect t="19" b="19"/>
          <a:stretch/>
        </p:blipFill>
        <p:spPr>
          <a:xfrm>
            <a:off x="4073257" y="6137197"/>
            <a:ext cx="557703" cy="7019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3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14" name="Google Shape;314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315" name="Google Shape;315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316" name="Google Shape;316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*Section Break_Blue">
  <p:cSld name="*Section Break_Blu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5"/>
          <p:cNvPicPr preferRelativeResize="0"/>
          <p:nvPr/>
        </p:nvPicPr>
        <p:blipFill rotWithShape="1">
          <a:blip r:embed="rId2">
            <a:alphaModFix/>
          </a:blip>
          <a:srcRect t="-240"/>
          <a:stretch/>
        </p:blipFill>
        <p:spPr>
          <a:xfrm>
            <a:off x="0" y="-10684"/>
            <a:ext cx="9144000" cy="4488688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5"/>
          <p:cNvSpPr txBox="1">
            <a:spLocks noGrp="1"/>
          </p:cNvSpPr>
          <p:nvPr>
            <p:ph type="body" idx="1"/>
          </p:nvPr>
        </p:nvSpPr>
        <p:spPr>
          <a:xfrm>
            <a:off x="0" y="-1"/>
            <a:ext cx="9144000" cy="44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0" rIns="0" bIns="457200" anchor="ctr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cap="none">
                <a:solidFill>
                  <a:schemeClr val="lt1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5" name="Google Shape;45;p5" descr="A close up of a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5918" y="4535386"/>
            <a:ext cx="2242075" cy="582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3121" y="4702076"/>
            <a:ext cx="2046367" cy="260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*Section Break_Red">
  <p:cSld name="*Section Break_Red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6"/>
          <p:cNvPicPr preferRelativeResize="0"/>
          <p:nvPr/>
        </p:nvPicPr>
        <p:blipFill rotWithShape="1">
          <a:blip r:embed="rId2">
            <a:alphaModFix/>
          </a:blip>
          <a:srcRect t="-240"/>
          <a:stretch/>
        </p:blipFill>
        <p:spPr>
          <a:xfrm>
            <a:off x="0" y="-10684"/>
            <a:ext cx="9144000" cy="4488688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6"/>
          <p:cNvSpPr txBox="1">
            <a:spLocks noGrp="1"/>
          </p:cNvSpPr>
          <p:nvPr>
            <p:ph type="body" idx="1"/>
          </p:nvPr>
        </p:nvSpPr>
        <p:spPr>
          <a:xfrm>
            <a:off x="1" y="-10684"/>
            <a:ext cx="9144000" cy="44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0" rIns="0" bIns="457200" anchor="ctr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cap="none">
                <a:solidFill>
                  <a:schemeClr val="lt1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0" name="Google Shape;50;p6" descr="A close up of a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5918" y="4535386"/>
            <a:ext cx="2242075" cy="582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3121" y="4702076"/>
            <a:ext cx="2046367" cy="260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*Section Break_Green">
  <p:cSld name="*Section Break_Gree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7"/>
          <p:cNvPicPr preferRelativeResize="0"/>
          <p:nvPr/>
        </p:nvPicPr>
        <p:blipFill rotWithShape="1">
          <a:blip r:embed="rId2">
            <a:alphaModFix/>
          </a:blip>
          <a:srcRect t="-240"/>
          <a:stretch/>
        </p:blipFill>
        <p:spPr>
          <a:xfrm>
            <a:off x="0" y="-10684"/>
            <a:ext cx="9144000" cy="4488688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7"/>
          <p:cNvSpPr txBox="1">
            <a:spLocks noGrp="1"/>
          </p:cNvSpPr>
          <p:nvPr>
            <p:ph type="body" idx="1"/>
          </p:nvPr>
        </p:nvSpPr>
        <p:spPr>
          <a:xfrm>
            <a:off x="1" y="-10684"/>
            <a:ext cx="9144000" cy="44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0" rIns="0" bIns="457200" anchor="ctr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cap="none">
                <a:solidFill>
                  <a:schemeClr val="lt1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7" descr="A close up of a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5918" y="4535386"/>
            <a:ext cx="2242075" cy="582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3121" y="4702076"/>
            <a:ext cx="2046367" cy="260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*Section Break">
  <p:cSld name="*Section Brea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96" cy="4488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8"/>
          <p:cNvPicPr preferRelativeResize="0"/>
          <p:nvPr/>
        </p:nvPicPr>
        <p:blipFill rotWithShape="1">
          <a:blip r:embed="rId3">
            <a:alphaModFix amt="80000"/>
          </a:blip>
          <a:srcRect t="-240"/>
          <a:stretch/>
        </p:blipFill>
        <p:spPr>
          <a:xfrm>
            <a:off x="0" y="-10684"/>
            <a:ext cx="9144000" cy="4499371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8"/>
          <p:cNvSpPr txBox="1">
            <a:spLocks noGrp="1"/>
          </p:cNvSpPr>
          <p:nvPr>
            <p:ph type="body" idx="1"/>
          </p:nvPr>
        </p:nvSpPr>
        <p:spPr>
          <a:xfrm>
            <a:off x="0" y="1"/>
            <a:ext cx="9144000" cy="44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0" rIns="0" bIns="457200" anchor="ctr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cap="none">
                <a:solidFill>
                  <a:schemeClr val="lt1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1" name="Google Shape;61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3121" y="4702076"/>
            <a:ext cx="2046367" cy="260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8" descr="A close up of a sig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35918" y="4535386"/>
            <a:ext cx="2242075" cy="582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*Title Only_">
  <p:cSld name="*Title Only_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>
            <a:spLocks noGrp="1"/>
          </p:cNvSpPr>
          <p:nvPr>
            <p:ph type="title"/>
          </p:nvPr>
        </p:nvSpPr>
        <p:spPr>
          <a:xfrm>
            <a:off x="457201" y="358573"/>
            <a:ext cx="8373000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1"/>
          </p:nvPr>
        </p:nvSpPr>
        <p:spPr>
          <a:xfrm>
            <a:off x="457201" y="1019437"/>
            <a:ext cx="83730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A2"/>
              </a:buClr>
              <a:buSzPts val="2000"/>
              <a:buNone/>
              <a:defRPr sz="2000" b="1">
                <a:solidFill>
                  <a:srgbClr val="0065A2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/>
          <p:nvPr/>
        </p:nvSpPr>
        <p:spPr>
          <a:xfrm>
            <a:off x="2148350" y="1084175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9"/>
          <p:cNvSpPr txBox="1">
            <a:spLocks noGrp="1"/>
          </p:cNvSpPr>
          <p:nvPr>
            <p:ph type="sldNum" idx="12"/>
          </p:nvPr>
        </p:nvSpPr>
        <p:spPr>
          <a:xfrm>
            <a:off x="4343400" y="4855282"/>
            <a:ext cx="4572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*Title_Table">
  <p:cSld name="1_*Title_Table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457201" y="358573"/>
            <a:ext cx="8373000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1"/>
          </p:nvPr>
        </p:nvSpPr>
        <p:spPr>
          <a:xfrm>
            <a:off x="457201" y="1019437"/>
            <a:ext cx="83730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A2"/>
              </a:buClr>
              <a:buSzPts val="2000"/>
              <a:buNone/>
              <a:defRPr sz="2000" b="1">
                <a:solidFill>
                  <a:srgbClr val="0065A2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/>
          <p:nvPr/>
        </p:nvSpPr>
        <p:spPr>
          <a:xfrm>
            <a:off x="2148350" y="1084175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4343400" y="4855282"/>
            <a:ext cx="4572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73" name="Google Shape;73;p10"/>
          <p:cNvGraphicFramePr/>
          <p:nvPr/>
        </p:nvGraphicFramePr>
        <p:xfrm>
          <a:off x="457200" y="1518245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{BC4D102C-BF2F-46CF-A949-1B09D626DDCB}</a:tableStyleId>
              </a:tblPr>
              <a:tblGrid>
                <a:gridCol w="2093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3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3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3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6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2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 descr="A close up of a sign&#10;&#10;Description automatically generated"/>
          <p:cNvPicPr preferRelativeResize="0"/>
          <p:nvPr/>
        </p:nvPicPr>
        <p:blipFill rotWithShape="1">
          <a:blip r:embed="rId34">
            <a:alphaModFix/>
          </a:blip>
          <a:srcRect/>
          <a:stretch/>
        </p:blipFill>
        <p:spPr>
          <a:xfrm>
            <a:off x="7860665" y="4794647"/>
            <a:ext cx="1044942" cy="29833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457201" y="358378"/>
            <a:ext cx="8373000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23242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457201" y="1393826"/>
            <a:ext cx="8373000" cy="33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marR="0" lvl="0" indent="-3429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23242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23242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3242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23242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23242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4343400" y="4855282"/>
            <a:ext cx="4572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14" name="Google Shape;14;p1"/>
          <p:cNvSpPr/>
          <p:nvPr/>
        </p:nvSpPr>
        <p:spPr>
          <a:xfrm>
            <a:off x="0" y="-2"/>
            <a:ext cx="2286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Google Shape;15;p1"/>
          <p:cNvPicPr preferRelativeResize="0"/>
          <p:nvPr/>
        </p:nvPicPr>
        <p:blipFill rotWithShape="1">
          <a:blip r:embed="rId35">
            <a:alphaModFix/>
          </a:blip>
          <a:srcRect/>
          <a:stretch/>
        </p:blipFill>
        <p:spPr>
          <a:xfrm>
            <a:off x="457201" y="4827084"/>
            <a:ext cx="1418752" cy="18044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64">
          <p15:clr>
            <a:srgbClr val="F26B43"/>
          </p15:clr>
        </p15:guide>
        <p15:guide id="2" pos="5568">
          <p15:clr>
            <a:srgbClr val="F26B43"/>
          </p15:clr>
        </p15:guide>
        <p15:guide id="3" orient="horz" pos="2964">
          <p15:clr>
            <a:srgbClr val="F26B43"/>
          </p15:clr>
        </p15:guide>
        <p15:guide id="4" orient="horz" pos="1720">
          <p15:clr>
            <a:srgbClr val="F26B43"/>
          </p15:clr>
        </p15:guide>
        <p15:guide id="5" orient="horz" pos="876">
          <p15:clr>
            <a:srgbClr val="F26B43"/>
          </p15:clr>
        </p15:guide>
        <p15:guide id="6" orient="horz" pos="3180">
          <p15:clr>
            <a:srgbClr val="F26B43"/>
          </p15:clr>
        </p15:guide>
        <p15:guide id="7" pos="2880">
          <p15:clr>
            <a:srgbClr val="F26B43"/>
          </p15:clr>
        </p15:guide>
        <p15:guide id="8" orient="horz" pos="3156">
          <p15:clr>
            <a:srgbClr val="F26B43"/>
          </p15:clr>
        </p15:guide>
        <p15:guide id="9" pos="2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5"/>
          <p:cNvSpPr txBox="1">
            <a:spLocks noGrp="1"/>
          </p:cNvSpPr>
          <p:nvPr>
            <p:ph type="title"/>
          </p:nvPr>
        </p:nvSpPr>
        <p:spPr>
          <a:xfrm>
            <a:off x="0" y="1270716"/>
            <a:ext cx="9144000" cy="2030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457200" tIns="0" rIns="91425" bIns="0" anchor="ctr" anchorCtr="0">
            <a:norm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dirty="0" err="1">
                <a:latin typeface="Roboto"/>
                <a:ea typeface="Roboto"/>
                <a:cs typeface="Roboto"/>
                <a:sym typeface="Roboto"/>
              </a:rPr>
              <a:t>ePIC</a:t>
            </a:r>
            <a:r>
              <a:rPr lang="en-US" dirty="0">
                <a:latin typeface="Roboto"/>
                <a:ea typeface="Roboto"/>
                <a:cs typeface="Roboto"/>
                <a:sym typeface="Roboto"/>
              </a:rPr>
              <a:t> Barrel </a:t>
            </a:r>
            <a:r>
              <a:rPr lang="en-US" dirty="0" err="1">
                <a:latin typeface="Roboto"/>
                <a:ea typeface="Roboto"/>
                <a:cs typeface="Roboto"/>
                <a:sym typeface="Roboto"/>
              </a:rPr>
              <a:t>ECal</a:t>
            </a:r>
            <a:r>
              <a:rPr lang="en-US" dirty="0">
                <a:latin typeface="Roboto"/>
                <a:ea typeface="Roboto"/>
                <a:cs typeface="Roboto"/>
                <a:sym typeface="Roboto"/>
              </a:rPr>
              <a:t> Meeting</a:t>
            </a:r>
            <a:endParaRPr sz="18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2" name="Google Shape;322;p35"/>
          <p:cNvSpPr txBox="1">
            <a:spLocks noGrp="1"/>
          </p:cNvSpPr>
          <p:nvPr>
            <p:ph type="body" idx="1"/>
          </p:nvPr>
        </p:nvSpPr>
        <p:spPr>
          <a:xfrm>
            <a:off x="0" y="153725"/>
            <a:ext cx="8962200" cy="9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0" rIns="274300" bIns="45700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 dirty="0">
                <a:latin typeface="Roboto"/>
                <a:ea typeface="Roboto"/>
                <a:cs typeface="Roboto"/>
                <a:sym typeface="Roboto"/>
              </a:rPr>
              <a:t>August 22, 2023</a:t>
            </a:r>
            <a:endParaRPr sz="16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3" name="Google Shape;323;p35"/>
          <p:cNvSpPr txBox="1">
            <a:spLocks noGrp="1"/>
          </p:cNvSpPr>
          <p:nvPr>
            <p:ph type="body" idx="9"/>
          </p:nvPr>
        </p:nvSpPr>
        <p:spPr>
          <a:xfrm>
            <a:off x="-1" y="1266825"/>
            <a:ext cx="239714" cy="202996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00"/>
              <a:buNone/>
            </a:pPr>
            <a:endParaRPr/>
          </a:p>
        </p:txBody>
      </p:sp>
      <p:sp>
        <p:nvSpPr>
          <p:cNvPr id="324" name="Google Shape;324;p35"/>
          <p:cNvSpPr txBox="1"/>
          <p:nvPr/>
        </p:nvSpPr>
        <p:spPr>
          <a:xfrm>
            <a:off x="396718" y="3819292"/>
            <a:ext cx="9034200" cy="5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</a:pPr>
            <a:r>
              <a:rPr lang="en-US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Engineering Update</a:t>
            </a:r>
            <a:endParaRPr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</a:pPr>
            <a:endParaRPr b="1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5" name="Google Shape;325;p35"/>
          <p:cNvSpPr txBox="1"/>
          <p:nvPr/>
        </p:nvSpPr>
        <p:spPr>
          <a:xfrm>
            <a:off x="9338553" y="4675762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77415A7-0B54-D874-B7A4-8168DB09DB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82" t="10247" r="21097" b="8305"/>
          <a:stretch/>
        </p:blipFill>
        <p:spPr>
          <a:xfrm>
            <a:off x="1377437" y="490482"/>
            <a:ext cx="6120643" cy="460528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CDF6D9-5E7B-00D3-3706-672F8EF2D8A2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85500" y="336799"/>
            <a:ext cx="8373000" cy="374700"/>
          </a:xfrm>
        </p:spPr>
        <p:txBody>
          <a:bodyPr/>
          <a:lstStyle/>
          <a:p>
            <a:r>
              <a:rPr lang="en-US" b="0" dirty="0"/>
              <a:t>EM Cal Single Sector, Updated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DB49EB-AA14-8DCA-EF86-CADACA6B9A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92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77415A7-0B54-D874-B7A4-8168DB09DB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67" r="20878" b="4385"/>
          <a:stretch/>
        </p:blipFill>
        <p:spPr>
          <a:xfrm>
            <a:off x="1085607" y="524150"/>
            <a:ext cx="6357998" cy="4620354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CDF6D9-5E7B-00D3-3706-672F8EF2D8A2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85500" y="336799"/>
            <a:ext cx="8373000" cy="374700"/>
          </a:xfrm>
        </p:spPr>
        <p:txBody>
          <a:bodyPr/>
          <a:lstStyle/>
          <a:p>
            <a:r>
              <a:rPr lang="en-US" b="0" dirty="0"/>
              <a:t>EM Cal Single Sector, Updated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DB49EB-AA14-8DCA-EF86-CADACA6B9A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051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7"/>
          <p:cNvSpPr txBox="1">
            <a:spLocks noGrp="1"/>
          </p:cNvSpPr>
          <p:nvPr>
            <p:ph type="sldNum" idx="12"/>
          </p:nvPr>
        </p:nvSpPr>
        <p:spPr>
          <a:xfrm>
            <a:off x="7384300" y="4873057"/>
            <a:ext cx="457200" cy="1371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360" name="Google Shape;360;p37"/>
          <p:cNvSpPr txBox="1"/>
          <p:nvPr/>
        </p:nvSpPr>
        <p:spPr>
          <a:xfrm>
            <a:off x="453786" y="1183404"/>
            <a:ext cx="7658213" cy="2031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500" dirty="0"/>
              <a:t>Increased inner radius by 3.2cm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500" dirty="0"/>
              <a:t>Reduced </a:t>
            </a:r>
            <a:r>
              <a:rPr lang="en-US" sz="1500" dirty="0" err="1"/>
              <a:t>Astropix</a:t>
            </a:r>
            <a:r>
              <a:rPr lang="en-US" sz="1500" dirty="0"/>
              <a:t> shelf height from 2cm to 1.5cm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500" dirty="0"/>
              <a:t>Additional Al sheets for imaging Pb/</a:t>
            </a:r>
            <a:r>
              <a:rPr lang="en-US" sz="1500" dirty="0" err="1"/>
              <a:t>SciFi</a:t>
            </a:r>
            <a:r>
              <a:rPr lang="en-US" sz="1500" dirty="0"/>
              <a:t> layers.  2mm thick – for now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500" dirty="0"/>
              <a:t>Continuous inner </a:t>
            </a:r>
            <a:r>
              <a:rPr lang="en-US" sz="1500" dirty="0" err="1"/>
              <a:t>Astropix</a:t>
            </a:r>
            <a:r>
              <a:rPr lang="en-US" sz="1500" dirty="0"/>
              <a:t> layer in question</a:t>
            </a:r>
          </a:p>
          <a:p>
            <a:pPr marL="133350" lvl="0" algn="l" rtl="0">
              <a:spcBef>
                <a:spcPts val="0"/>
              </a:spcBef>
              <a:spcAft>
                <a:spcPts val="0"/>
              </a:spcAft>
              <a:buSzPts val="1500"/>
            </a:pPr>
            <a:endParaRPr lang="en-US" sz="1500" dirty="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endParaRPr lang="en-US" sz="1500" dirty="0"/>
          </a:p>
          <a:p>
            <a:pPr marL="133350" lvl="0" algn="l" rtl="0">
              <a:spcBef>
                <a:spcPts val="0"/>
              </a:spcBef>
              <a:spcAft>
                <a:spcPts val="0"/>
              </a:spcAft>
              <a:buSzPts val="1500"/>
            </a:pPr>
            <a:endParaRPr sz="15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rgbClr val="000000"/>
              </a:solidFill>
            </a:endParaRPr>
          </a:p>
        </p:txBody>
      </p:sp>
      <p:sp>
        <p:nvSpPr>
          <p:cNvPr id="364" name="Google Shape;364;p37"/>
          <p:cNvSpPr txBox="1"/>
          <p:nvPr/>
        </p:nvSpPr>
        <p:spPr>
          <a:xfrm>
            <a:off x="365102" y="296756"/>
            <a:ext cx="8627908" cy="8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30519D"/>
                </a:solidFill>
              </a:rPr>
              <a:t> </a:t>
            </a:r>
            <a:r>
              <a:rPr lang="en-US" sz="2000" dirty="0" err="1">
                <a:solidFill>
                  <a:srgbClr val="30519D"/>
                </a:solidFill>
              </a:rPr>
              <a:t>ECal</a:t>
            </a:r>
            <a:r>
              <a:rPr lang="en-US" sz="2000" dirty="0">
                <a:solidFill>
                  <a:srgbClr val="30519D"/>
                </a:solidFill>
              </a:rPr>
              <a:t> Design Changes:</a:t>
            </a:r>
            <a:endParaRPr sz="2000" dirty="0">
              <a:solidFill>
                <a:srgbClr val="30519D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CDF6D9-5E7B-00D3-3706-672F8EF2D8A2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85500" y="336799"/>
            <a:ext cx="8373000" cy="374700"/>
          </a:xfrm>
        </p:spPr>
        <p:txBody>
          <a:bodyPr/>
          <a:lstStyle/>
          <a:p>
            <a:r>
              <a:rPr lang="en-US" b="0" dirty="0"/>
              <a:t>48 Sector Barrel </a:t>
            </a:r>
            <a:r>
              <a:rPr lang="en-US" b="0" dirty="0" err="1"/>
              <a:t>EMCal</a:t>
            </a:r>
            <a:endParaRPr lang="en-US" b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DB49EB-AA14-8DCA-EF86-CADACA6B9A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77415A7-0B54-D874-B7A4-8168DB09DB7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315" r="12315"/>
          <a:stretch/>
        </p:blipFill>
        <p:spPr>
          <a:xfrm>
            <a:off x="1970313" y="844842"/>
            <a:ext cx="5600701" cy="429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93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CDF6D9-5E7B-00D3-3706-672F8EF2D8A2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85500" y="336799"/>
            <a:ext cx="8373000" cy="374700"/>
          </a:xfrm>
        </p:spPr>
        <p:txBody>
          <a:bodyPr/>
          <a:lstStyle/>
          <a:p>
            <a:r>
              <a:rPr lang="en-US" b="0" dirty="0"/>
              <a:t>Inner Detector Mounting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DB49EB-AA14-8DCA-EF86-CADACA6B9A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77415A7-0B54-D874-B7A4-8168DB09DB7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622" r="12622"/>
          <a:stretch/>
        </p:blipFill>
        <p:spPr>
          <a:xfrm>
            <a:off x="1995871" y="627789"/>
            <a:ext cx="5959929" cy="46120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CEBA91-FFF3-39D0-0C5B-E86A8C2579EF}"/>
              </a:ext>
            </a:extLst>
          </p:cNvPr>
          <p:cNvSpPr txBox="1"/>
          <p:nvPr/>
        </p:nvSpPr>
        <p:spPr>
          <a:xfrm>
            <a:off x="6775256" y="707700"/>
            <a:ext cx="1675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81cm Inner Radius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AE84B38-361E-7403-71E6-F9058D3D72E8}"/>
              </a:ext>
            </a:extLst>
          </p:cNvPr>
          <p:cNvCxnSpPr>
            <a:cxnSpLocks/>
          </p:cNvCxnSpPr>
          <p:nvPr/>
        </p:nvCxnSpPr>
        <p:spPr>
          <a:xfrm flipH="1">
            <a:off x="6291850" y="1011677"/>
            <a:ext cx="791362" cy="17898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68DC43E-4C96-0A99-C524-075553C4948B}"/>
              </a:ext>
            </a:extLst>
          </p:cNvPr>
          <p:cNvCxnSpPr>
            <a:cxnSpLocks/>
          </p:cNvCxnSpPr>
          <p:nvPr/>
        </p:nvCxnSpPr>
        <p:spPr>
          <a:xfrm>
            <a:off x="1077825" y="2688725"/>
            <a:ext cx="1194556" cy="13424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8B26094-FA80-1610-1EF9-01C3FFDCC79D}"/>
              </a:ext>
            </a:extLst>
          </p:cNvPr>
          <p:cNvSpPr txBox="1"/>
          <p:nvPr/>
        </p:nvSpPr>
        <p:spPr>
          <a:xfrm>
            <a:off x="385500" y="2380948"/>
            <a:ext cx="15016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Carbon Fiber</a:t>
            </a:r>
          </a:p>
          <a:p>
            <a:r>
              <a:rPr lang="en-US" dirty="0"/>
              <a:t>Tube</a:t>
            </a:r>
          </a:p>
        </p:txBody>
      </p:sp>
    </p:spTree>
    <p:extLst>
      <p:ext uri="{BB962C8B-B14F-4D97-AF65-F5344CB8AC3E}">
        <p14:creationId xmlns:p14="http://schemas.microsoft.com/office/powerpoint/2010/main" val="149634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7"/>
          <p:cNvSpPr txBox="1">
            <a:spLocks noGrp="1"/>
          </p:cNvSpPr>
          <p:nvPr>
            <p:ph type="sldNum" idx="12"/>
          </p:nvPr>
        </p:nvSpPr>
        <p:spPr>
          <a:xfrm>
            <a:off x="7384300" y="4873057"/>
            <a:ext cx="457200" cy="1371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360" name="Google Shape;360;p37"/>
          <p:cNvSpPr txBox="1"/>
          <p:nvPr/>
        </p:nvSpPr>
        <p:spPr>
          <a:xfrm>
            <a:off x="472038" y="1170247"/>
            <a:ext cx="7658213" cy="2031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500" dirty="0"/>
              <a:t>5mm plate on inside of inner </a:t>
            </a:r>
            <a:r>
              <a:rPr lang="en-US" sz="1500" dirty="0" err="1"/>
              <a:t>astropix</a:t>
            </a:r>
            <a:r>
              <a:rPr lang="en-US" sz="1500" dirty="0"/>
              <a:t> layer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500" dirty="0"/>
              <a:t>Outer MPGD and DIRC Boxes mounted to sides of support rail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500" dirty="0"/>
              <a:t>Carbon Fiber tube mounted to support rail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500" dirty="0"/>
              <a:t>Inner detectors mounted to carbon tube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500" dirty="0"/>
              <a:t>Design assumes closed inner </a:t>
            </a:r>
            <a:r>
              <a:rPr lang="en-US" sz="1500" dirty="0" err="1"/>
              <a:t>astropix</a:t>
            </a:r>
            <a:r>
              <a:rPr lang="en-US" sz="1500" dirty="0"/>
              <a:t> layer (not continuous coverage)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500" dirty="0"/>
              <a:t>Design saves space and takes advantage of rigid </a:t>
            </a:r>
            <a:r>
              <a:rPr lang="en-US" sz="1500" dirty="0" err="1"/>
              <a:t>Ecal</a:t>
            </a:r>
            <a:r>
              <a:rPr lang="en-US" sz="1500" dirty="0"/>
              <a:t> to support inner detectors (not end mounted)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endParaRPr lang="en-US" sz="1500" dirty="0"/>
          </a:p>
        </p:txBody>
      </p:sp>
      <p:sp>
        <p:nvSpPr>
          <p:cNvPr id="364" name="Google Shape;364;p37"/>
          <p:cNvSpPr txBox="1"/>
          <p:nvPr/>
        </p:nvSpPr>
        <p:spPr>
          <a:xfrm>
            <a:off x="365102" y="296756"/>
            <a:ext cx="8627908" cy="8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30519D"/>
                </a:solidFill>
              </a:rPr>
              <a:t> </a:t>
            </a:r>
            <a:endParaRPr lang="en-US" sz="2000" dirty="0">
              <a:solidFill>
                <a:srgbClr val="30519D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30519D"/>
                </a:solidFill>
              </a:rPr>
              <a:t>Inner Detector Mounting:</a:t>
            </a:r>
            <a:endParaRPr sz="2000" dirty="0">
              <a:solidFill>
                <a:srgbClr val="3051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765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1F60684-BA71-9BAF-5E18-70D8BC7EA3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416" t="1777" r="11060" b="1419"/>
          <a:stretch/>
        </p:blipFill>
        <p:spPr>
          <a:xfrm>
            <a:off x="1544752" y="408562"/>
            <a:ext cx="5933874" cy="4342427"/>
          </a:xfrm>
          <a:prstGeom prst="rect">
            <a:avLst/>
          </a:prstGeom>
        </p:spPr>
      </p:pic>
      <p:sp>
        <p:nvSpPr>
          <p:cNvPr id="355" name="Google Shape;355;p37"/>
          <p:cNvSpPr txBox="1">
            <a:spLocks noGrp="1"/>
          </p:cNvSpPr>
          <p:nvPr>
            <p:ph type="sldNum" idx="12"/>
          </p:nvPr>
        </p:nvSpPr>
        <p:spPr>
          <a:xfrm>
            <a:off x="7384300" y="4873057"/>
            <a:ext cx="457200" cy="1371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364" name="Google Shape;364;p37"/>
          <p:cNvSpPr txBox="1"/>
          <p:nvPr/>
        </p:nvSpPr>
        <p:spPr>
          <a:xfrm>
            <a:off x="676386" y="-180921"/>
            <a:ext cx="8627908" cy="902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30519D"/>
                </a:solidFill>
              </a:rPr>
              <a:t> </a:t>
            </a:r>
            <a:r>
              <a:rPr lang="en-US" sz="2000" dirty="0">
                <a:solidFill>
                  <a:srgbClr val="30519D"/>
                </a:solidFill>
              </a:rPr>
              <a:t>Beam Test Setup</a:t>
            </a:r>
            <a:endParaRPr sz="2000" dirty="0">
              <a:solidFill>
                <a:srgbClr val="3051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585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7"/>
          <p:cNvSpPr txBox="1">
            <a:spLocks noGrp="1"/>
          </p:cNvSpPr>
          <p:nvPr>
            <p:ph type="sldNum" idx="12"/>
          </p:nvPr>
        </p:nvSpPr>
        <p:spPr>
          <a:xfrm>
            <a:off x="7384300" y="4873057"/>
            <a:ext cx="457200" cy="1371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360" name="Google Shape;360;p37"/>
          <p:cNvSpPr txBox="1"/>
          <p:nvPr/>
        </p:nvSpPr>
        <p:spPr>
          <a:xfrm>
            <a:off x="472038" y="1170247"/>
            <a:ext cx="7658213" cy="1338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500" dirty="0"/>
              <a:t>Lifting Table/Breadboard ordered and received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500" dirty="0"/>
              <a:t>Turntable identified for 10-degree(?) rotation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500" dirty="0" err="1"/>
              <a:t>Astropix</a:t>
            </a:r>
            <a:r>
              <a:rPr lang="en-US" sz="1500" dirty="0"/>
              <a:t> need to be added to configuration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500" dirty="0"/>
              <a:t>Do </a:t>
            </a:r>
            <a:r>
              <a:rPr lang="en-US" sz="1500" dirty="0" err="1"/>
              <a:t>Astropix</a:t>
            </a:r>
            <a:r>
              <a:rPr lang="en-US" sz="1500" dirty="0"/>
              <a:t> and SFIL need to rotate?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endParaRPr lang="en-US" sz="1500" dirty="0"/>
          </a:p>
        </p:txBody>
      </p:sp>
      <p:sp>
        <p:nvSpPr>
          <p:cNvPr id="364" name="Google Shape;364;p37"/>
          <p:cNvSpPr txBox="1"/>
          <p:nvPr/>
        </p:nvSpPr>
        <p:spPr>
          <a:xfrm>
            <a:off x="365102" y="296756"/>
            <a:ext cx="8627908" cy="8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30519D"/>
                </a:solidFill>
              </a:rPr>
              <a:t> </a:t>
            </a:r>
            <a:r>
              <a:rPr lang="en-US" sz="2000" dirty="0">
                <a:solidFill>
                  <a:srgbClr val="30519D"/>
                </a:solidFill>
              </a:rPr>
              <a:t>Beam Test Setup:</a:t>
            </a:r>
            <a:endParaRPr sz="2000" dirty="0">
              <a:solidFill>
                <a:srgbClr val="3051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270486"/>
      </p:ext>
    </p:extLst>
  </p:cSld>
  <p:clrMapOvr>
    <a:masterClrMapping/>
  </p:clrMapOvr>
</p:sld>
</file>

<file path=ppt/theme/theme1.xml><?xml version="1.0" encoding="utf-8"?>
<a:theme xmlns:a="http://schemas.openxmlformats.org/drawingml/2006/main" name="1_presentation_16x9">
  <a:themeElements>
    <a:clrScheme name="Argonne General Purpose Template">
      <a:dk1>
        <a:srgbClr val="47484A"/>
      </a:dk1>
      <a:lt1>
        <a:srgbClr val="FFFFFF"/>
      </a:lt1>
      <a:dk2>
        <a:srgbClr val="0082CA"/>
      </a:dk2>
      <a:lt2>
        <a:srgbClr val="ECAA00"/>
      </a:lt2>
      <a:accent1>
        <a:srgbClr val="7AB800"/>
      </a:accent1>
      <a:accent2>
        <a:srgbClr val="00609C"/>
      </a:accent2>
      <a:accent3>
        <a:srgbClr val="4D008C"/>
      </a:accent3>
      <a:accent4>
        <a:srgbClr val="FF7900"/>
      </a:accent4>
      <a:accent5>
        <a:srgbClr val="00A19C"/>
      </a:accent5>
      <a:accent6>
        <a:srgbClr val="CD202C"/>
      </a:accent6>
      <a:hlink>
        <a:srgbClr val="000000"/>
      </a:hlink>
      <a:folHlink>
        <a:srgbClr val="76777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d7f8294-370a-4aed-920a-4e0f038c6a9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CE6710268A474DA2863D4634666AC7" ma:contentTypeVersion="10" ma:contentTypeDescription="Create a new document." ma:contentTypeScope="" ma:versionID="60faa33d9e43276358e9cc9921595400">
  <xsd:schema xmlns:xsd="http://www.w3.org/2001/XMLSchema" xmlns:xs="http://www.w3.org/2001/XMLSchema" xmlns:p="http://schemas.microsoft.com/office/2006/metadata/properties" xmlns:ns3="cd7f8294-370a-4aed-920a-4e0f038c6a95" xmlns:ns4="5e72cee1-0b0c-4c72-9171-6e19a6c421d8" targetNamespace="http://schemas.microsoft.com/office/2006/metadata/properties" ma:root="true" ma:fieldsID="237af83d52861978fe438c130dca9f89" ns3:_="" ns4:_="">
    <xsd:import namespace="cd7f8294-370a-4aed-920a-4e0f038c6a95"/>
    <xsd:import namespace="5e72cee1-0b0c-4c72-9171-6e19a6c421d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7f8294-370a-4aed-920a-4e0f038c6a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6" nillable="true" ma:displayName="_activity" ma:hidden="true" ma:internalName="_activity">
      <xsd:simpleType>
        <xsd:restriction base="dms:Note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72cee1-0b0c-4c72-9171-6e19a6c421d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E79A324-EB9F-4296-9FF6-65D1F4FDCBAF}">
  <ds:schemaRefs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elements/1.1/"/>
    <ds:schemaRef ds:uri="5e72cee1-0b0c-4c72-9171-6e19a6c421d8"/>
    <ds:schemaRef ds:uri="http://purl.org/dc/dcmitype/"/>
    <ds:schemaRef ds:uri="cd7f8294-370a-4aed-920a-4e0f038c6a95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96DC931-C49F-41B7-ABA6-3E57AB5B2E5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D0465F-B4D9-4B99-81D5-A5091D0EFE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7f8294-370a-4aed-920a-4e0f038c6a95"/>
    <ds:schemaRef ds:uri="5e72cee1-0b0c-4c72-9171-6e19a6c421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2420</TotalTime>
  <Words>189</Words>
  <Application>Microsoft Office PowerPoint</Application>
  <PresentationFormat>On-screen Show (16:9)</PresentationFormat>
  <Paragraphs>43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Roboto</vt:lpstr>
      <vt:lpstr>Noto Sans Symbols</vt:lpstr>
      <vt:lpstr>1_presentation_16x9</vt:lpstr>
      <vt:lpstr>ePIC Barrel ECal Meeting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Integration of Barrel ECAL</dc:title>
  <dc:creator>O'Connor, Thomas P.</dc:creator>
  <cp:lastModifiedBy>O'Connor, Thomas P.</cp:lastModifiedBy>
  <cp:revision>34</cp:revision>
  <dcterms:modified xsi:type="dcterms:W3CDTF">2023-08-22T12:56:17Z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0x010100A2CE6710268A474DA2863D4634666AC7</vt:lpwstr>
  </property>
</Properties>
</file>