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3" r:id="rId4"/>
    <p:sldId id="266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23935-FDA1-4E6B-8982-C9D19624166F}" v="499" dt="2023-07-13T12:31:35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der, Lee" userId="5ad7393d-4b60-4e0e-a5b7-4ef417c949a4" providerId="ADAL" clId="{91423935-FDA1-4E6B-8982-C9D19624166F}"/>
    <pc:docChg chg="undo custSel addSld delSld modSld">
      <pc:chgData name="Flader, Lee" userId="5ad7393d-4b60-4e0e-a5b7-4ef417c949a4" providerId="ADAL" clId="{91423935-FDA1-4E6B-8982-C9D19624166F}" dt="2023-07-13T12:32:45.761" v="3452" actId="1582"/>
      <pc:docMkLst>
        <pc:docMk/>
      </pc:docMkLst>
      <pc:sldChg chg="modSp mod">
        <pc:chgData name="Flader, Lee" userId="5ad7393d-4b60-4e0e-a5b7-4ef417c949a4" providerId="ADAL" clId="{91423935-FDA1-4E6B-8982-C9D19624166F}" dt="2023-07-13T11:45:16.709" v="3155" actId="20577"/>
        <pc:sldMkLst>
          <pc:docMk/>
          <pc:sldMk cId="2246755923" sldId="256"/>
        </pc:sldMkLst>
        <pc:spChg chg="mod">
          <ac:chgData name="Flader, Lee" userId="5ad7393d-4b60-4e0e-a5b7-4ef417c949a4" providerId="ADAL" clId="{91423935-FDA1-4E6B-8982-C9D19624166F}" dt="2023-07-13T11:45:16.709" v="3155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Flader, Lee" userId="5ad7393d-4b60-4e0e-a5b7-4ef417c949a4" providerId="ADAL" clId="{91423935-FDA1-4E6B-8982-C9D19624166F}" dt="2023-07-12T15:00:05.029" v="2513" actId="20577"/>
        <pc:sldMkLst>
          <pc:docMk/>
          <pc:sldMk cId="3681362828" sldId="257"/>
        </pc:sldMkLst>
        <pc:spChg chg="mod">
          <ac:chgData name="Flader, Lee" userId="5ad7393d-4b60-4e0e-a5b7-4ef417c949a4" providerId="ADAL" clId="{91423935-FDA1-4E6B-8982-C9D19624166F}" dt="2023-07-12T15:00:05.029" v="2513" actId="20577"/>
          <ac:spMkLst>
            <pc:docMk/>
            <pc:sldMk cId="3681362828" sldId="257"/>
            <ac:spMk id="7" creationId="{84BED499-6ED4-F54A-8BC4-75AB617CA064}"/>
          </ac:spMkLst>
        </pc:spChg>
      </pc:sldChg>
      <pc:sldChg chg="del">
        <pc:chgData name="Flader, Lee" userId="5ad7393d-4b60-4e0e-a5b7-4ef417c949a4" providerId="ADAL" clId="{91423935-FDA1-4E6B-8982-C9D19624166F}" dt="2023-06-29T14:26:21.793" v="58" actId="47"/>
        <pc:sldMkLst>
          <pc:docMk/>
          <pc:sldMk cId="1215709844" sldId="258"/>
        </pc:sldMkLst>
      </pc:sldChg>
      <pc:sldChg chg="addSp delSp modSp del mod">
        <pc:chgData name="Flader, Lee" userId="5ad7393d-4b60-4e0e-a5b7-4ef417c949a4" providerId="ADAL" clId="{91423935-FDA1-4E6B-8982-C9D19624166F}" dt="2023-07-06T12:26:16.933" v="948" actId="47"/>
        <pc:sldMkLst>
          <pc:docMk/>
          <pc:sldMk cId="1387988044" sldId="259"/>
        </pc:sldMkLst>
        <pc:spChg chg="mod">
          <ac:chgData name="Flader, Lee" userId="5ad7393d-4b60-4e0e-a5b7-4ef417c949a4" providerId="ADAL" clId="{91423935-FDA1-4E6B-8982-C9D19624166F}" dt="2023-06-29T14:29:09.267" v="94" actId="20577"/>
          <ac:spMkLst>
            <pc:docMk/>
            <pc:sldMk cId="1387988044" sldId="259"/>
            <ac:spMk id="2" creationId="{53B2AE46-B3D2-054A-9F92-273948CEEE54}"/>
          </ac:spMkLst>
        </pc:spChg>
        <pc:spChg chg="add mod">
          <ac:chgData name="Flader, Lee" userId="5ad7393d-4b60-4e0e-a5b7-4ef417c949a4" providerId="ADAL" clId="{91423935-FDA1-4E6B-8982-C9D19624166F}" dt="2023-06-29T14:57:07.991" v="220" actId="11530"/>
          <ac:spMkLst>
            <pc:docMk/>
            <pc:sldMk cId="1387988044" sldId="259"/>
            <ac:spMk id="4" creationId="{89115E93-D1E0-78E6-6363-8F2CBFBE6F7A}"/>
          </ac:spMkLst>
        </pc:spChg>
        <pc:spChg chg="add mod">
          <ac:chgData name="Flader, Lee" userId="5ad7393d-4b60-4e0e-a5b7-4ef417c949a4" providerId="ADAL" clId="{91423935-FDA1-4E6B-8982-C9D19624166F}" dt="2023-06-29T14:57:11.087" v="221" actId="11530"/>
          <ac:spMkLst>
            <pc:docMk/>
            <pc:sldMk cId="1387988044" sldId="259"/>
            <ac:spMk id="5" creationId="{A5D9BCC1-1CBB-9715-3F42-78BEA030C5BB}"/>
          </ac:spMkLst>
        </pc:spChg>
        <pc:spChg chg="add mod">
          <ac:chgData name="Flader, Lee" userId="5ad7393d-4b60-4e0e-a5b7-4ef417c949a4" providerId="ADAL" clId="{91423935-FDA1-4E6B-8982-C9D19624166F}" dt="2023-06-29T14:57:14.768" v="222" actId="11530"/>
          <ac:spMkLst>
            <pc:docMk/>
            <pc:sldMk cId="1387988044" sldId="259"/>
            <ac:spMk id="6" creationId="{7C0C0C93-47F9-9EC3-9E0D-BC269D831F3A}"/>
          </ac:spMkLst>
        </pc:spChg>
        <pc:spChg chg="add mod">
          <ac:chgData name="Flader, Lee" userId="5ad7393d-4b60-4e0e-a5b7-4ef417c949a4" providerId="ADAL" clId="{91423935-FDA1-4E6B-8982-C9D19624166F}" dt="2023-06-29T15:00:49.234" v="268" actId="1076"/>
          <ac:spMkLst>
            <pc:docMk/>
            <pc:sldMk cId="1387988044" sldId="259"/>
            <ac:spMk id="7" creationId="{841F2D6C-09B8-137D-842B-9B585E6517DD}"/>
          </ac:spMkLst>
        </pc:spChg>
        <pc:spChg chg="add mod">
          <ac:chgData name="Flader, Lee" userId="5ad7393d-4b60-4e0e-a5b7-4ef417c949a4" providerId="ADAL" clId="{91423935-FDA1-4E6B-8982-C9D19624166F}" dt="2023-06-29T15:00:49.234" v="268" actId="1076"/>
          <ac:spMkLst>
            <pc:docMk/>
            <pc:sldMk cId="1387988044" sldId="259"/>
            <ac:spMk id="8" creationId="{660BED31-657E-0DCA-001D-5D420E554C7F}"/>
          </ac:spMkLst>
        </pc:spChg>
        <pc:spChg chg="add mod">
          <ac:chgData name="Flader, Lee" userId="5ad7393d-4b60-4e0e-a5b7-4ef417c949a4" providerId="ADAL" clId="{91423935-FDA1-4E6B-8982-C9D19624166F}" dt="2023-06-29T15:03:44.243" v="307" actId="20577"/>
          <ac:spMkLst>
            <pc:docMk/>
            <pc:sldMk cId="1387988044" sldId="259"/>
            <ac:spMk id="30" creationId="{D2ED3CFB-E02D-2F37-375A-0FE547A2B3F1}"/>
          </ac:spMkLst>
        </pc:spChg>
        <pc:spChg chg="add mod">
          <ac:chgData name="Flader, Lee" userId="5ad7393d-4b60-4e0e-a5b7-4ef417c949a4" providerId="ADAL" clId="{91423935-FDA1-4E6B-8982-C9D19624166F}" dt="2023-06-29T15:04:35.313" v="332" actId="20577"/>
          <ac:spMkLst>
            <pc:docMk/>
            <pc:sldMk cId="1387988044" sldId="259"/>
            <ac:spMk id="35" creationId="{F38D775F-D77E-A899-6555-687A9B9FAF5A}"/>
          </ac:spMkLst>
        </pc:spChg>
        <pc:spChg chg="add mod">
          <ac:chgData name="Flader, Lee" userId="5ad7393d-4b60-4e0e-a5b7-4ef417c949a4" providerId="ADAL" clId="{91423935-FDA1-4E6B-8982-C9D19624166F}" dt="2023-06-29T15:04:43.218" v="358" actId="20577"/>
          <ac:spMkLst>
            <pc:docMk/>
            <pc:sldMk cId="1387988044" sldId="259"/>
            <ac:spMk id="36" creationId="{55B3C58B-29BA-E71E-98B6-2A2650AA096B}"/>
          </ac:spMkLst>
        </pc:spChg>
        <pc:spChg chg="add mod">
          <ac:chgData name="Flader, Lee" userId="5ad7393d-4b60-4e0e-a5b7-4ef417c949a4" providerId="ADAL" clId="{91423935-FDA1-4E6B-8982-C9D19624166F}" dt="2023-06-29T15:05:11.785" v="366" actId="14100"/>
          <ac:spMkLst>
            <pc:docMk/>
            <pc:sldMk cId="1387988044" sldId="259"/>
            <ac:spMk id="37" creationId="{75BF674B-5C90-9850-5980-5917DC2DCD04}"/>
          </ac:spMkLst>
        </pc:spChg>
        <pc:spChg chg="add mod">
          <ac:chgData name="Flader, Lee" userId="5ad7393d-4b60-4e0e-a5b7-4ef417c949a4" providerId="ADAL" clId="{91423935-FDA1-4E6B-8982-C9D19624166F}" dt="2023-06-29T15:10:05.383" v="480" actId="1076"/>
          <ac:spMkLst>
            <pc:docMk/>
            <pc:sldMk cId="1387988044" sldId="259"/>
            <ac:spMk id="46" creationId="{CCA00285-AC50-3B2B-8CD4-135F1BD72DC9}"/>
          </ac:spMkLst>
        </pc:spChg>
        <pc:spChg chg="add mod">
          <ac:chgData name="Flader, Lee" userId="5ad7393d-4b60-4e0e-a5b7-4ef417c949a4" providerId="ADAL" clId="{91423935-FDA1-4E6B-8982-C9D19624166F}" dt="2023-06-29T15:09:11.713" v="476" actId="20577"/>
          <ac:spMkLst>
            <pc:docMk/>
            <pc:sldMk cId="1387988044" sldId="259"/>
            <ac:spMk id="47" creationId="{78379A23-C1E7-BE79-4268-59D62EC7174F}"/>
          </ac:spMkLst>
        </pc:spChg>
        <pc:cxnChg chg="add del mod">
          <ac:chgData name="Flader, Lee" userId="5ad7393d-4b60-4e0e-a5b7-4ef417c949a4" providerId="ADAL" clId="{91423935-FDA1-4E6B-8982-C9D19624166F}" dt="2023-06-29T15:00:37.474" v="267" actId="478"/>
          <ac:cxnSpMkLst>
            <pc:docMk/>
            <pc:sldMk cId="1387988044" sldId="259"/>
            <ac:cxnSpMk id="10" creationId="{90618478-CF24-B91E-3C00-891326C766A0}"/>
          </ac:cxnSpMkLst>
        </pc:cxnChg>
        <pc:cxnChg chg="add del">
          <ac:chgData name="Flader, Lee" userId="5ad7393d-4b60-4e0e-a5b7-4ef417c949a4" providerId="ADAL" clId="{91423935-FDA1-4E6B-8982-C9D19624166F}" dt="2023-06-29T14:58:37.747" v="249" actId="478"/>
          <ac:cxnSpMkLst>
            <pc:docMk/>
            <pc:sldMk cId="1387988044" sldId="259"/>
            <ac:cxnSpMk id="12" creationId="{87333E4E-B6D7-999B-3C37-236F2F5333DC}"/>
          </ac:cxnSpMkLst>
        </pc:cxnChg>
        <pc:cxnChg chg="add del mod">
          <ac:chgData name="Flader, Lee" userId="5ad7393d-4b60-4e0e-a5b7-4ef417c949a4" providerId="ADAL" clId="{91423935-FDA1-4E6B-8982-C9D19624166F}" dt="2023-06-29T14:59:33.251" v="256" actId="478"/>
          <ac:cxnSpMkLst>
            <pc:docMk/>
            <pc:sldMk cId="1387988044" sldId="259"/>
            <ac:cxnSpMk id="14" creationId="{F3D3F275-3F5C-F9B9-AB4D-9AE648B14037}"/>
          </ac:cxnSpMkLst>
        </pc:cxnChg>
        <pc:cxnChg chg="add del mod">
          <ac:chgData name="Flader, Lee" userId="5ad7393d-4b60-4e0e-a5b7-4ef417c949a4" providerId="ADAL" clId="{91423935-FDA1-4E6B-8982-C9D19624166F}" dt="2023-06-29T15:00:36.771" v="266" actId="478"/>
          <ac:cxnSpMkLst>
            <pc:docMk/>
            <pc:sldMk cId="1387988044" sldId="259"/>
            <ac:cxnSpMk id="19" creationId="{E818E5C2-42A3-3C66-02CF-06CA4D9708F9}"/>
          </ac:cxnSpMkLst>
        </pc:cxnChg>
        <pc:cxnChg chg="add del">
          <ac:chgData name="Flader, Lee" userId="5ad7393d-4b60-4e0e-a5b7-4ef417c949a4" providerId="ADAL" clId="{91423935-FDA1-4E6B-8982-C9D19624166F}" dt="2023-06-29T15:00:29.074" v="265" actId="478"/>
          <ac:cxnSpMkLst>
            <pc:docMk/>
            <pc:sldMk cId="1387988044" sldId="259"/>
            <ac:cxnSpMk id="24" creationId="{E7866DE2-FCA4-31AE-5D23-0FD475A7D92B}"/>
          </ac:cxnSpMkLst>
        </pc:cxnChg>
        <pc:cxnChg chg="add mod">
          <ac:chgData name="Flader, Lee" userId="5ad7393d-4b60-4e0e-a5b7-4ef417c949a4" providerId="ADAL" clId="{91423935-FDA1-4E6B-8982-C9D19624166F}" dt="2023-06-29T15:01:01.360" v="270" actId="1582"/>
          <ac:cxnSpMkLst>
            <pc:docMk/>
            <pc:sldMk cId="1387988044" sldId="259"/>
            <ac:cxnSpMk id="26" creationId="{C66CE404-F44E-1BEF-BF4D-1D6437190EB7}"/>
          </ac:cxnSpMkLst>
        </pc:cxnChg>
        <pc:cxnChg chg="add mod">
          <ac:chgData name="Flader, Lee" userId="5ad7393d-4b60-4e0e-a5b7-4ef417c949a4" providerId="ADAL" clId="{91423935-FDA1-4E6B-8982-C9D19624166F}" dt="2023-06-29T15:01:12.936" v="272" actId="1582"/>
          <ac:cxnSpMkLst>
            <pc:docMk/>
            <pc:sldMk cId="1387988044" sldId="259"/>
            <ac:cxnSpMk id="28" creationId="{D776D541-D05E-2414-73C7-FA3C89E1A930}"/>
          </ac:cxnSpMkLst>
        </pc:cxnChg>
        <pc:cxnChg chg="add mod">
          <ac:chgData name="Flader, Lee" userId="5ad7393d-4b60-4e0e-a5b7-4ef417c949a4" providerId="ADAL" clId="{91423935-FDA1-4E6B-8982-C9D19624166F}" dt="2023-06-29T15:03:33.574" v="279" actId="1582"/>
          <ac:cxnSpMkLst>
            <pc:docMk/>
            <pc:sldMk cId="1387988044" sldId="259"/>
            <ac:cxnSpMk id="32" creationId="{F43D160A-61AD-CCCE-CDB5-1E245909D159}"/>
          </ac:cxnSpMkLst>
        </pc:cxnChg>
        <pc:cxnChg chg="add mod">
          <ac:chgData name="Flader, Lee" userId="5ad7393d-4b60-4e0e-a5b7-4ef417c949a4" providerId="ADAL" clId="{91423935-FDA1-4E6B-8982-C9D19624166F}" dt="2023-06-29T15:03:29.184" v="278" actId="1582"/>
          <ac:cxnSpMkLst>
            <pc:docMk/>
            <pc:sldMk cId="1387988044" sldId="259"/>
            <ac:cxnSpMk id="34" creationId="{EC664D9A-337D-8393-00A1-315226E5970B}"/>
          </ac:cxnSpMkLst>
        </pc:cxnChg>
        <pc:cxnChg chg="add del mod">
          <ac:chgData name="Flader, Lee" userId="5ad7393d-4b60-4e0e-a5b7-4ef417c949a4" providerId="ADAL" clId="{91423935-FDA1-4E6B-8982-C9D19624166F}" dt="2023-06-29T15:05:19.538" v="368" actId="478"/>
          <ac:cxnSpMkLst>
            <pc:docMk/>
            <pc:sldMk cId="1387988044" sldId="259"/>
            <ac:cxnSpMk id="39" creationId="{6CA1D1F3-CB9E-2FB5-948A-5A390F0696C1}"/>
          </ac:cxnSpMkLst>
        </pc:cxnChg>
        <pc:cxnChg chg="add mod">
          <ac:chgData name="Flader, Lee" userId="5ad7393d-4b60-4e0e-a5b7-4ef417c949a4" providerId="ADAL" clId="{91423935-FDA1-4E6B-8982-C9D19624166F}" dt="2023-06-29T15:05:32.350" v="370" actId="1582"/>
          <ac:cxnSpMkLst>
            <pc:docMk/>
            <pc:sldMk cId="1387988044" sldId="259"/>
            <ac:cxnSpMk id="41" creationId="{F034159C-A2D6-2AC1-DB6A-B8B1317C574E}"/>
          </ac:cxnSpMkLst>
        </pc:cxnChg>
        <pc:cxnChg chg="add mod">
          <ac:chgData name="Flader, Lee" userId="5ad7393d-4b60-4e0e-a5b7-4ef417c949a4" providerId="ADAL" clId="{91423935-FDA1-4E6B-8982-C9D19624166F}" dt="2023-06-29T15:05:55.806" v="374" actId="1582"/>
          <ac:cxnSpMkLst>
            <pc:docMk/>
            <pc:sldMk cId="1387988044" sldId="259"/>
            <ac:cxnSpMk id="43" creationId="{89119074-947E-AAB0-96F2-16C08078D4D9}"/>
          </ac:cxnSpMkLst>
        </pc:cxnChg>
        <pc:cxnChg chg="add mod">
          <ac:chgData name="Flader, Lee" userId="5ad7393d-4b60-4e0e-a5b7-4ef417c949a4" providerId="ADAL" clId="{91423935-FDA1-4E6B-8982-C9D19624166F}" dt="2023-06-29T15:05:51.262" v="373" actId="1582"/>
          <ac:cxnSpMkLst>
            <pc:docMk/>
            <pc:sldMk cId="1387988044" sldId="259"/>
            <ac:cxnSpMk id="45" creationId="{173706FE-EACA-2407-3CBE-59F98AB6FEAD}"/>
          </ac:cxnSpMkLst>
        </pc:cxnChg>
        <pc:cxnChg chg="add del mod">
          <ac:chgData name="Flader, Lee" userId="5ad7393d-4b60-4e0e-a5b7-4ef417c949a4" providerId="ADAL" clId="{91423935-FDA1-4E6B-8982-C9D19624166F}" dt="2023-06-29T18:25:25.576" v="484" actId="478"/>
          <ac:cxnSpMkLst>
            <pc:docMk/>
            <pc:sldMk cId="1387988044" sldId="259"/>
            <ac:cxnSpMk id="49" creationId="{941AF6CE-7778-C1F1-B560-49D020614E39}"/>
          </ac:cxnSpMkLst>
        </pc:cxnChg>
        <pc:cxnChg chg="add mod">
          <ac:chgData name="Flader, Lee" userId="5ad7393d-4b60-4e0e-a5b7-4ef417c949a4" providerId="ADAL" clId="{91423935-FDA1-4E6B-8982-C9D19624166F}" dt="2023-06-29T15:10:32.645" v="483" actId="1582"/>
          <ac:cxnSpMkLst>
            <pc:docMk/>
            <pc:sldMk cId="1387988044" sldId="259"/>
            <ac:cxnSpMk id="51" creationId="{BAC2E971-6FCF-F219-8655-B2A22D2F7FB5}"/>
          </ac:cxnSpMkLst>
        </pc:cxnChg>
        <pc:cxnChg chg="add mod">
          <ac:chgData name="Flader, Lee" userId="5ad7393d-4b60-4e0e-a5b7-4ef417c949a4" providerId="ADAL" clId="{91423935-FDA1-4E6B-8982-C9D19624166F}" dt="2023-06-29T15:10:32.645" v="483" actId="1582"/>
          <ac:cxnSpMkLst>
            <pc:docMk/>
            <pc:sldMk cId="1387988044" sldId="259"/>
            <ac:cxnSpMk id="55" creationId="{D8763734-A59D-5A46-3D61-890A280DFE8F}"/>
          </ac:cxnSpMkLst>
        </pc:cxnChg>
        <pc:cxnChg chg="add mod">
          <ac:chgData name="Flader, Lee" userId="5ad7393d-4b60-4e0e-a5b7-4ef417c949a4" providerId="ADAL" clId="{91423935-FDA1-4E6B-8982-C9D19624166F}" dt="2023-06-29T15:10:32.645" v="483" actId="1582"/>
          <ac:cxnSpMkLst>
            <pc:docMk/>
            <pc:sldMk cId="1387988044" sldId="259"/>
            <ac:cxnSpMk id="57" creationId="{68505713-0C84-13E9-DE4C-5E801BB337A2}"/>
          </ac:cxnSpMkLst>
        </pc:cxnChg>
        <pc:cxnChg chg="add mod">
          <ac:chgData name="Flader, Lee" userId="5ad7393d-4b60-4e0e-a5b7-4ef417c949a4" providerId="ADAL" clId="{91423935-FDA1-4E6B-8982-C9D19624166F}" dt="2023-06-29T18:25:39.106" v="486" actId="1582"/>
          <ac:cxnSpMkLst>
            <pc:docMk/>
            <pc:sldMk cId="1387988044" sldId="259"/>
            <ac:cxnSpMk id="59" creationId="{D88BFA5D-5861-56FE-0BE6-9818D6057400}"/>
          </ac:cxnSpMkLst>
        </pc:cxnChg>
      </pc:sldChg>
      <pc:sldChg chg="del">
        <pc:chgData name="Flader, Lee" userId="5ad7393d-4b60-4e0e-a5b7-4ef417c949a4" providerId="ADAL" clId="{91423935-FDA1-4E6B-8982-C9D19624166F}" dt="2023-07-06T12:26:07.219" v="946" actId="47"/>
        <pc:sldMkLst>
          <pc:docMk/>
          <pc:sldMk cId="491121958" sldId="260"/>
        </pc:sldMkLst>
      </pc:sldChg>
      <pc:sldChg chg="del">
        <pc:chgData name="Flader, Lee" userId="5ad7393d-4b60-4e0e-a5b7-4ef417c949a4" providerId="ADAL" clId="{91423935-FDA1-4E6B-8982-C9D19624166F}" dt="2023-07-06T12:26:11.335" v="947" actId="47"/>
        <pc:sldMkLst>
          <pc:docMk/>
          <pc:sldMk cId="4189160374" sldId="261"/>
        </pc:sldMkLst>
      </pc:sldChg>
      <pc:sldChg chg="del">
        <pc:chgData name="Flader, Lee" userId="5ad7393d-4b60-4e0e-a5b7-4ef417c949a4" providerId="ADAL" clId="{91423935-FDA1-4E6B-8982-C9D19624166F}" dt="2023-07-06T19:02:56.830" v="1580" actId="47"/>
        <pc:sldMkLst>
          <pc:docMk/>
          <pc:sldMk cId="1470370720" sldId="262"/>
        </pc:sldMkLst>
      </pc:sldChg>
      <pc:sldChg chg="modSp mod">
        <pc:chgData name="Flader, Lee" userId="5ad7393d-4b60-4e0e-a5b7-4ef417c949a4" providerId="ADAL" clId="{91423935-FDA1-4E6B-8982-C9D19624166F}" dt="2023-07-10T18:47:04.038" v="2290" actId="5793"/>
        <pc:sldMkLst>
          <pc:docMk/>
          <pc:sldMk cId="3517985706" sldId="263"/>
        </pc:sldMkLst>
        <pc:spChg chg="mod">
          <ac:chgData name="Flader, Lee" userId="5ad7393d-4b60-4e0e-a5b7-4ef417c949a4" providerId="ADAL" clId="{91423935-FDA1-4E6B-8982-C9D19624166F}" dt="2023-07-10T18:47:04.038" v="2290" actId="5793"/>
          <ac:spMkLst>
            <pc:docMk/>
            <pc:sldMk cId="3517985706" sldId="263"/>
            <ac:spMk id="3" creationId="{C72B7735-E81E-FA2B-6F0A-F172427F359A}"/>
          </ac:spMkLst>
        </pc:spChg>
      </pc:sldChg>
      <pc:sldChg chg="del">
        <pc:chgData name="Flader, Lee" userId="5ad7393d-4b60-4e0e-a5b7-4ef417c949a4" providerId="ADAL" clId="{91423935-FDA1-4E6B-8982-C9D19624166F}" dt="2023-07-06T12:00:21.696" v="487" actId="47"/>
        <pc:sldMkLst>
          <pc:docMk/>
          <pc:sldMk cId="275157519" sldId="264"/>
        </pc:sldMkLst>
      </pc:sldChg>
      <pc:sldChg chg="addSp delSp modSp add mod">
        <pc:chgData name="Flader, Lee" userId="5ad7393d-4b60-4e0e-a5b7-4ef417c949a4" providerId="ADAL" clId="{91423935-FDA1-4E6B-8982-C9D19624166F}" dt="2023-07-13T12:18:54.873" v="3183" actId="20577"/>
        <pc:sldMkLst>
          <pc:docMk/>
          <pc:sldMk cId="2999988218" sldId="264"/>
        </pc:sldMkLst>
        <pc:spChg chg="mod">
          <ac:chgData name="Flader, Lee" userId="5ad7393d-4b60-4e0e-a5b7-4ef417c949a4" providerId="ADAL" clId="{91423935-FDA1-4E6B-8982-C9D19624166F}" dt="2023-07-13T12:18:54.873" v="3183" actId="20577"/>
          <ac:spMkLst>
            <pc:docMk/>
            <pc:sldMk cId="2999988218" sldId="264"/>
            <ac:spMk id="2" creationId="{53B2AE46-B3D2-054A-9F92-273948CEEE54}"/>
          </ac:spMkLst>
        </pc:spChg>
        <pc:spChg chg="add mod or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4" creationId="{571A1E1A-0DCB-2E45-7F70-66A051E03C97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4" creationId="{89115E93-D1E0-78E6-6363-8F2CBFBE6F7A}"/>
          </ac:spMkLst>
        </pc:spChg>
        <pc:spChg chg="add mod or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5" creationId="{A40F62F9-755C-840D-7E65-68F36E788329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5" creationId="{A5D9BCC1-1CBB-9715-3F42-78BEA030C5BB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6" creationId="{7C0C0C93-47F9-9EC3-9E0D-BC269D831F3A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7" creationId="{841F2D6C-09B8-137D-842B-9B585E6517DD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8" creationId="{660BED31-657E-0DCA-001D-5D420E554C7F}"/>
          </ac:spMkLst>
        </pc:spChg>
        <pc:spChg chg="add mod">
          <ac:chgData name="Flader, Lee" userId="5ad7393d-4b60-4e0e-a5b7-4ef417c949a4" providerId="ADAL" clId="{91423935-FDA1-4E6B-8982-C9D19624166F}" dt="2023-07-12T19:13:31.926" v="3132" actId="20577"/>
          <ac:spMkLst>
            <pc:docMk/>
            <pc:sldMk cId="2999988218" sldId="264"/>
            <ac:spMk id="9" creationId="{5CAFFC42-2845-D54B-1C8E-A8F10DC1E0AE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0" creationId="{1DC73B05-FD55-1F47-F63E-73177A9D8B38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1" creationId="{04E8600B-6D17-E47E-A4CB-7DB8CB5B10A9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2" creationId="{C70CBE8C-1CCC-D9EB-4F2F-98CDC64856D3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3" creationId="{3FECAC25-09CB-1073-FE9E-48F479DF2B10}"/>
          </ac:spMkLst>
        </pc:spChg>
        <pc:spChg chg="add mod">
          <ac:chgData name="Flader, Lee" userId="5ad7393d-4b60-4e0e-a5b7-4ef417c949a4" providerId="ADAL" clId="{91423935-FDA1-4E6B-8982-C9D19624166F}" dt="2023-07-12T19:13:40.105" v="3133" actId="20577"/>
          <ac:spMkLst>
            <pc:docMk/>
            <pc:sldMk cId="2999988218" sldId="264"/>
            <ac:spMk id="14" creationId="{C01BB37F-F152-8658-A271-6EEF5B9A9CFE}"/>
          </ac:spMkLst>
        </pc:spChg>
        <pc:spChg chg="add mod or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5" creationId="{DD0C5938-8800-4B1D-1989-3B5096DD3FEF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6" creationId="{F342A386-70F3-DA2C-54D2-C6CB6049F3EB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7" creationId="{469799DE-083F-E169-69EB-317C97CD0E6D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8" creationId="{D60D9C8A-365B-3233-7A25-137846A78D6D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19" creationId="{17DA4CED-827A-ABE4-6012-7514B37091B8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20" creationId="{8AB0DEEE-C827-F5DB-4399-E598DE1BA4D9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30" creationId="{D2ED3CFB-E02D-2F37-375A-0FE547A2B3F1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35" creationId="{F38D775F-D77E-A899-6555-687A9B9FAF5A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36" creationId="{55B3C58B-29BA-E71E-98B6-2A2650AA096B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37" creationId="{75BF674B-5C90-9850-5980-5917DC2DCD04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42" creationId="{C61B6C2A-C482-9850-83DE-A4D4095D204C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44" creationId="{C549A9EF-57E2-BB88-12D9-6CD14C96A14C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46" creationId="{CCA00285-AC50-3B2B-8CD4-135F1BD72DC9}"/>
          </ac:spMkLst>
        </pc:spChg>
        <pc:spChg chg="del">
          <ac:chgData name="Flader, Lee" userId="5ad7393d-4b60-4e0e-a5b7-4ef417c949a4" providerId="ADAL" clId="{91423935-FDA1-4E6B-8982-C9D19624166F}" dt="2023-07-06T12:04:13.326" v="489" actId="478"/>
          <ac:spMkLst>
            <pc:docMk/>
            <pc:sldMk cId="2999988218" sldId="264"/>
            <ac:spMk id="47" creationId="{78379A23-C1E7-BE79-4268-59D62EC7174F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48" creationId="{4DAFEC58-3F4C-47ED-A501-FFE592C2AD81}"/>
          </ac:spMkLst>
        </pc:spChg>
        <pc:spChg chg="add mod">
          <ac:chgData name="Flader, Lee" userId="5ad7393d-4b60-4e0e-a5b7-4ef417c949a4" providerId="ADAL" clId="{91423935-FDA1-4E6B-8982-C9D19624166F}" dt="2023-07-12T19:13:18.600" v="3119" actId="1076"/>
          <ac:spMkLst>
            <pc:docMk/>
            <pc:sldMk cId="2999988218" sldId="264"/>
            <ac:spMk id="50" creationId="{CC0E9E43-27E1-70EA-8106-25C28F7ED672}"/>
          </ac:spMkLst>
        </pc:spChg>
        <pc:cxnChg chg="add mod or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22" creationId="{B674F0E9-3A0F-6FBA-B204-A6D251E09C3D}"/>
          </ac:cxnSpMkLst>
        </pc:cxnChg>
        <pc:cxnChg chg="add del mod">
          <ac:chgData name="Flader, Lee" userId="5ad7393d-4b60-4e0e-a5b7-4ef417c949a4" providerId="ADAL" clId="{91423935-FDA1-4E6B-8982-C9D19624166F}" dt="2023-07-06T12:19:40.494" v="832" actId="478"/>
          <ac:cxnSpMkLst>
            <pc:docMk/>
            <pc:sldMk cId="2999988218" sldId="264"/>
            <ac:cxnSpMk id="24" creationId="{F505D166-9A98-72CE-BD04-CCB22BF7D4EB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26" creationId="{C66CE404-F44E-1BEF-BF4D-1D6437190EB7}"/>
          </ac:cxnSpMkLst>
        </pc:cxnChg>
        <pc:cxnChg chg="add del">
          <ac:chgData name="Flader, Lee" userId="5ad7393d-4b60-4e0e-a5b7-4ef417c949a4" providerId="ADAL" clId="{91423935-FDA1-4E6B-8982-C9D19624166F}" dt="2023-07-06T12:19:36.029" v="831" actId="478"/>
          <ac:cxnSpMkLst>
            <pc:docMk/>
            <pc:sldMk cId="2999988218" sldId="264"/>
            <ac:cxnSpMk id="27" creationId="{15C5DBBC-5FB6-5A52-3BD2-CADD11AB5AD4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28" creationId="{D776D541-D05E-2414-73C7-FA3C89E1A930}"/>
          </ac:cxnSpMkLst>
        </pc:cxnChg>
        <pc:cxnChg chg="add mo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31" creationId="{49E00DAF-3BD3-0116-E960-1EA8752215DE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32" creationId="{F43D160A-61AD-CCCE-CDB5-1E245909D159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34" creationId="{EC664D9A-337D-8393-00A1-315226E5970B}"/>
          </ac:cxnSpMkLst>
        </pc:cxnChg>
        <pc:cxnChg chg="add mo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38" creationId="{31C63033-8DA7-B12D-7A47-F15A39F78AD6}"/>
          </ac:cxnSpMkLst>
        </pc:cxnChg>
        <pc:cxnChg chg="add mo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40" creationId="{291C257D-0479-DF10-2311-4C32E90AF27A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41" creationId="{F034159C-A2D6-2AC1-DB6A-B8B1317C574E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43" creationId="{89119074-947E-AAB0-96F2-16C08078D4D9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45" creationId="{173706FE-EACA-2407-3CBE-59F98AB6FEAD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51" creationId="{BAC2E971-6FCF-F219-8655-B2A22D2F7FB5}"/>
          </ac:cxnSpMkLst>
        </pc:cxnChg>
        <pc:cxnChg chg="add mo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54" creationId="{763FE2BE-875D-92B1-121B-92F895799301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55" creationId="{D8763734-A59D-5A46-3D61-890A280DFE8F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57" creationId="{68505713-0C84-13E9-DE4C-5E801BB337A2}"/>
          </ac:cxnSpMkLst>
        </pc:cxnChg>
        <pc:cxnChg chg="del mod">
          <ac:chgData name="Flader, Lee" userId="5ad7393d-4b60-4e0e-a5b7-4ef417c949a4" providerId="ADAL" clId="{91423935-FDA1-4E6B-8982-C9D19624166F}" dt="2023-07-06T12:04:13.326" v="489" actId="478"/>
          <ac:cxnSpMkLst>
            <pc:docMk/>
            <pc:sldMk cId="2999988218" sldId="264"/>
            <ac:cxnSpMk id="59" creationId="{D88BFA5D-5861-56FE-0BE6-9818D6057400}"/>
          </ac:cxnSpMkLst>
        </pc:cxnChg>
        <pc:cxnChg chg="add mod">
          <ac:chgData name="Flader, Lee" userId="5ad7393d-4b60-4e0e-a5b7-4ef417c949a4" providerId="ADAL" clId="{91423935-FDA1-4E6B-8982-C9D19624166F}" dt="2023-07-12T19:13:18.600" v="3119" actId="1076"/>
          <ac:cxnSpMkLst>
            <pc:docMk/>
            <pc:sldMk cId="2999988218" sldId="264"/>
            <ac:cxnSpMk id="60" creationId="{75983796-65CE-11B9-DF82-BF08360C3852}"/>
          </ac:cxnSpMkLst>
        </pc:cxnChg>
      </pc:sldChg>
      <pc:sldChg chg="addSp delSp modSp add mod">
        <pc:chgData name="Flader, Lee" userId="5ad7393d-4b60-4e0e-a5b7-4ef417c949a4" providerId="ADAL" clId="{91423935-FDA1-4E6B-8982-C9D19624166F}" dt="2023-07-13T12:32:45.761" v="3452" actId="1582"/>
        <pc:sldMkLst>
          <pc:docMk/>
          <pc:sldMk cId="3489418872" sldId="265"/>
        </pc:sldMkLst>
        <pc:spChg chg="mod">
          <ac:chgData name="Flader, Lee" userId="5ad7393d-4b60-4e0e-a5b7-4ef417c949a4" providerId="ADAL" clId="{91423935-FDA1-4E6B-8982-C9D19624166F}" dt="2023-07-13T12:28:47.290" v="3358" actId="20577"/>
          <ac:spMkLst>
            <pc:docMk/>
            <pc:sldMk cId="3489418872" sldId="265"/>
            <ac:spMk id="2" creationId="{53B2AE46-B3D2-054A-9F92-273948CEEE54}"/>
          </ac:spMkLst>
        </pc:spChg>
        <pc:spChg chg="add mod">
          <ac:chgData name="Flader, Lee" userId="5ad7393d-4b60-4e0e-a5b7-4ef417c949a4" providerId="ADAL" clId="{91423935-FDA1-4E6B-8982-C9D19624166F}" dt="2023-07-13T12:10:37.475" v="3156" actId="1076"/>
          <ac:spMkLst>
            <pc:docMk/>
            <pc:sldMk cId="3489418872" sldId="265"/>
            <ac:spMk id="4" creationId="{063E6982-54CF-583C-E629-9A09DDC00A4C}"/>
          </ac:spMkLst>
        </pc:spChg>
        <pc:spChg chg="add mod">
          <ac:chgData name="Flader, Lee" userId="5ad7393d-4b60-4e0e-a5b7-4ef417c949a4" providerId="ADAL" clId="{91423935-FDA1-4E6B-8982-C9D19624166F}" dt="2023-07-13T12:10:37.475" v="3156" actId="1076"/>
          <ac:spMkLst>
            <pc:docMk/>
            <pc:sldMk cId="3489418872" sldId="265"/>
            <ac:spMk id="5" creationId="{615949AE-E6B0-E541-7B59-8DF957F8E96C}"/>
          </ac:spMkLst>
        </pc:spChg>
        <pc:spChg chg="add mod">
          <ac:chgData name="Flader, Lee" userId="5ad7393d-4b60-4e0e-a5b7-4ef417c949a4" providerId="ADAL" clId="{91423935-FDA1-4E6B-8982-C9D19624166F}" dt="2023-07-13T12:10:37.475" v="3156" actId="1076"/>
          <ac:spMkLst>
            <pc:docMk/>
            <pc:sldMk cId="3489418872" sldId="265"/>
            <ac:spMk id="6" creationId="{DFCECB0A-1EE1-79BE-FFB3-1C15AEE7357C}"/>
          </ac:spMkLst>
        </pc:spChg>
        <pc:spChg chg="add mod">
          <ac:chgData name="Flader, Lee" userId="5ad7393d-4b60-4e0e-a5b7-4ef417c949a4" providerId="ADAL" clId="{91423935-FDA1-4E6B-8982-C9D19624166F}" dt="2023-07-13T12:23:25.714" v="3254" actId="14100"/>
          <ac:spMkLst>
            <pc:docMk/>
            <pc:sldMk cId="3489418872" sldId="265"/>
            <ac:spMk id="7" creationId="{2FA4328F-AFFB-9490-AE9F-DC1A998D3541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9" creationId="{5CAFFC42-2845-D54B-1C8E-A8F10DC1E0AE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0" creationId="{1DC73B05-FD55-1F47-F63E-73177A9D8B38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1" creationId="{04E8600B-6D17-E47E-A4CB-7DB8CB5B10A9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2" creationId="{C70CBE8C-1CCC-D9EB-4F2F-98CDC64856D3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3" creationId="{3FECAC25-09CB-1073-FE9E-48F479DF2B10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4" creationId="{C01BB37F-F152-8658-A271-6EEF5B9A9CFE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5" creationId="{DD0C5938-8800-4B1D-1989-3B5096DD3FEF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6" creationId="{F342A386-70F3-DA2C-54D2-C6CB6049F3EB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7" creationId="{469799DE-083F-E169-69EB-317C97CD0E6D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8" creationId="{D60D9C8A-365B-3233-7A25-137846A78D6D}"/>
          </ac:spMkLst>
        </pc:spChg>
        <pc:spChg chg="add del mod ord">
          <ac:chgData name="Flader, Lee" userId="5ad7393d-4b60-4e0e-a5b7-4ef417c949a4" providerId="ADAL" clId="{91423935-FDA1-4E6B-8982-C9D19624166F}" dt="2023-07-13T12:23:35.020" v="3255" actId="478"/>
          <ac:spMkLst>
            <pc:docMk/>
            <pc:sldMk cId="3489418872" sldId="265"/>
            <ac:spMk id="18" creationId="{DC241B65-088E-26C1-C799-9BD18E09DA65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19" creationId="{17DA4CED-827A-ABE4-6012-7514B37091B8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20" creationId="{8AB0DEEE-C827-F5DB-4399-E598DE1BA4D9}"/>
          </ac:spMkLst>
        </pc:spChg>
        <pc:spChg chg="add del mod">
          <ac:chgData name="Flader, Lee" userId="5ad7393d-4b60-4e0e-a5b7-4ef417c949a4" providerId="ADAL" clId="{91423935-FDA1-4E6B-8982-C9D19624166F}" dt="2023-07-06T18:43:43.125" v="1177" actId="478"/>
          <ac:spMkLst>
            <pc:docMk/>
            <pc:sldMk cId="3489418872" sldId="265"/>
            <ac:spMk id="25" creationId="{E0AB0F84-1493-D15D-8380-5F2283AD342C}"/>
          </ac:spMkLst>
        </pc:spChg>
        <pc:spChg chg="add del mod">
          <ac:chgData name="Flader, Lee" userId="5ad7393d-4b60-4e0e-a5b7-4ef417c949a4" providerId="ADAL" clId="{91423935-FDA1-4E6B-8982-C9D19624166F}" dt="2023-07-06T18:43:42.551" v="1176" actId="478"/>
          <ac:spMkLst>
            <pc:docMk/>
            <pc:sldMk cId="3489418872" sldId="265"/>
            <ac:spMk id="26" creationId="{15A67E5D-3DA1-3254-6C7A-97873681036C}"/>
          </ac:spMkLst>
        </pc:spChg>
        <pc:spChg chg="add del mod">
          <ac:chgData name="Flader, Lee" userId="5ad7393d-4b60-4e0e-a5b7-4ef417c949a4" providerId="ADAL" clId="{91423935-FDA1-4E6B-8982-C9D19624166F}" dt="2023-07-06T18:43:41.333" v="1174" actId="478"/>
          <ac:spMkLst>
            <pc:docMk/>
            <pc:sldMk cId="3489418872" sldId="265"/>
            <ac:spMk id="27" creationId="{04B2C054-3C41-80DF-ACD0-0DDE2DCF424E}"/>
          </ac:spMkLst>
        </pc:spChg>
        <pc:spChg chg="add del mod">
          <ac:chgData name="Flader, Lee" userId="5ad7393d-4b60-4e0e-a5b7-4ef417c949a4" providerId="ADAL" clId="{91423935-FDA1-4E6B-8982-C9D19624166F}" dt="2023-07-06T18:43:41.942" v="1175" actId="478"/>
          <ac:spMkLst>
            <pc:docMk/>
            <pc:sldMk cId="3489418872" sldId="265"/>
            <ac:spMk id="28" creationId="{D78EB9D3-A270-178E-DC1B-212F46CADC82}"/>
          </ac:spMkLst>
        </pc:spChg>
        <pc:spChg chg="add mod">
          <ac:chgData name="Flader, Lee" userId="5ad7393d-4b60-4e0e-a5b7-4ef417c949a4" providerId="ADAL" clId="{91423935-FDA1-4E6B-8982-C9D19624166F}" dt="2023-07-13T12:21:52.430" v="3213" actId="1076"/>
          <ac:spMkLst>
            <pc:docMk/>
            <pc:sldMk cId="3489418872" sldId="265"/>
            <ac:spMk id="29" creationId="{A8BF136A-E202-7D85-4678-09C79483AD71}"/>
          </ac:spMkLst>
        </pc:spChg>
        <pc:spChg chg="add mod">
          <ac:chgData name="Flader, Lee" userId="5ad7393d-4b60-4e0e-a5b7-4ef417c949a4" providerId="ADAL" clId="{91423935-FDA1-4E6B-8982-C9D19624166F}" dt="2023-07-13T12:21:59.934" v="3214" actId="1076"/>
          <ac:spMkLst>
            <pc:docMk/>
            <pc:sldMk cId="3489418872" sldId="265"/>
            <ac:spMk id="30" creationId="{A1AEA97F-E0AD-7C7E-FBDE-BC0F96F7F8F0}"/>
          </ac:spMkLst>
        </pc:spChg>
        <pc:spChg chg="add mod">
          <ac:chgData name="Flader, Lee" userId="5ad7393d-4b60-4e0e-a5b7-4ef417c949a4" providerId="ADAL" clId="{91423935-FDA1-4E6B-8982-C9D19624166F}" dt="2023-07-13T12:20:31.463" v="3201" actId="14100"/>
          <ac:spMkLst>
            <pc:docMk/>
            <pc:sldMk cId="3489418872" sldId="265"/>
            <ac:spMk id="35" creationId="{4651C846-86B7-F6D8-1608-4CA455D98B37}"/>
          </ac:spMkLst>
        </pc:spChg>
        <pc:spChg chg="add mod">
          <ac:chgData name="Flader, Lee" userId="5ad7393d-4b60-4e0e-a5b7-4ef417c949a4" providerId="ADAL" clId="{91423935-FDA1-4E6B-8982-C9D19624166F}" dt="2023-07-13T12:21:12.406" v="3210" actId="1076"/>
          <ac:spMkLst>
            <pc:docMk/>
            <pc:sldMk cId="3489418872" sldId="265"/>
            <ac:spMk id="36" creationId="{1BC75116-D87F-38CA-890E-45C47C656A2C}"/>
          </ac:spMkLst>
        </pc:spChg>
        <pc:spChg chg="add mod">
          <ac:chgData name="Flader, Lee" userId="5ad7393d-4b60-4e0e-a5b7-4ef417c949a4" providerId="ADAL" clId="{91423935-FDA1-4E6B-8982-C9D19624166F}" dt="2023-07-13T12:21:31.005" v="3211" actId="1076"/>
          <ac:spMkLst>
            <pc:docMk/>
            <pc:sldMk cId="3489418872" sldId="265"/>
            <ac:spMk id="37" creationId="{7DFDAE7F-543F-EC34-03FE-79CAC1F25065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42" creationId="{C61B6C2A-C482-9850-83DE-A4D4095D204C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44" creationId="{C549A9EF-57E2-BB88-12D9-6CD14C96A14C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48" creationId="{4DAFEC58-3F4C-47ED-A501-FFE592C2AD81}"/>
          </ac:spMkLst>
        </pc:spChg>
        <pc:spChg chg="del">
          <ac:chgData name="Flader, Lee" userId="5ad7393d-4b60-4e0e-a5b7-4ef417c949a4" providerId="ADAL" clId="{91423935-FDA1-4E6B-8982-C9D19624166F}" dt="2023-07-06T18:27:47.978" v="1061" actId="478"/>
          <ac:spMkLst>
            <pc:docMk/>
            <pc:sldMk cId="3489418872" sldId="265"/>
            <ac:spMk id="50" creationId="{CC0E9E43-27E1-70EA-8106-25C28F7ED672}"/>
          </ac:spMkLst>
        </pc:spChg>
        <pc:spChg chg="add mod">
          <ac:chgData name="Flader, Lee" userId="5ad7393d-4b60-4e0e-a5b7-4ef417c949a4" providerId="ADAL" clId="{91423935-FDA1-4E6B-8982-C9D19624166F}" dt="2023-07-13T12:31:35.146" v="3439" actId="11530"/>
          <ac:spMkLst>
            <pc:docMk/>
            <pc:sldMk cId="3489418872" sldId="265"/>
            <ac:spMk id="55" creationId="{0AF93432-99A0-EFC2-2359-DDD61B37A29A}"/>
          </ac:spMkLst>
        </pc:spChg>
        <pc:spChg chg="add mod ord">
          <ac:chgData name="Flader, Lee" userId="5ad7393d-4b60-4e0e-a5b7-4ef417c949a4" providerId="ADAL" clId="{91423935-FDA1-4E6B-8982-C9D19624166F}" dt="2023-07-13T12:27:08.969" v="3299" actId="1076"/>
          <ac:spMkLst>
            <pc:docMk/>
            <pc:sldMk cId="3489418872" sldId="265"/>
            <ac:spMk id="56" creationId="{40A8F9F8-DCDE-59FE-3322-379AD73EB99A}"/>
          </ac:spMkLst>
        </pc:spChg>
        <pc:spChg chg="add mod">
          <ac:chgData name="Flader, Lee" userId="5ad7393d-4b60-4e0e-a5b7-4ef417c949a4" providerId="ADAL" clId="{91423935-FDA1-4E6B-8982-C9D19624166F}" dt="2023-07-13T12:31:09.479" v="3434" actId="1076"/>
          <ac:spMkLst>
            <pc:docMk/>
            <pc:sldMk cId="3489418872" sldId="265"/>
            <ac:spMk id="58" creationId="{771E71B0-D50F-57C4-642E-6DC7F0EAF120}"/>
          </ac:spMkLst>
        </pc:spChg>
        <pc:spChg chg="add del mod">
          <ac:chgData name="Flader, Lee" userId="5ad7393d-4b60-4e0e-a5b7-4ef417c949a4" providerId="ADAL" clId="{91423935-FDA1-4E6B-8982-C9D19624166F}" dt="2023-07-13T12:26:41.945" v="3294" actId="14100"/>
          <ac:spMkLst>
            <pc:docMk/>
            <pc:sldMk cId="3489418872" sldId="265"/>
            <ac:spMk id="63" creationId="{913F081B-6F43-AC4A-443E-1D76EF826FBC}"/>
          </ac:spMkLst>
        </pc:spChg>
        <pc:spChg chg="add mod">
          <ac:chgData name="Flader, Lee" userId="5ad7393d-4b60-4e0e-a5b7-4ef417c949a4" providerId="ADAL" clId="{91423935-FDA1-4E6B-8982-C9D19624166F}" dt="2023-07-13T12:31:22.249" v="3436" actId="11530"/>
          <ac:spMkLst>
            <pc:docMk/>
            <pc:sldMk cId="3489418872" sldId="265"/>
            <ac:spMk id="69" creationId="{5D467A3E-D565-4E13-7C0F-DA87C8253F55}"/>
          </ac:spMkLst>
        </pc:spChg>
        <pc:spChg chg="add mod">
          <ac:chgData name="Flader, Lee" userId="5ad7393d-4b60-4e0e-a5b7-4ef417c949a4" providerId="ADAL" clId="{91423935-FDA1-4E6B-8982-C9D19624166F}" dt="2023-07-13T12:31:25.779" v="3437" actId="11530"/>
          <ac:spMkLst>
            <pc:docMk/>
            <pc:sldMk cId="3489418872" sldId="265"/>
            <ac:spMk id="70" creationId="{AFCAA3F8-1619-0030-6CC4-C4A77C4E2608}"/>
          </ac:spMkLst>
        </pc:spChg>
        <pc:spChg chg="add mod">
          <ac:chgData name="Flader, Lee" userId="5ad7393d-4b60-4e0e-a5b7-4ef417c949a4" providerId="ADAL" clId="{91423935-FDA1-4E6B-8982-C9D19624166F}" dt="2023-07-13T12:31:31.033" v="3438" actId="11530"/>
          <ac:spMkLst>
            <pc:docMk/>
            <pc:sldMk cId="3489418872" sldId="265"/>
            <ac:spMk id="71" creationId="{BDC5DF98-E4E9-737B-764C-2A53F284C0BE}"/>
          </ac:spMkLst>
        </pc:spChg>
        <pc:spChg chg="add mod">
          <ac:chgData name="Flader, Lee" userId="5ad7393d-4b60-4e0e-a5b7-4ef417c949a4" providerId="ADAL" clId="{91423935-FDA1-4E6B-8982-C9D19624166F}" dt="2023-07-13T12:31:41.030" v="3440" actId="1076"/>
          <ac:spMkLst>
            <pc:docMk/>
            <pc:sldMk cId="3489418872" sldId="265"/>
            <ac:spMk id="72" creationId="{EB830C23-C1F0-4E3D-7832-E1076C9AA607}"/>
          </ac:spMkLst>
        </pc:spChg>
        <pc:cxnChg chg="add mod">
          <ac:chgData name="Flader, Lee" userId="5ad7393d-4b60-4e0e-a5b7-4ef417c949a4" providerId="ADAL" clId="{91423935-FDA1-4E6B-8982-C9D19624166F}" dt="2023-07-13T12:23:25.485" v="3252" actId="14100"/>
          <ac:cxnSpMkLst>
            <pc:docMk/>
            <pc:sldMk cId="3489418872" sldId="265"/>
            <ac:cxnSpMk id="21" creationId="{68364216-E360-578C-47B4-DE43D0C33405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22" creationId="{B674F0E9-3A0F-6FBA-B204-A6D251E09C3D}"/>
          </ac:cxnSpMkLst>
        </pc:cxnChg>
        <pc:cxnChg chg="add mod">
          <ac:chgData name="Flader, Lee" userId="5ad7393d-4b60-4e0e-a5b7-4ef417c949a4" providerId="ADAL" clId="{91423935-FDA1-4E6B-8982-C9D19624166F}" dt="2023-07-13T12:10:37.475" v="3156" actId="1076"/>
          <ac:cxnSpMkLst>
            <pc:docMk/>
            <pc:sldMk cId="3489418872" sldId="265"/>
            <ac:cxnSpMk id="24" creationId="{D067E301-8D67-8FF0-AF8B-C601D9C0EECE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31" creationId="{49E00DAF-3BD3-0116-E960-1EA8752215DE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38" creationId="{31C63033-8DA7-B12D-7A47-F15A39F78AD6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40" creationId="{291C257D-0479-DF10-2311-4C32E90AF27A}"/>
          </ac:cxnSpMkLst>
        </pc:cxnChg>
        <pc:cxnChg chg="add mod">
          <ac:chgData name="Flader, Lee" userId="5ad7393d-4b60-4e0e-a5b7-4ef417c949a4" providerId="ADAL" clId="{91423935-FDA1-4E6B-8982-C9D19624166F}" dt="2023-07-13T12:21:52.430" v="3213" actId="1076"/>
          <ac:cxnSpMkLst>
            <pc:docMk/>
            <pc:sldMk cId="3489418872" sldId="265"/>
            <ac:cxnSpMk id="41" creationId="{617FF586-DC4E-98A0-7690-0CC7694816D4}"/>
          </ac:cxnSpMkLst>
        </pc:cxnChg>
        <pc:cxnChg chg="add mod">
          <ac:chgData name="Flader, Lee" userId="5ad7393d-4b60-4e0e-a5b7-4ef417c949a4" providerId="ADAL" clId="{91423935-FDA1-4E6B-8982-C9D19624166F}" dt="2023-07-13T12:21:52.430" v="3213" actId="1076"/>
          <ac:cxnSpMkLst>
            <pc:docMk/>
            <pc:sldMk cId="3489418872" sldId="265"/>
            <ac:cxnSpMk id="43" creationId="{7809854F-E7DB-4098-E124-D9C5E549BFC7}"/>
          </ac:cxnSpMkLst>
        </pc:cxnChg>
        <pc:cxnChg chg="add mod">
          <ac:chgData name="Flader, Lee" userId="5ad7393d-4b60-4e0e-a5b7-4ef417c949a4" providerId="ADAL" clId="{91423935-FDA1-4E6B-8982-C9D19624166F}" dt="2023-07-13T12:21:52.430" v="3213" actId="1076"/>
          <ac:cxnSpMkLst>
            <pc:docMk/>
            <pc:sldMk cId="3489418872" sldId="265"/>
            <ac:cxnSpMk id="47" creationId="{98832E98-7631-0B93-ED40-410F47CFE803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54" creationId="{763FE2BE-875D-92B1-121B-92F895799301}"/>
          </ac:cxnSpMkLst>
        </pc:cxnChg>
        <pc:cxnChg chg="add del mod">
          <ac:chgData name="Flader, Lee" userId="5ad7393d-4b60-4e0e-a5b7-4ef417c949a4" providerId="ADAL" clId="{91423935-FDA1-4E6B-8982-C9D19624166F}" dt="2023-07-06T18:58:56.070" v="1454" actId="478"/>
          <ac:cxnSpMkLst>
            <pc:docMk/>
            <pc:sldMk cId="3489418872" sldId="265"/>
            <ac:cxnSpMk id="55" creationId="{DA2A5741-58DF-0905-5EE3-11D49FD4FC26}"/>
          </ac:cxnSpMkLst>
        </pc:cxnChg>
        <pc:cxnChg chg="add mod">
          <ac:chgData name="Flader, Lee" userId="5ad7393d-4b60-4e0e-a5b7-4ef417c949a4" providerId="ADAL" clId="{91423935-FDA1-4E6B-8982-C9D19624166F}" dt="2023-07-13T12:21:59.934" v="3214" actId="1076"/>
          <ac:cxnSpMkLst>
            <pc:docMk/>
            <pc:sldMk cId="3489418872" sldId="265"/>
            <ac:cxnSpMk id="57" creationId="{EE6E1353-4F67-2151-3FC2-7D5023A0B40B}"/>
          </ac:cxnSpMkLst>
        </pc:cxnChg>
        <pc:cxnChg chg="add mod">
          <ac:chgData name="Flader, Lee" userId="5ad7393d-4b60-4e0e-a5b7-4ef417c949a4" providerId="ADAL" clId="{91423935-FDA1-4E6B-8982-C9D19624166F}" dt="2023-07-13T12:21:59.934" v="3214" actId="1076"/>
          <ac:cxnSpMkLst>
            <pc:docMk/>
            <pc:sldMk cId="3489418872" sldId="265"/>
            <ac:cxnSpMk id="59" creationId="{B971548E-9B9E-C0F2-B6AC-8942DB03CA32}"/>
          </ac:cxnSpMkLst>
        </pc:cxnChg>
        <pc:cxnChg chg="del mod">
          <ac:chgData name="Flader, Lee" userId="5ad7393d-4b60-4e0e-a5b7-4ef417c949a4" providerId="ADAL" clId="{91423935-FDA1-4E6B-8982-C9D19624166F}" dt="2023-07-06T18:27:47.978" v="1061" actId="478"/>
          <ac:cxnSpMkLst>
            <pc:docMk/>
            <pc:sldMk cId="3489418872" sldId="265"/>
            <ac:cxnSpMk id="60" creationId="{75983796-65CE-11B9-DF82-BF08360C3852}"/>
          </ac:cxnSpMkLst>
        </pc:cxnChg>
        <pc:cxnChg chg="add mod">
          <ac:chgData name="Flader, Lee" userId="5ad7393d-4b60-4e0e-a5b7-4ef417c949a4" providerId="ADAL" clId="{91423935-FDA1-4E6B-8982-C9D19624166F}" dt="2023-07-13T12:32:45.761" v="3452" actId="1582"/>
          <ac:cxnSpMkLst>
            <pc:docMk/>
            <pc:sldMk cId="3489418872" sldId="265"/>
            <ac:cxnSpMk id="61" creationId="{633E109C-3E61-3A92-4512-D86EA2E1EDFD}"/>
          </ac:cxnSpMkLst>
        </pc:cxnChg>
        <pc:cxnChg chg="add mod">
          <ac:chgData name="Flader, Lee" userId="5ad7393d-4b60-4e0e-a5b7-4ef417c949a4" providerId="ADAL" clId="{91423935-FDA1-4E6B-8982-C9D19624166F}" dt="2023-07-13T12:21:59.934" v="3214" actId="1076"/>
          <ac:cxnSpMkLst>
            <pc:docMk/>
            <pc:sldMk cId="3489418872" sldId="265"/>
            <ac:cxnSpMk id="62" creationId="{3CBC7436-17FC-AB9E-537E-2FFB0DBC802D}"/>
          </ac:cxnSpMkLst>
        </pc:cxnChg>
        <pc:cxnChg chg="add mod">
          <ac:chgData name="Flader, Lee" userId="5ad7393d-4b60-4e0e-a5b7-4ef417c949a4" providerId="ADAL" clId="{91423935-FDA1-4E6B-8982-C9D19624166F}" dt="2023-07-13T12:21:06.295" v="3209" actId="14100"/>
          <ac:cxnSpMkLst>
            <pc:docMk/>
            <pc:sldMk cId="3489418872" sldId="265"/>
            <ac:cxnSpMk id="65" creationId="{242CEEC2-79D5-F57F-5BC1-F78F1AA9004E}"/>
          </ac:cxnSpMkLst>
        </pc:cxnChg>
        <pc:cxnChg chg="add mod">
          <ac:chgData name="Flader, Lee" userId="5ad7393d-4b60-4e0e-a5b7-4ef417c949a4" providerId="ADAL" clId="{91423935-FDA1-4E6B-8982-C9D19624166F}" dt="2023-07-13T12:32:23.473" v="3448" actId="1582"/>
          <ac:cxnSpMkLst>
            <pc:docMk/>
            <pc:sldMk cId="3489418872" sldId="265"/>
            <ac:cxnSpMk id="66" creationId="{13A28023-BD90-72D9-C6D1-EE2E22133D10}"/>
          </ac:cxnSpMkLst>
        </pc:cxnChg>
        <pc:cxnChg chg="add mod">
          <ac:chgData name="Flader, Lee" userId="5ad7393d-4b60-4e0e-a5b7-4ef417c949a4" providerId="ADAL" clId="{91423935-FDA1-4E6B-8982-C9D19624166F}" dt="2023-07-13T12:11:22.497" v="3164" actId="1582"/>
          <ac:cxnSpMkLst>
            <pc:docMk/>
            <pc:sldMk cId="3489418872" sldId="265"/>
            <ac:cxnSpMk id="68" creationId="{7E30C44D-DE95-69D5-FDFF-C1FC06FBD61A}"/>
          </ac:cxnSpMkLst>
        </pc:cxnChg>
        <pc:cxnChg chg="add mod">
          <ac:chgData name="Flader, Lee" userId="5ad7393d-4b60-4e0e-a5b7-4ef417c949a4" providerId="ADAL" clId="{91423935-FDA1-4E6B-8982-C9D19624166F}" dt="2023-07-13T12:32:37.194" v="3451" actId="1582"/>
          <ac:cxnSpMkLst>
            <pc:docMk/>
            <pc:sldMk cId="3489418872" sldId="265"/>
            <ac:cxnSpMk id="73" creationId="{45F39ABD-50FE-625B-361A-3EF8C5D90078}"/>
          </ac:cxnSpMkLst>
        </pc:cxnChg>
      </pc:sldChg>
      <pc:sldChg chg="new del">
        <pc:chgData name="Flader, Lee" userId="5ad7393d-4b60-4e0e-a5b7-4ef417c949a4" providerId="ADAL" clId="{91423935-FDA1-4E6B-8982-C9D19624166F}" dt="2023-07-06T18:24:14.248" v="950" actId="47"/>
        <pc:sldMkLst>
          <pc:docMk/>
          <pc:sldMk cId="4054561253" sldId="265"/>
        </pc:sldMkLst>
      </pc:sldChg>
      <pc:sldChg chg="addSp delSp modSp new mod modClrScheme chgLayout">
        <pc:chgData name="Flader, Lee" userId="5ad7393d-4b60-4e0e-a5b7-4ef417c949a4" providerId="ADAL" clId="{91423935-FDA1-4E6B-8982-C9D19624166F}" dt="2023-07-12T19:14:19.785" v="3134" actId="700"/>
        <pc:sldMkLst>
          <pc:docMk/>
          <pc:sldMk cId="3743662514" sldId="266"/>
        </pc:sldMkLst>
        <pc:spChg chg="mod ord">
          <ac:chgData name="Flader, Lee" userId="5ad7393d-4b60-4e0e-a5b7-4ef417c949a4" providerId="ADAL" clId="{91423935-FDA1-4E6B-8982-C9D19624166F}" dt="2023-07-12T19:14:19.785" v="3134" actId="700"/>
          <ac:spMkLst>
            <pc:docMk/>
            <pc:sldMk cId="3743662514" sldId="266"/>
            <ac:spMk id="2" creationId="{F961577A-3AA5-9C4B-A31B-514F7866FE14}"/>
          </ac:spMkLst>
        </pc:spChg>
        <pc:spChg chg="del">
          <ac:chgData name="Flader, Lee" userId="5ad7393d-4b60-4e0e-a5b7-4ef417c949a4" providerId="ADAL" clId="{91423935-FDA1-4E6B-8982-C9D19624166F}" dt="2023-07-12T15:06:23.855" v="2548" actId="478"/>
          <ac:spMkLst>
            <pc:docMk/>
            <pc:sldMk cId="3743662514" sldId="266"/>
            <ac:spMk id="3" creationId="{8440275A-57AD-9FE6-AD2D-695D6B75FB82}"/>
          </ac:spMkLst>
        </pc:spChg>
        <pc:spChg chg="mod ord">
          <ac:chgData name="Flader, Lee" userId="5ad7393d-4b60-4e0e-a5b7-4ef417c949a4" providerId="ADAL" clId="{91423935-FDA1-4E6B-8982-C9D19624166F}" dt="2023-07-12T19:14:19.785" v="3134" actId="700"/>
          <ac:spMkLst>
            <pc:docMk/>
            <pc:sldMk cId="3743662514" sldId="266"/>
            <ac:spMk id="4" creationId="{03235F70-CF74-5B02-EC9C-B0764F9DB2B4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5" creationId="{BE29CABA-3F6B-E4AE-3AED-902215425AB6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6" creationId="{50B9065C-743A-118A-95F8-C58AEBC9DD97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7" creationId="{8D66B97C-A8E8-0D33-479B-D2EA5EAED541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8" creationId="{1AEDCC92-1AFD-B90C-E162-31222C5A5A17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9" creationId="{794F7143-0E8D-E784-E665-F72CCAA0068B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0" creationId="{4D4BC83B-8C5B-E552-1918-75EE041652D4}"/>
          </ac:spMkLst>
        </pc:spChg>
        <pc:spChg chg="add del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1" creationId="{0B1C8A00-EF74-B584-6851-0376E272AD21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2" creationId="{7AC8EDE5-9AAB-57AF-C0C4-923D94DD8EB3}"/>
          </ac:spMkLst>
        </pc:spChg>
        <pc:spChg chg="add del mod">
          <ac:chgData name="Flader, Lee" userId="5ad7393d-4b60-4e0e-a5b7-4ef417c949a4" providerId="ADAL" clId="{91423935-FDA1-4E6B-8982-C9D19624166F}" dt="2023-07-12T15:17:56.570" v="2772" actId="478"/>
          <ac:spMkLst>
            <pc:docMk/>
            <pc:sldMk cId="3743662514" sldId="266"/>
            <ac:spMk id="13" creationId="{3233861E-1A0D-F41E-7CF7-B786DD0BD09D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4" creationId="{DBBA9B6A-DA93-A5C8-FC70-A4F01C75448D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5" creationId="{A71FAC92-2934-EC13-1D05-FB209AF65426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16" creationId="{681585FF-35FC-B6E7-4CDC-DC0A6EC2430F}"/>
          </ac:spMkLst>
        </pc:spChg>
        <pc:spChg chg="add del mod">
          <ac:chgData name="Flader, Lee" userId="5ad7393d-4b60-4e0e-a5b7-4ef417c949a4" providerId="ADAL" clId="{91423935-FDA1-4E6B-8982-C9D19624166F}" dt="2023-07-12T15:30:08.038" v="2827" actId="478"/>
          <ac:spMkLst>
            <pc:docMk/>
            <pc:sldMk cId="3743662514" sldId="266"/>
            <ac:spMk id="17" creationId="{C86E9F79-DA20-9BF5-77A5-989CED3E8B49}"/>
          </ac:spMkLst>
        </pc:spChg>
        <pc:spChg chg="add del mod">
          <ac:chgData name="Flader, Lee" userId="5ad7393d-4b60-4e0e-a5b7-4ef417c949a4" providerId="ADAL" clId="{91423935-FDA1-4E6B-8982-C9D19624166F}" dt="2023-07-12T15:30:50.211" v="2837" actId="478"/>
          <ac:spMkLst>
            <pc:docMk/>
            <pc:sldMk cId="3743662514" sldId="266"/>
            <ac:spMk id="18" creationId="{8226C757-DFC7-9695-9237-32E88AD3CB84}"/>
          </ac:spMkLst>
        </pc:spChg>
        <pc:spChg chg="add del mod">
          <ac:chgData name="Flader, Lee" userId="5ad7393d-4b60-4e0e-a5b7-4ef417c949a4" providerId="ADAL" clId="{91423935-FDA1-4E6B-8982-C9D19624166F}" dt="2023-07-12T15:30:50.211" v="2837" actId="478"/>
          <ac:spMkLst>
            <pc:docMk/>
            <pc:sldMk cId="3743662514" sldId="266"/>
            <ac:spMk id="19" creationId="{052802A8-72DB-5985-7D2E-372774C8F2E9}"/>
          </ac:spMkLst>
        </pc:spChg>
        <pc:spChg chg="add del mod">
          <ac:chgData name="Flader, Lee" userId="5ad7393d-4b60-4e0e-a5b7-4ef417c949a4" providerId="ADAL" clId="{91423935-FDA1-4E6B-8982-C9D19624166F}" dt="2023-07-12T15:30:50.211" v="2837" actId="478"/>
          <ac:spMkLst>
            <pc:docMk/>
            <pc:sldMk cId="3743662514" sldId="266"/>
            <ac:spMk id="20" creationId="{CE238DF6-90AE-1754-28DD-5E4274E2982E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21" creationId="{E8235C63-AE9C-7950-8414-3F47F9749CEE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22" creationId="{4800C434-E1C8-0516-38DD-7D02F64B9963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50" creationId="{1C4A18C7-6FF6-0C19-0A28-8515AA6945C8}"/>
          </ac:spMkLst>
        </pc:spChg>
        <pc:spChg chg="add mod">
          <ac:chgData name="Flader, Lee" userId="5ad7393d-4b60-4e0e-a5b7-4ef417c949a4" providerId="ADAL" clId="{91423935-FDA1-4E6B-8982-C9D19624166F}" dt="2023-07-12T19:02:18.758" v="3118" actId="1076"/>
          <ac:spMkLst>
            <pc:docMk/>
            <pc:sldMk cId="3743662514" sldId="266"/>
            <ac:spMk id="59" creationId="{9A7A5262-6BA8-7E2A-F20B-5ADB9FEFE0F5}"/>
          </ac:spMkLst>
        </pc:sp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24" creationId="{1A574A62-AFD9-D5D6-61EF-D082FB602FC1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26" creationId="{7706B27C-B379-90AB-5718-38B1B25890DF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28" creationId="{8CA7764E-ED90-62B7-49AE-672A3BBD00DF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30" creationId="{648959B4-D6B4-9310-629E-B19CB96FD902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32" creationId="{9A06EAA3-1D7A-BF8A-FCD7-055A479CB7B8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34" creationId="{5263AB42-F5AD-CB32-4908-BD31A1022F27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36" creationId="{EFB46B7E-028E-2451-59FD-5ECF1D935E0C}"/>
          </ac:cxnSpMkLst>
        </pc:cxnChg>
        <pc:cxnChg chg="add del">
          <ac:chgData name="Flader, Lee" userId="5ad7393d-4b60-4e0e-a5b7-4ef417c949a4" providerId="ADAL" clId="{91423935-FDA1-4E6B-8982-C9D19624166F}" dt="2023-07-12T18:03:32.849" v="2989" actId="478"/>
          <ac:cxnSpMkLst>
            <pc:docMk/>
            <pc:sldMk cId="3743662514" sldId="266"/>
            <ac:cxnSpMk id="38" creationId="{5458E1BB-E9D1-C987-18E7-A7C462E443DC}"/>
          </ac:cxnSpMkLst>
        </pc:cxnChg>
        <pc:cxnChg chg="add mod">
          <ac:chgData name="Flader, Lee" userId="5ad7393d-4b60-4e0e-a5b7-4ef417c949a4" providerId="ADAL" clId="{91423935-FDA1-4E6B-8982-C9D19624166F}" dt="2023-07-12T19:02:18.758" v="3118" actId="1076"/>
          <ac:cxnSpMkLst>
            <pc:docMk/>
            <pc:sldMk cId="3743662514" sldId="266"/>
            <ac:cxnSpMk id="40" creationId="{0BA9F823-931F-D112-07FF-2AF04AD43F1F}"/>
          </ac:cxnSpMkLst>
        </pc:cxnChg>
      </pc:sldChg>
    </pc:docChg>
  </pc:docChgLst>
  <pc:docChgLst>
    <pc:chgData name="Flader, Lee" userId="5ad7393d-4b60-4e0e-a5b7-4ef417c949a4" providerId="ADAL" clId="{07F985D5-68CF-4F56-8826-9E1B82A4E6A5}"/>
    <pc:docChg chg="custSel addSld modSld">
      <pc:chgData name="Flader, Lee" userId="5ad7393d-4b60-4e0e-a5b7-4ef417c949a4" providerId="ADAL" clId="{07F985D5-68CF-4F56-8826-9E1B82A4E6A5}" dt="2023-07-06T11:49:35.477" v="1150" actId="20577"/>
      <pc:docMkLst>
        <pc:docMk/>
      </pc:docMkLst>
      <pc:sldChg chg="modSp mod">
        <pc:chgData name="Flader, Lee" userId="5ad7393d-4b60-4e0e-a5b7-4ef417c949a4" providerId="ADAL" clId="{07F985D5-68CF-4F56-8826-9E1B82A4E6A5}" dt="2023-07-06T11:41:08.432" v="632" actId="20577"/>
        <pc:sldMkLst>
          <pc:docMk/>
          <pc:sldMk cId="3681362828" sldId="257"/>
        </pc:sldMkLst>
        <pc:spChg chg="mod">
          <ac:chgData name="Flader, Lee" userId="5ad7393d-4b60-4e0e-a5b7-4ef417c949a4" providerId="ADAL" clId="{07F985D5-68CF-4F56-8826-9E1B82A4E6A5}" dt="2023-07-06T11:41:08.432" v="632" actId="20577"/>
          <ac:spMkLst>
            <pc:docMk/>
            <pc:sldMk cId="3681362828" sldId="257"/>
            <ac:spMk id="7" creationId="{84BED499-6ED4-F54A-8BC4-75AB617CA064}"/>
          </ac:spMkLst>
        </pc:spChg>
      </pc:sldChg>
      <pc:sldChg chg="addSp delSp modSp new mod modClrScheme chgLayout">
        <pc:chgData name="Flader, Lee" userId="5ad7393d-4b60-4e0e-a5b7-4ef417c949a4" providerId="ADAL" clId="{07F985D5-68CF-4F56-8826-9E1B82A4E6A5}" dt="2023-07-03T19:29:04.639" v="515" actId="1076"/>
        <pc:sldMkLst>
          <pc:docMk/>
          <pc:sldMk cId="1470370720" sldId="262"/>
        </pc:sldMkLst>
        <pc:spChg chg="mod ord">
          <ac:chgData name="Flader, Lee" userId="5ad7393d-4b60-4e0e-a5b7-4ef417c949a4" providerId="ADAL" clId="{07F985D5-68CF-4F56-8826-9E1B82A4E6A5}" dt="2023-07-03T19:10:54.701" v="32" actId="700"/>
          <ac:spMkLst>
            <pc:docMk/>
            <pc:sldMk cId="1470370720" sldId="262"/>
            <ac:spMk id="2" creationId="{9686F73C-EF29-D5CC-04F7-FE22CD938CAC}"/>
          </ac:spMkLst>
        </pc:spChg>
        <pc:spChg chg="mod ord">
          <ac:chgData name="Flader, Lee" userId="5ad7393d-4b60-4e0e-a5b7-4ef417c949a4" providerId="ADAL" clId="{07F985D5-68CF-4F56-8826-9E1B82A4E6A5}" dt="2023-07-03T19:10:54.701" v="32" actId="700"/>
          <ac:spMkLst>
            <pc:docMk/>
            <pc:sldMk cId="1470370720" sldId="262"/>
            <ac:spMk id="3" creationId="{654CA18A-FFB1-3DDA-461A-DA1814F77BC7}"/>
          </ac:spMkLst>
        </pc:spChg>
        <pc:spChg chg="add del mod ord">
          <ac:chgData name="Flader, Lee" userId="5ad7393d-4b60-4e0e-a5b7-4ef417c949a4" providerId="ADAL" clId="{07F985D5-68CF-4F56-8826-9E1B82A4E6A5}" dt="2023-07-03T19:11:46.635" v="63" actId="478"/>
          <ac:spMkLst>
            <pc:docMk/>
            <pc:sldMk cId="1470370720" sldId="262"/>
            <ac:spMk id="4" creationId="{5E16DA6B-A9C7-D69C-9AC0-05F0093F28E8}"/>
          </ac:spMkLst>
        </pc:spChg>
        <pc:spChg chg="add mod">
          <ac:chgData name="Flader, Lee" userId="5ad7393d-4b60-4e0e-a5b7-4ef417c949a4" providerId="ADAL" clId="{07F985D5-68CF-4F56-8826-9E1B82A4E6A5}" dt="2023-07-03T19:14:56.050" v="167" actId="122"/>
          <ac:spMkLst>
            <pc:docMk/>
            <pc:sldMk cId="1470370720" sldId="262"/>
            <ac:spMk id="5" creationId="{44B11762-4FCB-DD1C-2D8A-5391CA8808A0}"/>
          </ac:spMkLst>
        </pc:spChg>
        <pc:spChg chg="add mod">
          <ac:chgData name="Flader, Lee" userId="5ad7393d-4b60-4e0e-a5b7-4ef417c949a4" providerId="ADAL" clId="{07F985D5-68CF-4F56-8826-9E1B82A4E6A5}" dt="2023-07-03T19:14:56.050" v="167" actId="122"/>
          <ac:spMkLst>
            <pc:docMk/>
            <pc:sldMk cId="1470370720" sldId="262"/>
            <ac:spMk id="6" creationId="{41AF9F8C-5E61-0CCF-0EE9-2E4B45ADEE4B}"/>
          </ac:spMkLst>
        </pc:spChg>
        <pc:spChg chg="add mod">
          <ac:chgData name="Flader, Lee" userId="5ad7393d-4b60-4e0e-a5b7-4ef417c949a4" providerId="ADAL" clId="{07F985D5-68CF-4F56-8826-9E1B82A4E6A5}" dt="2023-07-03T19:14:56.050" v="167" actId="122"/>
          <ac:spMkLst>
            <pc:docMk/>
            <pc:sldMk cId="1470370720" sldId="262"/>
            <ac:spMk id="7" creationId="{8CC4E3EA-B34C-6C35-CF91-D6B451F0E0C6}"/>
          </ac:spMkLst>
        </pc:spChg>
        <pc:spChg chg="add mod">
          <ac:chgData name="Flader, Lee" userId="5ad7393d-4b60-4e0e-a5b7-4ef417c949a4" providerId="ADAL" clId="{07F985D5-68CF-4F56-8826-9E1B82A4E6A5}" dt="2023-07-03T19:19:06.472" v="240" actId="1076"/>
          <ac:spMkLst>
            <pc:docMk/>
            <pc:sldMk cId="1470370720" sldId="262"/>
            <ac:spMk id="14" creationId="{4531F2FD-A2BA-C512-6EB7-FF5AA3E8DE04}"/>
          </ac:spMkLst>
        </pc:spChg>
        <pc:spChg chg="add del mod">
          <ac:chgData name="Flader, Lee" userId="5ad7393d-4b60-4e0e-a5b7-4ef417c949a4" providerId="ADAL" clId="{07F985D5-68CF-4F56-8826-9E1B82A4E6A5}" dt="2023-07-03T19:17:15.141" v="204" actId="478"/>
          <ac:spMkLst>
            <pc:docMk/>
            <pc:sldMk cId="1470370720" sldId="262"/>
            <ac:spMk id="15" creationId="{009E4075-8ABA-BB1C-E28D-B950803EAFF2}"/>
          </ac:spMkLst>
        </pc:spChg>
        <pc:spChg chg="add del mod">
          <ac:chgData name="Flader, Lee" userId="5ad7393d-4b60-4e0e-a5b7-4ef417c949a4" providerId="ADAL" clId="{07F985D5-68CF-4F56-8826-9E1B82A4E6A5}" dt="2023-07-03T19:17:15.506" v="205" actId="478"/>
          <ac:spMkLst>
            <pc:docMk/>
            <pc:sldMk cId="1470370720" sldId="262"/>
            <ac:spMk id="16" creationId="{1D311FDC-3F27-976D-B83C-7D0572CD5EC3}"/>
          </ac:spMkLst>
        </pc:spChg>
        <pc:spChg chg="add mod">
          <ac:chgData name="Flader, Lee" userId="5ad7393d-4b60-4e0e-a5b7-4ef417c949a4" providerId="ADAL" clId="{07F985D5-68CF-4F56-8826-9E1B82A4E6A5}" dt="2023-07-03T19:19:06.472" v="240" actId="1076"/>
          <ac:spMkLst>
            <pc:docMk/>
            <pc:sldMk cId="1470370720" sldId="262"/>
            <ac:spMk id="17" creationId="{D8EEED45-06BF-54C1-C02B-6BCBF7E543A1}"/>
          </ac:spMkLst>
        </pc:spChg>
        <pc:spChg chg="add mod">
          <ac:chgData name="Flader, Lee" userId="5ad7393d-4b60-4e0e-a5b7-4ef417c949a4" providerId="ADAL" clId="{07F985D5-68CF-4F56-8826-9E1B82A4E6A5}" dt="2023-07-03T19:19:06.472" v="240" actId="1076"/>
          <ac:spMkLst>
            <pc:docMk/>
            <pc:sldMk cId="1470370720" sldId="262"/>
            <ac:spMk id="18" creationId="{69A5D0AD-A459-9A86-05A6-1F91B232C868}"/>
          </ac:spMkLst>
        </pc:spChg>
        <pc:spChg chg="add mod">
          <ac:chgData name="Flader, Lee" userId="5ad7393d-4b60-4e0e-a5b7-4ef417c949a4" providerId="ADAL" clId="{07F985D5-68CF-4F56-8826-9E1B82A4E6A5}" dt="2023-07-03T19:19:06.472" v="240" actId="1076"/>
          <ac:spMkLst>
            <pc:docMk/>
            <pc:sldMk cId="1470370720" sldId="262"/>
            <ac:spMk id="19" creationId="{104060AD-A7B8-7857-AC1A-987A87C2F2FD}"/>
          </ac:spMkLst>
        </pc:spChg>
        <pc:spChg chg="add mod">
          <ac:chgData name="Flader, Lee" userId="5ad7393d-4b60-4e0e-a5b7-4ef417c949a4" providerId="ADAL" clId="{07F985D5-68CF-4F56-8826-9E1B82A4E6A5}" dt="2023-07-03T19:20:32.310" v="255" actId="1076"/>
          <ac:spMkLst>
            <pc:docMk/>
            <pc:sldMk cId="1470370720" sldId="262"/>
            <ac:spMk id="26" creationId="{9D658AB4-5D19-B7F7-6550-2EA33C1CD1C0}"/>
          </ac:spMkLst>
        </pc:spChg>
        <pc:spChg chg="add mod">
          <ac:chgData name="Flader, Lee" userId="5ad7393d-4b60-4e0e-a5b7-4ef417c949a4" providerId="ADAL" clId="{07F985D5-68CF-4F56-8826-9E1B82A4E6A5}" dt="2023-07-03T19:28:14.327" v="487" actId="1076"/>
          <ac:spMkLst>
            <pc:docMk/>
            <pc:sldMk cId="1470370720" sldId="262"/>
            <ac:spMk id="31" creationId="{C647C080-D494-4D58-B68F-2710E0A8ACC6}"/>
          </ac:spMkLst>
        </pc:spChg>
        <pc:spChg chg="add mod">
          <ac:chgData name="Flader, Lee" userId="5ad7393d-4b60-4e0e-a5b7-4ef417c949a4" providerId="ADAL" clId="{07F985D5-68CF-4F56-8826-9E1B82A4E6A5}" dt="2023-07-03T19:22:08.322" v="337" actId="122"/>
          <ac:spMkLst>
            <pc:docMk/>
            <pc:sldMk cId="1470370720" sldId="262"/>
            <ac:spMk id="32" creationId="{74BAC524-D3F1-9770-F9C6-6D3011CCA4F1}"/>
          </ac:spMkLst>
        </pc:spChg>
        <pc:spChg chg="add del mod">
          <ac:chgData name="Flader, Lee" userId="5ad7393d-4b60-4e0e-a5b7-4ef417c949a4" providerId="ADAL" clId="{07F985D5-68CF-4F56-8826-9E1B82A4E6A5}" dt="2023-07-03T19:24:01.887" v="400" actId="478"/>
          <ac:spMkLst>
            <pc:docMk/>
            <pc:sldMk cId="1470370720" sldId="262"/>
            <ac:spMk id="33" creationId="{71CD8ED8-C780-D704-9709-5A05D680D96A}"/>
          </ac:spMkLst>
        </pc:spChg>
        <pc:spChg chg="add del mod">
          <ac:chgData name="Flader, Lee" userId="5ad7393d-4b60-4e0e-a5b7-4ef417c949a4" providerId="ADAL" clId="{07F985D5-68CF-4F56-8826-9E1B82A4E6A5}" dt="2023-07-03T19:24:01.887" v="400" actId="478"/>
          <ac:spMkLst>
            <pc:docMk/>
            <pc:sldMk cId="1470370720" sldId="262"/>
            <ac:spMk id="34" creationId="{67AC45CF-F190-D08C-776F-793CBC28A1C0}"/>
          </ac:spMkLst>
        </pc:spChg>
        <pc:spChg chg="add mod">
          <ac:chgData name="Flader, Lee" userId="5ad7393d-4b60-4e0e-a5b7-4ef417c949a4" providerId="ADAL" clId="{07F985D5-68CF-4F56-8826-9E1B82A4E6A5}" dt="2023-07-03T19:24:41.535" v="433" actId="1076"/>
          <ac:spMkLst>
            <pc:docMk/>
            <pc:sldMk cId="1470370720" sldId="262"/>
            <ac:spMk id="35" creationId="{BAA8364E-AD82-1307-3083-CB92DC090C30}"/>
          </ac:spMkLst>
        </pc:spChg>
        <pc:spChg chg="add mod">
          <ac:chgData name="Flader, Lee" userId="5ad7393d-4b60-4e0e-a5b7-4ef417c949a4" providerId="ADAL" clId="{07F985D5-68CF-4F56-8826-9E1B82A4E6A5}" dt="2023-07-03T19:28:17.911" v="488" actId="1076"/>
          <ac:spMkLst>
            <pc:docMk/>
            <pc:sldMk cId="1470370720" sldId="262"/>
            <ac:spMk id="63" creationId="{2D29BB59-0126-EAC2-35A8-4F83A0084D2B}"/>
          </ac:spMkLst>
        </pc:spChg>
        <pc:spChg chg="add mod">
          <ac:chgData name="Flader, Lee" userId="5ad7393d-4b60-4e0e-a5b7-4ef417c949a4" providerId="ADAL" clId="{07F985D5-68CF-4F56-8826-9E1B82A4E6A5}" dt="2023-07-03T19:28:34.690" v="497" actId="20577"/>
          <ac:spMkLst>
            <pc:docMk/>
            <pc:sldMk cId="1470370720" sldId="262"/>
            <ac:spMk id="64" creationId="{1FAEF255-9A52-E316-13F7-257C05E26249}"/>
          </ac:spMkLst>
        </pc:spChg>
        <pc:spChg chg="add mod">
          <ac:chgData name="Flader, Lee" userId="5ad7393d-4b60-4e0e-a5b7-4ef417c949a4" providerId="ADAL" clId="{07F985D5-68CF-4F56-8826-9E1B82A4E6A5}" dt="2023-07-03T19:29:04.639" v="515" actId="1076"/>
          <ac:spMkLst>
            <pc:docMk/>
            <pc:sldMk cId="1470370720" sldId="262"/>
            <ac:spMk id="65" creationId="{05695DA0-AD44-07B0-992B-2B341929BAED}"/>
          </ac:spMkLst>
        </pc:spChg>
        <pc:cxnChg chg="add mod">
          <ac:chgData name="Flader, Lee" userId="5ad7393d-4b60-4e0e-a5b7-4ef417c949a4" providerId="ADAL" clId="{07F985D5-68CF-4F56-8826-9E1B82A4E6A5}" dt="2023-07-03T19:15:14.022" v="169" actId="14100"/>
          <ac:cxnSpMkLst>
            <pc:docMk/>
            <pc:sldMk cId="1470370720" sldId="262"/>
            <ac:cxnSpMk id="9" creationId="{ED0A4A61-2DB5-E6F8-3772-B899D89F6F30}"/>
          </ac:cxnSpMkLst>
        </pc:cxnChg>
        <pc:cxnChg chg="add mod">
          <ac:chgData name="Flader, Lee" userId="5ad7393d-4b60-4e0e-a5b7-4ef417c949a4" providerId="ADAL" clId="{07F985D5-68CF-4F56-8826-9E1B82A4E6A5}" dt="2023-07-03T19:15:27.789" v="171" actId="14100"/>
          <ac:cxnSpMkLst>
            <pc:docMk/>
            <pc:sldMk cId="1470370720" sldId="262"/>
            <ac:cxnSpMk id="12" creationId="{7E3CE5D1-B506-A65F-7103-3761C0D932C4}"/>
          </ac:cxnSpMkLst>
        </pc:cxnChg>
        <pc:cxnChg chg="add mod">
          <ac:chgData name="Flader, Lee" userId="5ad7393d-4b60-4e0e-a5b7-4ef417c949a4" providerId="ADAL" clId="{07F985D5-68CF-4F56-8826-9E1B82A4E6A5}" dt="2023-07-03T19:19:06.472" v="240" actId="1076"/>
          <ac:cxnSpMkLst>
            <pc:docMk/>
            <pc:sldMk cId="1470370720" sldId="262"/>
            <ac:cxnSpMk id="21" creationId="{C01BDF78-415C-52C6-408E-1620945008D7}"/>
          </ac:cxnSpMkLst>
        </pc:cxnChg>
        <pc:cxnChg chg="add mod">
          <ac:chgData name="Flader, Lee" userId="5ad7393d-4b60-4e0e-a5b7-4ef417c949a4" providerId="ADAL" clId="{07F985D5-68CF-4F56-8826-9E1B82A4E6A5}" dt="2023-07-03T19:19:06.472" v="240" actId="1076"/>
          <ac:cxnSpMkLst>
            <pc:docMk/>
            <pc:sldMk cId="1470370720" sldId="262"/>
            <ac:cxnSpMk id="23" creationId="{2DCCB41E-44E8-76E5-4F37-ACE1BC588C21}"/>
          </ac:cxnSpMkLst>
        </pc:cxnChg>
        <pc:cxnChg chg="add mod">
          <ac:chgData name="Flader, Lee" userId="5ad7393d-4b60-4e0e-a5b7-4ef417c949a4" providerId="ADAL" clId="{07F985D5-68CF-4F56-8826-9E1B82A4E6A5}" dt="2023-07-03T19:19:06.472" v="240" actId="1076"/>
          <ac:cxnSpMkLst>
            <pc:docMk/>
            <pc:sldMk cId="1470370720" sldId="262"/>
            <ac:cxnSpMk id="25" creationId="{0E3FE503-C8E3-DE6F-AD24-45C9E298DEC7}"/>
          </ac:cxnSpMkLst>
        </pc:cxnChg>
        <pc:cxnChg chg="add mod">
          <ac:chgData name="Flader, Lee" userId="5ad7393d-4b60-4e0e-a5b7-4ef417c949a4" providerId="ADAL" clId="{07F985D5-68CF-4F56-8826-9E1B82A4E6A5}" dt="2023-07-03T19:20:43.937" v="258" actId="13822"/>
          <ac:cxnSpMkLst>
            <pc:docMk/>
            <pc:sldMk cId="1470370720" sldId="262"/>
            <ac:cxnSpMk id="28" creationId="{6C7077C5-76A1-12D8-0B5F-CCC172E089C7}"/>
          </ac:cxnSpMkLst>
        </pc:cxnChg>
        <pc:cxnChg chg="add">
          <ac:chgData name="Flader, Lee" userId="5ad7393d-4b60-4e0e-a5b7-4ef417c949a4" providerId="ADAL" clId="{07F985D5-68CF-4F56-8826-9E1B82A4E6A5}" dt="2023-07-03T19:20:48.530" v="259" actId="11529"/>
          <ac:cxnSpMkLst>
            <pc:docMk/>
            <pc:sldMk cId="1470370720" sldId="262"/>
            <ac:cxnSpMk id="30" creationId="{0291F83C-CD1F-842E-BAD9-91D2A613558F}"/>
          </ac:cxnSpMkLst>
        </pc:cxnChg>
        <pc:cxnChg chg="add">
          <ac:chgData name="Flader, Lee" userId="5ad7393d-4b60-4e0e-a5b7-4ef417c949a4" providerId="ADAL" clId="{07F985D5-68CF-4F56-8826-9E1B82A4E6A5}" dt="2023-07-03T19:24:48.105" v="434" actId="11529"/>
          <ac:cxnSpMkLst>
            <pc:docMk/>
            <pc:sldMk cId="1470370720" sldId="262"/>
            <ac:cxnSpMk id="37" creationId="{EF7EB699-D8E6-21D3-5F58-932AC5A41B89}"/>
          </ac:cxnSpMkLst>
        </pc:cxnChg>
        <pc:cxnChg chg="add mod">
          <ac:chgData name="Flader, Lee" userId="5ad7393d-4b60-4e0e-a5b7-4ef417c949a4" providerId="ADAL" clId="{07F985D5-68CF-4F56-8826-9E1B82A4E6A5}" dt="2023-07-03T19:25:03.922" v="437" actId="13822"/>
          <ac:cxnSpMkLst>
            <pc:docMk/>
            <pc:sldMk cId="1470370720" sldId="262"/>
            <ac:cxnSpMk id="39" creationId="{B85A075F-67A6-4137-EC23-1FAC7B8D65BD}"/>
          </ac:cxnSpMkLst>
        </pc:cxnChg>
        <pc:cxnChg chg="add mod">
          <ac:chgData name="Flader, Lee" userId="5ad7393d-4b60-4e0e-a5b7-4ef417c949a4" providerId="ADAL" clId="{07F985D5-68CF-4F56-8826-9E1B82A4E6A5}" dt="2023-07-03T19:26:28.022" v="454" actId="14100"/>
          <ac:cxnSpMkLst>
            <pc:docMk/>
            <pc:sldMk cId="1470370720" sldId="262"/>
            <ac:cxnSpMk id="41" creationId="{AE5466BA-F77F-BF83-06A4-C77AF2AA9082}"/>
          </ac:cxnSpMkLst>
        </pc:cxnChg>
        <pc:cxnChg chg="add mod">
          <ac:chgData name="Flader, Lee" userId="5ad7393d-4b60-4e0e-a5b7-4ef417c949a4" providerId="ADAL" clId="{07F985D5-68CF-4F56-8826-9E1B82A4E6A5}" dt="2023-07-03T19:26:04.142" v="450" actId="14100"/>
          <ac:cxnSpMkLst>
            <pc:docMk/>
            <pc:sldMk cId="1470370720" sldId="262"/>
            <ac:cxnSpMk id="46" creationId="{E6611F96-0763-BC31-E1EC-7EB392129C9E}"/>
          </ac:cxnSpMkLst>
        </pc:cxnChg>
        <pc:cxnChg chg="add mod">
          <ac:chgData name="Flader, Lee" userId="5ad7393d-4b60-4e0e-a5b7-4ef417c949a4" providerId="ADAL" clId="{07F985D5-68CF-4F56-8826-9E1B82A4E6A5}" dt="2023-07-03T19:26:50.443" v="460" actId="13822"/>
          <ac:cxnSpMkLst>
            <pc:docMk/>
            <pc:sldMk cId="1470370720" sldId="262"/>
            <ac:cxnSpMk id="58" creationId="{57DBFC77-FF10-3E60-1035-BB644E15AE7D}"/>
          </ac:cxnSpMkLst>
        </pc:cxnChg>
      </pc:sldChg>
      <pc:sldChg chg="modSp new mod">
        <pc:chgData name="Flader, Lee" userId="5ad7393d-4b60-4e0e-a5b7-4ef417c949a4" providerId="ADAL" clId="{07F985D5-68CF-4F56-8826-9E1B82A4E6A5}" dt="2023-07-06T11:49:35.477" v="1150" actId="20577"/>
        <pc:sldMkLst>
          <pc:docMk/>
          <pc:sldMk cId="3517985706" sldId="263"/>
        </pc:sldMkLst>
        <pc:spChg chg="mod">
          <ac:chgData name="Flader, Lee" userId="5ad7393d-4b60-4e0e-a5b7-4ef417c949a4" providerId="ADAL" clId="{07F985D5-68CF-4F56-8826-9E1B82A4E6A5}" dt="2023-07-06T11:41:51.952" v="668" actId="20577"/>
          <ac:spMkLst>
            <pc:docMk/>
            <pc:sldMk cId="3517985706" sldId="263"/>
            <ac:spMk id="2" creationId="{801A993F-3C52-C1F0-5B98-8A3F4FE90FFD}"/>
          </ac:spMkLst>
        </pc:spChg>
        <pc:spChg chg="mod">
          <ac:chgData name="Flader, Lee" userId="5ad7393d-4b60-4e0e-a5b7-4ef417c949a4" providerId="ADAL" clId="{07F985D5-68CF-4F56-8826-9E1B82A4E6A5}" dt="2023-07-06T11:49:35.477" v="1150" actId="20577"/>
          <ac:spMkLst>
            <pc:docMk/>
            <pc:sldMk cId="3517985706" sldId="263"/>
            <ac:spMk id="3" creationId="{C72B7735-E81E-FA2B-6F0A-F172427F35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rolssoftware.sns.ornl.gov/training/2019_USPAS/Presentations/02%20EPICS%20Database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Slow Controls Preliminary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13,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Lee Flader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Slow Controls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 homogenous hardware environment</a:t>
            </a:r>
          </a:p>
          <a:p>
            <a:pPr marL="914400" lvl="1" indent="-457200"/>
            <a:r>
              <a:rPr lang="en-US" dirty="0"/>
              <a:t>Equipment will be as COTS as possible</a:t>
            </a:r>
          </a:p>
          <a:p>
            <a:pPr marL="914400" lvl="1" indent="-457200"/>
            <a:r>
              <a:rPr lang="en-US" dirty="0"/>
              <a:t>Equipment can vary between detector types</a:t>
            </a:r>
          </a:p>
          <a:p>
            <a:pPr marL="914400" lvl="1" indent="-457200"/>
            <a:r>
              <a:rPr lang="en-US" dirty="0"/>
              <a:t>Equipment must be consistent between detectors of the same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Common monitoring and controls</a:t>
            </a:r>
          </a:p>
          <a:p>
            <a:pPr marL="914400" lvl="1" indent="-457200"/>
            <a:r>
              <a:rPr lang="en-US" dirty="0"/>
              <a:t>Hardware will integrate with EPICS</a:t>
            </a:r>
          </a:p>
          <a:p>
            <a:pPr marL="914400" lvl="1" indent="-457200"/>
            <a:r>
              <a:rPr lang="en-US" dirty="0"/>
              <a:t>A central EPICS server will manage soft IOCs</a:t>
            </a:r>
          </a:p>
          <a:p>
            <a:pPr marL="914400" lvl="1" indent="-457200"/>
            <a:r>
              <a:rPr lang="en-US" dirty="0"/>
              <a:t>Data from the EPICS server will be backed up to DAQ servers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Tiered control scheme for low vs. high granularity of control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993F-3C52-C1F0-5B98-8A3F4FE9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Output Controllers (IOCs)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7735-E81E-FA2B-6F0A-F172427F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detailed explanation visit this </a:t>
            </a:r>
            <a:r>
              <a:rPr lang="en-US" dirty="0">
                <a:hlinkClick r:id="rId2"/>
              </a:rPr>
              <a:t>link.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long and short of it:</a:t>
            </a:r>
          </a:p>
          <a:p>
            <a:pPr marL="914400" lvl="1" indent="-457200"/>
            <a:r>
              <a:rPr lang="en-US" dirty="0"/>
              <a:t>IOCs execute records in one or more databases</a:t>
            </a:r>
          </a:p>
          <a:p>
            <a:pPr marL="914400" lvl="1" indent="-457200"/>
            <a:r>
              <a:rPr lang="en-US" dirty="0"/>
              <a:t>IOCs integrate with hardware through a specified device support package</a:t>
            </a:r>
          </a:p>
          <a:p>
            <a:pPr marL="914400" lvl="1" indent="-457200"/>
            <a:r>
              <a:rPr lang="en-US" dirty="0"/>
              <a:t>Many device packages already exist and can be written if they don’t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Detector equipment will be encapsulated by an IOC</a:t>
            </a:r>
          </a:p>
          <a:p>
            <a:pPr marL="914400" lvl="1" indent="-457200"/>
            <a:r>
              <a:rPr lang="en-US" dirty="0"/>
              <a:t>The IOC will:</a:t>
            </a:r>
          </a:p>
          <a:p>
            <a:pPr marL="1371600" lvl="2" indent="-457200"/>
            <a:r>
              <a:rPr lang="en-US" dirty="0"/>
              <a:t>Manage interlocks of high and low voltage supplies</a:t>
            </a:r>
          </a:p>
          <a:p>
            <a:pPr marL="1371600" lvl="2" indent="-457200"/>
            <a:r>
              <a:rPr lang="en-US" dirty="0"/>
              <a:t>Provide an interface for detector controls, monitoring, and alarms</a:t>
            </a:r>
          </a:p>
          <a:p>
            <a:pPr marL="1371600" lvl="2" indent="-457200"/>
            <a:r>
              <a:rPr lang="en-US" dirty="0"/>
              <a:t>Integrate with DAQ servers to provide historical data for </a:t>
            </a:r>
            <a:r>
              <a:rPr lang="en-US" dirty="0" err="1"/>
              <a:t>ePIC</a:t>
            </a:r>
            <a:r>
              <a:rPr lang="en-US" dirty="0"/>
              <a:t> at large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ADE46-C5C5-BBAF-806B-4E4918733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798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77A-3AA5-9C4B-A31B-514F7866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sPHENIX Controls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70-CF74-5B02-EC9C-B0764F9DB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29CABA-3F6B-E4AE-3AED-902215425AB6}"/>
              </a:ext>
            </a:extLst>
          </p:cNvPr>
          <p:cNvSpPr/>
          <p:nvPr/>
        </p:nvSpPr>
        <p:spPr>
          <a:xfrm>
            <a:off x="1810987" y="1816925"/>
            <a:ext cx="2268187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Interlock System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B9065C-743A-118A-95F8-C58AEBC9DD97}"/>
              </a:ext>
            </a:extLst>
          </p:cNvPr>
          <p:cNvSpPr/>
          <p:nvPr/>
        </p:nvSpPr>
        <p:spPr>
          <a:xfrm>
            <a:off x="1810987" y="3384146"/>
            <a:ext cx="2268187" cy="11285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Interface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66B97C-A8E8-0D33-479B-D2EA5EAED541}"/>
              </a:ext>
            </a:extLst>
          </p:cNvPr>
          <p:cNvSpPr/>
          <p:nvPr/>
        </p:nvSpPr>
        <p:spPr>
          <a:xfrm>
            <a:off x="4649190" y="1560060"/>
            <a:ext cx="2028701" cy="41326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EDCC92-1AFD-B90C-E162-31222C5A5A17}"/>
              </a:ext>
            </a:extLst>
          </p:cNvPr>
          <p:cNvSpPr/>
          <p:nvPr/>
        </p:nvSpPr>
        <p:spPr>
          <a:xfrm>
            <a:off x="4835239" y="1778113"/>
            <a:ext cx="2028701" cy="41326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4F7143-0E8D-E784-E665-F72CCAA0068B}"/>
              </a:ext>
            </a:extLst>
          </p:cNvPr>
          <p:cNvSpPr/>
          <p:nvPr/>
        </p:nvSpPr>
        <p:spPr>
          <a:xfrm>
            <a:off x="5021288" y="1996166"/>
            <a:ext cx="2028701" cy="41326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BC83B-8C5B-E552-1918-75EE041652D4}"/>
              </a:ext>
            </a:extLst>
          </p:cNvPr>
          <p:cNvSpPr/>
          <p:nvPr/>
        </p:nvSpPr>
        <p:spPr>
          <a:xfrm>
            <a:off x="5242956" y="2547258"/>
            <a:ext cx="1620984" cy="39188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Equipment Power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C8A00-EF74-B584-6851-0376E272AD21}"/>
              </a:ext>
            </a:extLst>
          </p:cNvPr>
          <p:cNvSpPr/>
          <p:nvPr/>
        </p:nvSpPr>
        <p:spPr>
          <a:xfrm>
            <a:off x="5235039" y="4016699"/>
            <a:ext cx="1620984" cy="49601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High Voltage Distribution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8EDE5-9AAB-57AF-C0C4-923D94DD8EB3}"/>
              </a:ext>
            </a:extLst>
          </p:cNvPr>
          <p:cNvSpPr/>
          <p:nvPr/>
        </p:nvSpPr>
        <p:spPr>
          <a:xfrm>
            <a:off x="5235039" y="4633877"/>
            <a:ext cx="1620984" cy="4859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Low Voltage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A9B6A-DA93-A5C8-FC70-A4F01C75448D}"/>
              </a:ext>
            </a:extLst>
          </p:cNvPr>
          <p:cNvSpPr/>
          <p:nvPr/>
        </p:nvSpPr>
        <p:spPr>
          <a:xfrm>
            <a:off x="5242956" y="3051958"/>
            <a:ext cx="1620984" cy="39188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Rack Sensors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1FAC92-2934-EC13-1D05-FB209AF65426}"/>
              </a:ext>
            </a:extLst>
          </p:cNvPr>
          <p:cNvSpPr/>
          <p:nvPr/>
        </p:nvSpPr>
        <p:spPr>
          <a:xfrm>
            <a:off x="5242955" y="5240981"/>
            <a:ext cx="1613067" cy="45169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Logic Controller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1585FF-35FC-B6E7-4CDC-DC0A6EC2430F}"/>
              </a:ext>
            </a:extLst>
          </p:cNvPr>
          <p:cNvSpPr/>
          <p:nvPr/>
        </p:nvSpPr>
        <p:spPr>
          <a:xfrm>
            <a:off x="8283039" y="1560060"/>
            <a:ext cx="2339439" cy="4568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35C63-AE9C-7950-8414-3F47F9749CEE}"/>
              </a:ext>
            </a:extLst>
          </p:cNvPr>
          <p:cNvSpPr/>
          <p:nvPr/>
        </p:nvSpPr>
        <p:spPr>
          <a:xfrm>
            <a:off x="8542812" y="2790100"/>
            <a:ext cx="1828800" cy="13255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Equipment</a:t>
            </a:r>
          </a:p>
          <a:p>
            <a:pPr algn="ctr"/>
            <a:r>
              <a:rPr lang="en-US" dirty="0"/>
              <a:t>Power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00C434-E1C8-0516-38DD-7D02F64B9963}"/>
              </a:ext>
            </a:extLst>
          </p:cNvPr>
          <p:cNvSpPr/>
          <p:nvPr/>
        </p:nvSpPr>
        <p:spPr>
          <a:xfrm>
            <a:off x="8542812" y="4333767"/>
            <a:ext cx="1828800" cy="83295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Sensor Network</a:t>
            </a:r>
            <a:endParaRPr lang="en-US" sz="1400" dirty="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A574A62-AFD9-D5D6-61EF-D082FB602FC1}"/>
              </a:ext>
            </a:extLst>
          </p:cNvPr>
          <p:cNvCxnSpPr>
            <a:cxnSpLocks/>
            <a:stCxn id="14" idx="1"/>
            <a:endCxn id="5" idx="3"/>
          </p:cNvCxnSpPr>
          <p:nvPr/>
        </p:nvCxnSpPr>
        <p:spPr>
          <a:xfrm rot="10800000">
            <a:off x="4079174" y="2479707"/>
            <a:ext cx="1163782" cy="768194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7706B27C-B379-90AB-5718-38B1B25890DF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4079174" y="2479707"/>
            <a:ext cx="1163782" cy="26349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CA7764E-ED90-62B7-49AE-672A3BBD00DF}"/>
              </a:ext>
            </a:extLst>
          </p:cNvPr>
          <p:cNvCxnSpPr>
            <a:stCxn id="11" idx="3"/>
            <a:endCxn id="21" idx="1"/>
          </p:cNvCxnSpPr>
          <p:nvPr/>
        </p:nvCxnSpPr>
        <p:spPr>
          <a:xfrm flipV="1">
            <a:off x="6856023" y="3452882"/>
            <a:ext cx="1686789" cy="811824"/>
          </a:xfrm>
          <a:prstGeom prst="curvedConnector3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648959B4-D6B4-9310-629E-B19CB96FD902}"/>
              </a:ext>
            </a:extLst>
          </p:cNvPr>
          <p:cNvCxnSpPr>
            <a:stCxn id="12" idx="3"/>
            <a:endCxn id="21" idx="1"/>
          </p:cNvCxnSpPr>
          <p:nvPr/>
        </p:nvCxnSpPr>
        <p:spPr>
          <a:xfrm flipV="1">
            <a:off x="6856023" y="3452882"/>
            <a:ext cx="1686789" cy="142396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9A06EAA3-1D7A-BF8A-FCD7-055A479CB7B8}"/>
              </a:ext>
            </a:extLst>
          </p:cNvPr>
          <p:cNvCxnSpPr>
            <a:stCxn id="15" idx="3"/>
            <a:endCxn id="22" idx="1"/>
          </p:cNvCxnSpPr>
          <p:nvPr/>
        </p:nvCxnSpPr>
        <p:spPr>
          <a:xfrm flipV="1">
            <a:off x="6856022" y="4750242"/>
            <a:ext cx="1686790" cy="716585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5263AB42-F5AD-CB32-4908-BD31A1022F2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4079174" y="3948430"/>
            <a:ext cx="1155865" cy="316276"/>
          </a:xfrm>
          <a:prstGeom prst="curved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FB46B7E-028E-2451-59FD-5ECF1D935E0C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4079174" y="3948430"/>
            <a:ext cx="1155865" cy="928417"/>
          </a:xfrm>
          <a:prstGeom prst="curved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BA9F823-931F-D112-07FF-2AF04AD43F1F}"/>
              </a:ext>
            </a:extLst>
          </p:cNvPr>
          <p:cNvCxnSpPr>
            <a:cxnSpLocks/>
            <a:stCxn id="50" idx="3"/>
            <a:endCxn id="15" idx="1"/>
          </p:cNvCxnSpPr>
          <p:nvPr/>
        </p:nvCxnSpPr>
        <p:spPr>
          <a:xfrm>
            <a:off x="4079173" y="5284761"/>
            <a:ext cx="1163782" cy="182066"/>
          </a:xfrm>
          <a:prstGeom prst="curved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C4A18C7-6FF6-0C19-0A28-8515AA6945C8}"/>
              </a:ext>
            </a:extLst>
          </p:cNvPr>
          <p:cNvSpPr/>
          <p:nvPr/>
        </p:nvSpPr>
        <p:spPr>
          <a:xfrm>
            <a:off x="1810986" y="4750242"/>
            <a:ext cx="2268187" cy="10690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Interlock System</a:t>
            </a:r>
          </a:p>
        </p:txBody>
      </p:sp>
      <p:sp>
        <p:nvSpPr>
          <p:cNvPr id="59" name="Arrow: Curved Right 58">
            <a:extLst>
              <a:ext uri="{FF2B5EF4-FFF2-40B4-BE49-F238E27FC236}">
                <a16:creationId xmlns:a16="http://schemas.microsoft.com/office/drawing/2014/main" id="{9A7A5262-6BA8-7E2A-F20B-5ADB9FEFE0F5}"/>
              </a:ext>
            </a:extLst>
          </p:cNvPr>
          <p:cNvSpPr/>
          <p:nvPr/>
        </p:nvSpPr>
        <p:spPr>
          <a:xfrm flipV="1">
            <a:off x="1086591" y="3835730"/>
            <a:ext cx="670957" cy="1525631"/>
          </a:xfrm>
          <a:prstGeom prst="curv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6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0F62F9-755C-840D-7E65-68F36E788329}"/>
              </a:ext>
            </a:extLst>
          </p:cNvPr>
          <p:cNvSpPr/>
          <p:nvPr/>
        </p:nvSpPr>
        <p:spPr>
          <a:xfrm>
            <a:off x="5130631" y="1648537"/>
            <a:ext cx="1959428" cy="4369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1A1E1A-0DCB-2E45-7F70-66A051E03C97}"/>
              </a:ext>
            </a:extLst>
          </p:cNvPr>
          <p:cNvSpPr/>
          <p:nvPr/>
        </p:nvSpPr>
        <p:spPr>
          <a:xfrm>
            <a:off x="5357756" y="1857580"/>
            <a:ext cx="1959428" cy="4369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High-Level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AFFC42-2845-D54B-1C8E-A8F10DC1E0AE}"/>
              </a:ext>
            </a:extLst>
          </p:cNvPr>
          <p:cNvSpPr/>
          <p:nvPr/>
        </p:nvSpPr>
        <p:spPr>
          <a:xfrm>
            <a:off x="2297872" y="5929177"/>
            <a:ext cx="2428503" cy="5636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 Interface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C73B05-FD55-1F47-F63E-73177A9D8B38}"/>
              </a:ext>
            </a:extLst>
          </p:cNvPr>
          <p:cNvSpPr/>
          <p:nvPr/>
        </p:nvSpPr>
        <p:spPr>
          <a:xfrm>
            <a:off x="2256311" y="3161011"/>
            <a:ext cx="2428503" cy="24412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EPICS</a:t>
            </a:r>
          </a:p>
          <a:p>
            <a:r>
              <a:rPr lang="en-US" dirty="0"/>
              <a:t>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8600B-6D17-E47E-A4CB-7DB8CB5B10A9}"/>
              </a:ext>
            </a:extLst>
          </p:cNvPr>
          <p:cNvSpPr/>
          <p:nvPr/>
        </p:nvSpPr>
        <p:spPr>
          <a:xfrm>
            <a:off x="3595251" y="4876947"/>
            <a:ext cx="581891" cy="54032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Soft</a:t>
            </a:r>
          </a:p>
          <a:p>
            <a:pPr algn="ctr"/>
            <a:r>
              <a:rPr lang="en-US" sz="1400" dirty="0"/>
              <a:t>IOC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CBE8C-1CCC-D9EB-4F2F-98CDC64856D3}"/>
              </a:ext>
            </a:extLst>
          </p:cNvPr>
          <p:cNvSpPr/>
          <p:nvPr/>
        </p:nvSpPr>
        <p:spPr>
          <a:xfrm>
            <a:off x="3595252" y="4151654"/>
            <a:ext cx="581891" cy="54032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Soft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CAC25-09CB-1073-FE9E-48F479DF2B10}"/>
              </a:ext>
            </a:extLst>
          </p:cNvPr>
          <p:cNvSpPr/>
          <p:nvPr/>
        </p:nvSpPr>
        <p:spPr>
          <a:xfrm>
            <a:off x="3595253" y="3445986"/>
            <a:ext cx="581891" cy="54032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Soft</a:t>
            </a:r>
          </a:p>
          <a:p>
            <a:pPr algn="ctr"/>
            <a:r>
              <a:rPr lang="en-US" sz="1400" dirty="0"/>
              <a:t>IOC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1BB37F-F152-8658-A271-6EEF5B9A9CFE}"/>
              </a:ext>
            </a:extLst>
          </p:cNvPr>
          <p:cNvSpPr/>
          <p:nvPr/>
        </p:nvSpPr>
        <p:spPr>
          <a:xfrm>
            <a:off x="2256312" y="2124449"/>
            <a:ext cx="2428503" cy="6080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Interface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42A386-70F3-DA2C-54D2-C6CB6049F3EB}"/>
              </a:ext>
            </a:extLst>
          </p:cNvPr>
          <p:cNvSpPr/>
          <p:nvPr/>
        </p:nvSpPr>
        <p:spPr>
          <a:xfrm>
            <a:off x="8350333" y="2095202"/>
            <a:ext cx="1824348" cy="4369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9799DE-083F-E169-69EB-317C97CD0E6D}"/>
              </a:ext>
            </a:extLst>
          </p:cNvPr>
          <p:cNvSpPr/>
          <p:nvPr/>
        </p:nvSpPr>
        <p:spPr>
          <a:xfrm>
            <a:off x="5537860" y="2095202"/>
            <a:ext cx="1959428" cy="4369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Detector Racks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C5938-8800-4B1D-1989-3B5096DD3FEF}"/>
              </a:ext>
            </a:extLst>
          </p:cNvPr>
          <p:cNvSpPr/>
          <p:nvPr/>
        </p:nvSpPr>
        <p:spPr>
          <a:xfrm>
            <a:off x="5764985" y="3161011"/>
            <a:ext cx="1505178" cy="8365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Voltage Distribution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0D9C8A-365B-3233-7A25-137846A78D6D}"/>
              </a:ext>
            </a:extLst>
          </p:cNvPr>
          <p:cNvSpPr/>
          <p:nvPr/>
        </p:nvSpPr>
        <p:spPr>
          <a:xfrm>
            <a:off x="5764985" y="4134295"/>
            <a:ext cx="1505178" cy="8365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Voltage Distribution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DA4CED-827A-ABE4-6012-7514B37091B8}"/>
              </a:ext>
            </a:extLst>
          </p:cNvPr>
          <p:cNvSpPr/>
          <p:nvPr/>
        </p:nvSpPr>
        <p:spPr>
          <a:xfrm>
            <a:off x="5764985" y="5107579"/>
            <a:ext cx="1505178" cy="8365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 Controller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0DEEE-C827-F5DB-4399-E598DE1BA4D9}"/>
              </a:ext>
            </a:extLst>
          </p:cNvPr>
          <p:cNvSpPr/>
          <p:nvPr/>
        </p:nvSpPr>
        <p:spPr>
          <a:xfrm>
            <a:off x="8609611" y="4992262"/>
            <a:ext cx="1377538" cy="10671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Sensor Network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9E00DAF-3BD3-0116-E960-1EA8752215DE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4177143" y="4421818"/>
            <a:ext cx="1587842" cy="130727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31C63033-8DA7-B12D-7A47-F15A39F78AD6}"/>
              </a:ext>
            </a:extLst>
          </p:cNvPr>
          <p:cNvCxnSpPr>
            <a:stCxn id="20" idx="1"/>
            <a:endCxn id="19" idx="3"/>
          </p:cNvCxnSpPr>
          <p:nvPr/>
        </p:nvCxnSpPr>
        <p:spPr>
          <a:xfrm rot="10800000" flipV="1">
            <a:off x="7270163" y="5525827"/>
            <a:ext cx="1339448" cy="1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291C257D-0479-DF10-2311-4C32E90AF27A}"/>
              </a:ext>
            </a:extLst>
          </p:cNvPr>
          <p:cNvCxnSpPr>
            <a:stCxn id="11" idx="3"/>
            <a:endCxn id="19" idx="1"/>
          </p:cNvCxnSpPr>
          <p:nvPr/>
        </p:nvCxnSpPr>
        <p:spPr>
          <a:xfrm>
            <a:off x="4177142" y="5147111"/>
            <a:ext cx="1587843" cy="378718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C61B6C2A-C482-9850-83DE-A4D4095D204C}"/>
              </a:ext>
            </a:extLst>
          </p:cNvPr>
          <p:cNvSpPr/>
          <p:nvPr/>
        </p:nvSpPr>
        <p:spPr>
          <a:xfrm>
            <a:off x="3414151" y="2758353"/>
            <a:ext cx="195943" cy="356889"/>
          </a:xfrm>
          <a:prstGeom prst="up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C549A9EF-57E2-BB88-12D9-6CD14C96A14C}"/>
              </a:ext>
            </a:extLst>
          </p:cNvPr>
          <p:cNvSpPr/>
          <p:nvPr/>
        </p:nvSpPr>
        <p:spPr>
          <a:xfrm>
            <a:off x="3402276" y="5651361"/>
            <a:ext cx="219694" cy="23585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4DAFEC58-3F4C-47ED-A501-FFE592C2AD81}"/>
              </a:ext>
            </a:extLst>
          </p:cNvPr>
          <p:cNvSpPr/>
          <p:nvPr/>
        </p:nvSpPr>
        <p:spPr>
          <a:xfrm flipV="1">
            <a:off x="1250861" y="2205504"/>
            <a:ext cx="920338" cy="4136038"/>
          </a:xfrm>
          <a:prstGeom prst="curv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0E9E43-27E1-70EA-8106-25C28F7ED672}"/>
              </a:ext>
            </a:extLst>
          </p:cNvPr>
          <p:cNvSpPr/>
          <p:nvPr/>
        </p:nvSpPr>
        <p:spPr>
          <a:xfrm>
            <a:off x="8609611" y="2997967"/>
            <a:ext cx="1377538" cy="17159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Hardware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674F0E9-3A0F-6FBA-B204-A6D251E09C3D}"/>
              </a:ext>
            </a:extLst>
          </p:cNvPr>
          <p:cNvCxnSpPr>
            <a:cxnSpLocks/>
            <a:stCxn id="15" idx="3"/>
            <a:endCxn id="50" idx="1"/>
          </p:cNvCxnSpPr>
          <p:nvPr/>
        </p:nvCxnSpPr>
        <p:spPr>
          <a:xfrm>
            <a:off x="7270163" y="3579261"/>
            <a:ext cx="1339448" cy="276674"/>
          </a:xfrm>
          <a:prstGeom prst="curvedConnector3">
            <a:avLst/>
          </a:prstGeom>
          <a:ln w="190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763FE2BE-875D-92B1-121B-92F895799301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4177144" y="3579261"/>
            <a:ext cx="1587841" cy="13688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75983796-65CE-11B9-DF82-BF08360C3852}"/>
              </a:ext>
            </a:extLst>
          </p:cNvPr>
          <p:cNvCxnSpPr>
            <a:cxnSpLocks/>
            <a:stCxn id="18" idx="3"/>
            <a:endCxn id="50" idx="1"/>
          </p:cNvCxnSpPr>
          <p:nvPr/>
        </p:nvCxnSpPr>
        <p:spPr>
          <a:xfrm flipV="1">
            <a:off x="7270163" y="3855935"/>
            <a:ext cx="1339448" cy="696610"/>
          </a:xfrm>
          <a:prstGeom prst="curvedConnector3">
            <a:avLst/>
          </a:prstGeom>
          <a:ln w="190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0A8F9F8-DCDE-59FE-3322-379AD73EB99A}"/>
              </a:ext>
            </a:extLst>
          </p:cNvPr>
          <p:cNvSpPr/>
          <p:nvPr/>
        </p:nvSpPr>
        <p:spPr>
          <a:xfrm>
            <a:off x="9707582" y="1755352"/>
            <a:ext cx="1745673" cy="40219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Example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E6982-54CF-583C-E629-9A09DDC00A4C}"/>
              </a:ext>
            </a:extLst>
          </p:cNvPr>
          <p:cNvSpPr/>
          <p:nvPr/>
        </p:nvSpPr>
        <p:spPr>
          <a:xfrm>
            <a:off x="571500" y="3354995"/>
            <a:ext cx="1607128" cy="1429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Barrel </a:t>
            </a:r>
          </a:p>
          <a:p>
            <a:pPr algn="ctr"/>
            <a:r>
              <a:rPr lang="en-US" dirty="0"/>
              <a:t>HCAL</a:t>
            </a:r>
          </a:p>
          <a:p>
            <a:pPr algn="ctr"/>
            <a:r>
              <a:rPr lang="en-US" dirty="0"/>
              <a:t>Controls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949AE-E6B0-E541-7B59-8DF957F8E96C}"/>
              </a:ext>
            </a:extLst>
          </p:cNvPr>
          <p:cNvSpPr/>
          <p:nvPr/>
        </p:nvSpPr>
        <p:spPr>
          <a:xfrm>
            <a:off x="571500" y="4997748"/>
            <a:ext cx="1607128" cy="1429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Backward </a:t>
            </a:r>
          </a:p>
          <a:p>
            <a:pPr algn="ctr"/>
            <a:r>
              <a:rPr lang="en-US" dirty="0"/>
              <a:t>HCAL</a:t>
            </a:r>
          </a:p>
          <a:p>
            <a:pPr algn="ctr"/>
            <a:r>
              <a:rPr lang="en-US" dirty="0"/>
              <a:t>Controls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ECB0A-1EE1-79BE-FFB3-1C15AEE7357C}"/>
              </a:ext>
            </a:extLst>
          </p:cNvPr>
          <p:cNvSpPr/>
          <p:nvPr/>
        </p:nvSpPr>
        <p:spPr>
          <a:xfrm>
            <a:off x="571501" y="1712242"/>
            <a:ext cx="1607128" cy="1429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</a:t>
            </a:r>
          </a:p>
          <a:p>
            <a:pPr algn="ctr"/>
            <a:r>
              <a:rPr lang="en-US" dirty="0"/>
              <a:t>HCAL</a:t>
            </a:r>
          </a:p>
          <a:p>
            <a:pPr algn="ctr"/>
            <a:r>
              <a:rPr lang="en-US" dirty="0"/>
              <a:t>Controls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4328F-AFFB-9490-AE9F-DC1A998D3541}"/>
              </a:ext>
            </a:extLst>
          </p:cNvPr>
          <p:cNvSpPr/>
          <p:nvPr/>
        </p:nvSpPr>
        <p:spPr>
          <a:xfrm>
            <a:off x="3087088" y="1712242"/>
            <a:ext cx="2481943" cy="47149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364216-E360-578C-47B4-DE43D0C33405}"/>
              </a:ext>
            </a:extLst>
          </p:cNvPr>
          <p:cNvCxnSpPr>
            <a:cxnSpLocks/>
          </p:cNvCxnSpPr>
          <p:nvPr/>
        </p:nvCxnSpPr>
        <p:spPr>
          <a:xfrm>
            <a:off x="2185555" y="4784426"/>
            <a:ext cx="901532" cy="1642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67E301-8D67-8FF0-AF8B-C601D9C0EECE}"/>
              </a:ext>
            </a:extLst>
          </p:cNvPr>
          <p:cNvCxnSpPr>
            <a:cxnSpLocks/>
          </p:cNvCxnSpPr>
          <p:nvPr/>
        </p:nvCxnSpPr>
        <p:spPr>
          <a:xfrm flipV="1">
            <a:off x="2178629" y="1712242"/>
            <a:ext cx="908458" cy="1642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8BF136A-E202-7D85-4678-09C79483AD71}"/>
              </a:ext>
            </a:extLst>
          </p:cNvPr>
          <p:cNvSpPr/>
          <p:nvPr/>
        </p:nvSpPr>
        <p:spPr>
          <a:xfrm>
            <a:off x="3552698" y="1936575"/>
            <a:ext cx="1632857" cy="125284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Distribution Device IOCs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1AEA97F-E0AD-7C7E-FBDE-BC0F96F7F8F0}"/>
              </a:ext>
            </a:extLst>
          </p:cNvPr>
          <p:cNvSpPr/>
          <p:nvPr/>
        </p:nvSpPr>
        <p:spPr>
          <a:xfrm>
            <a:off x="3546262" y="3446626"/>
            <a:ext cx="1632857" cy="125284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 Controller and Sensor IOCs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51C846-86B7-F6D8-1608-4CA455D98B37}"/>
              </a:ext>
            </a:extLst>
          </p:cNvPr>
          <p:cNvSpPr/>
          <p:nvPr/>
        </p:nvSpPr>
        <p:spPr>
          <a:xfrm>
            <a:off x="6032169" y="1755351"/>
            <a:ext cx="1252847" cy="6828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Barrel</a:t>
            </a:r>
          </a:p>
          <a:p>
            <a:pPr algn="ctr"/>
            <a:r>
              <a:rPr lang="en-US" dirty="0"/>
              <a:t>Rack 1</a:t>
            </a:r>
            <a:endParaRPr lang="en-US" sz="2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C75116-D87F-38CA-890E-45C47C656A2C}"/>
              </a:ext>
            </a:extLst>
          </p:cNvPr>
          <p:cNvSpPr/>
          <p:nvPr/>
        </p:nvSpPr>
        <p:spPr>
          <a:xfrm>
            <a:off x="6026231" y="2971072"/>
            <a:ext cx="1252847" cy="682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Barrel</a:t>
            </a:r>
          </a:p>
          <a:p>
            <a:pPr algn="ctr"/>
            <a:r>
              <a:rPr lang="en-US" dirty="0"/>
              <a:t>Rack 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DFDAE7F-543F-EC34-03FE-79CAC1F25065}"/>
              </a:ext>
            </a:extLst>
          </p:cNvPr>
          <p:cNvSpPr/>
          <p:nvPr/>
        </p:nvSpPr>
        <p:spPr>
          <a:xfrm>
            <a:off x="6026231" y="4181829"/>
            <a:ext cx="1252847" cy="6887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Barrel</a:t>
            </a:r>
          </a:p>
          <a:p>
            <a:pPr algn="ctr"/>
            <a:r>
              <a:rPr lang="en-US" dirty="0"/>
              <a:t>Rack 3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617FF586-DC4E-98A0-7690-0CC7694816D4}"/>
              </a:ext>
            </a:extLst>
          </p:cNvPr>
          <p:cNvCxnSpPr>
            <a:cxnSpLocks/>
            <a:stCxn id="29" idx="3"/>
            <a:endCxn id="35" idx="1"/>
          </p:cNvCxnSpPr>
          <p:nvPr/>
        </p:nvCxnSpPr>
        <p:spPr>
          <a:xfrm flipV="1">
            <a:off x="5185555" y="2096767"/>
            <a:ext cx="846614" cy="46623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7809854F-E7DB-4098-E124-D9C5E549BFC7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5185555" y="2562998"/>
            <a:ext cx="840676" cy="7494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8832E98-7631-0B93-ED40-410F47CFE803}"/>
              </a:ext>
            </a:extLst>
          </p:cNvPr>
          <p:cNvCxnSpPr>
            <a:cxnSpLocks/>
            <a:stCxn id="29" idx="3"/>
            <a:endCxn id="37" idx="1"/>
          </p:cNvCxnSpPr>
          <p:nvPr/>
        </p:nvCxnSpPr>
        <p:spPr>
          <a:xfrm>
            <a:off x="5185555" y="2562998"/>
            <a:ext cx="840676" cy="196321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EE6E1353-4F67-2151-3FC2-7D5023A0B40B}"/>
              </a:ext>
            </a:extLst>
          </p:cNvPr>
          <p:cNvCxnSpPr>
            <a:cxnSpLocks/>
            <a:stCxn id="30" idx="3"/>
            <a:endCxn id="35" idx="1"/>
          </p:cNvCxnSpPr>
          <p:nvPr/>
        </p:nvCxnSpPr>
        <p:spPr>
          <a:xfrm flipV="1">
            <a:off x="5179119" y="2096767"/>
            <a:ext cx="853050" cy="1976282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B971548E-9B9E-C0F2-B6AC-8942DB03CA32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 flipV="1">
            <a:off x="5179119" y="3312489"/>
            <a:ext cx="847112" cy="760560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3CBC7436-17FC-AB9E-537E-2FFB0DBC802D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179119" y="4073049"/>
            <a:ext cx="847112" cy="453166"/>
          </a:xfrm>
          <a:prstGeom prst="curved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13F081B-6F43-AC4A-443E-1D76EF826FBC}"/>
              </a:ext>
            </a:extLst>
          </p:cNvPr>
          <p:cNvSpPr/>
          <p:nvPr/>
        </p:nvSpPr>
        <p:spPr>
          <a:xfrm>
            <a:off x="7765967" y="1755352"/>
            <a:ext cx="1745673" cy="40219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2CEEC2-79D5-F57F-5BC1-F78F1AA9004E}"/>
              </a:ext>
            </a:extLst>
          </p:cNvPr>
          <p:cNvCxnSpPr>
            <a:cxnSpLocks/>
          </p:cNvCxnSpPr>
          <p:nvPr/>
        </p:nvCxnSpPr>
        <p:spPr>
          <a:xfrm>
            <a:off x="7201888" y="2438183"/>
            <a:ext cx="564079" cy="19944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E30C44D-DE95-69D5-FDFF-C1FC06FBD61A}"/>
              </a:ext>
            </a:extLst>
          </p:cNvPr>
          <p:cNvCxnSpPr/>
          <p:nvPr/>
        </p:nvCxnSpPr>
        <p:spPr>
          <a:xfrm>
            <a:off x="7005946" y="1755351"/>
            <a:ext cx="153191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D467A3E-D565-4E13-7C0F-DA87C8253F55}"/>
              </a:ext>
            </a:extLst>
          </p:cNvPr>
          <p:cNvSpPr/>
          <p:nvPr/>
        </p:nvSpPr>
        <p:spPr>
          <a:xfrm>
            <a:off x="7990466" y="1972077"/>
            <a:ext cx="1296675" cy="8075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APC PDU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CAA3F8-1619-0030-6CC4-C4A77C4E2608}"/>
              </a:ext>
            </a:extLst>
          </p:cNvPr>
          <p:cNvSpPr/>
          <p:nvPr/>
        </p:nvSpPr>
        <p:spPr>
          <a:xfrm>
            <a:off x="7990466" y="2910231"/>
            <a:ext cx="1296675" cy="8075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Wiener-</a:t>
            </a:r>
            <a:r>
              <a:rPr lang="en-US" sz="1400" dirty="0" err="1"/>
              <a:t>Iseg</a:t>
            </a:r>
            <a:endParaRPr lang="en-US" sz="1400" dirty="0"/>
          </a:p>
          <a:p>
            <a:pPr algn="ctr"/>
            <a:r>
              <a:rPr lang="en-US" sz="1400" dirty="0"/>
              <a:t>MPOD HV Crate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DC5DF98-E4E9-737B-764C-2A53F284C0BE}"/>
              </a:ext>
            </a:extLst>
          </p:cNvPr>
          <p:cNvSpPr/>
          <p:nvPr/>
        </p:nvSpPr>
        <p:spPr>
          <a:xfrm>
            <a:off x="7990466" y="3842476"/>
            <a:ext cx="1296675" cy="80752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Wiener-</a:t>
            </a:r>
            <a:r>
              <a:rPr lang="en-US" sz="1400" dirty="0" err="1">
                <a:solidFill>
                  <a:schemeClr val="tx1"/>
                </a:solidFill>
              </a:rPr>
              <a:t>Iseg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MPOD LV Crate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830C23-C1F0-4E3D-7832-E1076C9AA607}"/>
              </a:ext>
            </a:extLst>
          </p:cNvPr>
          <p:cNvSpPr/>
          <p:nvPr/>
        </p:nvSpPr>
        <p:spPr>
          <a:xfrm>
            <a:off x="9907545" y="4485716"/>
            <a:ext cx="1372412" cy="81047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Sensor Network and Hardware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F93432-99A0-EFC2-2359-DDD61B37A29A}"/>
              </a:ext>
            </a:extLst>
          </p:cNvPr>
          <p:cNvSpPr/>
          <p:nvPr/>
        </p:nvSpPr>
        <p:spPr>
          <a:xfrm>
            <a:off x="7990466" y="4778643"/>
            <a:ext cx="1296675" cy="8075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AB MicroLogix Controller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1E71B0-D50F-57C4-642E-6DC7F0EAF120}"/>
              </a:ext>
            </a:extLst>
          </p:cNvPr>
          <p:cNvSpPr/>
          <p:nvPr/>
        </p:nvSpPr>
        <p:spPr>
          <a:xfrm>
            <a:off x="9907545" y="2635769"/>
            <a:ext cx="1377538" cy="17159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Hardware</a:t>
            </a:r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633E109C-3E61-3A92-4512-D86EA2E1EDFD}"/>
              </a:ext>
            </a:extLst>
          </p:cNvPr>
          <p:cNvCxnSpPr>
            <a:stCxn id="55" idx="3"/>
            <a:endCxn id="72" idx="1"/>
          </p:cNvCxnSpPr>
          <p:nvPr/>
        </p:nvCxnSpPr>
        <p:spPr>
          <a:xfrm flipV="1">
            <a:off x="9287141" y="4890954"/>
            <a:ext cx="620404" cy="291449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13A28023-BD90-72D9-C6D1-EE2E22133D10}"/>
              </a:ext>
            </a:extLst>
          </p:cNvPr>
          <p:cNvCxnSpPr>
            <a:stCxn id="70" idx="3"/>
            <a:endCxn id="58" idx="1"/>
          </p:cNvCxnSpPr>
          <p:nvPr/>
        </p:nvCxnSpPr>
        <p:spPr>
          <a:xfrm>
            <a:off x="9287141" y="3313991"/>
            <a:ext cx="620404" cy="179746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45F39ABD-50FE-625B-361A-3EF8C5D90078}"/>
              </a:ext>
            </a:extLst>
          </p:cNvPr>
          <p:cNvCxnSpPr>
            <a:stCxn id="71" idx="3"/>
            <a:endCxn id="58" idx="1"/>
          </p:cNvCxnSpPr>
          <p:nvPr/>
        </p:nvCxnSpPr>
        <p:spPr>
          <a:xfrm flipV="1">
            <a:off x="9287141" y="3493737"/>
            <a:ext cx="620404" cy="75249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188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9135</TotalTime>
  <Words>300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ePIC Slow Controls Preliminary Plans</vt:lpstr>
      <vt:lpstr>Goals for Slow Controls</vt:lpstr>
      <vt:lpstr>Input Output Controllers (IOCs)</vt:lpstr>
      <vt:lpstr>sPHENIX Controls Implementation</vt:lpstr>
      <vt:lpstr>ePIC High-Level Plan</vt:lpstr>
      <vt:lpstr>Possible Example Implementation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Slow Controls Preliminary Plans</dc:title>
  <dc:subject/>
  <dc:creator>Flader, Lee</dc:creator>
  <cp:keywords/>
  <dc:description/>
  <cp:lastModifiedBy>Flader, Lee</cp:lastModifiedBy>
  <cp:revision>2</cp:revision>
  <dcterms:created xsi:type="dcterms:W3CDTF">2023-06-29T12:10:35Z</dcterms:created>
  <dcterms:modified xsi:type="dcterms:W3CDTF">2023-07-13T12:32:50Z</dcterms:modified>
  <cp:category/>
</cp:coreProperties>
</file>