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72" r:id="rId5"/>
    <p:sldId id="271" r:id="rId6"/>
    <p:sldId id="273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  <p:sldId id="261" r:id="rId17"/>
    <p:sldId id="260" r:id="rId18"/>
    <p:sldId id="258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6"/>
    <p:restoredTop sz="93842"/>
  </p:normalViewPr>
  <p:slideViewPr>
    <p:cSldViewPr snapToGrid="0" snapToObjects="1">
      <p:cViewPr varScale="1">
        <p:scale>
          <a:sx n="84" d="100"/>
          <a:sy n="84" d="100"/>
        </p:scale>
        <p:origin x="216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4876B-2152-EE47-A796-A117B897AB51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19A38-9495-DC41-82A9-30A2A8DC44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07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553D4-C6AF-E44A-9B42-02354E52E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465B7F-1B75-FD44-9AA4-0540EB3EB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9A57BC-FA34-004B-8FDB-CD98F76D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BB9C0C-9814-B142-B519-E8557520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2E79B9-931A-C649-97DB-066AB214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68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625CC8-DE00-864A-892F-C7AC4218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EE8963-DC35-ED4A-8258-1968677DC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97AB04-7AD1-CE48-9F02-7C7524C7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1FFC5E-542F-AB41-8553-7D6321E2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E3D0D7-A7BE-9F4A-9EC9-2762FCC67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7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DDF9BF6-9460-3F45-A549-5C5B4C38E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0D5889E-E249-7449-9B5B-40060E683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4E6E1F-0C38-9242-B7F8-1EB056BB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4EBCFA-CFA9-F542-B349-5ADF593C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D3ECE9-FF81-8543-97F3-56D77DB7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09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C54398-3D9C-2B4E-9F35-69744ED1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382A93-9E70-A849-A0B8-FA0DC2EA3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FC06A5-402C-124D-83F1-D4A60A014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EE6A42-0CE7-5241-B91A-4B88D4BE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F24C06-626F-A348-940D-20C7604C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78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C80576-A5ED-144E-9EBC-D564DF5D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8D4112-813D-774C-8095-072C80ABB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1C784F-E3F2-424C-BFFA-FE4DEC61E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1CCF23-545B-4443-8FEE-028849CA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2C012C-EF03-144D-B118-1EBE9D07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90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6BC268-B9AA-984C-9E8B-879ABCD9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1AD86E-C0EF-B548-9360-4D3D44658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FE1D6C-38EF-1446-93B1-0DD33335B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4B2C6-D947-F14F-B552-DAA7B4BA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B5AAD0-38FB-F140-842D-CCFF5155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57CE36-C458-884A-B060-266B0ADB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49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EC2FBD-4A5E-BC48-B040-BECBFFE4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56FE26-578D-0647-8E0B-109BE080C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55DF06-B8D6-9F42-8431-1DA693B6D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E57DF20-20E9-844D-BF33-D9F3EDB44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26DF77A-97DD-1A4C-8C40-DA9313686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8518EDD-5B81-3244-A98D-4BE992DB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6DD053D-9F59-314D-95B6-04B97E56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BE22D37-7B75-1E49-A4AD-29F264AC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28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989DFB-EC17-424C-B0FB-5C0625E1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A1CB4E-FFB1-504E-8BBD-8E5987B3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9AB4EB6-AF67-0A4B-8878-CED6E950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109404-0248-EF41-9301-48AB7738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51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3A21545-CF57-8345-A8BC-DD506014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B90FF5-A760-774A-9296-A213E483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A8289B-0776-8B49-AF90-6DE0099F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0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5F6B4A-0EEF-5143-AAEC-F5458356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BFEF83-37FE-FB40-96F1-17DED24FC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26A7E4-983D-1041-AFBA-62EB3542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B10102-63EF-964D-A523-F12ABB622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76C361-B955-C34E-8FE4-E32CC0F7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DDE379-E05F-504D-AE4A-C7AC1FE9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13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462092-0DC5-9F42-B4C0-7964D361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C0B1939-39E4-1D47-ADC0-0DA9CF4C4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F4585DA-7C41-FB45-82F9-B2AB9986C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31E5B0-CB2E-5B4A-8E05-1E371B05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799C95-0294-1742-A5C4-F05962A5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72CC65-CBB7-2C4D-9000-EED8FA68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10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4F9B3EE-5B10-674B-B324-53C4B395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DA7D97-2E1C-1643-AA1C-9E8901D18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8AD1DF-8F06-DF42-89E7-2ADA804AF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E7BE32-EAA9-1343-B12E-B112312A7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904CF9-0E60-DF44-BE2D-D188067E0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2C18-22AF-5A41-9E80-56736279A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67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A5575D-3301-7B48-9042-550441D1D5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Update of INTT vs. other detectors (MBD,TPOT)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8504FC2-C8FD-8248-8C16-F291F65910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Maya SHIMOMURA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127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C18DF-AB83-C44C-909D-8F164F08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2" y="214654"/>
            <a:ext cx="7264079" cy="387229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Current status of the working INTT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B7C1C4-D77A-6748-B277-99B20A00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977" y="126517"/>
            <a:ext cx="4428280" cy="718435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000" dirty="0"/>
              <a:t>Run #20885 taken on 2023/7/8</a:t>
            </a:r>
          </a:p>
          <a:p>
            <a:r>
              <a:rPr kumimoji="1" lang="en-US" altLang="ja-JP" sz="2000" dirty="0"/>
              <a:t>Zero Field run for INTT 0 to 7 (all) </a:t>
            </a:r>
            <a:endParaRPr kumimoji="1" lang="ja-JP" altLang="en-US" sz="20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008F3B-47FC-3D4E-880A-2125387C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BEDDD3-F846-144D-8747-F6E093DE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053F24-3CE4-EE4E-B63B-D512DB9B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799D8A-A592-A347-9267-4507DB3AF18C}"/>
              </a:ext>
            </a:extLst>
          </p:cNvPr>
          <p:cNvSpPr txBox="1"/>
          <p:nvPr/>
        </p:nvSpPr>
        <p:spPr>
          <a:xfrm>
            <a:off x="9352344" y="119219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Intt3</a:t>
            </a:r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7EC13A8-7A36-4A49-BA62-D539AD992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08748" y="-699850"/>
            <a:ext cx="5294091" cy="8601002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512E3CD-B6BE-3846-A709-7367D4C2CC94}"/>
              </a:ext>
            </a:extLst>
          </p:cNvPr>
          <p:cNvSpPr/>
          <p:nvPr/>
        </p:nvSpPr>
        <p:spPr>
          <a:xfrm>
            <a:off x="7100102" y="5509548"/>
            <a:ext cx="1598318" cy="726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4BC75E-333F-944D-97F6-C57B8D7CF737}"/>
              </a:ext>
            </a:extLst>
          </p:cNvPr>
          <p:cNvSpPr txBox="1"/>
          <p:nvPr/>
        </p:nvSpPr>
        <p:spPr>
          <a:xfrm>
            <a:off x="9352343" y="1794076"/>
            <a:ext cx="254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 signal : 10/364</a:t>
            </a:r>
            <a:r>
              <a:rPr lang="en-US" altLang="ja-JP" dirty="0"/>
              <a:t> due to the mask for no bias voltage chips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234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C18DF-AB83-C44C-909D-8F164F08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2" y="214654"/>
            <a:ext cx="7264079" cy="387229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Current status of the working INTT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B7C1C4-D77A-6748-B277-99B20A00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977" y="126517"/>
            <a:ext cx="4428280" cy="718435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000" dirty="0"/>
              <a:t>Run #20885 taken on 2023/7/8</a:t>
            </a:r>
          </a:p>
          <a:p>
            <a:r>
              <a:rPr kumimoji="1" lang="en-US" altLang="ja-JP" sz="2000" dirty="0"/>
              <a:t>Zero Field run for INTT 0 to 7 (all) </a:t>
            </a:r>
            <a:endParaRPr kumimoji="1" lang="ja-JP" altLang="en-US" sz="20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008F3B-47FC-3D4E-880A-2125387C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BEDDD3-F846-144D-8747-F6E093DE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053F24-3CE4-EE4E-B63B-D512DB9B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B81DB1-726C-BC44-8BCD-35DBEA0006DA}"/>
              </a:ext>
            </a:extLst>
          </p:cNvPr>
          <p:cNvSpPr txBox="1"/>
          <p:nvPr/>
        </p:nvSpPr>
        <p:spPr>
          <a:xfrm>
            <a:off x="9352344" y="119219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Intt4</a:t>
            </a:r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840D17B-4281-2440-8206-3414CBB80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29975" y="-680394"/>
            <a:ext cx="5362060" cy="87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1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C18DF-AB83-C44C-909D-8F164F08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2" y="214654"/>
            <a:ext cx="7264079" cy="387229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Current status of the working INTT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B7C1C4-D77A-6748-B277-99B20A00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977" y="126517"/>
            <a:ext cx="4428280" cy="718435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000" dirty="0"/>
              <a:t>Run #20885 taken on 2023/7/8</a:t>
            </a:r>
          </a:p>
          <a:p>
            <a:r>
              <a:rPr kumimoji="1" lang="en-US" altLang="ja-JP" sz="2000" dirty="0"/>
              <a:t>Zero Field run for INTT 0 to 7 (all) </a:t>
            </a:r>
            <a:endParaRPr kumimoji="1" lang="ja-JP" altLang="en-US" sz="20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008F3B-47FC-3D4E-880A-2125387C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BEDDD3-F846-144D-8747-F6E093DE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053F24-3CE4-EE4E-B63B-D512DB9B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157557-0AF3-6B48-BD81-ECEBF5E7D0F9}"/>
              </a:ext>
            </a:extLst>
          </p:cNvPr>
          <p:cNvSpPr txBox="1"/>
          <p:nvPr/>
        </p:nvSpPr>
        <p:spPr>
          <a:xfrm>
            <a:off x="9352344" y="119219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Intt5</a:t>
            </a:r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1522D75-10FF-304B-BA67-F7E78BC11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36275" y="-649911"/>
            <a:ext cx="5382228" cy="8744193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1A3D71D-2BC6-364B-A738-E505AAA0B011}"/>
              </a:ext>
            </a:extLst>
          </p:cNvPr>
          <p:cNvSpPr/>
          <p:nvPr/>
        </p:nvSpPr>
        <p:spPr>
          <a:xfrm>
            <a:off x="305763" y="4132161"/>
            <a:ext cx="2587908" cy="726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C5FC3E-9EE0-5692-A60C-A6F4516AD74E}"/>
              </a:ext>
            </a:extLst>
          </p:cNvPr>
          <p:cNvSpPr txBox="1"/>
          <p:nvPr/>
        </p:nvSpPr>
        <p:spPr>
          <a:xfrm>
            <a:off x="9352343" y="1794076"/>
            <a:ext cx="254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 signal : 16/364</a:t>
            </a:r>
            <a:r>
              <a:rPr lang="en-US" altLang="ja-JP" dirty="0"/>
              <a:t> due to the mask for no bias voltage chips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2917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C18DF-AB83-C44C-909D-8F164F08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2" y="214654"/>
            <a:ext cx="7264079" cy="387229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Current status of the working INTT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B7C1C4-D77A-6748-B277-99B20A00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977" y="126517"/>
            <a:ext cx="4428280" cy="718435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000" dirty="0"/>
              <a:t>Run #20885 taken on 2023/7/8</a:t>
            </a:r>
          </a:p>
          <a:p>
            <a:r>
              <a:rPr kumimoji="1" lang="en-US" altLang="ja-JP" sz="2000" dirty="0"/>
              <a:t>Zero Field run for INTT 0 to 7 (all) </a:t>
            </a:r>
            <a:endParaRPr kumimoji="1" lang="ja-JP" altLang="en-US" sz="20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008F3B-47FC-3D4E-880A-2125387C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BEDDD3-F846-144D-8747-F6E093DE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053F24-3CE4-EE4E-B63B-D512DB9B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B6261A-029F-5F46-B117-6B595FF35093}"/>
              </a:ext>
            </a:extLst>
          </p:cNvPr>
          <p:cNvSpPr txBox="1"/>
          <p:nvPr/>
        </p:nvSpPr>
        <p:spPr>
          <a:xfrm>
            <a:off x="9352344" y="119219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Intt6</a:t>
            </a:r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4261E9E-8AA3-3F43-AC9B-2D8C60C0B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76618" y="-876374"/>
            <a:ext cx="5511400" cy="895405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738703F-5CEC-DDB7-B833-C1A2E85C3FBC}"/>
              </a:ext>
            </a:extLst>
          </p:cNvPr>
          <p:cNvSpPr/>
          <p:nvPr/>
        </p:nvSpPr>
        <p:spPr>
          <a:xfrm>
            <a:off x="5456272" y="1220149"/>
            <a:ext cx="347240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014200-BAC5-AD37-858F-F3F5705ED07F}"/>
              </a:ext>
            </a:extLst>
          </p:cNvPr>
          <p:cNvSpPr txBox="1"/>
          <p:nvPr/>
        </p:nvSpPr>
        <p:spPr>
          <a:xfrm>
            <a:off x="9352343" y="1794076"/>
            <a:ext cx="254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 signal : </a:t>
            </a:r>
            <a:r>
              <a:rPr lang="en-US" altLang="ja-JP" dirty="0"/>
              <a:t>2</a:t>
            </a:r>
            <a:r>
              <a:rPr kumimoji="1" lang="en-US" altLang="ja-JP" dirty="0"/>
              <a:t>/364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4342764-61B6-1FFF-C815-E8FFFE48688B}"/>
              </a:ext>
            </a:extLst>
          </p:cNvPr>
          <p:cNvSpPr/>
          <p:nvPr/>
        </p:nvSpPr>
        <p:spPr>
          <a:xfrm>
            <a:off x="2592340" y="5626102"/>
            <a:ext cx="347240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77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C18DF-AB83-C44C-909D-8F164F08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2" y="214654"/>
            <a:ext cx="7264079" cy="387229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Current status of the working INTT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B7C1C4-D77A-6748-B277-99B20A00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977" y="126517"/>
            <a:ext cx="4428280" cy="718435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000" dirty="0"/>
              <a:t>Run #20885 taken on 2023/7/8</a:t>
            </a:r>
          </a:p>
          <a:p>
            <a:r>
              <a:rPr kumimoji="1" lang="en-US" altLang="ja-JP" sz="2000" dirty="0"/>
              <a:t>Zero Field run for INTT 0 to 7 (all) </a:t>
            </a:r>
            <a:endParaRPr kumimoji="1" lang="ja-JP" altLang="en-US" sz="20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008F3B-47FC-3D4E-880A-2125387C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BEDDD3-F846-144D-8747-F6E093DE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053F24-3CE4-EE4E-B63B-D512DB9B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B6261A-029F-5F46-B117-6B595FF35093}"/>
              </a:ext>
            </a:extLst>
          </p:cNvPr>
          <p:cNvSpPr txBox="1"/>
          <p:nvPr/>
        </p:nvSpPr>
        <p:spPr>
          <a:xfrm>
            <a:off x="9352344" y="119219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Intt7</a:t>
            </a:r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CF7AC63-DC89-8C44-AA84-7DCD29CF8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00702" y="-800458"/>
            <a:ext cx="5268329" cy="855914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4B1844-C460-A8D6-3917-DF4FB191E746}"/>
              </a:ext>
            </a:extLst>
          </p:cNvPr>
          <p:cNvSpPr txBox="1"/>
          <p:nvPr/>
        </p:nvSpPr>
        <p:spPr>
          <a:xfrm>
            <a:off x="9108374" y="4370119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Total 30/2912 =0.010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56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BE684-1640-FA90-C5FD-E69B6A5C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 up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16336-F776-0F07-DF80-AEF37873F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74CAF4-DD96-D0B0-A012-0CC181F5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65E889-3655-83DC-5890-61190BF0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014E5F-E326-AF50-1149-E99ED40A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916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73B8CF-642A-1E88-0111-ED474C08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061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Event shifts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8D3F788-3721-A095-6EAD-ED67950E1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14412"/>
            <a:ext cx="5867297" cy="398438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31D6299-C79D-DF84-9386-388BC995F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03" y="895740"/>
            <a:ext cx="5710310" cy="387777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2F473C-3CF5-4B1D-907A-FDBB2B42A113}"/>
              </a:ext>
            </a:extLst>
          </p:cNvPr>
          <p:cNvSpPr txBox="1"/>
          <p:nvPr/>
        </p:nvSpPr>
        <p:spPr>
          <a:xfrm>
            <a:off x="447869" y="5248080"/>
            <a:ext cx="10905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I check the events by eye, and found that 2 events are shifted. I should check if this offset is always 2 or not. </a:t>
            </a:r>
            <a:endParaRPr kumimoji="1" lang="ja-JP" altLang="en-US" sz="32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6FDA64-52FB-2411-77A6-047F5F96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72DD8E-CC4B-9A08-D570-895BFF7A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ABD33F1-144D-7304-0A3B-14133D66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838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28FBFE-D84B-8333-EEA3-F8C21324E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CLK and FEMCLK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93A60B-614E-D4AF-8464-F96A96961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CLK is a counter from the XMIT,</a:t>
            </a:r>
          </a:p>
          <a:p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FEMCLK is a counter from the ADC.  </a:t>
            </a:r>
          </a:p>
          <a:p>
            <a:endParaRPr lang="en-US" altLang="ja-JP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One XMIT reads the data from two ADC’s.  We have two XMITs, one for north (packet 1002) and one for south (packet 1001). 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809435-A901-20D7-3AEC-D727EF6D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5265A4-BFD0-7368-141D-D11A6A75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3A4D5B-AB49-5240-ED33-D2BEDAF4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87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A6441F-ADE2-5C02-D3FB-1F9164736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70A5A9-D77B-2354-8EAA-F242F5A68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07DBA0-3BA4-2E8A-CDAF-73E4028B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B9038-9AD0-6B34-C80E-829A4B7B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CD95C5-846A-8FCC-A56A-AD8F2A11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64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569568-79E4-E141-83E7-E57448B69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28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Multiplicity correlation, INTT vs. MBD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34F850-4568-D241-A343-6909E982F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87060"/>
            <a:ext cx="2487930" cy="270065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Run 20175</a:t>
            </a:r>
          </a:p>
          <a:p>
            <a:r>
              <a:rPr lang="en-US" altLang="ja-JP"/>
              <a:t>550</a:t>
            </a:r>
            <a:r>
              <a:rPr kumimoji="1" lang="en-US" altLang="ja-JP"/>
              <a:t>K</a:t>
            </a:r>
            <a:r>
              <a:rPr lang="en-US" altLang="ja-JP"/>
              <a:t> </a:t>
            </a:r>
            <a:r>
              <a:rPr lang="en-US" altLang="ja-JP" dirty="0"/>
              <a:t>events</a:t>
            </a:r>
          </a:p>
          <a:p>
            <a:r>
              <a:rPr lang="en-US" altLang="ja-JP" dirty="0"/>
              <a:t>INTT4 only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BF8E1E-2C10-9949-9220-3691DB10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2C2B6C-81B4-AC4F-BCE7-D43C2984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6F06F9-49BC-BF47-A94B-F27DE609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B64250-D2A5-8F8C-AA3C-DBD76A52CEE9}"/>
              </a:ext>
            </a:extLst>
          </p:cNvPr>
          <p:cNvSpPr txBox="1"/>
          <p:nvPr/>
        </p:nvSpPr>
        <p:spPr>
          <a:xfrm>
            <a:off x="228600" y="4401983"/>
            <a:ext cx="1165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We could see the correlation!</a:t>
            </a:r>
          </a:p>
          <a:p>
            <a:r>
              <a:rPr lang="en-US" altLang="ja-JP" sz="3600" dirty="0"/>
              <a:t>This is the first time we can see the correlation between Felix and DCM.</a:t>
            </a:r>
            <a:endParaRPr kumimoji="1" lang="ja-JP" altLang="en-US" sz="360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44FE368-4547-C944-A1DB-B6CEDBA7B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969" y="1194451"/>
            <a:ext cx="3354683" cy="304780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8B9F373-50B5-E042-8C18-EFCBB54C6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091" y="1154141"/>
            <a:ext cx="3382505" cy="30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2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B5C75-AF25-ABB3-9D19-322FAE50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075"/>
            <a:ext cx="10515600" cy="748567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(INTT </a:t>
            </a:r>
            <a:r>
              <a:rPr kumimoji="1" lang="en-US" altLang="ja-JP" sz="3600" dirty="0" err="1"/>
              <a:t>BCO_Full</a:t>
            </a:r>
            <a:r>
              <a:rPr kumimoji="1" lang="en-US" altLang="ja-JP" sz="3600" dirty="0"/>
              <a:t> &amp; 0xFFFF)- MBD (Fem)CLK</a:t>
            </a:r>
            <a:endParaRPr kumimoji="1" lang="ja-JP" altLang="en-US" sz="36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45ADB0-C757-74C8-4E40-B3BD681DB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69" y="6264824"/>
            <a:ext cx="10515600" cy="456101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Almost one peak. CLK has more noise than </a:t>
            </a:r>
            <a:r>
              <a:rPr kumimoji="1" lang="en-US" altLang="ja-JP" dirty="0" err="1"/>
              <a:t>FemCLK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9831D9-8FD1-13EC-F3E2-5378011EF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69" y="3598637"/>
            <a:ext cx="3863242" cy="262346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5C4366-EDE0-FFD3-909F-D6BC4DB23CE1}"/>
              </a:ext>
            </a:extLst>
          </p:cNvPr>
          <p:cNvSpPr txBox="1"/>
          <p:nvPr/>
        </p:nvSpPr>
        <p:spPr>
          <a:xfrm>
            <a:off x="2719754" y="407962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LOG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964C145-DEF1-4DCB-1B7F-3AB3A6395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69" y="1039336"/>
            <a:ext cx="3740150" cy="253987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ACE0098-9991-A7AC-38CA-E47AE24BB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707" y="3422435"/>
            <a:ext cx="4079633" cy="277041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64FA344-E1E1-8C75-B876-0906F752E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940" y="929305"/>
            <a:ext cx="3588238" cy="243671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15AF58-669A-97F3-4ABF-52D58D3A4955}"/>
              </a:ext>
            </a:extLst>
          </p:cNvPr>
          <p:cNvSpPr txBox="1"/>
          <p:nvPr/>
        </p:nvSpPr>
        <p:spPr>
          <a:xfrm>
            <a:off x="8147539" y="40444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LOG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4FC885-3205-DB57-A232-43CF0D740502}"/>
              </a:ext>
            </a:extLst>
          </p:cNvPr>
          <p:cNvSpPr txBox="1"/>
          <p:nvPr/>
        </p:nvSpPr>
        <p:spPr>
          <a:xfrm>
            <a:off x="0" y="119575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CLK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E413914-5B10-3A07-E2CE-3DA62E086A36}"/>
              </a:ext>
            </a:extLst>
          </p:cNvPr>
          <p:cNvSpPr txBox="1"/>
          <p:nvPr/>
        </p:nvSpPr>
        <p:spPr>
          <a:xfrm>
            <a:off x="93785" y="390874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CLK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6C145C-E49C-61E1-0130-D185ABA43677}"/>
              </a:ext>
            </a:extLst>
          </p:cNvPr>
          <p:cNvSpPr txBox="1"/>
          <p:nvPr/>
        </p:nvSpPr>
        <p:spPr>
          <a:xfrm>
            <a:off x="4998882" y="119575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FEMCLK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C2FF397-8E87-00A7-B776-A449AB495AFB}"/>
              </a:ext>
            </a:extLst>
          </p:cNvPr>
          <p:cNvSpPr txBox="1"/>
          <p:nvPr/>
        </p:nvSpPr>
        <p:spPr>
          <a:xfrm>
            <a:off x="5002066" y="376600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FEMCLK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FED721-3C3D-CD92-203B-621436BD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DF22087B-4A4B-07AF-2B68-4D538907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4CA05A1-1D13-3131-7C5B-BD7C2022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15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71A1F-3F91-184A-9427-C8A84528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(INTT </a:t>
            </a:r>
            <a:r>
              <a:rPr lang="en-US" altLang="ja-JP" sz="2800" dirty="0" err="1"/>
              <a:t>BCO_Full</a:t>
            </a:r>
            <a:r>
              <a:rPr lang="en-US" altLang="ja-JP" sz="2800" dirty="0"/>
              <a:t> &amp; 0xFFFF)- MBD </a:t>
            </a:r>
            <a:r>
              <a:rPr lang="en-US" altLang="ja-JP" sz="2800" dirty="0" err="1"/>
              <a:t>FemCLK</a:t>
            </a:r>
            <a:r>
              <a:rPr lang="en-US" altLang="ja-JP" sz="2800" dirty="0"/>
              <a:t> vs. event number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684A74-608A-604E-9F07-DD4CC75AA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02517"/>
            <a:ext cx="10515600" cy="459069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It goes non-correlation a</a:t>
            </a:r>
            <a:r>
              <a:rPr kumimoji="1" lang="en-US" altLang="ja-JP" dirty="0"/>
              <a:t>round 100 K. 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695EC9-0A04-864E-9172-60241D1E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27D7EA-87A2-9349-82AE-FC179055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7D8DE2-DCDE-A849-900A-03100333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C0F5B48-C82A-5347-B319-958D0BC55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15" y="1935556"/>
            <a:ext cx="5322572" cy="362209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626E35-500F-2347-BC5C-40E667FD0529}"/>
              </a:ext>
            </a:extLst>
          </p:cNvPr>
          <p:cNvSpPr txBox="1"/>
          <p:nvPr/>
        </p:nvSpPr>
        <p:spPr>
          <a:xfrm>
            <a:off x="5822065" y="1412111"/>
            <a:ext cx="591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Whe</a:t>
            </a:r>
            <a:r>
              <a:rPr lang="en-US" altLang="ja-JP" dirty="0"/>
              <a:t>n I remove one event in INTT around 100K, then</a:t>
            </a:r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4098FDA-0328-AA42-A6AC-88D090FE8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035" y="1889525"/>
            <a:ext cx="5228628" cy="35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7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096CA0-8695-7640-BE3A-3B241750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895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(INTT </a:t>
            </a:r>
            <a:r>
              <a:rPr lang="en-US" altLang="ja-JP" sz="2800" dirty="0" err="1"/>
              <a:t>BCO_Full</a:t>
            </a:r>
            <a:r>
              <a:rPr lang="en-US" altLang="ja-JP" sz="2800" dirty="0"/>
              <a:t> &amp; 0xFFFF)- MBD </a:t>
            </a:r>
            <a:r>
              <a:rPr lang="en-US" altLang="ja-JP" sz="2800" dirty="0" err="1"/>
              <a:t>FemCLK</a:t>
            </a:r>
            <a:r>
              <a:rPr lang="en-US" altLang="ja-JP" sz="2800" dirty="0"/>
              <a:t> vs. event number</a:t>
            </a:r>
            <a:endParaRPr kumimoji="1" lang="ja-JP" altLang="en-US" sz="28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79FFBA-0255-CF42-920E-D1BEFB82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52840C-D0B6-0B4A-B6E2-808C0837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7FB49B-9744-8143-A7CE-0DB8D7E1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08BD0DD-3B3C-9142-B7BA-8E70C2098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91" y="1088020"/>
            <a:ext cx="6306755" cy="429184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3E99392-17D8-8941-9000-0E99992B4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49" y="1169043"/>
            <a:ext cx="3849547" cy="3497396"/>
          </a:xfrm>
          <a:prstGeom prst="rect">
            <a:avLst/>
          </a:prstGeom>
        </p:spPr>
      </p:pic>
      <p:sp>
        <p:nvSpPr>
          <p:cNvPr id="11" name="円/楕円 10">
            <a:extLst>
              <a:ext uri="{FF2B5EF4-FFF2-40B4-BE49-F238E27FC236}">
                <a16:creationId xmlns:a16="http://schemas.microsoft.com/office/drawing/2014/main" id="{4269C90B-21B4-3E48-91A5-A235383165E7}"/>
              </a:ext>
            </a:extLst>
          </p:cNvPr>
          <p:cNvSpPr/>
          <p:nvPr/>
        </p:nvSpPr>
        <p:spPr>
          <a:xfrm>
            <a:off x="972273" y="3233943"/>
            <a:ext cx="5011838" cy="1432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65C16C49-20B7-B74A-A9E8-F0CC45CC0A91}"/>
              </a:ext>
            </a:extLst>
          </p:cNvPr>
          <p:cNvSpPr/>
          <p:nvPr/>
        </p:nvSpPr>
        <p:spPr>
          <a:xfrm>
            <a:off x="6448304" y="3669175"/>
            <a:ext cx="681701" cy="2199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D4680E-2A1E-A143-AF13-44259687E279}"/>
              </a:ext>
            </a:extLst>
          </p:cNvPr>
          <p:cNvSpPr txBox="1"/>
          <p:nvPr/>
        </p:nvSpPr>
        <p:spPr>
          <a:xfrm>
            <a:off x="740780" y="5081286"/>
            <a:ext cx="8335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Even when </a:t>
            </a:r>
            <a:r>
              <a:rPr kumimoji="1" lang="en-US" altLang="ja-JP" dirty="0" err="1"/>
              <a:t>femclk</a:t>
            </a:r>
            <a:r>
              <a:rPr kumimoji="1" lang="en-US" altLang="ja-JP" dirty="0"/>
              <a:t> is not correlated with BCO full, events are still correlated. </a:t>
            </a:r>
          </a:p>
          <a:p>
            <a:r>
              <a:rPr kumimoji="1" lang="en-US" altLang="ja-JP" dirty="0"/>
              <a:t>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5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8C1459-8295-6141-8725-29B83261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INTT clusters/hits vs. TPOT clusters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EAB520-7224-6B4E-A781-EFEBDCFBA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71595"/>
            <a:ext cx="10515600" cy="505368"/>
          </a:xfrm>
        </p:spPr>
        <p:txBody>
          <a:bodyPr/>
          <a:lstStyle/>
          <a:p>
            <a:r>
              <a:rPr kumimoji="1" lang="en-US" altLang="ja-JP" dirty="0"/>
              <a:t>Correlation!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F7BED4-BC90-884C-9EB1-5A10A570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0DE718-C871-304F-9F89-2CFDA492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E7165-9ACE-8F44-A024-C91E0E20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5279B77-DA71-0647-9025-67AEC6C15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64" b="21271"/>
          <a:stretch/>
        </p:blipFill>
        <p:spPr>
          <a:xfrm rot="5400000">
            <a:off x="1350385" y="843225"/>
            <a:ext cx="3704273" cy="539920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CEF45E0-5F9E-9649-8237-CC5ECD067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64" b="24889"/>
          <a:stretch/>
        </p:blipFill>
        <p:spPr>
          <a:xfrm rot="5400000">
            <a:off x="6819421" y="967266"/>
            <a:ext cx="3704275" cy="51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3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C18DF-AB83-C44C-909D-8F164F08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2" y="214654"/>
            <a:ext cx="7264079" cy="387229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Current status of the working INTT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B7C1C4-D77A-6748-B277-99B20A00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977" y="126517"/>
            <a:ext cx="4428280" cy="718435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000" dirty="0"/>
              <a:t>Run #20885 taken on 2023/7/8</a:t>
            </a:r>
          </a:p>
          <a:p>
            <a:r>
              <a:rPr kumimoji="1" lang="en-US" altLang="ja-JP" sz="2000" dirty="0"/>
              <a:t>Zero Field run for INTT 0 to 7 (all) </a:t>
            </a:r>
            <a:endParaRPr kumimoji="1" lang="ja-JP" altLang="en-US" sz="20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008F3B-47FC-3D4E-880A-2125387C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BEDDD3-F846-144D-8747-F6E093DE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053F24-3CE4-EE4E-B63B-D512DB9B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9566977-5854-204F-A1BC-5FC12A288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88634" y="-749830"/>
            <a:ext cx="5402710" cy="877746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3746461-6F3A-3046-9EE3-DE1725AC755F}"/>
              </a:ext>
            </a:extLst>
          </p:cNvPr>
          <p:cNvSpPr txBox="1"/>
          <p:nvPr/>
        </p:nvSpPr>
        <p:spPr>
          <a:xfrm>
            <a:off x="9643004" y="1560327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Intt0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A31C38-FA0D-D97F-CF0D-6976EA0A7BD2}"/>
              </a:ext>
            </a:extLst>
          </p:cNvPr>
          <p:cNvSpPr txBox="1"/>
          <p:nvPr/>
        </p:nvSpPr>
        <p:spPr>
          <a:xfrm>
            <a:off x="9476509" y="937549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Jaein</a:t>
            </a:r>
            <a:r>
              <a:rPr kumimoji="1" lang="en-US" altLang="ja-JP" dirty="0"/>
              <a:t> worked for this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29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C18DF-AB83-C44C-909D-8F164F08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2" y="214654"/>
            <a:ext cx="7264079" cy="387229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Current status of the working INTT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B7C1C4-D77A-6748-B277-99B20A00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977" y="126517"/>
            <a:ext cx="4428280" cy="718435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000" dirty="0"/>
              <a:t>Run #20885 taken on 2023/7/8</a:t>
            </a:r>
          </a:p>
          <a:p>
            <a:r>
              <a:rPr kumimoji="1" lang="en-US" altLang="ja-JP" sz="2000" dirty="0"/>
              <a:t>Zero Field run for INTT 0 to 7 (all) </a:t>
            </a:r>
            <a:endParaRPr kumimoji="1" lang="ja-JP" altLang="en-US" sz="20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008F3B-47FC-3D4E-880A-2125387C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BEDDD3-F846-144D-8747-F6E093DE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053F24-3CE4-EE4E-B63B-D512DB9B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90F5BBC-16A4-B14F-8030-A5B6BB3BE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05878" y="-861517"/>
            <a:ext cx="5500077" cy="893565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C4183FD-368B-B44E-AD2C-489E99883291}"/>
              </a:ext>
            </a:extLst>
          </p:cNvPr>
          <p:cNvSpPr txBox="1"/>
          <p:nvPr/>
        </p:nvSpPr>
        <p:spPr>
          <a:xfrm>
            <a:off x="9352344" y="119219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Intt1</a:t>
            </a:r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11B57D-3A8C-7DF7-C128-93D653781BBD}"/>
              </a:ext>
            </a:extLst>
          </p:cNvPr>
          <p:cNvSpPr/>
          <p:nvPr/>
        </p:nvSpPr>
        <p:spPr>
          <a:xfrm>
            <a:off x="3900605" y="1677277"/>
            <a:ext cx="347240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3FFAD5-EA05-EAAC-C698-4375844AEB20}"/>
              </a:ext>
            </a:extLst>
          </p:cNvPr>
          <p:cNvSpPr txBox="1"/>
          <p:nvPr/>
        </p:nvSpPr>
        <p:spPr>
          <a:xfrm>
            <a:off x="9352344" y="1794076"/>
            <a:ext cx="2001456" cy="38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 signal : 1/364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51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C18DF-AB83-C44C-909D-8F164F08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2" y="214654"/>
            <a:ext cx="7264079" cy="387229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Current status of the working INTT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B7C1C4-D77A-6748-B277-99B20A00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977" y="126517"/>
            <a:ext cx="4428280" cy="718435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000" dirty="0"/>
              <a:t>Run #20885 taken on 2023/7/8</a:t>
            </a:r>
          </a:p>
          <a:p>
            <a:r>
              <a:rPr kumimoji="1" lang="en-US" altLang="ja-JP" sz="2000" dirty="0"/>
              <a:t>Zero Field run for INTT 0 to 7 (all) </a:t>
            </a:r>
            <a:endParaRPr kumimoji="1" lang="ja-JP" altLang="en-US" sz="20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008F3B-47FC-3D4E-880A-2125387C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BEDDD3-F846-144D-8747-F6E093DE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vs. MBD   maya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053F24-3CE4-EE4E-B63B-D512DB9B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C18-22AF-5A41-9E80-56736279AA3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D9E07BD-3417-8244-ACCA-3D839EEADE7B}"/>
              </a:ext>
            </a:extLst>
          </p:cNvPr>
          <p:cNvSpPr txBox="1"/>
          <p:nvPr/>
        </p:nvSpPr>
        <p:spPr>
          <a:xfrm>
            <a:off x="9352344" y="119219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Intt2</a:t>
            </a:r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5D8C023-B567-A44A-8C82-BA23FD2D8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49090" y="-804778"/>
            <a:ext cx="5423261" cy="881085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88180FE-41F1-0B4D-96C7-482AC6EFAD42}"/>
              </a:ext>
            </a:extLst>
          </p:cNvPr>
          <p:cNvSpPr/>
          <p:nvPr/>
        </p:nvSpPr>
        <p:spPr>
          <a:xfrm>
            <a:off x="6331352" y="1261640"/>
            <a:ext cx="347240" cy="3703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7911E35-179B-3D4E-B905-3733DF90A801}"/>
              </a:ext>
            </a:extLst>
          </p:cNvPr>
          <p:cNvSpPr txBox="1"/>
          <p:nvPr/>
        </p:nvSpPr>
        <p:spPr>
          <a:xfrm>
            <a:off x="9352344" y="1794076"/>
            <a:ext cx="2001456" cy="38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 signal : 1/364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753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588</Words>
  <Application>Microsoft Macintosh PowerPoint</Application>
  <PresentationFormat>ワイド画面</PresentationFormat>
  <Paragraphs>124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游ゴシック</vt:lpstr>
      <vt:lpstr>游ゴシック Light</vt:lpstr>
      <vt:lpstr>Arial</vt:lpstr>
      <vt:lpstr>Helvetica</vt:lpstr>
      <vt:lpstr>Office テーマ</vt:lpstr>
      <vt:lpstr>Update of INTT vs. other detectors (MBD,TPOT)</vt:lpstr>
      <vt:lpstr>Multiplicity correlation, INTT vs. MBD</vt:lpstr>
      <vt:lpstr>(INTT BCO_Full &amp; 0xFFFF)- MBD (Fem)CLK</vt:lpstr>
      <vt:lpstr>(INTT BCO_Full &amp; 0xFFFF)- MBD FemCLK vs. event number</vt:lpstr>
      <vt:lpstr>(INTT BCO_Full &amp; 0xFFFF)- MBD FemCLK vs. event number</vt:lpstr>
      <vt:lpstr>INTT clusters/hits vs. TPOT clusters</vt:lpstr>
      <vt:lpstr>Current status of the working INTT</vt:lpstr>
      <vt:lpstr>Current status of the working INTT</vt:lpstr>
      <vt:lpstr>Current status of the working INTT</vt:lpstr>
      <vt:lpstr>Current status of the working INTT</vt:lpstr>
      <vt:lpstr>Current status of the working INTT</vt:lpstr>
      <vt:lpstr>Current status of the working INTT</vt:lpstr>
      <vt:lpstr>Current status of the working INTT</vt:lpstr>
      <vt:lpstr>Current status of the working INTT</vt:lpstr>
      <vt:lpstr>Back up</vt:lpstr>
      <vt:lpstr>Event shifts</vt:lpstr>
      <vt:lpstr>CLK and FEMCLK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INTT vs. MBD</dc:title>
  <dc:creator>Shimomura Maya</dc:creator>
  <cp:lastModifiedBy>Shimomura Maya</cp:lastModifiedBy>
  <cp:revision>15</cp:revision>
  <cp:lastPrinted>2023-07-12T00:46:53Z</cp:lastPrinted>
  <dcterms:created xsi:type="dcterms:W3CDTF">2023-07-05T02:42:45Z</dcterms:created>
  <dcterms:modified xsi:type="dcterms:W3CDTF">2023-07-12T01:15:01Z</dcterms:modified>
</cp:coreProperties>
</file>