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041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AADE92-13B3-8045-A076-59DC4F9D0C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21EF194-79AB-8544-B1F0-386A85A4DE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8F0B8B-8324-B34C-8F5B-D4A721D2E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D958BF-2679-A04A-BD97-0E81D3D73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FB4028-EE1A-0842-9DE5-ED7064536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491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BCAEB9-2E70-F347-A09D-D3939487E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D96CAC-44CC-FB4F-B712-68E3489ED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C921D2-8436-2A44-922A-E54D285DD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64546A-3A22-D24C-8989-328AE412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290989-1761-404B-9859-124A67A16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19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B8FE97B-FA61-0B42-965F-1FEBB761A8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4A59995-ED4C-B148-99A8-E215136CC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FB3323-299C-1744-876D-63037E8F4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744697-C441-0B42-9E20-5E6D25FBA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209999-10E2-7D4C-AA81-688BBE7B6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48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403AE-9A42-A348-84A9-72C9A39CB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5F9A05-1209-994F-9940-658CE5C29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8C7B3C-0F58-8343-8D65-D27DF6C5C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4B4722-63A2-B74C-B959-63EB19C82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88DA7A-F616-3D43-B303-0A4FFB67C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20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90C0CA-A10B-E04C-B7A0-C97C2445F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27BC9F-CD06-E645-AC92-192FE542B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DF5696-B4B4-D94A-B72E-94467D4A6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B290D1-9056-9543-B4BB-51DE404A4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3EBBBC-7D69-6944-A806-ABA15E424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65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7F961-43DF-CC47-AEF5-E78DD76B9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B66669-6C1E-2946-A7A6-8545B91AB7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111970-D2AD-4C4D-9AB8-B8DDD336D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882B17-8B66-174D-85DE-44389BCBF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A9C8686-1575-244B-BCA2-044425323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ADF51E-482E-3148-8807-99E8E6D73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34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46A986-7641-3C48-BB49-D80F9A720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73E2B59-52C0-9946-BE74-444A2DEE5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865CF55-B264-1C4E-B6F0-C621F298D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97ABE3-3AC9-254C-98D8-80C54C9820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3E2028-A19C-3E41-B3DE-0D1AED1CB1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C83E693-B0E9-F24C-AA32-126170E69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AD57EAB-1A4D-554A-B620-03A5EA440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0C4125C-ECDF-6340-BFAD-7FB845EB2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34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2CCEF1-D513-3C4B-BEAF-BDD60EF87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EF9504B-4A0C-7444-BC90-7A712DD25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168BFF9-D4D5-4C4E-8E07-E554ABE61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AD9116-4DEE-1F4F-A456-C58B1C38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708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9931C61-1923-0F4E-968A-26E9E6BAF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A621AD-FF0F-B346-A56A-D9589E859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048F7E-4F7D-E44D-8F72-B7570B3DA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14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D05ABD-4E0B-5147-88D3-5C54FD103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ED1861-D617-0E47-B8CA-489CFEF84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158531-52E1-3148-82AC-C26C85E48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0E9B9D-2C6F-3245-9774-2E5EAFA2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6549E77-61AA-5047-AB0B-05CE248B2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B2EC17-6F29-F741-ADF2-E06F90E4C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11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E13866-4328-2748-989D-241CEED57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246CC4B-FF5D-6C44-8EF0-7DE566FB2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CF5192B-9D50-464A-8C8A-0E5E243C7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9320AB-CF5A-D54A-B832-2845BD742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C59163-72F8-6B46-9D5E-486FA807D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A75633-01AB-9740-84D3-2F9D661C7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56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E925001-F2BE-B14F-8419-68155EA14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AD5743F-F821-9C44-843A-4390F2FD7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FD6B79-B82E-D843-9C6D-0A129DDE4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E59B7-5176-9440-A6A5-52AC5F94251D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1AD696-2778-2341-A52D-3E0A316AA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97A969-F4A2-384A-8712-00B64F62A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9984-FE4C-1043-8CB5-0400292080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86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A91E83-78EC-6B43-9C3E-F33C91009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7008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To do (Can do)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1E6922-D056-4041-821A-0AF122D3A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889"/>
            <a:ext cx="10515600" cy="5520267"/>
          </a:xfrm>
        </p:spPr>
        <p:txBody>
          <a:bodyPr>
            <a:normAutofit fontScale="85000" lnSpcReduction="20000"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Synchronize 8 Felix </a:t>
            </a:r>
            <a:r>
              <a:rPr kumimoji="1" lang="en-US" altLang="ja-JP" dirty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kumimoji="1" lang="en-US" altLang="ja-JP" dirty="0">
                <a:solidFill>
                  <a:srgbClr val="FF0000"/>
                </a:solidFill>
              </a:rPr>
              <a:t> Raul with </a:t>
            </a:r>
            <a:r>
              <a:rPr kumimoji="1" lang="en-US" altLang="ja-JP" dirty="0" err="1">
                <a:solidFill>
                  <a:srgbClr val="FF0000"/>
                </a:solidFill>
              </a:rPr>
              <a:t>Jaein</a:t>
            </a:r>
            <a:r>
              <a:rPr kumimoji="1" lang="en-US" altLang="ja-JP" dirty="0">
                <a:solidFill>
                  <a:srgbClr val="FF0000"/>
                </a:solidFill>
              </a:rPr>
              <a:t> +Misaki</a:t>
            </a:r>
            <a:r>
              <a:rPr lang="en-US" altLang="ja-JP" dirty="0">
                <a:solidFill>
                  <a:srgbClr val="FF0000"/>
                </a:solidFill>
              </a:rPr>
              <a:t>’s help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kumimoji="1" lang="en-US" altLang="ja-JP" dirty="0"/>
              <a:t>Fix/add/modify </a:t>
            </a:r>
            <a:r>
              <a:rPr lang="en-US" altLang="ja-JP" dirty="0"/>
              <a:t>o</a:t>
            </a:r>
            <a:r>
              <a:rPr kumimoji="1" lang="en-US" altLang="ja-JP" dirty="0"/>
              <a:t>nline monitor </a:t>
            </a:r>
            <a:r>
              <a:rPr kumimoji="1" lang="en-US" altLang="ja-JP" dirty="0">
                <a:sym typeface="Wingdings" pitchFamily="2" charset="2"/>
              </a:rPr>
              <a:t> joseph  </a:t>
            </a:r>
            <a:endParaRPr kumimoji="1" lang="en-US" altLang="ja-JP" dirty="0"/>
          </a:p>
          <a:p>
            <a:r>
              <a:rPr lang="en-US" altLang="ja-JP" dirty="0"/>
              <a:t>Analyze DAC scan data(MIP)</a:t>
            </a:r>
            <a:r>
              <a:rPr lang="en-US" altLang="ja-JP" dirty="0">
                <a:sym typeface="Wingdings" pitchFamily="2" charset="2"/>
              </a:rPr>
              <a:t> Cheng-Wei, Yuka</a:t>
            </a:r>
          </a:p>
          <a:p>
            <a:r>
              <a:rPr lang="en-US" altLang="ja-JP" dirty="0"/>
              <a:t>DAC0 scan and mask update </a:t>
            </a:r>
            <a:r>
              <a:rPr lang="en-US" altLang="ja-JP" dirty="0">
                <a:sym typeface="Wingdings" pitchFamily="2" charset="2"/>
              </a:rPr>
              <a:t> </a:t>
            </a:r>
            <a:r>
              <a:rPr lang="en-US" altLang="ja-JP" dirty="0" err="1">
                <a:sym typeface="Wingdings" pitchFamily="2" charset="2"/>
              </a:rPr>
              <a:t>Jaein</a:t>
            </a:r>
            <a:endParaRPr lang="en-US" altLang="ja-JP" dirty="0"/>
          </a:p>
          <a:p>
            <a:r>
              <a:rPr lang="en-US" altLang="ja-JP" dirty="0">
                <a:solidFill>
                  <a:srgbClr val="FF0000"/>
                </a:solidFill>
              </a:rPr>
              <a:t>INTT sPHENIX event display  </a:t>
            </a:r>
            <a:r>
              <a:rPr lang="en-US" altLang="ja-JP" dirty="0">
                <a:sym typeface="Wingdings" pitchFamily="2" charset="2"/>
              </a:rPr>
              <a:t>Fujiwara </a:t>
            </a:r>
            <a:r>
              <a:rPr lang="en-US" altLang="ja-JP" dirty="0" err="1">
                <a:sym typeface="Wingdings" pitchFamily="2" charset="2"/>
              </a:rPr>
              <a:t>Tsujibata</a:t>
            </a:r>
            <a:endParaRPr lang="en-US" altLang="ja-JP" dirty="0">
              <a:sym typeface="Wingdings" pitchFamily="2" charset="2"/>
            </a:endParaRPr>
          </a:p>
          <a:p>
            <a:r>
              <a:rPr lang="en-US" altLang="ja-JP" dirty="0">
                <a:sym typeface="Wingdings" pitchFamily="2" charset="2"/>
              </a:rPr>
              <a:t>INTT standalone event display  Fujiwara</a:t>
            </a:r>
            <a:endParaRPr lang="en-US" altLang="ja-JP" dirty="0"/>
          </a:p>
          <a:p>
            <a:r>
              <a:rPr lang="en-US" altLang="ja-JP" dirty="0"/>
              <a:t>MBD correlation combining INTT and MBD trees </a:t>
            </a:r>
            <a:r>
              <a:rPr lang="en-US" altLang="ja-JP" dirty="0">
                <a:sym typeface="Wingdings" pitchFamily="2" charset="2"/>
              </a:rPr>
              <a:t>Cheng-Wei</a:t>
            </a:r>
            <a:r>
              <a:rPr lang="en-US" altLang="ja-JP" dirty="0"/>
              <a:t> 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Martin’s decoder </a:t>
            </a:r>
            <a:r>
              <a:rPr lang="en-US" altLang="ja-JP" dirty="0">
                <a:solidFill>
                  <a:srgbClr val="FF0000"/>
                </a:solidFill>
                <a:sym typeface="Wingdings" pitchFamily="2" charset="2"/>
              </a:rPr>
              <a:t> Maya 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en-US" altLang="ja-JP" dirty="0"/>
              <a:t>INTT standalone Z-vertex </a:t>
            </a:r>
            <a:r>
              <a:rPr lang="en-US" altLang="ja-JP" dirty="0" err="1"/>
              <a:t>reconst</a:t>
            </a:r>
            <a:r>
              <a:rPr lang="en-US" altLang="ja-JP" dirty="0"/>
              <a:t>. </a:t>
            </a:r>
            <a:r>
              <a:rPr lang="en-US" altLang="ja-JP" dirty="0">
                <a:sym typeface="Wingdings" pitchFamily="2" charset="2"/>
              </a:rPr>
              <a:t> Takashi </a:t>
            </a:r>
          </a:p>
          <a:p>
            <a:r>
              <a:rPr kumimoji="1" lang="en-US" altLang="ja-JP" dirty="0">
                <a:sym typeface="Wingdings" pitchFamily="2" charset="2"/>
              </a:rPr>
              <a:t>LV </a:t>
            </a:r>
            <a:r>
              <a:rPr lang="en-US" altLang="ja-JP" dirty="0">
                <a:sym typeface="Wingdings" pitchFamily="2" charset="2"/>
              </a:rPr>
              <a:t>GUI development  Mai W</a:t>
            </a:r>
          </a:p>
          <a:p>
            <a:r>
              <a:rPr kumimoji="1" lang="en-US" altLang="ja-JP" dirty="0">
                <a:sym typeface="Wingdings" pitchFamily="2" charset="2"/>
              </a:rPr>
              <a:t>Multiplicity analysis  </a:t>
            </a:r>
            <a:r>
              <a:rPr kumimoji="1" lang="en-US" altLang="ja-JP" dirty="0" err="1">
                <a:sym typeface="Wingdings" pitchFamily="2" charset="2"/>
              </a:rPr>
              <a:t>Tomoya</a:t>
            </a:r>
            <a:endParaRPr kumimoji="1" lang="en-US" altLang="ja-JP" dirty="0">
              <a:sym typeface="Wingdings" pitchFamily="2" charset="2"/>
            </a:endParaRPr>
          </a:p>
          <a:p>
            <a:r>
              <a:rPr kumimoji="1" lang="en-US" altLang="ja-JP" dirty="0"/>
              <a:t>Cosmic analysis (MIP)</a:t>
            </a:r>
            <a:r>
              <a:rPr kumimoji="1" lang="en-US" altLang="ja-JP" dirty="0">
                <a:sym typeface="Wingdings" pitchFamily="2" charset="2"/>
              </a:rPr>
              <a:t> </a:t>
            </a:r>
            <a:r>
              <a:rPr kumimoji="1" lang="en-US" altLang="ja-JP" dirty="0" err="1">
                <a:sym typeface="Wingdings" pitchFamily="2" charset="2"/>
              </a:rPr>
              <a:t>Ryota</a:t>
            </a:r>
            <a:endParaRPr kumimoji="1" lang="en-US" altLang="ja-JP" dirty="0">
              <a:sym typeface="Wingdings" pitchFamily="2" charset="2"/>
            </a:endParaRPr>
          </a:p>
          <a:p>
            <a:r>
              <a:rPr lang="en-US" altLang="ja-JP" dirty="0">
                <a:sym typeface="Wingdings" pitchFamily="2" charset="2"/>
              </a:rPr>
              <a:t>SDCC plots update  Milan</a:t>
            </a:r>
          </a:p>
          <a:p>
            <a:r>
              <a:rPr lang="en-US" altLang="ja-JP" dirty="0">
                <a:sym typeface="Wingdings" pitchFamily="2" charset="2"/>
              </a:rPr>
              <a:t>Quick viewer and calibration monitor Update  Misaki</a:t>
            </a:r>
          </a:p>
        </p:txBody>
      </p:sp>
    </p:spTree>
    <p:extLst>
      <p:ext uri="{BB962C8B-B14F-4D97-AF65-F5344CB8AC3E}">
        <p14:creationId xmlns:p14="http://schemas.microsoft.com/office/powerpoint/2010/main" val="1509010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108</Words>
  <Application>Microsoft Macintosh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Wingdings</vt:lpstr>
      <vt:lpstr>Office テーマ</vt:lpstr>
      <vt:lpstr>To do (Can do)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Shimomura Maya</dc:creator>
  <cp:lastModifiedBy>Shimomura Maya</cp:lastModifiedBy>
  <cp:revision>7</cp:revision>
  <dcterms:created xsi:type="dcterms:W3CDTF">2023-07-13T17:36:41Z</dcterms:created>
  <dcterms:modified xsi:type="dcterms:W3CDTF">2023-07-13T19:15:12Z</dcterms:modified>
</cp:coreProperties>
</file>