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sldIdLst>
    <p:sldId id="1489" r:id="rId5"/>
    <p:sldId id="1458" r:id="rId6"/>
    <p:sldId id="3982" r:id="rId7"/>
    <p:sldId id="3983" r:id="rId8"/>
    <p:sldId id="3984" r:id="rId9"/>
    <p:sldId id="2283" r:id="rId10"/>
    <p:sldId id="3959" r:id="rId11"/>
    <p:sldId id="2272" r:id="rId12"/>
    <p:sldId id="3964" r:id="rId13"/>
    <p:sldId id="3976" r:id="rId14"/>
    <p:sldId id="3977" r:id="rId15"/>
    <p:sldId id="3973" r:id="rId16"/>
    <p:sldId id="3963" r:id="rId17"/>
    <p:sldId id="3960" r:id="rId18"/>
    <p:sldId id="3986" r:id="rId19"/>
    <p:sldId id="3987" r:id="rId20"/>
    <p:sldId id="3985" r:id="rId21"/>
    <p:sldId id="2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0519D"/>
    <a:srgbClr val="FFFBD0"/>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46"/>
  </p:normalViewPr>
  <p:slideViewPr>
    <p:cSldViewPr snapToGrid="0" snapToObjects="1">
      <p:cViewPr>
        <p:scale>
          <a:sx n="70" d="100"/>
          <a:sy n="70" d="100"/>
        </p:scale>
        <p:origin x="341"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rbosa" userId="26e508f0-5e45-4ff3-9cbc-2459c82fe5c2" providerId="ADAL" clId="{288D22AA-C04D-48DC-8F42-F7C0AA88FCA4}"/>
    <pc:docChg chg="undo custSel addSld delSld modSld sldOrd">
      <pc:chgData name="Fernando Barbosa" userId="26e508f0-5e45-4ff3-9cbc-2459c82fe5c2" providerId="ADAL" clId="{288D22AA-C04D-48DC-8F42-F7C0AA88FCA4}" dt="2023-08-24T14:54:18.875" v="3494" actId="255"/>
      <pc:docMkLst>
        <pc:docMk/>
      </pc:docMkLst>
      <pc:sldChg chg="modSp">
        <pc:chgData name="Fernando Barbosa" userId="26e508f0-5e45-4ff3-9cbc-2459c82fe5c2" providerId="ADAL" clId="{288D22AA-C04D-48DC-8F42-F7C0AA88FCA4}" dt="2023-08-22T16:08:14.712" v="148" actId="20577"/>
        <pc:sldMkLst>
          <pc:docMk/>
          <pc:sldMk cId="2789026919" sldId="1458"/>
        </pc:sldMkLst>
        <pc:spChg chg="mod">
          <ac:chgData name="Fernando Barbosa" userId="26e508f0-5e45-4ff3-9cbc-2459c82fe5c2" providerId="ADAL" clId="{288D22AA-C04D-48DC-8F42-F7C0AA88FCA4}" dt="2023-08-22T16:08:14.712" v="148" actId="20577"/>
          <ac:spMkLst>
            <pc:docMk/>
            <pc:sldMk cId="2789026919" sldId="1458"/>
            <ac:spMk id="3" creationId="{392DC9F4-577C-444D-9EF5-ECD6E3ADD4E3}"/>
          </ac:spMkLst>
        </pc:spChg>
      </pc:sldChg>
      <pc:sldChg chg="modSp">
        <pc:chgData name="Fernando Barbosa" userId="26e508f0-5e45-4ff3-9cbc-2459c82fe5c2" providerId="ADAL" clId="{288D22AA-C04D-48DC-8F42-F7C0AA88FCA4}" dt="2023-08-23T21:33:04.063" v="1528" actId="20577"/>
        <pc:sldMkLst>
          <pc:docMk/>
          <pc:sldMk cId="2025591309" sldId="1489"/>
        </pc:sldMkLst>
        <pc:spChg chg="mod">
          <ac:chgData name="Fernando Barbosa" userId="26e508f0-5e45-4ff3-9cbc-2459c82fe5c2" providerId="ADAL" clId="{288D22AA-C04D-48DC-8F42-F7C0AA88FCA4}" dt="2023-08-23T21:33:04.063" v="1528" actId="20577"/>
          <ac:spMkLst>
            <pc:docMk/>
            <pc:sldMk cId="2025591309" sldId="1489"/>
            <ac:spMk id="2" creationId="{18FDEBE4-441A-4AA0-A1CF-83C2AB6BE9D9}"/>
          </ac:spMkLst>
        </pc:spChg>
        <pc:spChg chg="mod">
          <ac:chgData name="Fernando Barbosa" userId="26e508f0-5e45-4ff3-9cbc-2459c82fe5c2" providerId="ADAL" clId="{288D22AA-C04D-48DC-8F42-F7C0AA88FCA4}" dt="2023-08-16T13:55:19.441" v="87" actId="20577"/>
          <ac:spMkLst>
            <pc:docMk/>
            <pc:sldMk cId="2025591309" sldId="1489"/>
            <ac:spMk id="3" creationId="{4B10BE25-9F46-4902-AC33-000AA2A37814}"/>
          </ac:spMkLst>
        </pc:spChg>
      </pc:sldChg>
      <pc:sldChg chg="addSp modSp ord">
        <pc:chgData name="Fernando Barbosa" userId="26e508f0-5e45-4ff3-9cbc-2459c82fe5c2" providerId="ADAL" clId="{288D22AA-C04D-48DC-8F42-F7C0AA88FCA4}" dt="2023-08-22T17:23:15.447" v="1288" actId="20577"/>
        <pc:sldMkLst>
          <pc:docMk/>
          <pc:sldMk cId="1013231815" sldId="2272"/>
        </pc:sldMkLst>
        <pc:spChg chg="mod">
          <ac:chgData name="Fernando Barbosa" userId="26e508f0-5e45-4ff3-9cbc-2459c82fe5c2" providerId="ADAL" clId="{288D22AA-C04D-48DC-8F42-F7C0AA88FCA4}" dt="2023-08-22T16:52:52.290" v="703" actId="255"/>
          <ac:spMkLst>
            <pc:docMk/>
            <pc:sldMk cId="1013231815" sldId="2272"/>
            <ac:spMk id="11" creationId="{3BECA5DA-D417-4347-AA80-C703A86EFB56}"/>
          </ac:spMkLst>
        </pc:spChg>
        <pc:spChg chg="mod">
          <ac:chgData name="Fernando Barbosa" userId="26e508f0-5e45-4ff3-9cbc-2459c82fe5c2" providerId="ADAL" clId="{288D22AA-C04D-48DC-8F42-F7C0AA88FCA4}" dt="2023-08-22T16:56:17.563" v="737" actId="20577"/>
          <ac:spMkLst>
            <pc:docMk/>
            <pc:sldMk cId="1013231815" sldId="2272"/>
            <ac:spMk id="12" creationId="{A2FC414D-DCF5-485C-B058-7F05132F02C9}"/>
          </ac:spMkLst>
        </pc:spChg>
        <pc:spChg chg="mod">
          <ac:chgData name="Fernando Barbosa" userId="26e508f0-5e45-4ff3-9cbc-2459c82fe5c2" providerId="ADAL" clId="{288D22AA-C04D-48DC-8F42-F7C0AA88FCA4}" dt="2023-08-22T17:20:08.097" v="1249" actId="1076"/>
          <ac:spMkLst>
            <pc:docMk/>
            <pc:sldMk cId="1013231815" sldId="2272"/>
            <ac:spMk id="14" creationId="{00000000-0000-0000-0000-000000000000}"/>
          </ac:spMkLst>
        </pc:spChg>
        <pc:spChg chg="mod">
          <ac:chgData name="Fernando Barbosa" userId="26e508f0-5e45-4ff3-9cbc-2459c82fe5c2" providerId="ADAL" clId="{288D22AA-C04D-48DC-8F42-F7C0AA88FCA4}" dt="2023-08-22T17:20:30.265" v="1252" actId="1076"/>
          <ac:spMkLst>
            <pc:docMk/>
            <pc:sldMk cId="1013231815" sldId="2272"/>
            <ac:spMk id="15" creationId="{00000000-0000-0000-0000-000000000000}"/>
          </ac:spMkLst>
        </pc:spChg>
        <pc:spChg chg="mod">
          <ac:chgData name="Fernando Barbosa" userId="26e508f0-5e45-4ff3-9cbc-2459c82fe5c2" providerId="ADAL" clId="{288D22AA-C04D-48DC-8F42-F7C0AA88FCA4}" dt="2023-08-22T17:20:54.058" v="1255" actId="1076"/>
          <ac:spMkLst>
            <pc:docMk/>
            <pc:sldMk cId="1013231815" sldId="2272"/>
            <ac:spMk id="17" creationId="{00000000-0000-0000-0000-000000000000}"/>
          </ac:spMkLst>
        </pc:spChg>
        <pc:spChg chg="mod">
          <ac:chgData name="Fernando Barbosa" userId="26e508f0-5e45-4ff3-9cbc-2459c82fe5c2" providerId="ADAL" clId="{288D22AA-C04D-48DC-8F42-F7C0AA88FCA4}" dt="2023-08-22T17:22:25.337" v="1266" actId="1076"/>
          <ac:spMkLst>
            <pc:docMk/>
            <pc:sldMk cId="1013231815" sldId="2272"/>
            <ac:spMk id="19" creationId="{00000000-0000-0000-0000-000000000000}"/>
          </ac:spMkLst>
        </pc:spChg>
        <pc:spChg chg="add mod">
          <ac:chgData name="Fernando Barbosa" userId="26e508f0-5e45-4ff3-9cbc-2459c82fe5c2" providerId="ADAL" clId="{288D22AA-C04D-48DC-8F42-F7C0AA88FCA4}" dt="2023-08-22T17:23:15.447" v="1288" actId="20577"/>
          <ac:spMkLst>
            <pc:docMk/>
            <pc:sldMk cId="1013231815" sldId="2272"/>
            <ac:spMk id="21" creationId="{11CD9C56-0E5C-4B45-998A-E34CA5BF0AF2}"/>
          </ac:spMkLst>
        </pc:spChg>
        <pc:spChg chg="mod">
          <ac:chgData name="Fernando Barbosa" userId="26e508f0-5e45-4ff3-9cbc-2459c82fe5c2" providerId="ADAL" clId="{288D22AA-C04D-48DC-8F42-F7C0AA88FCA4}" dt="2023-08-22T17:21:45.058" v="1262" actId="1076"/>
          <ac:spMkLst>
            <pc:docMk/>
            <pc:sldMk cId="1013231815" sldId="2272"/>
            <ac:spMk id="24" creationId="{F0883AED-BA9D-4020-8A21-BC1F3816D21D}"/>
          </ac:spMkLst>
        </pc:spChg>
        <pc:grpChg chg="add mod">
          <ac:chgData name="Fernando Barbosa" userId="26e508f0-5e45-4ff3-9cbc-2459c82fe5c2" providerId="ADAL" clId="{288D22AA-C04D-48DC-8F42-F7C0AA88FCA4}" dt="2023-08-22T16:54:11.649" v="711" actId="14100"/>
          <ac:grpSpMkLst>
            <pc:docMk/>
            <pc:sldMk cId="1013231815" sldId="2272"/>
            <ac:grpSpMk id="2" creationId="{62D2BB12-E6AB-41BB-9606-8AA9428432E5}"/>
          </ac:grpSpMkLst>
        </pc:grpChg>
        <pc:grpChg chg="mod">
          <ac:chgData name="Fernando Barbosa" userId="26e508f0-5e45-4ff3-9cbc-2459c82fe5c2" providerId="ADAL" clId="{288D22AA-C04D-48DC-8F42-F7C0AA88FCA4}" dt="2023-08-22T16:53:52.075" v="710" actId="164"/>
          <ac:grpSpMkLst>
            <pc:docMk/>
            <pc:sldMk cId="1013231815" sldId="2272"/>
            <ac:grpSpMk id="13" creationId="{00000000-0000-0000-0000-000000000000}"/>
          </ac:grpSpMkLst>
        </pc:grpChg>
        <pc:grpChg chg="add mod">
          <ac:chgData name="Fernando Barbosa" userId="26e508f0-5e45-4ff3-9cbc-2459c82fe5c2" providerId="ADAL" clId="{288D22AA-C04D-48DC-8F42-F7C0AA88FCA4}" dt="2023-08-22T17:22:00.873" v="1264" actId="14100"/>
          <ac:grpSpMkLst>
            <pc:docMk/>
            <pc:sldMk cId="1013231815" sldId="2272"/>
            <ac:grpSpMk id="22" creationId="{53C75654-DE63-4337-BE54-FFADFD08E7F1}"/>
          </ac:grpSpMkLst>
        </pc:grpChg>
        <pc:picChg chg="mod">
          <ac:chgData name="Fernando Barbosa" userId="26e508f0-5e45-4ff3-9cbc-2459c82fe5c2" providerId="ADAL" clId="{288D22AA-C04D-48DC-8F42-F7C0AA88FCA4}" dt="2023-08-22T17:20:01.298" v="1248" actId="1076"/>
          <ac:picMkLst>
            <pc:docMk/>
            <pc:sldMk cId="1013231815" sldId="2272"/>
            <ac:picMk id="5" creationId="{00000000-0000-0000-0000-000000000000}"/>
          </ac:picMkLst>
        </pc:picChg>
        <pc:cxnChg chg="mod">
          <ac:chgData name="Fernando Barbosa" userId="26e508f0-5e45-4ff3-9cbc-2459c82fe5c2" providerId="ADAL" clId="{288D22AA-C04D-48DC-8F42-F7C0AA88FCA4}" dt="2023-08-22T17:20:45.002" v="1254" actId="14100"/>
          <ac:cxnSpMkLst>
            <pc:docMk/>
            <pc:sldMk cId="1013231815" sldId="2272"/>
            <ac:cxnSpMk id="16" creationId="{00000000-0000-0000-0000-000000000000}"/>
          </ac:cxnSpMkLst>
        </pc:cxnChg>
        <pc:cxnChg chg="mod">
          <ac:chgData name="Fernando Barbosa" userId="26e508f0-5e45-4ff3-9cbc-2459c82fe5c2" providerId="ADAL" clId="{288D22AA-C04D-48DC-8F42-F7C0AA88FCA4}" dt="2023-08-22T17:20:54.058" v="1255" actId="1076"/>
          <ac:cxnSpMkLst>
            <pc:docMk/>
            <pc:sldMk cId="1013231815" sldId="2272"/>
            <ac:cxnSpMk id="18" creationId="{00000000-0000-0000-0000-000000000000}"/>
          </ac:cxnSpMkLst>
        </pc:cxnChg>
        <pc:cxnChg chg="mod">
          <ac:chgData name="Fernando Barbosa" userId="26e508f0-5e45-4ff3-9cbc-2459c82fe5c2" providerId="ADAL" clId="{288D22AA-C04D-48DC-8F42-F7C0AA88FCA4}" dt="2023-08-22T17:22:54.249" v="1267" actId="14100"/>
          <ac:cxnSpMkLst>
            <pc:docMk/>
            <pc:sldMk cId="1013231815" sldId="2272"/>
            <ac:cxnSpMk id="20" creationId="{00000000-0000-0000-0000-000000000000}"/>
          </ac:cxnSpMkLst>
        </pc:cxnChg>
      </pc:sldChg>
      <pc:sldChg chg="modSp">
        <pc:chgData name="Fernando Barbosa" userId="26e508f0-5e45-4ff3-9cbc-2459c82fe5c2" providerId="ADAL" clId="{288D22AA-C04D-48DC-8F42-F7C0AA88FCA4}" dt="2023-08-24T14:54:18.875" v="3494" actId="255"/>
        <pc:sldMkLst>
          <pc:docMk/>
          <pc:sldMk cId="3058165201" sldId="2275"/>
        </pc:sldMkLst>
        <pc:spChg chg="mod">
          <ac:chgData name="Fernando Barbosa" userId="26e508f0-5e45-4ff3-9cbc-2459c82fe5c2" providerId="ADAL" clId="{288D22AA-C04D-48DC-8F42-F7C0AA88FCA4}" dt="2023-08-24T14:54:18.875" v="3494" actId="255"/>
          <ac:spMkLst>
            <pc:docMk/>
            <pc:sldMk cId="3058165201" sldId="2275"/>
            <ac:spMk id="7" creationId="{EDC01DE1-A17E-0B4A-B632-486D932E527D}"/>
          </ac:spMkLst>
        </pc:spChg>
      </pc:sldChg>
      <pc:sldChg chg="addSp delSp modSp">
        <pc:chgData name="Fernando Barbosa" userId="26e508f0-5e45-4ff3-9cbc-2459c82fe5c2" providerId="ADAL" clId="{288D22AA-C04D-48DC-8F42-F7C0AA88FCA4}" dt="2023-08-24T12:36:55.684" v="2979" actId="20577"/>
        <pc:sldMkLst>
          <pc:docMk/>
          <pc:sldMk cId="3614221129" sldId="2283"/>
        </pc:sldMkLst>
        <pc:spChg chg="mod">
          <ac:chgData name="Fernando Barbosa" userId="26e508f0-5e45-4ff3-9cbc-2459c82fe5c2" providerId="ADAL" clId="{288D22AA-C04D-48DC-8F42-F7C0AA88FCA4}" dt="2023-08-22T16:25:24.238" v="376" actId="12"/>
          <ac:spMkLst>
            <pc:docMk/>
            <pc:sldMk cId="3614221129" sldId="2283"/>
            <ac:spMk id="5" creationId="{A2FC414D-DCF5-485C-B058-7F05132F02C9}"/>
          </ac:spMkLst>
        </pc:spChg>
        <pc:spChg chg="mod">
          <ac:chgData name="Fernando Barbosa" userId="26e508f0-5e45-4ff3-9cbc-2459c82fe5c2" providerId="ADAL" clId="{288D22AA-C04D-48DC-8F42-F7C0AA88FCA4}" dt="2023-08-24T12:36:55.684" v="2979" actId="20577"/>
          <ac:spMkLst>
            <pc:docMk/>
            <pc:sldMk cId="3614221129" sldId="2283"/>
            <ac:spMk id="6" creationId="{3BECA5DA-D417-4347-AA80-C703A86EFB56}"/>
          </ac:spMkLst>
        </pc:spChg>
        <pc:spChg chg="del mod">
          <ac:chgData name="Fernando Barbosa" userId="26e508f0-5e45-4ff3-9cbc-2459c82fe5c2" providerId="ADAL" clId="{288D22AA-C04D-48DC-8F42-F7C0AA88FCA4}" dt="2023-08-24T12:31:14.720" v="2969"/>
          <ac:spMkLst>
            <pc:docMk/>
            <pc:sldMk cId="3614221129" sldId="2283"/>
            <ac:spMk id="7" creationId="{A2FC414D-DCF5-485C-B058-7F05132F02C9}"/>
          </ac:spMkLst>
        </pc:spChg>
        <pc:spChg chg="add mod">
          <ac:chgData name="Fernando Barbosa" userId="26e508f0-5e45-4ff3-9cbc-2459c82fe5c2" providerId="ADAL" clId="{288D22AA-C04D-48DC-8F42-F7C0AA88FCA4}" dt="2023-08-22T16:28:35.910" v="411" actId="20577"/>
          <ac:spMkLst>
            <pc:docMk/>
            <pc:sldMk cId="3614221129" sldId="2283"/>
            <ac:spMk id="10" creationId="{03204EB1-89F5-4C8D-98FF-1C885953E1F6}"/>
          </ac:spMkLst>
        </pc:spChg>
        <pc:graphicFrameChg chg="del">
          <ac:chgData name="Fernando Barbosa" userId="26e508f0-5e45-4ff3-9cbc-2459c82fe5c2" providerId="ADAL" clId="{288D22AA-C04D-48DC-8F42-F7C0AA88FCA4}" dt="2023-08-22T16:12:34.344" v="153"/>
          <ac:graphicFrameMkLst>
            <pc:docMk/>
            <pc:sldMk cId="3614221129" sldId="2283"/>
            <ac:graphicFrameMk id="2" creationId="{00000000-0000-0000-0000-000000000000}"/>
          </ac:graphicFrameMkLst>
        </pc:graphicFrameChg>
        <pc:graphicFrameChg chg="add del">
          <ac:chgData name="Fernando Barbosa" userId="26e508f0-5e45-4ff3-9cbc-2459c82fe5c2" providerId="ADAL" clId="{288D22AA-C04D-48DC-8F42-F7C0AA88FCA4}" dt="2023-08-22T16:12:16.980" v="151"/>
          <ac:graphicFrameMkLst>
            <pc:docMk/>
            <pc:sldMk cId="3614221129" sldId="2283"/>
            <ac:graphicFrameMk id="3" creationId="{DBC7104A-9F28-497A-841E-4BE51CD58852}"/>
          </ac:graphicFrameMkLst>
        </pc:graphicFrameChg>
        <pc:graphicFrameChg chg="add mod modGraphic">
          <ac:chgData name="Fernando Barbosa" userId="26e508f0-5e45-4ff3-9cbc-2459c82fe5c2" providerId="ADAL" clId="{288D22AA-C04D-48DC-8F42-F7C0AA88FCA4}" dt="2023-08-22T16:18:30.098" v="215" actId="1076"/>
          <ac:graphicFrameMkLst>
            <pc:docMk/>
            <pc:sldMk cId="3614221129" sldId="2283"/>
            <ac:graphicFrameMk id="8" creationId="{0D69542B-DA86-4889-BC28-A676029D30D6}"/>
          </ac:graphicFrameMkLst>
        </pc:graphicFrameChg>
        <pc:graphicFrameChg chg="add mod modGraphic">
          <ac:chgData name="Fernando Barbosa" userId="26e508f0-5e45-4ff3-9cbc-2459c82fe5c2" providerId="ADAL" clId="{288D22AA-C04D-48DC-8F42-F7C0AA88FCA4}" dt="2023-08-22T16:24:44.341" v="374" actId="207"/>
          <ac:graphicFrameMkLst>
            <pc:docMk/>
            <pc:sldMk cId="3614221129" sldId="2283"/>
            <ac:graphicFrameMk id="9" creationId="{E903772A-460F-4195-BB53-DE849D9E9202}"/>
          </ac:graphicFrameMkLst>
        </pc:graphicFrameChg>
      </pc:sldChg>
      <pc:sldChg chg="addSp delSp modSp">
        <pc:chgData name="Fernando Barbosa" userId="26e508f0-5e45-4ff3-9cbc-2459c82fe5c2" providerId="ADAL" clId="{288D22AA-C04D-48DC-8F42-F7C0AA88FCA4}" dt="2023-08-23T21:35:59.265" v="1533" actId="207"/>
        <pc:sldMkLst>
          <pc:docMk/>
          <pc:sldMk cId="891099884" sldId="3959"/>
        </pc:sldMkLst>
        <pc:spChg chg="add mod">
          <ac:chgData name="Fernando Barbosa" userId="26e508f0-5e45-4ff3-9cbc-2459c82fe5c2" providerId="ADAL" clId="{288D22AA-C04D-48DC-8F42-F7C0AA88FCA4}" dt="2023-08-22T16:44:26.057" v="661" actId="255"/>
          <ac:spMkLst>
            <pc:docMk/>
            <pc:sldMk cId="891099884" sldId="3959"/>
            <ac:spMk id="15" creationId="{0293070A-87D3-415C-8D1A-A122870703FA}"/>
          </ac:spMkLst>
        </pc:spChg>
        <pc:spChg chg="add mod">
          <ac:chgData name="Fernando Barbosa" userId="26e508f0-5e45-4ff3-9cbc-2459c82fe5c2" providerId="ADAL" clId="{288D22AA-C04D-48DC-8F42-F7C0AA88FCA4}" dt="2023-08-22T16:39:42.786" v="655" actId="1076"/>
          <ac:spMkLst>
            <pc:docMk/>
            <pc:sldMk cId="891099884" sldId="3959"/>
            <ac:spMk id="16" creationId="{FE37B49C-61C5-4B7E-B896-58BF6DC2B374}"/>
          </ac:spMkLst>
        </pc:spChg>
        <pc:spChg chg="mod">
          <ac:chgData name="Fernando Barbosa" userId="26e508f0-5e45-4ff3-9cbc-2459c82fe5c2" providerId="ADAL" clId="{288D22AA-C04D-48DC-8F42-F7C0AA88FCA4}" dt="2023-08-23T21:35:59.265" v="1533" actId="207"/>
          <ac:spMkLst>
            <pc:docMk/>
            <pc:sldMk cId="891099884" sldId="3959"/>
            <ac:spMk id="23" creationId="{590A6C95-C7AA-48EC-B802-2F77A1CDAC5C}"/>
          </ac:spMkLst>
        </pc:spChg>
        <pc:spChg chg="del">
          <ac:chgData name="Fernando Barbosa" userId="26e508f0-5e45-4ff3-9cbc-2459c82fe5c2" providerId="ADAL" clId="{288D22AA-C04D-48DC-8F42-F7C0AA88FCA4}" dt="2023-08-22T16:32:26.977" v="427"/>
          <ac:spMkLst>
            <pc:docMk/>
            <pc:sldMk cId="891099884" sldId="3959"/>
            <ac:spMk id="24" creationId="{02428FFE-0F30-462F-B458-EA0370DB54C9}"/>
          </ac:spMkLst>
        </pc:spChg>
        <pc:spChg chg="mod">
          <ac:chgData name="Fernando Barbosa" userId="26e508f0-5e45-4ff3-9cbc-2459c82fe5c2" providerId="ADAL" clId="{288D22AA-C04D-48DC-8F42-F7C0AA88FCA4}" dt="2023-08-22T16:39:37.458" v="654" actId="1076"/>
          <ac:spMkLst>
            <pc:docMk/>
            <pc:sldMk cId="891099884" sldId="3959"/>
            <ac:spMk id="26" creationId="{23255186-49AA-474B-AB75-3E85CA7F315B}"/>
          </ac:spMkLst>
        </pc:spChg>
        <pc:spChg chg="mod">
          <ac:chgData name="Fernando Barbosa" userId="26e508f0-5e45-4ff3-9cbc-2459c82fe5c2" providerId="ADAL" clId="{288D22AA-C04D-48DC-8F42-F7C0AA88FCA4}" dt="2023-08-22T16:32:14.387" v="426" actId="20577"/>
          <ac:spMkLst>
            <pc:docMk/>
            <pc:sldMk cId="891099884" sldId="3959"/>
            <ac:spMk id="28" creationId="{16AEE6BB-70F8-4274-A164-3AB9313FD42C}"/>
          </ac:spMkLst>
        </pc:spChg>
        <pc:grpChg chg="mod">
          <ac:chgData name="Fernando Barbosa" userId="26e508f0-5e45-4ff3-9cbc-2459c82fe5c2" providerId="ADAL" clId="{288D22AA-C04D-48DC-8F42-F7C0AA88FCA4}" dt="2023-08-22T16:37:08.210" v="572" actId="1076"/>
          <ac:grpSpMkLst>
            <pc:docMk/>
            <pc:sldMk cId="891099884" sldId="3959"/>
            <ac:grpSpMk id="2" creationId="{89AA801F-AD70-4CF0-87CD-05CED6128F54}"/>
          </ac:grpSpMkLst>
        </pc:grpChg>
        <pc:picChg chg="mod">
          <ac:chgData name="Fernando Barbosa" userId="26e508f0-5e45-4ff3-9cbc-2459c82fe5c2" providerId="ADAL" clId="{288D22AA-C04D-48DC-8F42-F7C0AA88FCA4}" dt="2023-08-22T16:39:26.857" v="653" actId="1076"/>
          <ac:picMkLst>
            <pc:docMk/>
            <pc:sldMk cId="891099884" sldId="3959"/>
            <ac:picMk id="7" creationId="{3A7CA696-2436-4E37-98A0-E4EE46D1523F}"/>
          </ac:picMkLst>
        </pc:picChg>
      </pc:sldChg>
      <pc:sldChg chg="addSp modSp">
        <pc:chgData name="Fernando Barbosa" userId="26e508f0-5e45-4ff3-9cbc-2459c82fe5c2" providerId="ADAL" clId="{288D22AA-C04D-48DC-8F42-F7C0AA88FCA4}" dt="2023-08-24T12:34:32.850" v="2972" actId="1076"/>
        <pc:sldMkLst>
          <pc:docMk/>
          <pc:sldMk cId="1292612048" sldId="3960"/>
        </pc:sldMkLst>
        <pc:spChg chg="add mod">
          <ac:chgData name="Fernando Barbosa" userId="26e508f0-5e45-4ff3-9cbc-2459c82fe5c2" providerId="ADAL" clId="{288D22AA-C04D-48DC-8F42-F7C0AA88FCA4}" dt="2023-08-24T12:34:32.850" v="2972" actId="1076"/>
          <ac:spMkLst>
            <pc:docMk/>
            <pc:sldMk cId="1292612048" sldId="3960"/>
            <ac:spMk id="8" creationId="{18087CBB-C782-40DB-B615-BBB3A9277CF4}"/>
          </ac:spMkLst>
        </pc:spChg>
        <pc:spChg chg="mod">
          <ac:chgData name="Fernando Barbosa" userId="26e508f0-5e45-4ff3-9cbc-2459c82fe5c2" providerId="ADAL" clId="{288D22AA-C04D-48DC-8F42-F7C0AA88FCA4}" dt="2023-08-24T12:34:23.546" v="2971" actId="1076"/>
          <ac:spMkLst>
            <pc:docMk/>
            <pc:sldMk cId="1292612048" sldId="3960"/>
            <ac:spMk id="12" creationId="{4827FA55-826C-4C3B-8DC8-35C07AEE63A1}"/>
          </ac:spMkLst>
        </pc:spChg>
        <pc:spChg chg="mod">
          <ac:chgData name="Fernando Barbosa" userId="26e508f0-5e45-4ff3-9cbc-2459c82fe5c2" providerId="ADAL" clId="{288D22AA-C04D-48DC-8F42-F7C0AA88FCA4}" dt="2023-08-24T12:24:38.232" v="2958" actId="20577"/>
          <ac:spMkLst>
            <pc:docMk/>
            <pc:sldMk cId="1292612048" sldId="3960"/>
            <ac:spMk id="24" creationId="{02428FFE-0F30-462F-B458-EA0370DB54C9}"/>
          </ac:spMkLst>
        </pc:spChg>
        <pc:spChg chg="mod">
          <ac:chgData name="Fernando Barbosa" userId="26e508f0-5e45-4ff3-9cbc-2459c82fe5c2" providerId="ADAL" clId="{288D22AA-C04D-48DC-8F42-F7C0AA88FCA4}" dt="2023-08-23T22:56:01.521" v="2608" actId="948"/>
          <ac:spMkLst>
            <pc:docMk/>
            <pc:sldMk cId="1292612048" sldId="3960"/>
            <ac:spMk id="25" creationId="{44CD11B3-5293-431C-B4CC-4848FD859134}"/>
          </ac:spMkLst>
        </pc:spChg>
      </pc:sldChg>
      <pc:sldChg chg="addSp modSp">
        <pc:chgData name="Fernando Barbosa" userId="26e508f0-5e45-4ff3-9cbc-2459c82fe5c2" providerId="ADAL" clId="{288D22AA-C04D-48DC-8F42-F7C0AA88FCA4}" dt="2023-08-23T22:54:54.317" v="2604" actId="14100"/>
        <pc:sldMkLst>
          <pc:docMk/>
          <pc:sldMk cId="3960521794" sldId="3963"/>
        </pc:sldMkLst>
        <pc:spChg chg="add mod">
          <ac:chgData name="Fernando Barbosa" userId="26e508f0-5e45-4ff3-9cbc-2459c82fe5c2" providerId="ADAL" clId="{288D22AA-C04D-48DC-8F42-F7C0AA88FCA4}" dt="2023-08-23T22:54:39.909" v="2601" actId="14100"/>
          <ac:spMkLst>
            <pc:docMk/>
            <pc:sldMk cId="3960521794" sldId="3963"/>
            <ac:spMk id="10" creationId="{012AF465-54DA-4D6D-8999-BEA38B61EA8E}"/>
          </ac:spMkLst>
        </pc:spChg>
        <pc:spChg chg="mod">
          <ac:chgData name="Fernando Barbosa" userId="26e508f0-5e45-4ff3-9cbc-2459c82fe5c2" providerId="ADAL" clId="{288D22AA-C04D-48DC-8F42-F7C0AA88FCA4}" dt="2023-08-23T22:47:27.169" v="2384" actId="20577"/>
          <ac:spMkLst>
            <pc:docMk/>
            <pc:sldMk cId="3960521794" sldId="3963"/>
            <ac:spMk id="11" creationId="{8649D650-60C2-4876-B7DB-7FD33E367DDE}"/>
          </ac:spMkLst>
        </pc:spChg>
        <pc:spChg chg="mod">
          <ac:chgData name="Fernando Barbosa" userId="26e508f0-5e45-4ff3-9cbc-2459c82fe5c2" providerId="ADAL" clId="{288D22AA-C04D-48DC-8F42-F7C0AA88FCA4}" dt="2023-08-23T22:54:54.317" v="2604" actId="14100"/>
          <ac:spMkLst>
            <pc:docMk/>
            <pc:sldMk cId="3960521794" sldId="3963"/>
            <ac:spMk id="13" creationId="{7DDC7B1D-3733-4613-8607-B8DA23E2F4D6}"/>
          </ac:spMkLst>
        </pc:spChg>
        <pc:spChg chg="mod">
          <ac:chgData name="Fernando Barbosa" userId="26e508f0-5e45-4ff3-9cbc-2459c82fe5c2" providerId="ADAL" clId="{288D22AA-C04D-48DC-8F42-F7C0AA88FCA4}" dt="2023-08-23T22:48:47.987" v="2416" actId="20577"/>
          <ac:spMkLst>
            <pc:docMk/>
            <pc:sldMk cId="3960521794" sldId="3963"/>
            <ac:spMk id="14" creationId="{415CED99-03E3-4597-A54D-875C1EBF49E5}"/>
          </ac:spMkLst>
        </pc:spChg>
        <pc:picChg chg="mod">
          <ac:chgData name="Fernando Barbosa" userId="26e508f0-5e45-4ff3-9cbc-2459c82fe5c2" providerId="ADAL" clId="{288D22AA-C04D-48DC-8F42-F7C0AA88FCA4}" dt="2023-08-23T22:49:44.438" v="2422" actId="1076"/>
          <ac:picMkLst>
            <pc:docMk/>
            <pc:sldMk cId="3960521794" sldId="3963"/>
            <ac:picMk id="6" creationId="{A9135A72-3876-430A-99A3-A46DABDEC3FC}"/>
          </ac:picMkLst>
        </pc:picChg>
      </pc:sldChg>
      <pc:sldChg chg="addSp modSp">
        <pc:chgData name="Fernando Barbosa" userId="26e508f0-5e45-4ff3-9cbc-2459c82fe5c2" providerId="ADAL" clId="{288D22AA-C04D-48DC-8F42-F7C0AA88FCA4}" dt="2023-08-23T22:09:47.846" v="1615" actId="20577"/>
        <pc:sldMkLst>
          <pc:docMk/>
          <pc:sldMk cId="3283077090" sldId="3964"/>
        </pc:sldMkLst>
        <pc:spChg chg="mod">
          <ac:chgData name="Fernando Barbosa" userId="26e508f0-5e45-4ff3-9cbc-2459c82fe5c2" providerId="ADAL" clId="{288D22AA-C04D-48DC-8F42-F7C0AA88FCA4}" dt="2023-08-22T17:13:41.671" v="1214" actId="20577"/>
          <ac:spMkLst>
            <pc:docMk/>
            <pc:sldMk cId="3283077090" sldId="3964"/>
            <ac:spMk id="7" creationId="{327A7FC0-40CA-4B48-9831-ECC263FBE91A}"/>
          </ac:spMkLst>
        </pc:spChg>
        <pc:spChg chg="add mod">
          <ac:chgData name="Fernando Barbosa" userId="26e508f0-5e45-4ff3-9cbc-2459c82fe5c2" providerId="ADAL" clId="{288D22AA-C04D-48DC-8F42-F7C0AA88FCA4}" dt="2023-08-23T22:09:47.846" v="1615" actId="20577"/>
          <ac:spMkLst>
            <pc:docMk/>
            <pc:sldMk cId="3283077090" sldId="3964"/>
            <ac:spMk id="8" creationId="{B197B86E-0E34-4E39-910C-D70928FB56DD}"/>
          </ac:spMkLst>
        </pc:spChg>
        <pc:spChg chg="mod">
          <ac:chgData name="Fernando Barbosa" userId="26e508f0-5e45-4ff3-9cbc-2459c82fe5c2" providerId="ADAL" clId="{288D22AA-C04D-48DC-8F42-F7C0AA88FCA4}" dt="2023-08-23T21:36:51.789" v="1534" actId="313"/>
          <ac:spMkLst>
            <pc:docMk/>
            <pc:sldMk cId="3283077090" sldId="3964"/>
            <ac:spMk id="18" creationId="{3BECA5DA-D417-4347-AA80-C703A86EFB56}"/>
          </ac:spMkLst>
        </pc:spChg>
        <pc:spChg chg="mod">
          <ac:chgData name="Fernando Barbosa" userId="26e508f0-5e45-4ff3-9cbc-2459c82fe5c2" providerId="ADAL" clId="{288D22AA-C04D-48DC-8F42-F7C0AA88FCA4}" dt="2023-08-22T17:11:48.138" v="1181" actId="20577"/>
          <ac:spMkLst>
            <pc:docMk/>
            <pc:sldMk cId="3283077090" sldId="3964"/>
            <ac:spMk id="19" creationId="{F2D77FD4-8FFC-42FF-80DA-E7FDD6977394}"/>
          </ac:spMkLst>
        </pc:spChg>
      </pc:sldChg>
      <pc:sldChg chg="addSp modSp">
        <pc:chgData name="Fernando Barbosa" userId="26e508f0-5e45-4ff3-9cbc-2459c82fe5c2" providerId="ADAL" clId="{288D22AA-C04D-48DC-8F42-F7C0AA88FCA4}" dt="2023-08-23T22:45:37.357" v="2369" actId="14100"/>
        <pc:sldMkLst>
          <pc:docMk/>
          <pc:sldMk cId="2515953264" sldId="3973"/>
        </pc:sldMkLst>
        <pc:spChg chg="mod">
          <ac:chgData name="Fernando Barbosa" userId="26e508f0-5e45-4ff3-9cbc-2459c82fe5c2" providerId="ADAL" clId="{288D22AA-C04D-48DC-8F42-F7C0AA88FCA4}" dt="2023-08-23T22:45:37.357" v="2369" actId="14100"/>
          <ac:spMkLst>
            <pc:docMk/>
            <pc:sldMk cId="2515953264" sldId="3973"/>
            <ac:spMk id="18" creationId="{3BECA5DA-D417-4347-AA80-C703A86EFB56}"/>
          </ac:spMkLst>
        </pc:spChg>
        <pc:spChg chg="add mod">
          <ac:chgData name="Fernando Barbosa" userId="26e508f0-5e45-4ff3-9cbc-2459c82fe5c2" providerId="ADAL" clId="{288D22AA-C04D-48DC-8F42-F7C0AA88FCA4}" dt="2023-08-23T22:45:17.493" v="2368" actId="1076"/>
          <ac:spMkLst>
            <pc:docMk/>
            <pc:sldMk cId="2515953264" sldId="3973"/>
            <ac:spMk id="27" creationId="{65C65C8D-A4DD-4754-AD31-E8ABC5111C59}"/>
          </ac:spMkLst>
        </pc:spChg>
        <pc:spChg chg="mod">
          <ac:chgData name="Fernando Barbosa" userId="26e508f0-5e45-4ff3-9cbc-2459c82fe5c2" providerId="ADAL" clId="{288D22AA-C04D-48DC-8F42-F7C0AA88FCA4}" dt="2023-08-23T22:33:47.805" v="2042" actId="1076"/>
          <ac:spMkLst>
            <pc:docMk/>
            <pc:sldMk cId="2515953264" sldId="3973"/>
            <ac:spMk id="35" creationId="{1B4F539F-47DC-4776-8D18-270DA558B167}"/>
          </ac:spMkLst>
        </pc:spChg>
        <pc:spChg chg="mod">
          <ac:chgData name="Fernando Barbosa" userId="26e508f0-5e45-4ff3-9cbc-2459c82fe5c2" providerId="ADAL" clId="{288D22AA-C04D-48DC-8F42-F7C0AA88FCA4}" dt="2023-08-23T22:44:21.741" v="2328" actId="1076"/>
          <ac:spMkLst>
            <pc:docMk/>
            <pc:sldMk cId="2515953264" sldId="3973"/>
            <ac:spMk id="36" creationId="{B2817BC0-F43B-4FF9-9DAE-91D74959AB81}"/>
          </ac:spMkLst>
        </pc:spChg>
      </pc:sldChg>
      <pc:sldChg chg="addSp delSp modSp">
        <pc:chgData name="Fernando Barbosa" userId="26e508f0-5e45-4ff3-9cbc-2459c82fe5c2" providerId="ADAL" clId="{288D22AA-C04D-48DC-8F42-F7C0AA88FCA4}" dt="2023-08-23T21:39:19.204" v="1566" actId="20577"/>
        <pc:sldMkLst>
          <pc:docMk/>
          <pc:sldMk cId="1652714560" sldId="3976"/>
        </pc:sldMkLst>
        <pc:spChg chg="del">
          <ac:chgData name="Fernando Barbosa" userId="26e508f0-5e45-4ff3-9cbc-2459c82fe5c2" providerId="ADAL" clId="{288D22AA-C04D-48DC-8F42-F7C0AA88FCA4}" dt="2023-08-22T17:18:16.078" v="1240"/>
          <ac:spMkLst>
            <pc:docMk/>
            <pc:sldMk cId="1652714560" sldId="3976"/>
            <ac:spMk id="9" creationId="{52C06D39-41AD-491D-91FD-639F527F53AB}"/>
          </ac:spMkLst>
        </pc:spChg>
        <pc:spChg chg="mod">
          <ac:chgData name="Fernando Barbosa" userId="26e508f0-5e45-4ff3-9cbc-2459c82fe5c2" providerId="ADAL" clId="{288D22AA-C04D-48DC-8F42-F7C0AA88FCA4}" dt="2023-08-23T21:37:49.008" v="1540" actId="1076"/>
          <ac:spMkLst>
            <pc:docMk/>
            <pc:sldMk cId="1652714560" sldId="3976"/>
            <ac:spMk id="17" creationId="{93ED632C-F24D-4C9C-8C67-1FFD5E81F3F4}"/>
          </ac:spMkLst>
        </pc:spChg>
        <pc:spChg chg="del mod">
          <ac:chgData name="Fernando Barbosa" userId="26e508f0-5e45-4ff3-9cbc-2459c82fe5c2" providerId="ADAL" clId="{288D22AA-C04D-48DC-8F42-F7C0AA88FCA4}" dt="2023-08-22T16:46:40.478" v="675"/>
          <ac:spMkLst>
            <pc:docMk/>
            <pc:sldMk cId="1652714560" sldId="3976"/>
            <ac:spMk id="19" creationId="{1A704826-9D0F-4A2A-8196-3A7664C4EAF8}"/>
          </ac:spMkLst>
        </pc:spChg>
        <pc:spChg chg="add mod">
          <ac:chgData name="Fernando Barbosa" userId="26e508f0-5e45-4ff3-9cbc-2459c82fe5c2" providerId="ADAL" clId="{288D22AA-C04D-48DC-8F42-F7C0AA88FCA4}" dt="2023-08-23T21:38:22.623" v="1545" actId="14100"/>
          <ac:spMkLst>
            <pc:docMk/>
            <pc:sldMk cId="1652714560" sldId="3976"/>
            <ac:spMk id="20" creationId="{FF4D2C4F-4ADE-4A8C-A17C-1F5E25A9706E}"/>
          </ac:spMkLst>
        </pc:spChg>
        <pc:spChg chg="add mod">
          <ac:chgData name="Fernando Barbosa" userId="26e508f0-5e45-4ff3-9cbc-2459c82fe5c2" providerId="ADAL" clId="{288D22AA-C04D-48DC-8F42-F7C0AA88FCA4}" dt="2023-08-22T17:31:02.438" v="1526" actId="20577"/>
          <ac:spMkLst>
            <pc:docMk/>
            <pc:sldMk cId="1652714560" sldId="3976"/>
            <ac:spMk id="21" creationId="{193A74AE-96DA-47D7-86BB-767B82E16949}"/>
          </ac:spMkLst>
        </pc:spChg>
        <pc:spChg chg="mod">
          <ac:chgData name="Fernando Barbosa" userId="26e508f0-5e45-4ff3-9cbc-2459c82fe5c2" providerId="ADAL" clId="{288D22AA-C04D-48DC-8F42-F7C0AA88FCA4}" dt="2023-08-23T21:39:19.204" v="1566" actId="20577"/>
          <ac:spMkLst>
            <pc:docMk/>
            <pc:sldMk cId="1652714560" sldId="3976"/>
            <ac:spMk id="24" creationId="{3EFA3327-8A63-4CCA-B49D-A06AA9B45994}"/>
          </ac:spMkLst>
        </pc:spChg>
        <pc:spChg chg="del mod">
          <ac:chgData name="Fernando Barbosa" userId="26e508f0-5e45-4ff3-9cbc-2459c82fe5c2" providerId="ADAL" clId="{288D22AA-C04D-48DC-8F42-F7C0AA88FCA4}" dt="2023-08-22T16:49:14.207" v="689"/>
          <ac:spMkLst>
            <pc:docMk/>
            <pc:sldMk cId="1652714560" sldId="3976"/>
            <ac:spMk id="27" creationId="{9006C3B8-F00C-4EE2-BC1C-D604C6C37E20}"/>
          </ac:spMkLst>
        </pc:spChg>
        <pc:grpChg chg="del">
          <ac:chgData name="Fernando Barbosa" userId="26e508f0-5e45-4ff3-9cbc-2459c82fe5c2" providerId="ADAL" clId="{288D22AA-C04D-48DC-8F42-F7C0AA88FCA4}" dt="2023-08-22T17:23:48.278" v="1289"/>
          <ac:grpSpMkLst>
            <pc:docMk/>
            <pc:sldMk cId="1652714560" sldId="3976"/>
            <ac:grpSpMk id="15" creationId="{C59CD838-0696-42F0-B4BC-FB74A318B1D2}"/>
          </ac:grpSpMkLst>
        </pc:grpChg>
        <pc:grpChg chg="mod">
          <ac:chgData name="Fernando Barbosa" userId="26e508f0-5e45-4ff3-9cbc-2459c82fe5c2" providerId="ADAL" clId="{288D22AA-C04D-48DC-8F42-F7C0AA88FCA4}" dt="2023-08-23T21:37:49.008" v="1540" actId="1076"/>
          <ac:grpSpMkLst>
            <pc:docMk/>
            <pc:sldMk cId="1652714560" sldId="3976"/>
            <ac:grpSpMk id="23" creationId="{697E80C6-6FB5-45D1-A612-496FF5D3846E}"/>
          </ac:grpSpMkLst>
        </pc:grpChg>
        <pc:cxnChg chg="mod">
          <ac:chgData name="Fernando Barbosa" userId="26e508f0-5e45-4ff3-9cbc-2459c82fe5c2" providerId="ADAL" clId="{288D22AA-C04D-48DC-8F42-F7C0AA88FCA4}" dt="2023-08-23T21:37:49.008" v="1540" actId="1076"/>
          <ac:cxnSpMkLst>
            <pc:docMk/>
            <pc:sldMk cId="1652714560" sldId="3976"/>
            <ac:cxnSpMk id="26" creationId="{C35CBDCD-424C-46D7-A694-6A1490FA76CF}"/>
          </ac:cxnSpMkLst>
        </pc:cxnChg>
      </pc:sldChg>
      <pc:sldChg chg="addSp delSp modSp ord">
        <pc:chgData name="Fernando Barbosa" userId="26e508f0-5e45-4ff3-9cbc-2459c82fe5c2" providerId="ADAL" clId="{288D22AA-C04D-48DC-8F42-F7C0AA88FCA4}" dt="2023-08-23T22:31:24.589" v="2026" actId="1076"/>
        <pc:sldMkLst>
          <pc:docMk/>
          <pc:sldMk cId="3595763500" sldId="3977"/>
        </pc:sldMkLst>
        <pc:spChg chg="add del mod">
          <ac:chgData name="Fernando Barbosa" userId="26e508f0-5e45-4ff3-9cbc-2459c82fe5c2" providerId="ADAL" clId="{288D22AA-C04D-48DC-8F42-F7C0AA88FCA4}" dt="2023-08-23T22:12:11.934" v="1639"/>
          <ac:spMkLst>
            <pc:docMk/>
            <pc:sldMk cId="3595763500" sldId="3977"/>
            <ac:spMk id="2" creationId="{3D1B126D-DE38-4E2D-91B1-FB5F0988B4AD}"/>
          </ac:spMkLst>
        </pc:spChg>
        <pc:spChg chg="add del mod">
          <ac:chgData name="Fernando Barbosa" userId="26e508f0-5e45-4ff3-9cbc-2459c82fe5c2" providerId="ADAL" clId="{288D22AA-C04D-48DC-8F42-F7C0AA88FCA4}" dt="2023-08-23T22:12:08.452" v="1638"/>
          <ac:spMkLst>
            <pc:docMk/>
            <pc:sldMk cId="3595763500" sldId="3977"/>
            <ac:spMk id="7" creationId="{E96AA9B1-6582-462F-BEAA-7D6AF7D81B87}"/>
          </ac:spMkLst>
        </pc:spChg>
        <pc:spChg chg="mod">
          <ac:chgData name="Fernando Barbosa" userId="26e508f0-5e45-4ff3-9cbc-2459c82fe5c2" providerId="ADAL" clId="{288D22AA-C04D-48DC-8F42-F7C0AA88FCA4}" dt="2023-08-23T22:29:26.182" v="2021" actId="14100"/>
          <ac:spMkLst>
            <pc:docMk/>
            <pc:sldMk cId="3595763500" sldId="3977"/>
            <ac:spMk id="8" creationId="{C87D8209-7BFA-451F-BAC9-180B746DF4B1}"/>
          </ac:spMkLst>
        </pc:spChg>
        <pc:spChg chg="add mod">
          <ac:chgData name="Fernando Barbosa" userId="26e508f0-5e45-4ff3-9cbc-2459c82fe5c2" providerId="ADAL" clId="{288D22AA-C04D-48DC-8F42-F7C0AA88FCA4}" dt="2023-08-23T22:16:15.102" v="1654" actId="1076"/>
          <ac:spMkLst>
            <pc:docMk/>
            <pc:sldMk cId="3595763500" sldId="3977"/>
            <ac:spMk id="9" creationId="{77191E5F-E0D7-48FA-8A85-479A5698FAAF}"/>
          </ac:spMkLst>
        </pc:spChg>
        <pc:spChg chg="mod">
          <ac:chgData name="Fernando Barbosa" userId="26e508f0-5e45-4ff3-9cbc-2459c82fe5c2" providerId="ADAL" clId="{288D22AA-C04D-48DC-8F42-F7C0AA88FCA4}" dt="2023-08-23T22:12:14.019" v="1640" actId="20577"/>
          <ac:spMkLst>
            <pc:docMk/>
            <pc:sldMk cId="3595763500" sldId="3977"/>
            <ac:spMk id="10" creationId="{16184809-0959-4CA3-8165-EC77CA0A3DAF}"/>
          </ac:spMkLst>
        </pc:spChg>
        <pc:spChg chg="add mod">
          <ac:chgData name="Fernando Barbosa" userId="26e508f0-5e45-4ff3-9cbc-2459c82fe5c2" providerId="ADAL" clId="{288D22AA-C04D-48DC-8F42-F7C0AA88FCA4}" dt="2023-08-23T22:31:07.838" v="2025" actId="14100"/>
          <ac:spMkLst>
            <pc:docMk/>
            <pc:sldMk cId="3595763500" sldId="3977"/>
            <ac:spMk id="11" creationId="{E3A59743-EDF2-4D49-B30C-40CC44A14E8B}"/>
          </ac:spMkLst>
        </pc:spChg>
        <pc:spChg chg="mod">
          <ac:chgData name="Fernando Barbosa" userId="26e508f0-5e45-4ff3-9cbc-2459c82fe5c2" providerId="ADAL" clId="{288D22AA-C04D-48DC-8F42-F7C0AA88FCA4}" dt="2023-08-23T22:31:24.589" v="2026" actId="1076"/>
          <ac:spMkLst>
            <pc:docMk/>
            <pc:sldMk cId="3595763500" sldId="3977"/>
            <ac:spMk id="13" creationId="{F7DA15C8-C98B-4DF9-AE93-92B187A192B6}"/>
          </ac:spMkLst>
        </pc:spChg>
      </pc:sldChg>
      <pc:sldChg chg="modSp">
        <pc:chgData name="Fernando Barbosa" userId="26e508f0-5e45-4ff3-9cbc-2459c82fe5c2" providerId="ADAL" clId="{288D22AA-C04D-48DC-8F42-F7C0AA88FCA4}" dt="2023-08-24T14:47:06.178" v="3377" actId="20577"/>
        <pc:sldMkLst>
          <pc:docMk/>
          <pc:sldMk cId="1020720714" sldId="3985"/>
        </pc:sldMkLst>
        <pc:spChg chg="mod">
          <ac:chgData name="Fernando Barbosa" userId="26e508f0-5e45-4ff3-9cbc-2459c82fe5c2" providerId="ADAL" clId="{288D22AA-C04D-48DC-8F42-F7C0AA88FCA4}" dt="2023-08-24T14:47:06.178" v="3377" actId="20577"/>
          <ac:spMkLst>
            <pc:docMk/>
            <pc:sldMk cId="1020720714" sldId="3985"/>
            <ac:spMk id="8" creationId="{00AF8532-0F93-46AC-A8E7-4003E51420A5}"/>
          </ac:spMkLst>
        </pc:spChg>
      </pc:sldChg>
      <pc:sldChg chg="addSp delSp modSp">
        <pc:chgData name="Fernando Barbosa" userId="26e508f0-5e45-4ff3-9cbc-2459c82fe5c2" providerId="ADAL" clId="{288D22AA-C04D-48DC-8F42-F7C0AA88FCA4}" dt="2023-08-24T14:51:03.065" v="3484" actId="1076"/>
        <pc:sldMkLst>
          <pc:docMk/>
          <pc:sldMk cId="980301785" sldId="3986"/>
        </pc:sldMkLst>
        <pc:spChg chg="mod">
          <ac:chgData name="Fernando Barbosa" userId="26e508f0-5e45-4ff3-9cbc-2459c82fe5c2" providerId="ADAL" clId="{288D22AA-C04D-48DC-8F42-F7C0AA88FCA4}" dt="2023-08-24T12:38:03.521" v="2991" actId="20577"/>
          <ac:spMkLst>
            <pc:docMk/>
            <pc:sldMk cId="980301785" sldId="3986"/>
            <ac:spMk id="2" creationId="{00000000-0000-0000-0000-000000000000}"/>
          </ac:spMkLst>
        </pc:spChg>
        <pc:spChg chg="mod">
          <ac:chgData name="Fernando Barbosa" userId="26e508f0-5e45-4ff3-9cbc-2459c82fe5c2" providerId="ADAL" clId="{288D22AA-C04D-48DC-8F42-F7C0AA88FCA4}" dt="2023-08-24T12:51:46.219" v="3232" actId="20577"/>
          <ac:spMkLst>
            <pc:docMk/>
            <pc:sldMk cId="980301785" sldId="3986"/>
            <ac:spMk id="9" creationId="{A2FC414D-DCF5-485C-B058-7F05132F02C9}"/>
          </ac:spMkLst>
        </pc:spChg>
        <pc:spChg chg="mod">
          <ac:chgData name="Fernando Barbosa" userId="26e508f0-5e45-4ff3-9cbc-2459c82fe5c2" providerId="ADAL" clId="{288D22AA-C04D-48DC-8F42-F7C0AA88FCA4}" dt="2023-08-24T12:45:24.851" v="3019" actId="1076"/>
          <ac:spMkLst>
            <pc:docMk/>
            <pc:sldMk cId="980301785" sldId="3986"/>
            <ac:spMk id="10" creationId="{00000000-0000-0000-0000-000000000000}"/>
          </ac:spMkLst>
        </pc:spChg>
        <pc:spChg chg="add del">
          <ac:chgData name="Fernando Barbosa" userId="26e508f0-5e45-4ff3-9cbc-2459c82fe5c2" providerId="ADAL" clId="{288D22AA-C04D-48DC-8F42-F7C0AA88FCA4}" dt="2023-08-24T12:37:36.532" v="2981"/>
          <ac:spMkLst>
            <pc:docMk/>
            <pc:sldMk cId="980301785" sldId="3986"/>
            <ac:spMk id="11" creationId="{102EA5C4-5744-42EA-9315-1FCED94BD438}"/>
          </ac:spMkLst>
        </pc:spChg>
        <pc:spChg chg="mod">
          <ac:chgData name="Fernando Barbosa" userId="26e508f0-5e45-4ff3-9cbc-2459c82fe5c2" providerId="ADAL" clId="{288D22AA-C04D-48DC-8F42-F7C0AA88FCA4}" dt="2023-08-24T12:52:36.595" v="3236" actId="1076"/>
          <ac:spMkLst>
            <pc:docMk/>
            <pc:sldMk cId="980301785" sldId="3986"/>
            <ac:spMk id="13" creationId="{D5CC35A4-38C9-4F5E-AFB6-3C8786545D02}"/>
          </ac:spMkLst>
        </pc:spChg>
        <pc:spChg chg="add mod">
          <ac:chgData name="Fernando Barbosa" userId="26e508f0-5e45-4ff3-9cbc-2459c82fe5c2" providerId="ADAL" clId="{288D22AA-C04D-48DC-8F42-F7C0AA88FCA4}" dt="2023-08-24T12:57:45.435" v="3366" actId="20577"/>
          <ac:spMkLst>
            <pc:docMk/>
            <pc:sldMk cId="980301785" sldId="3986"/>
            <ac:spMk id="16" creationId="{6A9967CC-2306-4EF0-BDD3-E9D56BBCAF93}"/>
          </ac:spMkLst>
        </pc:spChg>
        <pc:spChg chg="add mod">
          <ac:chgData name="Fernando Barbosa" userId="26e508f0-5e45-4ff3-9cbc-2459c82fe5c2" providerId="ADAL" clId="{288D22AA-C04D-48DC-8F42-F7C0AA88FCA4}" dt="2023-08-24T14:51:03.065" v="3484" actId="1076"/>
          <ac:spMkLst>
            <pc:docMk/>
            <pc:sldMk cId="980301785" sldId="3986"/>
            <ac:spMk id="17" creationId="{DFD73892-4892-4D4A-B0F6-3BABB5EC158A}"/>
          </ac:spMkLst>
        </pc:spChg>
        <pc:graphicFrameChg chg="del">
          <ac:chgData name="Fernando Barbosa" userId="26e508f0-5e45-4ff3-9cbc-2459c82fe5c2" providerId="ADAL" clId="{288D22AA-C04D-48DC-8F42-F7C0AA88FCA4}" dt="2023-08-24T12:38:45.274" v="2992"/>
          <ac:graphicFrameMkLst>
            <pc:docMk/>
            <pc:sldMk cId="980301785" sldId="3986"/>
            <ac:graphicFrameMk id="3" creationId="{00000000-0000-0000-0000-000000000000}"/>
          </ac:graphicFrameMkLst>
        </pc:graphicFrameChg>
        <pc:graphicFrameChg chg="del">
          <ac:chgData name="Fernando Barbosa" userId="26e508f0-5e45-4ff3-9cbc-2459c82fe5c2" providerId="ADAL" clId="{288D22AA-C04D-48DC-8F42-F7C0AA88FCA4}" dt="2023-08-24T12:51:52.423" v="3233"/>
          <ac:graphicFrameMkLst>
            <pc:docMk/>
            <pc:sldMk cId="980301785" sldId="3986"/>
            <ac:graphicFrameMk id="6" creationId="{00000000-0000-0000-0000-000000000000}"/>
          </ac:graphicFrameMkLst>
        </pc:graphicFrameChg>
        <pc:graphicFrameChg chg="add del">
          <ac:chgData name="Fernando Barbosa" userId="26e508f0-5e45-4ff3-9cbc-2459c82fe5c2" providerId="ADAL" clId="{288D22AA-C04D-48DC-8F42-F7C0AA88FCA4}" dt="2023-08-24T12:38:59.694" v="2994"/>
          <ac:graphicFrameMkLst>
            <pc:docMk/>
            <pc:sldMk cId="980301785" sldId="3986"/>
            <ac:graphicFrameMk id="7" creationId="{CC24200B-3791-480A-9F5A-730915784042}"/>
          </ac:graphicFrameMkLst>
        </pc:graphicFrameChg>
        <pc:graphicFrameChg chg="add mod modGraphic">
          <ac:chgData name="Fernando Barbosa" userId="26e508f0-5e45-4ff3-9cbc-2459c82fe5c2" providerId="ADAL" clId="{288D22AA-C04D-48DC-8F42-F7C0AA88FCA4}" dt="2023-08-24T12:43:28.695" v="3015" actId="20577"/>
          <ac:graphicFrameMkLst>
            <pc:docMk/>
            <pc:sldMk cId="980301785" sldId="3986"/>
            <ac:graphicFrameMk id="8" creationId="{275ACEDE-C4CE-4D3F-93FC-7D9C57CC782E}"/>
          </ac:graphicFrameMkLst>
        </pc:graphicFrameChg>
        <pc:graphicFrameChg chg="add mod">
          <ac:chgData name="Fernando Barbosa" userId="26e508f0-5e45-4ff3-9cbc-2459c82fe5c2" providerId="ADAL" clId="{288D22AA-C04D-48DC-8F42-F7C0AA88FCA4}" dt="2023-08-24T12:51:59.970" v="3234" actId="1076"/>
          <ac:graphicFrameMkLst>
            <pc:docMk/>
            <pc:sldMk cId="980301785" sldId="3986"/>
            <ac:graphicFrameMk id="14" creationId="{F81201E0-1EF7-4E33-B2E9-AC0B1A5C814D}"/>
          </ac:graphicFrameMkLst>
        </pc:graphicFrameChg>
        <pc:cxnChg chg="mod">
          <ac:chgData name="Fernando Barbosa" userId="26e508f0-5e45-4ff3-9cbc-2459c82fe5c2" providerId="ADAL" clId="{288D22AA-C04D-48DC-8F42-F7C0AA88FCA4}" dt="2023-08-24T12:52:05.939" v="3235" actId="14100"/>
          <ac:cxnSpMkLst>
            <pc:docMk/>
            <pc:sldMk cId="980301785" sldId="3986"/>
            <ac:cxnSpMk id="12" creationId="{00000000-0000-0000-0000-000000000000}"/>
          </ac:cxnSpMkLst>
        </pc:cxnChg>
      </pc:sldChg>
    </pc:docChg>
  </pc:docChgLst>
  <pc:docChgLst>
    <pc:chgData name="Fernando Barbosa" userId="26e508f0-5e45-4ff3-9cbc-2459c82fe5c2" providerId="ADAL" clId="{90CB2145-5846-406E-9836-35AAB1B3BA4C}"/>
    <pc:docChg chg="undo custSel delSld modSld sldOrd">
      <pc:chgData name="Fernando Barbosa" userId="26e508f0-5e45-4ff3-9cbc-2459c82fe5c2" providerId="ADAL" clId="{90CB2145-5846-406E-9836-35AAB1B3BA4C}" dt="2023-08-28T00:38:07.988" v="1649" actId="20577"/>
      <pc:docMkLst>
        <pc:docMk/>
      </pc:docMkLst>
      <pc:sldChg chg="addSp modSp">
        <pc:chgData name="Fernando Barbosa" userId="26e508f0-5e45-4ff3-9cbc-2459c82fe5c2" providerId="ADAL" clId="{90CB2145-5846-406E-9836-35AAB1B3BA4C}" dt="2023-08-27T22:19:56.420" v="1323" actId="20577"/>
        <pc:sldMkLst>
          <pc:docMk/>
          <pc:sldMk cId="2789026919" sldId="1458"/>
        </pc:sldMkLst>
        <pc:spChg chg="mod">
          <ac:chgData name="Fernando Barbosa" userId="26e508f0-5e45-4ff3-9cbc-2459c82fe5c2" providerId="ADAL" clId="{90CB2145-5846-406E-9836-35AAB1B3BA4C}" dt="2023-08-27T22:19:56.420" v="1323" actId="20577"/>
          <ac:spMkLst>
            <pc:docMk/>
            <pc:sldMk cId="2789026919" sldId="1458"/>
            <ac:spMk id="3" creationId="{392DC9F4-577C-444D-9EF5-ECD6E3ADD4E3}"/>
          </ac:spMkLst>
        </pc:spChg>
        <pc:spChg chg="add mod">
          <ac:chgData name="Fernando Barbosa" userId="26e508f0-5e45-4ff3-9cbc-2459c82fe5c2" providerId="ADAL" clId="{90CB2145-5846-406E-9836-35AAB1B3BA4C}" dt="2023-08-24T20:28:16.900" v="673" actId="207"/>
          <ac:spMkLst>
            <pc:docMk/>
            <pc:sldMk cId="2789026919" sldId="1458"/>
            <ac:spMk id="5" creationId="{EDC50DD2-0A32-4E82-AC69-5C9BF65DDB4B}"/>
          </ac:spMkLst>
        </pc:spChg>
      </pc:sldChg>
      <pc:sldChg chg="addSp modSp">
        <pc:chgData name="Fernando Barbosa" userId="26e508f0-5e45-4ff3-9cbc-2459c82fe5c2" providerId="ADAL" clId="{90CB2145-5846-406E-9836-35AAB1B3BA4C}" dt="2023-08-24T20:29:03.788" v="682" actId="20577"/>
        <pc:sldMkLst>
          <pc:docMk/>
          <pc:sldMk cId="1013231815" sldId="2272"/>
        </pc:sldMkLst>
        <pc:spChg chg="mod">
          <ac:chgData name="Fernando Barbosa" userId="26e508f0-5e45-4ff3-9cbc-2459c82fe5c2" providerId="ADAL" clId="{90CB2145-5846-406E-9836-35AAB1B3BA4C}" dt="2023-08-24T20:29:03.788" v="682" actId="20577"/>
          <ac:spMkLst>
            <pc:docMk/>
            <pc:sldMk cId="1013231815" sldId="2272"/>
            <ac:spMk id="26" creationId="{B4FCCCE5-2B96-4DD0-9B43-6ACE3CD171A3}"/>
          </ac:spMkLst>
        </pc:spChg>
        <pc:grpChg chg="add mod">
          <ac:chgData name="Fernando Barbosa" userId="26e508f0-5e45-4ff3-9cbc-2459c82fe5c2" providerId="ADAL" clId="{90CB2145-5846-406E-9836-35AAB1B3BA4C}" dt="2023-08-24T19:43:51.894" v="171" actId="1076"/>
          <ac:grpSpMkLst>
            <pc:docMk/>
            <pc:sldMk cId="1013231815" sldId="2272"/>
            <ac:grpSpMk id="25" creationId="{B643762B-2B79-4914-98A3-AEC5CBE527C8}"/>
          </ac:grpSpMkLst>
        </pc:grpChg>
      </pc:sldChg>
      <pc:sldChg chg="modSp">
        <pc:chgData name="Fernando Barbosa" userId="26e508f0-5e45-4ff3-9cbc-2459c82fe5c2" providerId="ADAL" clId="{90CB2145-5846-406E-9836-35AAB1B3BA4C}" dt="2023-08-28T00:38:07.988" v="1649" actId="20577"/>
        <pc:sldMkLst>
          <pc:docMk/>
          <pc:sldMk cId="3058165201" sldId="2275"/>
        </pc:sldMkLst>
        <pc:spChg chg="mod">
          <ac:chgData name="Fernando Barbosa" userId="26e508f0-5e45-4ff3-9cbc-2459c82fe5c2" providerId="ADAL" clId="{90CB2145-5846-406E-9836-35AAB1B3BA4C}" dt="2023-08-24T19:50:26.564" v="211" actId="255"/>
          <ac:spMkLst>
            <pc:docMk/>
            <pc:sldMk cId="3058165201" sldId="2275"/>
            <ac:spMk id="2" creationId="{00000000-0000-0000-0000-000000000000}"/>
          </ac:spMkLst>
        </pc:spChg>
        <pc:spChg chg="mod">
          <ac:chgData name="Fernando Barbosa" userId="26e508f0-5e45-4ff3-9cbc-2459c82fe5c2" providerId="ADAL" clId="{90CB2145-5846-406E-9836-35AAB1B3BA4C}" dt="2023-08-28T00:38:07.988" v="1649" actId="20577"/>
          <ac:spMkLst>
            <pc:docMk/>
            <pc:sldMk cId="3058165201" sldId="2275"/>
            <ac:spMk id="7" creationId="{EDC01DE1-A17E-0B4A-B632-486D932E527D}"/>
          </ac:spMkLst>
        </pc:spChg>
      </pc:sldChg>
      <pc:sldChg chg="addSp">
        <pc:chgData name="Fernando Barbosa" userId="26e508f0-5e45-4ff3-9cbc-2459c82fe5c2" providerId="ADAL" clId="{90CB2145-5846-406E-9836-35AAB1B3BA4C}" dt="2023-08-24T19:42:15.673" v="165"/>
        <pc:sldMkLst>
          <pc:docMk/>
          <pc:sldMk cId="3614221129" sldId="2283"/>
        </pc:sldMkLst>
        <pc:grpChg chg="add">
          <ac:chgData name="Fernando Barbosa" userId="26e508f0-5e45-4ff3-9cbc-2459c82fe5c2" providerId="ADAL" clId="{90CB2145-5846-406E-9836-35AAB1B3BA4C}" dt="2023-08-24T19:42:15.673" v="165"/>
          <ac:grpSpMkLst>
            <pc:docMk/>
            <pc:sldMk cId="3614221129" sldId="2283"/>
            <ac:grpSpMk id="11" creationId="{E89C367A-E575-4F80-8CFA-3D51B6B0FBB6}"/>
          </ac:grpSpMkLst>
        </pc:grpChg>
      </pc:sldChg>
      <pc:sldChg chg="addSp modSp">
        <pc:chgData name="Fernando Barbosa" userId="26e508f0-5e45-4ff3-9cbc-2459c82fe5c2" providerId="ADAL" clId="{90CB2145-5846-406E-9836-35AAB1B3BA4C}" dt="2023-08-24T20:28:55.538" v="679" actId="20577"/>
        <pc:sldMkLst>
          <pc:docMk/>
          <pc:sldMk cId="891099884" sldId="3959"/>
        </pc:sldMkLst>
        <pc:spChg chg="mod">
          <ac:chgData name="Fernando Barbosa" userId="26e508f0-5e45-4ff3-9cbc-2459c82fe5c2" providerId="ADAL" clId="{90CB2145-5846-406E-9836-35AAB1B3BA4C}" dt="2023-08-24T19:43:18.048" v="168" actId="1076"/>
          <ac:spMkLst>
            <pc:docMk/>
            <pc:sldMk cId="891099884" sldId="3959"/>
            <ac:spMk id="15" creationId="{0293070A-87D3-415C-8D1A-A122870703FA}"/>
          </ac:spMkLst>
        </pc:spChg>
        <pc:spChg chg="mod">
          <ac:chgData name="Fernando Barbosa" userId="26e508f0-5e45-4ff3-9cbc-2459c82fe5c2" providerId="ADAL" clId="{90CB2145-5846-406E-9836-35AAB1B3BA4C}" dt="2023-08-24T20:28:55.538" v="679" actId="20577"/>
          <ac:spMkLst>
            <pc:docMk/>
            <pc:sldMk cId="891099884" sldId="3959"/>
            <ac:spMk id="19" creationId="{8886C36E-7AA2-4CDA-B373-0BC6088A78C7}"/>
          </ac:spMkLst>
        </pc:spChg>
        <pc:grpChg chg="add mod">
          <ac:chgData name="Fernando Barbosa" userId="26e508f0-5e45-4ff3-9cbc-2459c82fe5c2" providerId="ADAL" clId="{90CB2145-5846-406E-9836-35AAB1B3BA4C}" dt="2023-08-24T19:43:24.224" v="169" actId="1076"/>
          <ac:grpSpMkLst>
            <pc:docMk/>
            <pc:sldMk cId="891099884" sldId="3959"/>
            <ac:grpSpMk id="17" creationId="{5C893AF8-FB1C-4787-A4AB-A973654A56CA}"/>
          </ac:grpSpMkLst>
        </pc:grpChg>
      </pc:sldChg>
      <pc:sldChg chg="addSp modSp">
        <pc:chgData name="Fernando Barbosa" userId="26e508f0-5e45-4ff3-9cbc-2459c82fe5c2" providerId="ADAL" clId="{90CB2145-5846-406E-9836-35AAB1B3BA4C}" dt="2023-08-28T00:22:43.596" v="1474" actId="14100"/>
        <pc:sldMkLst>
          <pc:docMk/>
          <pc:sldMk cId="1292612048" sldId="3960"/>
        </pc:sldMkLst>
        <pc:spChg chg="add mod">
          <ac:chgData name="Fernando Barbosa" userId="26e508f0-5e45-4ff3-9cbc-2459c82fe5c2" providerId="ADAL" clId="{90CB2145-5846-406E-9836-35AAB1B3BA4C}" dt="2023-08-28T00:21:59.310" v="1471" actId="692"/>
          <ac:spMkLst>
            <pc:docMk/>
            <pc:sldMk cId="1292612048" sldId="3960"/>
            <ac:spMk id="2" creationId="{70438FB4-C01D-4499-9024-9AA7A1FC0695}"/>
          </ac:spMkLst>
        </pc:spChg>
        <pc:spChg chg="mod">
          <ac:chgData name="Fernando Barbosa" userId="26e508f0-5e45-4ff3-9cbc-2459c82fe5c2" providerId="ADAL" clId="{90CB2145-5846-406E-9836-35AAB1B3BA4C}" dt="2023-08-24T20:29:50.766" v="700" actId="20577"/>
          <ac:spMkLst>
            <pc:docMk/>
            <pc:sldMk cId="1292612048" sldId="3960"/>
            <ac:spMk id="10" creationId="{E345D3B0-25D8-46DE-B7D7-21DA959F37D8}"/>
          </ac:spMkLst>
        </pc:spChg>
        <pc:spChg chg="add mod">
          <ac:chgData name="Fernando Barbosa" userId="26e508f0-5e45-4ff3-9cbc-2459c82fe5c2" providerId="ADAL" clId="{90CB2145-5846-406E-9836-35AAB1B3BA4C}" dt="2023-08-28T00:22:43.596" v="1474" actId="14100"/>
          <ac:spMkLst>
            <pc:docMk/>
            <pc:sldMk cId="1292612048" sldId="3960"/>
            <ac:spMk id="14" creationId="{EE5DCF79-DC28-4173-BBAC-4C5EC62BE8AC}"/>
          </ac:spMkLst>
        </pc:spChg>
        <pc:grpChg chg="add mod">
          <ac:chgData name="Fernando Barbosa" userId="26e508f0-5e45-4ff3-9cbc-2459c82fe5c2" providerId="ADAL" clId="{90CB2145-5846-406E-9836-35AAB1B3BA4C}" dt="2023-08-24T19:47:26.270" v="193" actId="1076"/>
          <ac:grpSpMkLst>
            <pc:docMk/>
            <pc:sldMk cId="1292612048" sldId="3960"/>
            <ac:grpSpMk id="9" creationId="{81DAC9E3-6493-4000-B894-25C8F33E4A40}"/>
          </ac:grpSpMkLst>
        </pc:grpChg>
      </pc:sldChg>
      <pc:sldChg chg="addSp modSp">
        <pc:chgData name="Fernando Barbosa" userId="26e508f0-5e45-4ff3-9cbc-2459c82fe5c2" providerId="ADAL" clId="{90CB2145-5846-406E-9836-35AAB1B3BA4C}" dt="2023-08-24T20:29:42.708" v="697" actId="20577"/>
        <pc:sldMkLst>
          <pc:docMk/>
          <pc:sldMk cId="3960521794" sldId="3963"/>
        </pc:sldMkLst>
        <pc:spChg chg="mod">
          <ac:chgData name="Fernando Barbosa" userId="26e508f0-5e45-4ff3-9cbc-2459c82fe5c2" providerId="ADAL" clId="{90CB2145-5846-406E-9836-35AAB1B3BA4C}" dt="2023-08-24T20:29:42.708" v="697" actId="20577"/>
          <ac:spMkLst>
            <pc:docMk/>
            <pc:sldMk cId="3960521794" sldId="3963"/>
            <ac:spMk id="15" creationId="{0785C08B-2661-4D0D-B152-BEAFE5410CFB}"/>
          </ac:spMkLst>
        </pc:spChg>
        <pc:grpChg chg="add">
          <ac:chgData name="Fernando Barbosa" userId="26e508f0-5e45-4ff3-9cbc-2459c82fe5c2" providerId="ADAL" clId="{90CB2145-5846-406E-9836-35AAB1B3BA4C}" dt="2023-08-24T19:47:16.474" v="191"/>
          <ac:grpSpMkLst>
            <pc:docMk/>
            <pc:sldMk cId="3960521794" sldId="3963"/>
            <ac:grpSpMk id="12" creationId="{21A11BFB-CB48-473B-9021-805ED08EF6C9}"/>
          </ac:grpSpMkLst>
        </pc:grpChg>
      </pc:sldChg>
      <pc:sldChg chg="addSp modSp">
        <pc:chgData name="Fernando Barbosa" userId="26e508f0-5e45-4ff3-9cbc-2459c82fe5c2" providerId="ADAL" clId="{90CB2145-5846-406E-9836-35AAB1B3BA4C}" dt="2023-08-24T20:29:11.289" v="685" actId="20577"/>
        <pc:sldMkLst>
          <pc:docMk/>
          <pc:sldMk cId="3283077090" sldId="3964"/>
        </pc:sldMkLst>
        <pc:spChg chg="mod">
          <ac:chgData name="Fernando Barbosa" userId="26e508f0-5e45-4ff3-9cbc-2459c82fe5c2" providerId="ADAL" clId="{90CB2145-5846-406E-9836-35AAB1B3BA4C}" dt="2023-08-24T20:29:11.289" v="685" actId="20577"/>
          <ac:spMkLst>
            <pc:docMk/>
            <pc:sldMk cId="3283077090" sldId="3964"/>
            <ac:spMk id="10" creationId="{501CB611-4A06-4841-9267-31D58808D847}"/>
          </ac:spMkLst>
        </pc:spChg>
        <pc:grpChg chg="add mod">
          <ac:chgData name="Fernando Barbosa" userId="26e508f0-5e45-4ff3-9cbc-2459c82fe5c2" providerId="ADAL" clId="{90CB2145-5846-406E-9836-35AAB1B3BA4C}" dt="2023-08-24T19:44:20.215" v="173" actId="1076"/>
          <ac:grpSpMkLst>
            <pc:docMk/>
            <pc:sldMk cId="3283077090" sldId="3964"/>
            <ac:grpSpMk id="9" creationId="{B08A9046-84B4-4535-B0FE-DE1F7D9A42CC}"/>
          </ac:grpSpMkLst>
        </pc:grpChg>
      </pc:sldChg>
      <pc:sldChg chg="addSp modSp">
        <pc:chgData name="Fernando Barbosa" userId="26e508f0-5e45-4ff3-9cbc-2459c82fe5c2" providerId="ADAL" clId="{90CB2145-5846-406E-9836-35AAB1B3BA4C}" dt="2023-08-28T00:19:24.260" v="1468" actId="20577"/>
        <pc:sldMkLst>
          <pc:docMk/>
          <pc:sldMk cId="2515953264" sldId="3973"/>
        </pc:sldMkLst>
        <pc:spChg chg="mod">
          <ac:chgData name="Fernando Barbosa" userId="26e508f0-5e45-4ff3-9cbc-2459c82fe5c2" providerId="ADAL" clId="{90CB2145-5846-406E-9836-35AAB1B3BA4C}" dt="2023-08-24T19:46:16.359" v="182" actId="164"/>
          <ac:spMkLst>
            <pc:docMk/>
            <pc:sldMk cId="2515953264" sldId="3973"/>
            <ac:spMk id="24" creationId="{C36A53BE-85B2-4A35-9692-2828E1C5E895}"/>
          </ac:spMkLst>
        </pc:spChg>
        <pc:spChg chg="mod">
          <ac:chgData name="Fernando Barbosa" userId="26e508f0-5e45-4ff3-9cbc-2459c82fe5c2" providerId="ADAL" clId="{90CB2145-5846-406E-9836-35AAB1B3BA4C}" dt="2023-08-24T19:46:16.359" v="182" actId="164"/>
          <ac:spMkLst>
            <pc:docMk/>
            <pc:sldMk cId="2515953264" sldId="3973"/>
            <ac:spMk id="34" creationId="{D27D9D6B-31A1-4821-B0F3-266D04DCA0DB}"/>
          </ac:spMkLst>
        </pc:spChg>
        <pc:spChg chg="mod">
          <ac:chgData name="Fernando Barbosa" userId="26e508f0-5e45-4ff3-9cbc-2459c82fe5c2" providerId="ADAL" clId="{90CB2145-5846-406E-9836-35AAB1B3BA4C}" dt="2023-08-28T00:19:24.260" v="1468" actId="20577"/>
          <ac:spMkLst>
            <pc:docMk/>
            <pc:sldMk cId="2515953264" sldId="3973"/>
            <ac:spMk id="35" creationId="{1B4F539F-47DC-4776-8D18-270DA558B167}"/>
          </ac:spMkLst>
        </pc:spChg>
        <pc:spChg chg="mod">
          <ac:chgData name="Fernando Barbosa" userId="26e508f0-5e45-4ff3-9cbc-2459c82fe5c2" providerId="ADAL" clId="{90CB2145-5846-406E-9836-35AAB1B3BA4C}" dt="2023-08-24T20:29:35.630" v="694" actId="20577"/>
          <ac:spMkLst>
            <pc:docMk/>
            <pc:sldMk cId="2515953264" sldId="3973"/>
            <ac:spMk id="37" creationId="{B609B172-1053-40A4-811D-A502CB7C21A3}"/>
          </ac:spMkLst>
        </pc:spChg>
        <pc:grpChg chg="add mod ord">
          <ac:chgData name="Fernando Barbosa" userId="26e508f0-5e45-4ff3-9cbc-2459c82fe5c2" providerId="ADAL" clId="{90CB2145-5846-406E-9836-35AAB1B3BA4C}" dt="2023-08-24T19:46:50.234" v="188" actId="167"/>
          <ac:grpSpMkLst>
            <pc:docMk/>
            <pc:sldMk cId="2515953264" sldId="3973"/>
            <ac:grpSpMk id="7" creationId="{6E4E832F-BDF9-42E6-A4E0-D05EFD617832}"/>
          </ac:grpSpMkLst>
        </pc:grpChg>
        <pc:grpChg chg="add mod">
          <ac:chgData name="Fernando Barbosa" userId="26e508f0-5e45-4ff3-9cbc-2459c82fe5c2" providerId="ADAL" clId="{90CB2145-5846-406E-9836-35AAB1B3BA4C}" dt="2023-08-24T19:47:07.566" v="190" actId="1076"/>
          <ac:grpSpMkLst>
            <pc:docMk/>
            <pc:sldMk cId="2515953264" sldId="3973"/>
            <ac:grpSpMk id="32" creationId="{7602EF7C-D6FA-4C3B-921A-4EEAC2DB604A}"/>
          </ac:grpSpMkLst>
        </pc:grpChg>
        <pc:picChg chg="mod">
          <ac:chgData name="Fernando Barbosa" userId="26e508f0-5e45-4ff3-9cbc-2459c82fe5c2" providerId="ADAL" clId="{90CB2145-5846-406E-9836-35AAB1B3BA4C}" dt="2023-08-24T19:46:16.359" v="182" actId="164"/>
          <ac:picMkLst>
            <pc:docMk/>
            <pc:sldMk cId="2515953264" sldId="3973"/>
            <ac:picMk id="2" creationId="{05BF1A84-4716-45D9-94E6-22E81C9FAB34}"/>
          </ac:picMkLst>
        </pc:picChg>
        <pc:cxnChg chg="mod">
          <ac:chgData name="Fernando Barbosa" userId="26e508f0-5e45-4ff3-9cbc-2459c82fe5c2" providerId="ADAL" clId="{90CB2145-5846-406E-9836-35AAB1B3BA4C}" dt="2023-08-24T19:46:56.864" v="189" actId="1076"/>
          <ac:cxnSpMkLst>
            <pc:docMk/>
            <pc:sldMk cId="2515953264" sldId="3973"/>
            <ac:cxnSpMk id="9" creationId="{C37237FC-7906-4284-B454-8A40D32654FC}"/>
          </ac:cxnSpMkLst>
        </pc:cxnChg>
      </pc:sldChg>
      <pc:sldChg chg="addSp modSp">
        <pc:chgData name="Fernando Barbosa" userId="26e508f0-5e45-4ff3-9cbc-2459c82fe5c2" providerId="ADAL" clId="{90CB2145-5846-406E-9836-35AAB1B3BA4C}" dt="2023-08-28T00:18:39.168" v="1456" actId="20577"/>
        <pc:sldMkLst>
          <pc:docMk/>
          <pc:sldMk cId="1652714560" sldId="3976"/>
        </pc:sldMkLst>
        <pc:spChg chg="mod">
          <ac:chgData name="Fernando Barbosa" userId="26e508f0-5e45-4ff3-9cbc-2459c82fe5c2" providerId="ADAL" clId="{90CB2145-5846-406E-9836-35AAB1B3BA4C}" dt="2023-08-24T20:29:21.177" v="688" actId="20577"/>
          <ac:spMkLst>
            <pc:docMk/>
            <pc:sldMk cId="1652714560" sldId="3976"/>
            <ac:spMk id="16" creationId="{4EB6D445-2C57-4988-8E64-3472EAD4F740}"/>
          </ac:spMkLst>
        </pc:spChg>
        <pc:spChg chg="mod">
          <ac:chgData name="Fernando Barbosa" userId="26e508f0-5e45-4ff3-9cbc-2459c82fe5c2" providerId="ADAL" clId="{90CB2145-5846-406E-9836-35AAB1B3BA4C}" dt="2023-08-28T00:18:39.168" v="1456" actId="20577"/>
          <ac:spMkLst>
            <pc:docMk/>
            <pc:sldMk cId="1652714560" sldId="3976"/>
            <ac:spMk id="17" creationId="{93ED632C-F24D-4C9C-8C67-1FFD5E81F3F4}"/>
          </ac:spMkLst>
        </pc:spChg>
        <pc:grpChg chg="add mod">
          <ac:chgData name="Fernando Barbosa" userId="26e508f0-5e45-4ff3-9cbc-2459c82fe5c2" providerId="ADAL" clId="{90CB2145-5846-406E-9836-35AAB1B3BA4C}" dt="2023-08-24T19:44:53.078" v="175" actId="1076"/>
          <ac:grpSpMkLst>
            <pc:docMk/>
            <pc:sldMk cId="1652714560" sldId="3976"/>
            <ac:grpSpMk id="15" creationId="{7753EB53-EE38-4C34-946F-9989E53945A1}"/>
          </ac:grpSpMkLst>
        </pc:grpChg>
      </pc:sldChg>
      <pc:sldChg chg="addSp modSp">
        <pc:chgData name="Fernando Barbosa" userId="26e508f0-5e45-4ff3-9cbc-2459c82fe5c2" providerId="ADAL" clId="{90CB2145-5846-406E-9836-35AAB1B3BA4C}" dt="2023-08-24T20:29:28.027" v="691" actId="20577"/>
        <pc:sldMkLst>
          <pc:docMk/>
          <pc:sldMk cId="3595763500" sldId="3977"/>
        </pc:sldMkLst>
        <pc:spChg chg="mod">
          <ac:chgData name="Fernando Barbosa" userId="26e508f0-5e45-4ff3-9cbc-2459c82fe5c2" providerId="ADAL" clId="{90CB2145-5846-406E-9836-35AAB1B3BA4C}" dt="2023-08-24T20:29:28.027" v="691" actId="20577"/>
          <ac:spMkLst>
            <pc:docMk/>
            <pc:sldMk cId="3595763500" sldId="3977"/>
            <ac:spMk id="14" creationId="{123594C0-21CE-49C4-B27D-41C8D8DD2317}"/>
          </ac:spMkLst>
        </pc:spChg>
        <pc:grpChg chg="add">
          <ac:chgData name="Fernando Barbosa" userId="26e508f0-5e45-4ff3-9cbc-2459c82fe5c2" providerId="ADAL" clId="{90CB2145-5846-406E-9836-35AAB1B3BA4C}" dt="2023-08-24T19:45:00.238" v="176"/>
          <ac:grpSpMkLst>
            <pc:docMk/>
            <pc:sldMk cId="3595763500" sldId="3977"/>
            <ac:grpSpMk id="12" creationId="{6EDF8D25-74E2-49F2-9190-B61D46E0D29C}"/>
          </ac:grpSpMkLst>
        </pc:grpChg>
      </pc:sldChg>
      <pc:sldChg chg="modSp">
        <pc:chgData name="Fernando Barbosa" userId="26e508f0-5e45-4ff3-9cbc-2459c82fe5c2" providerId="ADAL" clId="{90CB2145-5846-406E-9836-35AAB1B3BA4C}" dt="2023-08-24T19:39:48.779" v="147" actId="20577"/>
        <pc:sldMkLst>
          <pc:docMk/>
          <pc:sldMk cId="2942976744" sldId="3982"/>
        </pc:sldMkLst>
        <pc:spChg chg="mod">
          <ac:chgData name="Fernando Barbosa" userId="26e508f0-5e45-4ff3-9cbc-2459c82fe5c2" providerId="ADAL" clId="{90CB2145-5846-406E-9836-35AAB1B3BA4C}" dt="2023-08-24T19:39:48.779" v="147" actId="20577"/>
          <ac:spMkLst>
            <pc:docMk/>
            <pc:sldMk cId="2942976744" sldId="3982"/>
            <ac:spMk id="19" creationId="{EB85CC35-59AA-45E1-A1E0-9E479A9482C0}"/>
          </ac:spMkLst>
        </pc:spChg>
      </pc:sldChg>
      <pc:sldChg chg="modSp">
        <pc:chgData name="Fernando Barbosa" userId="26e508f0-5e45-4ff3-9cbc-2459c82fe5c2" providerId="ADAL" clId="{90CB2145-5846-406E-9836-35AAB1B3BA4C}" dt="2023-08-24T19:40:03.321" v="149" actId="20577"/>
        <pc:sldMkLst>
          <pc:docMk/>
          <pc:sldMk cId="1599991527" sldId="3983"/>
        </pc:sldMkLst>
        <pc:spChg chg="mod">
          <ac:chgData name="Fernando Barbosa" userId="26e508f0-5e45-4ff3-9cbc-2459c82fe5c2" providerId="ADAL" clId="{90CB2145-5846-406E-9836-35AAB1B3BA4C}" dt="2023-08-24T19:40:03.321" v="149" actId="20577"/>
          <ac:spMkLst>
            <pc:docMk/>
            <pc:sldMk cId="1599991527" sldId="3983"/>
            <ac:spMk id="17" creationId="{749A13AE-828A-4A41-AFE6-257AF463F533}"/>
          </ac:spMkLst>
        </pc:spChg>
      </pc:sldChg>
      <pc:sldChg chg="modSp">
        <pc:chgData name="Fernando Barbosa" userId="26e508f0-5e45-4ff3-9cbc-2459c82fe5c2" providerId="ADAL" clId="{90CB2145-5846-406E-9836-35AAB1B3BA4C}" dt="2023-08-24T20:28:38.391" v="676" actId="20577"/>
        <pc:sldMkLst>
          <pc:docMk/>
          <pc:sldMk cId="2617869727" sldId="3984"/>
        </pc:sldMkLst>
        <pc:spChg chg="mod">
          <ac:chgData name="Fernando Barbosa" userId="26e508f0-5e45-4ff3-9cbc-2459c82fe5c2" providerId="ADAL" clId="{90CB2145-5846-406E-9836-35AAB1B3BA4C}" dt="2023-08-24T20:28:38.391" v="676" actId="20577"/>
          <ac:spMkLst>
            <pc:docMk/>
            <pc:sldMk cId="2617869727" sldId="3984"/>
            <ac:spMk id="6" creationId="{C295E8EE-8404-4299-A2ED-DDE70FA461D6}"/>
          </ac:spMkLst>
        </pc:spChg>
      </pc:sldChg>
      <pc:sldChg chg="addSp delSp modSp">
        <pc:chgData name="Fernando Barbosa" userId="26e508f0-5e45-4ff3-9cbc-2459c82fe5c2" providerId="ADAL" clId="{90CB2145-5846-406E-9836-35AAB1B3BA4C}" dt="2023-08-27T22:19:18.864" v="1314" actId="20577"/>
        <pc:sldMkLst>
          <pc:docMk/>
          <pc:sldMk cId="1020720714" sldId="3985"/>
        </pc:sldMkLst>
        <pc:spChg chg="mod">
          <ac:chgData name="Fernando Barbosa" userId="26e508f0-5e45-4ff3-9cbc-2459c82fe5c2" providerId="ADAL" clId="{90CB2145-5846-406E-9836-35AAB1B3BA4C}" dt="2023-08-27T22:19:18.864" v="1314" actId="20577"/>
          <ac:spMkLst>
            <pc:docMk/>
            <pc:sldMk cId="1020720714" sldId="3985"/>
            <ac:spMk id="6" creationId="{AAA5F976-9375-47FA-B2DE-5D55C1405309}"/>
          </ac:spMkLst>
        </pc:spChg>
        <pc:spChg chg="mod">
          <ac:chgData name="Fernando Barbosa" userId="26e508f0-5e45-4ff3-9cbc-2459c82fe5c2" providerId="ADAL" clId="{90CB2145-5846-406E-9836-35AAB1B3BA4C}" dt="2023-08-27T22:01:24.661" v="1050" actId="12"/>
          <ac:spMkLst>
            <pc:docMk/>
            <pc:sldMk cId="1020720714" sldId="3985"/>
            <ac:spMk id="8" creationId="{00AF8532-0F93-46AC-A8E7-4003E51420A5}"/>
          </ac:spMkLst>
        </pc:spChg>
        <pc:spChg chg="mod">
          <ac:chgData name="Fernando Barbosa" userId="26e508f0-5e45-4ff3-9cbc-2459c82fe5c2" providerId="ADAL" clId="{90CB2145-5846-406E-9836-35AAB1B3BA4C}" dt="2023-08-24T20:30:16.525" v="706" actId="20577"/>
          <ac:spMkLst>
            <pc:docMk/>
            <pc:sldMk cId="1020720714" sldId="3985"/>
            <ac:spMk id="24" creationId="{627D62A0-B393-457B-8E70-A66D72F654D9}"/>
          </ac:spMkLst>
        </pc:spChg>
        <pc:grpChg chg="del">
          <ac:chgData name="Fernando Barbosa" userId="26e508f0-5e45-4ff3-9cbc-2459c82fe5c2" providerId="ADAL" clId="{90CB2145-5846-406E-9836-35AAB1B3BA4C}" dt="2023-08-24T19:49:18.183" v="200" actId="478"/>
          <ac:grpSpMkLst>
            <pc:docMk/>
            <pc:sldMk cId="1020720714" sldId="3985"/>
            <ac:grpSpMk id="20" creationId="{652C8D29-0371-4AD8-9BD9-E8D7DEF88646}"/>
          </ac:grpSpMkLst>
        </pc:grpChg>
        <pc:grpChg chg="add mod">
          <ac:chgData name="Fernando Barbosa" userId="26e508f0-5e45-4ff3-9cbc-2459c82fe5c2" providerId="ADAL" clId="{90CB2145-5846-406E-9836-35AAB1B3BA4C}" dt="2023-08-24T19:49:25.879" v="201" actId="1076"/>
          <ac:grpSpMkLst>
            <pc:docMk/>
            <pc:sldMk cId="1020720714" sldId="3985"/>
            <ac:grpSpMk id="23" creationId="{D2497864-EB56-4924-808F-D464D693E366}"/>
          </ac:grpSpMkLst>
        </pc:grpChg>
      </pc:sldChg>
      <pc:sldChg chg="addSp modSp">
        <pc:chgData name="Fernando Barbosa" userId="26e508f0-5e45-4ff3-9cbc-2459c82fe5c2" providerId="ADAL" clId="{90CB2145-5846-406E-9836-35AAB1B3BA4C}" dt="2023-08-28T00:33:01.108" v="1621" actId="14100"/>
        <pc:sldMkLst>
          <pc:docMk/>
          <pc:sldMk cId="980301785" sldId="3986"/>
        </pc:sldMkLst>
        <pc:spChg chg="mod">
          <ac:chgData name="Fernando Barbosa" userId="26e508f0-5e45-4ff3-9cbc-2459c82fe5c2" providerId="ADAL" clId="{90CB2145-5846-406E-9836-35AAB1B3BA4C}" dt="2023-08-27T22:17:35.652" v="1275" actId="20577"/>
          <ac:spMkLst>
            <pc:docMk/>
            <pc:sldMk cId="980301785" sldId="3986"/>
            <ac:spMk id="2" creationId="{00000000-0000-0000-0000-000000000000}"/>
          </ac:spMkLst>
        </pc:spChg>
        <pc:spChg chg="mod">
          <ac:chgData name="Fernando Barbosa" userId="26e508f0-5e45-4ff3-9cbc-2459c82fe5c2" providerId="ADAL" clId="{90CB2145-5846-406E-9836-35AAB1B3BA4C}" dt="2023-08-28T00:33:01.108" v="1621" actId="14100"/>
          <ac:spMkLst>
            <pc:docMk/>
            <pc:sldMk cId="980301785" sldId="3986"/>
            <ac:spMk id="17" creationId="{DFD73892-4892-4D4A-B0F6-3BABB5EC158A}"/>
          </ac:spMkLst>
        </pc:spChg>
        <pc:spChg chg="mod">
          <ac:chgData name="Fernando Barbosa" userId="26e508f0-5e45-4ff3-9cbc-2459c82fe5c2" providerId="ADAL" clId="{90CB2145-5846-406E-9836-35AAB1B3BA4C}" dt="2023-08-24T20:30:04.906" v="703" actId="20577"/>
          <ac:spMkLst>
            <pc:docMk/>
            <pc:sldMk cId="980301785" sldId="3986"/>
            <ac:spMk id="18" creationId="{93E2EB28-3B1B-4D99-B3F1-CCE67C5DFDC3}"/>
          </ac:spMkLst>
        </pc:spChg>
        <pc:grpChg chg="add">
          <ac:chgData name="Fernando Barbosa" userId="26e508f0-5e45-4ff3-9cbc-2459c82fe5c2" providerId="ADAL" clId="{90CB2145-5846-406E-9836-35AAB1B3BA4C}" dt="2023-08-24T19:47:46.139" v="194"/>
          <ac:grpSpMkLst>
            <pc:docMk/>
            <pc:sldMk cId="980301785" sldId="3986"/>
            <ac:grpSpMk id="15" creationId="{B65EED96-054C-4302-BAB6-0B8CACC26A40}"/>
          </ac:grpSpMkLst>
        </pc:grpChg>
      </pc:sldChg>
      <pc:sldChg chg="addSp delSp modSp ord">
        <pc:chgData name="Fernando Barbosa" userId="26e508f0-5e45-4ff3-9cbc-2459c82fe5c2" providerId="ADAL" clId="{90CB2145-5846-406E-9836-35AAB1B3BA4C}" dt="2023-08-28T00:34:26.867" v="1633" actId="20577"/>
        <pc:sldMkLst>
          <pc:docMk/>
          <pc:sldMk cId="1393891338" sldId="3987"/>
        </pc:sldMkLst>
        <pc:spChg chg="add mod">
          <ac:chgData name="Fernando Barbosa" userId="26e508f0-5e45-4ff3-9cbc-2459c82fe5c2" providerId="ADAL" clId="{90CB2145-5846-406E-9836-35AAB1B3BA4C}" dt="2023-08-27T21:51:07.066" v="952" actId="164"/>
          <ac:spMkLst>
            <pc:docMk/>
            <pc:sldMk cId="1393891338" sldId="3987"/>
            <ac:spMk id="3" creationId="{952640EE-768F-46B6-8843-F0FBD6CDC60A}"/>
          </ac:spMkLst>
        </pc:spChg>
        <pc:spChg chg="mod">
          <ac:chgData name="Fernando Barbosa" userId="26e508f0-5e45-4ff3-9cbc-2459c82fe5c2" providerId="ADAL" clId="{90CB2145-5846-406E-9836-35AAB1B3BA4C}" dt="2023-08-28T00:34:26.867" v="1633" actId="20577"/>
          <ac:spMkLst>
            <pc:docMk/>
            <pc:sldMk cId="1393891338" sldId="3987"/>
            <ac:spMk id="7" creationId="{BFD04F1B-369F-45C9-8474-385F37C813FC}"/>
          </ac:spMkLst>
        </pc:spChg>
        <pc:spChg chg="mod">
          <ac:chgData name="Fernando Barbosa" userId="26e508f0-5e45-4ff3-9cbc-2459c82fe5c2" providerId="ADAL" clId="{90CB2145-5846-406E-9836-35AAB1B3BA4C}" dt="2023-08-27T21:58:44.341" v="984" actId="255"/>
          <ac:spMkLst>
            <pc:docMk/>
            <pc:sldMk cId="1393891338" sldId="3987"/>
            <ac:spMk id="8" creationId="{00AF8532-0F93-46AC-A8E7-4003E51420A5}"/>
          </ac:spMkLst>
        </pc:spChg>
        <pc:spChg chg="del">
          <ac:chgData name="Fernando Barbosa" userId="26e508f0-5e45-4ff3-9cbc-2459c82fe5c2" providerId="ADAL" clId="{90CB2145-5846-406E-9836-35AAB1B3BA4C}" dt="2023-08-24T20:34:40.755" v="708" actId="478"/>
          <ac:spMkLst>
            <pc:docMk/>
            <pc:sldMk cId="1393891338" sldId="3987"/>
            <ac:spMk id="9" creationId="{3DB9C45D-68D7-435C-943B-A5C5596339ED}"/>
          </ac:spMkLst>
        </pc:spChg>
        <pc:spChg chg="del">
          <ac:chgData name="Fernando Barbosa" userId="26e508f0-5e45-4ff3-9cbc-2459c82fe5c2" providerId="ADAL" clId="{90CB2145-5846-406E-9836-35AAB1B3BA4C}" dt="2023-08-24T20:34:40.755" v="708" actId="478"/>
          <ac:spMkLst>
            <pc:docMk/>
            <pc:sldMk cId="1393891338" sldId="3987"/>
            <ac:spMk id="10" creationId="{05994245-16E3-4301-B0EE-DF7B5706DCC4}"/>
          </ac:spMkLst>
        </pc:spChg>
        <pc:spChg chg="del">
          <ac:chgData name="Fernando Barbosa" userId="26e508f0-5e45-4ff3-9cbc-2459c82fe5c2" providerId="ADAL" clId="{90CB2145-5846-406E-9836-35AAB1B3BA4C}" dt="2023-08-24T20:34:40.755" v="708" actId="478"/>
          <ac:spMkLst>
            <pc:docMk/>
            <pc:sldMk cId="1393891338" sldId="3987"/>
            <ac:spMk id="11" creationId="{EAF60435-11FA-41A0-B7A2-D30FFEDD19CD}"/>
          </ac:spMkLst>
        </pc:spChg>
        <pc:spChg chg="del">
          <ac:chgData name="Fernando Barbosa" userId="26e508f0-5e45-4ff3-9cbc-2459c82fe5c2" providerId="ADAL" clId="{90CB2145-5846-406E-9836-35AAB1B3BA4C}" dt="2023-08-24T20:34:40.755" v="708" actId="478"/>
          <ac:spMkLst>
            <pc:docMk/>
            <pc:sldMk cId="1393891338" sldId="3987"/>
            <ac:spMk id="12" creationId="{E51F22FF-B033-417A-AC12-03DAB7E02D60}"/>
          </ac:spMkLst>
        </pc:spChg>
        <pc:spChg chg="del">
          <ac:chgData name="Fernando Barbosa" userId="26e508f0-5e45-4ff3-9cbc-2459c82fe5c2" providerId="ADAL" clId="{90CB2145-5846-406E-9836-35AAB1B3BA4C}" dt="2023-08-24T20:34:40.755" v="708" actId="478"/>
          <ac:spMkLst>
            <pc:docMk/>
            <pc:sldMk cId="1393891338" sldId="3987"/>
            <ac:spMk id="13" creationId="{16B5FD78-FAD5-408E-B6A5-12745FD0CE94}"/>
          </ac:spMkLst>
        </pc:spChg>
        <pc:spChg chg="del">
          <ac:chgData name="Fernando Barbosa" userId="26e508f0-5e45-4ff3-9cbc-2459c82fe5c2" providerId="ADAL" clId="{90CB2145-5846-406E-9836-35AAB1B3BA4C}" dt="2023-08-24T20:34:40.755" v="708" actId="478"/>
          <ac:spMkLst>
            <pc:docMk/>
            <pc:sldMk cId="1393891338" sldId="3987"/>
            <ac:spMk id="14" creationId="{F1C4C7DD-D586-4211-9E2D-5EAA3D9E65CE}"/>
          </ac:spMkLst>
        </pc:spChg>
        <pc:spChg chg="del">
          <ac:chgData name="Fernando Barbosa" userId="26e508f0-5e45-4ff3-9cbc-2459c82fe5c2" providerId="ADAL" clId="{90CB2145-5846-406E-9836-35AAB1B3BA4C}" dt="2023-08-24T20:34:40.755" v="708" actId="478"/>
          <ac:spMkLst>
            <pc:docMk/>
            <pc:sldMk cId="1393891338" sldId="3987"/>
            <ac:spMk id="15" creationId="{805A745D-98AA-4AC2-B5E9-C82E5A56A7AB}"/>
          </ac:spMkLst>
        </pc:spChg>
        <pc:spChg chg="del">
          <ac:chgData name="Fernando Barbosa" userId="26e508f0-5e45-4ff3-9cbc-2459c82fe5c2" providerId="ADAL" clId="{90CB2145-5846-406E-9836-35AAB1B3BA4C}" dt="2023-08-24T20:34:40.755" v="708" actId="478"/>
          <ac:spMkLst>
            <pc:docMk/>
            <pc:sldMk cId="1393891338" sldId="3987"/>
            <ac:spMk id="16" creationId="{B9106AD5-3FAC-4BAB-A033-367F66023E33}"/>
          </ac:spMkLst>
        </pc:spChg>
        <pc:spChg chg="del">
          <ac:chgData name="Fernando Barbosa" userId="26e508f0-5e45-4ff3-9cbc-2459c82fe5c2" providerId="ADAL" clId="{90CB2145-5846-406E-9836-35AAB1B3BA4C}" dt="2023-08-24T20:34:40.755" v="708" actId="478"/>
          <ac:spMkLst>
            <pc:docMk/>
            <pc:sldMk cId="1393891338" sldId="3987"/>
            <ac:spMk id="17" creationId="{2861B89B-28D0-4F3B-8D90-06A812265D95}"/>
          </ac:spMkLst>
        </pc:spChg>
        <pc:spChg chg="del">
          <ac:chgData name="Fernando Barbosa" userId="26e508f0-5e45-4ff3-9cbc-2459c82fe5c2" providerId="ADAL" clId="{90CB2145-5846-406E-9836-35AAB1B3BA4C}" dt="2023-08-24T20:34:40.755" v="708" actId="478"/>
          <ac:spMkLst>
            <pc:docMk/>
            <pc:sldMk cId="1393891338" sldId="3987"/>
            <ac:spMk id="18" creationId="{ADA16880-060B-4F1A-B6C5-7CFC1DBE76F4}"/>
          </ac:spMkLst>
        </pc:spChg>
        <pc:spChg chg="add mod">
          <ac:chgData name="Fernando Barbosa" userId="26e508f0-5e45-4ff3-9cbc-2459c82fe5c2" providerId="ADAL" clId="{90CB2145-5846-406E-9836-35AAB1B3BA4C}" dt="2023-08-27T21:51:07.066" v="952" actId="164"/>
          <ac:spMkLst>
            <pc:docMk/>
            <pc:sldMk cId="1393891338" sldId="3987"/>
            <ac:spMk id="22" creationId="{16B585F6-BC3F-4073-AD58-C6B67BBB1EA8}"/>
          </ac:spMkLst>
        </pc:spChg>
        <pc:spChg chg="add mod">
          <ac:chgData name="Fernando Barbosa" userId="26e508f0-5e45-4ff3-9cbc-2459c82fe5c2" providerId="ADAL" clId="{90CB2145-5846-406E-9836-35AAB1B3BA4C}" dt="2023-08-27T22:09:05.343" v="1193" actId="207"/>
          <ac:spMkLst>
            <pc:docMk/>
            <pc:sldMk cId="1393891338" sldId="3987"/>
            <ac:spMk id="26" creationId="{D7FC6260-B669-4F91-9206-0F94557E6425}"/>
          </ac:spMkLst>
        </pc:spChg>
        <pc:grpChg chg="add mod">
          <ac:chgData name="Fernando Barbosa" userId="26e508f0-5e45-4ff3-9cbc-2459c82fe5c2" providerId="ADAL" clId="{90CB2145-5846-406E-9836-35AAB1B3BA4C}" dt="2023-08-27T21:51:13.962" v="953" actId="1076"/>
          <ac:grpSpMkLst>
            <pc:docMk/>
            <pc:sldMk cId="1393891338" sldId="3987"/>
            <ac:grpSpMk id="5" creationId="{E0A7BA47-3D79-4C09-AAE4-868D93340E86}"/>
          </ac:grpSpMkLst>
        </pc:grpChg>
        <pc:picChg chg="add mod">
          <ac:chgData name="Fernando Barbosa" userId="26e508f0-5e45-4ff3-9cbc-2459c82fe5c2" providerId="ADAL" clId="{90CB2145-5846-406E-9836-35AAB1B3BA4C}" dt="2023-08-27T21:51:07.066" v="952" actId="164"/>
          <ac:picMkLst>
            <pc:docMk/>
            <pc:sldMk cId="1393891338" sldId="3987"/>
            <ac:picMk id="2" creationId="{0EAA2B5A-20C5-4FCE-BBC8-42C0009AFDEC}"/>
          </ac:picMkLst>
        </pc:picChg>
        <pc:picChg chg="del">
          <ac:chgData name="Fernando Barbosa" userId="26e508f0-5e45-4ff3-9cbc-2459c82fe5c2" providerId="ADAL" clId="{90CB2145-5846-406E-9836-35AAB1B3BA4C}" dt="2023-08-24T20:34:33.230" v="707" actId="478"/>
          <ac:picMkLst>
            <pc:docMk/>
            <pc:sldMk cId="1393891338" sldId="3987"/>
            <ac:picMk id="19" creationId="{63FE9ECC-B74A-5A9A-E9F8-A3879CB1EA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60124-CB15-F14B-95E7-034535898AAC}" type="datetimeFigureOut">
              <a:rPr lang="en-US" smtClean="0"/>
              <a:t>8/24/2023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69A9-FC5C-7947-AB95-626A37A13157}" type="slidenum">
              <a:rPr lang="en-US" smtClean="0"/>
              <a:t>‹#›</a:t>
            </a:fld>
            <a:endParaRPr lang="en-US"/>
          </a:p>
        </p:txBody>
      </p:sp>
    </p:spTree>
    <p:extLst>
      <p:ext uri="{BB962C8B-B14F-4D97-AF65-F5344CB8AC3E}">
        <p14:creationId xmlns:p14="http://schemas.microsoft.com/office/powerpoint/2010/main" val="29263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7D894-DCD4-164B-80FD-D55DD4330E80}"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03B03-00AE-0540-9DF9-4B27BDA142D8}"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A44B01-5F38-1B43-8299-277CC3016A34}"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A344F-17B9-FB48-8338-0A1233FB437E}"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AF9CC-D242-D342-B0B5-DED381761A59}" type="datetime1">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8F6E8-73CF-6544-8553-794C470F2E25}" type="datetime1">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53825-04C1-3E4B-A82F-9B37335206D0}" type="datetime1">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0E66-2570-B746-9259-DC53E0AC1017}" type="datetime1">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84C19-65D0-E64B-BAC6-C2E03DE9EF60}" type="datetime1">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1F73F-0E9A-7141-8C17-51C15C49D7D4}" type="datetime1">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89AF5FA7-DAFA-A74F-8057-22769DAD18BF}" type="datetime1">
              <a:rPr lang="en-US" smtClean="0"/>
              <a:t>8/24/2023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EBE4-441A-4AA0-A1CF-83C2AB6BE9D9}"/>
              </a:ext>
            </a:extLst>
          </p:cNvPr>
          <p:cNvSpPr>
            <a:spLocks noGrp="1"/>
          </p:cNvSpPr>
          <p:nvPr>
            <p:ph type="ctrTitle"/>
          </p:nvPr>
        </p:nvSpPr>
        <p:spPr>
          <a:xfrm>
            <a:off x="1003610" y="1453755"/>
            <a:ext cx="8002165" cy="1774948"/>
          </a:xfrm>
        </p:spPr>
        <p:txBody>
          <a:bodyPr>
            <a:normAutofit fontScale="90000"/>
          </a:bodyPr>
          <a:lstStyle/>
          <a:p>
            <a:r>
              <a:rPr lang="en-US" dirty="0"/>
              <a:t>eRD109 (ASICs/Electronics)</a:t>
            </a:r>
            <a:br>
              <a:rPr lang="en-US" dirty="0"/>
            </a:br>
            <a:r>
              <a:rPr lang="en-US" dirty="0"/>
              <a:t>EIC Project R&amp;D – DAC Meeting</a:t>
            </a:r>
            <a:br>
              <a:rPr lang="en-US" dirty="0"/>
            </a:br>
            <a:endParaRPr lang="en-US" dirty="0"/>
          </a:p>
        </p:txBody>
      </p:sp>
      <p:sp>
        <p:nvSpPr>
          <p:cNvPr id="3" name="Subtitle 2">
            <a:extLst>
              <a:ext uri="{FF2B5EF4-FFF2-40B4-BE49-F238E27FC236}">
                <a16:creationId xmlns:a16="http://schemas.microsoft.com/office/drawing/2014/main" id="{4B10BE25-9F46-4902-AC33-000AA2A37814}"/>
              </a:ext>
            </a:extLst>
          </p:cNvPr>
          <p:cNvSpPr>
            <a:spLocks noGrp="1"/>
          </p:cNvSpPr>
          <p:nvPr>
            <p:ph type="subTitle" idx="1"/>
          </p:nvPr>
        </p:nvSpPr>
        <p:spPr>
          <a:xfrm>
            <a:off x="3254355" y="3645638"/>
            <a:ext cx="5707110" cy="1588214"/>
          </a:xfrm>
        </p:spPr>
        <p:txBody>
          <a:bodyPr>
            <a:normAutofit/>
          </a:bodyPr>
          <a:lstStyle/>
          <a:p>
            <a:r>
              <a:rPr lang="en-US" sz="2000" dirty="0"/>
              <a:t>Fernando Barbosa (TJNAF)</a:t>
            </a:r>
          </a:p>
          <a:p>
            <a:r>
              <a:rPr lang="en-US" sz="2000" dirty="0"/>
              <a:t>L3, Chief Electrical Engineer</a:t>
            </a:r>
          </a:p>
          <a:p>
            <a:r>
              <a:rPr lang="en-US" sz="1400" dirty="0"/>
              <a:t>31 August 2023</a:t>
            </a:r>
          </a:p>
        </p:txBody>
      </p:sp>
    </p:spTree>
    <p:extLst>
      <p:ext uri="{BB962C8B-B14F-4D97-AF65-F5344CB8AC3E}">
        <p14:creationId xmlns:p14="http://schemas.microsoft.com/office/powerpoint/2010/main" val="202559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150A8-C747-49CA-8CCB-2C71D24559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grpSp>
        <p:nvGrpSpPr>
          <p:cNvPr id="23" name="Group 22">
            <a:extLst>
              <a:ext uri="{FF2B5EF4-FFF2-40B4-BE49-F238E27FC236}">
                <a16:creationId xmlns:a16="http://schemas.microsoft.com/office/drawing/2014/main" id="{697E80C6-6FB5-45D1-A612-496FF5D3846E}"/>
              </a:ext>
            </a:extLst>
          </p:cNvPr>
          <p:cNvGrpSpPr/>
          <p:nvPr/>
        </p:nvGrpSpPr>
        <p:grpSpPr>
          <a:xfrm>
            <a:off x="486775" y="983092"/>
            <a:ext cx="3363111" cy="2380669"/>
            <a:chOff x="301652" y="830443"/>
            <a:chExt cx="3363111" cy="2380669"/>
          </a:xfrm>
        </p:grpSpPr>
        <p:pic>
          <p:nvPicPr>
            <p:cNvPr id="2" name="Picture 1"/>
            <p:cNvPicPr>
              <a:picLocks noChangeAspect="1"/>
            </p:cNvPicPr>
            <p:nvPr/>
          </p:nvPicPr>
          <p:blipFill>
            <a:blip r:embed="rId2"/>
            <a:stretch>
              <a:fillRect/>
            </a:stretch>
          </p:blipFill>
          <p:spPr>
            <a:xfrm>
              <a:off x="301652" y="830443"/>
              <a:ext cx="3363111" cy="2017867"/>
            </a:xfrm>
            <a:prstGeom prst="rect">
              <a:avLst/>
            </a:prstGeom>
          </p:spPr>
        </p:pic>
        <p:sp>
          <p:nvSpPr>
            <p:cNvPr id="3" name="Left Brace 2"/>
            <p:cNvSpPr/>
            <p:nvPr/>
          </p:nvSpPr>
          <p:spPr>
            <a:xfrm rot="16200000">
              <a:off x="836631" y="2371104"/>
              <a:ext cx="164970" cy="9332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21080" y="2920213"/>
              <a:ext cx="864660" cy="276999"/>
            </a:xfrm>
            <a:prstGeom prst="rect">
              <a:avLst/>
            </a:prstGeom>
            <a:noFill/>
          </p:spPr>
          <p:txBody>
            <a:bodyPr wrap="none" rtlCol="0">
              <a:spAutoFit/>
            </a:bodyPr>
            <a:lstStyle/>
            <a:p>
              <a:r>
                <a:rPr lang="en-US" sz="1200" dirty="0">
                  <a:solidFill>
                    <a:srgbClr val="24407B"/>
                  </a:solidFill>
                </a:rPr>
                <a:t>No Change</a:t>
              </a:r>
            </a:p>
          </p:txBody>
        </p:sp>
        <p:sp>
          <p:nvSpPr>
            <p:cNvPr id="10" name="Left Brace 9"/>
            <p:cNvSpPr/>
            <p:nvPr/>
          </p:nvSpPr>
          <p:spPr>
            <a:xfrm rot="16200000">
              <a:off x="2304374" y="1915779"/>
              <a:ext cx="154388" cy="1854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433808" y="2934113"/>
              <a:ext cx="1875000" cy="276999"/>
            </a:xfrm>
            <a:prstGeom prst="rect">
              <a:avLst/>
            </a:prstGeom>
            <a:noFill/>
          </p:spPr>
          <p:txBody>
            <a:bodyPr wrap="none" rtlCol="0">
              <a:spAutoFit/>
            </a:bodyPr>
            <a:lstStyle/>
            <a:p>
              <a:r>
                <a:rPr lang="en-US" sz="1200" dirty="0">
                  <a:solidFill>
                    <a:srgbClr val="24407B"/>
                  </a:solidFill>
                </a:rPr>
                <a:t>Modify trig, mem, CLK dist.</a:t>
              </a:r>
            </a:p>
          </p:txBody>
        </p:sp>
      </p:grpSp>
      <p:sp>
        <p:nvSpPr>
          <p:cNvPr id="17" name="TextBox 16">
            <a:extLst>
              <a:ext uri="{FF2B5EF4-FFF2-40B4-BE49-F238E27FC236}">
                <a16:creationId xmlns:a16="http://schemas.microsoft.com/office/drawing/2014/main" id="{93ED632C-F24D-4C9C-8C67-1FFD5E81F3F4}"/>
              </a:ext>
            </a:extLst>
          </p:cNvPr>
          <p:cNvSpPr txBox="1"/>
          <p:nvPr/>
        </p:nvSpPr>
        <p:spPr>
          <a:xfrm>
            <a:off x="486775" y="3363761"/>
            <a:ext cx="3963425" cy="2800767"/>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rPr>
              <a:t>1D, 72 </a:t>
            </a:r>
            <a:r>
              <a:rPr lang="en-US" sz="1600" kern="0" dirty="0" err="1">
                <a:solidFill>
                  <a:prstClr val="black"/>
                </a:solidFill>
              </a:rPr>
              <a:t>ch.</a:t>
            </a:r>
            <a:r>
              <a:rPr lang="en-US" sz="1600" kern="0" dirty="0">
                <a:solidFill>
                  <a:prstClr val="black"/>
                </a:solidFill>
              </a:rPr>
              <a:t> (</a:t>
            </a:r>
            <a:r>
              <a:rPr lang="en-US" sz="1600" kern="0" dirty="0" err="1">
                <a:solidFill>
                  <a:prstClr val="black"/>
                </a:solidFill>
              </a:rPr>
              <a:t>ePIC</a:t>
            </a:r>
            <a:r>
              <a:rPr lang="en-US" sz="1600" kern="0" dirty="0">
                <a:solidFill>
                  <a:prstClr val="black"/>
                </a:solidFill>
              </a:rPr>
              <a:t> will use 64 </a:t>
            </a:r>
            <a:r>
              <a:rPr lang="en-US" sz="1600" kern="0" dirty="0" err="1">
                <a:solidFill>
                  <a:prstClr val="black"/>
                </a:solidFill>
              </a:rPr>
              <a:t>ch</a:t>
            </a:r>
            <a:r>
              <a:rPr lang="en-US" sz="1600" kern="0" dirty="0">
                <a:solidFill>
                  <a:prstClr val="black"/>
                </a:solidFill>
              </a:rPr>
              <a:t> of these)</a:t>
            </a:r>
          </a:p>
          <a:p>
            <a:pPr marL="285750" indent="-285750" defTabSz="457200">
              <a:buFont typeface="Arial" panose="020B0604020202020204" pitchFamily="34" charset="0"/>
              <a:buChar char="•"/>
              <a:defRPr/>
            </a:pPr>
            <a:r>
              <a:rPr lang="en-US" sz="1600" kern="0" dirty="0">
                <a:solidFill>
                  <a:prstClr val="black"/>
                </a:solidFill>
              </a:rPr>
              <a:t>65 nm CMOS</a:t>
            </a:r>
          </a:p>
          <a:p>
            <a:pPr marL="285750" indent="-285750" defTabSz="457200">
              <a:buFont typeface="Arial" panose="020B0604020202020204" pitchFamily="34" charset="0"/>
              <a:buChar char="•"/>
              <a:defRPr/>
            </a:pPr>
            <a:r>
              <a:rPr lang="en-US" sz="1600" kern="0" dirty="0">
                <a:solidFill>
                  <a:prstClr val="black"/>
                </a:solidFill>
              </a:rPr>
              <a:t>Charge (ADC+TOT) + Time (TOA)</a:t>
            </a:r>
          </a:p>
          <a:p>
            <a:pPr marL="285750" indent="-285750" defTabSz="457200">
              <a:buFont typeface="Arial" panose="020B0604020202020204" pitchFamily="34" charset="0"/>
              <a:buChar char="•"/>
              <a:defRPr/>
            </a:pPr>
            <a:r>
              <a:rPr lang="en-US" sz="1600" kern="0" dirty="0" err="1">
                <a:solidFill>
                  <a:prstClr val="black"/>
                </a:solidFill>
              </a:rPr>
              <a:t>Cdin</a:t>
            </a:r>
            <a:r>
              <a:rPr lang="en-US" sz="1600" kern="0" dirty="0">
                <a:solidFill>
                  <a:prstClr val="black"/>
                </a:solidFill>
              </a:rPr>
              <a:t>: 5-50 pF</a:t>
            </a:r>
          </a:p>
          <a:p>
            <a:pPr marL="285750" indent="-285750" defTabSz="457200">
              <a:buFont typeface="Arial" panose="020B0604020202020204" pitchFamily="34" charset="0"/>
              <a:buChar char="•"/>
              <a:defRPr/>
            </a:pPr>
            <a:r>
              <a:rPr lang="en-US" sz="1600" kern="0" dirty="0">
                <a:solidFill>
                  <a:prstClr val="black"/>
                </a:solidFill>
              </a:rPr>
              <a:t>Dynamic Range: 1-10 </a:t>
            </a:r>
            <a:r>
              <a:rPr lang="en-US" sz="1600" kern="0" dirty="0" err="1">
                <a:solidFill>
                  <a:prstClr val="black"/>
                </a:solidFill>
              </a:rPr>
              <a:t>pC</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Timing: 100-120 </a:t>
            </a:r>
            <a:r>
              <a:rPr lang="en-US" sz="1600" kern="0" dirty="0" err="1">
                <a:solidFill>
                  <a:prstClr val="black"/>
                </a:solidFill>
              </a:rPr>
              <a:t>ps</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ADC: 10b</a:t>
            </a:r>
          </a:p>
          <a:p>
            <a:pPr marL="285750" indent="-285750" defTabSz="457200">
              <a:buFont typeface="Arial" panose="020B0604020202020204" pitchFamily="34" charset="0"/>
              <a:buChar char="•"/>
              <a:defRPr/>
            </a:pPr>
            <a:r>
              <a:rPr lang="en-US" sz="1600" kern="0" dirty="0">
                <a:solidFill>
                  <a:prstClr val="black"/>
                </a:solidFill>
              </a:rPr>
              <a:t>39.4 MHz operation from BX 98.5 MHz</a:t>
            </a:r>
          </a:p>
          <a:p>
            <a:pPr marL="285750" indent="-285750" defTabSz="457200">
              <a:buFont typeface="Arial" panose="020B0604020202020204" pitchFamily="34" charset="0"/>
              <a:buChar char="•"/>
              <a:defRPr/>
            </a:pPr>
            <a:r>
              <a:rPr lang="en-US" sz="1600" kern="0" dirty="0">
                <a:solidFill>
                  <a:prstClr val="black"/>
                </a:solidFill>
              </a:rPr>
              <a:t>Links: 1260.8 Mbps @ 40 MHz, multiple</a:t>
            </a:r>
          </a:p>
          <a:p>
            <a:pPr marL="285750" indent="-285750" defTabSz="457200">
              <a:buFont typeface="Arial" panose="020B0604020202020204" pitchFamily="34" charset="0"/>
              <a:buChar char="•"/>
              <a:defRPr/>
            </a:pPr>
            <a:r>
              <a:rPr lang="en-US" sz="1600" kern="0" dirty="0">
                <a:solidFill>
                  <a:prstClr val="black"/>
                </a:solidFill>
              </a:rPr>
              <a:t>Power: 10-15 </a:t>
            </a:r>
            <a:r>
              <a:rPr lang="en-US" sz="1600" kern="0" dirty="0" err="1">
                <a:solidFill>
                  <a:prstClr val="black"/>
                </a:solidFill>
              </a:rPr>
              <a:t>mW</a:t>
            </a:r>
            <a:r>
              <a:rPr lang="en-US" sz="1600" kern="0" dirty="0">
                <a:solidFill>
                  <a:prstClr val="black"/>
                </a:solidFill>
              </a:rPr>
              <a:t>/</a:t>
            </a:r>
            <a:r>
              <a:rPr lang="en-US" sz="1600" kern="0" dirty="0" err="1">
                <a:solidFill>
                  <a:prstClr val="black"/>
                </a:solidFill>
              </a:rPr>
              <a:t>ch</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Radiation tolerant</a:t>
            </a:r>
          </a:p>
        </p:txBody>
      </p:sp>
      <p:pic>
        <p:nvPicPr>
          <p:cNvPr id="22" name="Picture 21">
            <a:extLst>
              <a:ext uri="{FF2B5EF4-FFF2-40B4-BE49-F238E27FC236}">
                <a16:creationId xmlns:a16="http://schemas.microsoft.com/office/drawing/2014/main" id="{B32BF436-BD1B-44C7-AF08-D250E1DC43ED}"/>
              </a:ext>
            </a:extLst>
          </p:cNvPr>
          <p:cNvPicPr>
            <a:picLocks noChangeAspect="1"/>
          </p:cNvPicPr>
          <p:nvPr/>
        </p:nvPicPr>
        <p:blipFill>
          <a:blip r:embed="rId3"/>
          <a:stretch>
            <a:fillRect/>
          </a:stretch>
        </p:blipFill>
        <p:spPr>
          <a:xfrm>
            <a:off x="5209729" y="702791"/>
            <a:ext cx="2816183" cy="2416069"/>
          </a:xfrm>
          <a:prstGeom prst="rect">
            <a:avLst/>
          </a:prstGeom>
          <a:blipFill dpi="0" rotWithShape="1">
            <a:blip r:embed="rId3"/>
            <a:srcRect/>
            <a:stretch>
              <a:fillRect/>
            </a:stretch>
          </a:blipFill>
        </p:spPr>
      </p:pic>
      <p:sp>
        <p:nvSpPr>
          <p:cNvPr id="24" name="Content Placeholder 2">
            <a:extLst>
              <a:ext uri="{FF2B5EF4-FFF2-40B4-BE49-F238E27FC236}">
                <a16:creationId xmlns:a16="http://schemas.microsoft.com/office/drawing/2014/main" id="{3EFA3327-8A63-4CCA-B49D-A06AA9B45994}"/>
              </a:ext>
            </a:extLst>
          </p:cNvPr>
          <p:cNvSpPr txBox="1">
            <a:spLocks/>
          </p:cNvSpPr>
          <p:nvPr/>
        </p:nvSpPr>
        <p:spPr>
          <a:xfrm>
            <a:off x="5207463" y="5253105"/>
            <a:ext cx="3530571" cy="1302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Design Backend: FY23 - FY24</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H2GCROC (ePIROCv0): FY24 – FY25</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H2GCROC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ePIROC</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FY26</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C35CBDCD-424C-46D7-A694-6A1490FA76CF}"/>
              </a:ext>
            </a:extLst>
          </p:cNvPr>
          <p:cNvCxnSpPr>
            <a:cxnSpLocks/>
            <a:endCxn id="2" idx="3"/>
          </p:cNvCxnSpPr>
          <p:nvPr/>
        </p:nvCxnSpPr>
        <p:spPr>
          <a:xfrm flipH="1">
            <a:off x="3849886" y="1980101"/>
            <a:ext cx="1142528" cy="1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FF4D2C4F-4ADE-4A8C-A17C-1F5E25A9706E}"/>
              </a:ext>
            </a:extLst>
          </p:cNvPr>
          <p:cNvSpPr>
            <a:spLocks noGrp="1"/>
          </p:cNvSpPr>
          <p:nvPr>
            <p:ph type="title"/>
          </p:nvPr>
        </p:nvSpPr>
        <p:spPr>
          <a:xfrm>
            <a:off x="346521" y="136597"/>
            <a:ext cx="8274965" cy="800092"/>
          </a:xfrm>
        </p:spPr>
        <p:txBody>
          <a:bodyPr>
            <a:normAutofit/>
          </a:bodyPr>
          <a:lstStyle/>
          <a:p>
            <a:r>
              <a:rPr lang="en-US" sz="2000" dirty="0"/>
              <a:t>Calorimeters, </a:t>
            </a:r>
            <a:r>
              <a:rPr lang="en-US" sz="2000" dirty="0" err="1"/>
              <a:t>SiPMs</a:t>
            </a:r>
            <a:r>
              <a:rPr lang="en-US" sz="2000" dirty="0"/>
              <a:t> – from H2GCROC to </a:t>
            </a:r>
            <a:r>
              <a:rPr lang="en-US" sz="2000" dirty="0" err="1"/>
              <a:t>ePIROC</a:t>
            </a:r>
            <a:r>
              <a:rPr lang="en-US" sz="2000" dirty="0"/>
              <a:t> </a:t>
            </a:r>
            <a:r>
              <a:rPr lang="en-US" sz="1600" dirty="0"/>
              <a:t>(OMEGA/IN2P3/ORNL)</a:t>
            </a:r>
          </a:p>
        </p:txBody>
      </p:sp>
      <p:sp>
        <p:nvSpPr>
          <p:cNvPr id="21" name="Content Placeholder 2">
            <a:extLst>
              <a:ext uri="{FF2B5EF4-FFF2-40B4-BE49-F238E27FC236}">
                <a16:creationId xmlns:a16="http://schemas.microsoft.com/office/drawing/2014/main" id="{193A74AE-96DA-47D7-86BB-767B82E16949}"/>
              </a:ext>
            </a:extLst>
          </p:cNvPr>
          <p:cNvSpPr txBox="1">
            <a:spLocks/>
          </p:cNvSpPr>
          <p:nvPr/>
        </p:nvSpPr>
        <p:spPr>
          <a:xfrm>
            <a:off x="4693802" y="3363761"/>
            <a:ext cx="4091645" cy="1870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ASIC 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Preliminary specifications.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Re-design of backend is progressing:</a:t>
            </a:r>
          </a:p>
          <a:p>
            <a:pPr marL="971550" lvl="2" indent="-285750">
              <a:lnSpc>
                <a:spcPct val="107000"/>
              </a:lnSpc>
              <a:spcBef>
                <a:spcPts val="0"/>
              </a:spcBef>
              <a:buFont typeface="Courier New" panose="02070309020205020404" pitchFamily="49" charset="0"/>
              <a:buChar char="o"/>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Streaming Readout logic</a:t>
            </a:r>
          </a:p>
          <a:p>
            <a:pPr marL="971550" lvl="2" indent="-285750">
              <a:lnSpc>
                <a:spcPct val="107000"/>
              </a:lnSpc>
              <a:spcBef>
                <a:spcPts val="0"/>
              </a:spcBef>
              <a:buFont typeface="Courier New" panose="02070309020205020404" pitchFamily="49" charset="0"/>
              <a:buChar char="o"/>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Memory</a:t>
            </a:r>
          </a:p>
          <a:p>
            <a:pPr marL="971550" lvl="2" indent="-285750">
              <a:lnSpc>
                <a:spcPct val="107000"/>
              </a:lnSpc>
              <a:spcBef>
                <a:spcPts val="0"/>
              </a:spcBef>
              <a:buFont typeface="Courier New" panose="02070309020205020404" pitchFamily="49" charset="0"/>
              <a:buChar char="o"/>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Clock pre-scaling &amp; distribution.</a:t>
            </a:r>
          </a:p>
        </p:txBody>
      </p:sp>
      <p:grpSp>
        <p:nvGrpSpPr>
          <p:cNvPr id="15" name="Group 14">
            <a:extLst>
              <a:ext uri="{FF2B5EF4-FFF2-40B4-BE49-F238E27FC236}">
                <a16:creationId xmlns:a16="http://schemas.microsoft.com/office/drawing/2014/main" id="{7753EB53-EE38-4C34-946F-9989E53945A1}"/>
              </a:ext>
            </a:extLst>
          </p:cNvPr>
          <p:cNvGrpSpPr/>
          <p:nvPr/>
        </p:nvGrpSpPr>
        <p:grpSpPr>
          <a:xfrm>
            <a:off x="486775" y="633905"/>
            <a:ext cx="2422555" cy="365125"/>
            <a:chOff x="6189009" y="424855"/>
            <a:chExt cx="2422555" cy="365125"/>
          </a:xfrm>
        </p:grpSpPr>
        <p:sp>
          <p:nvSpPr>
            <p:cNvPr id="16" name="TextBox 4">
              <a:extLst>
                <a:ext uri="{FF2B5EF4-FFF2-40B4-BE49-F238E27FC236}">
                  <a16:creationId xmlns:a16="http://schemas.microsoft.com/office/drawing/2014/main" id="{4EB6D445-2C57-4988-8E64-3472EAD4F740}"/>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18" name="Rectangle 17">
              <a:extLst>
                <a:ext uri="{FF2B5EF4-FFF2-40B4-BE49-F238E27FC236}">
                  <a16:creationId xmlns:a16="http://schemas.microsoft.com/office/drawing/2014/main" id="{7F840C1D-8F26-4E6C-92FC-617C77940FD6}"/>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271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C47D20-7867-4077-A2C1-157476E70844}"/>
              </a:ext>
            </a:extLst>
          </p:cNvPr>
          <p:cNvSpPr>
            <a:spLocks noGrp="1"/>
          </p:cNvSpPr>
          <p:nvPr>
            <p:ph type="sldNum" sz="quarter" idx="12"/>
          </p:nvPr>
        </p:nvSpPr>
        <p:spPr/>
        <p:txBody>
          <a:bodyPr/>
          <a:lstStyle/>
          <a:p>
            <a:fld id="{893C5830-40F3-F04E-B2E3-10E6672BA8FF}" type="slidenum">
              <a:rPr lang="en-US" smtClean="0"/>
              <a:t>11</a:t>
            </a:fld>
            <a:endParaRPr lang="en-US"/>
          </a:p>
        </p:txBody>
      </p:sp>
      <p:pic>
        <p:nvPicPr>
          <p:cNvPr id="6" name="Picture 5">
            <a:extLst>
              <a:ext uri="{FF2B5EF4-FFF2-40B4-BE49-F238E27FC236}">
                <a16:creationId xmlns:a16="http://schemas.microsoft.com/office/drawing/2014/main" id="{DEF5D245-34FC-4E76-91B9-D07B3EB857DE}"/>
              </a:ext>
            </a:extLst>
          </p:cNvPr>
          <p:cNvPicPr>
            <a:picLocks noChangeAspect="1"/>
          </p:cNvPicPr>
          <p:nvPr/>
        </p:nvPicPr>
        <p:blipFill>
          <a:blip r:embed="rId2"/>
          <a:stretch>
            <a:fillRect/>
          </a:stretch>
        </p:blipFill>
        <p:spPr>
          <a:xfrm>
            <a:off x="613892" y="772886"/>
            <a:ext cx="7701285" cy="2750459"/>
          </a:xfrm>
          <a:prstGeom prst="rect">
            <a:avLst/>
          </a:prstGeom>
        </p:spPr>
      </p:pic>
      <p:sp>
        <p:nvSpPr>
          <p:cNvPr id="8" name="Content Placeholder 2">
            <a:extLst>
              <a:ext uri="{FF2B5EF4-FFF2-40B4-BE49-F238E27FC236}">
                <a16:creationId xmlns:a16="http://schemas.microsoft.com/office/drawing/2014/main" id="{C87D8209-7BFA-451F-BAC9-180B746DF4B1}"/>
              </a:ext>
            </a:extLst>
          </p:cNvPr>
          <p:cNvSpPr txBox="1">
            <a:spLocks/>
          </p:cNvSpPr>
          <p:nvPr/>
        </p:nvSpPr>
        <p:spPr>
          <a:xfrm>
            <a:off x="613893" y="3267678"/>
            <a:ext cx="3958108" cy="2129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dirty="0"/>
              <a:t>2D 8x8 pixel readout</a:t>
            </a:r>
          </a:p>
          <a:p>
            <a:pPr>
              <a:lnSpc>
                <a:spcPct val="100000"/>
              </a:lnSpc>
              <a:spcBef>
                <a:spcPts val="0"/>
              </a:spcBef>
            </a:pPr>
            <a:r>
              <a:rPr lang="en-US" sz="1600" dirty="0"/>
              <a:t>110 nm CMOS</a:t>
            </a:r>
          </a:p>
          <a:p>
            <a:pPr>
              <a:lnSpc>
                <a:spcPct val="100000"/>
              </a:lnSpc>
              <a:spcBef>
                <a:spcPts val="0"/>
              </a:spcBef>
            </a:pPr>
            <a:r>
              <a:rPr lang="en-US" sz="1600" dirty="0"/>
              <a:t>Dual polarity, RCG Amplification, conditioning, inhibit , digitization.</a:t>
            </a:r>
          </a:p>
          <a:p>
            <a:pPr>
              <a:lnSpc>
                <a:spcPct val="100000"/>
              </a:lnSpc>
              <a:spcBef>
                <a:spcPts val="0"/>
              </a:spcBef>
            </a:pPr>
            <a:r>
              <a:rPr lang="en-US" sz="1600" dirty="0"/>
              <a:t>Modes of operation: single-photon tagging or time and charge.</a:t>
            </a:r>
          </a:p>
          <a:p>
            <a:pPr>
              <a:lnSpc>
                <a:spcPct val="100000"/>
              </a:lnSpc>
              <a:spcBef>
                <a:spcPts val="0"/>
              </a:spcBef>
            </a:pPr>
            <a:r>
              <a:rPr lang="en-US" sz="1600" dirty="0" err="1"/>
              <a:t>Triggerless</a:t>
            </a:r>
            <a:r>
              <a:rPr lang="en-US" sz="1600" dirty="0"/>
              <a:t> and triggered operation.</a:t>
            </a:r>
          </a:p>
          <a:p>
            <a:pPr>
              <a:lnSpc>
                <a:spcPct val="100000"/>
              </a:lnSpc>
              <a:spcBef>
                <a:spcPts val="0"/>
              </a:spcBef>
            </a:pPr>
            <a:r>
              <a:rPr lang="en-US" sz="1600" dirty="0"/>
              <a:t>25 </a:t>
            </a:r>
            <a:r>
              <a:rPr lang="en-US" sz="1600" dirty="0" err="1"/>
              <a:t>ps</a:t>
            </a:r>
            <a:r>
              <a:rPr lang="en-US" sz="1600" dirty="0"/>
              <a:t> TDCs, TOA+TOT, 5 MHz input </a:t>
            </a:r>
          </a:p>
          <a:p>
            <a:pPr>
              <a:lnSpc>
                <a:spcPct val="100000"/>
              </a:lnSpc>
              <a:spcBef>
                <a:spcPts val="0"/>
              </a:spcBef>
            </a:pPr>
            <a:r>
              <a:rPr lang="en-US" sz="1600" dirty="0"/>
              <a:t>4 or 8x 640 Mbps LVDS links.</a:t>
            </a:r>
          </a:p>
          <a:p>
            <a:pPr>
              <a:lnSpc>
                <a:spcPct val="100000"/>
              </a:lnSpc>
              <a:spcBef>
                <a:spcPts val="0"/>
              </a:spcBef>
            </a:pPr>
            <a:r>
              <a:rPr lang="en-US" sz="1600" dirty="0"/>
              <a:t>SPI configuration.</a:t>
            </a:r>
          </a:p>
          <a:p>
            <a:endParaRPr lang="en-US" sz="1800" dirty="0"/>
          </a:p>
        </p:txBody>
      </p:sp>
      <p:sp>
        <p:nvSpPr>
          <p:cNvPr id="10" name="Title 1">
            <a:extLst>
              <a:ext uri="{FF2B5EF4-FFF2-40B4-BE49-F238E27FC236}">
                <a16:creationId xmlns:a16="http://schemas.microsoft.com/office/drawing/2014/main" id="{16184809-0959-4CA3-8165-EC77CA0A3DAF}"/>
              </a:ext>
            </a:extLst>
          </p:cNvPr>
          <p:cNvSpPr txBox="1">
            <a:spLocks/>
          </p:cNvSpPr>
          <p:nvPr/>
        </p:nvSpPr>
        <p:spPr>
          <a:xfrm>
            <a:off x="613893" y="231058"/>
            <a:ext cx="7886700"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pPr>
            <a:r>
              <a:rPr lang="en-US" sz="2000" dirty="0"/>
              <a:t>Proposal C - </a:t>
            </a:r>
            <a:r>
              <a:rPr lang="en-US" sz="2000" dirty="0" err="1"/>
              <a:t>dRICH</a:t>
            </a:r>
            <a:r>
              <a:rPr lang="en-US" sz="2000" dirty="0"/>
              <a:t> – </a:t>
            </a:r>
            <a:r>
              <a:rPr lang="en-US" sz="2000" dirty="0" err="1"/>
              <a:t>SiPMs</a:t>
            </a:r>
            <a:r>
              <a:rPr lang="en-US" sz="2000" dirty="0"/>
              <a:t> – ALCOR </a:t>
            </a:r>
            <a:r>
              <a:rPr lang="en-US" sz="1400" dirty="0"/>
              <a:t>(INFN)</a:t>
            </a:r>
          </a:p>
        </p:txBody>
      </p:sp>
      <p:sp>
        <p:nvSpPr>
          <p:cNvPr id="13" name="Content Placeholder 2">
            <a:extLst>
              <a:ext uri="{FF2B5EF4-FFF2-40B4-BE49-F238E27FC236}">
                <a16:creationId xmlns:a16="http://schemas.microsoft.com/office/drawing/2014/main" id="{F7DA15C8-C98B-4DF9-AE93-92B187A192B6}"/>
              </a:ext>
            </a:extLst>
          </p:cNvPr>
          <p:cNvSpPr txBox="1">
            <a:spLocks/>
          </p:cNvSpPr>
          <p:nvPr/>
        </p:nvSpPr>
        <p:spPr>
          <a:xfrm>
            <a:off x="2592947" y="5593645"/>
            <a:ext cx="3530571" cy="1302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ALCOR v2: FY23</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ALCOR v3: FY24 – FY25</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ALCOR v4: FY26</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77191E5F-E0D7-48FA-8A85-479A5698FAAF}"/>
              </a:ext>
            </a:extLst>
          </p:cNvPr>
          <p:cNvSpPr txBox="1">
            <a:spLocks/>
          </p:cNvSpPr>
          <p:nvPr/>
        </p:nvSpPr>
        <p:spPr>
          <a:xfrm>
            <a:off x="7590185" y="2548240"/>
            <a:ext cx="1449983" cy="9751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Originally developed by INFN for DARKSIDE.</a:t>
            </a:r>
          </a:p>
        </p:txBody>
      </p:sp>
      <p:sp>
        <p:nvSpPr>
          <p:cNvPr id="11" name="Content Placeholder 2">
            <a:extLst>
              <a:ext uri="{FF2B5EF4-FFF2-40B4-BE49-F238E27FC236}">
                <a16:creationId xmlns:a16="http://schemas.microsoft.com/office/drawing/2014/main" id="{E3A59743-EDF2-4D49-B30C-40CC44A14E8B}"/>
              </a:ext>
            </a:extLst>
          </p:cNvPr>
          <p:cNvSpPr txBox="1">
            <a:spLocks/>
          </p:cNvSpPr>
          <p:nvPr/>
        </p:nvSpPr>
        <p:spPr>
          <a:xfrm>
            <a:off x="4464534" y="3605892"/>
            <a:ext cx="4396437" cy="2357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ASIC 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ALCOR v2: 32-pixel, TDC logic fix, improved gain, internal pulse generator supports both signal polarities, bias improved for reduced noise.</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ALCOR v2 delivered in June 2023 and preliminary tests show promising results.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Fall 2023 beam tests with full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dRICH</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prototype.</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6EDF8D25-74E2-49F2-9190-B61D46E0D29C}"/>
              </a:ext>
            </a:extLst>
          </p:cNvPr>
          <p:cNvGrpSpPr/>
          <p:nvPr/>
        </p:nvGrpSpPr>
        <p:grpSpPr>
          <a:xfrm>
            <a:off x="6189009" y="424855"/>
            <a:ext cx="2422555" cy="365125"/>
            <a:chOff x="6189009" y="424855"/>
            <a:chExt cx="2422555" cy="365125"/>
          </a:xfrm>
        </p:grpSpPr>
        <p:sp>
          <p:nvSpPr>
            <p:cNvPr id="14" name="TextBox 4">
              <a:extLst>
                <a:ext uri="{FF2B5EF4-FFF2-40B4-BE49-F238E27FC236}">
                  <a16:creationId xmlns:a16="http://schemas.microsoft.com/office/drawing/2014/main" id="{123594C0-21CE-49C4-B27D-41C8D8DD2317}"/>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15" name="Rectangle 14">
              <a:extLst>
                <a:ext uri="{FF2B5EF4-FFF2-40B4-BE49-F238E27FC236}">
                  <a16:creationId xmlns:a16="http://schemas.microsoft.com/office/drawing/2014/main" id="{5A26BCB7-7C78-4214-A866-2C053C645290}"/>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576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4E832F-BDF9-42E6-A4E0-D05EFD617832}"/>
              </a:ext>
            </a:extLst>
          </p:cNvPr>
          <p:cNvGrpSpPr/>
          <p:nvPr/>
        </p:nvGrpSpPr>
        <p:grpSpPr>
          <a:xfrm>
            <a:off x="370458" y="863160"/>
            <a:ext cx="4232322" cy="1585235"/>
            <a:chOff x="370458" y="748658"/>
            <a:chExt cx="4232322" cy="1585235"/>
          </a:xfrm>
        </p:grpSpPr>
        <p:pic>
          <p:nvPicPr>
            <p:cNvPr id="2" name="Picture 1">
              <a:extLst>
                <a:ext uri="{FF2B5EF4-FFF2-40B4-BE49-F238E27FC236}">
                  <a16:creationId xmlns:a16="http://schemas.microsoft.com/office/drawing/2014/main" id="{05BF1A84-4716-45D9-94E6-22E81C9FAB34}"/>
                </a:ext>
              </a:extLst>
            </p:cNvPr>
            <p:cNvPicPr>
              <a:picLocks noChangeAspect="1"/>
            </p:cNvPicPr>
            <p:nvPr/>
          </p:nvPicPr>
          <p:blipFill>
            <a:blip r:embed="rId2"/>
            <a:stretch>
              <a:fillRect/>
            </a:stretch>
          </p:blipFill>
          <p:spPr>
            <a:xfrm>
              <a:off x="370458" y="913212"/>
              <a:ext cx="4232322" cy="1420681"/>
            </a:xfrm>
            <a:prstGeom prst="rect">
              <a:avLst/>
            </a:prstGeom>
          </p:spPr>
        </p:pic>
        <p:sp>
          <p:nvSpPr>
            <p:cNvPr id="24" name="Content Placeholder 2">
              <a:extLst>
                <a:ext uri="{FF2B5EF4-FFF2-40B4-BE49-F238E27FC236}">
                  <a16:creationId xmlns:a16="http://schemas.microsoft.com/office/drawing/2014/main" id="{C36A53BE-85B2-4A35-9692-2828E1C5E895}"/>
                </a:ext>
              </a:extLst>
            </p:cNvPr>
            <p:cNvSpPr txBox="1">
              <a:spLocks/>
            </p:cNvSpPr>
            <p:nvPr/>
          </p:nvSpPr>
          <p:spPr>
            <a:xfrm>
              <a:off x="1935196" y="748658"/>
              <a:ext cx="2026730" cy="324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solidFill>
                    <a:srgbClr val="0000FF"/>
                  </a:solidFill>
                </a:rPr>
                <a:t>One pixel – EICROC0</a:t>
              </a:r>
            </a:p>
          </p:txBody>
        </p:sp>
        <p:sp>
          <p:nvSpPr>
            <p:cNvPr id="34" name="Content Placeholder 2">
              <a:extLst>
                <a:ext uri="{FF2B5EF4-FFF2-40B4-BE49-F238E27FC236}">
                  <a16:creationId xmlns:a16="http://schemas.microsoft.com/office/drawing/2014/main" id="{D27D9D6B-31A1-4821-B0F3-266D04DCA0DB}"/>
                </a:ext>
              </a:extLst>
            </p:cNvPr>
            <p:cNvSpPr txBox="1">
              <a:spLocks/>
            </p:cNvSpPr>
            <p:nvPr/>
          </p:nvSpPr>
          <p:spPr>
            <a:xfrm>
              <a:off x="650936" y="933109"/>
              <a:ext cx="807277" cy="269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solidFill>
                    <a:srgbClr val="0000FF"/>
                  </a:solidFill>
                </a:rPr>
                <a:t>Sensor</a:t>
              </a:r>
            </a:p>
          </p:txBody>
        </p:sp>
      </p:grpSp>
      <p:sp>
        <p:nvSpPr>
          <p:cNvPr id="4" name="Slide Number Placeholder 3">
            <a:extLst>
              <a:ext uri="{FF2B5EF4-FFF2-40B4-BE49-F238E27FC236}">
                <a16:creationId xmlns:a16="http://schemas.microsoft.com/office/drawing/2014/main" id="{9EC6FDFA-E679-4ED2-AB3E-EECC48CDBDE3}"/>
              </a:ext>
            </a:extLst>
          </p:cNvPr>
          <p:cNvSpPr>
            <a:spLocks noGrp="1"/>
          </p:cNvSpPr>
          <p:nvPr>
            <p:ph type="sldNum" sz="quarter" idx="12"/>
          </p:nvPr>
        </p:nvSpPr>
        <p:spPr/>
        <p:txBody>
          <a:bodyPr/>
          <a:lstStyle/>
          <a:p>
            <a:fld id="{893C5830-40F3-F04E-B2E3-10E6672BA8FF}" type="slidenum">
              <a:rPr lang="en-US" smtClean="0"/>
              <a:t>12</a:t>
            </a:fld>
            <a:endParaRPr lang="en-US"/>
          </a:p>
        </p:txBody>
      </p:sp>
      <p:sp>
        <p:nvSpPr>
          <p:cNvPr id="18" name="Title 1">
            <a:extLst>
              <a:ext uri="{FF2B5EF4-FFF2-40B4-BE49-F238E27FC236}">
                <a16:creationId xmlns:a16="http://schemas.microsoft.com/office/drawing/2014/main" id="{3BECA5DA-D417-4347-AA80-C703A86EFB56}"/>
              </a:ext>
            </a:extLst>
          </p:cNvPr>
          <p:cNvSpPr>
            <a:spLocks noGrp="1"/>
          </p:cNvSpPr>
          <p:nvPr>
            <p:ph type="title"/>
          </p:nvPr>
        </p:nvSpPr>
        <p:spPr>
          <a:xfrm>
            <a:off x="467543" y="45038"/>
            <a:ext cx="8175713" cy="800092"/>
          </a:xfrm>
        </p:spPr>
        <p:txBody>
          <a:bodyPr>
            <a:normAutofit/>
          </a:bodyPr>
          <a:lstStyle/>
          <a:p>
            <a:r>
              <a:rPr lang="en-US" sz="2000" dirty="0"/>
              <a:t>Proposal D - AC-LGAD pixel – EICROC </a:t>
            </a:r>
            <a:r>
              <a:rPr lang="en-US" sz="1400" dirty="0"/>
              <a:t>(OMEGA/IN2P3/</a:t>
            </a:r>
            <a:r>
              <a:rPr lang="en-US" sz="1400" dirty="0" err="1"/>
              <a:t>IJCLab</a:t>
            </a:r>
            <a:r>
              <a:rPr lang="en-US" sz="1400" dirty="0"/>
              <a:t>/CEA-IRFU/AGH)</a:t>
            </a:r>
          </a:p>
        </p:txBody>
      </p:sp>
      <p:pic>
        <p:nvPicPr>
          <p:cNvPr id="20" name="Picture 19">
            <a:extLst>
              <a:ext uri="{FF2B5EF4-FFF2-40B4-BE49-F238E27FC236}">
                <a16:creationId xmlns:a16="http://schemas.microsoft.com/office/drawing/2014/main" id="{850D13AA-A651-41C0-9FA0-D1D81BDF2569}"/>
              </a:ext>
            </a:extLst>
          </p:cNvPr>
          <p:cNvPicPr>
            <a:picLocks noChangeAspect="1"/>
          </p:cNvPicPr>
          <p:nvPr/>
        </p:nvPicPr>
        <p:blipFill>
          <a:blip r:embed="rId3"/>
          <a:stretch>
            <a:fillRect/>
          </a:stretch>
        </p:blipFill>
        <p:spPr>
          <a:xfrm>
            <a:off x="1106342" y="4930784"/>
            <a:ext cx="1288055" cy="1339979"/>
          </a:xfrm>
          <a:prstGeom prst="rect">
            <a:avLst/>
          </a:prstGeom>
        </p:spPr>
      </p:pic>
      <p:sp>
        <p:nvSpPr>
          <p:cNvPr id="21" name="Content Placeholder 2">
            <a:extLst>
              <a:ext uri="{FF2B5EF4-FFF2-40B4-BE49-F238E27FC236}">
                <a16:creationId xmlns:a16="http://schemas.microsoft.com/office/drawing/2014/main" id="{CAD53FF2-C898-4C50-AF3B-19E010EA3E1D}"/>
              </a:ext>
            </a:extLst>
          </p:cNvPr>
          <p:cNvSpPr txBox="1">
            <a:spLocks/>
          </p:cNvSpPr>
          <p:nvPr/>
        </p:nvSpPr>
        <p:spPr>
          <a:xfrm>
            <a:off x="634600" y="6383393"/>
            <a:ext cx="2437280" cy="365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solidFill>
                  <a:srgbClr val="0000FF"/>
                </a:solidFill>
              </a:rPr>
              <a:t>4x4 500 um pixels</a:t>
            </a:r>
          </a:p>
        </p:txBody>
      </p:sp>
      <p:pic>
        <p:nvPicPr>
          <p:cNvPr id="3" name="Picture 2">
            <a:extLst>
              <a:ext uri="{FF2B5EF4-FFF2-40B4-BE49-F238E27FC236}">
                <a16:creationId xmlns:a16="http://schemas.microsoft.com/office/drawing/2014/main" id="{7368ACD7-A8C9-42F3-826B-69212FB4711D}"/>
              </a:ext>
            </a:extLst>
          </p:cNvPr>
          <p:cNvPicPr>
            <a:picLocks noChangeAspect="1"/>
          </p:cNvPicPr>
          <p:nvPr/>
        </p:nvPicPr>
        <p:blipFill>
          <a:blip r:embed="rId4"/>
          <a:stretch>
            <a:fillRect/>
          </a:stretch>
        </p:blipFill>
        <p:spPr>
          <a:xfrm>
            <a:off x="2948561" y="4791786"/>
            <a:ext cx="2416419" cy="1888891"/>
          </a:xfrm>
          <a:prstGeom prst="rect">
            <a:avLst/>
          </a:prstGeom>
        </p:spPr>
      </p:pic>
      <p:grpSp>
        <p:nvGrpSpPr>
          <p:cNvPr id="8" name="Group 7">
            <a:extLst>
              <a:ext uri="{FF2B5EF4-FFF2-40B4-BE49-F238E27FC236}">
                <a16:creationId xmlns:a16="http://schemas.microsoft.com/office/drawing/2014/main" id="{21A25C39-2842-40FE-A1D6-6D3D99F27AA1}"/>
              </a:ext>
            </a:extLst>
          </p:cNvPr>
          <p:cNvGrpSpPr/>
          <p:nvPr/>
        </p:nvGrpSpPr>
        <p:grpSpPr>
          <a:xfrm>
            <a:off x="372814" y="2372334"/>
            <a:ext cx="3363111" cy="2501885"/>
            <a:chOff x="372814" y="2057108"/>
            <a:chExt cx="3363111" cy="2501885"/>
          </a:xfrm>
        </p:grpSpPr>
        <p:pic>
          <p:nvPicPr>
            <p:cNvPr id="26" name="Picture 25">
              <a:extLst>
                <a:ext uri="{FF2B5EF4-FFF2-40B4-BE49-F238E27FC236}">
                  <a16:creationId xmlns:a16="http://schemas.microsoft.com/office/drawing/2014/main" id="{1BD5C5A1-C896-489A-BBE2-9DDD8E77C448}"/>
                </a:ext>
              </a:extLst>
            </p:cNvPr>
            <p:cNvPicPr>
              <a:picLocks noChangeAspect="1"/>
            </p:cNvPicPr>
            <p:nvPr/>
          </p:nvPicPr>
          <p:blipFill>
            <a:blip r:embed="rId5"/>
            <a:stretch>
              <a:fillRect/>
            </a:stretch>
          </p:blipFill>
          <p:spPr>
            <a:xfrm>
              <a:off x="372814" y="2402627"/>
              <a:ext cx="3363111" cy="2017867"/>
            </a:xfrm>
            <a:prstGeom prst="rect">
              <a:avLst/>
            </a:prstGeom>
          </p:spPr>
        </p:pic>
        <p:sp>
          <p:nvSpPr>
            <p:cNvPr id="29" name="Left Brace 28">
              <a:extLst>
                <a:ext uri="{FF2B5EF4-FFF2-40B4-BE49-F238E27FC236}">
                  <a16:creationId xmlns:a16="http://schemas.microsoft.com/office/drawing/2014/main" id="{79B24394-35C7-4B5F-A055-4BE25254C1B0}"/>
                </a:ext>
              </a:extLst>
            </p:cNvPr>
            <p:cNvSpPr/>
            <p:nvPr/>
          </p:nvSpPr>
          <p:spPr>
            <a:xfrm rot="5400000">
              <a:off x="2339288" y="1389227"/>
              <a:ext cx="154388" cy="1854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509C922A-D39C-4675-954E-860D295066F8}"/>
                </a:ext>
              </a:extLst>
            </p:cNvPr>
            <p:cNvSpPr txBox="1"/>
            <p:nvPr/>
          </p:nvSpPr>
          <p:spPr>
            <a:xfrm>
              <a:off x="1586767" y="2057108"/>
              <a:ext cx="1659429" cy="276999"/>
            </a:xfrm>
            <a:prstGeom prst="rect">
              <a:avLst/>
            </a:prstGeom>
            <a:noFill/>
          </p:spPr>
          <p:txBody>
            <a:bodyPr wrap="none" rtlCol="0">
              <a:spAutoFit/>
            </a:bodyPr>
            <a:lstStyle/>
            <a:p>
              <a:r>
                <a:rPr lang="en-US" sz="1200" dirty="0">
                  <a:solidFill>
                    <a:srgbClr val="24407B"/>
                  </a:solidFill>
                </a:rPr>
                <a:t>Plus backend of </a:t>
              </a:r>
              <a:r>
                <a:rPr lang="en-US" sz="1200" dirty="0" err="1">
                  <a:solidFill>
                    <a:srgbClr val="24407B"/>
                  </a:solidFill>
                </a:rPr>
                <a:t>ePIROC</a:t>
              </a:r>
              <a:endParaRPr lang="en-US" sz="1200" dirty="0">
                <a:solidFill>
                  <a:srgbClr val="24407B"/>
                </a:solidFill>
              </a:endParaRPr>
            </a:p>
          </p:txBody>
        </p:sp>
        <p:sp>
          <p:nvSpPr>
            <p:cNvPr id="31" name="TextBox 30">
              <a:extLst>
                <a:ext uri="{FF2B5EF4-FFF2-40B4-BE49-F238E27FC236}">
                  <a16:creationId xmlns:a16="http://schemas.microsoft.com/office/drawing/2014/main" id="{C011D81D-CBFD-4E61-8CD3-BC14E3BDEBC1}"/>
                </a:ext>
              </a:extLst>
            </p:cNvPr>
            <p:cNvSpPr txBox="1"/>
            <p:nvPr/>
          </p:nvSpPr>
          <p:spPr>
            <a:xfrm>
              <a:off x="526670" y="4281994"/>
              <a:ext cx="2817052" cy="276999"/>
            </a:xfrm>
            <a:prstGeom prst="rect">
              <a:avLst/>
            </a:prstGeom>
            <a:noFill/>
          </p:spPr>
          <p:txBody>
            <a:bodyPr wrap="square" rtlCol="0">
              <a:spAutoFit/>
            </a:bodyPr>
            <a:lstStyle/>
            <a:p>
              <a:pPr marR="0" lvl="0" defTabSz="457200" eaLnBrk="1" fontAlgn="auto" latinLnBrk="0" hangingPunct="1">
                <a:lnSpc>
                  <a:spcPct val="100000"/>
                </a:lnSpc>
                <a:spcBef>
                  <a:spcPts val="0"/>
                </a:spcBef>
                <a:spcAft>
                  <a:spcPts val="0"/>
                </a:spcAft>
                <a:buClrTx/>
                <a:buSzTx/>
                <a:tabLst/>
                <a:defRPr/>
              </a:pPr>
              <a:r>
                <a:rPr lang="en-US" sz="1200" kern="0" dirty="0">
                  <a:solidFill>
                    <a:srgbClr val="24407B"/>
                  </a:solidFill>
                </a:rPr>
                <a:t>Proposed </a:t>
              </a:r>
              <a:r>
                <a:rPr lang="en-US" sz="1200" kern="0" dirty="0" err="1">
                  <a:solidFill>
                    <a:srgbClr val="24407B"/>
                  </a:solidFill>
                </a:rPr>
                <a:t>ePIROC</a:t>
              </a:r>
              <a:r>
                <a:rPr lang="en-US" sz="1200" kern="0" dirty="0">
                  <a:solidFill>
                    <a:srgbClr val="24407B"/>
                  </a:solidFill>
                </a:rPr>
                <a:t>  (based on H2GCROC3)</a:t>
              </a:r>
              <a:endParaRPr kumimoji="0" lang="en-US" sz="1200" b="0" i="0" u="none" strike="noStrike" kern="0" cap="none" spc="0" normalizeH="0" baseline="0" noProof="0" dirty="0">
                <a:ln>
                  <a:noFill/>
                </a:ln>
                <a:solidFill>
                  <a:srgbClr val="24407B"/>
                </a:solidFill>
                <a:effectLst/>
                <a:uLnTx/>
                <a:uFillTx/>
              </a:endParaRPr>
            </a:p>
          </p:txBody>
        </p:sp>
      </p:grpSp>
      <p:sp>
        <p:nvSpPr>
          <p:cNvPr id="5" name="Rectangle: Rounded Corners 4">
            <a:extLst>
              <a:ext uri="{FF2B5EF4-FFF2-40B4-BE49-F238E27FC236}">
                <a16:creationId xmlns:a16="http://schemas.microsoft.com/office/drawing/2014/main" id="{52CC18E0-EF29-43E7-B1B3-8FE5B746E097}"/>
              </a:ext>
            </a:extLst>
          </p:cNvPr>
          <p:cNvSpPr/>
          <p:nvPr/>
        </p:nvSpPr>
        <p:spPr>
          <a:xfrm>
            <a:off x="1060174" y="5331790"/>
            <a:ext cx="993913" cy="995537"/>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F914A68-E39B-4340-885B-7558D3808084}"/>
              </a:ext>
            </a:extLst>
          </p:cNvPr>
          <p:cNvSpPr/>
          <p:nvPr/>
        </p:nvSpPr>
        <p:spPr>
          <a:xfrm>
            <a:off x="1060174" y="4987235"/>
            <a:ext cx="1179443" cy="206056"/>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7A30941-DD70-483A-8926-A0DF7171E69B}"/>
              </a:ext>
            </a:extLst>
          </p:cNvPr>
          <p:cNvSpPr/>
          <p:nvPr/>
        </p:nvSpPr>
        <p:spPr>
          <a:xfrm rot="16200000">
            <a:off x="1732111" y="5601476"/>
            <a:ext cx="1179443" cy="206056"/>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0FC395D-3338-4B5A-A67A-76FEF21960D9}"/>
              </a:ext>
            </a:extLst>
          </p:cNvPr>
          <p:cNvSpPr txBox="1"/>
          <p:nvPr/>
        </p:nvSpPr>
        <p:spPr>
          <a:xfrm>
            <a:off x="505361" y="5704504"/>
            <a:ext cx="570517" cy="276999"/>
          </a:xfrm>
          <a:prstGeom prst="rect">
            <a:avLst/>
          </a:prstGeom>
          <a:noFill/>
        </p:spPr>
        <p:txBody>
          <a:bodyPr wrap="square" rtlCol="0">
            <a:spAutoFit/>
          </a:bodyPr>
          <a:lstStyle/>
          <a:p>
            <a:pPr marR="0" lvl="0" defTabSz="457200" eaLnBrk="1" fontAlgn="auto" latinLnBrk="0" hangingPunct="1">
              <a:lnSpc>
                <a:spcPct val="100000"/>
              </a:lnSpc>
              <a:spcBef>
                <a:spcPts val="0"/>
              </a:spcBef>
              <a:spcAft>
                <a:spcPts val="0"/>
              </a:spcAft>
              <a:buClrTx/>
              <a:buSzTx/>
              <a:tabLst/>
              <a:defRPr/>
            </a:pPr>
            <a:r>
              <a:rPr lang="en-US" sz="1200" kern="0" dirty="0">
                <a:solidFill>
                  <a:srgbClr val="24407B"/>
                </a:solidFill>
              </a:rPr>
              <a:t>Bump</a:t>
            </a:r>
            <a:endParaRPr kumimoji="0" lang="en-US" sz="1200" b="0" i="0" u="none" strike="noStrike" kern="0" cap="none" spc="0" normalizeH="0" baseline="0" noProof="0" dirty="0">
              <a:ln>
                <a:noFill/>
              </a:ln>
              <a:solidFill>
                <a:srgbClr val="24407B"/>
              </a:solidFill>
              <a:effectLst/>
              <a:uLnTx/>
              <a:uFillTx/>
            </a:endParaRPr>
          </a:p>
        </p:txBody>
      </p:sp>
      <p:sp>
        <p:nvSpPr>
          <p:cNvPr id="25" name="TextBox 24">
            <a:extLst>
              <a:ext uri="{FF2B5EF4-FFF2-40B4-BE49-F238E27FC236}">
                <a16:creationId xmlns:a16="http://schemas.microsoft.com/office/drawing/2014/main" id="{11E10C08-C562-4B64-A939-34FBC0C152E8}"/>
              </a:ext>
            </a:extLst>
          </p:cNvPr>
          <p:cNvSpPr txBox="1"/>
          <p:nvPr/>
        </p:nvSpPr>
        <p:spPr>
          <a:xfrm>
            <a:off x="2486619" y="5461891"/>
            <a:ext cx="570517" cy="276999"/>
          </a:xfrm>
          <a:prstGeom prst="rect">
            <a:avLst/>
          </a:prstGeom>
          <a:noFill/>
        </p:spPr>
        <p:txBody>
          <a:bodyPr wrap="square" rtlCol="0">
            <a:spAutoFit/>
          </a:bodyPr>
          <a:lstStyle/>
          <a:p>
            <a:pPr marR="0" lvl="0" defTabSz="457200" eaLnBrk="1" fontAlgn="auto" latinLnBrk="0" hangingPunct="1">
              <a:lnSpc>
                <a:spcPct val="100000"/>
              </a:lnSpc>
              <a:spcBef>
                <a:spcPts val="0"/>
              </a:spcBef>
              <a:spcAft>
                <a:spcPts val="0"/>
              </a:spcAft>
              <a:buClrTx/>
              <a:buSzTx/>
              <a:tabLst/>
              <a:defRPr/>
            </a:pPr>
            <a:r>
              <a:rPr lang="en-US" sz="1200" kern="0" dirty="0">
                <a:solidFill>
                  <a:srgbClr val="24407B"/>
                </a:solidFill>
              </a:rPr>
              <a:t>Wire</a:t>
            </a:r>
            <a:endParaRPr kumimoji="0" lang="en-US" sz="1200" b="0" i="0" u="none" strike="noStrike" kern="0" cap="none" spc="0" normalizeH="0" baseline="0" noProof="0" dirty="0">
              <a:ln>
                <a:noFill/>
              </a:ln>
              <a:solidFill>
                <a:srgbClr val="24407B"/>
              </a:solidFill>
              <a:effectLst/>
              <a:uLnTx/>
              <a:uFillTx/>
            </a:endParaRPr>
          </a:p>
        </p:txBody>
      </p:sp>
      <p:sp>
        <p:nvSpPr>
          <p:cNvPr id="28" name="TextBox 27">
            <a:extLst>
              <a:ext uri="{FF2B5EF4-FFF2-40B4-BE49-F238E27FC236}">
                <a16:creationId xmlns:a16="http://schemas.microsoft.com/office/drawing/2014/main" id="{09CCAA96-7E8E-4845-A848-49F0497FB33F}"/>
              </a:ext>
            </a:extLst>
          </p:cNvPr>
          <p:cNvSpPr txBox="1"/>
          <p:nvPr/>
        </p:nvSpPr>
        <p:spPr>
          <a:xfrm>
            <a:off x="573813" y="4951763"/>
            <a:ext cx="570517" cy="276999"/>
          </a:xfrm>
          <a:prstGeom prst="rect">
            <a:avLst/>
          </a:prstGeom>
          <a:noFill/>
        </p:spPr>
        <p:txBody>
          <a:bodyPr wrap="square" rtlCol="0">
            <a:spAutoFit/>
          </a:bodyPr>
          <a:lstStyle/>
          <a:p>
            <a:pPr marR="0" lvl="0" defTabSz="457200" eaLnBrk="1" fontAlgn="auto" latinLnBrk="0" hangingPunct="1">
              <a:lnSpc>
                <a:spcPct val="100000"/>
              </a:lnSpc>
              <a:spcBef>
                <a:spcPts val="0"/>
              </a:spcBef>
              <a:spcAft>
                <a:spcPts val="0"/>
              </a:spcAft>
              <a:buClrTx/>
              <a:buSzTx/>
              <a:tabLst/>
              <a:defRPr/>
            </a:pPr>
            <a:r>
              <a:rPr lang="en-US" sz="1200" kern="0" dirty="0">
                <a:solidFill>
                  <a:srgbClr val="24407B"/>
                </a:solidFill>
              </a:rPr>
              <a:t>Wire</a:t>
            </a:r>
            <a:endParaRPr kumimoji="0" lang="en-US" sz="1200" b="0" i="0" u="none" strike="noStrike" kern="0" cap="none" spc="0" normalizeH="0" baseline="0" noProof="0" dirty="0">
              <a:ln>
                <a:noFill/>
              </a:ln>
              <a:solidFill>
                <a:srgbClr val="24407B"/>
              </a:solidFill>
              <a:effectLst/>
              <a:uLnTx/>
              <a:uFillTx/>
            </a:endParaRPr>
          </a:p>
        </p:txBody>
      </p:sp>
      <p:sp>
        <p:nvSpPr>
          <p:cNvPr id="33" name="Left Brace 32">
            <a:extLst>
              <a:ext uri="{FF2B5EF4-FFF2-40B4-BE49-F238E27FC236}">
                <a16:creationId xmlns:a16="http://schemas.microsoft.com/office/drawing/2014/main" id="{8ADEDDB7-AA1A-475D-9413-7919636908EB}"/>
              </a:ext>
            </a:extLst>
          </p:cNvPr>
          <p:cNvSpPr/>
          <p:nvPr/>
        </p:nvSpPr>
        <p:spPr>
          <a:xfrm rot="5400000">
            <a:off x="874822" y="2130192"/>
            <a:ext cx="104956" cy="10169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37237FC-7906-4284-B454-8A40D32654FC}"/>
              </a:ext>
            </a:extLst>
          </p:cNvPr>
          <p:cNvCxnSpPr>
            <a:cxnSpLocks/>
          </p:cNvCxnSpPr>
          <p:nvPr/>
        </p:nvCxnSpPr>
        <p:spPr>
          <a:xfrm flipH="1">
            <a:off x="1017902" y="2026510"/>
            <a:ext cx="880622" cy="460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B4F539F-47DC-4776-8D18-270DA558B167}"/>
              </a:ext>
            </a:extLst>
          </p:cNvPr>
          <p:cNvSpPr txBox="1"/>
          <p:nvPr/>
        </p:nvSpPr>
        <p:spPr>
          <a:xfrm>
            <a:off x="4908460" y="542720"/>
            <a:ext cx="3963425" cy="3046988"/>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rPr>
              <a:t>2D, 32x32 pixel readout</a:t>
            </a:r>
          </a:p>
          <a:p>
            <a:pPr marL="285750" indent="-285750" defTabSz="457200">
              <a:buFont typeface="Arial" panose="020B0604020202020204" pitchFamily="34" charset="0"/>
              <a:buChar char="•"/>
              <a:defRPr/>
            </a:pPr>
            <a:r>
              <a:rPr lang="en-US" sz="1600" kern="0" dirty="0">
                <a:solidFill>
                  <a:prstClr val="black"/>
                </a:solidFill>
              </a:rPr>
              <a:t>65 nm CMOS</a:t>
            </a:r>
          </a:p>
          <a:p>
            <a:pPr marL="285750" indent="-285750" defTabSz="457200">
              <a:buFont typeface="Arial" panose="020B0604020202020204" pitchFamily="34" charset="0"/>
              <a:buChar char="•"/>
              <a:defRPr/>
            </a:pPr>
            <a:r>
              <a:rPr lang="en-US" sz="1600" kern="0" dirty="0">
                <a:solidFill>
                  <a:prstClr val="black"/>
                </a:solidFill>
              </a:rPr>
              <a:t>Preamp, Discriminator, TOA, ADC</a:t>
            </a:r>
          </a:p>
          <a:p>
            <a:pPr marL="285750" indent="-285750" defTabSz="457200">
              <a:buFont typeface="Arial" panose="020B0604020202020204" pitchFamily="34" charset="0"/>
              <a:buChar char="•"/>
              <a:defRPr/>
            </a:pPr>
            <a:r>
              <a:rPr lang="en-US" sz="1600" kern="0" dirty="0" err="1">
                <a:solidFill>
                  <a:prstClr val="black"/>
                </a:solidFill>
              </a:rPr>
              <a:t>Cdin</a:t>
            </a:r>
            <a:r>
              <a:rPr lang="en-US" sz="1600" kern="0" dirty="0">
                <a:solidFill>
                  <a:prstClr val="black"/>
                </a:solidFill>
              </a:rPr>
              <a:t>: 1-5 pF</a:t>
            </a:r>
          </a:p>
          <a:p>
            <a:pPr marL="285750" indent="-285750" defTabSz="457200">
              <a:buFont typeface="Arial" panose="020B0604020202020204" pitchFamily="34" charset="0"/>
              <a:buChar char="•"/>
              <a:defRPr/>
            </a:pPr>
            <a:r>
              <a:rPr lang="en-US" sz="1600" kern="0" dirty="0">
                <a:solidFill>
                  <a:prstClr val="black"/>
                </a:solidFill>
              </a:rPr>
              <a:t>Dynamic Range: 1-50 </a:t>
            </a:r>
            <a:r>
              <a:rPr lang="en-US" sz="1600" kern="0" dirty="0" err="1">
                <a:solidFill>
                  <a:prstClr val="black"/>
                </a:solidFill>
              </a:rPr>
              <a:t>fC</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Timing: 15-20 </a:t>
            </a:r>
            <a:r>
              <a:rPr lang="en-US" sz="1600" kern="0" dirty="0" err="1">
                <a:solidFill>
                  <a:prstClr val="black"/>
                </a:solidFill>
              </a:rPr>
              <a:t>ps</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ADC: 8b</a:t>
            </a:r>
          </a:p>
          <a:p>
            <a:pPr marL="285750" indent="-285750" defTabSz="457200">
              <a:buFont typeface="Arial" panose="020B0604020202020204" pitchFamily="34" charset="0"/>
              <a:buChar char="•"/>
              <a:defRPr/>
            </a:pPr>
            <a:r>
              <a:rPr lang="en-US" sz="1600" kern="0" dirty="0">
                <a:solidFill>
                  <a:prstClr val="black"/>
                </a:solidFill>
              </a:rPr>
              <a:t>39.4 MHz operation from BX 98.5 MHz</a:t>
            </a:r>
          </a:p>
          <a:p>
            <a:pPr marL="285750" indent="-285750" defTabSz="457200">
              <a:buFont typeface="Arial" panose="020B0604020202020204" pitchFamily="34" charset="0"/>
              <a:buChar char="•"/>
              <a:defRPr/>
            </a:pPr>
            <a:r>
              <a:rPr lang="en-US" sz="1600" kern="0" dirty="0">
                <a:solidFill>
                  <a:prstClr val="black"/>
                </a:solidFill>
              </a:rPr>
              <a:t>Links: 1260.8 Mbps @ 40 MHz, multiple</a:t>
            </a:r>
          </a:p>
          <a:p>
            <a:pPr marL="285750" indent="-285750" defTabSz="457200">
              <a:buFont typeface="Arial" panose="020B0604020202020204" pitchFamily="34" charset="0"/>
              <a:buChar char="•"/>
              <a:defRPr/>
            </a:pPr>
            <a:r>
              <a:rPr lang="en-US" sz="1600" kern="0" dirty="0">
                <a:solidFill>
                  <a:prstClr val="black"/>
                </a:solidFill>
              </a:rPr>
              <a:t>Power: &lt;1 </a:t>
            </a:r>
            <a:r>
              <a:rPr lang="en-US" sz="1600" kern="0" dirty="0" err="1">
                <a:solidFill>
                  <a:prstClr val="black"/>
                </a:solidFill>
              </a:rPr>
              <a:t>mW</a:t>
            </a:r>
            <a:r>
              <a:rPr lang="en-US" sz="1600" kern="0" dirty="0">
                <a:solidFill>
                  <a:prstClr val="black"/>
                </a:solidFill>
              </a:rPr>
              <a:t>/</a:t>
            </a:r>
            <a:r>
              <a:rPr lang="en-US" sz="1600" kern="0" dirty="0" err="1">
                <a:solidFill>
                  <a:prstClr val="black"/>
                </a:solidFill>
              </a:rPr>
              <a:t>ch</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Packaging: </a:t>
            </a:r>
            <a:r>
              <a:rPr lang="en-US" sz="1600" kern="0" dirty="0" err="1">
                <a:solidFill>
                  <a:prstClr val="black"/>
                </a:solidFill>
              </a:rPr>
              <a:t>Bump+Wire</a:t>
            </a:r>
            <a:r>
              <a:rPr lang="en-US" sz="1600" kern="0" dirty="0">
                <a:solidFill>
                  <a:prstClr val="black"/>
                </a:solidFill>
              </a:rPr>
              <a:t> bonds</a:t>
            </a:r>
          </a:p>
          <a:p>
            <a:pPr marL="285750" indent="-285750" defTabSz="457200">
              <a:buFont typeface="Arial" panose="020B0604020202020204" pitchFamily="34" charset="0"/>
              <a:buChar char="•"/>
              <a:defRPr/>
            </a:pPr>
            <a:r>
              <a:rPr lang="en-US" sz="1600" kern="0" dirty="0">
                <a:solidFill>
                  <a:prstClr val="black"/>
                </a:solidFill>
              </a:rPr>
              <a:t>Radiation tolerant</a:t>
            </a:r>
          </a:p>
        </p:txBody>
      </p:sp>
      <p:sp>
        <p:nvSpPr>
          <p:cNvPr id="36" name="Content Placeholder 2">
            <a:extLst>
              <a:ext uri="{FF2B5EF4-FFF2-40B4-BE49-F238E27FC236}">
                <a16:creationId xmlns:a16="http://schemas.microsoft.com/office/drawing/2014/main" id="{B2817BC0-F43B-4FF9-9DAE-91D74959AB81}"/>
              </a:ext>
            </a:extLst>
          </p:cNvPr>
          <p:cNvSpPr txBox="1">
            <a:spLocks/>
          </p:cNvSpPr>
          <p:nvPr/>
        </p:nvSpPr>
        <p:spPr>
          <a:xfrm>
            <a:off x="5869973" y="5236690"/>
            <a:ext cx="3530571" cy="1302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EICROC0: FY23</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EICROC0_v1: FY23 – FY24</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EICROC1: FY24 – FY25</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EICROC2: FY26</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5C65C8D-A4DD-4754-AD31-E8ABC5111C59}"/>
              </a:ext>
            </a:extLst>
          </p:cNvPr>
          <p:cNvSpPr txBox="1">
            <a:spLocks/>
          </p:cNvSpPr>
          <p:nvPr/>
        </p:nvSpPr>
        <p:spPr>
          <a:xfrm>
            <a:off x="4368048" y="3582870"/>
            <a:ext cx="4532130" cy="2357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ASIC 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EICROC0 (4x4) characterization in progress.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Preamps, TDCs meet EIC requirements.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Noise coupling to ADCs is being investigated.</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EICROC0_v1 – intermediate iteration to address noise coupling to be submitted soon.</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2" name="Group 31">
            <a:extLst>
              <a:ext uri="{FF2B5EF4-FFF2-40B4-BE49-F238E27FC236}">
                <a16:creationId xmlns:a16="http://schemas.microsoft.com/office/drawing/2014/main" id="{7602EF7C-D6FA-4C3B-921A-4EEAC2DB604A}"/>
              </a:ext>
            </a:extLst>
          </p:cNvPr>
          <p:cNvGrpSpPr/>
          <p:nvPr/>
        </p:nvGrpSpPr>
        <p:grpSpPr>
          <a:xfrm>
            <a:off x="526670" y="562204"/>
            <a:ext cx="2422555" cy="365125"/>
            <a:chOff x="6189009" y="424855"/>
            <a:chExt cx="2422555" cy="365125"/>
          </a:xfrm>
        </p:grpSpPr>
        <p:sp>
          <p:nvSpPr>
            <p:cNvPr id="37" name="TextBox 4">
              <a:extLst>
                <a:ext uri="{FF2B5EF4-FFF2-40B4-BE49-F238E27FC236}">
                  <a16:creationId xmlns:a16="http://schemas.microsoft.com/office/drawing/2014/main" id="{B609B172-1053-40A4-811D-A502CB7C21A3}"/>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38" name="Rectangle 37">
              <a:extLst>
                <a:ext uri="{FF2B5EF4-FFF2-40B4-BE49-F238E27FC236}">
                  <a16:creationId xmlns:a16="http://schemas.microsoft.com/office/drawing/2014/main" id="{E194841D-808D-4C27-A3CA-B736827E4E8E}"/>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595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6FDFA-E679-4ED2-AB3E-EECC48CDBDE3}"/>
              </a:ext>
            </a:extLst>
          </p:cNvPr>
          <p:cNvSpPr>
            <a:spLocks noGrp="1"/>
          </p:cNvSpPr>
          <p:nvPr>
            <p:ph type="sldNum" sz="quarter" idx="12"/>
          </p:nvPr>
        </p:nvSpPr>
        <p:spPr/>
        <p:txBody>
          <a:bodyPr/>
          <a:lstStyle/>
          <a:p>
            <a:fld id="{893C5830-40F3-F04E-B2E3-10E6672BA8FF}" type="slidenum">
              <a:rPr lang="en-US" smtClean="0"/>
              <a:t>13</a:t>
            </a:fld>
            <a:endParaRPr lang="en-US"/>
          </a:p>
        </p:txBody>
      </p:sp>
      <p:pic>
        <p:nvPicPr>
          <p:cNvPr id="6" name="Picture 5">
            <a:extLst>
              <a:ext uri="{FF2B5EF4-FFF2-40B4-BE49-F238E27FC236}">
                <a16:creationId xmlns:a16="http://schemas.microsoft.com/office/drawing/2014/main" id="{A9135A72-3876-430A-99A3-A46DABDEC3FC}"/>
              </a:ext>
            </a:extLst>
          </p:cNvPr>
          <p:cNvPicPr>
            <a:picLocks noChangeAspect="1"/>
          </p:cNvPicPr>
          <p:nvPr/>
        </p:nvPicPr>
        <p:blipFill>
          <a:blip r:embed="rId2"/>
          <a:stretch>
            <a:fillRect/>
          </a:stretch>
        </p:blipFill>
        <p:spPr>
          <a:xfrm>
            <a:off x="5770918" y="1256671"/>
            <a:ext cx="2824401" cy="2462213"/>
          </a:xfrm>
          <a:prstGeom prst="rect">
            <a:avLst/>
          </a:prstGeom>
        </p:spPr>
      </p:pic>
      <p:pic>
        <p:nvPicPr>
          <p:cNvPr id="7" name="Picture 6">
            <a:extLst>
              <a:ext uri="{FF2B5EF4-FFF2-40B4-BE49-F238E27FC236}">
                <a16:creationId xmlns:a16="http://schemas.microsoft.com/office/drawing/2014/main" id="{9DF7BD04-D7D5-481F-A085-77F86C168BD1}"/>
              </a:ext>
            </a:extLst>
          </p:cNvPr>
          <p:cNvPicPr>
            <a:picLocks noChangeAspect="1"/>
          </p:cNvPicPr>
          <p:nvPr/>
        </p:nvPicPr>
        <p:blipFill>
          <a:blip r:embed="rId3"/>
          <a:stretch>
            <a:fillRect/>
          </a:stretch>
        </p:blipFill>
        <p:spPr>
          <a:xfrm>
            <a:off x="4061861" y="746458"/>
            <a:ext cx="2133600" cy="1478374"/>
          </a:xfrm>
          <a:prstGeom prst="rect">
            <a:avLst/>
          </a:prstGeom>
        </p:spPr>
      </p:pic>
      <p:pic>
        <p:nvPicPr>
          <p:cNvPr id="8" name="Picture 7">
            <a:extLst>
              <a:ext uri="{FF2B5EF4-FFF2-40B4-BE49-F238E27FC236}">
                <a16:creationId xmlns:a16="http://schemas.microsoft.com/office/drawing/2014/main" id="{E363C311-0D18-4305-9A28-19A83A18F820}"/>
              </a:ext>
            </a:extLst>
          </p:cNvPr>
          <p:cNvPicPr>
            <a:picLocks noChangeAspect="1"/>
          </p:cNvPicPr>
          <p:nvPr/>
        </p:nvPicPr>
        <p:blipFill>
          <a:blip r:embed="rId4"/>
          <a:stretch>
            <a:fillRect/>
          </a:stretch>
        </p:blipFill>
        <p:spPr>
          <a:xfrm>
            <a:off x="447365" y="702404"/>
            <a:ext cx="3189953" cy="1305878"/>
          </a:xfrm>
          <a:prstGeom prst="rect">
            <a:avLst/>
          </a:prstGeom>
        </p:spPr>
      </p:pic>
      <p:sp>
        <p:nvSpPr>
          <p:cNvPr id="11" name="Title 1">
            <a:extLst>
              <a:ext uri="{FF2B5EF4-FFF2-40B4-BE49-F238E27FC236}">
                <a16:creationId xmlns:a16="http://schemas.microsoft.com/office/drawing/2014/main" id="{8649D650-60C2-4876-B7DB-7FD33E367DDE}"/>
              </a:ext>
            </a:extLst>
          </p:cNvPr>
          <p:cNvSpPr txBox="1">
            <a:spLocks/>
          </p:cNvSpPr>
          <p:nvPr/>
        </p:nvSpPr>
        <p:spPr>
          <a:xfrm>
            <a:off x="467544" y="45038"/>
            <a:ext cx="7360938" cy="800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2000" dirty="0"/>
              <a:t>Proposal D - AC-LGAD strip – FCFD </a:t>
            </a:r>
            <a:r>
              <a:rPr lang="en-US" sz="1400" dirty="0"/>
              <a:t>(FNAL)</a:t>
            </a:r>
          </a:p>
        </p:txBody>
      </p:sp>
      <p:sp>
        <p:nvSpPr>
          <p:cNvPr id="13" name="Content Placeholder 2">
            <a:extLst>
              <a:ext uri="{FF2B5EF4-FFF2-40B4-BE49-F238E27FC236}">
                <a16:creationId xmlns:a16="http://schemas.microsoft.com/office/drawing/2014/main" id="{7DDC7B1D-3733-4613-8607-B8DA23E2F4D6}"/>
              </a:ext>
            </a:extLst>
          </p:cNvPr>
          <p:cNvSpPr txBox="1">
            <a:spLocks/>
          </p:cNvSpPr>
          <p:nvPr/>
        </p:nvSpPr>
        <p:spPr>
          <a:xfrm>
            <a:off x="6346152" y="5386256"/>
            <a:ext cx="2416848" cy="970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FCFDv1: FY23</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FCFDv2: FY24 – FY25</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FCFDv3: FY25</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15CED99-03E3-4597-A54D-875C1EBF49E5}"/>
              </a:ext>
            </a:extLst>
          </p:cNvPr>
          <p:cNvSpPr txBox="1"/>
          <p:nvPr/>
        </p:nvSpPr>
        <p:spPr>
          <a:xfrm>
            <a:off x="540211" y="3983437"/>
            <a:ext cx="3963425" cy="2554545"/>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rPr>
              <a:t>128 </a:t>
            </a:r>
            <a:r>
              <a:rPr lang="en-US" sz="1600" kern="0" dirty="0" err="1">
                <a:solidFill>
                  <a:prstClr val="black"/>
                </a:solidFill>
              </a:rPr>
              <a:t>ch</a:t>
            </a:r>
            <a:r>
              <a:rPr lang="en-US" sz="1600" kern="0" dirty="0">
                <a:solidFill>
                  <a:prstClr val="black"/>
                </a:solidFill>
              </a:rPr>
              <a:t> strip readout</a:t>
            </a:r>
          </a:p>
          <a:p>
            <a:pPr marL="285750" indent="-285750" defTabSz="457200">
              <a:buFont typeface="Arial" panose="020B0604020202020204" pitchFamily="34" charset="0"/>
              <a:buChar char="•"/>
              <a:defRPr/>
            </a:pPr>
            <a:r>
              <a:rPr lang="en-US" sz="1600" kern="0" dirty="0">
                <a:solidFill>
                  <a:prstClr val="black"/>
                </a:solidFill>
              </a:rPr>
              <a:t>65 nm CMOS</a:t>
            </a:r>
          </a:p>
          <a:p>
            <a:pPr marL="285750" indent="-285750" defTabSz="457200">
              <a:buFont typeface="Arial" panose="020B0604020202020204" pitchFamily="34" charset="0"/>
              <a:buChar char="•"/>
              <a:defRPr/>
            </a:pPr>
            <a:r>
              <a:rPr lang="en-US" sz="1600" kern="0" dirty="0">
                <a:solidFill>
                  <a:prstClr val="black"/>
                </a:solidFill>
              </a:rPr>
              <a:t>Constant Fraction Discriminator</a:t>
            </a:r>
          </a:p>
          <a:p>
            <a:pPr marL="285750" indent="-285750" defTabSz="457200">
              <a:buFont typeface="Arial" panose="020B0604020202020204" pitchFamily="34" charset="0"/>
              <a:buChar char="•"/>
              <a:defRPr/>
            </a:pPr>
            <a:r>
              <a:rPr lang="en-US" sz="1600" kern="0" dirty="0">
                <a:solidFill>
                  <a:prstClr val="black"/>
                </a:solidFill>
              </a:rPr>
              <a:t>Plus TDC, ADC, interfaces</a:t>
            </a:r>
          </a:p>
          <a:p>
            <a:pPr marL="285750" indent="-285750" defTabSz="457200">
              <a:buFont typeface="Arial" panose="020B0604020202020204" pitchFamily="34" charset="0"/>
              <a:buChar char="•"/>
              <a:defRPr/>
            </a:pPr>
            <a:r>
              <a:rPr lang="en-US" sz="1600" kern="0" dirty="0" err="1">
                <a:solidFill>
                  <a:prstClr val="black"/>
                </a:solidFill>
              </a:rPr>
              <a:t>Cdin</a:t>
            </a:r>
            <a:r>
              <a:rPr lang="en-US" sz="1600" kern="0" dirty="0">
                <a:solidFill>
                  <a:prstClr val="black"/>
                </a:solidFill>
              </a:rPr>
              <a:t>:  &lt;15 pF</a:t>
            </a:r>
          </a:p>
          <a:p>
            <a:pPr marL="285750" indent="-285750" defTabSz="457200">
              <a:buFont typeface="Arial" panose="020B0604020202020204" pitchFamily="34" charset="0"/>
              <a:buChar char="•"/>
              <a:defRPr/>
            </a:pPr>
            <a:r>
              <a:rPr lang="en-US" sz="1600" kern="0" dirty="0">
                <a:solidFill>
                  <a:prstClr val="black"/>
                </a:solidFill>
              </a:rPr>
              <a:t>Dynamic Range: 5-40 </a:t>
            </a:r>
            <a:r>
              <a:rPr lang="en-US" sz="1600" kern="0" dirty="0" err="1">
                <a:solidFill>
                  <a:prstClr val="black"/>
                </a:solidFill>
              </a:rPr>
              <a:t>fC</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Timing: 10-30 </a:t>
            </a:r>
            <a:r>
              <a:rPr lang="en-US" sz="1600" kern="0" dirty="0" err="1">
                <a:solidFill>
                  <a:prstClr val="black"/>
                </a:solidFill>
              </a:rPr>
              <a:t>ps</a:t>
            </a: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Links: ~Gbps, multiple</a:t>
            </a:r>
          </a:p>
          <a:p>
            <a:pPr marL="285750" indent="-285750" defTabSz="457200">
              <a:buFont typeface="Arial" panose="020B0604020202020204" pitchFamily="34" charset="0"/>
              <a:buChar char="•"/>
              <a:defRPr/>
            </a:pPr>
            <a:endParaRPr lang="en-US" sz="1600" kern="0" dirty="0">
              <a:solidFill>
                <a:prstClr val="black"/>
              </a:solidFill>
            </a:endParaRPr>
          </a:p>
          <a:p>
            <a:pPr marL="285750" indent="-285750" defTabSz="457200">
              <a:buFont typeface="Arial" panose="020B0604020202020204" pitchFamily="34" charset="0"/>
              <a:buChar char="•"/>
              <a:defRPr/>
            </a:pPr>
            <a:r>
              <a:rPr lang="en-US" sz="1600" kern="0" dirty="0">
                <a:solidFill>
                  <a:prstClr val="black"/>
                </a:solidFill>
              </a:rPr>
              <a:t>Considerable synergy with FNAL.</a:t>
            </a:r>
          </a:p>
        </p:txBody>
      </p:sp>
      <p:pic>
        <p:nvPicPr>
          <p:cNvPr id="3" name="Picture 2">
            <a:extLst>
              <a:ext uri="{FF2B5EF4-FFF2-40B4-BE49-F238E27FC236}">
                <a16:creationId xmlns:a16="http://schemas.microsoft.com/office/drawing/2014/main" id="{19836DC7-C971-40B3-B447-CB2F270A17DE}"/>
              </a:ext>
            </a:extLst>
          </p:cNvPr>
          <p:cNvPicPr>
            <a:picLocks noChangeAspect="1"/>
          </p:cNvPicPr>
          <p:nvPr/>
        </p:nvPicPr>
        <p:blipFill>
          <a:blip r:embed="rId5"/>
          <a:stretch>
            <a:fillRect/>
          </a:stretch>
        </p:blipFill>
        <p:spPr>
          <a:xfrm>
            <a:off x="814018" y="2156589"/>
            <a:ext cx="3415813" cy="1691816"/>
          </a:xfrm>
          <a:prstGeom prst="rect">
            <a:avLst/>
          </a:prstGeom>
        </p:spPr>
      </p:pic>
      <p:sp>
        <p:nvSpPr>
          <p:cNvPr id="10" name="Content Placeholder 2">
            <a:extLst>
              <a:ext uri="{FF2B5EF4-FFF2-40B4-BE49-F238E27FC236}">
                <a16:creationId xmlns:a16="http://schemas.microsoft.com/office/drawing/2014/main" id="{012AF465-54DA-4D6D-8999-BEA38B61EA8E}"/>
              </a:ext>
            </a:extLst>
          </p:cNvPr>
          <p:cNvSpPr txBox="1">
            <a:spLocks/>
          </p:cNvSpPr>
          <p:nvPr/>
        </p:nvSpPr>
        <p:spPr>
          <a:xfrm>
            <a:off x="4148012" y="3868330"/>
            <a:ext cx="4614987" cy="1732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ASIC 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FCFDv0 – characterization with charge injection, laser, beta, and proton beam.</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&lt;25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 &gt;6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fC</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timing.</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FCFDv1 – 6 channel designed and submitted (August 2023).</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21A11BFB-CB48-473B-9021-805ED08EF6C9}"/>
              </a:ext>
            </a:extLst>
          </p:cNvPr>
          <p:cNvGrpSpPr/>
          <p:nvPr/>
        </p:nvGrpSpPr>
        <p:grpSpPr>
          <a:xfrm>
            <a:off x="6189009" y="424855"/>
            <a:ext cx="2422555" cy="365125"/>
            <a:chOff x="6189009" y="424855"/>
            <a:chExt cx="2422555" cy="365125"/>
          </a:xfrm>
        </p:grpSpPr>
        <p:sp>
          <p:nvSpPr>
            <p:cNvPr id="15" name="TextBox 4">
              <a:extLst>
                <a:ext uri="{FF2B5EF4-FFF2-40B4-BE49-F238E27FC236}">
                  <a16:creationId xmlns:a16="http://schemas.microsoft.com/office/drawing/2014/main" id="{0785C08B-2661-4D0D-B152-BEAFE5410CFB}"/>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16" name="Rectangle 15">
              <a:extLst>
                <a:ext uri="{FF2B5EF4-FFF2-40B4-BE49-F238E27FC236}">
                  <a16:creationId xmlns:a16="http://schemas.microsoft.com/office/drawing/2014/main" id="{A29A8E7C-B7A5-4ED6-8D2E-F764DE20D677}"/>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052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F331CB-C928-4B31-9659-EB23D4965D95}"/>
              </a:ext>
            </a:extLst>
          </p:cNvPr>
          <p:cNvSpPr>
            <a:spLocks noGrp="1"/>
          </p:cNvSpPr>
          <p:nvPr>
            <p:ph type="sldNum" sz="quarter" idx="12"/>
          </p:nvPr>
        </p:nvSpPr>
        <p:spPr/>
        <p:txBody>
          <a:bodyPr/>
          <a:lstStyle/>
          <a:p>
            <a:fld id="{893C5830-40F3-F04E-B2E3-10E6672BA8FF}" type="slidenum">
              <a:rPr lang="en-US" smtClean="0"/>
              <a:t>14</a:t>
            </a:fld>
            <a:endParaRPr lang="en-US"/>
          </a:p>
        </p:txBody>
      </p:sp>
      <p:sp>
        <p:nvSpPr>
          <p:cNvPr id="24" name="Title 1">
            <a:extLst>
              <a:ext uri="{FF2B5EF4-FFF2-40B4-BE49-F238E27FC236}">
                <a16:creationId xmlns:a16="http://schemas.microsoft.com/office/drawing/2014/main" id="{02428FFE-0F30-462F-B458-EA0370DB54C9}"/>
              </a:ext>
            </a:extLst>
          </p:cNvPr>
          <p:cNvSpPr txBox="1">
            <a:spLocks/>
          </p:cNvSpPr>
          <p:nvPr/>
        </p:nvSpPr>
        <p:spPr>
          <a:xfrm>
            <a:off x="547687" y="136524"/>
            <a:ext cx="7886700"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pPr>
            <a:r>
              <a:rPr lang="en-US" sz="2000" dirty="0"/>
              <a:t>Proposal E - MPGD – SALSA </a:t>
            </a:r>
            <a:r>
              <a:rPr lang="en-US" sz="1400" dirty="0"/>
              <a:t>(CEA-</a:t>
            </a:r>
            <a:r>
              <a:rPr lang="en-US" sz="1400" dirty="0" err="1"/>
              <a:t>Saclay</a:t>
            </a:r>
            <a:r>
              <a:rPr lang="en-US" sz="1400" dirty="0"/>
              <a:t>, U. Sao Paulo)</a:t>
            </a:r>
          </a:p>
        </p:txBody>
      </p:sp>
      <p:pic>
        <p:nvPicPr>
          <p:cNvPr id="23" name="Picture 22">
            <a:extLst>
              <a:ext uri="{FF2B5EF4-FFF2-40B4-BE49-F238E27FC236}">
                <a16:creationId xmlns:a16="http://schemas.microsoft.com/office/drawing/2014/main" id="{8C940059-67F6-4060-A610-475BF3A96708}"/>
              </a:ext>
            </a:extLst>
          </p:cNvPr>
          <p:cNvPicPr>
            <a:picLocks noChangeAspect="1"/>
          </p:cNvPicPr>
          <p:nvPr/>
        </p:nvPicPr>
        <p:blipFill>
          <a:blip r:embed="rId2"/>
          <a:stretch>
            <a:fillRect/>
          </a:stretch>
        </p:blipFill>
        <p:spPr>
          <a:xfrm>
            <a:off x="399010" y="758653"/>
            <a:ext cx="4664868" cy="2311107"/>
          </a:xfrm>
          <a:prstGeom prst="rect">
            <a:avLst/>
          </a:prstGeom>
        </p:spPr>
      </p:pic>
      <p:sp>
        <p:nvSpPr>
          <p:cNvPr id="25" name="Content Placeholder 2">
            <a:extLst>
              <a:ext uri="{FF2B5EF4-FFF2-40B4-BE49-F238E27FC236}">
                <a16:creationId xmlns:a16="http://schemas.microsoft.com/office/drawing/2014/main" id="{44CD11B3-5293-431C-B4CC-4848FD859134}"/>
              </a:ext>
            </a:extLst>
          </p:cNvPr>
          <p:cNvSpPr txBox="1">
            <a:spLocks/>
          </p:cNvSpPr>
          <p:nvPr/>
        </p:nvSpPr>
        <p:spPr>
          <a:xfrm>
            <a:off x="5110799" y="764948"/>
            <a:ext cx="3728033" cy="4013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dirty="0">
                <a:latin typeface="+mn-lt"/>
              </a:rPr>
              <a:t>64 Ch</a:t>
            </a:r>
          </a:p>
          <a:p>
            <a:pPr>
              <a:lnSpc>
                <a:spcPct val="100000"/>
              </a:lnSpc>
              <a:spcBef>
                <a:spcPts val="0"/>
              </a:spcBef>
            </a:pPr>
            <a:r>
              <a:rPr lang="en-US" sz="1600" dirty="0">
                <a:latin typeface="+mn-lt"/>
              </a:rPr>
              <a:t>65 nm CMOS</a:t>
            </a:r>
          </a:p>
          <a:p>
            <a:pPr>
              <a:lnSpc>
                <a:spcPct val="100000"/>
              </a:lnSpc>
              <a:spcBef>
                <a:spcPts val="0"/>
              </a:spcBef>
            </a:pPr>
            <a:r>
              <a:rPr lang="en-US" sz="1600" dirty="0">
                <a:latin typeface="+mn-lt"/>
              </a:rPr>
              <a:t>Peaking time: 50 – 500 ns</a:t>
            </a:r>
          </a:p>
          <a:p>
            <a:pPr>
              <a:lnSpc>
                <a:spcPct val="100000"/>
              </a:lnSpc>
              <a:spcBef>
                <a:spcPts val="0"/>
              </a:spcBef>
            </a:pPr>
            <a:r>
              <a:rPr lang="en-US" sz="1600" dirty="0">
                <a:latin typeface="+mn-lt"/>
              </a:rPr>
              <a:t>Inputs: </a:t>
            </a:r>
            <a:r>
              <a:rPr lang="en-US" sz="1600" dirty="0" err="1">
                <a:latin typeface="+mn-lt"/>
              </a:rPr>
              <a:t>Cdin</a:t>
            </a:r>
            <a:r>
              <a:rPr lang="en-US" sz="1600" dirty="0">
                <a:latin typeface="+mn-lt"/>
              </a:rPr>
              <a:t>&lt;200 pF; Dual polarity</a:t>
            </a:r>
          </a:p>
          <a:p>
            <a:pPr>
              <a:lnSpc>
                <a:spcPct val="100000"/>
              </a:lnSpc>
              <a:spcBef>
                <a:spcPts val="0"/>
              </a:spcBef>
            </a:pPr>
            <a:r>
              <a:rPr lang="en-US" sz="1600" dirty="0">
                <a:latin typeface="+mn-lt"/>
              </a:rPr>
              <a:t>Rates: ~100’s kHz)</a:t>
            </a:r>
          </a:p>
          <a:p>
            <a:pPr>
              <a:lnSpc>
                <a:spcPct val="100000"/>
              </a:lnSpc>
              <a:spcBef>
                <a:spcPts val="0"/>
              </a:spcBef>
            </a:pPr>
            <a:r>
              <a:rPr lang="en-US" sz="1600" dirty="0">
                <a:latin typeface="+mn-lt"/>
              </a:rPr>
              <a:t>ADC: 12 bits, 5 – 50 MSPS.</a:t>
            </a:r>
          </a:p>
          <a:p>
            <a:pPr>
              <a:lnSpc>
                <a:spcPct val="100000"/>
              </a:lnSpc>
              <a:spcBef>
                <a:spcPts val="0"/>
              </a:spcBef>
            </a:pPr>
            <a:r>
              <a:rPr lang="en-US" sz="1600" dirty="0">
                <a:latin typeface="+mn-lt"/>
              </a:rPr>
              <a:t>Extensive data processing capabilities.</a:t>
            </a:r>
          </a:p>
          <a:p>
            <a:pPr>
              <a:lnSpc>
                <a:spcPct val="100000"/>
              </a:lnSpc>
              <a:spcBef>
                <a:spcPts val="0"/>
              </a:spcBef>
            </a:pPr>
            <a:r>
              <a:rPr lang="en-US" sz="1600" dirty="0" err="1">
                <a:latin typeface="+mn-lt"/>
              </a:rPr>
              <a:t>Triggerless</a:t>
            </a:r>
            <a:r>
              <a:rPr lang="en-US" sz="1600" dirty="0">
                <a:latin typeface="+mn-lt"/>
              </a:rPr>
              <a:t> and triggered operation.</a:t>
            </a:r>
          </a:p>
          <a:p>
            <a:pPr>
              <a:lnSpc>
                <a:spcPct val="100000"/>
              </a:lnSpc>
              <a:spcBef>
                <a:spcPts val="0"/>
              </a:spcBef>
            </a:pPr>
            <a:r>
              <a:rPr lang="en-US" sz="1600" dirty="0">
                <a:latin typeface="+mn-lt"/>
              </a:rPr>
              <a:t>Power: 15 </a:t>
            </a:r>
            <a:r>
              <a:rPr lang="en-US" sz="1600" dirty="0" err="1">
                <a:latin typeface="+mn-lt"/>
              </a:rPr>
              <a:t>mW</a:t>
            </a:r>
            <a:r>
              <a:rPr lang="en-US" sz="1600" dirty="0">
                <a:latin typeface="+mn-lt"/>
              </a:rPr>
              <a:t>/Ch</a:t>
            </a:r>
          </a:p>
          <a:p>
            <a:pPr>
              <a:lnSpc>
                <a:spcPct val="100000"/>
              </a:lnSpc>
              <a:spcBef>
                <a:spcPts val="0"/>
              </a:spcBef>
            </a:pPr>
            <a:r>
              <a:rPr lang="en-US" sz="1600" dirty="0">
                <a:latin typeface="+mn-lt"/>
              </a:rPr>
              <a:t>Several 1 Gbps links</a:t>
            </a:r>
          </a:p>
          <a:p>
            <a:pPr>
              <a:lnSpc>
                <a:spcPct val="100000"/>
              </a:lnSpc>
              <a:spcBef>
                <a:spcPts val="0"/>
              </a:spcBef>
            </a:pPr>
            <a:r>
              <a:rPr lang="en-US" sz="1600" dirty="0">
                <a:latin typeface="+mn-lt"/>
              </a:rPr>
              <a:t>I2C configuration</a:t>
            </a:r>
          </a:p>
          <a:p>
            <a:endParaRPr lang="en-US" sz="1800" dirty="0"/>
          </a:p>
        </p:txBody>
      </p:sp>
      <p:pic>
        <p:nvPicPr>
          <p:cNvPr id="11" name="Picture 10">
            <a:extLst>
              <a:ext uri="{FF2B5EF4-FFF2-40B4-BE49-F238E27FC236}">
                <a16:creationId xmlns:a16="http://schemas.microsoft.com/office/drawing/2014/main" id="{068CE225-E941-4FB2-9267-614D9C6C1D29}"/>
              </a:ext>
            </a:extLst>
          </p:cNvPr>
          <p:cNvPicPr>
            <a:picLocks noChangeAspect="1"/>
          </p:cNvPicPr>
          <p:nvPr/>
        </p:nvPicPr>
        <p:blipFill>
          <a:blip r:embed="rId3"/>
          <a:stretch>
            <a:fillRect/>
          </a:stretch>
        </p:blipFill>
        <p:spPr>
          <a:xfrm>
            <a:off x="560594" y="3241691"/>
            <a:ext cx="4450877" cy="3074276"/>
          </a:xfrm>
          <a:prstGeom prst="rect">
            <a:avLst/>
          </a:prstGeom>
        </p:spPr>
      </p:pic>
      <p:sp>
        <p:nvSpPr>
          <p:cNvPr id="12" name="Content Placeholder 2">
            <a:extLst>
              <a:ext uri="{FF2B5EF4-FFF2-40B4-BE49-F238E27FC236}">
                <a16:creationId xmlns:a16="http://schemas.microsoft.com/office/drawing/2014/main" id="{4827FA55-826C-4C3B-8DC8-35C07AEE63A1}"/>
              </a:ext>
            </a:extLst>
          </p:cNvPr>
          <p:cNvSpPr txBox="1">
            <a:spLocks/>
          </p:cNvSpPr>
          <p:nvPr/>
        </p:nvSpPr>
        <p:spPr>
          <a:xfrm>
            <a:off x="2786032" y="3241691"/>
            <a:ext cx="2095141" cy="1302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SALSA1: FY23</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SALSA2: FY24</a:t>
            </a:r>
          </a:p>
          <a:p>
            <a:pPr marL="0" marR="0">
              <a:lnSpc>
                <a:spcPct val="107000"/>
              </a:lnSpc>
              <a:spcBef>
                <a:spcPts val="0"/>
              </a:spcBef>
              <a:spcAft>
                <a:spcPts val="0"/>
              </a:spcAft>
            </a:pPr>
            <a:r>
              <a:rPr lang="en-US" sz="1600" dirty="0" err="1">
                <a:latin typeface="Calibri" panose="020F0502020204030204" pitchFamily="34" charset="0"/>
                <a:ea typeface="Calibri" panose="020F0502020204030204" pitchFamily="34" charset="0"/>
                <a:cs typeface="Times New Roman" panose="02020603050405020304" pitchFamily="18" charset="0"/>
              </a:rPr>
              <a:t>SALSAf</a:t>
            </a:r>
            <a:r>
              <a:rPr lang="en-US" sz="1600" dirty="0">
                <a:latin typeface="Calibri" panose="020F0502020204030204" pitchFamily="34" charset="0"/>
                <a:ea typeface="Calibri" panose="020F0502020204030204" pitchFamily="34" charset="0"/>
                <a:cs typeface="Times New Roman" panose="02020603050405020304" pitchFamily="18" charset="0"/>
              </a:rPr>
              <a:t>: FY25 – FY26</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SALSA: FY26</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18087CBB-C782-40DB-B615-BBB3A9277CF4}"/>
              </a:ext>
            </a:extLst>
          </p:cNvPr>
          <p:cNvSpPr txBox="1">
            <a:spLocks/>
          </p:cNvSpPr>
          <p:nvPr/>
        </p:nvSpPr>
        <p:spPr>
          <a:xfrm>
            <a:off x="4793756" y="3590949"/>
            <a:ext cx="4132529" cy="2994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ASIC 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SALSA0_analog and SALSA0_digital blocks submitted and received June 2023.</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SALSA0_analog performance in agreement with simulation. Some stability issues traced to PCB residues.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DSP IP block design in progress.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PLL block submitted July 2023.</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81DAC9E3-6493-4000-B894-25C8F33E4A40}"/>
              </a:ext>
            </a:extLst>
          </p:cNvPr>
          <p:cNvGrpSpPr/>
          <p:nvPr/>
        </p:nvGrpSpPr>
        <p:grpSpPr>
          <a:xfrm>
            <a:off x="6416277" y="393528"/>
            <a:ext cx="2422555" cy="365125"/>
            <a:chOff x="6189009" y="424855"/>
            <a:chExt cx="2422555" cy="365125"/>
          </a:xfrm>
        </p:grpSpPr>
        <p:sp>
          <p:nvSpPr>
            <p:cNvPr id="10" name="TextBox 4">
              <a:extLst>
                <a:ext uri="{FF2B5EF4-FFF2-40B4-BE49-F238E27FC236}">
                  <a16:creationId xmlns:a16="http://schemas.microsoft.com/office/drawing/2014/main" id="{E345D3B0-25D8-46DE-B7D7-21DA959F37D8}"/>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13" name="Rectangle 12">
              <a:extLst>
                <a:ext uri="{FF2B5EF4-FFF2-40B4-BE49-F238E27FC236}">
                  <a16:creationId xmlns:a16="http://schemas.microsoft.com/office/drawing/2014/main" id="{FE755ADA-AB53-4FCF-ABF1-BF1AFD3AEC8C}"/>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70438FB4-C01D-4499-9024-9AA7A1FC0695}"/>
              </a:ext>
            </a:extLst>
          </p:cNvPr>
          <p:cNvSpPr/>
          <p:nvPr/>
        </p:nvSpPr>
        <p:spPr>
          <a:xfrm>
            <a:off x="560594" y="999067"/>
            <a:ext cx="1242806" cy="694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E5DCF79-DC28-4173-BBAC-4C5EC62BE8AC}"/>
              </a:ext>
            </a:extLst>
          </p:cNvPr>
          <p:cNvSpPr/>
          <p:nvPr/>
        </p:nvSpPr>
        <p:spPr>
          <a:xfrm>
            <a:off x="1618927" y="2163306"/>
            <a:ext cx="1242806" cy="486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61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87" y="170150"/>
            <a:ext cx="7016694" cy="800092"/>
          </a:xfrm>
        </p:spPr>
        <p:txBody>
          <a:bodyPr>
            <a:normAutofit/>
          </a:bodyPr>
          <a:lstStyle/>
          <a:p>
            <a:r>
              <a:rPr lang="en-US" sz="2000" dirty="0"/>
              <a:t>FY24 eRD109 Proposals &amp; Costs</a:t>
            </a:r>
          </a:p>
        </p:txBody>
      </p:sp>
      <p:sp>
        <p:nvSpPr>
          <p:cNvPr id="4" name="Slide Number Placeholder 3">
            <a:extLst>
              <a:ext uri="{FF2B5EF4-FFF2-40B4-BE49-F238E27FC236}">
                <a16:creationId xmlns:a16="http://schemas.microsoft.com/office/drawing/2014/main" id="{3792E435-6186-EF49-B6BF-47FF1F8FD795}"/>
              </a:ext>
            </a:extLst>
          </p:cNvPr>
          <p:cNvSpPr>
            <a:spLocks noGrp="1"/>
          </p:cNvSpPr>
          <p:nvPr>
            <p:ph type="sldNum" sz="quarter" idx="12"/>
          </p:nvPr>
        </p:nvSpPr>
        <p:spPr/>
        <p:txBody>
          <a:bodyPr/>
          <a:lstStyle/>
          <a:p>
            <a:fld id="{893C5830-40F3-F04E-B2E3-10E6672BA8FF}" type="slidenum">
              <a:rPr lang="en-US" smtClean="0"/>
              <a:t>15</a:t>
            </a:fld>
            <a:endParaRPr lang="en-US"/>
          </a:p>
        </p:txBody>
      </p:sp>
      <p:sp>
        <p:nvSpPr>
          <p:cNvPr id="5" name="TextBox 4">
            <a:extLst>
              <a:ext uri="{FF2B5EF4-FFF2-40B4-BE49-F238E27FC236}">
                <a16:creationId xmlns:a16="http://schemas.microsoft.com/office/drawing/2014/main" id="{A2FC414D-DCF5-485C-B058-7F05132F02C9}"/>
              </a:ext>
            </a:extLst>
          </p:cNvPr>
          <p:cNvSpPr txBox="1"/>
          <p:nvPr/>
        </p:nvSpPr>
        <p:spPr>
          <a:xfrm>
            <a:off x="467544" y="737471"/>
            <a:ext cx="8364338"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Budget requests for each of the five (5) proposals:</a:t>
            </a:r>
            <a:endParaRPr lang="en-US" sz="12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FC414D-DCF5-485C-B058-7F05132F02C9}"/>
              </a:ext>
            </a:extLst>
          </p:cNvPr>
          <p:cNvSpPr txBox="1"/>
          <p:nvPr/>
        </p:nvSpPr>
        <p:spPr>
          <a:xfrm>
            <a:off x="433587" y="3417866"/>
            <a:ext cx="8364338" cy="738664"/>
          </a:xfrm>
          <a:prstGeom prst="rect">
            <a:avLst/>
          </a:prstGeom>
          <a:no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1: ORNL $64 k; </a:t>
            </a:r>
            <a:r>
              <a:rPr lang="en-US" sz="1400" dirty="0" err="1">
                <a:latin typeface="Arial" panose="020B0604020202020204" pitchFamily="34" charset="0"/>
                <a:cs typeface="Arial" panose="020B0604020202020204" pitchFamily="34" charset="0"/>
              </a:rPr>
              <a:t>IJCLab</a:t>
            </a:r>
            <a:r>
              <a:rPr lang="en-US" sz="1400" dirty="0">
                <a:latin typeface="Arial" panose="020B0604020202020204" pitchFamily="34" charset="0"/>
                <a:cs typeface="Arial" panose="020B0604020202020204" pitchFamily="34" charset="0"/>
              </a:rPr>
              <a:t> $20.4 k.</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2: INFN-BO $20 k; INFN-TO $40 k.</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3: proposal D is further detailed as follows:</a:t>
            </a:r>
          </a:p>
        </p:txBody>
      </p:sp>
      <p:sp>
        <p:nvSpPr>
          <p:cNvPr id="10" name="Oval 9"/>
          <p:cNvSpPr/>
          <p:nvPr/>
        </p:nvSpPr>
        <p:spPr>
          <a:xfrm>
            <a:off x="5500764" y="2512462"/>
            <a:ext cx="801613" cy="495300"/>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a:stCxn id="10" idx="3"/>
          </p:cNvCxnSpPr>
          <p:nvPr/>
        </p:nvCxnSpPr>
        <p:spPr>
          <a:xfrm flipH="1">
            <a:off x="5148943" y="2935227"/>
            <a:ext cx="469215" cy="1221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5CC35A4-38C9-4F5E-AFB6-3C8786545D02}"/>
              </a:ext>
            </a:extLst>
          </p:cNvPr>
          <p:cNvSpPr txBox="1">
            <a:spLocks/>
          </p:cNvSpPr>
          <p:nvPr/>
        </p:nvSpPr>
        <p:spPr>
          <a:xfrm>
            <a:off x="5256334" y="5245366"/>
            <a:ext cx="3960887" cy="703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Mostly labor for development of associated PCBs, circuitry, etc. for readout.</a:t>
            </a:r>
          </a:p>
        </p:txBody>
      </p:sp>
      <p:graphicFrame>
        <p:nvGraphicFramePr>
          <p:cNvPr id="8" name="Table 7">
            <a:extLst>
              <a:ext uri="{FF2B5EF4-FFF2-40B4-BE49-F238E27FC236}">
                <a16:creationId xmlns:a16="http://schemas.microsoft.com/office/drawing/2014/main" id="{275ACEDE-C4CE-4D3F-93FC-7D9C57CC782E}"/>
              </a:ext>
            </a:extLst>
          </p:cNvPr>
          <p:cNvGraphicFramePr>
            <a:graphicFrameLocks noGrp="1"/>
          </p:cNvGraphicFramePr>
          <p:nvPr>
            <p:extLst>
              <p:ext uri="{D42A27DB-BD31-4B8C-83A1-F6EECF244321}">
                <p14:modId xmlns:p14="http://schemas.microsoft.com/office/powerpoint/2010/main" val="3190370357"/>
              </p:ext>
            </p:extLst>
          </p:nvPr>
        </p:nvGraphicFramePr>
        <p:xfrm>
          <a:off x="1059962" y="1181218"/>
          <a:ext cx="6701551" cy="2105028"/>
        </p:xfrm>
        <a:graphic>
          <a:graphicData uri="http://schemas.openxmlformats.org/drawingml/2006/table">
            <a:tbl>
              <a:tblPr firstRow="1" firstCol="1" bandRow="1"/>
              <a:tblGrid>
                <a:gridCol w="263044">
                  <a:extLst>
                    <a:ext uri="{9D8B030D-6E8A-4147-A177-3AD203B41FA5}">
                      <a16:colId xmlns:a16="http://schemas.microsoft.com/office/drawing/2014/main" val="2906871175"/>
                    </a:ext>
                  </a:extLst>
                </a:gridCol>
                <a:gridCol w="3357851">
                  <a:extLst>
                    <a:ext uri="{9D8B030D-6E8A-4147-A177-3AD203B41FA5}">
                      <a16:colId xmlns:a16="http://schemas.microsoft.com/office/drawing/2014/main" val="1529709017"/>
                    </a:ext>
                  </a:extLst>
                </a:gridCol>
                <a:gridCol w="1000667">
                  <a:extLst>
                    <a:ext uri="{9D8B030D-6E8A-4147-A177-3AD203B41FA5}">
                      <a16:colId xmlns:a16="http://schemas.microsoft.com/office/drawing/2014/main" val="1859536448"/>
                    </a:ext>
                  </a:extLst>
                </a:gridCol>
                <a:gridCol w="560493">
                  <a:extLst>
                    <a:ext uri="{9D8B030D-6E8A-4147-A177-3AD203B41FA5}">
                      <a16:colId xmlns:a16="http://schemas.microsoft.com/office/drawing/2014/main" val="3216663178"/>
                    </a:ext>
                  </a:extLst>
                </a:gridCol>
                <a:gridCol w="748997">
                  <a:extLst>
                    <a:ext uri="{9D8B030D-6E8A-4147-A177-3AD203B41FA5}">
                      <a16:colId xmlns:a16="http://schemas.microsoft.com/office/drawing/2014/main" val="1424319489"/>
                    </a:ext>
                  </a:extLst>
                </a:gridCol>
                <a:gridCol w="770499">
                  <a:extLst>
                    <a:ext uri="{9D8B030D-6E8A-4147-A177-3AD203B41FA5}">
                      <a16:colId xmlns:a16="http://schemas.microsoft.com/office/drawing/2014/main" val="2275407755"/>
                    </a:ext>
                  </a:extLst>
                </a:gridCol>
              </a:tblGrid>
              <a:tr h="3467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Authors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FY24</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FY25</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967865"/>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eRD109_FY24_waveform_readout_prototype_Gerard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 Visser (IU),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753943"/>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eRD109ProposalFY24_Norbert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 Novitzky (ORNL),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711316"/>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eRD109-application_ALCOR_INFN_TO_BO_Michela</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 Ruspa (INFN),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734430"/>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eRD109-FY24-20230710_Zhenyu</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Z. Ye (UIC),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390</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763369"/>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eRD109_2024_SALSA_proposal_vfinal2_Damien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 Neyret (CEA),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108928"/>
                  </a:ext>
                </a:extLst>
              </a:tr>
            </a:tbl>
          </a:graphicData>
        </a:graphic>
      </p:graphicFrame>
      <p:graphicFrame>
        <p:nvGraphicFramePr>
          <p:cNvPr id="14" name="Table 13">
            <a:extLst>
              <a:ext uri="{FF2B5EF4-FFF2-40B4-BE49-F238E27FC236}">
                <a16:creationId xmlns:a16="http://schemas.microsoft.com/office/drawing/2014/main" id="{F81201E0-1EF7-4E33-B2E9-AC0B1A5C814D}"/>
              </a:ext>
            </a:extLst>
          </p:cNvPr>
          <p:cNvGraphicFramePr>
            <a:graphicFrameLocks noGrp="1"/>
          </p:cNvGraphicFramePr>
          <p:nvPr>
            <p:extLst>
              <p:ext uri="{D42A27DB-BD31-4B8C-83A1-F6EECF244321}">
                <p14:modId xmlns:p14="http://schemas.microsoft.com/office/powerpoint/2010/main" val="3576542136"/>
              </p:ext>
            </p:extLst>
          </p:nvPr>
        </p:nvGraphicFramePr>
        <p:xfrm>
          <a:off x="1755579" y="4319029"/>
          <a:ext cx="3500755" cy="1216026"/>
        </p:xfrm>
        <a:graphic>
          <a:graphicData uri="http://schemas.openxmlformats.org/drawingml/2006/table">
            <a:tbl>
              <a:tblPr firstRow="1" firstCol="1" bandRow="1"/>
              <a:tblGrid>
                <a:gridCol w="278130">
                  <a:extLst>
                    <a:ext uri="{9D8B030D-6E8A-4147-A177-3AD203B41FA5}">
                      <a16:colId xmlns:a16="http://schemas.microsoft.com/office/drawing/2014/main" val="3392091889"/>
                    </a:ext>
                  </a:extLst>
                </a:gridCol>
                <a:gridCol w="2566035">
                  <a:extLst>
                    <a:ext uri="{9D8B030D-6E8A-4147-A177-3AD203B41FA5}">
                      <a16:colId xmlns:a16="http://schemas.microsoft.com/office/drawing/2014/main" val="1489624916"/>
                    </a:ext>
                  </a:extLst>
                </a:gridCol>
                <a:gridCol w="656590">
                  <a:extLst>
                    <a:ext uri="{9D8B030D-6E8A-4147-A177-3AD203B41FA5}">
                      <a16:colId xmlns:a16="http://schemas.microsoft.com/office/drawing/2014/main" val="4024032278"/>
                    </a:ext>
                  </a:extLst>
                </a:gridCol>
              </a:tblGrid>
              <a:tr h="34671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ACLGAD_ASIC_Electronics_FY24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FY24</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928840"/>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EICROC ASIC (IJCLab)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63479"/>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FCFD 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153202"/>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Barrel Low-Mass Service Hybrid (ORNL)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72015"/>
                  </a:ext>
                </a:extLst>
              </a:tr>
              <a:tr h="1689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 Precision Clock Distribution (BNL/Rice/UIC)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488656"/>
                  </a:ext>
                </a:extLst>
              </a:tr>
            </a:tbl>
          </a:graphicData>
        </a:graphic>
      </p:graphicFrame>
      <p:sp>
        <p:nvSpPr>
          <p:cNvPr id="16" name="TextBox 15">
            <a:extLst>
              <a:ext uri="{FF2B5EF4-FFF2-40B4-BE49-F238E27FC236}">
                <a16:creationId xmlns:a16="http://schemas.microsoft.com/office/drawing/2014/main" id="{6A9967CC-2306-4EF0-BDD3-E9D56BBCAF93}"/>
              </a:ext>
            </a:extLst>
          </p:cNvPr>
          <p:cNvSpPr txBox="1"/>
          <p:nvPr/>
        </p:nvSpPr>
        <p:spPr>
          <a:xfrm>
            <a:off x="467544" y="5708191"/>
            <a:ext cx="8364338" cy="523220"/>
          </a:xfrm>
          <a:prstGeom prst="rect">
            <a:avLst/>
          </a:prstGeom>
          <a:noFill/>
        </p:spPr>
        <p:txBody>
          <a:bodyPr wrap="square" rtlCol="0">
            <a:spAutoFit/>
          </a:bodyPr>
          <a:lstStyle/>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High Precision Clock Distribution allocation: BNL $137 k; Rice $49 k; UIC $34 k.</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Note 4: IRFU $157 k; USP $64 k.</a:t>
            </a:r>
          </a:p>
        </p:txBody>
      </p:sp>
      <p:sp>
        <p:nvSpPr>
          <p:cNvPr id="17" name="Content Placeholder 2">
            <a:extLst>
              <a:ext uri="{FF2B5EF4-FFF2-40B4-BE49-F238E27FC236}">
                <a16:creationId xmlns:a16="http://schemas.microsoft.com/office/drawing/2014/main" id="{DFD73892-4892-4D4A-B0F6-3BABB5EC158A}"/>
              </a:ext>
            </a:extLst>
          </p:cNvPr>
          <p:cNvSpPr txBox="1">
            <a:spLocks/>
          </p:cNvSpPr>
          <p:nvPr/>
        </p:nvSpPr>
        <p:spPr>
          <a:xfrm>
            <a:off x="5509870" y="3604569"/>
            <a:ext cx="3288055" cy="1478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0"/>
              </a:spcBef>
              <a:spcAft>
                <a:spcPts val="0"/>
              </a:spcAft>
              <a:buFont typeface="Wingdings" panose="05000000000000000000" pitchFamily="2" charset="2"/>
              <a:buChar char="ü"/>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FY24 proposals continue the work started in FY23. </a:t>
            </a:r>
          </a:p>
          <a:p>
            <a:pPr marR="0">
              <a:lnSpc>
                <a:spcPct val="107000"/>
              </a:lnSpc>
              <a:spcBef>
                <a:spcPts val="0"/>
              </a:spcBef>
              <a:spcAft>
                <a:spcPts val="0"/>
              </a:spcAft>
              <a:buFont typeface="Wingdings" panose="05000000000000000000" pitchFamily="2" charset="2"/>
              <a:buChar char="ü"/>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Plus realization of the 5 </a:t>
            </a:r>
            <a:r>
              <a:rPr lang="en-U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precision clock distribution with AC-LGAD+EICROC0.</a:t>
            </a: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Bef>
                <a:spcPts val="0"/>
              </a:spcBef>
            </a:pPr>
            <a:endPar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B65EED96-054C-4302-BAB6-0B8CACC26A40}"/>
              </a:ext>
            </a:extLst>
          </p:cNvPr>
          <p:cNvGrpSpPr/>
          <p:nvPr/>
        </p:nvGrpSpPr>
        <p:grpSpPr>
          <a:xfrm>
            <a:off x="6189009" y="424855"/>
            <a:ext cx="2422555" cy="365125"/>
            <a:chOff x="6189009" y="424855"/>
            <a:chExt cx="2422555" cy="365125"/>
          </a:xfrm>
        </p:grpSpPr>
        <p:sp>
          <p:nvSpPr>
            <p:cNvPr id="18" name="TextBox 4">
              <a:extLst>
                <a:ext uri="{FF2B5EF4-FFF2-40B4-BE49-F238E27FC236}">
                  <a16:creationId xmlns:a16="http://schemas.microsoft.com/office/drawing/2014/main" id="{93E2EB28-3B1B-4D99-B3F1-CCE67C5DFDC3}"/>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2</a:t>
              </a:r>
            </a:p>
          </p:txBody>
        </p:sp>
        <p:sp>
          <p:nvSpPr>
            <p:cNvPr id="19" name="Rectangle 18">
              <a:extLst>
                <a:ext uri="{FF2B5EF4-FFF2-40B4-BE49-F238E27FC236}">
                  <a16:creationId xmlns:a16="http://schemas.microsoft.com/office/drawing/2014/main" id="{B76BF515-DB7A-445B-BD3A-158FC61B6890}"/>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030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E0BAFA-55B7-4FAD-928F-883B5843D81C}"/>
              </a:ext>
            </a:extLst>
          </p:cNvPr>
          <p:cNvSpPr>
            <a:spLocks noGrp="1"/>
          </p:cNvSpPr>
          <p:nvPr>
            <p:ph type="sldNum" sz="quarter" idx="12"/>
          </p:nvPr>
        </p:nvSpPr>
        <p:spPr/>
        <p:txBody>
          <a:bodyPr/>
          <a:lstStyle/>
          <a:p>
            <a:fld id="{893C5830-40F3-F04E-B2E3-10E6672BA8FF}" type="slidenum">
              <a:rPr lang="en-US" smtClean="0"/>
              <a:t>16</a:t>
            </a:fld>
            <a:endParaRPr lang="en-US"/>
          </a:p>
        </p:txBody>
      </p:sp>
      <p:sp>
        <p:nvSpPr>
          <p:cNvPr id="6" name="Title 1">
            <a:extLst>
              <a:ext uri="{FF2B5EF4-FFF2-40B4-BE49-F238E27FC236}">
                <a16:creationId xmlns:a16="http://schemas.microsoft.com/office/drawing/2014/main" id="{AAA5F976-9375-47FA-B2DE-5D55C1405309}"/>
              </a:ext>
            </a:extLst>
          </p:cNvPr>
          <p:cNvSpPr>
            <a:spLocks noGrp="1"/>
          </p:cNvSpPr>
          <p:nvPr>
            <p:ph type="title"/>
          </p:nvPr>
        </p:nvSpPr>
        <p:spPr>
          <a:xfrm>
            <a:off x="346928" y="83154"/>
            <a:ext cx="7886700" cy="807078"/>
          </a:xfrm>
        </p:spPr>
        <p:txBody>
          <a:bodyPr>
            <a:normAutofit/>
          </a:bodyPr>
          <a:lstStyle/>
          <a:p>
            <a:r>
              <a:rPr lang="en-US" sz="2000" dirty="0"/>
              <a:t>Timeline</a:t>
            </a:r>
          </a:p>
        </p:txBody>
      </p:sp>
      <p:sp>
        <p:nvSpPr>
          <p:cNvPr id="7" name="TextBox 4">
            <a:extLst>
              <a:ext uri="{FF2B5EF4-FFF2-40B4-BE49-F238E27FC236}">
                <a16:creationId xmlns:a16="http://schemas.microsoft.com/office/drawing/2014/main" id="{BFD04F1B-369F-45C9-8474-385F37C813FC}"/>
              </a:ext>
            </a:extLst>
          </p:cNvPr>
          <p:cNvSpPr txBox="1"/>
          <p:nvPr/>
        </p:nvSpPr>
        <p:spPr>
          <a:xfrm>
            <a:off x="346928" y="3974156"/>
            <a:ext cx="8317793" cy="1815882"/>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00FF"/>
                </a:solidFill>
                <a:latin typeface="Arial" panose="020B0604020202020204" pitchFamily="34" charset="0"/>
                <a:cs typeface="Arial" panose="020B0604020202020204" pitchFamily="34" charset="0"/>
              </a:rPr>
              <a:t>eRD109 in P6	End Date		Readout</a:t>
            </a:r>
          </a:p>
          <a:p>
            <a:endParaRPr lang="en-US" sz="1600"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Calorimeters	9/30/2025		Discrete/H2GCROC</a:t>
            </a: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AC-LGAD	9/30/2025		EICROC/FCFD</a:t>
            </a:r>
          </a:p>
          <a:p>
            <a:pPr marL="285750" indent="-285750">
              <a:buFont typeface="Wingdings" panose="05000000000000000000" pitchFamily="2" charset="2"/>
              <a:buChar char="ü"/>
            </a:pPr>
            <a:r>
              <a:rPr lang="en-US" sz="1600" dirty="0" err="1">
                <a:solidFill>
                  <a:srgbClr val="0000FF"/>
                </a:solidFill>
                <a:latin typeface="Arial" panose="020B0604020202020204" pitchFamily="34" charset="0"/>
                <a:cs typeface="Arial" panose="020B0604020202020204" pitchFamily="34" charset="0"/>
              </a:rPr>
              <a:t>dRICH</a:t>
            </a:r>
            <a:r>
              <a:rPr lang="en-US" sz="1600" dirty="0">
                <a:solidFill>
                  <a:srgbClr val="0000FF"/>
                </a:solidFill>
                <a:latin typeface="Arial" panose="020B0604020202020204" pitchFamily="34" charset="0"/>
                <a:cs typeface="Arial" panose="020B0604020202020204" pitchFamily="34" charset="0"/>
              </a:rPr>
              <a:t>		1/2/2026		ALCOR</a:t>
            </a: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MPGDs	3/31/2026		SALSA</a:t>
            </a:r>
          </a:p>
          <a:p>
            <a:pPr marL="285750" indent="-285750">
              <a:buFont typeface="Wingdings" panose="05000000000000000000" pitchFamily="2" charset="2"/>
              <a:buChar char="ü"/>
            </a:pPr>
            <a:r>
              <a:rPr lang="en-US" sz="1600" dirty="0">
                <a:solidFill>
                  <a:srgbClr val="0000FF"/>
                </a:solidFill>
                <a:latin typeface="Arial" panose="020B0604020202020204" pitchFamily="34" charset="0"/>
                <a:cs typeface="Arial" panose="020B0604020202020204" pitchFamily="34" charset="0"/>
              </a:rPr>
              <a:t>LAPPD/MCPMT	1/4/2027		EICROC/FCFD</a:t>
            </a:r>
          </a:p>
        </p:txBody>
      </p:sp>
      <p:sp>
        <p:nvSpPr>
          <p:cNvPr id="8" name="TextBox 4">
            <a:extLst>
              <a:ext uri="{FF2B5EF4-FFF2-40B4-BE49-F238E27FC236}">
                <a16:creationId xmlns:a16="http://schemas.microsoft.com/office/drawing/2014/main" id="{00AF8532-0F93-46AC-A8E7-4003E51420A5}"/>
              </a:ext>
            </a:extLst>
          </p:cNvPr>
          <p:cNvSpPr txBox="1"/>
          <p:nvPr/>
        </p:nvSpPr>
        <p:spPr>
          <a:xfrm>
            <a:off x="479279" y="813913"/>
            <a:ext cx="7621998" cy="369332"/>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cs typeface="Arial" panose="020B0604020202020204" pitchFamily="34" charset="0"/>
              </a:rPr>
              <a:t>eRD109 schedules in P6 – from Thomas U. talk:</a:t>
            </a:r>
          </a:p>
        </p:txBody>
      </p:sp>
      <p:grpSp>
        <p:nvGrpSpPr>
          <p:cNvPr id="23" name="Group 22">
            <a:extLst>
              <a:ext uri="{FF2B5EF4-FFF2-40B4-BE49-F238E27FC236}">
                <a16:creationId xmlns:a16="http://schemas.microsoft.com/office/drawing/2014/main" id="{D2497864-EB56-4924-808F-D464D693E366}"/>
              </a:ext>
            </a:extLst>
          </p:cNvPr>
          <p:cNvGrpSpPr/>
          <p:nvPr/>
        </p:nvGrpSpPr>
        <p:grpSpPr>
          <a:xfrm>
            <a:off x="6242166" y="518030"/>
            <a:ext cx="2422555" cy="365125"/>
            <a:chOff x="6189009" y="424855"/>
            <a:chExt cx="2422555" cy="365125"/>
          </a:xfrm>
        </p:grpSpPr>
        <p:sp>
          <p:nvSpPr>
            <p:cNvPr id="24" name="TextBox 4">
              <a:extLst>
                <a:ext uri="{FF2B5EF4-FFF2-40B4-BE49-F238E27FC236}">
                  <a16:creationId xmlns:a16="http://schemas.microsoft.com/office/drawing/2014/main" id="{627D62A0-B393-457B-8E70-A66D72F654D9}"/>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25" name="Rectangle 24">
              <a:extLst>
                <a:ext uri="{FF2B5EF4-FFF2-40B4-BE49-F238E27FC236}">
                  <a16:creationId xmlns:a16="http://schemas.microsoft.com/office/drawing/2014/main" id="{C56DC40E-19D7-4DB9-AB80-6754A77AF891}"/>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A7BA47-3D79-4C09-AAE4-868D93340E86}"/>
              </a:ext>
            </a:extLst>
          </p:cNvPr>
          <p:cNvGrpSpPr/>
          <p:nvPr/>
        </p:nvGrpSpPr>
        <p:grpSpPr>
          <a:xfrm>
            <a:off x="346928" y="1408778"/>
            <a:ext cx="7991529" cy="2299622"/>
            <a:chOff x="346928" y="1753789"/>
            <a:chExt cx="7991529" cy="2299622"/>
          </a:xfrm>
        </p:grpSpPr>
        <p:pic>
          <p:nvPicPr>
            <p:cNvPr id="2" name="Picture 1">
              <a:extLst>
                <a:ext uri="{FF2B5EF4-FFF2-40B4-BE49-F238E27FC236}">
                  <a16:creationId xmlns:a16="http://schemas.microsoft.com/office/drawing/2014/main" id="{0EAA2B5A-20C5-4FCE-BBC8-42C0009AFDEC}"/>
                </a:ext>
              </a:extLst>
            </p:cNvPr>
            <p:cNvPicPr>
              <a:picLocks noChangeAspect="1"/>
            </p:cNvPicPr>
            <p:nvPr/>
          </p:nvPicPr>
          <p:blipFill>
            <a:blip r:embed="rId2"/>
            <a:stretch>
              <a:fillRect/>
            </a:stretch>
          </p:blipFill>
          <p:spPr>
            <a:xfrm>
              <a:off x="346928" y="1753789"/>
              <a:ext cx="7716644" cy="2299622"/>
            </a:xfrm>
            <a:prstGeom prst="rect">
              <a:avLst/>
            </a:prstGeom>
          </p:spPr>
        </p:pic>
        <p:sp>
          <p:nvSpPr>
            <p:cNvPr id="3" name="Rectangle: Rounded Corners 2">
              <a:extLst>
                <a:ext uri="{FF2B5EF4-FFF2-40B4-BE49-F238E27FC236}">
                  <a16:creationId xmlns:a16="http://schemas.microsoft.com/office/drawing/2014/main" id="{952640EE-768F-46B6-8843-F0FBD6CDC60A}"/>
                </a:ext>
              </a:extLst>
            </p:cNvPr>
            <p:cNvSpPr/>
            <p:nvPr/>
          </p:nvSpPr>
          <p:spPr>
            <a:xfrm>
              <a:off x="3407229" y="3393439"/>
              <a:ext cx="4931228" cy="31496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6B585F6-BC3F-4073-AD58-C6B67BBB1EA8}"/>
                </a:ext>
              </a:extLst>
            </p:cNvPr>
            <p:cNvSpPr/>
            <p:nvPr/>
          </p:nvSpPr>
          <p:spPr>
            <a:xfrm>
              <a:off x="3407229" y="3863109"/>
              <a:ext cx="4931228" cy="677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4">
            <a:extLst>
              <a:ext uri="{FF2B5EF4-FFF2-40B4-BE49-F238E27FC236}">
                <a16:creationId xmlns:a16="http://schemas.microsoft.com/office/drawing/2014/main" id="{D7FC6260-B669-4F91-9206-0F94557E6425}"/>
              </a:ext>
            </a:extLst>
          </p:cNvPr>
          <p:cNvSpPr txBox="1"/>
          <p:nvPr/>
        </p:nvSpPr>
        <p:spPr>
          <a:xfrm>
            <a:off x="346928" y="5835927"/>
            <a:ext cx="7991529" cy="584775"/>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FCFD or a variant of the EICROC will address the readout needs of the Barrel TOF (AC-LGAD strips), </a:t>
            </a:r>
            <a:r>
              <a:rPr lang="en-US" sz="1600" dirty="0" err="1">
                <a:latin typeface="Arial" panose="020B0604020202020204" pitchFamily="34" charset="0"/>
                <a:cs typeface="Arial" panose="020B0604020202020204" pitchFamily="34" charset="0"/>
              </a:rPr>
              <a:t>pfRICH</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hpDIRC</a:t>
            </a:r>
            <a:r>
              <a:rPr lang="en-US" sz="1600" dirty="0">
                <a:latin typeface="Arial" panose="020B0604020202020204" pitchFamily="34" charset="0"/>
                <a:cs typeface="Arial" panose="020B0604020202020204" pitchFamily="34" charset="0"/>
              </a:rPr>
              <a:t> (HRPPD/MCP-PMT).</a:t>
            </a:r>
          </a:p>
        </p:txBody>
      </p:sp>
    </p:spTree>
    <p:extLst>
      <p:ext uri="{BB962C8B-B14F-4D97-AF65-F5344CB8AC3E}">
        <p14:creationId xmlns:p14="http://schemas.microsoft.com/office/powerpoint/2010/main" val="139389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63FE9ECC-B74A-5A9A-E9F8-A3879CB1EA3A}"/>
              </a:ext>
            </a:extLst>
          </p:cNvPr>
          <p:cNvPicPr>
            <a:picLocks noChangeAspect="1"/>
          </p:cNvPicPr>
          <p:nvPr/>
        </p:nvPicPr>
        <p:blipFill>
          <a:blip r:embed="rId2"/>
          <a:stretch>
            <a:fillRect/>
          </a:stretch>
        </p:blipFill>
        <p:spPr>
          <a:xfrm>
            <a:off x="392646" y="1611087"/>
            <a:ext cx="6111259" cy="3446242"/>
          </a:xfrm>
          <a:prstGeom prst="rect">
            <a:avLst/>
          </a:prstGeom>
        </p:spPr>
      </p:pic>
      <p:sp>
        <p:nvSpPr>
          <p:cNvPr id="4" name="Slide Number Placeholder 3">
            <a:extLst>
              <a:ext uri="{FF2B5EF4-FFF2-40B4-BE49-F238E27FC236}">
                <a16:creationId xmlns:a16="http://schemas.microsoft.com/office/drawing/2014/main" id="{AAE0BAFA-55B7-4FAD-928F-883B5843D81C}"/>
              </a:ext>
            </a:extLst>
          </p:cNvPr>
          <p:cNvSpPr>
            <a:spLocks noGrp="1"/>
          </p:cNvSpPr>
          <p:nvPr>
            <p:ph type="sldNum" sz="quarter" idx="12"/>
          </p:nvPr>
        </p:nvSpPr>
        <p:spPr/>
        <p:txBody>
          <a:bodyPr/>
          <a:lstStyle/>
          <a:p>
            <a:fld id="{893C5830-40F3-F04E-B2E3-10E6672BA8FF}" type="slidenum">
              <a:rPr lang="en-US" smtClean="0"/>
              <a:t>17</a:t>
            </a:fld>
            <a:endParaRPr lang="en-US"/>
          </a:p>
        </p:txBody>
      </p:sp>
      <p:sp>
        <p:nvSpPr>
          <p:cNvPr id="6" name="Title 1">
            <a:extLst>
              <a:ext uri="{FF2B5EF4-FFF2-40B4-BE49-F238E27FC236}">
                <a16:creationId xmlns:a16="http://schemas.microsoft.com/office/drawing/2014/main" id="{AAA5F976-9375-47FA-B2DE-5D55C1405309}"/>
              </a:ext>
            </a:extLst>
          </p:cNvPr>
          <p:cNvSpPr>
            <a:spLocks noGrp="1"/>
          </p:cNvSpPr>
          <p:nvPr>
            <p:ph type="title"/>
          </p:nvPr>
        </p:nvSpPr>
        <p:spPr>
          <a:xfrm>
            <a:off x="346928" y="83154"/>
            <a:ext cx="7886700" cy="807078"/>
          </a:xfrm>
        </p:spPr>
        <p:txBody>
          <a:bodyPr>
            <a:normAutofit/>
          </a:bodyPr>
          <a:lstStyle/>
          <a:p>
            <a:r>
              <a:rPr lang="en-US" sz="2000" dirty="0"/>
              <a:t>Timeline (continued)</a:t>
            </a:r>
          </a:p>
        </p:txBody>
      </p:sp>
      <p:sp>
        <p:nvSpPr>
          <p:cNvPr id="7" name="TextBox 4">
            <a:extLst>
              <a:ext uri="{FF2B5EF4-FFF2-40B4-BE49-F238E27FC236}">
                <a16:creationId xmlns:a16="http://schemas.microsoft.com/office/drawing/2014/main" id="{BFD04F1B-369F-45C9-8474-385F37C813FC}"/>
              </a:ext>
            </a:extLst>
          </p:cNvPr>
          <p:cNvSpPr txBox="1"/>
          <p:nvPr/>
        </p:nvSpPr>
        <p:spPr>
          <a:xfrm>
            <a:off x="246371" y="5358118"/>
            <a:ext cx="8777082" cy="83099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1600" dirty="0">
                <a:solidFill>
                  <a:srgbClr val="0000FF"/>
                </a:solidFill>
                <a:latin typeface="Arial" panose="020B0604020202020204" pitchFamily="34" charset="0"/>
                <a:cs typeface="Arial" panose="020B0604020202020204" pitchFamily="34" charset="0"/>
              </a:rPr>
              <a:t>Bulk of Construction &amp; Installation phase for Electronics: April 2025 – October 2029.</a:t>
            </a:r>
          </a:p>
          <a:p>
            <a:pPr marL="285750" indent="-285750">
              <a:buFont typeface="Wingdings" panose="05000000000000000000" pitchFamily="2" charset="2"/>
              <a:buChar char="q"/>
            </a:pPr>
            <a:endParaRPr lang="en-US" sz="1600"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solidFill>
                  <a:srgbClr val="0000FF"/>
                </a:solidFill>
                <a:latin typeface="Arial" panose="020B0604020202020204" pitchFamily="34" charset="0"/>
                <a:cs typeface="Arial" panose="020B0604020202020204" pitchFamily="34" charset="0"/>
              </a:rPr>
              <a:t>Installation of some items may be extended to April 2031.</a:t>
            </a:r>
          </a:p>
        </p:txBody>
      </p:sp>
      <p:sp>
        <p:nvSpPr>
          <p:cNvPr id="8" name="TextBox 4">
            <a:extLst>
              <a:ext uri="{FF2B5EF4-FFF2-40B4-BE49-F238E27FC236}">
                <a16:creationId xmlns:a16="http://schemas.microsoft.com/office/drawing/2014/main" id="{00AF8532-0F93-46AC-A8E7-4003E51420A5}"/>
              </a:ext>
            </a:extLst>
          </p:cNvPr>
          <p:cNvSpPr txBox="1"/>
          <p:nvPr/>
        </p:nvSpPr>
        <p:spPr>
          <a:xfrm>
            <a:off x="479279" y="813913"/>
            <a:ext cx="7621998"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1600" dirty="0">
                <a:cs typeface="Arial" panose="020B0604020202020204" pitchFamily="34" charset="0"/>
              </a:rPr>
              <a:t>eRD109 and project timelines: </a:t>
            </a:r>
          </a:p>
        </p:txBody>
      </p:sp>
      <p:sp>
        <p:nvSpPr>
          <p:cNvPr id="9" name="Content Placeholder 2">
            <a:extLst>
              <a:ext uri="{FF2B5EF4-FFF2-40B4-BE49-F238E27FC236}">
                <a16:creationId xmlns:a16="http://schemas.microsoft.com/office/drawing/2014/main" id="{3DB9C45D-68D7-435C-943B-A5C5596339ED}"/>
              </a:ext>
            </a:extLst>
          </p:cNvPr>
          <p:cNvSpPr txBox="1">
            <a:spLocks/>
          </p:cNvSpPr>
          <p:nvPr/>
        </p:nvSpPr>
        <p:spPr>
          <a:xfrm>
            <a:off x="6629094" y="2126276"/>
            <a:ext cx="2379800" cy="917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eRD109 until mid FY27</a:t>
            </a:r>
          </a:p>
          <a:p>
            <a:pPr marL="0" indent="0">
              <a:lnSpc>
                <a:spcPct val="100000"/>
              </a:lnSpc>
              <a:spcBef>
                <a:spcPts val="0"/>
              </a:spcBef>
              <a:buNone/>
            </a:pPr>
            <a:r>
              <a:rPr lang="en-US" sz="1200" dirty="0"/>
              <a:t>(refer to talk by Thomas U.)</a:t>
            </a:r>
          </a:p>
          <a:p>
            <a:pPr marL="0" indent="0">
              <a:buNone/>
            </a:pPr>
            <a:r>
              <a:rPr lang="en-US" sz="1600" dirty="0"/>
              <a:t>ASIC Production mostly in FY26</a:t>
            </a:r>
          </a:p>
        </p:txBody>
      </p:sp>
      <p:sp>
        <p:nvSpPr>
          <p:cNvPr id="10" name="Content Placeholder 2">
            <a:extLst>
              <a:ext uri="{FF2B5EF4-FFF2-40B4-BE49-F238E27FC236}">
                <a16:creationId xmlns:a16="http://schemas.microsoft.com/office/drawing/2014/main" id="{05994245-16E3-4301-B0EE-DF7B5706DCC4}"/>
              </a:ext>
            </a:extLst>
          </p:cNvPr>
          <p:cNvSpPr txBox="1">
            <a:spLocks/>
          </p:cNvSpPr>
          <p:nvPr/>
        </p:nvSpPr>
        <p:spPr>
          <a:xfrm>
            <a:off x="6513596" y="3421695"/>
            <a:ext cx="2379800" cy="461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Design until 9/2028</a:t>
            </a:r>
            <a:endParaRPr lang="en-US" sz="1800" dirty="0"/>
          </a:p>
        </p:txBody>
      </p:sp>
      <p:sp>
        <p:nvSpPr>
          <p:cNvPr id="11" name="Content Placeholder 2">
            <a:extLst>
              <a:ext uri="{FF2B5EF4-FFF2-40B4-BE49-F238E27FC236}">
                <a16:creationId xmlns:a16="http://schemas.microsoft.com/office/drawing/2014/main" id="{EAF60435-11FA-41A0-B7A2-D30FFEDD19CD}"/>
              </a:ext>
            </a:extLst>
          </p:cNvPr>
          <p:cNvSpPr txBox="1">
            <a:spLocks/>
          </p:cNvSpPr>
          <p:nvPr/>
        </p:nvSpPr>
        <p:spPr>
          <a:xfrm>
            <a:off x="6566499" y="4081858"/>
            <a:ext cx="2379800" cy="461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4/2025 to 4/2031</a:t>
            </a:r>
          </a:p>
        </p:txBody>
      </p:sp>
      <p:sp>
        <p:nvSpPr>
          <p:cNvPr id="12" name="Oval 11">
            <a:extLst>
              <a:ext uri="{FF2B5EF4-FFF2-40B4-BE49-F238E27FC236}">
                <a16:creationId xmlns:a16="http://schemas.microsoft.com/office/drawing/2014/main" id="{E51F22FF-B033-417A-AC12-03DAB7E02D60}"/>
              </a:ext>
            </a:extLst>
          </p:cNvPr>
          <p:cNvSpPr/>
          <p:nvPr/>
        </p:nvSpPr>
        <p:spPr>
          <a:xfrm>
            <a:off x="2296886" y="2494247"/>
            <a:ext cx="1400087" cy="32211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6B5FD78-FAD5-408E-B6A5-12745FD0CE94}"/>
              </a:ext>
            </a:extLst>
          </p:cNvPr>
          <p:cNvSpPr/>
          <p:nvPr/>
        </p:nvSpPr>
        <p:spPr>
          <a:xfrm>
            <a:off x="2296887" y="3418474"/>
            <a:ext cx="1877852" cy="28569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C4C7DD-D586-4211-9E2D-5EAA3D9E65CE}"/>
              </a:ext>
            </a:extLst>
          </p:cNvPr>
          <p:cNvSpPr/>
          <p:nvPr/>
        </p:nvSpPr>
        <p:spPr>
          <a:xfrm>
            <a:off x="2857499" y="4052763"/>
            <a:ext cx="2161367" cy="32211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a:extLst>
              <a:ext uri="{FF2B5EF4-FFF2-40B4-BE49-F238E27FC236}">
                <a16:creationId xmlns:a16="http://schemas.microsoft.com/office/drawing/2014/main" id="{805A745D-98AA-4AC2-B5E9-C82E5A56A7AB}"/>
              </a:ext>
            </a:extLst>
          </p:cNvPr>
          <p:cNvSpPr/>
          <p:nvPr/>
        </p:nvSpPr>
        <p:spPr>
          <a:xfrm>
            <a:off x="6543640" y="2148832"/>
            <a:ext cx="45719" cy="100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B9106AD5-3FAC-4BAB-A033-367F66023E33}"/>
              </a:ext>
            </a:extLst>
          </p:cNvPr>
          <p:cNvSpPr txBox="1">
            <a:spLocks/>
          </p:cNvSpPr>
          <p:nvPr/>
        </p:nvSpPr>
        <p:spPr>
          <a:xfrm>
            <a:off x="3759567" y="2473190"/>
            <a:ext cx="955530" cy="285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R&amp;D</a:t>
            </a:r>
          </a:p>
        </p:txBody>
      </p:sp>
      <p:sp>
        <p:nvSpPr>
          <p:cNvPr id="17" name="Content Placeholder 2">
            <a:extLst>
              <a:ext uri="{FF2B5EF4-FFF2-40B4-BE49-F238E27FC236}">
                <a16:creationId xmlns:a16="http://schemas.microsoft.com/office/drawing/2014/main" id="{2861B89B-28D0-4F3B-8D90-06A812265D95}"/>
              </a:ext>
            </a:extLst>
          </p:cNvPr>
          <p:cNvSpPr txBox="1">
            <a:spLocks/>
          </p:cNvSpPr>
          <p:nvPr/>
        </p:nvSpPr>
        <p:spPr>
          <a:xfrm>
            <a:off x="4237332" y="3409464"/>
            <a:ext cx="2050392" cy="314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Engineering Articles</a:t>
            </a:r>
          </a:p>
        </p:txBody>
      </p:sp>
      <p:sp>
        <p:nvSpPr>
          <p:cNvPr id="18" name="Content Placeholder 2">
            <a:extLst>
              <a:ext uri="{FF2B5EF4-FFF2-40B4-BE49-F238E27FC236}">
                <a16:creationId xmlns:a16="http://schemas.microsoft.com/office/drawing/2014/main" id="{ADA16880-060B-4F1A-B6C5-7CFC1DBE76F4}"/>
              </a:ext>
            </a:extLst>
          </p:cNvPr>
          <p:cNvSpPr txBox="1">
            <a:spLocks/>
          </p:cNvSpPr>
          <p:nvPr/>
        </p:nvSpPr>
        <p:spPr>
          <a:xfrm>
            <a:off x="5076096" y="4061151"/>
            <a:ext cx="2050392" cy="314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Construction</a:t>
            </a:r>
          </a:p>
        </p:txBody>
      </p:sp>
      <p:grpSp>
        <p:nvGrpSpPr>
          <p:cNvPr id="23" name="Group 22">
            <a:extLst>
              <a:ext uri="{FF2B5EF4-FFF2-40B4-BE49-F238E27FC236}">
                <a16:creationId xmlns:a16="http://schemas.microsoft.com/office/drawing/2014/main" id="{D2497864-EB56-4924-808F-D464D693E366}"/>
              </a:ext>
            </a:extLst>
          </p:cNvPr>
          <p:cNvGrpSpPr/>
          <p:nvPr/>
        </p:nvGrpSpPr>
        <p:grpSpPr>
          <a:xfrm>
            <a:off x="6242166" y="518030"/>
            <a:ext cx="2422555" cy="365125"/>
            <a:chOff x="6189009" y="424855"/>
            <a:chExt cx="2422555" cy="365125"/>
          </a:xfrm>
        </p:grpSpPr>
        <p:sp>
          <p:nvSpPr>
            <p:cNvPr id="24" name="TextBox 4">
              <a:extLst>
                <a:ext uri="{FF2B5EF4-FFF2-40B4-BE49-F238E27FC236}">
                  <a16:creationId xmlns:a16="http://schemas.microsoft.com/office/drawing/2014/main" id="{627D62A0-B393-457B-8E70-A66D72F654D9}"/>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25" name="Rectangle 24">
              <a:extLst>
                <a:ext uri="{FF2B5EF4-FFF2-40B4-BE49-F238E27FC236}">
                  <a16:creationId xmlns:a16="http://schemas.microsoft.com/office/drawing/2014/main" id="{C56DC40E-19D7-4DB9-AB80-6754A77AF891}"/>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072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87" y="170150"/>
            <a:ext cx="7016694" cy="800092"/>
          </a:xfrm>
        </p:spPr>
        <p:txBody>
          <a:bodyPr>
            <a:normAutofit/>
          </a:bodyPr>
          <a:lstStyle/>
          <a:p>
            <a:r>
              <a:rPr lang="en-US" sz="2000" dirty="0"/>
              <a:t>Summary</a:t>
            </a:r>
          </a:p>
        </p:txBody>
      </p:sp>
      <p:sp>
        <p:nvSpPr>
          <p:cNvPr id="7" name="TextBox 6">
            <a:extLst>
              <a:ext uri="{FF2B5EF4-FFF2-40B4-BE49-F238E27FC236}">
                <a16:creationId xmlns:a16="http://schemas.microsoft.com/office/drawing/2014/main" id="{EDC01DE1-A17E-0B4A-B632-486D932E527D}"/>
              </a:ext>
            </a:extLst>
          </p:cNvPr>
          <p:cNvSpPr txBox="1"/>
          <p:nvPr/>
        </p:nvSpPr>
        <p:spPr>
          <a:xfrm>
            <a:off x="433587" y="880023"/>
            <a:ext cx="8364338" cy="5601533"/>
          </a:xfrm>
          <a:prstGeom prst="rect">
            <a:avLst/>
          </a:prstGeom>
          <a:noFill/>
        </p:spPr>
        <p:txBody>
          <a:bodyPr wrap="square" rtlCol="0">
            <a:spAutoFit/>
          </a:bodyPr>
          <a:lstStyle/>
          <a:p>
            <a:pPr marL="285750" indent="-285750">
              <a:buFont typeface="Wingdings" panose="05000000000000000000" pitchFamily="2" charset="2"/>
              <a:buChar char="q"/>
            </a:pPr>
            <a:r>
              <a:rPr lang="en-US" sz="1600" dirty="0"/>
              <a:t>There were delays in awarding FY23 eRD109 contracts, ~6 months relative to the start of the FY23 funding. However, there has been good progress overall.</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FY24 eRD109 proposals submitted by 7 July 2023. Contract awards are more likely to coincide with FY24 funding (October 2023) and also due to continuation of FY23 efforts. This will help better align projects with funds and will allow projects to continue uninterrupted. </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Continue gathering and refining detector requirements (</a:t>
            </a:r>
            <a:r>
              <a:rPr lang="en-US" sz="1600" dirty="0" err="1"/>
              <a:t>ch</a:t>
            </a:r>
            <a:r>
              <a:rPr lang="en-US" sz="1600" dirty="0"/>
              <a:t> rates, </a:t>
            </a:r>
            <a:r>
              <a:rPr lang="en-US" sz="1600" dirty="0" err="1"/>
              <a:t>Cdin</a:t>
            </a:r>
            <a:r>
              <a:rPr lang="en-US" sz="1600" dirty="0"/>
              <a:t>, etc.) and services to inform electronics specifications towards final implementations, ~Fall 2023.</a:t>
            </a:r>
          </a:p>
          <a:p>
            <a:pPr marL="285750" indent="-285750">
              <a:buFont typeface="Wingdings" panose="05000000000000000000" pitchFamily="2" charset="2"/>
              <a:buChar char="q"/>
            </a:pPr>
            <a:endParaRPr lang="en-US" sz="1600" dirty="0">
              <a:cs typeface="Arial" panose="020B0604020202020204" pitchFamily="34" charset="0"/>
            </a:endParaRPr>
          </a:p>
          <a:p>
            <a:pPr marL="285750" indent="-285750">
              <a:buFont typeface="Wingdings" panose="05000000000000000000" pitchFamily="2" charset="2"/>
              <a:buChar char="q"/>
            </a:pPr>
            <a:r>
              <a:rPr lang="en-US" sz="1600" dirty="0">
                <a:cs typeface="Arial" panose="020B0604020202020204" pitchFamily="34" charset="0"/>
              </a:rPr>
              <a:t>Initial assessment of a 4-Year R&amp;D cycle still applies and in agreement with “Assessment of R&amp;D Needs for an EIC Detector” document.</a:t>
            </a:r>
          </a:p>
          <a:p>
            <a:pPr marL="285750" indent="-285750">
              <a:buFont typeface="Wingdings" panose="05000000000000000000" pitchFamily="2" charset="2"/>
              <a:buChar char="q"/>
            </a:pPr>
            <a:endParaRPr lang="en-US" sz="1600" dirty="0">
              <a:cs typeface="Arial" panose="020B0604020202020204" pitchFamily="34" charset="0"/>
            </a:endParaRPr>
          </a:p>
          <a:p>
            <a:pPr marL="285750" indent="-285750">
              <a:buFont typeface="Wingdings" panose="05000000000000000000" pitchFamily="2" charset="2"/>
              <a:buChar char="q"/>
            </a:pPr>
            <a:r>
              <a:rPr lang="en-US" sz="1600" dirty="0">
                <a:cs typeface="Arial" panose="020B0604020202020204" pitchFamily="34" charset="0"/>
              </a:rPr>
              <a:t>These 5 proposals are distinct, cover and inform packing form-factors and integration into the various sub-detectors. These also address technical risk factors for the realization of the EIC and its physics reach.</a:t>
            </a:r>
          </a:p>
          <a:p>
            <a:pPr marL="285750" indent="-285750">
              <a:buFont typeface="Wingdings" panose="05000000000000000000" pitchFamily="2" charset="2"/>
              <a:buChar char="q"/>
            </a:pPr>
            <a:endParaRPr lang="en-US" sz="1600" dirty="0">
              <a:cs typeface="Arial" panose="020B0604020202020204" pitchFamily="34" charset="0"/>
            </a:endParaRPr>
          </a:p>
          <a:p>
            <a:pPr marL="285750" indent="-285750">
              <a:buFont typeface="Wingdings" panose="05000000000000000000" pitchFamily="2" charset="2"/>
              <a:buChar char="q"/>
            </a:pPr>
            <a:r>
              <a:rPr lang="en-US" sz="1600" dirty="0">
                <a:cs typeface="Arial" panose="020B0604020202020204" pitchFamily="34" charset="0"/>
              </a:rPr>
              <a:t>Consideration for funding of these proposals is essential to ensure timely developments in agreement with the EIC project schedules.</a:t>
            </a:r>
          </a:p>
          <a:p>
            <a:endParaRPr lang="en-US" sz="1600" dirty="0">
              <a:cs typeface="Arial"/>
            </a:endParaRP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3792E435-6186-EF49-B6BF-47FF1F8FD795}"/>
              </a:ext>
            </a:extLst>
          </p:cNvPr>
          <p:cNvSpPr>
            <a:spLocks noGrp="1"/>
          </p:cNvSpPr>
          <p:nvPr>
            <p:ph type="sldNum" sz="quarter" idx="12"/>
          </p:nvPr>
        </p:nvSpPr>
        <p:spPr/>
        <p:txBody>
          <a:bodyPr/>
          <a:lstStyle/>
          <a:p>
            <a:fld id="{893C5830-40F3-F04E-B2E3-10E6672BA8FF}" type="slidenum">
              <a:rPr lang="en-US" smtClean="0"/>
              <a:t>18</a:t>
            </a:fld>
            <a:endParaRPr lang="en-US"/>
          </a:p>
        </p:txBody>
      </p:sp>
    </p:spTree>
    <p:extLst>
      <p:ext uri="{BB962C8B-B14F-4D97-AF65-F5344CB8AC3E}">
        <p14:creationId xmlns:p14="http://schemas.microsoft.com/office/powerpoint/2010/main" val="30581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3112"/>
          </a:xfrm>
        </p:spPr>
        <p:txBody>
          <a:bodyPr>
            <a:noAutofit/>
          </a:bodyPr>
          <a:lstStyle/>
          <a:p>
            <a:r>
              <a:rPr lang="en-US" dirty="0"/>
              <a:t>Outline</a:t>
            </a:r>
          </a:p>
        </p:txBody>
      </p:sp>
      <p:sp>
        <p:nvSpPr>
          <p:cNvPr id="3" name="TextBox 2">
            <a:extLst>
              <a:ext uri="{FF2B5EF4-FFF2-40B4-BE49-F238E27FC236}">
                <a16:creationId xmlns:a16="http://schemas.microsoft.com/office/drawing/2014/main" id="{392DC9F4-577C-444D-9EF5-ECD6E3ADD4E3}"/>
              </a:ext>
            </a:extLst>
          </p:cNvPr>
          <p:cNvSpPr txBox="1"/>
          <p:nvPr/>
        </p:nvSpPr>
        <p:spPr>
          <a:xfrm>
            <a:off x="628650" y="1045028"/>
            <a:ext cx="7886700" cy="4421147"/>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Readout Channels</a:t>
            </a:r>
          </a:p>
          <a:p>
            <a:pPr marL="342900" indent="-34290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eRD109 – R&amp;D Initiatives</a:t>
            </a:r>
          </a:p>
          <a:p>
            <a:pPr marL="342900" indent="-34290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FY23 Proposals - Progress Summary:</a:t>
            </a:r>
          </a:p>
          <a:p>
            <a:pPr marL="800100" lvl="1" indent="-342900">
              <a:lnSpc>
                <a:spcPct val="15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A – Calorimeters, </a:t>
            </a:r>
            <a:r>
              <a:rPr lang="en-US" sz="1400" dirty="0" err="1">
                <a:latin typeface="Arial" panose="020B0604020202020204" pitchFamily="34" charset="0"/>
                <a:cs typeface="Arial" panose="020B0604020202020204" pitchFamily="34" charset="0"/>
              </a:rPr>
              <a:t>SiPM</a:t>
            </a:r>
            <a:r>
              <a:rPr lang="en-US" sz="1400" dirty="0">
                <a:latin typeface="Arial" panose="020B0604020202020204" pitchFamily="34" charset="0"/>
                <a:cs typeface="Arial" panose="020B0604020202020204" pitchFamily="34" charset="0"/>
              </a:rPr>
              <a:t> - Discrete/COTS/ASIC</a:t>
            </a:r>
          </a:p>
          <a:p>
            <a:pPr marL="800100" lvl="1" indent="-342900">
              <a:lnSpc>
                <a:spcPct val="15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B – Calorimeters, </a:t>
            </a:r>
            <a:r>
              <a:rPr lang="en-US" sz="1400" dirty="0" err="1">
                <a:latin typeface="Arial" panose="020B0604020202020204" pitchFamily="34" charset="0"/>
                <a:cs typeface="Arial" panose="020B0604020202020204" pitchFamily="34" charset="0"/>
              </a:rPr>
              <a:t>SiPM</a:t>
            </a:r>
            <a:r>
              <a:rPr lang="en-US" sz="1400" dirty="0">
                <a:latin typeface="Arial" panose="020B0604020202020204" pitchFamily="34" charset="0"/>
                <a:cs typeface="Arial" panose="020B0604020202020204" pitchFamily="34" charset="0"/>
              </a:rPr>
              <a:t> – HGCROCv3</a:t>
            </a:r>
          </a:p>
          <a:p>
            <a:pPr marL="800100" lvl="1" indent="-342900">
              <a:lnSpc>
                <a:spcPct val="15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C – </a:t>
            </a:r>
            <a:r>
              <a:rPr lang="en-US" sz="1400" dirty="0" err="1">
                <a:latin typeface="Arial" panose="020B0604020202020204" pitchFamily="34" charset="0"/>
                <a:cs typeface="Arial" panose="020B0604020202020204" pitchFamily="34" charset="0"/>
              </a:rPr>
              <a:t>dRICH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SiPM</a:t>
            </a:r>
            <a:r>
              <a:rPr lang="en-US" sz="1400" dirty="0">
                <a:latin typeface="Arial" panose="020B0604020202020204" pitchFamily="34" charset="0"/>
                <a:cs typeface="Arial" panose="020B0604020202020204" pitchFamily="34" charset="0"/>
              </a:rPr>
              <a:t> – ALCOR</a:t>
            </a:r>
          </a:p>
          <a:p>
            <a:pPr marL="800100" lvl="1" indent="-342900">
              <a:lnSpc>
                <a:spcPct val="15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D - AC-LGAD – EICROC/FCFD/3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party ASIC</a:t>
            </a:r>
          </a:p>
          <a:p>
            <a:pPr marL="800100" lvl="1" indent="-342900">
              <a:lnSpc>
                <a:spcPct val="15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E – MPGD - SALSA</a:t>
            </a:r>
          </a:p>
          <a:p>
            <a:pPr marL="342900" indent="-34290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FY24 Proposals &amp; Costs</a:t>
            </a:r>
          </a:p>
          <a:p>
            <a:pPr marL="342900" indent="-34290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Timeline</a:t>
            </a:r>
          </a:p>
          <a:p>
            <a:pPr marL="342900" indent="-34290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Summary</a:t>
            </a:r>
          </a:p>
        </p:txBody>
      </p:sp>
      <p:sp>
        <p:nvSpPr>
          <p:cNvPr id="4" name="Slide Number Placeholder 3">
            <a:extLst>
              <a:ext uri="{FF2B5EF4-FFF2-40B4-BE49-F238E27FC236}">
                <a16:creationId xmlns:a16="http://schemas.microsoft.com/office/drawing/2014/main" id="{697AFA52-4419-5242-9143-0E774671CADA}"/>
              </a:ext>
            </a:extLst>
          </p:cNvPr>
          <p:cNvSpPr>
            <a:spLocks noGrp="1"/>
          </p:cNvSpPr>
          <p:nvPr>
            <p:ph type="sldNum" sz="quarter" idx="12"/>
          </p:nvPr>
        </p:nvSpPr>
        <p:spPr/>
        <p:txBody>
          <a:bodyPr/>
          <a:lstStyle/>
          <a:p>
            <a:fld id="{893C5830-40F3-F04E-B2E3-10E6672BA8FF}" type="slidenum">
              <a:rPr lang="en-US" smtClean="0"/>
              <a:t>2</a:t>
            </a:fld>
            <a:endParaRPr lang="en-US"/>
          </a:p>
        </p:txBody>
      </p:sp>
      <p:sp>
        <p:nvSpPr>
          <p:cNvPr id="5" name="Content Placeholder 2">
            <a:extLst>
              <a:ext uri="{FF2B5EF4-FFF2-40B4-BE49-F238E27FC236}">
                <a16:creationId xmlns:a16="http://schemas.microsoft.com/office/drawing/2014/main" id="{EDC50DD2-0A32-4E82-AC69-5C9BF65DDB4B}"/>
              </a:ext>
            </a:extLst>
          </p:cNvPr>
          <p:cNvSpPr txBox="1">
            <a:spLocks/>
          </p:cNvSpPr>
          <p:nvPr/>
        </p:nvSpPr>
        <p:spPr>
          <a:xfrm>
            <a:off x="5644328" y="1075789"/>
            <a:ext cx="3499672" cy="181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Charge Questions:</a:t>
            </a:r>
          </a:p>
          <a:p>
            <a:pPr marL="342900" marR="0" indent="-342900">
              <a:lnSpc>
                <a:spcPct val="107000"/>
              </a:lnSpc>
              <a:spcBef>
                <a:spcPts val="0"/>
              </a:spcBef>
              <a:spcAft>
                <a:spcPts val="0"/>
              </a:spcAft>
              <a:buAutoNum type="arabicPeriod"/>
            </a:pPr>
            <a:r>
              <a:rPr lang="en-US" sz="1600" dirty="0">
                <a:latin typeface="+mn-lt"/>
              </a:rPr>
              <a:t>Status, Progress, Milestones</a:t>
            </a:r>
          </a:p>
          <a:p>
            <a:pPr marL="342900" marR="0" indent="-342900">
              <a:lnSpc>
                <a:spcPct val="107000"/>
              </a:lnSpc>
              <a:spcBef>
                <a:spcPts val="0"/>
              </a:spcBef>
              <a:spcAft>
                <a:spcPts val="0"/>
              </a:spcAft>
              <a:buAutoNum type="arabicPeriod"/>
            </a:pPr>
            <a:r>
              <a:rPr lang="en-US" sz="1600" dirty="0">
                <a:latin typeface="+mn-lt"/>
                <a:ea typeface="Calibri" panose="020F0502020204030204" pitchFamily="34" charset="0"/>
                <a:cs typeface="Times New Roman" panose="02020603050405020304" pitchFamily="18" charset="0"/>
              </a:rPr>
              <a:t>Plans</a:t>
            </a:r>
          </a:p>
          <a:p>
            <a:pPr marL="342900" marR="0" indent="-342900">
              <a:lnSpc>
                <a:spcPct val="107000"/>
              </a:lnSpc>
              <a:spcBef>
                <a:spcPts val="0"/>
              </a:spcBef>
              <a:spcAft>
                <a:spcPts val="0"/>
              </a:spcAft>
              <a:buAutoNum type="arabicPeriod"/>
            </a:pPr>
            <a:r>
              <a:rPr lang="en-US" sz="1600" dirty="0">
                <a:solidFill>
                  <a:srgbClr val="00B050"/>
                </a:solidFill>
                <a:latin typeface="+mn-lt"/>
                <a:ea typeface="Calibri" panose="020F0502020204030204" pitchFamily="34" charset="0"/>
                <a:cs typeface="Times New Roman" panose="02020603050405020304" pitchFamily="18" charset="0"/>
              </a:rPr>
              <a:t>eRD114 &amp; eRD115</a:t>
            </a:r>
          </a:p>
          <a:p>
            <a:pPr marL="342900" marR="0" indent="-342900">
              <a:lnSpc>
                <a:spcPct val="107000"/>
              </a:lnSpc>
              <a:spcBef>
                <a:spcPts val="0"/>
              </a:spcBef>
              <a:spcAft>
                <a:spcPts val="0"/>
              </a:spcAft>
              <a:buAutoNum type="arabicPeriod"/>
            </a:pPr>
            <a:r>
              <a:rPr lang="en-US" sz="1600" dirty="0">
                <a:solidFill>
                  <a:srgbClr val="00B050"/>
                </a:solidFill>
                <a:latin typeface="+mn-lt"/>
                <a:ea typeface="Calibri" panose="020F0502020204030204" pitchFamily="34" charset="0"/>
                <a:cs typeface="Times New Roman" panose="02020603050405020304" pitchFamily="18" charset="0"/>
              </a:rPr>
              <a:t>Further planning, outyears</a:t>
            </a:r>
          </a:p>
          <a:p>
            <a:pPr marL="342900" marR="0" indent="-342900">
              <a:lnSpc>
                <a:spcPct val="107000"/>
              </a:lnSpc>
              <a:spcBef>
                <a:spcPts val="0"/>
              </a:spcBef>
              <a:spcAft>
                <a:spcPts val="0"/>
              </a:spcAft>
              <a:buAutoNum type="arabicPeriod"/>
            </a:pPr>
            <a:r>
              <a:rPr lang="en-US" sz="1600" dirty="0">
                <a:solidFill>
                  <a:srgbClr val="00B050"/>
                </a:solidFill>
                <a:latin typeface="+mn-lt"/>
                <a:ea typeface="Calibri" panose="020F0502020204030204" pitchFamily="34" charset="0"/>
                <a:cs typeface="Times New Roman" panose="02020603050405020304" pitchFamily="18" charset="0"/>
              </a:rPr>
              <a:t>Priorities</a:t>
            </a:r>
          </a:p>
        </p:txBody>
      </p:sp>
    </p:spTree>
    <p:extLst>
      <p:ext uri="{BB962C8B-B14F-4D97-AF65-F5344CB8AC3E}">
        <p14:creationId xmlns:p14="http://schemas.microsoft.com/office/powerpoint/2010/main" val="278902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150A8-C747-49CA-8CCB-2C71D24559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graphicFrame>
        <p:nvGraphicFramePr>
          <p:cNvPr id="5" name="Table 4">
            <a:extLst>
              <a:ext uri="{FF2B5EF4-FFF2-40B4-BE49-F238E27FC236}">
                <a16:creationId xmlns:a16="http://schemas.microsoft.com/office/drawing/2014/main" id="{55F0FFFF-7EF5-45A5-8E13-0D4DDE1B64D1}"/>
              </a:ext>
            </a:extLst>
          </p:cNvPr>
          <p:cNvGraphicFramePr>
            <a:graphicFrameLocks noGrp="1"/>
          </p:cNvGraphicFramePr>
          <p:nvPr>
            <p:extLst/>
          </p:nvPr>
        </p:nvGraphicFramePr>
        <p:xfrm>
          <a:off x="465191" y="683196"/>
          <a:ext cx="7109014" cy="5806440"/>
        </p:xfrm>
        <a:graphic>
          <a:graphicData uri="http://schemas.openxmlformats.org/drawingml/2006/table">
            <a:tbl>
              <a:tblPr firstRow="1" bandRow="1">
                <a:tableStyleId>{5C22544A-7EE6-4342-B048-85BDC9FD1C3A}</a:tableStyleId>
              </a:tblPr>
              <a:tblGrid>
                <a:gridCol w="2116814">
                  <a:extLst>
                    <a:ext uri="{9D8B030D-6E8A-4147-A177-3AD203B41FA5}">
                      <a16:colId xmlns:a16="http://schemas.microsoft.com/office/drawing/2014/main" val="172926859"/>
                    </a:ext>
                  </a:extLst>
                </a:gridCol>
                <a:gridCol w="1635720">
                  <a:extLst>
                    <a:ext uri="{9D8B030D-6E8A-4147-A177-3AD203B41FA5}">
                      <a16:colId xmlns:a16="http://schemas.microsoft.com/office/drawing/2014/main" val="3463441786"/>
                    </a:ext>
                  </a:extLst>
                </a:gridCol>
                <a:gridCol w="1678240">
                  <a:extLst>
                    <a:ext uri="{9D8B030D-6E8A-4147-A177-3AD203B41FA5}">
                      <a16:colId xmlns:a16="http://schemas.microsoft.com/office/drawing/2014/main" val="406351280"/>
                    </a:ext>
                  </a:extLst>
                </a:gridCol>
                <a:gridCol w="1678240">
                  <a:extLst>
                    <a:ext uri="{9D8B030D-6E8A-4147-A177-3AD203B41FA5}">
                      <a16:colId xmlns:a16="http://schemas.microsoft.com/office/drawing/2014/main" val="3908878730"/>
                    </a:ext>
                  </a:extLst>
                </a:gridCol>
              </a:tblGrid>
              <a:tr h="0">
                <a:tc>
                  <a:txBody>
                    <a:bodyPr/>
                    <a:lstStyle/>
                    <a:p>
                      <a:r>
                        <a:rPr lang="en-US" sz="900" dirty="0"/>
                        <a:t>Detector System</a:t>
                      </a:r>
                    </a:p>
                  </a:txBody>
                  <a:tcPr/>
                </a:tc>
                <a:tc>
                  <a:txBody>
                    <a:bodyPr/>
                    <a:lstStyle/>
                    <a:p>
                      <a:r>
                        <a:rPr lang="en-US" sz="900" dirty="0"/>
                        <a:t>Channels</a:t>
                      </a:r>
                    </a:p>
                  </a:txBody>
                  <a:tcPr/>
                </a:tc>
                <a:tc>
                  <a:txBody>
                    <a:bodyPr/>
                    <a:lstStyle/>
                    <a:p>
                      <a:r>
                        <a:rPr lang="en-US" sz="900" dirty="0"/>
                        <a:t>Nominal Readout Technology</a:t>
                      </a:r>
                    </a:p>
                  </a:txBody>
                  <a:tcPr/>
                </a:tc>
                <a:tc>
                  <a:txBody>
                    <a:bodyPr/>
                    <a:lstStyle/>
                    <a:p>
                      <a:r>
                        <a:rPr lang="en-US" sz="900" dirty="0"/>
                        <a:t>eRD109 Initiatives</a:t>
                      </a:r>
                    </a:p>
                  </a:txBody>
                  <a:tcPr/>
                </a:tc>
                <a:extLst>
                  <a:ext uri="{0D108BD9-81ED-4DB2-BD59-A6C34878D82A}">
                    <a16:rowId xmlns:a16="http://schemas.microsoft.com/office/drawing/2014/main" val="2546426192"/>
                  </a:ext>
                </a:extLst>
              </a:tr>
              <a:tr h="173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Si Tracking: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3 vertex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2 sagitta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5 backward disks,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     5 forward disks</a:t>
                      </a:r>
                    </a:p>
                  </a:txBody>
                  <a:tcPr/>
                </a:tc>
                <a:tc>
                  <a:txBody>
                    <a:bodyPr/>
                    <a:lstStyle/>
                    <a:p>
                      <a:r>
                        <a:rPr lang="en-US" sz="900" dirty="0"/>
                        <a:t>7 m^2 </a:t>
                      </a:r>
                    </a:p>
                    <a:p>
                      <a:r>
                        <a:rPr lang="en-US" sz="900" dirty="0"/>
                        <a:t>36 B pixels</a:t>
                      </a:r>
                    </a:p>
                    <a:p>
                      <a:r>
                        <a:rPr lang="en-US" sz="900" dirty="0"/>
                        <a:t>5,200 MAPS sensors</a:t>
                      </a:r>
                    </a:p>
                  </a:txBody>
                  <a:tcPr/>
                </a:tc>
                <a:tc>
                  <a:txBody>
                    <a:bodyPr/>
                    <a:lstStyle/>
                    <a:p>
                      <a:r>
                        <a:rPr lang="en-US" sz="900" dirty="0"/>
                        <a:t>MAPS – ITS-3</a:t>
                      </a:r>
                    </a:p>
                  </a:txBody>
                  <a:tcPr/>
                </a:tc>
                <a:tc>
                  <a:txBody>
                    <a:bodyPr/>
                    <a:lstStyle/>
                    <a:p>
                      <a:endParaRPr lang="en-US" sz="900" dirty="0"/>
                    </a:p>
                  </a:txBody>
                  <a:tcPr/>
                </a:tc>
                <a:extLst>
                  <a:ext uri="{0D108BD9-81ED-4DB2-BD59-A6C34878D82A}">
                    <a16:rowId xmlns:a16="http://schemas.microsoft.com/office/drawing/2014/main" val="1342292927"/>
                  </a:ext>
                </a:extLst>
              </a:tr>
              <a:tr h="173567">
                <a:tc>
                  <a:txBody>
                    <a:bodyPr/>
                    <a:lstStyle/>
                    <a:p>
                      <a:r>
                        <a:rPr lang="en-US" sz="900" dirty="0"/>
                        <a:t>MPGD tracking:</a:t>
                      </a:r>
                    </a:p>
                    <a:p>
                      <a:r>
                        <a:rPr lang="en-US" sz="900" dirty="0"/>
                        <a:t>     layers + disks</a:t>
                      </a:r>
                    </a:p>
                  </a:txBody>
                  <a:tcPr/>
                </a:tc>
                <a:tc>
                  <a:txBody>
                    <a:bodyPr/>
                    <a:lstStyle/>
                    <a:p>
                      <a:r>
                        <a:rPr lang="en-US" sz="900" dirty="0"/>
                        <a:t>202 k</a:t>
                      </a:r>
                    </a:p>
                  </a:txBody>
                  <a:tcPr/>
                </a:tc>
                <a:tc>
                  <a:txBody>
                    <a:bodyPr/>
                    <a:lstStyle/>
                    <a:p>
                      <a:r>
                        <a:rPr lang="en-US" sz="900" dirty="0"/>
                        <a:t>Strips</a:t>
                      </a:r>
                    </a:p>
                  </a:txBody>
                  <a:tcPr/>
                </a:tc>
                <a:tc>
                  <a:txBody>
                    <a:bodyPr/>
                    <a:lstStyle/>
                    <a:p>
                      <a:r>
                        <a:rPr lang="en-US" sz="900" dirty="0"/>
                        <a:t>SALSA</a:t>
                      </a:r>
                    </a:p>
                  </a:txBody>
                  <a:tcPr/>
                </a:tc>
                <a:extLst>
                  <a:ext uri="{0D108BD9-81ED-4DB2-BD59-A6C34878D82A}">
                    <a16:rowId xmlns:a16="http://schemas.microsoft.com/office/drawing/2014/main" val="3978871654"/>
                  </a:ext>
                </a:extLst>
              </a:tr>
              <a:tr h="173567">
                <a:tc>
                  <a:txBody>
                    <a:bodyPr/>
                    <a:lstStyle/>
                    <a:p>
                      <a:r>
                        <a:rPr lang="en-US" sz="900" dirty="0"/>
                        <a:t>Calorimeters: (in P6)</a:t>
                      </a:r>
                    </a:p>
                    <a:p>
                      <a:r>
                        <a:rPr lang="en-US" sz="900" dirty="0"/>
                        <a:t>     Forward:    LFHCAL</a:t>
                      </a:r>
                    </a:p>
                    <a:p>
                      <a:r>
                        <a:rPr lang="en-US" sz="900" dirty="0"/>
                        <a:t>                          </a:t>
                      </a:r>
                      <a:r>
                        <a:rPr lang="en-US" sz="900" dirty="0" err="1"/>
                        <a:t>pECAL</a:t>
                      </a:r>
                      <a:endParaRPr lang="en-US" sz="900" dirty="0"/>
                    </a:p>
                    <a:p>
                      <a:r>
                        <a:rPr lang="en-US" sz="900" dirty="0"/>
                        <a:t>     Barrel:         HCAL</a:t>
                      </a:r>
                    </a:p>
                    <a:p>
                      <a:r>
                        <a:rPr lang="en-US" sz="900" dirty="0"/>
                        <a:t>                          ECAL           </a:t>
                      </a:r>
                      <a:r>
                        <a:rPr lang="en-US" sz="900" dirty="0" err="1"/>
                        <a:t>SciFi</a:t>
                      </a:r>
                      <a:r>
                        <a:rPr lang="en-US" sz="900" dirty="0"/>
                        <a:t>/Pb</a:t>
                      </a:r>
                    </a:p>
                    <a:p>
                      <a:r>
                        <a:rPr lang="en-US" sz="900" dirty="0"/>
                        <a:t>                                              Imaging Si</a:t>
                      </a:r>
                    </a:p>
                    <a:p>
                      <a:r>
                        <a:rPr lang="en-US" sz="900" dirty="0"/>
                        <a:t>     Backward:  ECAL</a:t>
                      </a:r>
                    </a:p>
                    <a:p>
                      <a:r>
                        <a:rPr lang="en-US" sz="900" dirty="0"/>
                        <a:t>                          </a:t>
                      </a:r>
                      <a:r>
                        <a:rPr lang="en-US" sz="900" dirty="0" err="1"/>
                        <a:t>nHCAL</a:t>
                      </a:r>
                      <a:endParaRPr lang="en-US" sz="900" dirty="0"/>
                    </a:p>
                  </a:txBody>
                  <a:tcPr/>
                </a:tc>
                <a:tc>
                  <a:txBody>
                    <a:bodyPr/>
                    <a:lstStyle/>
                    <a:p>
                      <a:endParaRPr lang="en-US" sz="900" dirty="0"/>
                    </a:p>
                    <a:p>
                      <a:r>
                        <a:rPr lang="en-US" sz="900" dirty="0"/>
                        <a:t>63,280</a:t>
                      </a:r>
                    </a:p>
                    <a:p>
                      <a:r>
                        <a:rPr lang="en-US" sz="900" dirty="0"/>
                        <a:t>19,000</a:t>
                      </a:r>
                    </a:p>
                    <a:p>
                      <a:r>
                        <a:rPr lang="en-US" sz="900" dirty="0"/>
                        <a:t>1536</a:t>
                      </a:r>
                    </a:p>
                    <a:p>
                      <a:r>
                        <a:rPr lang="en-US" sz="900" dirty="0"/>
                        <a:t>5760</a:t>
                      </a:r>
                    </a:p>
                    <a:p>
                      <a:r>
                        <a:rPr lang="en-US" sz="900" dirty="0"/>
                        <a:t>500 M</a:t>
                      </a:r>
                    </a:p>
                    <a:p>
                      <a:r>
                        <a:rPr lang="en-US" sz="900" dirty="0"/>
                        <a:t>3256</a:t>
                      </a:r>
                    </a:p>
                    <a:p>
                      <a:r>
                        <a:rPr lang="en-US" sz="900" dirty="0"/>
                        <a:t>3240</a:t>
                      </a:r>
                    </a:p>
                  </a:txBody>
                  <a:tcPr/>
                </a:tc>
                <a:tc>
                  <a:txBody>
                    <a:bodyPr/>
                    <a:lstStyle/>
                    <a:p>
                      <a:endParaRPr lang="en-US" sz="900" dirty="0"/>
                    </a:p>
                    <a:p>
                      <a:r>
                        <a:rPr lang="en-US" sz="900" dirty="0" err="1"/>
                        <a:t>SiPM</a:t>
                      </a:r>
                      <a:endParaRPr lang="en-US" sz="900" dirty="0"/>
                    </a:p>
                    <a:p>
                      <a:r>
                        <a:rPr lang="en-US" sz="900" dirty="0" err="1"/>
                        <a:t>SiPM</a:t>
                      </a:r>
                      <a:endParaRPr lang="en-US" sz="900" dirty="0"/>
                    </a:p>
                    <a:p>
                      <a:r>
                        <a:rPr lang="en-US" sz="900" dirty="0" err="1"/>
                        <a:t>SiPM</a:t>
                      </a:r>
                      <a:endParaRPr lang="en-US" sz="900" dirty="0"/>
                    </a:p>
                    <a:p>
                      <a:r>
                        <a:rPr lang="en-US" sz="900" dirty="0" err="1"/>
                        <a:t>SiPM</a:t>
                      </a:r>
                      <a:endParaRPr lang="en-US" sz="900" dirty="0"/>
                    </a:p>
                    <a:p>
                      <a:r>
                        <a:rPr lang="en-US" sz="900" dirty="0"/>
                        <a:t>Si - ASTROPIXV4</a:t>
                      </a:r>
                    </a:p>
                    <a:p>
                      <a:r>
                        <a:rPr lang="en-US" sz="900" dirty="0" err="1"/>
                        <a:t>SiPM</a:t>
                      </a:r>
                      <a:endParaRPr lang="en-US" sz="900" dirty="0"/>
                    </a:p>
                    <a:p>
                      <a:r>
                        <a:rPr lang="en-US" sz="900" dirty="0" err="1"/>
                        <a:t>SiPM</a:t>
                      </a:r>
                      <a:endParaRPr lang="en-US" sz="900" dirty="0"/>
                    </a:p>
                  </a:txBody>
                  <a:tcPr/>
                </a:tc>
                <a:tc>
                  <a:txBody>
                    <a:bodyPr/>
                    <a:lstStyle/>
                    <a:p>
                      <a:endParaRPr lang="en-US" sz="900" dirty="0"/>
                    </a:p>
                    <a:p>
                      <a:r>
                        <a:rPr lang="en-US" sz="900" dirty="0"/>
                        <a:t>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H2GCROC</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H2GCROC</a:t>
                      </a:r>
                    </a:p>
                  </a:txBody>
                  <a:tcPr/>
                </a:tc>
                <a:extLst>
                  <a:ext uri="{0D108BD9-81ED-4DB2-BD59-A6C34878D82A}">
                    <a16:rowId xmlns:a16="http://schemas.microsoft.com/office/drawing/2014/main" val="1244280811"/>
                  </a:ext>
                </a:extLst>
              </a:tr>
              <a:tr h="173567">
                <a:tc>
                  <a:txBody>
                    <a:bodyPr/>
                    <a:lstStyle/>
                    <a:p>
                      <a:r>
                        <a:rPr lang="en-US" sz="900" dirty="0"/>
                        <a:t>Far Forward:</a:t>
                      </a:r>
                    </a:p>
                    <a:p>
                      <a:r>
                        <a:rPr lang="en-US" sz="900" dirty="0"/>
                        <a:t>     B0: 4 AC-LGAD layers</a:t>
                      </a:r>
                    </a:p>
                    <a:p>
                      <a:r>
                        <a:rPr lang="en-US" sz="900" dirty="0"/>
                        <a:t>     2 Roman Pots</a:t>
                      </a:r>
                    </a:p>
                    <a:p>
                      <a:r>
                        <a:rPr lang="en-US" sz="900" dirty="0"/>
                        <a:t>     2 Off Momentum</a:t>
                      </a:r>
                    </a:p>
                    <a:p>
                      <a:r>
                        <a:rPr lang="en-US" sz="900" dirty="0"/>
                        <a:t>     ZDC: Crystal Calorimeter</a:t>
                      </a:r>
                    </a:p>
                    <a:p>
                      <a:r>
                        <a:rPr lang="en-US" sz="900" dirty="0"/>
                        <a:t>              32 Silicon pad layer</a:t>
                      </a:r>
                    </a:p>
                    <a:p>
                      <a:r>
                        <a:rPr lang="en-US" sz="900" dirty="0"/>
                        <a:t>              4 silicon pixel layers</a:t>
                      </a:r>
                    </a:p>
                    <a:p>
                      <a:r>
                        <a:rPr lang="en-US" sz="900" dirty="0"/>
                        <a:t>              2 boxes scintillator</a:t>
                      </a:r>
                    </a:p>
                  </a:txBody>
                  <a:tcPr/>
                </a:tc>
                <a:tc>
                  <a:txBody>
                    <a:bodyPr/>
                    <a:lstStyle/>
                    <a:p>
                      <a:endParaRPr lang="en-US" sz="900" dirty="0"/>
                    </a:p>
                    <a:p>
                      <a:r>
                        <a:rPr lang="en-US" sz="900" dirty="0"/>
                        <a:t>1 M</a:t>
                      </a:r>
                    </a:p>
                    <a:p>
                      <a:r>
                        <a:rPr lang="en-US" sz="900" dirty="0"/>
                        <a:t>560 k x 2</a:t>
                      </a:r>
                    </a:p>
                    <a:p>
                      <a:r>
                        <a:rPr lang="en-US" sz="900" dirty="0"/>
                        <a:t>320 k x 2</a:t>
                      </a:r>
                    </a:p>
                    <a:p>
                      <a:r>
                        <a:rPr lang="en-US" sz="900" dirty="0"/>
                        <a:t>400 </a:t>
                      </a:r>
                    </a:p>
                    <a:p>
                      <a:r>
                        <a:rPr lang="en-US" sz="900" dirty="0"/>
                        <a:t>11520</a:t>
                      </a:r>
                    </a:p>
                    <a:p>
                      <a:r>
                        <a:rPr lang="en-US" sz="900" dirty="0"/>
                        <a:t>160 k</a:t>
                      </a:r>
                    </a:p>
                    <a:p>
                      <a:r>
                        <a:rPr lang="en-US" sz="900" dirty="0"/>
                        <a:t>72</a:t>
                      </a:r>
                    </a:p>
                  </a:txBody>
                  <a:tcPr/>
                </a:tc>
                <a:tc>
                  <a:txBody>
                    <a:bodyPr/>
                    <a:lstStyle/>
                    <a:p>
                      <a:endParaRPr lang="en-US" sz="900" dirty="0"/>
                    </a:p>
                    <a:p>
                      <a:r>
                        <a:rPr lang="en-US" sz="900" dirty="0"/>
                        <a:t>AC-LGAD</a:t>
                      </a:r>
                    </a:p>
                    <a:p>
                      <a:r>
                        <a:rPr lang="en-US" sz="900" dirty="0"/>
                        <a:t>AC-LGAG</a:t>
                      </a:r>
                    </a:p>
                    <a:p>
                      <a:r>
                        <a:rPr lang="en-US" sz="900" dirty="0"/>
                        <a:t>AC-LGAD</a:t>
                      </a:r>
                    </a:p>
                    <a:p>
                      <a:r>
                        <a:rPr lang="en-US" sz="900" dirty="0"/>
                        <a:t>APD</a:t>
                      </a:r>
                    </a:p>
                    <a:p>
                      <a:r>
                        <a:rPr lang="en-US" sz="900" dirty="0"/>
                        <a:t>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AC-LGAD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PMT/</a:t>
                      </a:r>
                      <a:r>
                        <a:rPr lang="en-US" sz="900" dirty="0" err="1"/>
                        <a:t>SiPM</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Discrete/HGCROC/H2GCROC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HGCROC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EICROC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Discrete/HGCROC/H2GCROC</a:t>
                      </a:r>
                    </a:p>
                  </a:txBody>
                  <a:tcPr/>
                </a:tc>
                <a:extLst>
                  <a:ext uri="{0D108BD9-81ED-4DB2-BD59-A6C34878D82A}">
                    <a16:rowId xmlns:a16="http://schemas.microsoft.com/office/drawing/2014/main" val="3325085835"/>
                  </a:ext>
                </a:extLst>
              </a:tr>
              <a:tr h="173567">
                <a:tc>
                  <a:txBody>
                    <a:bodyPr/>
                    <a:lstStyle/>
                    <a:p>
                      <a:r>
                        <a:rPr lang="en-US" sz="900" dirty="0"/>
                        <a:t>Far Backward:</a:t>
                      </a:r>
                    </a:p>
                    <a:p>
                      <a:r>
                        <a:rPr lang="en-US" sz="900" dirty="0"/>
                        <a:t>     Low Q Tagger 1</a:t>
                      </a:r>
                    </a:p>
                    <a:p>
                      <a:r>
                        <a:rPr lang="en-US" sz="900" dirty="0"/>
                        <a:t>     Low Q Tagger 2</a:t>
                      </a:r>
                    </a:p>
                    <a:p>
                      <a:r>
                        <a:rPr lang="en-US" sz="900" dirty="0"/>
                        <a:t>     2 Calorimeters</a:t>
                      </a:r>
                    </a:p>
                  </a:txBody>
                  <a:tcPr/>
                </a:tc>
                <a:tc>
                  <a:txBody>
                    <a:bodyPr/>
                    <a:lstStyle/>
                    <a:p>
                      <a:endParaRPr lang="en-US" sz="900" dirty="0"/>
                    </a:p>
                    <a:p>
                      <a:r>
                        <a:rPr lang="en-US" sz="900" dirty="0"/>
                        <a:t>1.3 M</a:t>
                      </a:r>
                    </a:p>
                    <a:p>
                      <a:r>
                        <a:rPr lang="en-US" sz="900" dirty="0"/>
                        <a:t>480 k</a:t>
                      </a:r>
                    </a:p>
                    <a:p>
                      <a:r>
                        <a:rPr lang="en-US" sz="900" dirty="0"/>
                        <a:t>700</a:t>
                      </a:r>
                    </a:p>
                  </a:txBody>
                  <a:tcPr/>
                </a:tc>
                <a:tc>
                  <a:txBody>
                    <a:bodyPr/>
                    <a:lstStyle/>
                    <a:p>
                      <a:endParaRPr lang="en-US" sz="900" dirty="0"/>
                    </a:p>
                    <a:p>
                      <a:r>
                        <a:rPr lang="en-US" sz="900" dirty="0">
                          <a:solidFill>
                            <a:schemeClr val="tx1"/>
                          </a:solidFill>
                        </a:rPr>
                        <a:t>Si – Timepix4</a:t>
                      </a:r>
                    </a:p>
                    <a:p>
                      <a:r>
                        <a:rPr lang="en-US" sz="900" dirty="0">
                          <a:solidFill>
                            <a:schemeClr val="tx1"/>
                          </a:solidFill>
                        </a:rPr>
                        <a:t>Si – Timepix4</a:t>
                      </a:r>
                    </a:p>
                    <a:p>
                      <a:r>
                        <a:rPr lang="en-US" sz="900" dirty="0">
                          <a:solidFill>
                            <a:schemeClr val="tx1"/>
                          </a:solidFill>
                        </a:rPr>
                        <a:t>PMT/</a:t>
                      </a:r>
                      <a:r>
                        <a:rPr lang="en-US" sz="900" dirty="0" err="1">
                          <a:solidFill>
                            <a:schemeClr val="tx1"/>
                          </a:solidFill>
                        </a:rPr>
                        <a:t>SiPM</a:t>
                      </a:r>
                      <a:endParaRPr lang="en-US" sz="900" dirty="0">
                        <a:solidFill>
                          <a:schemeClr val="tx1"/>
                        </a:solidFill>
                      </a:endParaRPr>
                    </a:p>
                  </a:txBody>
                  <a:tcPr/>
                </a:tc>
                <a:tc>
                  <a:txBody>
                    <a:bodyPr/>
                    <a:lstStyle/>
                    <a:p>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Discrete/HGCROC/H2GCROC</a:t>
                      </a:r>
                    </a:p>
                  </a:txBody>
                  <a:tcPr/>
                </a:tc>
                <a:extLst>
                  <a:ext uri="{0D108BD9-81ED-4DB2-BD59-A6C34878D82A}">
                    <a16:rowId xmlns:a16="http://schemas.microsoft.com/office/drawing/2014/main" val="2010638859"/>
                  </a:ext>
                </a:extLst>
              </a:tr>
              <a:tr h="173567">
                <a:tc>
                  <a:txBody>
                    <a:bodyPr/>
                    <a:lstStyle/>
                    <a:p>
                      <a:r>
                        <a:rPr lang="en-US" sz="900" dirty="0"/>
                        <a:t>PID-TOF</a:t>
                      </a:r>
                    </a:p>
                    <a:p>
                      <a:r>
                        <a:rPr lang="en-US" sz="900" dirty="0"/>
                        <a:t>     Barrel TOF CTTL</a:t>
                      </a:r>
                    </a:p>
                    <a:p>
                      <a:r>
                        <a:rPr lang="en-US" sz="900" dirty="0"/>
                        <a:t>     Hadron Endcap TOF FTTL </a:t>
                      </a:r>
                    </a:p>
                  </a:txBody>
                  <a:tcPr/>
                </a:tc>
                <a:tc>
                  <a:txBody>
                    <a:bodyPr/>
                    <a:lstStyle/>
                    <a:p>
                      <a:endParaRPr lang="en-US" sz="900" dirty="0"/>
                    </a:p>
                    <a:p>
                      <a:r>
                        <a:rPr lang="en-US" sz="900" dirty="0"/>
                        <a:t>2.2 M</a:t>
                      </a:r>
                    </a:p>
                    <a:p>
                      <a:r>
                        <a:rPr lang="en-US" sz="900" dirty="0"/>
                        <a:t>5.6 M</a:t>
                      </a:r>
                    </a:p>
                  </a:txBody>
                  <a:tcPr/>
                </a:tc>
                <a:tc>
                  <a:txBody>
                    <a:bodyPr/>
                    <a:lstStyle/>
                    <a:p>
                      <a:endParaRPr lang="en-US" sz="900" dirty="0">
                        <a:solidFill>
                          <a:schemeClr val="tx1"/>
                        </a:solidFill>
                      </a:endParaRPr>
                    </a:p>
                    <a:p>
                      <a:r>
                        <a:rPr lang="en-US" sz="900" dirty="0">
                          <a:solidFill>
                            <a:schemeClr val="tx1"/>
                          </a:solidFill>
                        </a:rPr>
                        <a:t>AC-LGAD</a:t>
                      </a:r>
                    </a:p>
                    <a:p>
                      <a:r>
                        <a:rPr lang="en-US" sz="900" dirty="0">
                          <a:solidFill>
                            <a:schemeClr val="tx1"/>
                          </a:solidFill>
                        </a:rPr>
                        <a:t>AC-LGAD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rPr>
                        <a:t>EICROCx</a:t>
                      </a:r>
                      <a:r>
                        <a:rPr lang="en-US" sz="900" dirty="0">
                          <a:solidFill>
                            <a:schemeClr val="tx1"/>
                          </a:solidFill>
                        </a:rPr>
                        <a:t>/FCFD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EICROC</a:t>
                      </a:r>
                    </a:p>
                  </a:txBody>
                  <a:tcPr/>
                </a:tc>
                <a:extLst>
                  <a:ext uri="{0D108BD9-81ED-4DB2-BD59-A6C34878D82A}">
                    <a16:rowId xmlns:a16="http://schemas.microsoft.com/office/drawing/2014/main" val="2976705908"/>
                  </a:ext>
                </a:extLst>
              </a:tr>
              <a:tr h="173567">
                <a:tc>
                  <a:txBody>
                    <a:bodyPr/>
                    <a:lstStyle/>
                    <a:p>
                      <a:r>
                        <a:rPr lang="en-US" sz="900" dirty="0"/>
                        <a:t>PID-Cherenkov:</a:t>
                      </a:r>
                    </a:p>
                    <a:p>
                      <a:r>
                        <a:rPr lang="en-US" sz="900" dirty="0"/>
                        <a:t>     </a:t>
                      </a:r>
                      <a:r>
                        <a:rPr lang="en-US" sz="900" dirty="0" err="1"/>
                        <a:t>dRICH</a:t>
                      </a:r>
                      <a:endParaRPr lang="en-US" sz="900" dirty="0"/>
                    </a:p>
                    <a:p>
                      <a:r>
                        <a:rPr lang="en-US" sz="900" dirty="0"/>
                        <a:t>    </a:t>
                      </a:r>
                    </a:p>
                    <a:p>
                      <a:r>
                        <a:rPr lang="en-US" sz="900" dirty="0"/>
                        <a:t>     </a:t>
                      </a:r>
                      <a:r>
                        <a:rPr lang="en-US" sz="900" dirty="0" err="1"/>
                        <a:t>pfRICH</a:t>
                      </a:r>
                      <a:r>
                        <a:rPr lang="en-US" sz="900" dirty="0"/>
                        <a:t> </a:t>
                      </a:r>
                    </a:p>
                    <a:p>
                      <a:endParaRPr lang="en-US" sz="900" dirty="0"/>
                    </a:p>
                    <a:p>
                      <a:r>
                        <a:rPr lang="en-US" sz="900" dirty="0"/>
                        <a:t>     </a:t>
                      </a:r>
                      <a:r>
                        <a:rPr lang="en-US" sz="900" dirty="0" err="1"/>
                        <a:t>hpDIRC</a:t>
                      </a:r>
                      <a:endParaRPr lang="en-US" sz="900" dirty="0"/>
                    </a:p>
                  </a:txBody>
                  <a:tcPr/>
                </a:tc>
                <a:tc>
                  <a:txBody>
                    <a:bodyPr/>
                    <a:lstStyle/>
                    <a:p>
                      <a:endParaRPr lang="en-US" sz="900" dirty="0"/>
                    </a:p>
                    <a:p>
                      <a:r>
                        <a:rPr lang="en-US" sz="900" dirty="0"/>
                        <a:t>344,064</a:t>
                      </a:r>
                    </a:p>
                    <a:p>
                      <a:endParaRPr lang="en-US" sz="900" dirty="0"/>
                    </a:p>
                    <a:p>
                      <a:r>
                        <a:rPr lang="en-US" sz="900" dirty="0"/>
                        <a:t>69632</a:t>
                      </a:r>
                    </a:p>
                    <a:p>
                      <a:endParaRPr lang="en-US" sz="900" dirty="0">
                        <a:solidFill>
                          <a:schemeClr val="tx1"/>
                        </a:solidFill>
                      </a:endParaRPr>
                    </a:p>
                    <a:p>
                      <a:r>
                        <a:rPr lang="en-US" sz="900" dirty="0"/>
                        <a:t>69362</a:t>
                      </a:r>
                    </a:p>
                  </a:txBody>
                  <a:tcPr/>
                </a:tc>
                <a:tc>
                  <a:txBody>
                    <a:bodyPr/>
                    <a:lstStyle/>
                    <a:p>
                      <a:endParaRPr lang="en-US" sz="900" dirty="0">
                        <a:solidFill>
                          <a:schemeClr val="tx1"/>
                        </a:solidFill>
                      </a:endParaRPr>
                    </a:p>
                    <a:p>
                      <a:r>
                        <a:rPr lang="en-US" sz="900" dirty="0" err="1">
                          <a:solidFill>
                            <a:schemeClr val="tx1"/>
                          </a:solidFill>
                        </a:rPr>
                        <a:t>SiPM</a:t>
                      </a:r>
                      <a:endParaRPr lang="en-US" sz="900" dirty="0">
                        <a:solidFill>
                          <a:schemeClr val="tx1"/>
                        </a:solidFill>
                      </a:endParaRPr>
                    </a:p>
                    <a:p>
                      <a:endParaRPr lang="en-US" sz="900" dirty="0">
                        <a:solidFill>
                          <a:schemeClr val="tx1"/>
                        </a:solidFill>
                      </a:endParaRPr>
                    </a:p>
                    <a:p>
                      <a:r>
                        <a:rPr lang="en-US" sz="900" dirty="0">
                          <a:solidFill>
                            <a:schemeClr val="tx1"/>
                          </a:solidFill>
                        </a:rPr>
                        <a:t>HRPPD</a:t>
                      </a:r>
                    </a:p>
                    <a:p>
                      <a:endParaRPr lang="en-US" sz="900" dirty="0">
                        <a:solidFill>
                          <a:schemeClr val="tx1"/>
                        </a:solidFill>
                      </a:endParaRPr>
                    </a:p>
                    <a:p>
                      <a:r>
                        <a:rPr lang="en-US" sz="900" dirty="0">
                          <a:solidFill>
                            <a:schemeClr val="tx1"/>
                          </a:solidFill>
                        </a:rPr>
                        <a:t>MCP-PMT/HRPPD</a:t>
                      </a:r>
                    </a:p>
                  </a:txBody>
                  <a:tcPr/>
                </a:tc>
                <a:tc>
                  <a:txBody>
                    <a:bodyPr/>
                    <a:lstStyle/>
                    <a:p>
                      <a:endParaRPr lang="en-US" sz="900" dirty="0">
                        <a:solidFill>
                          <a:schemeClr val="tx1"/>
                        </a:solidFill>
                      </a:endParaRPr>
                    </a:p>
                    <a:p>
                      <a:r>
                        <a:rPr lang="en-US" sz="900" dirty="0">
                          <a:solidFill>
                            <a:schemeClr val="tx1"/>
                          </a:solidFill>
                        </a:rPr>
                        <a:t>ALCOR</a:t>
                      </a:r>
                    </a:p>
                    <a:p>
                      <a:endParaRPr lang="en-US" sz="900" dirty="0">
                        <a:solidFill>
                          <a:schemeClr val="tx1"/>
                        </a:solidFill>
                      </a:endParaRPr>
                    </a:p>
                    <a:p>
                      <a:r>
                        <a:rPr lang="en-US" sz="900" dirty="0">
                          <a:solidFill>
                            <a:schemeClr val="tx1"/>
                          </a:solidFill>
                        </a:rPr>
                        <a:t>HGCROC/EICROC/FCFD</a:t>
                      </a:r>
                    </a:p>
                    <a:p>
                      <a:endParaRPr lang="en-US" sz="900" dirty="0">
                        <a:solidFill>
                          <a:schemeClr val="tx1"/>
                        </a:solidFill>
                      </a:endParaRPr>
                    </a:p>
                    <a:p>
                      <a:r>
                        <a:rPr lang="en-US" sz="900" dirty="0">
                          <a:solidFill>
                            <a:schemeClr val="tx1"/>
                          </a:solidFill>
                        </a:rPr>
                        <a:t>HGCROC/EICROC/FCFD</a:t>
                      </a:r>
                    </a:p>
                  </a:txBody>
                  <a:tcPr/>
                </a:tc>
                <a:extLst>
                  <a:ext uri="{0D108BD9-81ED-4DB2-BD59-A6C34878D82A}">
                    <a16:rowId xmlns:a16="http://schemas.microsoft.com/office/drawing/2014/main" val="3720287452"/>
                  </a:ext>
                </a:extLst>
              </a:tr>
            </a:tbl>
          </a:graphicData>
        </a:graphic>
      </p:graphicFrame>
      <p:sp>
        <p:nvSpPr>
          <p:cNvPr id="6" name="Title 1">
            <a:extLst>
              <a:ext uri="{FF2B5EF4-FFF2-40B4-BE49-F238E27FC236}">
                <a16:creationId xmlns:a16="http://schemas.microsoft.com/office/drawing/2014/main" id="{53BF5932-DA33-45EF-9BAF-1D0A6F96044C}"/>
              </a:ext>
            </a:extLst>
          </p:cNvPr>
          <p:cNvSpPr>
            <a:spLocks noGrp="1"/>
          </p:cNvSpPr>
          <p:nvPr>
            <p:ph type="title"/>
          </p:nvPr>
        </p:nvSpPr>
        <p:spPr>
          <a:xfrm>
            <a:off x="301652" y="196941"/>
            <a:ext cx="6695560" cy="510417"/>
          </a:xfrm>
        </p:spPr>
        <p:txBody>
          <a:bodyPr>
            <a:normAutofit/>
          </a:bodyPr>
          <a:lstStyle/>
          <a:p>
            <a:r>
              <a:rPr lang="en-US" sz="2000" dirty="0" err="1"/>
              <a:t>ePIC</a:t>
            </a:r>
            <a:r>
              <a:rPr lang="en-US" sz="2000" dirty="0"/>
              <a:t> Readout Channels </a:t>
            </a:r>
            <a:r>
              <a:rPr lang="en-US" sz="1400" dirty="0"/>
              <a:t>(w/ Project P6 updates in WBS 6.10.08)</a:t>
            </a:r>
          </a:p>
        </p:txBody>
      </p:sp>
      <p:sp>
        <p:nvSpPr>
          <p:cNvPr id="8" name="Content Placeholder 2">
            <a:extLst>
              <a:ext uri="{FF2B5EF4-FFF2-40B4-BE49-F238E27FC236}">
                <a16:creationId xmlns:a16="http://schemas.microsoft.com/office/drawing/2014/main" id="{E2D16267-1847-4239-ACF0-CBE125120119}"/>
              </a:ext>
            </a:extLst>
          </p:cNvPr>
          <p:cNvSpPr txBox="1">
            <a:spLocks/>
          </p:cNvSpPr>
          <p:nvPr/>
        </p:nvSpPr>
        <p:spPr>
          <a:xfrm>
            <a:off x="7624761" y="707358"/>
            <a:ext cx="1398345" cy="918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HGCROC – Si/PMTs</a:t>
            </a:r>
          </a:p>
          <a:p>
            <a:pPr marL="0" indent="0">
              <a:buNone/>
            </a:pPr>
            <a:r>
              <a:rPr lang="en-US" sz="1000" dirty="0"/>
              <a:t>H2GCROC – </a:t>
            </a:r>
            <a:r>
              <a:rPr lang="en-US" sz="1000" dirty="0" err="1"/>
              <a:t>SiPMs</a:t>
            </a:r>
            <a:endParaRPr lang="en-US" sz="1000" dirty="0"/>
          </a:p>
          <a:p>
            <a:pPr marL="0" indent="0">
              <a:buNone/>
            </a:pPr>
            <a:r>
              <a:rPr lang="en-US" sz="1000" dirty="0"/>
              <a:t>EICROC – AC-LGAD</a:t>
            </a:r>
          </a:p>
        </p:txBody>
      </p:sp>
      <p:sp>
        <p:nvSpPr>
          <p:cNvPr id="3" name="Rectangle 2">
            <a:extLst>
              <a:ext uri="{FF2B5EF4-FFF2-40B4-BE49-F238E27FC236}">
                <a16:creationId xmlns:a16="http://schemas.microsoft.com/office/drawing/2014/main" id="{D264F623-1C61-44CA-AE53-99404D617289}"/>
              </a:ext>
            </a:extLst>
          </p:cNvPr>
          <p:cNvSpPr/>
          <p:nvPr/>
        </p:nvSpPr>
        <p:spPr>
          <a:xfrm>
            <a:off x="7624761" y="683196"/>
            <a:ext cx="1398345" cy="81903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F4C8A-C822-4609-ADE5-7F22441742ED}"/>
              </a:ext>
            </a:extLst>
          </p:cNvPr>
          <p:cNvSpPr/>
          <p:nvPr/>
        </p:nvSpPr>
        <p:spPr>
          <a:xfrm>
            <a:off x="412751" y="1708150"/>
            <a:ext cx="7324994" cy="1085850"/>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2E7B186-9F8A-4AC3-AB9E-8575BE351E15}"/>
              </a:ext>
            </a:extLst>
          </p:cNvPr>
          <p:cNvSpPr/>
          <p:nvPr/>
        </p:nvSpPr>
        <p:spPr>
          <a:xfrm>
            <a:off x="412750" y="2946400"/>
            <a:ext cx="7324994" cy="1441450"/>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43633F6-1563-4D68-A2E3-B771A11F65EC}"/>
              </a:ext>
            </a:extLst>
          </p:cNvPr>
          <p:cNvSpPr/>
          <p:nvPr/>
        </p:nvSpPr>
        <p:spPr>
          <a:xfrm>
            <a:off x="412750" y="4902168"/>
            <a:ext cx="7324994" cy="1555036"/>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3A469F52-D982-4D33-8A22-DF3B5434C391}"/>
              </a:ext>
            </a:extLst>
          </p:cNvPr>
          <p:cNvSpPr txBox="1">
            <a:spLocks/>
          </p:cNvSpPr>
          <p:nvPr/>
        </p:nvSpPr>
        <p:spPr>
          <a:xfrm>
            <a:off x="7737745" y="3502479"/>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sp>
        <p:nvSpPr>
          <p:cNvPr id="15" name="Content Placeholder 2">
            <a:extLst>
              <a:ext uri="{FF2B5EF4-FFF2-40B4-BE49-F238E27FC236}">
                <a16:creationId xmlns:a16="http://schemas.microsoft.com/office/drawing/2014/main" id="{04C421F8-CE01-4B7D-8DC8-A49F6996E55D}"/>
              </a:ext>
            </a:extLst>
          </p:cNvPr>
          <p:cNvSpPr txBox="1">
            <a:spLocks/>
          </p:cNvSpPr>
          <p:nvPr/>
        </p:nvSpPr>
        <p:spPr>
          <a:xfrm>
            <a:off x="7737745" y="2120673"/>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sp>
        <p:nvSpPr>
          <p:cNvPr id="16" name="Content Placeholder 2">
            <a:extLst>
              <a:ext uri="{FF2B5EF4-FFF2-40B4-BE49-F238E27FC236}">
                <a16:creationId xmlns:a16="http://schemas.microsoft.com/office/drawing/2014/main" id="{C0D27AAD-0C9D-4E9A-8CC6-DC6CE65338C5}"/>
              </a:ext>
            </a:extLst>
          </p:cNvPr>
          <p:cNvSpPr txBox="1">
            <a:spLocks/>
          </p:cNvSpPr>
          <p:nvPr/>
        </p:nvSpPr>
        <p:spPr>
          <a:xfrm>
            <a:off x="7742426" y="5549601"/>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grpSp>
        <p:nvGrpSpPr>
          <p:cNvPr id="18" name="Group 17">
            <a:extLst>
              <a:ext uri="{FF2B5EF4-FFF2-40B4-BE49-F238E27FC236}">
                <a16:creationId xmlns:a16="http://schemas.microsoft.com/office/drawing/2014/main" id="{BB8ED185-1A54-47BD-A816-AC7A729F6F01}"/>
              </a:ext>
            </a:extLst>
          </p:cNvPr>
          <p:cNvGrpSpPr/>
          <p:nvPr/>
        </p:nvGrpSpPr>
        <p:grpSpPr>
          <a:xfrm>
            <a:off x="6529230" y="318534"/>
            <a:ext cx="2191062" cy="365125"/>
            <a:chOff x="6189010" y="424855"/>
            <a:chExt cx="2191062" cy="365125"/>
          </a:xfrm>
        </p:grpSpPr>
        <p:sp>
          <p:nvSpPr>
            <p:cNvPr id="19" name="TextBox 4">
              <a:extLst>
                <a:ext uri="{FF2B5EF4-FFF2-40B4-BE49-F238E27FC236}">
                  <a16:creationId xmlns:a16="http://schemas.microsoft.com/office/drawing/2014/main" id="{EB85CC35-59AA-45E1-A1E0-9E479A9482C0}"/>
                </a:ext>
              </a:extLst>
            </p:cNvPr>
            <p:cNvSpPr txBox="1"/>
            <p:nvPr/>
          </p:nvSpPr>
          <p:spPr>
            <a:xfrm>
              <a:off x="6189010" y="424855"/>
              <a:ext cx="2191062" cy="312616"/>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a:t>
              </a:r>
            </a:p>
          </p:txBody>
        </p:sp>
        <p:sp>
          <p:nvSpPr>
            <p:cNvPr id="20" name="Rectangle 19">
              <a:extLst>
                <a:ext uri="{FF2B5EF4-FFF2-40B4-BE49-F238E27FC236}">
                  <a16:creationId xmlns:a16="http://schemas.microsoft.com/office/drawing/2014/main" id="{4FB7A91D-715B-4B4D-8E97-39ABC17A3B52}"/>
                </a:ext>
              </a:extLst>
            </p:cNvPr>
            <p:cNvSpPr/>
            <p:nvPr/>
          </p:nvSpPr>
          <p:spPr>
            <a:xfrm>
              <a:off x="6189010" y="424856"/>
              <a:ext cx="2057400"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297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150A8-C747-49CA-8CCB-2C71D24559E5}"/>
              </a:ext>
            </a:extLst>
          </p:cNvPr>
          <p:cNvSpPr>
            <a:spLocks noGrp="1"/>
          </p:cNvSpPr>
          <p:nvPr>
            <p:ph type="sldNum" sz="quarter" idx="12"/>
          </p:nvPr>
        </p:nvSpPr>
        <p:spPr/>
        <p:txBody>
          <a:bodyPr/>
          <a:lstStyle/>
          <a:p>
            <a:fld id="{893C5830-40F3-F04E-B2E3-10E6672BA8FF}" type="slidenum">
              <a:rPr lang="en-US" smtClean="0"/>
              <a:t>4</a:t>
            </a:fld>
            <a:endParaRPr lang="en-US"/>
          </a:p>
        </p:txBody>
      </p:sp>
      <p:sp>
        <p:nvSpPr>
          <p:cNvPr id="6" name="Title 1">
            <a:extLst>
              <a:ext uri="{FF2B5EF4-FFF2-40B4-BE49-F238E27FC236}">
                <a16:creationId xmlns:a16="http://schemas.microsoft.com/office/drawing/2014/main" id="{53BF5932-DA33-45EF-9BAF-1D0A6F96044C}"/>
              </a:ext>
            </a:extLst>
          </p:cNvPr>
          <p:cNvSpPr>
            <a:spLocks noGrp="1"/>
          </p:cNvSpPr>
          <p:nvPr>
            <p:ph type="title"/>
          </p:nvPr>
        </p:nvSpPr>
        <p:spPr>
          <a:xfrm>
            <a:off x="301651" y="196941"/>
            <a:ext cx="7002663" cy="510417"/>
          </a:xfrm>
        </p:spPr>
        <p:txBody>
          <a:bodyPr>
            <a:normAutofit/>
          </a:bodyPr>
          <a:lstStyle/>
          <a:p>
            <a:r>
              <a:rPr lang="en-US" sz="2000" dirty="0" err="1"/>
              <a:t>ePIC</a:t>
            </a:r>
            <a:r>
              <a:rPr lang="en-US" sz="2000" dirty="0"/>
              <a:t> Readout Electronics</a:t>
            </a:r>
          </a:p>
        </p:txBody>
      </p:sp>
      <p:graphicFrame>
        <p:nvGraphicFramePr>
          <p:cNvPr id="7" name="Table 2">
            <a:extLst>
              <a:ext uri="{FF2B5EF4-FFF2-40B4-BE49-F238E27FC236}">
                <a16:creationId xmlns:a16="http://schemas.microsoft.com/office/drawing/2014/main" id="{F43ED36F-69A8-437B-89E7-77A478F7C7A9}"/>
              </a:ext>
            </a:extLst>
          </p:cNvPr>
          <p:cNvGraphicFramePr>
            <a:graphicFrameLocks noGrp="1"/>
          </p:cNvGraphicFramePr>
          <p:nvPr>
            <p:extLst/>
          </p:nvPr>
        </p:nvGraphicFramePr>
        <p:xfrm>
          <a:off x="1283692" y="1907119"/>
          <a:ext cx="6576615" cy="3474720"/>
        </p:xfrm>
        <a:graphic>
          <a:graphicData uri="http://schemas.openxmlformats.org/drawingml/2006/table">
            <a:tbl>
              <a:tblPr firstRow="1" bandRow="1">
                <a:tableStyleId>{5C22544A-7EE6-4342-B048-85BDC9FD1C3A}</a:tableStyleId>
              </a:tblPr>
              <a:tblGrid>
                <a:gridCol w="1381983">
                  <a:extLst>
                    <a:ext uri="{9D8B030D-6E8A-4147-A177-3AD203B41FA5}">
                      <a16:colId xmlns:a16="http://schemas.microsoft.com/office/drawing/2014/main" val="3108014019"/>
                    </a:ext>
                  </a:extLst>
                </a:gridCol>
                <a:gridCol w="1215990">
                  <a:extLst>
                    <a:ext uri="{9D8B030D-6E8A-4147-A177-3AD203B41FA5}">
                      <a16:colId xmlns:a16="http://schemas.microsoft.com/office/drawing/2014/main" val="2568056412"/>
                    </a:ext>
                  </a:extLst>
                </a:gridCol>
                <a:gridCol w="1563830">
                  <a:extLst>
                    <a:ext uri="{9D8B030D-6E8A-4147-A177-3AD203B41FA5}">
                      <a16:colId xmlns:a16="http://schemas.microsoft.com/office/drawing/2014/main" val="1054917339"/>
                    </a:ext>
                  </a:extLst>
                </a:gridCol>
                <a:gridCol w="1230086">
                  <a:extLst>
                    <a:ext uri="{9D8B030D-6E8A-4147-A177-3AD203B41FA5}">
                      <a16:colId xmlns:a16="http://schemas.microsoft.com/office/drawing/2014/main" val="271365912"/>
                    </a:ext>
                  </a:extLst>
                </a:gridCol>
                <a:gridCol w="1184726">
                  <a:extLst>
                    <a:ext uri="{9D8B030D-6E8A-4147-A177-3AD203B41FA5}">
                      <a16:colId xmlns:a16="http://schemas.microsoft.com/office/drawing/2014/main" val="59122336"/>
                    </a:ext>
                  </a:extLst>
                </a:gridCol>
              </a:tblGrid>
              <a:tr h="0">
                <a:tc rowSpan="2">
                  <a:txBody>
                    <a:bodyPr/>
                    <a:lstStyle/>
                    <a:p>
                      <a:pPr algn="ctr"/>
                      <a:r>
                        <a:rPr lang="en-US" sz="1400" dirty="0"/>
                        <a:t>Detector</a:t>
                      </a:r>
                    </a:p>
                    <a:p>
                      <a:pPr algn="ctr"/>
                      <a:r>
                        <a:rPr lang="en-US" sz="1400" dirty="0"/>
                        <a:t>Group</a:t>
                      </a:r>
                    </a:p>
                  </a:txBody>
                  <a:tcPr/>
                </a:tc>
                <a:tc gridSpan="4">
                  <a:txBody>
                    <a:bodyPr/>
                    <a:lstStyle/>
                    <a:p>
                      <a:pPr algn="ctr"/>
                      <a:r>
                        <a:rPr lang="en-US" sz="1400" dirty="0"/>
                        <a:t>Channels</a:t>
                      </a:r>
                    </a:p>
                  </a:txBody>
                  <a:tcPr/>
                </a:tc>
                <a:tc hMerge="1">
                  <a:txBody>
                    <a:bodyPr/>
                    <a:lstStyle/>
                    <a:p>
                      <a:r>
                        <a:rPr lang="en-US" dirty="0"/>
                        <a:t>AC-LGAD</a:t>
                      </a:r>
                    </a:p>
                  </a:txBody>
                  <a:tcPr/>
                </a:tc>
                <a:tc hMerge="1">
                  <a:txBody>
                    <a:bodyPr/>
                    <a:lstStyle/>
                    <a:p>
                      <a:r>
                        <a:rPr lang="en-US" dirty="0" err="1"/>
                        <a:t>SiPM</a:t>
                      </a:r>
                      <a:r>
                        <a:rPr lang="en-US" dirty="0"/>
                        <a:t>/PMT</a:t>
                      </a:r>
                    </a:p>
                  </a:txBody>
                  <a:tcPr/>
                </a:tc>
                <a:tc hMerge="1">
                  <a:txBody>
                    <a:bodyPr/>
                    <a:lstStyle/>
                    <a:p>
                      <a:r>
                        <a:rPr lang="en-US" dirty="0"/>
                        <a:t>MPGD</a:t>
                      </a:r>
                    </a:p>
                  </a:txBody>
                  <a:tcPr/>
                </a:tc>
                <a:extLst>
                  <a:ext uri="{0D108BD9-81ED-4DB2-BD59-A6C34878D82A}">
                    <a16:rowId xmlns:a16="http://schemas.microsoft.com/office/drawing/2014/main" val="1820277805"/>
                  </a:ext>
                </a:extLst>
              </a:tr>
              <a:tr h="0">
                <a:tc vMerge="1">
                  <a:txBody>
                    <a:bodyPr/>
                    <a:lstStyle/>
                    <a:p>
                      <a:endParaRPr lang="en-US"/>
                    </a:p>
                  </a:txBody>
                  <a:tcPr/>
                </a:tc>
                <a:tc>
                  <a:txBody>
                    <a:bodyPr/>
                    <a:lstStyle/>
                    <a:p>
                      <a:pPr algn="ctr"/>
                      <a:r>
                        <a:rPr lang="en-US" sz="1400" dirty="0"/>
                        <a:t>MAPS</a:t>
                      </a:r>
                    </a:p>
                  </a:txBody>
                  <a:tcPr>
                    <a:solidFill>
                      <a:schemeClr val="accent1">
                        <a:lumMod val="60000"/>
                        <a:lumOff val="40000"/>
                      </a:schemeClr>
                    </a:solidFill>
                  </a:tcPr>
                </a:tc>
                <a:tc>
                  <a:txBody>
                    <a:bodyPr/>
                    <a:lstStyle/>
                    <a:p>
                      <a:pPr algn="ctr"/>
                      <a:r>
                        <a:rPr lang="en-US" sz="1400" dirty="0"/>
                        <a:t>AC-LGAD, HRPPD</a:t>
                      </a:r>
                    </a:p>
                  </a:txBody>
                  <a:tcPr>
                    <a:solidFill>
                      <a:schemeClr val="accent1">
                        <a:lumMod val="60000"/>
                        <a:lumOff val="40000"/>
                      </a:schemeClr>
                    </a:solidFill>
                  </a:tcPr>
                </a:tc>
                <a:tc>
                  <a:txBody>
                    <a:bodyPr/>
                    <a:lstStyle/>
                    <a:p>
                      <a:pPr algn="ctr"/>
                      <a:r>
                        <a:rPr lang="en-US" sz="1400" dirty="0" err="1"/>
                        <a:t>SiPM</a:t>
                      </a:r>
                      <a:r>
                        <a:rPr lang="en-US" sz="1400" dirty="0"/>
                        <a:t>/PMT</a:t>
                      </a:r>
                    </a:p>
                  </a:txBody>
                  <a:tcPr>
                    <a:solidFill>
                      <a:schemeClr val="accent1">
                        <a:lumMod val="60000"/>
                        <a:lumOff val="40000"/>
                      </a:schemeClr>
                    </a:solidFill>
                  </a:tcPr>
                </a:tc>
                <a:tc>
                  <a:txBody>
                    <a:bodyPr/>
                    <a:lstStyle/>
                    <a:p>
                      <a:pPr algn="ctr"/>
                      <a:r>
                        <a:rPr lang="en-US" sz="1400" dirty="0"/>
                        <a:t>MPGD</a:t>
                      </a:r>
                    </a:p>
                  </a:txBody>
                  <a:tcPr>
                    <a:solidFill>
                      <a:schemeClr val="accent1">
                        <a:lumMod val="60000"/>
                        <a:lumOff val="40000"/>
                      </a:schemeClr>
                    </a:solidFill>
                  </a:tcPr>
                </a:tc>
                <a:extLst>
                  <a:ext uri="{0D108BD9-81ED-4DB2-BD59-A6C34878D82A}">
                    <a16:rowId xmlns:a16="http://schemas.microsoft.com/office/drawing/2014/main" val="2765043537"/>
                  </a:ext>
                </a:extLst>
              </a:tr>
              <a:tr h="0">
                <a:tc>
                  <a:txBody>
                    <a:bodyPr/>
                    <a:lstStyle/>
                    <a:p>
                      <a:r>
                        <a:rPr lang="en-US" sz="1400" dirty="0"/>
                        <a:t>Tracking</a:t>
                      </a:r>
                    </a:p>
                  </a:txBody>
                  <a:tcPr/>
                </a:tc>
                <a:tc>
                  <a:txBody>
                    <a:bodyPr/>
                    <a:lstStyle/>
                    <a:p>
                      <a:r>
                        <a:rPr lang="en-US" sz="1400" dirty="0"/>
                        <a:t>36 B</a:t>
                      </a:r>
                    </a:p>
                  </a:txBody>
                  <a:tcPr/>
                </a:tc>
                <a:tc>
                  <a:txBody>
                    <a:bodyPr/>
                    <a:lstStyle/>
                    <a:p>
                      <a:endParaRPr lang="en-US" sz="1400" dirty="0"/>
                    </a:p>
                  </a:txBody>
                  <a:tcPr/>
                </a:tc>
                <a:tc>
                  <a:txBody>
                    <a:bodyPr/>
                    <a:lstStyle/>
                    <a:p>
                      <a:endParaRPr lang="en-US" sz="1400" dirty="0"/>
                    </a:p>
                  </a:txBody>
                  <a:tcPr/>
                </a:tc>
                <a:tc>
                  <a:txBody>
                    <a:bodyPr/>
                    <a:lstStyle/>
                    <a:p>
                      <a:r>
                        <a:rPr lang="en-US" sz="1400" dirty="0"/>
                        <a:t>202 k</a:t>
                      </a:r>
                    </a:p>
                  </a:txBody>
                  <a:tcPr/>
                </a:tc>
                <a:extLst>
                  <a:ext uri="{0D108BD9-81ED-4DB2-BD59-A6C34878D82A}">
                    <a16:rowId xmlns:a16="http://schemas.microsoft.com/office/drawing/2014/main" val="245431622"/>
                  </a:ext>
                </a:extLst>
              </a:tr>
              <a:tr h="0">
                <a:tc>
                  <a:txBody>
                    <a:bodyPr/>
                    <a:lstStyle/>
                    <a:p>
                      <a:r>
                        <a:rPr lang="en-US" sz="1400" dirty="0"/>
                        <a:t>Calorimeters</a:t>
                      </a:r>
                    </a:p>
                  </a:txBody>
                  <a:tcPr/>
                </a:tc>
                <a:tc>
                  <a:txBody>
                    <a:bodyPr/>
                    <a:lstStyle/>
                    <a:p>
                      <a:r>
                        <a:rPr lang="en-US" sz="1400" dirty="0"/>
                        <a:t>88 M</a:t>
                      </a:r>
                    </a:p>
                  </a:txBody>
                  <a:tcPr/>
                </a:tc>
                <a:tc>
                  <a:txBody>
                    <a:bodyPr/>
                    <a:lstStyle/>
                    <a:p>
                      <a:endParaRPr lang="en-US" sz="1400" dirty="0"/>
                    </a:p>
                  </a:txBody>
                  <a:tcPr/>
                </a:tc>
                <a:tc>
                  <a:txBody>
                    <a:bodyPr/>
                    <a:lstStyle/>
                    <a:p>
                      <a:r>
                        <a:rPr lang="en-US" sz="1400" dirty="0"/>
                        <a:t>123 k</a:t>
                      </a:r>
                    </a:p>
                  </a:txBody>
                  <a:tcPr/>
                </a:tc>
                <a:tc>
                  <a:txBody>
                    <a:bodyPr/>
                    <a:lstStyle/>
                    <a:p>
                      <a:endParaRPr lang="en-US" sz="1400" dirty="0"/>
                    </a:p>
                  </a:txBody>
                  <a:tcPr/>
                </a:tc>
                <a:extLst>
                  <a:ext uri="{0D108BD9-81ED-4DB2-BD59-A6C34878D82A}">
                    <a16:rowId xmlns:a16="http://schemas.microsoft.com/office/drawing/2014/main" val="2694732534"/>
                  </a:ext>
                </a:extLst>
              </a:tr>
              <a:tr h="0">
                <a:tc>
                  <a:txBody>
                    <a:bodyPr/>
                    <a:lstStyle/>
                    <a:p>
                      <a:r>
                        <a:rPr lang="en-US" sz="1400" dirty="0"/>
                        <a:t>Far Forward</a:t>
                      </a:r>
                    </a:p>
                  </a:txBody>
                  <a:tcPr/>
                </a:tc>
                <a:tc>
                  <a:txBody>
                    <a:bodyPr/>
                    <a:lstStyle/>
                    <a:p>
                      <a:r>
                        <a:rPr lang="en-US" sz="1400" dirty="0"/>
                        <a:t>300 M</a:t>
                      </a:r>
                    </a:p>
                  </a:txBody>
                  <a:tcPr/>
                </a:tc>
                <a:tc>
                  <a:txBody>
                    <a:bodyPr/>
                    <a:lstStyle/>
                    <a:p>
                      <a:r>
                        <a:rPr lang="en-US" sz="1400" dirty="0"/>
                        <a:t>2.3 M</a:t>
                      </a:r>
                    </a:p>
                  </a:txBody>
                  <a:tcPr/>
                </a:tc>
                <a:tc>
                  <a:txBody>
                    <a:bodyPr/>
                    <a:lstStyle/>
                    <a:p>
                      <a:r>
                        <a:rPr lang="en-US" sz="1400" dirty="0"/>
                        <a:t>170 k</a:t>
                      </a:r>
                    </a:p>
                  </a:txBody>
                  <a:tcPr/>
                </a:tc>
                <a:tc>
                  <a:txBody>
                    <a:bodyPr/>
                    <a:lstStyle/>
                    <a:p>
                      <a:endParaRPr lang="en-US" sz="1400" dirty="0"/>
                    </a:p>
                  </a:txBody>
                  <a:tcPr/>
                </a:tc>
                <a:extLst>
                  <a:ext uri="{0D108BD9-81ED-4DB2-BD59-A6C34878D82A}">
                    <a16:rowId xmlns:a16="http://schemas.microsoft.com/office/drawing/2014/main" val="2245916656"/>
                  </a:ext>
                </a:extLst>
              </a:tr>
              <a:tr h="0">
                <a:tc>
                  <a:txBody>
                    <a:bodyPr/>
                    <a:lstStyle/>
                    <a:p>
                      <a:r>
                        <a:rPr lang="en-US" sz="1400" dirty="0"/>
                        <a:t>Far Backward</a:t>
                      </a:r>
                    </a:p>
                  </a:txBody>
                  <a:tcPr/>
                </a:tc>
                <a:tc>
                  <a:txBody>
                    <a:bodyPr/>
                    <a:lstStyle/>
                    <a:p>
                      <a:r>
                        <a:rPr lang="en-US" sz="1400" dirty="0"/>
                        <a:t>146 M</a:t>
                      </a:r>
                    </a:p>
                  </a:txBody>
                  <a:tcPr/>
                </a:tc>
                <a:tc>
                  <a:txBody>
                    <a:bodyPr/>
                    <a:lstStyle/>
                    <a:p>
                      <a:endParaRPr lang="en-US" sz="1400" dirty="0"/>
                    </a:p>
                  </a:txBody>
                  <a:tcPr/>
                </a:tc>
                <a:tc>
                  <a:txBody>
                    <a:bodyPr/>
                    <a:lstStyle/>
                    <a:p>
                      <a:r>
                        <a:rPr lang="en-US" sz="1400" dirty="0"/>
                        <a:t>2 k</a:t>
                      </a:r>
                    </a:p>
                  </a:txBody>
                  <a:tcPr/>
                </a:tc>
                <a:tc>
                  <a:txBody>
                    <a:bodyPr/>
                    <a:lstStyle/>
                    <a:p>
                      <a:endParaRPr lang="en-US" sz="1400" dirty="0"/>
                    </a:p>
                  </a:txBody>
                  <a:tcPr/>
                </a:tc>
                <a:extLst>
                  <a:ext uri="{0D108BD9-81ED-4DB2-BD59-A6C34878D82A}">
                    <a16:rowId xmlns:a16="http://schemas.microsoft.com/office/drawing/2014/main" val="3524120926"/>
                  </a:ext>
                </a:extLst>
              </a:tr>
              <a:tr h="0">
                <a:tc>
                  <a:txBody>
                    <a:bodyPr/>
                    <a:lstStyle/>
                    <a:p>
                      <a:r>
                        <a:rPr lang="en-US" sz="1400" dirty="0"/>
                        <a:t>PID</a:t>
                      </a:r>
                    </a:p>
                  </a:txBody>
                  <a:tcPr/>
                </a:tc>
                <a:tc>
                  <a:txBody>
                    <a:bodyPr/>
                    <a:lstStyle/>
                    <a:p>
                      <a:endParaRPr lang="en-US" sz="1400" dirty="0"/>
                    </a:p>
                  </a:txBody>
                  <a:tcPr/>
                </a:tc>
                <a:tc>
                  <a:txBody>
                    <a:bodyPr/>
                    <a:lstStyle/>
                    <a:p>
                      <a:r>
                        <a:rPr lang="en-US" sz="1400" dirty="0"/>
                        <a:t>7.8 M</a:t>
                      </a:r>
                      <a:r>
                        <a:rPr lang="en-US" sz="1400" dirty="0">
                          <a:solidFill>
                            <a:srgbClr val="FF0000"/>
                          </a:solidFill>
                        </a:rPr>
                        <a:t> + 140k</a:t>
                      </a:r>
                    </a:p>
                  </a:txBody>
                  <a:tcPr/>
                </a:tc>
                <a:tc>
                  <a:txBody>
                    <a:bodyPr/>
                    <a:lstStyle/>
                    <a:p>
                      <a:r>
                        <a:rPr lang="en-US" sz="1400" dirty="0"/>
                        <a:t>320 k</a:t>
                      </a:r>
                    </a:p>
                  </a:txBody>
                  <a:tcPr/>
                </a:tc>
                <a:tc>
                  <a:txBody>
                    <a:bodyPr/>
                    <a:lstStyle/>
                    <a:p>
                      <a:endParaRPr lang="en-US" sz="1400" dirty="0"/>
                    </a:p>
                  </a:txBody>
                  <a:tcPr/>
                </a:tc>
                <a:extLst>
                  <a:ext uri="{0D108BD9-81ED-4DB2-BD59-A6C34878D82A}">
                    <a16:rowId xmlns:a16="http://schemas.microsoft.com/office/drawing/2014/main" val="1370947641"/>
                  </a:ext>
                </a:extLst>
              </a:tr>
              <a:tr h="0">
                <a:tc>
                  <a:txBody>
                    <a:bodyPr/>
                    <a:lstStyle/>
                    <a:p>
                      <a:r>
                        <a:rPr lang="en-US" sz="1400" dirty="0"/>
                        <a:t>TOTAL</a:t>
                      </a:r>
                    </a:p>
                  </a:txBody>
                  <a:tcPr>
                    <a:solidFill>
                      <a:schemeClr val="accent1">
                        <a:lumMod val="60000"/>
                        <a:lumOff val="40000"/>
                      </a:schemeClr>
                    </a:solidFill>
                  </a:tcPr>
                </a:tc>
                <a:tc>
                  <a:txBody>
                    <a:bodyPr/>
                    <a:lstStyle/>
                    <a:p>
                      <a:r>
                        <a:rPr lang="en-US" sz="1400" dirty="0"/>
                        <a:t>36.5 B</a:t>
                      </a:r>
                    </a:p>
                  </a:txBody>
                  <a:tcPr>
                    <a:solidFill>
                      <a:schemeClr val="accent1">
                        <a:lumMod val="60000"/>
                        <a:lumOff val="40000"/>
                      </a:schemeClr>
                    </a:solidFill>
                  </a:tcPr>
                </a:tc>
                <a:tc>
                  <a:txBody>
                    <a:bodyPr/>
                    <a:lstStyle/>
                    <a:p>
                      <a:r>
                        <a:rPr lang="en-US" sz="1400" dirty="0"/>
                        <a:t>10.24 M</a:t>
                      </a:r>
                    </a:p>
                  </a:txBody>
                  <a:tcPr>
                    <a:solidFill>
                      <a:schemeClr val="accent1">
                        <a:lumMod val="60000"/>
                        <a:lumOff val="40000"/>
                      </a:schemeClr>
                    </a:solidFill>
                  </a:tcPr>
                </a:tc>
                <a:tc>
                  <a:txBody>
                    <a:bodyPr/>
                    <a:lstStyle/>
                    <a:p>
                      <a:r>
                        <a:rPr lang="en-US" sz="1400" dirty="0"/>
                        <a:t>615 k</a:t>
                      </a:r>
                    </a:p>
                  </a:txBody>
                  <a:tcPr>
                    <a:solidFill>
                      <a:schemeClr val="accent1">
                        <a:lumMod val="60000"/>
                        <a:lumOff val="40000"/>
                      </a:schemeClr>
                    </a:solidFill>
                  </a:tcPr>
                </a:tc>
                <a:tc>
                  <a:txBody>
                    <a:bodyPr/>
                    <a:lstStyle/>
                    <a:p>
                      <a:r>
                        <a:rPr lang="en-US" sz="1400" dirty="0"/>
                        <a:t>202 k</a:t>
                      </a:r>
                    </a:p>
                  </a:txBody>
                  <a:tcPr>
                    <a:solidFill>
                      <a:schemeClr val="accent1">
                        <a:lumMod val="60000"/>
                        <a:lumOff val="40000"/>
                      </a:schemeClr>
                    </a:solidFill>
                  </a:tcPr>
                </a:tc>
                <a:extLst>
                  <a:ext uri="{0D108BD9-81ED-4DB2-BD59-A6C34878D82A}">
                    <a16:rowId xmlns:a16="http://schemas.microsoft.com/office/drawing/2014/main" val="1168593221"/>
                  </a:ext>
                </a:extLst>
              </a:tr>
              <a:tr h="0">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tc>
                  <a:txBody>
                    <a:bodyPr/>
                    <a:lstStyle/>
                    <a:p>
                      <a:endParaRPr lang="en-US" sz="1400" dirty="0"/>
                    </a:p>
                  </a:txBody>
                  <a:tcPr>
                    <a:noFill/>
                  </a:tcPr>
                </a:tc>
                <a:extLst>
                  <a:ext uri="{0D108BD9-81ED-4DB2-BD59-A6C34878D82A}">
                    <a16:rowId xmlns:a16="http://schemas.microsoft.com/office/drawing/2014/main" val="458039484"/>
                  </a:ext>
                </a:extLst>
              </a:tr>
              <a:tr h="0">
                <a:tc>
                  <a:txBody>
                    <a:bodyPr/>
                    <a:lstStyle/>
                    <a:p>
                      <a:r>
                        <a:rPr lang="en-US" sz="1400" dirty="0"/>
                        <a:t>ASIC</a:t>
                      </a:r>
                    </a:p>
                  </a:txBody>
                  <a:tcPr>
                    <a:solidFill>
                      <a:srgbClr val="FFC000"/>
                    </a:solidFill>
                  </a:tcPr>
                </a:tc>
                <a:tc>
                  <a:txBody>
                    <a:bodyPr/>
                    <a:lstStyle/>
                    <a:p>
                      <a:r>
                        <a:rPr lang="en-US" sz="1400" dirty="0"/>
                        <a:t>ITS-3</a:t>
                      </a:r>
                    </a:p>
                  </a:txBody>
                  <a:tcPr>
                    <a:solidFill>
                      <a:srgbClr val="FFC000"/>
                    </a:solidFill>
                  </a:tcPr>
                </a:tc>
                <a:tc>
                  <a:txBody>
                    <a:bodyPr/>
                    <a:lstStyle/>
                    <a:p>
                      <a:r>
                        <a:rPr lang="en-US" sz="1400" dirty="0"/>
                        <a:t>EICROC</a:t>
                      </a:r>
                    </a:p>
                    <a:p>
                      <a:r>
                        <a:rPr lang="en-US" sz="1400" dirty="0"/>
                        <a:t>FCFD</a:t>
                      </a:r>
                    </a:p>
                  </a:txBody>
                  <a:tcPr>
                    <a:solidFill>
                      <a:srgbClr val="FFC000"/>
                    </a:solidFill>
                  </a:tcPr>
                </a:tc>
                <a:tc>
                  <a:txBody>
                    <a:bodyPr/>
                    <a:lstStyle/>
                    <a:p>
                      <a:r>
                        <a:rPr lang="en-US" sz="1400" dirty="0"/>
                        <a:t>Discrete/COTS</a:t>
                      </a:r>
                    </a:p>
                    <a:p>
                      <a:r>
                        <a:rPr lang="en-US" sz="1400" dirty="0"/>
                        <a:t>HGCROC3</a:t>
                      </a:r>
                    </a:p>
                    <a:p>
                      <a:r>
                        <a:rPr lang="en-US" sz="1400" dirty="0"/>
                        <a:t>ALCOR</a:t>
                      </a:r>
                    </a:p>
                  </a:txBody>
                  <a:tcPr>
                    <a:solidFill>
                      <a:srgbClr val="FFC000"/>
                    </a:solidFill>
                  </a:tcPr>
                </a:tc>
                <a:tc>
                  <a:txBody>
                    <a:bodyPr/>
                    <a:lstStyle/>
                    <a:p>
                      <a:r>
                        <a:rPr lang="en-US" sz="1400" dirty="0"/>
                        <a:t>SALSA</a:t>
                      </a:r>
                    </a:p>
                  </a:txBody>
                  <a:tcPr>
                    <a:solidFill>
                      <a:srgbClr val="FFC000"/>
                    </a:solidFill>
                  </a:tcPr>
                </a:tc>
                <a:extLst>
                  <a:ext uri="{0D108BD9-81ED-4DB2-BD59-A6C34878D82A}">
                    <a16:rowId xmlns:a16="http://schemas.microsoft.com/office/drawing/2014/main" val="442920022"/>
                  </a:ext>
                </a:extLst>
              </a:tr>
            </a:tbl>
          </a:graphicData>
        </a:graphic>
      </p:graphicFrame>
      <p:grpSp>
        <p:nvGrpSpPr>
          <p:cNvPr id="12" name="Group 11">
            <a:extLst>
              <a:ext uri="{FF2B5EF4-FFF2-40B4-BE49-F238E27FC236}">
                <a16:creationId xmlns:a16="http://schemas.microsoft.com/office/drawing/2014/main" id="{8BC78A53-7309-4E36-85FD-C420F28166E0}"/>
              </a:ext>
            </a:extLst>
          </p:cNvPr>
          <p:cNvGrpSpPr/>
          <p:nvPr/>
        </p:nvGrpSpPr>
        <p:grpSpPr>
          <a:xfrm>
            <a:off x="3833432" y="4549488"/>
            <a:ext cx="5042018" cy="957373"/>
            <a:chOff x="3906994" y="3350623"/>
            <a:chExt cx="5042018" cy="957373"/>
          </a:xfrm>
        </p:grpSpPr>
        <p:sp>
          <p:nvSpPr>
            <p:cNvPr id="2" name="Rounded Rectangle 1"/>
            <p:cNvSpPr/>
            <p:nvPr/>
          </p:nvSpPr>
          <p:spPr>
            <a:xfrm>
              <a:off x="3906994" y="3350623"/>
              <a:ext cx="3879752" cy="957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2209BFB-B6B4-44C3-9786-BD73CA2842B0}"/>
                </a:ext>
              </a:extLst>
            </p:cNvPr>
            <p:cNvSpPr txBox="1">
              <a:spLocks/>
            </p:cNvSpPr>
            <p:nvPr/>
          </p:nvSpPr>
          <p:spPr>
            <a:xfrm>
              <a:off x="7756787" y="3680611"/>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eRD109</a:t>
              </a:r>
              <a:endParaRPr kumimoji="0" lang="en-US" sz="1800" b="0" i="0" u="none" strike="noStrike" kern="1200" cap="none" spc="0" normalizeH="0" baseline="0" noProof="0" dirty="0">
                <a:ln>
                  <a:noFill/>
                </a:ln>
                <a:solidFill>
                  <a:prstClr val="black"/>
                </a:solidFill>
                <a:effectLst/>
                <a:uLnTx/>
                <a:uFillTx/>
                <a:latin typeface="Arial" charset="0"/>
                <a:cs typeface="Arial" charset="0"/>
              </a:endParaRPr>
            </a:p>
          </p:txBody>
        </p:sp>
      </p:grpSp>
      <p:grpSp>
        <p:nvGrpSpPr>
          <p:cNvPr id="14" name="Group 13">
            <a:extLst>
              <a:ext uri="{FF2B5EF4-FFF2-40B4-BE49-F238E27FC236}">
                <a16:creationId xmlns:a16="http://schemas.microsoft.com/office/drawing/2014/main" id="{54FB7118-5E18-4604-8912-4F66B984C4FD}"/>
              </a:ext>
            </a:extLst>
          </p:cNvPr>
          <p:cNvGrpSpPr/>
          <p:nvPr/>
        </p:nvGrpSpPr>
        <p:grpSpPr>
          <a:xfrm>
            <a:off x="5166652" y="3354220"/>
            <a:ext cx="3674867" cy="547878"/>
            <a:chOff x="5240214" y="2155355"/>
            <a:chExt cx="3674867" cy="547878"/>
          </a:xfrm>
        </p:grpSpPr>
        <p:sp>
          <p:nvSpPr>
            <p:cNvPr id="11" name="Content Placeholder 2">
              <a:extLst>
                <a:ext uri="{FF2B5EF4-FFF2-40B4-BE49-F238E27FC236}">
                  <a16:creationId xmlns:a16="http://schemas.microsoft.com/office/drawing/2014/main" id="{1160BB17-060C-4D65-8C4A-A65595CA0B0D}"/>
                </a:ext>
              </a:extLst>
            </p:cNvPr>
            <p:cNvSpPr txBox="1">
              <a:spLocks/>
            </p:cNvSpPr>
            <p:nvPr/>
          </p:nvSpPr>
          <p:spPr>
            <a:xfrm>
              <a:off x="7722856" y="2155355"/>
              <a:ext cx="119222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charset="0"/>
                  <a:cs typeface="Arial" charset="0"/>
                </a:rPr>
                <a:t>HRPPD</a:t>
              </a:r>
              <a:endParaRPr kumimoji="0" lang="en-US" sz="1800" b="0" i="0" u="none" strike="noStrike" kern="1200" cap="none" spc="0" normalizeH="0" baseline="0" noProof="0" dirty="0">
                <a:ln>
                  <a:noFill/>
                </a:ln>
                <a:solidFill>
                  <a:srgbClr val="FF0000"/>
                </a:solidFill>
                <a:effectLst/>
                <a:uLnTx/>
                <a:uFillTx/>
                <a:latin typeface="Arial" charset="0"/>
                <a:cs typeface="Arial" charset="0"/>
              </a:endParaRPr>
            </a:p>
          </p:txBody>
        </p:sp>
        <p:cxnSp>
          <p:nvCxnSpPr>
            <p:cNvPr id="13" name="Connector: Curved 12">
              <a:extLst>
                <a:ext uri="{FF2B5EF4-FFF2-40B4-BE49-F238E27FC236}">
                  <a16:creationId xmlns:a16="http://schemas.microsoft.com/office/drawing/2014/main" id="{FABEAE66-05F8-451D-90FD-B40B880FB2C1}"/>
                </a:ext>
              </a:extLst>
            </p:cNvPr>
            <p:cNvCxnSpPr>
              <a:cxnSpLocks/>
            </p:cNvCxnSpPr>
            <p:nvPr/>
          </p:nvCxnSpPr>
          <p:spPr>
            <a:xfrm rot="10800000" flipV="1">
              <a:off x="5240214" y="2280378"/>
              <a:ext cx="2496618" cy="422855"/>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2C06D39-41AD-491D-91FD-639F527F53AB}"/>
              </a:ext>
            </a:extLst>
          </p:cNvPr>
          <p:cNvSpPr txBox="1"/>
          <p:nvPr/>
        </p:nvSpPr>
        <p:spPr>
          <a:xfrm>
            <a:off x="626937" y="758540"/>
            <a:ext cx="7658100" cy="923330"/>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kern="0" dirty="0">
                <a:solidFill>
                  <a:prstClr val="black"/>
                </a:solidFill>
              </a:rPr>
              <a:t>EICROC and HGCROC </a:t>
            </a:r>
            <a:r>
              <a:rPr lang="en-US" i="1" kern="0" dirty="0">
                <a:solidFill>
                  <a:srgbClr val="0000FF"/>
                </a:solidFill>
              </a:rPr>
              <a:t>families</a:t>
            </a:r>
            <a:r>
              <a:rPr lang="en-US" kern="0" dirty="0">
                <a:solidFill>
                  <a:prstClr val="black"/>
                </a:solidFill>
              </a:rPr>
              <a:t> of ASICs have similar interfaces and follow similar developments at OMEGA/IN2P3.</a:t>
            </a:r>
          </a:p>
          <a:p>
            <a:pPr marL="285750" marR="0" lvl="0" indent="-285750" defTabSz="4572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kern="0" dirty="0">
              <a:solidFill>
                <a:prstClr val="black"/>
              </a:solidFill>
            </a:endParaRPr>
          </a:p>
        </p:txBody>
      </p:sp>
      <p:grpSp>
        <p:nvGrpSpPr>
          <p:cNvPr id="16" name="Group 15">
            <a:extLst>
              <a:ext uri="{FF2B5EF4-FFF2-40B4-BE49-F238E27FC236}">
                <a16:creationId xmlns:a16="http://schemas.microsoft.com/office/drawing/2014/main" id="{A966BFFE-A61B-428D-93A6-AC4A42689C04}"/>
              </a:ext>
            </a:extLst>
          </p:cNvPr>
          <p:cNvGrpSpPr/>
          <p:nvPr/>
        </p:nvGrpSpPr>
        <p:grpSpPr>
          <a:xfrm>
            <a:off x="6189010" y="424855"/>
            <a:ext cx="2191062" cy="365125"/>
            <a:chOff x="6189010" y="424855"/>
            <a:chExt cx="2191062" cy="365125"/>
          </a:xfrm>
        </p:grpSpPr>
        <p:sp>
          <p:nvSpPr>
            <p:cNvPr id="17" name="TextBox 4">
              <a:extLst>
                <a:ext uri="{FF2B5EF4-FFF2-40B4-BE49-F238E27FC236}">
                  <a16:creationId xmlns:a16="http://schemas.microsoft.com/office/drawing/2014/main" id="{749A13AE-828A-4A41-AFE6-257AF463F533}"/>
                </a:ext>
              </a:extLst>
            </p:cNvPr>
            <p:cNvSpPr txBox="1"/>
            <p:nvPr/>
          </p:nvSpPr>
          <p:spPr>
            <a:xfrm>
              <a:off x="6189010" y="424855"/>
              <a:ext cx="2191062" cy="312616"/>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a:t>
              </a:r>
            </a:p>
          </p:txBody>
        </p:sp>
        <p:sp>
          <p:nvSpPr>
            <p:cNvPr id="18" name="Rectangle 17">
              <a:extLst>
                <a:ext uri="{FF2B5EF4-FFF2-40B4-BE49-F238E27FC236}">
                  <a16:creationId xmlns:a16="http://schemas.microsoft.com/office/drawing/2014/main" id="{B6742BF8-FE8B-489A-A121-5B99515D9A4E}"/>
                </a:ext>
              </a:extLst>
            </p:cNvPr>
            <p:cNvSpPr/>
            <p:nvPr/>
          </p:nvSpPr>
          <p:spPr>
            <a:xfrm>
              <a:off x="6189010" y="424856"/>
              <a:ext cx="2057400"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999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87" y="170150"/>
            <a:ext cx="7016694" cy="800092"/>
          </a:xfrm>
        </p:spPr>
        <p:txBody>
          <a:bodyPr>
            <a:normAutofit/>
          </a:bodyPr>
          <a:lstStyle/>
          <a:p>
            <a:r>
              <a:rPr lang="en-US" sz="2000" dirty="0"/>
              <a:t>eRD109 – R&amp;D Initiatives</a:t>
            </a:r>
          </a:p>
        </p:txBody>
      </p:sp>
      <p:sp>
        <p:nvSpPr>
          <p:cNvPr id="7" name="TextBox 6">
            <a:extLst>
              <a:ext uri="{FF2B5EF4-FFF2-40B4-BE49-F238E27FC236}">
                <a16:creationId xmlns:a16="http://schemas.microsoft.com/office/drawing/2014/main" id="{EDC01DE1-A17E-0B4A-B632-486D932E527D}"/>
              </a:ext>
            </a:extLst>
          </p:cNvPr>
          <p:cNvSpPr txBox="1"/>
          <p:nvPr/>
        </p:nvSpPr>
        <p:spPr>
          <a:xfrm>
            <a:off x="433587" y="847141"/>
            <a:ext cx="8364338" cy="5632311"/>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Addresses ASIC and Electronics R&amp;D needs.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FY23 Proposals submitted in October 2022</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Contract awards took longer than expected.</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FY24 Proposals submitted in July 2023</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Contract awards should now be in synch with FY funding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Continuation of previous work.</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Duration of 4 Years.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ASIC &amp; Electronics:</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Discrete/COTS – Calorimeters, </a:t>
            </a:r>
            <a:r>
              <a:rPr lang="en-US" dirty="0" err="1">
                <a:latin typeface="Arial" panose="020B0604020202020204" pitchFamily="34" charset="0"/>
                <a:cs typeface="Arial" panose="020B0604020202020204" pitchFamily="34" charset="0"/>
              </a:rPr>
              <a:t>SiPMs</a:t>
            </a:r>
            <a:r>
              <a:rPr lang="en-US" dirty="0">
                <a:latin typeface="Arial" panose="020B0604020202020204" pitchFamily="34" charset="0"/>
                <a:cs typeface="Arial" panose="020B0604020202020204" pitchFamily="34" charset="0"/>
              </a:rPr>
              <a:t>, 12-14 bit </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H2GCROC – Calorimeters, </a:t>
            </a:r>
            <a:r>
              <a:rPr lang="en-US" dirty="0" err="1">
                <a:latin typeface="Arial" panose="020B0604020202020204" pitchFamily="34" charset="0"/>
                <a:cs typeface="Arial" panose="020B0604020202020204" pitchFamily="34" charset="0"/>
              </a:rPr>
              <a:t>SiPMs</a:t>
            </a:r>
            <a:r>
              <a:rPr lang="en-US" dirty="0">
                <a:latin typeface="Arial" panose="020B0604020202020204" pitchFamily="34" charset="0"/>
                <a:cs typeface="Arial" panose="020B0604020202020204" pitchFamily="34" charset="0"/>
              </a:rPr>
              <a:t>, 10 bit</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EICROC - AC-LGAD, pixel</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FCFD – AC-LGAD, strip</a:t>
            </a: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ALCOR – </a:t>
            </a:r>
            <a:r>
              <a:rPr lang="en-US" dirty="0" err="1">
                <a:latin typeface="Arial" panose="020B0604020202020204" pitchFamily="34" charset="0"/>
                <a:cs typeface="Arial" panose="020B0604020202020204" pitchFamily="34" charset="0"/>
              </a:rPr>
              <a:t>dRICH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SiPM</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p.e.</a:t>
            </a:r>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dirty="0">
                <a:latin typeface="Arial" panose="020B0604020202020204" pitchFamily="34" charset="0"/>
                <a:cs typeface="Arial" panose="020B0604020202020204" pitchFamily="34" charset="0"/>
              </a:rPr>
              <a:t>SALSA – MPGD.</a:t>
            </a:r>
          </a:p>
          <a:p>
            <a:pPr marL="742950" lvl="1" indent="-285750">
              <a:buFont typeface="Wingdings" panose="05000000000000000000" pitchFamily="2" charset="2"/>
              <a:buChar char="q"/>
            </a:pPr>
            <a:endParaRPr lang="en-US"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srgbClr val="0000FF"/>
                </a:solidFill>
                <a:latin typeface="Arial" panose="020B0604020202020204" pitchFamily="34" charset="0"/>
                <a:cs typeface="Arial" panose="020B0604020202020204" pitchFamily="34" charset="0"/>
              </a:rPr>
              <a:t>Summary follows and more details at DAC R&amp;D Review 31 August 2023.</a:t>
            </a:r>
          </a:p>
        </p:txBody>
      </p:sp>
      <p:sp>
        <p:nvSpPr>
          <p:cNvPr id="4" name="Slide Number Placeholder 3">
            <a:extLst>
              <a:ext uri="{FF2B5EF4-FFF2-40B4-BE49-F238E27FC236}">
                <a16:creationId xmlns:a16="http://schemas.microsoft.com/office/drawing/2014/main" id="{3792E435-6186-EF49-B6BF-47FF1F8FD795}"/>
              </a:ext>
            </a:extLst>
          </p:cNvPr>
          <p:cNvSpPr>
            <a:spLocks noGrp="1"/>
          </p:cNvSpPr>
          <p:nvPr>
            <p:ph type="sldNum" sz="quarter" idx="12"/>
          </p:nvPr>
        </p:nvSpPr>
        <p:spPr/>
        <p:txBody>
          <a:bodyPr/>
          <a:lstStyle/>
          <a:p>
            <a:fld id="{893C5830-40F3-F04E-B2E3-10E6672BA8FF}" type="slidenum">
              <a:rPr lang="en-US" smtClean="0"/>
              <a:t>5</a:t>
            </a:fld>
            <a:endParaRPr lang="en-US"/>
          </a:p>
        </p:txBody>
      </p:sp>
      <p:grpSp>
        <p:nvGrpSpPr>
          <p:cNvPr id="5" name="Group 4">
            <a:extLst>
              <a:ext uri="{FF2B5EF4-FFF2-40B4-BE49-F238E27FC236}">
                <a16:creationId xmlns:a16="http://schemas.microsoft.com/office/drawing/2014/main" id="{B7E25E55-CF7D-4105-A1D8-3C9D1EEF0C02}"/>
              </a:ext>
            </a:extLst>
          </p:cNvPr>
          <p:cNvGrpSpPr/>
          <p:nvPr/>
        </p:nvGrpSpPr>
        <p:grpSpPr>
          <a:xfrm>
            <a:off x="6189009" y="424855"/>
            <a:ext cx="2422555" cy="365125"/>
            <a:chOff x="6189009" y="424855"/>
            <a:chExt cx="2422555" cy="365125"/>
          </a:xfrm>
        </p:grpSpPr>
        <p:sp>
          <p:nvSpPr>
            <p:cNvPr id="6" name="TextBox 4">
              <a:extLst>
                <a:ext uri="{FF2B5EF4-FFF2-40B4-BE49-F238E27FC236}">
                  <a16:creationId xmlns:a16="http://schemas.microsoft.com/office/drawing/2014/main" id="{C295E8EE-8404-4299-A2ED-DDE70FA461D6}"/>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8" name="Rectangle 7">
              <a:extLst>
                <a:ext uri="{FF2B5EF4-FFF2-40B4-BE49-F238E27FC236}">
                  <a16:creationId xmlns:a16="http://schemas.microsoft.com/office/drawing/2014/main" id="{B5BB4FB2-F3BD-48E2-9E4D-7AF0FFBD509C}"/>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786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4F764-675D-4C72-9E66-4839A8012CE5}"/>
              </a:ext>
            </a:extLst>
          </p:cNvPr>
          <p:cNvSpPr>
            <a:spLocks noGrp="1"/>
          </p:cNvSpPr>
          <p:nvPr>
            <p:ph type="sldNum" sz="quarter" idx="12"/>
          </p:nvPr>
        </p:nvSpPr>
        <p:spPr/>
        <p:txBody>
          <a:bodyPr/>
          <a:lstStyle/>
          <a:p>
            <a:fld id="{893C5830-40F3-F04E-B2E3-10E6672BA8FF}" type="slidenum">
              <a:rPr lang="en-US" smtClean="0"/>
              <a:t>6</a:t>
            </a:fld>
            <a:endParaRPr lang="en-US"/>
          </a:p>
        </p:txBody>
      </p:sp>
      <p:sp>
        <p:nvSpPr>
          <p:cNvPr id="5" name="TextBox 4">
            <a:extLst>
              <a:ext uri="{FF2B5EF4-FFF2-40B4-BE49-F238E27FC236}">
                <a16:creationId xmlns:a16="http://schemas.microsoft.com/office/drawing/2014/main" id="{A2FC414D-DCF5-485C-B058-7F05132F02C9}"/>
              </a:ext>
            </a:extLst>
          </p:cNvPr>
          <p:cNvSpPr txBox="1"/>
          <p:nvPr/>
        </p:nvSpPr>
        <p:spPr>
          <a:xfrm>
            <a:off x="389831" y="5884363"/>
            <a:ext cx="8364338"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Considerable commitment of resources by OMEGA/IN2P3 will enable accelerated and targeted developments.   </a:t>
            </a:r>
          </a:p>
        </p:txBody>
      </p:sp>
      <p:sp>
        <p:nvSpPr>
          <p:cNvPr id="6" name="Title 1">
            <a:extLst>
              <a:ext uri="{FF2B5EF4-FFF2-40B4-BE49-F238E27FC236}">
                <a16:creationId xmlns:a16="http://schemas.microsoft.com/office/drawing/2014/main" id="{3BECA5DA-D417-4347-AA80-C703A86EFB56}"/>
              </a:ext>
            </a:extLst>
          </p:cNvPr>
          <p:cNvSpPr>
            <a:spLocks noGrp="1"/>
          </p:cNvSpPr>
          <p:nvPr>
            <p:ph type="title"/>
          </p:nvPr>
        </p:nvSpPr>
        <p:spPr>
          <a:xfrm>
            <a:off x="467544" y="45038"/>
            <a:ext cx="7360938" cy="800092"/>
          </a:xfrm>
        </p:spPr>
        <p:txBody>
          <a:bodyPr>
            <a:normAutofit/>
          </a:bodyPr>
          <a:lstStyle/>
          <a:p>
            <a:r>
              <a:rPr lang="en-US" sz="2000" dirty="0"/>
              <a:t>FY23 eRD109 Proposals</a:t>
            </a:r>
          </a:p>
        </p:txBody>
      </p:sp>
      <p:graphicFrame>
        <p:nvGraphicFramePr>
          <p:cNvPr id="8" name="Table 7">
            <a:extLst>
              <a:ext uri="{FF2B5EF4-FFF2-40B4-BE49-F238E27FC236}">
                <a16:creationId xmlns:a16="http://schemas.microsoft.com/office/drawing/2014/main" id="{0D69542B-DA86-4889-BC28-A676029D30D6}"/>
              </a:ext>
            </a:extLst>
          </p:cNvPr>
          <p:cNvGraphicFramePr>
            <a:graphicFrameLocks noGrp="1"/>
          </p:cNvGraphicFramePr>
          <p:nvPr>
            <p:extLst>
              <p:ext uri="{D42A27DB-BD31-4B8C-83A1-F6EECF244321}">
                <p14:modId xmlns:p14="http://schemas.microsoft.com/office/powerpoint/2010/main" val="3099222208"/>
              </p:ext>
            </p:extLst>
          </p:nvPr>
        </p:nvGraphicFramePr>
        <p:xfrm>
          <a:off x="1092820" y="889877"/>
          <a:ext cx="6501160" cy="2463802"/>
        </p:xfrm>
        <a:graphic>
          <a:graphicData uri="http://schemas.openxmlformats.org/drawingml/2006/table">
            <a:tbl>
              <a:tblPr firstRow="1" firstCol="1" bandRow="1"/>
              <a:tblGrid>
                <a:gridCol w="371992">
                  <a:extLst>
                    <a:ext uri="{9D8B030D-6E8A-4147-A177-3AD203B41FA5}">
                      <a16:colId xmlns:a16="http://schemas.microsoft.com/office/drawing/2014/main" val="3674167394"/>
                    </a:ext>
                  </a:extLst>
                </a:gridCol>
                <a:gridCol w="2565698">
                  <a:extLst>
                    <a:ext uri="{9D8B030D-6E8A-4147-A177-3AD203B41FA5}">
                      <a16:colId xmlns:a16="http://schemas.microsoft.com/office/drawing/2014/main" val="1460393115"/>
                    </a:ext>
                  </a:extLst>
                </a:gridCol>
                <a:gridCol w="1175771">
                  <a:extLst>
                    <a:ext uri="{9D8B030D-6E8A-4147-A177-3AD203B41FA5}">
                      <a16:colId xmlns:a16="http://schemas.microsoft.com/office/drawing/2014/main" val="3331951562"/>
                    </a:ext>
                  </a:extLst>
                </a:gridCol>
                <a:gridCol w="956749">
                  <a:extLst>
                    <a:ext uri="{9D8B030D-6E8A-4147-A177-3AD203B41FA5}">
                      <a16:colId xmlns:a16="http://schemas.microsoft.com/office/drawing/2014/main" val="3356115054"/>
                    </a:ext>
                  </a:extLst>
                </a:gridCol>
                <a:gridCol w="570850">
                  <a:extLst>
                    <a:ext uri="{9D8B030D-6E8A-4147-A177-3AD203B41FA5}">
                      <a16:colId xmlns:a16="http://schemas.microsoft.com/office/drawing/2014/main" val="759452441"/>
                    </a:ext>
                  </a:extLst>
                </a:gridCol>
                <a:gridCol w="860100">
                  <a:extLst>
                    <a:ext uri="{9D8B030D-6E8A-4147-A177-3AD203B41FA5}">
                      <a16:colId xmlns:a16="http://schemas.microsoft.com/office/drawing/2014/main" val="2128832112"/>
                    </a:ext>
                  </a:extLst>
                </a:gridCol>
              </a:tblGrid>
              <a:tr h="34671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Authors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Sub-Detector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Sensor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Readout 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258616"/>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eRD109_pECAL_readout_prototype_FINAL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 Visser (IU),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Discrete, COTS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184148"/>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eRD109CalorimeterReadout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 Novitzky (ORNL),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ASIC (HGCROCv3)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360764"/>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eRD109-alcor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 Ruspa (INFN),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SiPM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ASIC (ALCOR)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470705"/>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ACLGAD_ASIC_Electronics_FY23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Z. Ye (UIC),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Central, Far-Forward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ASIC (EICROC1, FCFD1)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7892"/>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eRD109_SALSA_proposal_vfinal1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 Neyret (CEA), et 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Micromegas, GEM, MicroRWell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MPGD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ASIC (SALSA)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513211"/>
                  </a:ext>
                </a:extLst>
              </a:tr>
            </a:tbl>
          </a:graphicData>
        </a:graphic>
      </p:graphicFrame>
      <p:graphicFrame>
        <p:nvGraphicFramePr>
          <p:cNvPr id="9" name="Table 8">
            <a:extLst>
              <a:ext uri="{FF2B5EF4-FFF2-40B4-BE49-F238E27FC236}">
                <a16:creationId xmlns:a16="http://schemas.microsoft.com/office/drawing/2014/main" id="{E903772A-460F-4195-BB53-DE849D9E9202}"/>
              </a:ext>
            </a:extLst>
          </p:cNvPr>
          <p:cNvGraphicFramePr>
            <a:graphicFrameLocks noGrp="1"/>
          </p:cNvGraphicFramePr>
          <p:nvPr>
            <p:extLst>
              <p:ext uri="{D42A27DB-BD31-4B8C-83A1-F6EECF244321}">
                <p14:modId xmlns:p14="http://schemas.microsoft.com/office/powerpoint/2010/main" val="2756788736"/>
              </p:ext>
            </p:extLst>
          </p:nvPr>
        </p:nvGraphicFramePr>
        <p:xfrm>
          <a:off x="1079012" y="3735409"/>
          <a:ext cx="5918200" cy="1994535"/>
        </p:xfrm>
        <a:graphic>
          <a:graphicData uri="http://schemas.openxmlformats.org/drawingml/2006/table">
            <a:tbl>
              <a:tblPr firstRow="1" firstCol="1" bandRow="1"/>
              <a:tblGrid>
                <a:gridCol w="455651">
                  <a:extLst>
                    <a:ext uri="{9D8B030D-6E8A-4147-A177-3AD203B41FA5}">
                      <a16:colId xmlns:a16="http://schemas.microsoft.com/office/drawing/2014/main" val="1726649444"/>
                    </a:ext>
                  </a:extLst>
                </a:gridCol>
                <a:gridCol w="1471961">
                  <a:extLst>
                    <a:ext uri="{9D8B030D-6E8A-4147-A177-3AD203B41FA5}">
                      <a16:colId xmlns:a16="http://schemas.microsoft.com/office/drawing/2014/main" val="1922446081"/>
                    </a:ext>
                  </a:extLst>
                </a:gridCol>
                <a:gridCol w="1616927">
                  <a:extLst>
                    <a:ext uri="{9D8B030D-6E8A-4147-A177-3AD203B41FA5}">
                      <a16:colId xmlns:a16="http://schemas.microsoft.com/office/drawing/2014/main" val="1983598841"/>
                    </a:ext>
                  </a:extLst>
                </a:gridCol>
                <a:gridCol w="1115122">
                  <a:extLst>
                    <a:ext uri="{9D8B030D-6E8A-4147-A177-3AD203B41FA5}">
                      <a16:colId xmlns:a16="http://schemas.microsoft.com/office/drawing/2014/main" val="4290697052"/>
                    </a:ext>
                  </a:extLst>
                </a:gridCol>
                <a:gridCol w="1258539">
                  <a:extLst>
                    <a:ext uri="{9D8B030D-6E8A-4147-A177-3AD203B41FA5}">
                      <a16:colId xmlns:a16="http://schemas.microsoft.com/office/drawing/2014/main" val="1289788699"/>
                    </a:ext>
                  </a:extLst>
                </a:gridCol>
              </a:tblGrid>
              <a:tr h="332740">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Detector/Technology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Discrete/ASIC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Awarded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658328"/>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Discrete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IUCF</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13269647"/>
                  </a:ext>
                </a:extLst>
              </a:tr>
              <a:tr h="10287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Calorimeter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H2GCROC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ORNL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36507531"/>
                  </a:ext>
                </a:extLst>
              </a:tr>
              <a:tr h="168910">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dRICH</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ALCOR</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INFN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7504777"/>
                  </a:ext>
                </a:extLst>
              </a:tr>
              <a:tr h="213995">
                <a:tc rowSpan="4">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AC-LGAD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EICROC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Omega/IN2P3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See below</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674988"/>
                  </a:ext>
                </a:extLst>
              </a:tr>
              <a:tr h="18097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FCFD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FNAL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June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12514029"/>
                  </a:ext>
                </a:extLst>
              </a:tr>
              <a:tr h="15240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Barrel L-M Serv. Hybrid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ORNL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April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39637657"/>
                  </a:ext>
                </a:extLst>
              </a:tr>
              <a:tr h="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r>
                        <a:rPr lang="en-US" sz="1100" baseline="30000">
                          <a:effectLst/>
                          <a:latin typeface="Calibri" panose="020F0502020204030204" pitchFamily="34" charset="0"/>
                          <a:ea typeface="Calibri" panose="020F0502020204030204" pitchFamily="34" charset="0"/>
                          <a:cs typeface="Times New Roman" panose="02020603050405020304" pitchFamily="18" charset="0"/>
                        </a:rPr>
                        <a:t>rd</a:t>
                      </a:r>
                      <a:r>
                        <a:rPr lang="en-US" sz="1100">
                          <a:effectLst/>
                          <a:latin typeface="Calibri" panose="020F0502020204030204" pitchFamily="34" charset="0"/>
                          <a:ea typeface="Calibri" panose="020F0502020204030204" pitchFamily="34" charset="0"/>
                          <a:cs typeface="Times New Roman" panose="02020603050405020304" pitchFamily="18" charset="0"/>
                        </a:rPr>
                        <a:t> Party Evaluation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UCSC</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Pending Legal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66496262"/>
                  </a:ext>
                </a:extLst>
              </a:tr>
              <a:tr h="117475">
                <a:tc rowSpan="2">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MPGD/µRWell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SALSA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CEA</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May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00787105"/>
                  </a:ext>
                </a:extLst>
              </a:tr>
              <a:tr h="1797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USP</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31969800"/>
                  </a:ext>
                </a:extLst>
              </a:tr>
            </a:tbl>
          </a:graphicData>
        </a:graphic>
      </p:graphicFrame>
      <p:sp>
        <p:nvSpPr>
          <p:cNvPr id="10" name="TextBox 9">
            <a:extLst>
              <a:ext uri="{FF2B5EF4-FFF2-40B4-BE49-F238E27FC236}">
                <a16:creationId xmlns:a16="http://schemas.microsoft.com/office/drawing/2014/main" id="{03204EB1-89F5-4C8D-98FF-1C885953E1F6}"/>
              </a:ext>
            </a:extLst>
          </p:cNvPr>
          <p:cNvSpPr txBox="1"/>
          <p:nvPr/>
        </p:nvSpPr>
        <p:spPr>
          <a:xfrm>
            <a:off x="974527" y="3426598"/>
            <a:ext cx="73609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Contract Awards – this took longer than expected.</a:t>
            </a:r>
          </a:p>
        </p:txBody>
      </p:sp>
      <p:grpSp>
        <p:nvGrpSpPr>
          <p:cNvPr id="11" name="Group 10">
            <a:extLst>
              <a:ext uri="{FF2B5EF4-FFF2-40B4-BE49-F238E27FC236}">
                <a16:creationId xmlns:a16="http://schemas.microsoft.com/office/drawing/2014/main" id="{E89C367A-E575-4F80-8CFA-3D51B6B0FBB6}"/>
              </a:ext>
            </a:extLst>
          </p:cNvPr>
          <p:cNvGrpSpPr/>
          <p:nvPr/>
        </p:nvGrpSpPr>
        <p:grpSpPr>
          <a:xfrm>
            <a:off x="6529230" y="318534"/>
            <a:ext cx="2191062" cy="365125"/>
            <a:chOff x="6189010" y="424855"/>
            <a:chExt cx="2191062" cy="365125"/>
          </a:xfrm>
        </p:grpSpPr>
        <p:sp>
          <p:nvSpPr>
            <p:cNvPr id="12" name="TextBox 4">
              <a:extLst>
                <a:ext uri="{FF2B5EF4-FFF2-40B4-BE49-F238E27FC236}">
                  <a16:creationId xmlns:a16="http://schemas.microsoft.com/office/drawing/2014/main" id="{F1EE3101-1C75-4A7F-8441-4C8AB1E511E6}"/>
                </a:ext>
              </a:extLst>
            </p:cNvPr>
            <p:cNvSpPr txBox="1"/>
            <p:nvPr/>
          </p:nvSpPr>
          <p:spPr>
            <a:xfrm>
              <a:off x="6189010" y="424855"/>
              <a:ext cx="2191062" cy="312616"/>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a:t>
              </a:r>
            </a:p>
          </p:txBody>
        </p:sp>
        <p:sp>
          <p:nvSpPr>
            <p:cNvPr id="13" name="Rectangle 12">
              <a:extLst>
                <a:ext uri="{FF2B5EF4-FFF2-40B4-BE49-F238E27FC236}">
                  <a16:creationId xmlns:a16="http://schemas.microsoft.com/office/drawing/2014/main" id="{876209F6-A375-4FB7-BEEE-0CBDA7AB0F81}"/>
                </a:ext>
              </a:extLst>
            </p:cNvPr>
            <p:cNvSpPr/>
            <p:nvPr/>
          </p:nvSpPr>
          <p:spPr>
            <a:xfrm>
              <a:off x="6189010" y="424856"/>
              <a:ext cx="2057400"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422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F331CB-C928-4B31-9659-EB23D4965D95}"/>
              </a:ext>
            </a:extLst>
          </p:cNvPr>
          <p:cNvSpPr>
            <a:spLocks noGrp="1"/>
          </p:cNvSpPr>
          <p:nvPr>
            <p:ph type="sldNum" sz="quarter" idx="12"/>
          </p:nvPr>
        </p:nvSpPr>
        <p:spPr/>
        <p:txBody>
          <a:bodyPr/>
          <a:lstStyle/>
          <a:p>
            <a:fld id="{893C5830-40F3-F04E-B2E3-10E6672BA8FF}" type="slidenum">
              <a:rPr lang="en-US" smtClean="0"/>
              <a:t>7</a:t>
            </a:fld>
            <a:endParaRPr lang="en-US"/>
          </a:p>
        </p:txBody>
      </p:sp>
      <p:grpSp>
        <p:nvGrpSpPr>
          <p:cNvPr id="2" name="Group 1">
            <a:extLst>
              <a:ext uri="{FF2B5EF4-FFF2-40B4-BE49-F238E27FC236}">
                <a16:creationId xmlns:a16="http://schemas.microsoft.com/office/drawing/2014/main" id="{89AA801F-AD70-4CF0-87CD-05CED6128F54}"/>
              </a:ext>
            </a:extLst>
          </p:cNvPr>
          <p:cNvGrpSpPr/>
          <p:nvPr/>
        </p:nvGrpSpPr>
        <p:grpSpPr>
          <a:xfrm>
            <a:off x="431758" y="797377"/>
            <a:ext cx="5523189" cy="2813645"/>
            <a:chOff x="1551657" y="2464797"/>
            <a:chExt cx="6396039" cy="3978280"/>
          </a:xfrm>
        </p:grpSpPr>
        <p:pic>
          <p:nvPicPr>
            <p:cNvPr id="12" name="Picture 11">
              <a:extLst>
                <a:ext uri="{FF2B5EF4-FFF2-40B4-BE49-F238E27FC236}">
                  <a16:creationId xmlns:a16="http://schemas.microsoft.com/office/drawing/2014/main" id="{40A2CEB6-4833-45C6-8114-E2EB8C3427F1}"/>
                </a:ext>
              </a:extLst>
            </p:cNvPr>
            <p:cNvPicPr>
              <a:picLocks noChangeAspect="1"/>
            </p:cNvPicPr>
            <p:nvPr/>
          </p:nvPicPr>
          <p:blipFill>
            <a:blip r:embed="rId2"/>
            <a:stretch>
              <a:fillRect/>
            </a:stretch>
          </p:blipFill>
          <p:spPr>
            <a:xfrm>
              <a:off x="1729047" y="3076105"/>
              <a:ext cx="6041259" cy="3366972"/>
            </a:xfrm>
            <a:prstGeom prst="rect">
              <a:avLst/>
            </a:prstGeom>
          </p:spPr>
        </p:pic>
        <p:grpSp>
          <p:nvGrpSpPr>
            <p:cNvPr id="14" name="Group 13">
              <a:extLst>
                <a:ext uri="{FF2B5EF4-FFF2-40B4-BE49-F238E27FC236}">
                  <a16:creationId xmlns:a16="http://schemas.microsoft.com/office/drawing/2014/main" id="{692831F8-BF7E-462E-B28C-AFAAC7236B06}"/>
                </a:ext>
              </a:extLst>
            </p:cNvPr>
            <p:cNvGrpSpPr/>
            <p:nvPr/>
          </p:nvGrpSpPr>
          <p:grpSpPr>
            <a:xfrm>
              <a:off x="1551657" y="2687145"/>
              <a:ext cx="3293105" cy="1434351"/>
              <a:chOff x="1292224" y="2037319"/>
              <a:chExt cx="3486810" cy="1697919"/>
            </a:xfrm>
          </p:grpSpPr>
          <p:sp>
            <p:nvSpPr>
              <p:cNvPr id="18" name="Oval 17">
                <a:extLst>
                  <a:ext uri="{FF2B5EF4-FFF2-40B4-BE49-F238E27FC236}">
                    <a16:creationId xmlns:a16="http://schemas.microsoft.com/office/drawing/2014/main" id="{6853F2F2-E916-43B7-A7ED-42DDD0D76025}"/>
                  </a:ext>
                </a:extLst>
              </p:cNvPr>
              <p:cNvSpPr/>
              <p:nvPr/>
            </p:nvSpPr>
            <p:spPr>
              <a:xfrm>
                <a:off x="1292224" y="2562046"/>
                <a:ext cx="3486810" cy="117319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4">
                <a:extLst>
                  <a:ext uri="{FF2B5EF4-FFF2-40B4-BE49-F238E27FC236}">
                    <a16:creationId xmlns:a16="http://schemas.microsoft.com/office/drawing/2014/main" id="{410114E9-14C3-45BC-B43C-7026F642CEF3}"/>
                  </a:ext>
                </a:extLst>
              </p:cNvPr>
              <p:cNvSpPr txBox="1"/>
              <p:nvPr/>
            </p:nvSpPr>
            <p:spPr>
              <a:xfrm>
                <a:off x="2386172" y="2037319"/>
                <a:ext cx="2190887" cy="618165"/>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Arial"/>
                  </a:rPr>
                  <a:t>Adapter PCBs</a:t>
                </a:r>
                <a:endParaRPr lang="en-US" dirty="0">
                  <a:latin typeface="Arial"/>
                  <a:cs typeface="Arial"/>
                </a:endParaRPr>
              </a:p>
            </p:txBody>
          </p:sp>
        </p:grpSp>
        <p:sp>
          <p:nvSpPr>
            <p:cNvPr id="22" name="TextBox 4">
              <a:extLst>
                <a:ext uri="{FF2B5EF4-FFF2-40B4-BE49-F238E27FC236}">
                  <a16:creationId xmlns:a16="http://schemas.microsoft.com/office/drawing/2014/main" id="{EB2A58A7-EB72-44B2-BB12-A03115F4C443}"/>
                </a:ext>
              </a:extLst>
            </p:cNvPr>
            <p:cNvSpPr txBox="1"/>
            <p:nvPr/>
          </p:nvSpPr>
          <p:spPr>
            <a:xfrm>
              <a:off x="6322660" y="2464797"/>
              <a:ext cx="1625036" cy="52220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Arial"/>
                </a:rPr>
                <a:t>FEB PCBs</a:t>
              </a:r>
              <a:endParaRPr lang="en-US" dirty="0">
                <a:latin typeface="Arial"/>
                <a:cs typeface="Arial"/>
              </a:endParaRPr>
            </a:p>
          </p:txBody>
        </p:sp>
      </p:grpSp>
      <p:sp>
        <p:nvSpPr>
          <p:cNvPr id="26" name="Content Placeholder 2">
            <a:extLst>
              <a:ext uri="{FF2B5EF4-FFF2-40B4-BE49-F238E27FC236}">
                <a16:creationId xmlns:a16="http://schemas.microsoft.com/office/drawing/2014/main" id="{23255186-49AA-474B-AB75-3E85CA7F315B}"/>
              </a:ext>
            </a:extLst>
          </p:cNvPr>
          <p:cNvSpPr txBox="1">
            <a:spLocks/>
          </p:cNvSpPr>
          <p:nvPr/>
        </p:nvSpPr>
        <p:spPr>
          <a:xfrm>
            <a:off x="460420" y="3558858"/>
            <a:ext cx="5642844" cy="145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32 </a:t>
            </a:r>
            <a:r>
              <a:rPr lang="en-US" sz="1600" dirty="0" err="1">
                <a:latin typeface="Calibri" panose="020F0502020204030204" pitchFamily="34" charset="0"/>
                <a:ea typeface="Calibri" panose="020F0502020204030204" pitchFamily="34" charset="0"/>
                <a:cs typeface="Times New Roman" panose="02020603050405020304" pitchFamily="18" charset="0"/>
              </a:rPr>
              <a:t>ch</a:t>
            </a:r>
            <a:r>
              <a:rPr lang="en-US" sz="1600" dirty="0">
                <a:latin typeface="Calibri" panose="020F0502020204030204" pitchFamily="34" charset="0"/>
                <a:ea typeface="Calibri" panose="020F0502020204030204" pitchFamily="34" charset="0"/>
                <a:cs typeface="Times New Roman" panose="02020603050405020304" pitchFamily="18" charset="0"/>
              </a:rPr>
              <a:t> Waveform Digitizer</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12/14-bit TI ADC3422</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Microsemi MPF100T-FCVG484E </a:t>
            </a:r>
            <a:r>
              <a:rPr lang="en-US" sz="1600" dirty="0" err="1">
                <a:latin typeface="Calibri" panose="020F0502020204030204" pitchFamily="34" charset="0"/>
                <a:ea typeface="Calibri" panose="020F0502020204030204" pitchFamily="34" charset="0"/>
                <a:cs typeface="Times New Roman" panose="02020603050405020304" pitchFamily="18" charset="0"/>
              </a:rPr>
              <a:t>Polarfire</a:t>
            </a:r>
            <a:r>
              <a:rPr lang="en-US" sz="1600" dirty="0">
                <a:latin typeface="Calibri" panose="020F0502020204030204" pitchFamily="34" charset="0"/>
                <a:ea typeface="Calibri" panose="020F0502020204030204" pitchFamily="34" charset="0"/>
                <a:cs typeface="Times New Roman" panose="02020603050405020304" pitchFamily="18" charset="0"/>
              </a:rPr>
              <a:t> (radiation hard FPGA)</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CERN DC/DC converter bPOL12V_V6 or LTC3601</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Cabling, Power, Cooling, Packaging.</a:t>
            </a:r>
          </a:p>
        </p:txBody>
      </p:sp>
      <p:sp>
        <p:nvSpPr>
          <p:cNvPr id="28" name="Title 1">
            <a:extLst>
              <a:ext uri="{FF2B5EF4-FFF2-40B4-BE49-F238E27FC236}">
                <a16:creationId xmlns:a16="http://schemas.microsoft.com/office/drawing/2014/main" id="{16AEE6BB-70F8-4274-A164-3AB9313FD42C}"/>
              </a:ext>
            </a:extLst>
          </p:cNvPr>
          <p:cNvSpPr>
            <a:spLocks noGrp="1"/>
          </p:cNvSpPr>
          <p:nvPr>
            <p:ph type="title"/>
          </p:nvPr>
        </p:nvSpPr>
        <p:spPr>
          <a:xfrm>
            <a:off x="467544" y="45038"/>
            <a:ext cx="7360938" cy="800092"/>
          </a:xfrm>
        </p:spPr>
        <p:txBody>
          <a:bodyPr>
            <a:normAutofit/>
          </a:bodyPr>
          <a:lstStyle/>
          <a:p>
            <a:r>
              <a:rPr lang="en-US" sz="2000" dirty="0"/>
              <a:t>FY23 Progress</a:t>
            </a:r>
          </a:p>
        </p:txBody>
      </p:sp>
      <p:pic>
        <p:nvPicPr>
          <p:cNvPr id="7" name="Picture 6">
            <a:extLst>
              <a:ext uri="{FF2B5EF4-FFF2-40B4-BE49-F238E27FC236}">
                <a16:creationId xmlns:a16="http://schemas.microsoft.com/office/drawing/2014/main" id="{3A7CA696-2436-4E37-98A0-E4EE46D1523F}"/>
              </a:ext>
            </a:extLst>
          </p:cNvPr>
          <p:cNvPicPr>
            <a:picLocks noChangeAspect="1"/>
          </p:cNvPicPr>
          <p:nvPr/>
        </p:nvPicPr>
        <p:blipFill>
          <a:blip r:embed="rId3"/>
          <a:stretch>
            <a:fillRect/>
          </a:stretch>
        </p:blipFill>
        <p:spPr>
          <a:xfrm>
            <a:off x="5753416" y="1134976"/>
            <a:ext cx="3159940" cy="2813645"/>
          </a:xfrm>
          <a:prstGeom prst="rect">
            <a:avLst/>
          </a:prstGeom>
        </p:spPr>
      </p:pic>
      <p:sp>
        <p:nvSpPr>
          <p:cNvPr id="23" name="Content Placeholder 2">
            <a:extLst>
              <a:ext uri="{FF2B5EF4-FFF2-40B4-BE49-F238E27FC236}">
                <a16:creationId xmlns:a16="http://schemas.microsoft.com/office/drawing/2014/main" id="{590A6C95-C7AA-48EC-B802-2F77A1CDAC5C}"/>
              </a:ext>
            </a:extLst>
          </p:cNvPr>
          <p:cNvSpPr txBox="1">
            <a:spLocks/>
          </p:cNvSpPr>
          <p:nvPr/>
        </p:nvSpPr>
        <p:spPr>
          <a:xfrm>
            <a:off x="5866080" y="5012958"/>
            <a:ext cx="2874220" cy="1302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Design, Fab: FY23 –FY24</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Tests + Beam: FY24 – FY25</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Engineering Article: FY25</a:t>
            </a:r>
          </a:p>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Production: FY25 – FY26</a:t>
            </a:r>
          </a:p>
          <a:p>
            <a:pPr marL="0" marR="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0293070A-87D3-415C-8D1A-A122870703FA}"/>
              </a:ext>
            </a:extLst>
          </p:cNvPr>
          <p:cNvSpPr txBox="1">
            <a:spLocks/>
          </p:cNvSpPr>
          <p:nvPr/>
        </p:nvSpPr>
        <p:spPr>
          <a:xfrm>
            <a:off x="466618" y="397331"/>
            <a:ext cx="8005896" cy="800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2000" dirty="0"/>
              <a:t>Proposal A – Calorimeters, </a:t>
            </a:r>
            <a:r>
              <a:rPr lang="en-US" sz="2000" dirty="0" err="1"/>
              <a:t>SiPMs</a:t>
            </a:r>
            <a:r>
              <a:rPr lang="en-US" sz="2000" dirty="0"/>
              <a:t> – Discrete/COTS/ASIC </a:t>
            </a:r>
            <a:r>
              <a:rPr lang="en-US" sz="1600" dirty="0"/>
              <a:t>(IU)</a:t>
            </a:r>
          </a:p>
        </p:txBody>
      </p:sp>
      <p:sp>
        <p:nvSpPr>
          <p:cNvPr id="16" name="Content Placeholder 2">
            <a:extLst>
              <a:ext uri="{FF2B5EF4-FFF2-40B4-BE49-F238E27FC236}">
                <a16:creationId xmlns:a16="http://schemas.microsoft.com/office/drawing/2014/main" id="{FE37B49C-61C5-4B7E-B896-58BF6DC2B374}"/>
              </a:ext>
            </a:extLst>
          </p:cNvPr>
          <p:cNvSpPr txBox="1">
            <a:spLocks/>
          </p:cNvSpPr>
          <p:nvPr/>
        </p:nvSpPr>
        <p:spPr>
          <a:xfrm>
            <a:off x="467544" y="4989493"/>
            <a:ext cx="5642844" cy="145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Devices selected</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DC/DC converters under tests – service reduction and baseline implementation.</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PCB design is proceeding.</a:t>
            </a:r>
          </a:p>
        </p:txBody>
      </p:sp>
      <p:grpSp>
        <p:nvGrpSpPr>
          <p:cNvPr id="17" name="Group 16">
            <a:extLst>
              <a:ext uri="{FF2B5EF4-FFF2-40B4-BE49-F238E27FC236}">
                <a16:creationId xmlns:a16="http://schemas.microsoft.com/office/drawing/2014/main" id="{5C893AF8-FB1C-4787-A4AB-A973654A56CA}"/>
              </a:ext>
            </a:extLst>
          </p:cNvPr>
          <p:cNvGrpSpPr/>
          <p:nvPr/>
        </p:nvGrpSpPr>
        <p:grpSpPr>
          <a:xfrm>
            <a:off x="6189010" y="242293"/>
            <a:ext cx="2422555" cy="365125"/>
            <a:chOff x="6189009" y="424855"/>
            <a:chExt cx="2422555" cy="365125"/>
          </a:xfrm>
        </p:grpSpPr>
        <p:sp>
          <p:nvSpPr>
            <p:cNvPr id="19" name="TextBox 4">
              <a:extLst>
                <a:ext uri="{FF2B5EF4-FFF2-40B4-BE49-F238E27FC236}">
                  <a16:creationId xmlns:a16="http://schemas.microsoft.com/office/drawing/2014/main" id="{8886C36E-7AA2-4CDA-B373-0BC6088A78C7}"/>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21" name="Rectangle 20">
              <a:extLst>
                <a:ext uri="{FF2B5EF4-FFF2-40B4-BE49-F238E27FC236}">
                  <a16:creationId xmlns:a16="http://schemas.microsoft.com/office/drawing/2014/main" id="{1B7752B1-2D7F-4E46-85F3-09A99A720C7E}"/>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109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2CFB01-D57F-4B47-A38D-E9ECE8A3638A}"/>
              </a:ext>
            </a:extLst>
          </p:cNvPr>
          <p:cNvSpPr>
            <a:spLocks noGrp="1"/>
          </p:cNvSpPr>
          <p:nvPr>
            <p:ph type="sldNum" sz="quarter" idx="12"/>
          </p:nvPr>
        </p:nvSpPr>
        <p:spPr/>
        <p:txBody>
          <a:bodyPr/>
          <a:lstStyle/>
          <a:p>
            <a:fld id="{893C5830-40F3-F04E-B2E3-10E6672BA8FF}" type="slidenum">
              <a:rPr lang="en-US" smtClean="0"/>
              <a:t>8</a:t>
            </a:fld>
            <a:endParaRPr lang="en-US"/>
          </a:p>
        </p:txBody>
      </p:sp>
      <p:sp>
        <p:nvSpPr>
          <p:cNvPr id="11" name="Title 1">
            <a:extLst>
              <a:ext uri="{FF2B5EF4-FFF2-40B4-BE49-F238E27FC236}">
                <a16:creationId xmlns:a16="http://schemas.microsoft.com/office/drawing/2014/main" id="{3BECA5DA-D417-4347-AA80-C703A86EFB56}"/>
              </a:ext>
            </a:extLst>
          </p:cNvPr>
          <p:cNvSpPr>
            <a:spLocks noGrp="1"/>
          </p:cNvSpPr>
          <p:nvPr>
            <p:ph type="title"/>
          </p:nvPr>
        </p:nvSpPr>
        <p:spPr>
          <a:xfrm>
            <a:off x="467544" y="45038"/>
            <a:ext cx="7360938" cy="800092"/>
          </a:xfrm>
        </p:spPr>
        <p:txBody>
          <a:bodyPr>
            <a:normAutofit/>
          </a:bodyPr>
          <a:lstStyle/>
          <a:p>
            <a:r>
              <a:rPr lang="en-US" sz="2000" dirty="0"/>
              <a:t>Proposal B – Calorimeters, </a:t>
            </a:r>
            <a:r>
              <a:rPr lang="en-US" sz="2000" dirty="0" err="1"/>
              <a:t>SiPMs</a:t>
            </a:r>
            <a:r>
              <a:rPr lang="en-US" sz="2000" dirty="0"/>
              <a:t> – H2GCROC </a:t>
            </a:r>
            <a:r>
              <a:rPr lang="en-US" sz="1600" dirty="0"/>
              <a:t>(ORNL)</a:t>
            </a:r>
          </a:p>
        </p:txBody>
      </p:sp>
      <p:sp>
        <p:nvSpPr>
          <p:cNvPr id="12" name="TextBox 11">
            <a:extLst>
              <a:ext uri="{FF2B5EF4-FFF2-40B4-BE49-F238E27FC236}">
                <a16:creationId xmlns:a16="http://schemas.microsoft.com/office/drawing/2014/main" id="{A2FC414D-DCF5-485C-B058-7F05132F02C9}"/>
              </a:ext>
            </a:extLst>
          </p:cNvPr>
          <p:cNvSpPr txBox="1"/>
          <p:nvPr/>
        </p:nvSpPr>
        <p:spPr>
          <a:xfrm>
            <a:off x="467544" y="608075"/>
            <a:ext cx="8364338"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Develop a readout solution for the calorimeters with </a:t>
            </a:r>
            <a:r>
              <a:rPr lang="en-US" dirty="0" err="1">
                <a:latin typeface="Arial" panose="020B0604020202020204" pitchFamily="34" charset="0"/>
                <a:cs typeface="Arial" panose="020B0604020202020204" pitchFamily="34" charset="0"/>
              </a:rPr>
              <a:t>SiPMs</a:t>
            </a:r>
            <a:r>
              <a:rPr lang="en-US" dirty="0">
                <a:latin typeface="Arial" panose="020B0604020202020204" pitchFamily="34" charset="0"/>
                <a:cs typeface="Arial" panose="020B0604020202020204" pitchFamily="34" charset="0"/>
              </a:rPr>
              <a:t> by:</a:t>
            </a:r>
          </a:p>
          <a:p>
            <a:pPr marL="800100" lvl="1" indent="-342900">
              <a:buFont typeface="+mj-lt"/>
              <a:buAutoNum type="arabicPeriod"/>
            </a:pPr>
            <a:r>
              <a:rPr lang="en-US" dirty="0">
                <a:latin typeface="Arial" panose="020B0604020202020204" pitchFamily="34" charset="0"/>
                <a:cs typeface="Arial" panose="020B0604020202020204" pitchFamily="34" charset="0"/>
              </a:rPr>
              <a:t>Employing existing H2GCROCv3 ASIC</a:t>
            </a:r>
          </a:p>
          <a:p>
            <a:pPr marL="800100" lvl="1" indent="-342900">
              <a:buFont typeface="+mj-lt"/>
              <a:buAutoNum type="arabicPeriod"/>
            </a:pPr>
            <a:r>
              <a:rPr lang="en-US" dirty="0">
                <a:latin typeface="Arial" panose="020B0604020202020204" pitchFamily="34" charset="0"/>
                <a:cs typeface="Arial" panose="020B0604020202020204" pitchFamily="34" charset="0"/>
              </a:rPr>
              <a:t>Developing PCBs for full readout chain</a:t>
            </a:r>
          </a:p>
          <a:p>
            <a:pPr marL="800100" lvl="1" indent="-342900">
              <a:buFont typeface="+mj-lt"/>
              <a:buAutoNum type="arabicPeriod"/>
            </a:pPr>
            <a:r>
              <a:rPr lang="en-US" dirty="0">
                <a:latin typeface="Arial" panose="020B0604020202020204" pitchFamily="34" charset="0"/>
                <a:cs typeface="Arial" panose="020B0604020202020204" pitchFamily="34" charset="0"/>
              </a:rPr>
              <a:t>Developing cabling infrastructure</a:t>
            </a:r>
          </a:p>
        </p:txBody>
      </p:sp>
      <p:grpSp>
        <p:nvGrpSpPr>
          <p:cNvPr id="2" name="Group 1">
            <a:extLst>
              <a:ext uri="{FF2B5EF4-FFF2-40B4-BE49-F238E27FC236}">
                <a16:creationId xmlns:a16="http://schemas.microsoft.com/office/drawing/2014/main" id="{62D2BB12-E6AB-41BB-9606-8AA9428432E5}"/>
              </a:ext>
            </a:extLst>
          </p:cNvPr>
          <p:cNvGrpSpPr/>
          <p:nvPr/>
        </p:nvGrpSpPr>
        <p:grpSpPr>
          <a:xfrm>
            <a:off x="312118" y="1651669"/>
            <a:ext cx="5559239" cy="3373943"/>
            <a:chOff x="309233" y="1589129"/>
            <a:chExt cx="6936447" cy="4274253"/>
          </a:xfrm>
        </p:grpSpPr>
        <p:pic>
          <p:nvPicPr>
            <p:cNvPr id="5" name="Picture 4"/>
            <p:cNvPicPr>
              <a:picLocks noChangeAspect="1"/>
            </p:cNvPicPr>
            <p:nvPr/>
          </p:nvPicPr>
          <p:blipFill>
            <a:blip r:embed="rId2"/>
            <a:stretch>
              <a:fillRect/>
            </a:stretch>
          </p:blipFill>
          <p:spPr>
            <a:xfrm>
              <a:off x="309233" y="1855657"/>
              <a:ext cx="6936447" cy="4007725"/>
            </a:xfrm>
            <a:prstGeom prst="rect">
              <a:avLst/>
            </a:prstGeom>
          </p:spPr>
        </p:pic>
        <p:grpSp>
          <p:nvGrpSpPr>
            <p:cNvPr id="13" name="Group 12"/>
            <p:cNvGrpSpPr/>
            <p:nvPr/>
          </p:nvGrpSpPr>
          <p:grpSpPr>
            <a:xfrm>
              <a:off x="309233" y="1589129"/>
              <a:ext cx="3743863" cy="1584271"/>
              <a:chOff x="309233" y="2029076"/>
              <a:chExt cx="3743863" cy="1584271"/>
            </a:xfrm>
          </p:grpSpPr>
          <p:sp>
            <p:nvSpPr>
              <p:cNvPr id="14" name="Oval 13"/>
              <p:cNvSpPr/>
              <p:nvPr/>
            </p:nvSpPr>
            <p:spPr>
              <a:xfrm>
                <a:off x="309233" y="2440154"/>
                <a:ext cx="3743863" cy="117319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4"/>
              <p:cNvSpPr txBox="1"/>
              <p:nvPr/>
            </p:nvSpPr>
            <p:spPr>
              <a:xfrm>
                <a:off x="309233" y="2029076"/>
                <a:ext cx="2272723" cy="428895"/>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cs typeface="Arial"/>
                  </a:rPr>
                  <a:t>Adapter PCBs</a:t>
                </a:r>
                <a:endParaRPr lang="en-US" sz="1600" dirty="0">
                  <a:latin typeface="Arial"/>
                  <a:cs typeface="Arial"/>
                </a:endParaRPr>
              </a:p>
            </p:txBody>
          </p:sp>
          <p:cxnSp>
            <p:nvCxnSpPr>
              <p:cNvPr id="16" name="Straight Arrow Connector 15"/>
              <p:cNvCxnSpPr>
                <a:cxnSpLocks/>
              </p:cNvCxnSpPr>
              <p:nvPr/>
            </p:nvCxnSpPr>
            <p:spPr>
              <a:xfrm>
                <a:off x="503163" y="2457970"/>
                <a:ext cx="0" cy="290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17" name="TextBox 4"/>
          <p:cNvSpPr txBox="1"/>
          <p:nvPr/>
        </p:nvSpPr>
        <p:spPr>
          <a:xfrm>
            <a:off x="6101353" y="1403338"/>
            <a:ext cx="949914"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cs typeface="Arial"/>
              </a:rPr>
              <a:t>FEB PCBs</a:t>
            </a:r>
            <a:endParaRPr lang="en-US" sz="1600" dirty="0">
              <a:latin typeface="Arial"/>
              <a:cs typeface="Arial"/>
            </a:endParaRPr>
          </a:p>
        </p:txBody>
      </p:sp>
      <p:cxnSp>
        <p:nvCxnSpPr>
          <p:cNvPr id="18" name="Straight Arrow Connector 17"/>
          <p:cNvCxnSpPr/>
          <p:nvPr/>
        </p:nvCxnSpPr>
        <p:spPr>
          <a:xfrm flipH="1">
            <a:off x="5816809" y="1699797"/>
            <a:ext cx="247591" cy="186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4"/>
          <p:cNvSpPr txBox="1"/>
          <p:nvPr/>
        </p:nvSpPr>
        <p:spPr>
          <a:xfrm>
            <a:off x="6256779" y="4676218"/>
            <a:ext cx="1223336" cy="338554"/>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cs typeface="Arial"/>
              </a:rPr>
              <a:t>RDO PCBs</a:t>
            </a:r>
            <a:endParaRPr lang="en-US" sz="1600" dirty="0">
              <a:latin typeface="Arial"/>
              <a:cs typeface="Arial"/>
            </a:endParaRPr>
          </a:p>
        </p:txBody>
      </p:sp>
      <p:cxnSp>
        <p:nvCxnSpPr>
          <p:cNvPr id="20" name="Straight Arrow Connector 19"/>
          <p:cNvCxnSpPr>
            <a:cxnSpLocks/>
            <a:stCxn id="19" idx="1"/>
          </p:cNvCxnSpPr>
          <p:nvPr/>
        </p:nvCxnSpPr>
        <p:spPr>
          <a:xfrm flipH="1" flipV="1">
            <a:off x="5816809" y="4809393"/>
            <a:ext cx="439970" cy="36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1CD9C56-0E5C-4B45-998A-E34CA5BF0AF2}"/>
              </a:ext>
            </a:extLst>
          </p:cNvPr>
          <p:cNvSpPr txBox="1">
            <a:spLocks/>
          </p:cNvSpPr>
          <p:nvPr/>
        </p:nvSpPr>
        <p:spPr>
          <a:xfrm>
            <a:off x="467544" y="4989493"/>
            <a:ext cx="8364338" cy="145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Progress Summary:</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H2GCROC &amp; PCBs from OMEGA with KCU105 FPGA eval kit – tests are on-going to validate streaming readout operation algorithms.</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Tests confirm data from CMS operation.</a:t>
            </a:r>
          </a:p>
          <a:p>
            <a:pPr marL="457200" lvl="1">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Cabling studies for interconnects from FEBs to RDOs are progressing (SAMTEC connectors).</a:t>
            </a:r>
          </a:p>
        </p:txBody>
      </p:sp>
      <p:grpSp>
        <p:nvGrpSpPr>
          <p:cNvPr id="22" name="Group 21">
            <a:extLst>
              <a:ext uri="{FF2B5EF4-FFF2-40B4-BE49-F238E27FC236}">
                <a16:creationId xmlns:a16="http://schemas.microsoft.com/office/drawing/2014/main" id="{53C75654-DE63-4337-BE54-FFADFD08E7F1}"/>
              </a:ext>
            </a:extLst>
          </p:cNvPr>
          <p:cNvGrpSpPr/>
          <p:nvPr/>
        </p:nvGrpSpPr>
        <p:grpSpPr>
          <a:xfrm>
            <a:off x="5816809" y="2249478"/>
            <a:ext cx="3082130" cy="2352017"/>
            <a:chOff x="4843302" y="767825"/>
            <a:chExt cx="3855680" cy="2462391"/>
          </a:xfrm>
        </p:grpSpPr>
        <p:pic>
          <p:nvPicPr>
            <p:cNvPr id="23" name="Picture 22">
              <a:extLst>
                <a:ext uri="{FF2B5EF4-FFF2-40B4-BE49-F238E27FC236}">
                  <a16:creationId xmlns:a16="http://schemas.microsoft.com/office/drawing/2014/main" id="{DADE2E4E-581D-4F5E-A41B-A4DEBEC99BA2}"/>
                </a:ext>
              </a:extLst>
            </p:cNvPr>
            <p:cNvPicPr>
              <a:picLocks noChangeAspect="1"/>
            </p:cNvPicPr>
            <p:nvPr/>
          </p:nvPicPr>
          <p:blipFill>
            <a:blip r:embed="rId3"/>
            <a:stretch>
              <a:fillRect/>
            </a:stretch>
          </p:blipFill>
          <p:spPr>
            <a:xfrm>
              <a:off x="4843302" y="1360211"/>
              <a:ext cx="3855680" cy="1870005"/>
            </a:xfrm>
            <a:prstGeom prst="rect">
              <a:avLst/>
            </a:prstGeom>
          </p:spPr>
        </p:pic>
        <p:sp>
          <p:nvSpPr>
            <p:cNvPr id="24" name="TextBox 23">
              <a:extLst>
                <a:ext uri="{FF2B5EF4-FFF2-40B4-BE49-F238E27FC236}">
                  <a16:creationId xmlns:a16="http://schemas.microsoft.com/office/drawing/2014/main" id="{F0883AED-BA9D-4020-8A21-BC1F3816D21D}"/>
                </a:ext>
              </a:extLst>
            </p:cNvPr>
            <p:cNvSpPr txBox="1"/>
            <p:nvPr/>
          </p:nvSpPr>
          <p:spPr>
            <a:xfrm>
              <a:off x="6128062" y="767825"/>
              <a:ext cx="1151662" cy="646331"/>
            </a:xfrm>
            <a:prstGeom prst="rect">
              <a:avLst/>
            </a:prstGeom>
            <a:noFill/>
          </p:spPr>
          <p:txBody>
            <a:bodyPr wrap="none" rtlCol="0">
              <a:spAutoFit/>
            </a:bodyPr>
            <a:lstStyle/>
            <a:p>
              <a:r>
                <a:rPr lang="en-US" sz="1200" dirty="0">
                  <a:solidFill>
                    <a:srgbClr val="24407B"/>
                  </a:solidFill>
                </a:rPr>
                <a:t>Triggered Tests,</a:t>
              </a:r>
            </a:p>
            <a:p>
              <a:r>
                <a:rPr lang="en-US" sz="1200" dirty="0">
                  <a:solidFill>
                    <a:srgbClr val="24407B"/>
                  </a:solidFill>
                </a:rPr>
                <a:t>N. Novitzky</a:t>
              </a:r>
            </a:p>
            <a:p>
              <a:endParaRPr lang="en-US" sz="1200" dirty="0">
                <a:solidFill>
                  <a:srgbClr val="24407B"/>
                </a:solidFill>
              </a:endParaRPr>
            </a:p>
          </p:txBody>
        </p:sp>
      </p:grpSp>
      <p:grpSp>
        <p:nvGrpSpPr>
          <p:cNvPr id="25" name="Group 24">
            <a:extLst>
              <a:ext uri="{FF2B5EF4-FFF2-40B4-BE49-F238E27FC236}">
                <a16:creationId xmlns:a16="http://schemas.microsoft.com/office/drawing/2014/main" id="{B643762B-2B79-4914-98A3-AEC5CBE527C8}"/>
              </a:ext>
            </a:extLst>
          </p:cNvPr>
          <p:cNvGrpSpPr/>
          <p:nvPr/>
        </p:nvGrpSpPr>
        <p:grpSpPr>
          <a:xfrm>
            <a:off x="6721445" y="312059"/>
            <a:ext cx="2422555" cy="365125"/>
            <a:chOff x="6189009" y="424855"/>
            <a:chExt cx="2422555" cy="365125"/>
          </a:xfrm>
        </p:grpSpPr>
        <p:sp>
          <p:nvSpPr>
            <p:cNvPr id="26" name="TextBox 4">
              <a:extLst>
                <a:ext uri="{FF2B5EF4-FFF2-40B4-BE49-F238E27FC236}">
                  <a16:creationId xmlns:a16="http://schemas.microsoft.com/office/drawing/2014/main" id="{B4FCCCE5-2B96-4DD0-9B43-6ACE3CD171A3}"/>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27" name="Rectangle 26">
              <a:extLst>
                <a:ext uri="{FF2B5EF4-FFF2-40B4-BE49-F238E27FC236}">
                  <a16:creationId xmlns:a16="http://schemas.microsoft.com/office/drawing/2014/main" id="{8CC26BA0-4214-48C1-BA6F-CC8AA8E27D3C}"/>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323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6FDFA-E679-4ED2-AB3E-EECC48CDBDE3}"/>
              </a:ext>
            </a:extLst>
          </p:cNvPr>
          <p:cNvSpPr>
            <a:spLocks noGrp="1"/>
          </p:cNvSpPr>
          <p:nvPr>
            <p:ph type="sldNum" sz="quarter" idx="12"/>
          </p:nvPr>
        </p:nvSpPr>
        <p:spPr/>
        <p:txBody>
          <a:bodyPr/>
          <a:lstStyle/>
          <a:p>
            <a:fld id="{893C5830-40F3-F04E-B2E3-10E6672BA8FF}" type="slidenum">
              <a:rPr lang="en-US" smtClean="0"/>
              <a:t>9</a:t>
            </a:fld>
            <a:endParaRPr lang="en-US"/>
          </a:p>
        </p:txBody>
      </p:sp>
      <p:sp>
        <p:nvSpPr>
          <p:cNvPr id="18" name="Title 1">
            <a:extLst>
              <a:ext uri="{FF2B5EF4-FFF2-40B4-BE49-F238E27FC236}">
                <a16:creationId xmlns:a16="http://schemas.microsoft.com/office/drawing/2014/main" id="{3BECA5DA-D417-4347-AA80-C703A86EFB56}"/>
              </a:ext>
            </a:extLst>
          </p:cNvPr>
          <p:cNvSpPr>
            <a:spLocks noGrp="1"/>
          </p:cNvSpPr>
          <p:nvPr>
            <p:ph type="title"/>
          </p:nvPr>
        </p:nvSpPr>
        <p:spPr>
          <a:xfrm>
            <a:off x="467544" y="198019"/>
            <a:ext cx="7360938" cy="800092"/>
          </a:xfrm>
        </p:spPr>
        <p:txBody>
          <a:bodyPr>
            <a:normAutofit/>
          </a:bodyPr>
          <a:lstStyle/>
          <a:p>
            <a:r>
              <a:rPr lang="en-US" sz="2000" dirty="0"/>
              <a:t>The ROC family of ASICs – a brief description – Omega/IN2P3</a:t>
            </a:r>
          </a:p>
        </p:txBody>
      </p:sp>
      <p:sp>
        <p:nvSpPr>
          <p:cNvPr id="19" name="Content Placeholder 2">
            <a:extLst>
              <a:ext uri="{FF2B5EF4-FFF2-40B4-BE49-F238E27FC236}">
                <a16:creationId xmlns:a16="http://schemas.microsoft.com/office/drawing/2014/main" id="{F2D77FD4-8FFC-42FF-80DA-E7FDD6977394}"/>
              </a:ext>
            </a:extLst>
          </p:cNvPr>
          <p:cNvSpPr txBox="1">
            <a:spLocks/>
          </p:cNvSpPr>
          <p:nvPr/>
        </p:nvSpPr>
        <p:spPr>
          <a:xfrm>
            <a:off x="530184" y="850176"/>
            <a:ext cx="8146272" cy="626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00FF"/>
                </a:solidFill>
              </a:rPr>
              <a:t>We have had a number of meetings with the OMEGA/IN2P3 designers – migration to streaming readout:</a:t>
            </a:r>
          </a:p>
          <a:p>
            <a:pPr>
              <a:buFont typeface="Wingdings" panose="05000000000000000000" pitchFamily="2" charset="2"/>
              <a:buChar char="§"/>
            </a:pPr>
            <a:endParaRPr lang="en-US" sz="2400" dirty="0">
              <a:solidFill>
                <a:srgbClr val="0000FF"/>
              </a:solidFill>
            </a:endParaRPr>
          </a:p>
        </p:txBody>
      </p:sp>
      <p:pic>
        <p:nvPicPr>
          <p:cNvPr id="2" name="Picture 1">
            <a:extLst>
              <a:ext uri="{FF2B5EF4-FFF2-40B4-BE49-F238E27FC236}">
                <a16:creationId xmlns:a16="http://schemas.microsoft.com/office/drawing/2014/main" id="{F38EBC50-14D9-40C2-84BE-6A74A02D5BCD}"/>
              </a:ext>
            </a:extLst>
          </p:cNvPr>
          <p:cNvPicPr>
            <a:picLocks noChangeAspect="1"/>
          </p:cNvPicPr>
          <p:nvPr/>
        </p:nvPicPr>
        <p:blipFill>
          <a:blip r:embed="rId2"/>
          <a:stretch>
            <a:fillRect/>
          </a:stretch>
        </p:blipFill>
        <p:spPr>
          <a:xfrm>
            <a:off x="714375" y="1612859"/>
            <a:ext cx="3638550" cy="2047846"/>
          </a:xfrm>
          <a:prstGeom prst="rect">
            <a:avLst/>
          </a:prstGeom>
        </p:spPr>
      </p:pic>
      <p:pic>
        <p:nvPicPr>
          <p:cNvPr id="3" name="Picture 2">
            <a:extLst>
              <a:ext uri="{FF2B5EF4-FFF2-40B4-BE49-F238E27FC236}">
                <a16:creationId xmlns:a16="http://schemas.microsoft.com/office/drawing/2014/main" id="{6A4A5DDB-3AA4-423B-AE06-340423E01F48}"/>
              </a:ext>
            </a:extLst>
          </p:cNvPr>
          <p:cNvPicPr>
            <a:picLocks noChangeAspect="1"/>
          </p:cNvPicPr>
          <p:nvPr/>
        </p:nvPicPr>
        <p:blipFill>
          <a:blip r:embed="rId3"/>
          <a:stretch>
            <a:fillRect/>
          </a:stretch>
        </p:blipFill>
        <p:spPr>
          <a:xfrm>
            <a:off x="714375" y="3961751"/>
            <a:ext cx="3583731" cy="2047846"/>
          </a:xfrm>
          <a:prstGeom prst="rect">
            <a:avLst/>
          </a:prstGeom>
        </p:spPr>
      </p:pic>
      <p:sp>
        <p:nvSpPr>
          <p:cNvPr id="7" name="Content Placeholder 2">
            <a:extLst>
              <a:ext uri="{FF2B5EF4-FFF2-40B4-BE49-F238E27FC236}">
                <a16:creationId xmlns:a16="http://schemas.microsoft.com/office/drawing/2014/main" id="{327A7FC0-40CA-4B48-9831-ECC263FBE91A}"/>
              </a:ext>
            </a:extLst>
          </p:cNvPr>
          <p:cNvSpPr txBox="1">
            <a:spLocks/>
          </p:cNvSpPr>
          <p:nvPr/>
        </p:nvSpPr>
        <p:spPr>
          <a:xfrm>
            <a:off x="4352925" y="1612859"/>
            <a:ext cx="4246789" cy="4743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00FF"/>
                </a:solidFill>
              </a:rPr>
              <a:t>Similar Interfaces, different frontends</a:t>
            </a:r>
            <a:r>
              <a:rPr lang="en-US" sz="1200" dirty="0">
                <a:solidFill>
                  <a:srgbClr val="0000FF"/>
                </a:solidFill>
              </a:rPr>
              <a:t>.</a:t>
            </a:r>
          </a:p>
          <a:p>
            <a:endParaRPr lang="en-US" sz="1200" dirty="0">
              <a:solidFill>
                <a:srgbClr val="0000FF"/>
              </a:solidFill>
            </a:endParaRPr>
          </a:p>
          <a:p>
            <a:r>
              <a:rPr lang="en-US" sz="1200" dirty="0">
                <a:solidFill>
                  <a:srgbClr val="0000FF"/>
                </a:solidFill>
              </a:rPr>
              <a:t>HGCROC	- Si or PMT	72 Ch	</a:t>
            </a:r>
          </a:p>
          <a:p>
            <a:pPr marL="1828800" lvl="4" indent="0">
              <a:buNone/>
            </a:pPr>
            <a:r>
              <a:rPr lang="en-US" sz="1200" dirty="0">
                <a:solidFill>
                  <a:srgbClr val="0000FF"/>
                </a:solidFill>
              </a:rPr>
              <a:t>Cd = 5-50 pF</a:t>
            </a:r>
          </a:p>
          <a:p>
            <a:pPr marL="1828800" lvl="4" indent="0">
              <a:buNone/>
            </a:pPr>
            <a:r>
              <a:rPr lang="en-US" sz="1200" dirty="0">
                <a:solidFill>
                  <a:srgbClr val="0000FF"/>
                </a:solidFill>
              </a:rPr>
              <a:t>Q = 1-10 </a:t>
            </a:r>
            <a:r>
              <a:rPr lang="en-US" sz="1200" dirty="0" err="1">
                <a:solidFill>
                  <a:srgbClr val="0000FF"/>
                </a:solidFill>
              </a:rPr>
              <a:t>pC</a:t>
            </a:r>
            <a:endParaRPr lang="en-US" sz="1200" dirty="0">
              <a:solidFill>
                <a:srgbClr val="0000FF"/>
              </a:solidFill>
            </a:endParaRPr>
          </a:p>
          <a:p>
            <a:pPr marL="1828800" lvl="4" indent="0">
              <a:buNone/>
            </a:pPr>
            <a:r>
              <a:rPr lang="en-US" sz="1200" dirty="0" err="1">
                <a:solidFill>
                  <a:srgbClr val="0000FF"/>
                </a:solidFill>
              </a:rPr>
              <a:t>Tj</a:t>
            </a:r>
            <a:r>
              <a:rPr lang="en-US" sz="1200" dirty="0">
                <a:solidFill>
                  <a:srgbClr val="0000FF"/>
                </a:solidFill>
              </a:rPr>
              <a:t> = 25 </a:t>
            </a:r>
            <a:r>
              <a:rPr lang="en-US" sz="1200" dirty="0" err="1">
                <a:solidFill>
                  <a:srgbClr val="0000FF"/>
                </a:solidFill>
              </a:rPr>
              <a:t>ps</a:t>
            </a:r>
            <a:endParaRPr lang="en-US" sz="1200" dirty="0">
              <a:solidFill>
                <a:srgbClr val="0000FF"/>
              </a:solidFill>
            </a:endParaRPr>
          </a:p>
          <a:p>
            <a:pPr marL="1828800" lvl="4" indent="0">
              <a:buNone/>
            </a:pPr>
            <a:r>
              <a:rPr lang="en-US" sz="1200" dirty="0">
                <a:solidFill>
                  <a:srgbClr val="0000FF"/>
                </a:solidFill>
              </a:rPr>
              <a:t>P = 10-15 </a:t>
            </a:r>
            <a:r>
              <a:rPr lang="en-US" sz="1200" dirty="0" err="1">
                <a:solidFill>
                  <a:srgbClr val="0000FF"/>
                </a:solidFill>
              </a:rPr>
              <a:t>mW</a:t>
            </a:r>
            <a:r>
              <a:rPr lang="en-US" sz="1200" dirty="0">
                <a:solidFill>
                  <a:srgbClr val="0000FF"/>
                </a:solidFill>
              </a:rPr>
              <a:t>/Ch</a:t>
            </a:r>
          </a:p>
          <a:p>
            <a:r>
              <a:rPr lang="en-US" sz="1200" dirty="0">
                <a:solidFill>
                  <a:srgbClr val="0000FF"/>
                </a:solidFill>
              </a:rPr>
              <a:t>H2GCROC- </a:t>
            </a:r>
            <a:r>
              <a:rPr lang="en-US" sz="1200" dirty="0" err="1">
                <a:solidFill>
                  <a:srgbClr val="0000FF"/>
                </a:solidFill>
              </a:rPr>
              <a:t>SiPM</a:t>
            </a:r>
            <a:r>
              <a:rPr lang="en-US" sz="1200" dirty="0">
                <a:solidFill>
                  <a:srgbClr val="0000FF"/>
                </a:solidFill>
              </a:rPr>
              <a:t>	72 Ch	-</a:t>
            </a:r>
            <a:r>
              <a:rPr lang="en-US" sz="1200" dirty="0" err="1">
                <a:solidFill>
                  <a:srgbClr val="0000FF"/>
                </a:solidFill>
              </a:rPr>
              <a:t>ePIROC</a:t>
            </a:r>
            <a:r>
              <a:rPr lang="en-US" sz="1200" dirty="0">
                <a:solidFill>
                  <a:srgbClr val="0000FF"/>
                </a:solidFill>
              </a:rPr>
              <a:t>?</a:t>
            </a:r>
          </a:p>
          <a:p>
            <a:pPr marL="1828800" lvl="4" indent="0">
              <a:buNone/>
            </a:pPr>
            <a:r>
              <a:rPr lang="en-US" sz="1200" dirty="0">
                <a:solidFill>
                  <a:srgbClr val="0000FF"/>
                </a:solidFill>
              </a:rPr>
              <a:t>Cd = 5-50 pF</a:t>
            </a:r>
          </a:p>
          <a:p>
            <a:pPr marL="1828800" lvl="4" indent="0">
              <a:buNone/>
            </a:pPr>
            <a:r>
              <a:rPr lang="en-US" sz="1200" dirty="0">
                <a:solidFill>
                  <a:srgbClr val="0000FF"/>
                </a:solidFill>
              </a:rPr>
              <a:t>Q = 1-10 </a:t>
            </a:r>
            <a:r>
              <a:rPr lang="en-US" sz="1200" dirty="0" err="1">
                <a:solidFill>
                  <a:srgbClr val="0000FF"/>
                </a:solidFill>
              </a:rPr>
              <a:t>pC</a:t>
            </a:r>
            <a:endParaRPr lang="en-US" sz="1200" dirty="0">
              <a:solidFill>
                <a:srgbClr val="0000FF"/>
              </a:solidFill>
            </a:endParaRPr>
          </a:p>
          <a:p>
            <a:pPr marL="1828800" lvl="4" indent="0">
              <a:buNone/>
            </a:pPr>
            <a:r>
              <a:rPr lang="en-US" sz="1200" dirty="0" err="1">
                <a:solidFill>
                  <a:srgbClr val="0000FF"/>
                </a:solidFill>
              </a:rPr>
              <a:t>Tj</a:t>
            </a:r>
            <a:r>
              <a:rPr lang="en-US" sz="1200" dirty="0">
                <a:solidFill>
                  <a:srgbClr val="0000FF"/>
                </a:solidFill>
              </a:rPr>
              <a:t> = 100-120 </a:t>
            </a:r>
            <a:r>
              <a:rPr lang="en-US" sz="1200" dirty="0" err="1">
                <a:solidFill>
                  <a:srgbClr val="0000FF"/>
                </a:solidFill>
              </a:rPr>
              <a:t>ps</a:t>
            </a:r>
            <a:endParaRPr lang="en-US" sz="1200" dirty="0">
              <a:solidFill>
                <a:srgbClr val="0000FF"/>
              </a:solidFill>
            </a:endParaRPr>
          </a:p>
          <a:p>
            <a:pPr marL="1828800" lvl="4" indent="0">
              <a:buNone/>
            </a:pPr>
            <a:r>
              <a:rPr lang="en-US" sz="1200" dirty="0">
                <a:solidFill>
                  <a:srgbClr val="0000FF"/>
                </a:solidFill>
              </a:rPr>
              <a:t>P = 15 - 20 </a:t>
            </a:r>
            <a:r>
              <a:rPr lang="en-US" sz="1200" dirty="0" err="1">
                <a:solidFill>
                  <a:srgbClr val="0000FF"/>
                </a:solidFill>
              </a:rPr>
              <a:t>mW</a:t>
            </a:r>
            <a:r>
              <a:rPr lang="en-US" sz="1200" dirty="0">
                <a:solidFill>
                  <a:srgbClr val="0000FF"/>
                </a:solidFill>
              </a:rPr>
              <a:t>/Ch</a:t>
            </a:r>
          </a:p>
          <a:p>
            <a:r>
              <a:rPr lang="en-US" sz="1200" dirty="0">
                <a:solidFill>
                  <a:srgbClr val="0000FF"/>
                </a:solidFill>
              </a:rPr>
              <a:t>EICROC- AC-LGAD	32x32 Ch (pixel)</a:t>
            </a:r>
          </a:p>
          <a:p>
            <a:pPr marL="1828800" lvl="4" indent="0">
              <a:buNone/>
            </a:pPr>
            <a:r>
              <a:rPr lang="en-US" sz="1200" dirty="0">
                <a:solidFill>
                  <a:srgbClr val="0000FF"/>
                </a:solidFill>
              </a:rPr>
              <a:t>Cd = 1-5 pF</a:t>
            </a:r>
          </a:p>
          <a:p>
            <a:pPr marL="1828800" lvl="4" indent="0">
              <a:buNone/>
            </a:pPr>
            <a:r>
              <a:rPr lang="en-US" sz="1200" dirty="0">
                <a:solidFill>
                  <a:srgbClr val="0000FF"/>
                </a:solidFill>
              </a:rPr>
              <a:t>Q = 1-50 </a:t>
            </a:r>
            <a:r>
              <a:rPr lang="en-US" sz="1200" dirty="0" err="1">
                <a:solidFill>
                  <a:srgbClr val="0000FF"/>
                </a:solidFill>
              </a:rPr>
              <a:t>fC</a:t>
            </a:r>
            <a:endParaRPr lang="en-US" sz="1200" dirty="0">
              <a:solidFill>
                <a:srgbClr val="0000FF"/>
              </a:solidFill>
            </a:endParaRPr>
          </a:p>
          <a:p>
            <a:pPr marL="1828800" lvl="4" indent="0">
              <a:buNone/>
            </a:pPr>
            <a:r>
              <a:rPr lang="en-US" sz="1200" dirty="0" err="1">
                <a:solidFill>
                  <a:srgbClr val="0000FF"/>
                </a:solidFill>
              </a:rPr>
              <a:t>Tj</a:t>
            </a:r>
            <a:r>
              <a:rPr lang="en-US" sz="1200" dirty="0">
                <a:solidFill>
                  <a:srgbClr val="0000FF"/>
                </a:solidFill>
              </a:rPr>
              <a:t> = 15-20 </a:t>
            </a:r>
            <a:r>
              <a:rPr lang="en-US" sz="1200" dirty="0" err="1">
                <a:solidFill>
                  <a:srgbClr val="0000FF"/>
                </a:solidFill>
              </a:rPr>
              <a:t>ps</a:t>
            </a:r>
            <a:endParaRPr lang="en-US" sz="1200" dirty="0">
              <a:solidFill>
                <a:srgbClr val="0000FF"/>
              </a:solidFill>
            </a:endParaRPr>
          </a:p>
          <a:p>
            <a:pPr marL="1828800" lvl="4" indent="0">
              <a:buNone/>
            </a:pPr>
            <a:r>
              <a:rPr lang="en-US" sz="1200" dirty="0">
                <a:solidFill>
                  <a:srgbClr val="0000FF"/>
                </a:solidFill>
              </a:rPr>
              <a:t>P = &lt;1 </a:t>
            </a:r>
            <a:r>
              <a:rPr lang="en-US" sz="1200" dirty="0" err="1">
                <a:solidFill>
                  <a:srgbClr val="0000FF"/>
                </a:solidFill>
              </a:rPr>
              <a:t>mW</a:t>
            </a:r>
            <a:r>
              <a:rPr lang="en-US" sz="1200" dirty="0">
                <a:solidFill>
                  <a:srgbClr val="0000FF"/>
                </a:solidFill>
              </a:rPr>
              <a:t>/Ch</a:t>
            </a:r>
          </a:p>
          <a:p>
            <a:pPr>
              <a:buFont typeface="Wingdings" panose="05000000000000000000" pitchFamily="2" charset="2"/>
              <a:buChar char="§"/>
            </a:pPr>
            <a:endParaRPr lang="en-US" sz="2400" dirty="0">
              <a:solidFill>
                <a:srgbClr val="0000FF"/>
              </a:solidFill>
            </a:endParaRPr>
          </a:p>
        </p:txBody>
      </p:sp>
      <p:sp>
        <p:nvSpPr>
          <p:cNvPr id="8" name="TextBox 7">
            <a:extLst>
              <a:ext uri="{FF2B5EF4-FFF2-40B4-BE49-F238E27FC236}">
                <a16:creationId xmlns:a16="http://schemas.microsoft.com/office/drawing/2014/main" id="{B197B86E-0E34-4E39-910C-D70928FB56DD}"/>
              </a:ext>
            </a:extLst>
          </p:cNvPr>
          <p:cNvSpPr txBox="1"/>
          <p:nvPr/>
        </p:nvSpPr>
        <p:spPr>
          <a:xfrm>
            <a:off x="389831" y="5884363"/>
            <a:ext cx="8364338"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Considerable commitment of resources by OMEGA/IN2P3 will enable accelerated and targeted developments of the H2GCROC variant and EICROC ASICs.   </a:t>
            </a:r>
          </a:p>
        </p:txBody>
      </p:sp>
      <p:grpSp>
        <p:nvGrpSpPr>
          <p:cNvPr id="9" name="Group 8">
            <a:extLst>
              <a:ext uri="{FF2B5EF4-FFF2-40B4-BE49-F238E27FC236}">
                <a16:creationId xmlns:a16="http://schemas.microsoft.com/office/drawing/2014/main" id="{B08A9046-84B4-4535-B0FE-DE1F7D9A42CC}"/>
              </a:ext>
            </a:extLst>
          </p:cNvPr>
          <p:cNvGrpSpPr/>
          <p:nvPr/>
        </p:nvGrpSpPr>
        <p:grpSpPr>
          <a:xfrm>
            <a:off x="6177159" y="1211575"/>
            <a:ext cx="2422555" cy="365125"/>
            <a:chOff x="6189009" y="424855"/>
            <a:chExt cx="2422555" cy="365125"/>
          </a:xfrm>
        </p:grpSpPr>
        <p:sp>
          <p:nvSpPr>
            <p:cNvPr id="10" name="TextBox 4">
              <a:extLst>
                <a:ext uri="{FF2B5EF4-FFF2-40B4-BE49-F238E27FC236}">
                  <a16:creationId xmlns:a16="http://schemas.microsoft.com/office/drawing/2014/main" id="{501CB611-4A06-4841-9267-31D58808D847}"/>
                </a:ext>
              </a:extLst>
            </p:cNvPr>
            <p:cNvSpPr txBox="1"/>
            <p:nvPr/>
          </p:nvSpPr>
          <p:spPr>
            <a:xfrm>
              <a:off x="6189009" y="424855"/>
              <a:ext cx="242255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Charge Questions: 1, 2</a:t>
              </a:r>
            </a:p>
          </p:txBody>
        </p:sp>
        <p:sp>
          <p:nvSpPr>
            <p:cNvPr id="11" name="Rectangle 10">
              <a:extLst>
                <a:ext uri="{FF2B5EF4-FFF2-40B4-BE49-F238E27FC236}">
                  <a16:creationId xmlns:a16="http://schemas.microsoft.com/office/drawing/2014/main" id="{D5DFFCCA-C1A6-409E-805D-1E33A04C5DA8}"/>
                </a:ext>
              </a:extLst>
            </p:cNvPr>
            <p:cNvSpPr/>
            <p:nvPr/>
          </p:nvSpPr>
          <p:spPr>
            <a:xfrm>
              <a:off x="6189010" y="424856"/>
              <a:ext cx="2422554" cy="365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3077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2" ma:contentTypeDescription="Create a new document." ma:contentTypeScope="" ma:versionID="470862fbaf5568658fb819899f066ca7">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287720239c1b6a8db7e21d9ab43ac6bd"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Props1.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2.xml><?xml version="1.0" encoding="utf-8"?>
<ds:datastoreItem xmlns:ds="http://schemas.openxmlformats.org/officeDocument/2006/customXml" ds:itemID="{37847252-5FA0-46E9-AAAC-8864CF9B2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E1C32-E9FB-4546-8A97-5A6C142FF51B}">
  <ds:schemaRefs>
    <ds:schemaRef ds:uri="http://purl.org/dc/dcmitype/"/>
    <ds:schemaRef ds:uri="http://purl.org/dc/elements/1.1/"/>
    <ds:schemaRef ds:uri="http://purl.org/dc/terms/"/>
    <ds:schemaRef ds:uri="dcff909e-542d-4672-8557-4ef8d9009dc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426b74de-0581-4e94-90c0-1abf6215444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109254</TotalTime>
  <Words>2562</Words>
  <Application>Microsoft Office PowerPoint</Application>
  <PresentationFormat>On-screen Show (4:3)</PresentationFormat>
  <Paragraphs>601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Times New Roman</vt:lpstr>
      <vt:lpstr>Wingdings</vt:lpstr>
      <vt:lpstr>Office Theme</vt:lpstr>
      <vt:lpstr>eRD109 (ASICs/Electronics) EIC Project R&amp;D – DAC Meeting </vt:lpstr>
      <vt:lpstr>Outline</vt:lpstr>
      <vt:lpstr>ePIC Readout Channels (w/ Project P6 updates in WBS 6.10.08)</vt:lpstr>
      <vt:lpstr>ePIC Readout Electronics</vt:lpstr>
      <vt:lpstr>eRD109 – R&amp;D Initiatives</vt:lpstr>
      <vt:lpstr>FY23 eRD109 Proposals</vt:lpstr>
      <vt:lpstr>FY23 Progress</vt:lpstr>
      <vt:lpstr>Proposal B – Calorimeters, SiPMs – H2GCROC (ORNL)</vt:lpstr>
      <vt:lpstr>The ROC family of ASICs – a brief description – Omega/IN2P3</vt:lpstr>
      <vt:lpstr>Calorimeters, SiPMs – from H2GCROC to ePIROC (OMEGA/IN2P3/ORNL)</vt:lpstr>
      <vt:lpstr>PowerPoint Presentation</vt:lpstr>
      <vt:lpstr>Proposal D - AC-LGAD pixel – EICROC (OMEGA/IN2P3/IJCLab/CEA-IRFU/AGH)</vt:lpstr>
      <vt:lpstr>PowerPoint Presentation</vt:lpstr>
      <vt:lpstr>PowerPoint Presentation</vt:lpstr>
      <vt:lpstr>FY24 eRD109 Proposals &amp; Costs</vt:lpstr>
      <vt:lpstr>Timeline</vt:lpstr>
      <vt:lpstr>Timeline (continued)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barbosa@jlab.org</dc:creator>
  <cp:lastModifiedBy>Fernando Barbosa</cp:lastModifiedBy>
  <cp:revision>340</cp:revision>
  <dcterms:created xsi:type="dcterms:W3CDTF">2020-03-06T15:05:08Z</dcterms:created>
  <dcterms:modified xsi:type="dcterms:W3CDTF">2023-08-28T00:39:10Z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