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1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116F-F945-4F20-9B23-D9299B98F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3BC81-26FA-4349-AC29-FDB9C3E5E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F248-C65D-4E16-A847-B9CEEA91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B292-0A64-4305-A26D-216BC8065FD5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216CF-0C6A-4D4A-BAD5-40AACCE2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38A1A-F0D0-43F3-93F5-A78E0C61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762E-7286-49FD-986C-C4343B1F51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14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8E41-7974-4AA9-9348-FC2B0BA1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E3785-6B47-4542-8AC0-B10653C97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EA176-8046-4F58-AA83-15AC5517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B292-0A64-4305-A26D-216BC8065FD5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853C0-3361-4464-80F8-39372984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5F166-960E-4FA8-941D-6F9596EE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762E-7286-49FD-986C-C4343B1F51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48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12179-7AD5-41BE-97A1-DD631B8B0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AD7E1-2A2B-456A-BA3D-E08A2058E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F586A-9DFA-480C-87D6-072C7D0C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B292-0A64-4305-A26D-216BC8065FD5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4F5F4-2360-4DF6-80B3-582BA894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0CF5-C5FB-4587-BDA0-18FBFF75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762E-7286-49FD-986C-C4343B1F51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466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8EC5-6065-4721-A059-7D05CE30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B2197-478D-48BD-A775-4496F09F6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DFD7A-9421-4C66-A5AD-A6FA3773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B292-0A64-4305-A26D-216BC8065FD5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8FF9-B2A6-4C0A-BDE0-1C841611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300B4-110A-4934-BFD5-EA056AB1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762E-7286-49FD-986C-C4343B1F51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10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10D0-948E-4A81-8F72-03CED30E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981E-B908-4897-B088-752A27DDF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642D9-32E5-44B4-B1FB-D1D5D9A7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B292-0A64-4305-A26D-216BC8065FD5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7BAF-09A6-44E1-9F28-02468A0B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91360-1F9D-4E9E-95F6-CAD25585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762E-7286-49FD-986C-C4343B1F51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2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9151-AD3B-4027-9A26-4F1C791F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982A-6310-4968-9F0B-73908C1DB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000EB-575D-49C7-8008-10004F755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954B2-B630-4204-87E5-C46C76E6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B292-0A64-4305-A26D-216BC8065FD5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70B00-2D0D-4EA4-92CE-D9B2C2BE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C1134-EB1D-4225-BC04-CDB25DD2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762E-7286-49FD-986C-C4343B1F51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82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C4C3-1998-4B50-9526-157B8185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104D4-085F-483E-828F-FB7185802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6110A-12FE-4FB4-AE7B-97844966A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18974-FF5C-4522-8F5A-6E9C6E6C2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06FB7-7C49-4648-BC78-83E7BBC53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F0480-9948-4869-82B6-90037FA7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B292-0A64-4305-A26D-216BC8065FD5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C41E5E-E641-4E06-A352-F29B29A6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0AD02-669C-44AB-8EAE-F51CDF88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762E-7286-49FD-986C-C4343B1F51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827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4672-32B1-43A9-AAC5-68DCAAE3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10DAC-8E8C-4F5C-9370-46D572ED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B292-0A64-4305-A26D-216BC8065FD5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11317-A943-4E60-AA88-CD826B35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4B280-E745-460E-AF21-92D47EFB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762E-7286-49FD-986C-C4343B1F51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57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C6094C-D675-4512-BC27-F1E5B1F7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B292-0A64-4305-A26D-216BC8065FD5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64BF02-793B-44CD-A42C-441F58BA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76EEE-3B63-4AE8-A8EE-21988334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762E-7286-49FD-986C-C4343B1F51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972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9F40-53C4-467F-AFD4-3D9E4630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70172-25A1-4423-B8BD-8E1060EF2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D2E00-951A-4A5B-8FCE-595428C7D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2A178-4AF9-4BF5-82AF-F4EC67CF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B292-0A64-4305-A26D-216BC8065FD5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FBC67-CA8C-4516-B25E-89F5C883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01C29-CA45-40D3-9C8F-07E250B5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762E-7286-49FD-986C-C4343B1F51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61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3059-2EE8-41B3-AD5B-1567C2E6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98A95-C5A2-4BE9-B9B2-928C6DD8E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65574-B2CA-4554-9EC7-4CEFBA09D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31DF4-DE97-4029-BD60-EB78DC5E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B292-0A64-4305-A26D-216BC8065FD5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3062B-FE9F-4DAE-B938-AF2320220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17371-314F-40D7-AF1B-731FB212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762E-7286-49FD-986C-C4343B1F51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349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0BA5A-8E5A-4C2A-BE4E-C0119C73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78AAE-E09F-4CF7-BBC3-9AF13A7C1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D9A13-EB4E-4475-A977-D8FF16079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FB292-0A64-4305-A26D-216BC8065FD5}" type="datetimeFigureOut">
              <a:rPr lang="hu-HU" smtClean="0"/>
              <a:t>2023. 07. 19.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18FDD-4F15-45D9-959B-365497E7D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18650-22EF-4570-99CD-3E71911D4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D762E-7286-49FD-986C-C4343B1F51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354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E587-6446-47B6-856F-F031FD61E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eRD110 </a:t>
            </a:r>
            <a:r>
              <a:rPr lang="en-US" b="1" dirty="0"/>
              <a:t>DAQ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C839D-5060-400B-97CD-23A5A15535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Miklós CZELLER, Gábor NAGY</a:t>
            </a:r>
          </a:p>
          <a:p>
            <a:r>
              <a:rPr lang="en-US" b="1" dirty="0"/>
              <a:t>2023-07-19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619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34C3-E6F9-438F-B62F-09266B8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4" y="164430"/>
            <a:ext cx="9551454" cy="5053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ASIC PCB</a:t>
            </a:r>
            <a:endParaRPr lang="hu-HU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BC11E-33FF-448E-A61D-1A15392DC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92" y="1265407"/>
            <a:ext cx="8766663" cy="49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6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34C3-E6F9-438F-B62F-09266B8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4" y="164430"/>
            <a:ext cx="9551454" cy="5053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ASIC PCB - Dimensions</a:t>
            </a:r>
            <a:endParaRPr lang="hu-H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B6E7-16EE-4D08-8692-696A4055D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07" y="1118322"/>
            <a:ext cx="6273472" cy="5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34C3-E6F9-438F-B62F-09266B8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4" y="164430"/>
            <a:ext cx="9551454" cy="5053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ASIC PCB - Dimensions</a:t>
            </a:r>
            <a:endParaRPr lang="hu-H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2D1C2-D9ED-4F08-A57E-F11A980FB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865855"/>
            <a:ext cx="8094784" cy="52690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72A32F-0E5D-4A25-837D-6EFAAA86235F}"/>
              </a:ext>
            </a:extLst>
          </p:cNvPr>
          <p:cNvSpPr/>
          <p:nvPr/>
        </p:nvSpPr>
        <p:spPr>
          <a:xfrm>
            <a:off x="8963265" y="999364"/>
            <a:ext cx="29467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SAMTEC 0.50 mm Edge Rate®</a:t>
            </a:r>
          </a:p>
          <a:p>
            <a:r>
              <a:rPr lang="en-US" dirty="0"/>
              <a:t>Rugged High Speed Terminal</a:t>
            </a:r>
          </a:p>
          <a:p>
            <a:r>
              <a:rPr lang="hu-HU" dirty="0"/>
              <a:t>ERM5-0</a:t>
            </a:r>
            <a:r>
              <a:rPr lang="en-US" dirty="0"/>
              <a:t>2</a:t>
            </a:r>
            <a:r>
              <a:rPr lang="hu-HU" dirty="0"/>
              <a:t>0-05.0-L-DV-TR</a:t>
            </a:r>
            <a:endParaRPr lang="en-US" dirty="0"/>
          </a:p>
          <a:p>
            <a:r>
              <a:rPr lang="hu-HU" dirty="0"/>
              <a:t>ERM5-0</a:t>
            </a:r>
            <a:r>
              <a:rPr lang="en-US" dirty="0"/>
              <a:t>1</a:t>
            </a:r>
            <a:r>
              <a:rPr lang="hu-HU" dirty="0"/>
              <a:t>0-05.0-L-DV-TR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D1FA13-99FA-40B8-8143-70727D82CBE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534527" y="1599529"/>
            <a:ext cx="3428738" cy="2422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54A15E-5A8D-4B96-8716-B9B2143B3C10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388769" y="1599529"/>
            <a:ext cx="2574496" cy="5608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87B332B-3CA2-4F99-9027-7483D675D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372" y="4108784"/>
            <a:ext cx="5621628" cy="274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1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34C3-E6F9-438F-B62F-09266B8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4" y="164430"/>
            <a:ext cx="9551454" cy="5053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ASIC PCB - FPGA</a:t>
            </a:r>
            <a:endParaRPr lang="hu-H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8A29F-E061-45EF-849C-8854AECDF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12860"/>
          <a:stretch/>
        </p:blipFill>
        <p:spPr>
          <a:xfrm>
            <a:off x="0" y="764005"/>
            <a:ext cx="6571675" cy="4235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43ECF6-F063-452D-8679-4B61E5CEB2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/>
          <a:stretch/>
        </p:blipFill>
        <p:spPr>
          <a:xfrm>
            <a:off x="5841333" y="1768907"/>
            <a:ext cx="6350668" cy="50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34C3-E6F9-438F-B62F-09266B8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4" y="164430"/>
            <a:ext cx="9551454" cy="5053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ASIC PCB - FPGA</a:t>
            </a:r>
            <a:endParaRPr lang="hu-H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51CD3-0E82-4BA2-A7BA-DCE752462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273"/>
            <a:ext cx="9551455" cy="60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8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D Kintex UltraScale FPGA KCU105 Evaluation Kit">
            <a:extLst>
              <a:ext uri="{FF2B5EF4-FFF2-40B4-BE49-F238E27FC236}">
                <a16:creationId xmlns:a16="http://schemas.microsoft.com/office/drawing/2014/main" id="{690E643D-EB9B-433B-A50A-1AA2E5344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3"/>
          <a:stretch/>
        </p:blipFill>
        <p:spPr bwMode="auto">
          <a:xfrm>
            <a:off x="7285121" y="4133380"/>
            <a:ext cx="4906879" cy="27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3EC68-7EFD-4E4F-9CDD-93D66473CF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11973"/>
          <a:stretch/>
        </p:blipFill>
        <p:spPr>
          <a:xfrm>
            <a:off x="0" y="3554479"/>
            <a:ext cx="5660858" cy="3303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B34C3-E6F9-438F-B62F-09266B8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4" y="164430"/>
            <a:ext cx="9551454" cy="5053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ASIC PCB - Backup</a:t>
            </a:r>
            <a:endParaRPr lang="hu-H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639C2-74AF-4D91-BC36-D02BF04D89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0"/>
          <a:stretch/>
        </p:blipFill>
        <p:spPr>
          <a:xfrm>
            <a:off x="1" y="782052"/>
            <a:ext cx="4438093" cy="3140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AC9FB-3C40-468D-897A-BEE084C7E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102" y="782052"/>
            <a:ext cx="7007566" cy="32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9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34C3-E6F9-438F-B62F-09266B8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4" y="164430"/>
            <a:ext cx="9551454" cy="5053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Notes</a:t>
            </a:r>
            <a:endParaRPr lang="hu-HU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80834-9C89-48B1-9633-E31F0964D80B}"/>
              </a:ext>
            </a:extLst>
          </p:cNvPr>
          <p:cNvSpPr/>
          <p:nvPr/>
        </p:nvSpPr>
        <p:spPr>
          <a:xfrm>
            <a:off x="156150" y="830922"/>
            <a:ext cx="1159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142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48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eRD110 DAQ</vt:lpstr>
      <vt:lpstr>ASIC PCB</vt:lpstr>
      <vt:lpstr>ASIC PCB - Dimensions</vt:lpstr>
      <vt:lpstr>ASIC PCB - Dimensions</vt:lpstr>
      <vt:lpstr>ASIC PCB - FPGA</vt:lpstr>
      <vt:lpstr>ASIC PCB - FPGA</vt:lpstr>
      <vt:lpstr>ASIC PCB - Backup</vt:lpstr>
      <vt:lpstr>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Miklos Czeller</dc:creator>
  <cp:lastModifiedBy>Miklos Czeller</cp:lastModifiedBy>
  <cp:revision>16</cp:revision>
  <dcterms:created xsi:type="dcterms:W3CDTF">2023-05-31T11:00:10Z</dcterms:created>
  <dcterms:modified xsi:type="dcterms:W3CDTF">2023-07-19T18:32:18Z</dcterms:modified>
</cp:coreProperties>
</file>