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FCCB-40E4-4C85-83A5-F85F409BA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26AE4-EA2A-4084-B88C-58901610E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5B844-CFDF-4A73-87F3-C427A5084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5D05-E3A9-4A7D-835A-3B8D355BADE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21381-2C55-4212-87B1-7BA762D3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DBC27-CA3C-4B81-9107-2D8A396A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EDA5-6BA3-41FF-B928-BBE0C3028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580EB-2B5E-4676-9134-3422BB5D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479F9-FF53-4D90-BAE4-C9530BAD8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439AA-05D3-4C26-8AF0-928ADD64B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5D05-E3A9-4A7D-835A-3B8D355BADE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77759-85AC-44B4-8D15-D2FDDDC0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90910-C264-4042-B3D5-85A1F75D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EDA5-6BA3-41FF-B928-BBE0C3028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3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A6FA3C-FE0C-4648-901F-DC4DA85F8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692D0-B643-4290-B596-AD82296FB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E5540-9C1F-457E-86FF-1C6DE7719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5D05-E3A9-4A7D-835A-3B8D355BADE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E00D7-4438-40F7-9454-4C416C5D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A390D-D42A-47C4-AFE5-8103C4B0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EDA5-6BA3-41FF-B928-BBE0C3028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7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660C-B821-475A-B87E-001134145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C11BE-F6F8-47BE-86A1-6C7D58E6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C1B4C-6A55-49ED-83CC-616AEE3B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5D05-E3A9-4A7D-835A-3B8D355BADE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E99AF-841A-4B0F-B453-09F606B34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DC76F-7B08-40DF-B014-002F142E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EDA5-6BA3-41FF-B928-BBE0C3028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8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1BEE-5937-4466-B828-38DEC573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9A2A2-2D4E-4BE4-A8D0-082302E91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E53A9-3FF9-4D9C-A06A-88E1A7E8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5D05-E3A9-4A7D-835A-3B8D355BADE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FF327-0500-4AE0-AB07-7196AF6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195AC-A1B1-446C-B580-AF5F7962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EDA5-6BA3-41FF-B928-BBE0C3028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F2CB0-3101-4CBA-A261-0B6923E5B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BC4EA-197D-4164-BCF4-F22B0CD44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9BC45-AE79-4534-9C38-74A8F7EA3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83D3E-9A2E-47F0-A90C-C8B701460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5D05-E3A9-4A7D-835A-3B8D355BADE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AE8DE-447A-4E54-91F1-58615539F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03CB3-AEA1-43E8-A369-A7C3194F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EDA5-6BA3-41FF-B928-BBE0C3028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5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1B87-5AC9-45C2-AF95-521B1E6B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E3317-8105-4CA7-84E9-258775DF1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7456B-3844-49C0-B806-39930B20D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1C79B9-F690-4D4C-B142-D6EBE9217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5495E-98AA-4366-9A82-90523706E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B3DC98-80FE-4E0E-A2A5-71C6C2EFB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5D05-E3A9-4A7D-835A-3B8D355BADE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1621A9-5F8B-40FB-AFE2-DE9522EFC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4EBBB6-B204-4ED0-83C6-EE5630F8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EDA5-6BA3-41FF-B928-BBE0C3028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9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05B9B-63DB-4E9D-A46A-9A6E2416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23CE2-DB62-4B73-B732-C7D9A893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5D05-E3A9-4A7D-835A-3B8D355BADE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268C41-2A1F-4B82-BD8F-FFD3263A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D3400-F484-41F7-9CD1-1280E612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EDA5-6BA3-41FF-B928-BBE0C3028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9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A3CC62-31A1-459C-9C11-85EFA37E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5D05-E3A9-4A7D-835A-3B8D355BADE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638EE2-2720-421B-8EFB-7269C02E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129AC-2D0E-465A-B173-DC4A5F2A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EDA5-6BA3-41FF-B928-BBE0C3028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3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C7D24-E263-4593-977A-4D7BAB1E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E9840-7E12-46F5-A1A5-859B60EEA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4E0BB-085A-4FC4-A368-B025920EC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0FF1B-94DA-4F9A-B0E5-49823EDD1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5D05-E3A9-4A7D-835A-3B8D355BADE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6EE88-DFB9-43C7-B719-A902150E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1E507-51ED-45BF-BEBD-1EC3AEC1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EDA5-6BA3-41FF-B928-BBE0C3028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7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E2EA3-657C-4786-BE4E-94FC22CD6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880142-9DA4-43C6-B23F-D478346EA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B1F87-7EE5-4418-9932-B95FA841A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94814-A1E4-4676-A42E-02373504F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5D05-E3A9-4A7D-835A-3B8D355BADE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6311D-503B-480B-A18E-D1AF33DE4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AA2FB-D423-4555-9108-C2F9079E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EDA5-6BA3-41FF-B928-BBE0C3028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6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276B91-D42E-4E3F-9615-103227F8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D4895-AE76-4C61-8485-E97275F1A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B1FF3-BA99-4F54-9379-675C365A8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75D05-E3A9-4A7D-835A-3B8D355BADE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07E3F-F7B5-4AEE-9B4E-C922FBFEE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FE32C-37F6-42DB-9BEB-1BBD31D78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8EDA5-6BA3-41FF-B928-BBE0C3028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69CFED-3B59-40EB-B829-A08186194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3" y="2018598"/>
            <a:ext cx="2399252" cy="2399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340B9F-6F28-4F38-8B24-DBFD295CF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66" y="2018598"/>
            <a:ext cx="1609500" cy="3059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B7DE2A-2E50-4C5F-A7C3-01C76729A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797" y="1706110"/>
            <a:ext cx="1727485" cy="34457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80D3519-10BB-4C45-B174-C28255950CB3}"/>
              </a:ext>
            </a:extLst>
          </p:cNvPr>
          <p:cNvSpPr txBox="1">
            <a:spLocks/>
          </p:cNvSpPr>
          <p:nvPr/>
        </p:nvSpPr>
        <p:spPr>
          <a:xfrm>
            <a:off x="1340974" y="25167"/>
            <a:ext cx="9953624" cy="6352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1005840" rtl="0" eaLnBrk="1" latinLnBrk="0" hangingPunct="1">
              <a:spcBef>
                <a:spcPct val="0"/>
              </a:spcBef>
              <a:buNone/>
              <a:defRPr sz="495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Adhesives tried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C18AF6-87A5-4A6F-AD53-EF9FFC743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301" y="2164359"/>
            <a:ext cx="2400297" cy="240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8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283E4D-3BC6-4549-B89E-BFC2448645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1"/>
          <a:stretch/>
        </p:blipFill>
        <p:spPr>
          <a:xfrm rot="5400000">
            <a:off x="1124805" y="1023094"/>
            <a:ext cx="4325009" cy="516531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2C7BD44-EEB0-47F4-978F-E91B49108616}"/>
              </a:ext>
            </a:extLst>
          </p:cNvPr>
          <p:cNvSpPr/>
          <p:nvPr/>
        </p:nvSpPr>
        <p:spPr>
          <a:xfrm>
            <a:off x="2530100" y="4610571"/>
            <a:ext cx="1381387" cy="612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92DBF9-80E1-4C40-93B7-F22016E896A5}"/>
              </a:ext>
            </a:extLst>
          </p:cNvPr>
          <p:cNvSpPr txBox="1">
            <a:spLocks/>
          </p:cNvSpPr>
          <p:nvPr/>
        </p:nvSpPr>
        <p:spPr>
          <a:xfrm>
            <a:off x="1340974" y="25167"/>
            <a:ext cx="9953624" cy="6352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1005840" rtl="0" eaLnBrk="1" latinLnBrk="0" hangingPunct="1">
              <a:spcBef>
                <a:spcPct val="0"/>
              </a:spcBef>
              <a:buNone/>
              <a:defRPr sz="495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Possible issues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503F8-5866-4BB7-A36C-5AD9B38C5687}"/>
              </a:ext>
            </a:extLst>
          </p:cNvPr>
          <p:cNvSpPr txBox="1"/>
          <p:nvPr/>
        </p:nvSpPr>
        <p:spPr>
          <a:xfrm>
            <a:off x="6857188" y="4720252"/>
            <a:ext cx="463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Epoxy spreading around the screw head. Spacer is not sitting tight on the anode.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Torque applied on the nut is limited. Screws may be pulled out with sufficient force.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BD154A-6959-490D-AA00-6A7652DE7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5" r="35785"/>
          <a:stretch/>
        </p:blipFill>
        <p:spPr>
          <a:xfrm rot="5400000">
            <a:off x="7980175" y="857250"/>
            <a:ext cx="1870846" cy="51435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40E0DB5-6903-4384-8E48-15D1397531EE}"/>
              </a:ext>
            </a:extLst>
          </p:cNvPr>
          <p:cNvSpPr/>
          <p:nvPr/>
        </p:nvSpPr>
        <p:spPr>
          <a:xfrm>
            <a:off x="7958693" y="3299553"/>
            <a:ext cx="1381387" cy="612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9BD1C5-0075-40C7-B6D6-097B08A918EB}"/>
              </a:ext>
            </a:extLst>
          </p:cNvPr>
          <p:cNvSpPr txBox="1"/>
          <p:nvPr/>
        </p:nvSpPr>
        <p:spPr>
          <a:xfrm>
            <a:off x="8393788" y="3995091"/>
            <a:ext cx="52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34654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82983-B471-418E-91B9-C3DC936BC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8458" y="1300820"/>
            <a:ext cx="5675151" cy="4256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063754-5086-467C-BF1B-C86130658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4904" y="1300818"/>
            <a:ext cx="5675152" cy="42563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9314831-7949-4E30-BAAA-C3D5E3ED7914}"/>
              </a:ext>
            </a:extLst>
          </p:cNvPr>
          <p:cNvSpPr txBox="1">
            <a:spLocks/>
          </p:cNvSpPr>
          <p:nvPr/>
        </p:nvSpPr>
        <p:spPr>
          <a:xfrm>
            <a:off x="1340974" y="25167"/>
            <a:ext cx="9953624" cy="6352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1005840" rtl="0" eaLnBrk="1" latinLnBrk="0" hangingPunct="1">
              <a:spcBef>
                <a:spcPct val="0"/>
              </a:spcBef>
              <a:buNone/>
              <a:defRPr sz="495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HRPPD anode: glued screws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E71E6-00F7-4842-BB5A-C0B84A82B8BD}"/>
              </a:ext>
            </a:extLst>
          </p:cNvPr>
          <p:cNvSpPr txBox="1"/>
          <p:nvPr/>
        </p:nvSpPr>
        <p:spPr>
          <a:xfrm>
            <a:off x="7088697" y="2986481"/>
            <a:ext cx="3131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Holes were expanded to 0.144”</a:t>
            </a:r>
          </a:p>
        </p:txBody>
      </p:sp>
    </p:spTree>
    <p:extLst>
      <p:ext uri="{BB962C8B-B14F-4D97-AF65-F5344CB8AC3E}">
        <p14:creationId xmlns:p14="http://schemas.microsoft.com/office/powerpoint/2010/main" val="33900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5E3C41-1AC4-4E37-AC8E-86406FC68E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r="12783"/>
          <a:stretch/>
        </p:blipFill>
        <p:spPr>
          <a:xfrm rot="5400000">
            <a:off x="6658062" y="1043340"/>
            <a:ext cx="4832058" cy="51435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0B37544-1C00-4F56-9C75-60085B323212}"/>
              </a:ext>
            </a:extLst>
          </p:cNvPr>
          <p:cNvSpPr/>
          <p:nvPr/>
        </p:nvSpPr>
        <p:spPr>
          <a:xfrm>
            <a:off x="8545584" y="2038525"/>
            <a:ext cx="1174459" cy="494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B39CA6-FA9F-492E-A9CF-948116EA1656}"/>
              </a:ext>
            </a:extLst>
          </p:cNvPr>
          <p:cNvSpPr/>
          <p:nvPr/>
        </p:nvSpPr>
        <p:spPr>
          <a:xfrm rot="572074">
            <a:off x="7525968" y="2722273"/>
            <a:ext cx="560657" cy="11652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492CFC-DB33-4AAF-A810-142ED40E849F}"/>
              </a:ext>
            </a:extLst>
          </p:cNvPr>
          <p:cNvSpPr/>
          <p:nvPr/>
        </p:nvSpPr>
        <p:spPr>
          <a:xfrm rot="21394088">
            <a:off x="10153120" y="2744924"/>
            <a:ext cx="560657" cy="11652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245246-61A7-450D-93E4-24B3BFDF63CB}"/>
              </a:ext>
            </a:extLst>
          </p:cNvPr>
          <p:cNvSpPr/>
          <p:nvPr/>
        </p:nvSpPr>
        <p:spPr>
          <a:xfrm>
            <a:off x="8338656" y="4337109"/>
            <a:ext cx="1381387" cy="612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4CD9E3-9A47-4B60-A27A-81A4F5D828EC}"/>
              </a:ext>
            </a:extLst>
          </p:cNvPr>
          <p:cNvSpPr/>
          <p:nvPr/>
        </p:nvSpPr>
        <p:spPr>
          <a:xfrm>
            <a:off x="9906610" y="1923844"/>
            <a:ext cx="776331" cy="805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BE5A0AB-56E9-4698-AF15-3904952A5CBE}"/>
              </a:ext>
            </a:extLst>
          </p:cNvPr>
          <p:cNvSpPr txBox="1">
            <a:spLocks/>
          </p:cNvSpPr>
          <p:nvPr/>
        </p:nvSpPr>
        <p:spPr>
          <a:xfrm>
            <a:off x="804078" y="-34015"/>
            <a:ext cx="9953624" cy="6352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1005840" rtl="0" eaLnBrk="1" latinLnBrk="0" hangingPunct="1">
              <a:spcBef>
                <a:spcPct val="0"/>
              </a:spcBef>
              <a:buNone/>
              <a:defRPr sz="495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Contacts checked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721BC2-1B2C-4868-9406-407F56513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81" b="12157"/>
          <a:stretch/>
        </p:blipFill>
        <p:spPr>
          <a:xfrm>
            <a:off x="1200413" y="1138806"/>
            <a:ext cx="4797715" cy="48923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A4CB4E-3EA8-4C7B-B08E-A38F920207C0}"/>
              </a:ext>
            </a:extLst>
          </p:cNvPr>
          <p:cNvSpPr txBox="1"/>
          <p:nvPr/>
        </p:nvSpPr>
        <p:spPr>
          <a:xfrm>
            <a:off x="6937694" y="789449"/>
            <a:ext cx="455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64 X 4 contacts were checked for continuity</a:t>
            </a:r>
          </a:p>
        </p:txBody>
      </p:sp>
    </p:spTree>
    <p:extLst>
      <p:ext uri="{BB962C8B-B14F-4D97-AF65-F5344CB8AC3E}">
        <p14:creationId xmlns:p14="http://schemas.microsoft.com/office/powerpoint/2010/main" val="456356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60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Alexey Lyashenko</dc:creator>
  <cp:lastModifiedBy>Alexey Lyashenko</cp:lastModifiedBy>
  <cp:revision>6</cp:revision>
  <dcterms:created xsi:type="dcterms:W3CDTF">2023-07-19T14:13:18Z</dcterms:created>
  <dcterms:modified xsi:type="dcterms:W3CDTF">2023-07-19T15:18:17Z</dcterms:modified>
</cp:coreProperties>
</file>