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A945D6-6129-4C47-8DDD-F0942604205E}" v="691" dt="2023-08-10T14:03:26.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ndradoy Chatterjee" userId="S::chchatte@infn.it::c884ec41-bd02-49b0-902b-fb5d131ed98b" providerId="AD" clId="Web-{F1A945D6-6129-4C47-8DDD-F0942604205E}"/>
    <pc:docChg chg="addSld delSld modSld addMainMaster delMainMaster">
      <pc:chgData name="Chandradoy Chatterjee" userId="S::chchatte@infn.it::c884ec41-bd02-49b0-902b-fb5d131ed98b" providerId="AD" clId="Web-{F1A945D6-6129-4C47-8DDD-F0942604205E}" dt="2023-08-10T14:03:26.380" v="573" actId="14100"/>
      <pc:docMkLst>
        <pc:docMk/>
      </pc:docMkLst>
      <pc:sldChg chg="addSp modSp mod modClrScheme chgLayout">
        <pc:chgData name="Chandradoy Chatterjee" userId="S::chchatte@infn.it::c884ec41-bd02-49b0-902b-fb5d131ed98b" providerId="AD" clId="Web-{F1A945D6-6129-4C47-8DDD-F0942604205E}" dt="2023-08-10T13:18:02.436" v="122" actId="1076"/>
        <pc:sldMkLst>
          <pc:docMk/>
          <pc:sldMk cId="109857222" sldId="256"/>
        </pc:sldMkLst>
        <pc:spChg chg="mod ord">
          <ac:chgData name="Chandradoy Chatterjee" userId="S::chchatte@infn.it::c884ec41-bd02-49b0-902b-fb5d131ed98b" providerId="AD" clId="Web-{F1A945D6-6129-4C47-8DDD-F0942604205E}" dt="2023-08-10T13:18:02.436" v="122" actId="1076"/>
          <ac:spMkLst>
            <pc:docMk/>
            <pc:sldMk cId="109857222" sldId="256"/>
            <ac:spMk id="2" creationId="{00000000-0000-0000-0000-000000000000}"/>
          </ac:spMkLst>
        </pc:spChg>
        <pc:spChg chg="mod ord">
          <ac:chgData name="Chandradoy Chatterjee" userId="S::chchatte@infn.it::c884ec41-bd02-49b0-902b-fb5d131ed98b" providerId="AD" clId="Web-{F1A945D6-6129-4C47-8DDD-F0942604205E}" dt="2023-08-10T13:16:59.528" v="106" actId="20577"/>
          <ac:spMkLst>
            <pc:docMk/>
            <pc:sldMk cId="109857222" sldId="256"/>
            <ac:spMk id="3" creationId="{00000000-0000-0000-0000-000000000000}"/>
          </ac:spMkLst>
        </pc:spChg>
        <pc:spChg chg="add mod">
          <ac:chgData name="Chandradoy Chatterjee" userId="S::chchatte@infn.it::c884ec41-bd02-49b0-902b-fb5d131ed98b" providerId="AD" clId="Web-{F1A945D6-6129-4C47-8DDD-F0942604205E}" dt="2023-08-10T13:17:59.374" v="121" actId="1076"/>
          <ac:spMkLst>
            <pc:docMk/>
            <pc:sldMk cId="109857222" sldId="256"/>
            <ac:spMk id="8" creationId="{89D321F7-A3DE-4869-97F3-7FADF081D34F}"/>
          </ac:spMkLst>
        </pc:spChg>
        <pc:picChg chg="add mod">
          <ac:chgData name="Chandradoy Chatterjee" userId="S::chchatte@infn.it::c884ec41-bd02-49b0-902b-fb5d131ed98b" providerId="AD" clId="Web-{F1A945D6-6129-4C47-8DDD-F0942604205E}" dt="2023-08-10T13:17:27.841" v="113" actId="1076"/>
          <ac:picMkLst>
            <pc:docMk/>
            <pc:sldMk cId="109857222" sldId="256"/>
            <ac:picMk id="4" creationId="{CD8C7F7E-703B-DEEE-8B5A-A5EE6375C243}"/>
          </ac:picMkLst>
        </pc:picChg>
        <pc:picChg chg="add mod">
          <ac:chgData name="Chandradoy Chatterjee" userId="S::chchatte@infn.it::c884ec41-bd02-49b0-902b-fb5d131ed98b" providerId="AD" clId="Web-{F1A945D6-6129-4C47-8DDD-F0942604205E}" dt="2023-08-10T13:17:10.231" v="109" actId="1076"/>
          <ac:picMkLst>
            <pc:docMk/>
            <pc:sldMk cId="109857222" sldId="256"/>
            <ac:picMk id="5" creationId="{BABD4A01-85FB-8559-9908-8FF0BE185910}"/>
          </ac:picMkLst>
        </pc:picChg>
        <pc:picChg chg="add mod">
          <ac:chgData name="Chandradoy Chatterjee" userId="S::chchatte@infn.it::c884ec41-bd02-49b0-902b-fb5d131ed98b" providerId="AD" clId="Web-{F1A945D6-6129-4C47-8DDD-F0942604205E}" dt="2023-08-10T13:17:13.388" v="110" actId="1076"/>
          <ac:picMkLst>
            <pc:docMk/>
            <pc:sldMk cId="109857222" sldId="256"/>
            <ac:picMk id="6" creationId="{68ED5A07-4433-C42B-DA34-04BAE4D2961D}"/>
          </ac:picMkLst>
        </pc:picChg>
        <pc:picChg chg="add mod">
          <ac:chgData name="Chandradoy Chatterjee" userId="S::chchatte@infn.it::c884ec41-bd02-49b0-902b-fb5d131ed98b" providerId="AD" clId="Web-{F1A945D6-6129-4C47-8DDD-F0942604205E}" dt="2023-08-10T13:17:23.357" v="112" actId="1076"/>
          <ac:picMkLst>
            <pc:docMk/>
            <pc:sldMk cId="109857222" sldId="256"/>
            <ac:picMk id="7" creationId="{B8F8B132-5600-17FD-CDA0-95FE177A425B}"/>
          </ac:picMkLst>
        </pc:picChg>
      </pc:sldChg>
      <pc:sldChg chg="addSp delSp modSp new mod setBg">
        <pc:chgData name="Chandradoy Chatterjee" userId="S::chchatte@infn.it::c884ec41-bd02-49b0-902b-fb5d131ed98b" providerId="AD" clId="Web-{F1A945D6-6129-4C47-8DDD-F0942604205E}" dt="2023-08-10T13:20:21.847" v="149" actId="20577"/>
        <pc:sldMkLst>
          <pc:docMk/>
          <pc:sldMk cId="2121644924" sldId="257"/>
        </pc:sldMkLst>
        <pc:spChg chg="mod">
          <ac:chgData name="Chandradoy Chatterjee" userId="S::chchatte@infn.it::c884ec41-bd02-49b0-902b-fb5d131ed98b" providerId="AD" clId="Web-{F1A945D6-6129-4C47-8DDD-F0942604205E}" dt="2023-08-10T13:20:21.847" v="149" actId="20577"/>
          <ac:spMkLst>
            <pc:docMk/>
            <pc:sldMk cId="2121644924" sldId="257"/>
            <ac:spMk id="2" creationId="{48D103F4-2D1D-05AF-914D-A1328E1B532E}"/>
          </ac:spMkLst>
        </pc:spChg>
        <pc:spChg chg="del mod">
          <ac:chgData name="Chandradoy Chatterjee" userId="S::chchatte@infn.it::c884ec41-bd02-49b0-902b-fb5d131ed98b" providerId="AD" clId="Web-{F1A945D6-6129-4C47-8DDD-F0942604205E}" dt="2023-08-10T13:19:48.643" v="142"/>
          <ac:spMkLst>
            <pc:docMk/>
            <pc:sldMk cId="2121644924" sldId="257"/>
            <ac:spMk id="3" creationId="{8C43A6A2-C7F4-56B8-1390-E85079C124C6}"/>
          </ac:spMkLst>
        </pc:spChg>
        <pc:spChg chg="add del">
          <ac:chgData name="Chandradoy Chatterjee" userId="S::chchatte@infn.it::c884ec41-bd02-49b0-902b-fb5d131ed98b" providerId="AD" clId="Web-{F1A945D6-6129-4C47-8DDD-F0942604205E}" dt="2023-08-10T13:18:49.360" v="136"/>
          <ac:spMkLst>
            <pc:docMk/>
            <pc:sldMk cId="2121644924" sldId="257"/>
            <ac:spMk id="8" creationId="{5118BA95-03E7-41B7-B442-0AF8C0A7FF68}"/>
          </ac:spMkLst>
        </pc:spChg>
        <pc:spChg chg="add del">
          <ac:chgData name="Chandradoy Chatterjee" userId="S::chchatte@infn.it::c884ec41-bd02-49b0-902b-fb5d131ed98b" providerId="AD" clId="Web-{F1A945D6-6129-4C47-8DDD-F0942604205E}" dt="2023-08-10T13:18:49.360" v="136"/>
          <ac:spMkLst>
            <pc:docMk/>
            <pc:sldMk cId="2121644924" sldId="257"/>
            <ac:spMk id="14" creationId="{AD9B3EAD-A2B3-42C4-927C-3455E3E69EE6}"/>
          </ac:spMkLst>
        </pc:spChg>
        <pc:spChg chg="add">
          <ac:chgData name="Chandradoy Chatterjee" userId="S::chchatte@infn.it::c884ec41-bd02-49b0-902b-fb5d131ed98b" providerId="AD" clId="Web-{F1A945D6-6129-4C47-8DDD-F0942604205E}" dt="2023-08-10T13:18:49.360" v="136"/>
          <ac:spMkLst>
            <pc:docMk/>
            <pc:sldMk cId="2121644924" sldId="257"/>
            <ac:spMk id="19" creationId="{E009DD9B-5EE2-4C0D-8B2B-351C8C102205}"/>
          </ac:spMkLst>
        </pc:spChg>
        <pc:spChg chg="add">
          <ac:chgData name="Chandradoy Chatterjee" userId="S::chchatte@infn.it::c884ec41-bd02-49b0-902b-fb5d131ed98b" providerId="AD" clId="Web-{F1A945D6-6129-4C47-8DDD-F0942604205E}" dt="2023-08-10T13:18:49.360" v="136"/>
          <ac:spMkLst>
            <pc:docMk/>
            <pc:sldMk cId="2121644924" sldId="257"/>
            <ac:spMk id="21" creationId="{E720DB99-7745-4E75-9D96-AAB6D55C531E}"/>
          </ac:spMkLst>
        </pc:spChg>
        <pc:spChg chg="add">
          <ac:chgData name="Chandradoy Chatterjee" userId="S::chchatte@infn.it::c884ec41-bd02-49b0-902b-fb5d131ed98b" providerId="AD" clId="Web-{F1A945D6-6129-4C47-8DDD-F0942604205E}" dt="2023-08-10T13:18:49.360" v="136"/>
          <ac:spMkLst>
            <pc:docMk/>
            <pc:sldMk cId="2121644924" sldId="257"/>
            <ac:spMk id="23" creationId="{D68803C4-E159-4360-B7BB-74205C8F782D}"/>
          </ac:spMkLst>
        </pc:spChg>
        <pc:spChg chg="add">
          <ac:chgData name="Chandradoy Chatterjee" userId="S::chchatte@infn.it::c884ec41-bd02-49b0-902b-fb5d131ed98b" providerId="AD" clId="Web-{F1A945D6-6129-4C47-8DDD-F0942604205E}" dt="2023-08-10T13:18:49.360" v="136"/>
          <ac:spMkLst>
            <pc:docMk/>
            <pc:sldMk cId="2121644924" sldId="257"/>
            <ac:spMk id="25" creationId="{504B0465-3B07-49BF-BEA7-D81476246293}"/>
          </ac:spMkLst>
        </pc:spChg>
        <pc:spChg chg="add">
          <ac:chgData name="Chandradoy Chatterjee" userId="S::chchatte@infn.it::c884ec41-bd02-49b0-902b-fb5d131ed98b" providerId="AD" clId="Web-{F1A945D6-6129-4C47-8DDD-F0942604205E}" dt="2023-08-10T13:18:49.360" v="136"/>
          <ac:spMkLst>
            <pc:docMk/>
            <pc:sldMk cId="2121644924" sldId="257"/>
            <ac:spMk id="27" creationId="{49B7FFA5-14CB-4A4F-9BCC-CA3AA5D9D276}"/>
          </ac:spMkLst>
        </pc:spChg>
        <pc:spChg chg="add">
          <ac:chgData name="Chandradoy Chatterjee" userId="S::chchatte@infn.it::c884ec41-bd02-49b0-902b-fb5d131ed98b" providerId="AD" clId="Web-{F1A945D6-6129-4C47-8DDD-F0942604205E}" dt="2023-08-10T13:18:49.360" v="136"/>
          <ac:spMkLst>
            <pc:docMk/>
            <pc:sldMk cId="2121644924" sldId="257"/>
            <ac:spMk id="29" creationId="{04E48745-7512-4EC2-9E20-9092D12150CA}"/>
          </ac:spMkLst>
        </pc:spChg>
        <pc:grpChg chg="add del">
          <ac:chgData name="Chandradoy Chatterjee" userId="S::chchatte@infn.it::c884ec41-bd02-49b0-902b-fb5d131ed98b" providerId="AD" clId="Web-{F1A945D6-6129-4C47-8DDD-F0942604205E}" dt="2023-08-10T13:18:49.360" v="136"/>
          <ac:grpSpMkLst>
            <pc:docMk/>
            <pc:sldMk cId="2121644924" sldId="257"/>
            <ac:grpSpMk id="10" creationId="{E799C3D5-7D55-4046-808C-F290F456D6EF}"/>
          </ac:grpSpMkLst>
        </pc:grpChg>
        <pc:picChg chg="add mod">
          <ac:chgData name="Chandradoy Chatterjee" userId="S::chchatte@infn.it::c884ec41-bd02-49b0-902b-fb5d131ed98b" providerId="AD" clId="Web-{F1A945D6-6129-4C47-8DDD-F0942604205E}" dt="2023-08-10T13:20:14.425" v="145" actId="14100"/>
          <ac:picMkLst>
            <pc:docMk/>
            <pc:sldMk cId="2121644924" sldId="257"/>
            <ac:picMk id="4" creationId="{9AEA5F01-DDB0-C0C5-F350-E56F85C91091}"/>
          </ac:picMkLst>
        </pc:picChg>
      </pc:sldChg>
      <pc:sldChg chg="new del">
        <pc:chgData name="Chandradoy Chatterjee" userId="S::chchatte@infn.it::c884ec41-bd02-49b0-902b-fb5d131ed98b" providerId="AD" clId="Web-{F1A945D6-6129-4C47-8DDD-F0942604205E}" dt="2023-08-10T13:36:08.235" v="524"/>
        <pc:sldMkLst>
          <pc:docMk/>
          <pc:sldMk cId="3842312573" sldId="258"/>
        </pc:sldMkLst>
      </pc:sldChg>
      <pc:sldChg chg="addSp delSp modSp add replId">
        <pc:chgData name="Chandradoy Chatterjee" userId="S::chchatte@infn.it::c884ec41-bd02-49b0-902b-fb5d131ed98b" providerId="AD" clId="Web-{F1A945D6-6129-4C47-8DDD-F0942604205E}" dt="2023-08-10T13:22:48.851" v="156" actId="14100"/>
        <pc:sldMkLst>
          <pc:docMk/>
          <pc:sldMk cId="2356596214" sldId="259"/>
        </pc:sldMkLst>
        <pc:spChg chg="mod">
          <ac:chgData name="Chandradoy Chatterjee" userId="S::chchatte@infn.it::c884ec41-bd02-49b0-902b-fb5d131ed98b" providerId="AD" clId="Web-{F1A945D6-6129-4C47-8DDD-F0942604205E}" dt="2023-08-10T13:20:28.269" v="151" actId="20577"/>
          <ac:spMkLst>
            <pc:docMk/>
            <pc:sldMk cId="2356596214" sldId="259"/>
            <ac:spMk id="2" creationId="{48D103F4-2D1D-05AF-914D-A1328E1B532E}"/>
          </ac:spMkLst>
        </pc:spChg>
        <pc:picChg chg="add mod">
          <ac:chgData name="Chandradoy Chatterjee" userId="S::chchatte@infn.it::c884ec41-bd02-49b0-902b-fb5d131ed98b" providerId="AD" clId="Web-{F1A945D6-6129-4C47-8DDD-F0942604205E}" dt="2023-08-10T13:22:48.851" v="156" actId="14100"/>
          <ac:picMkLst>
            <pc:docMk/>
            <pc:sldMk cId="2356596214" sldId="259"/>
            <ac:picMk id="3" creationId="{9FF7341E-A55F-4A0F-645F-C43AEF762E84}"/>
          </ac:picMkLst>
        </pc:picChg>
        <pc:picChg chg="del">
          <ac:chgData name="Chandradoy Chatterjee" userId="S::chchatte@infn.it::c884ec41-bd02-49b0-902b-fb5d131ed98b" providerId="AD" clId="Web-{F1A945D6-6129-4C47-8DDD-F0942604205E}" dt="2023-08-10T13:20:29.910" v="152"/>
          <ac:picMkLst>
            <pc:docMk/>
            <pc:sldMk cId="2356596214" sldId="259"/>
            <ac:picMk id="4" creationId="{9AEA5F01-DDB0-C0C5-F350-E56F85C91091}"/>
          </ac:picMkLst>
        </pc:picChg>
      </pc:sldChg>
      <pc:sldChg chg="addSp delSp modSp add replId">
        <pc:chgData name="Chandradoy Chatterjee" userId="S::chchatte@infn.it::c884ec41-bd02-49b0-902b-fb5d131ed98b" providerId="AD" clId="Web-{F1A945D6-6129-4C47-8DDD-F0942604205E}" dt="2023-08-10T13:35:57.016" v="522" actId="20577"/>
        <pc:sldMkLst>
          <pc:docMk/>
          <pc:sldMk cId="2524627710" sldId="260"/>
        </pc:sldMkLst>
        <pc:spChg chg="mod">
          <ac:chgData name="Chandradoy Chatterjee" userId="S::chchatte@infn.it::c884ec41-bd02-49b0-902b-fb5d131ed98b" providerId="AD" clId="Web-{F1A945D6-6129-4C47-8DDD-F0942604205E}" dt="2023-08-10T13:23:30.587" v="170" actId="1076"/>
          <ac:spMkLst>
            <pc:docMk/>
            <pc:sldMk cId="2524627710" sldId="260"/>
            <ac:spMk id="2" creationId="{48D103F4-2D1D-05AF-914D-A1328E1B532E}"/>
          </ac:spMkLst>
        </pc:spChg>
        <pc:spChg chg="add mod">
          <ac:chgData name="Chandradoy Chatterjee" userId="S::chchatte@infn.it::c884ec41-bd02-49b0-902b-fb5d131ed98b" providerId="AD" clId="Web-{F1A945D6-6129-4C47-8DDD-F0942604205E}" dt="2023-08-10T13:24:13.010" v="192" actId="1076"/>
          <ac:spMkLst>
            <pc:docMk/>
            <pc:sldMk cId="2524627710" sldId="260"/>
            <ac:spMk id="4" creationId="{B237C9A9-05D3-9449-8206-EF74A6906124}"/>
          </ac:spMkLst>
        </pc:spChg>
        <pc:spChg chg="add">
          <ac:chgData name="Chandradoy Chatterjee" userId="S::chchatte@infn.it::c884ec41-bd02-49b0-902b-fb5d131ed98b" providerId="AD" clId="Web-{F1A945D6-6129-4C47-8DDD-F0942604205E}" dt="2023-08-10T13:25:06.434" v="193"/>
          <ac:spMkLst>
            <pc:docMk/>
            <pc:sldMk cId="2524627710" sldId="260"/>
            <ac:spMk id="5" creationId="{8848B96B-F8BB-3868-AEBC-B8BAB0906A4A}"/>
          </ac:spMkLst>
        </pc:spChg>
        <pc:spChg chg="add mod">
          <ac:chgData name="Chandradoy Chatterjee" userId="S::chchatte@infn.it::c884ec41-bd02-49b0-902b-fb5d131ed98b" providerId="AD" clId="Web-{F1A945D6-6129-4C47-8DDD-F0942604205E}" dt="2023-08-10T13:35:57.016" v="522" actId="20577"/>
          <ac:spMkLst>
            <pc:docMk/>
            <pc:sldMk cId="2524627710" sldId="260"/>
            <ac:spMk id="1574" creationId="{2E27F009-7C7D-9375-1422-EAE194F23FFA}"/>
          </ac:spMkLst>
        </pc:spChg>
        <pc:graphicFrameChg chg="add mod modGraphic">
          <ac:chgData name="Chandradoy Chatterjee" userId="S::chchatte@infn.it::c884ec41-bd02-49b0-902b-fb5d131ed98b" providerId="AD" clId="Web-{F1A945D6-6129-4C47-8DDD-F0942604205E}" dt="2023-08-10T13:30:57.210" v="300" actId="1076"/>
          <ac:graphicFrameMkLst>
            <pc:docMk/>
            <pc:sldMk cId="2524627710" sldId="260"/>
            <ac:graphicFrameMk id="6" creationId="{A6ED2C31-D16A-C6D5-4F5E-08BA7C551F27}"/>
          </ac:graphicFrameMkLst>
        </pc:graphicFrameChg>
        <pc:picChg chg="del">
          <ac:chgData name="Chandradoy Chatterjee" userId="S::chchatte@infn.it::c884ec41-bd02-49b0-902b-fb5d131ed98b" providerId="AD" clId="Web-{F1A945D6-6129-4C47-8DDD-F0942604205E}" dt="2023-08-10T13:23:19.571" v="164"/>
          <ac:picMkLst>
            <pc:docMk/>
            <pc:sldMk cId="2524627710" sldId="260"/>
            <ac:picMk id="3" creationId="{9FF7341E-A55F-4A0F-645F-C43AEF762E84}"/>
          </ac:picMkLst>
        </pc:picChg>
      </pc:sldChg>
      <pc:sldChg chg="addSp delSp modSp add replId">
        <pc:chgData name="Chandradoy Chatterjee" userId="S::chchatte@infn.it::c884ec41-bd02-49b0-902b-fb5d131ed98b" providerId="AD" clId="Web-{F1A945D6-6129-4C47-8DDD-F0942604205E}" dt="2023-08-10T14:03:26.380" v="573" actId="14100"/>
        <pc:sldMkLst>
          <pc:docMk/>
          <pc:sldMk cId="2287906843" sldId="261"/>
        </pc:sldMkLst>
        <pc:spChg chg="mod">
          <ac:chgData name="Chandradoy Chatterjee" userId="S::chchatte@infn.it::c884ec41-bd02-49b0-902b-fb5d131ed98b" providerId="AD" clId="Web-{F1A945D6-6129-4C47-8DDD-F0942604205E}" dt="2023-08-10T13:36:23.205" v="533" actId="20577"/>
          <ac:spMkLst>
            <pc:docMk/>
            <pc:sldMk cId="2287906843" sldId="261"/>
            <ac:spMk id="2" creationId="{48D103F4-2D1D-05AF-914D-A1328E1B532E}"/>
          </ac:spMkLst>
        </pc:spChg>
        <pc:spChg chg="del">
          <ac:chgData name="Chandradoy Chatterjee" userId="S::chchatte@infn.it::c884ec41-bd02-49b0-902b-fb5d131ed98b" providerId="AD" clId="Web-{F1A945D6-6129-4C47-8DDD-F0942604205E}" dt="2023-08-10T13:36:25.330" v="534"/>
          <ac:spMkLst>
            <pc:docMk/>
            <pc:sldMk cId="2287906843" sldId="261"/>
            <ac:spMk id="4" creationId="{B237C9A9-05D3-9449-8206-EF74A6906124}"/>
          </ac:spMkLst>
        </pc:spChg>
        <pc:spChg chg="add mod">
          <ac:chgData name="Chandradoy Chatterjee" userId="S::chchatte@infn.it::c884ec41-bd02-49b0-902b-fb5d131ed98b" providerId="AD" clId="Web-{F1A945D6-6129-4C47-8DDD-F0942604205E}" dt="2023-08-10T14:03:22.692" v="572" actId="1076"/>
          <ac:spMkLst>
            <pc:docMk/>
            <pc:sldMk cId="2287906843" sldId="261"/>
            <ac:spMk id="22" creationId="{6E72FE37-C68D-A3C8-E05C-9AE8751E7E79}"/>
          </ac:spMkLst>
        </pc:spChg>
        <pc:spChg chg="del">
          <ac:chgData name="Chandradoy Chatterjee" userId="S::chchatte@infn.it::c884ec41-bd02-49b0-902b-fb5d131ed98b" providerId="AD" clId="Web-{F1A945D6-6129-4C47-8DDD-F0942604205E}" dt="2023-08-10T13:36:27.549" v="535"/>
          <ac:spMkLst>
            <pc:docMk/>
            <pc:sldMk cId="2287906843" sldId="261"/>
            <ac:spMk id="1574" creationId="{2E27F009-7C7D-9375-1422-EAE194F23FFA}"/>
          </ac:spMkLst>
        </pc:spChg>
        <pc:graphicFrameChg chg="del">
          <ac:chgData name="Chandradoy Chatterjee" userId="S::chchatte@infn.it::c884ec41-bd02-49b0-902b-fb5d131ed98b" providerId="AD" clId="Web-{F1A945D6-6129-4C47-8DDD-F0942604205E}" dt="2023-08-10T13:36:34.002" v="536"/>
          <ac:graphicFrameMkLst>
            <pc:docMk/>
            <pc:sldMk cId="2287906843" sldId="261"/>
            <ac:graphicFrameMk id="6" creationId="{A6ED2C31-D16A-C6D5-4F5E-08BA7C551F27}"/>
          </ac:graphicFrameMkLst>
        </pc:graphicFrameChg>
        <pc:picChg chg="add mod">
          <ac:chgData name="Chandradoy Chatterjee" userId="S::chchatte@infn.it::c884ec41-bd02-49b0-902b-fb5d131ed98b" providerId="AD" clId="Web-{F1A945D6-6129-4C47-8DDD-F0942604205E}" dt="2023-08-10T14:03:26.380" v="573" actId="14100"/>
          <ac:picMkLst>
            <pc:docMk/>
            <pc:sldMk cId="2287906843" sldId="261"/>
            <ac:picMk id="20" creationId="{041E36ED-5183-62EE-0BB2-1B5895F19162}"/>
          </ac:picMkLst>
        </pc:picChg>
      </pc:sldChg>
      <pc:sldChg chg="addSp delSp modSp add del replId">
        <pc:chgData name="Chandradoy Chatterjee" userId="S::chchatte@infn.it::c884ec41-bd02-49b0-902b-fb5d131ed98b" providerId="AD" clId="Web-{F1A945D6-6129-4C47-8DDD-F0942604205E}" dt="2023-08-10T13:57:52.948" v="571"/>
        <pc:sldMkLst>
          <pc:docMk/>
          <pc:sldMk cId="3098007660" sldId="262"/>
        </pc:sldMkLst>
        <pc:spChg chg="add del mod">
          <ac:chgData name="Chandradoy Chatterjee" userId="S::chchatte@infn.it::c884ec41-bd02-49b0-902b-fb5d131ed98b" providerId="AD" clId="Web-{F1A945D6-6129-4C47-8DDD-F0942604205E}" dt="2023-08-10T13:57:49.182" v="569"/>
          <ac:spMkLst>
            <pc:docMk/>
            <pc:sldMk cId="3098007660" sldId="262"/>
            <ac:spMk id="22" creationId="{C22BE955-EC7B-BB82-87E5-B653A5003D9A}"/>
          </ac:spMkLst>
        </pc:spChg>
        <pc:spChg chg="mod">
          <ac:chgData name="Chandradoy Chatterjee" userId="S::chchatte@infn.it::c884ec41-bd02-49b0-902b-fb5d131ed98b" providerId="AD" clId="Web-{F1A945D6-6129-4C47-8DDD-F0942604205E}" dt="2023-08-10T13:55:36.490" v="556" actId="20577"/>
          <ac:spMkLst>
            <pc:docMk/>
            <pc:sldMk cId="3098007660" sldId="262"/>
            <ac:spMk id="1574" creationId="{2E27F009-7C7D-9375-1422-EAE194F23FFA}"/>
          </ac:spMkLst>
        </pc:spChg>
        <pc:picChg chg="add del mod">
          <ac:chgData name="Chandradoy Chatterjee" userId="S::chchatte@infn.it::c884ec41-bd02-49b0-902b-fb5d131ed98b" providerId="AD" clId="Web-{F1A945D6-6129-4C47-8DDD-F0942604205E}" dt="2023-08-10T13:57:51.057" v="570"/>
          <ac:picMkLst>
            <pc:docMk/>
            <pc:sldMk cId="3098007660" sldId="262"/>
            <ac:picMk id="20" creationId="{92CE2CDB-9874-3719-D0D1-31B66D958C02}"/>
          </ac:picMkLst>
        </pc:picChg>
      </pc:sldChg>
      <pc:sldMasterChg chg="del delSldLayout">
        <pc:chgData name="Chandradoy Chatterjee" userId="S::chchatte@infn.it::c884ec41-bd02-49b0-902b-fb5d131ed98b" providerId="AD" clId="Web-{F1A945D6-6129-4C47-8DDD-F0942604205E}" dt="2023-08-10T13:12:07.597" v="0"/>
        <pc:sldMasterMkLst>
          <pc:docMk/>
          <pc:sldMasterMk cId="2460954070" sldId="2147483660"/>
        </pc:sldMasterMkLst>
        <pc:sldLayoutChg chg="del">
          <pc:chgData name="Chandradoy Chatterjee" userId="S::chchatte@infn.it::c884ec41-bd02-49b0-902b-fb5d131ed98b" providerId="AD" clId="Web-{F1A945D6-6129-4C47-8DDD-F0942604205E}" dt="2023-08-10T13:12:07.597" v="0"/>
          <pc:sldLayoutMkLst>
            <pc:docMk/>
            <pc:sldMasterMk cId="2460954070" sldId="2147483660"/>
            <pc:sldLayoutMk cId="2385387890" sldId="2147483661"/>
          </pc:sldLayoutMkLst>
        </pc:sldLayoutChg>
        <pc:sldLayoutChg chg="del">
          <pc:chgData name="Chandradoy Chatterjee" userId="S::chchatte@infn.it::c884ec41-bd02-49b0-902b-fb5d131ed98b" providerId="AD" clId="Web-{F1A945D6-6129-4C47-8DDD-F0942604205E}" dt="2023-08-10T13:12:07.597" v="0"/>
          <pc:sldLayoutMkLst>
            <pc:docMk/>
            <pc:sldMasterMk cId="2460954070" sldId="2147483660"/>
            <pc:sldLayoutMk cId="949138452" sldId="2147483662"/>
          </pc:sldLayoutMkLst>
        </pc:sldLayoutChg>
        <pc:sldLayoutChg chg="del">
          <pc:chgData name="Chandradoy Chatterjee" userId="S::chchatte@infn.it::c884ec41-bd02-49b0-902b-fb5d131ed98b" providerId="AD" clId="Web-{F1A945D6-6129-4C47-8DDD-F0942604205E}" dt="2023-08-10T13:12:07.597" v="0"/>
          <pc:sldLayoutMkLst>
            <pc:docMk/>
            <pc:sldMasterMk cId="2460954070" sldId="2147483660"/>
            <pc:sldLayoutMk cId="2591524520" sldId="2147483663"/>
          </pc:sldLayoutMkLst>
        </pc:sldLayoutChg>
        <pc:sldLayoutChg chg="del">
          <pc:chgData name="Chandradoy Chatterjee" userId="S::chchatte@infn.it::c884ec41-bd02-49b0-902b-fb5d131ed98b" providerId="AD" clId="Web-{F1A945D6-6129-4C47-8DDD-F0942604205E}" dt="2023-08-10T13:12:07.597" v="0"/>
          <pc:sldLayoutMkLst>
            <pc:docMk/>
            <pc:sldMasterMk cId="2460954070" sldId="2147483660"/>
            <pc:sldLayoutMk cId="1203092039" sldId="2147483664"/>
          </pc:sldLayoutMkLst>
        </pc:sldLayoutChg>
        <pc:sldLayoutChg chg="del">
          <pc:chgData name="Chandradoy Chatterjee" userId="S::chchatte@infn.it::c884ec41-bd02-49b0-902b-fb5d131ed98b" providerId="AD" clId="Web-{F1A945D6-6129-4C47-8DDD-F0942604205E}" dt="2023-08-10T13:12:07.597" v="0"/>
          <pc:sldLayoutMkLst>
            <pc:docMk/>
            <pc:sldMasterMk cId="2460954070" sldId="2147483660"/>
            <pc:sldLayoutMk cId="3733172339" sldId="2147483665"/>
          </pc:sldLayoutMkLst>
        </pc:sldLayoutChg>
        <pc:sldLayoutChg chg="del">
          <pc:chgData name="Chandradoy Chatterjee" userId="S::chchatte@infn.it::c884ec41-bd02-49b0-902b-fb5d131ed98b" providerId="AD" clId="Web-{F1A945D6-6129-4C47-8DDD-F0942604205E}" dt="2023-08-10T13:12:07.597" v="0"/>
          <pc:sldLayoutMkLst>
            <pc:docMk/>
            <pc:sldMasterMk cId="2460954070" sldId="2147483660"/>
            <pc:sldLayoutMk cId="3210312558" sldId="2147483666"/>
          </pc:sldLayoutMkLst>
        </pc:sldLayoutChg>
        <pc:sldLayoutChg chg="del">
          <pc:chgData name="Chandradoy Chatterjee" userId="S::chchatte@infn.it::c884ec41-bd02-49b0-902b-fb5d131ed98b" providerId="AD" clId="Web-{F1A945D6-6129-4C47-8DDD-F0942604205E}" dt="2023-08-10T13:12:07.597" v="0"/>
          <pc:sldLayoutMkLst>
            <pc:docMk/>
            <pc:sldMasterMk cId="2460954070" sldId="2147483660"/>
            <pc:sldLayoutMk cId="3146388984" sldId="2147483667"/>
          </pc:sldLayoutMkLst>
        </pc:sldLayoutChg>
        <pc:sldLayoutChg chg="del">
          <pc:chgData name="Chandradoy Chatterjee" userId="S::chchatte@infn.it::c884ec41-bd02-49b0-902b-fb5d131ed98b" providerId="AD" clId="Web-{F1A945D6-6129-4C47-8DDD-F0942604205E}" dt="2023-08-10T13:12:07.597" v="0"/>
          <pc:sldLayoutMkLst>
            <pc:docMk/>
            <pc:sldMasterMk cId="2460954070" sldId="2147483660"/>
            <pc:sldLayoutMk cId="3171841454" sldId="2147483668"/>
          </pc:sldLayoutMkLst>
        </pc:sldLayoutChg>
        <pc:sldLayoutChg chg="del">
          <pc:chgData name="Chandradoy Chatterjee" userId="S::chchatte@infn.it::c884ec41-bd02-49b0-902b-fb5d131ed98b" providerId="AD" clId="Web-{F1A945D6-6129-4C47-8DDD-F0942604205E}" dt="2023-08-10T13:12:07.597" v="0"/>
          <pc:sldLayoutMkLst>
            <pc:docMk/>
            <pc:sldMasterMk cId="2460954070" sldId="2147483660"/>
            <pc:sldLayoutMk cId="1718958274" sldId="2147483669"/>
          </pc:sldLayoutMkLst>
        </pc:sldLayoutChg>
        <pc:sldLayoutChg chg="del">
          <pc:chgData name="Chandradoy Chatterjee" userId="S::chchatte@infn.it::c884ec41-bd02-49b0-902b-fb5d131ed98b" providerId="AD" clId="Web-{F1A945D6-6129-4C47-8DDD-F0942604205E}" dt="2023-08-10T13:12:07.597" v="0"/>
          <pc:sldLayoutMkLst>
            <pc:docMk/>
            <pc:sldMasterMk cId="2460954070" sldId="2147483660"/>
            <pc:sldLayoutMk cId="2202905451" sldId="2147483670"/>
          </pc:sldLayoutMkLst>
        </pc:sldLayoutChg>
        <pc:sldLayoutChg chg="del">
          <pc:chgData name="Chandradoy Chatterjee" userId="S::chchatte@infn.it::c884ec41-bd02-49b0-902b-fb5d131ed98b" providerId="AD" clId="Web-{F1A945D6-6129-4C47-8DDD-F0942604205E}" dt="2023-08-10T13:12:07.597" v="0"/>
          <pc:sldLayoutMkLst>
            <pc:docMk/>
            <pc:sldMasterMk cId="2460954070" sldId="2147483660"/>
            <pc:sldLayoutMk cId="3479445657" sldId="2147483671"/>
          </pc:sldLayoutMkLst>
        </pc:sldLayoutChg>
      </pc:sldMasterChg>
      <pc:sldMasterChg chg="add del addSldLayout delSldLayout modSldLayout">
        <pc:chgData name="Chandradoy Chatterjee" userId="S::chchatte@infn.it::c884ec41-bd02-49b0-902b-fb5d131ed98b" providerId="AD" clId="Web-{F1A945D6-6129-4C47-8DDD-F0942604205E}" dt="2023-08-10T13:12:09.394" v="1"/>
        <pc:sldMasterMkLst>
          <pc:docMk/>
          <pc:sldMasterMk cId="1775209002" sldId="2147483672"/>
        </pc:sldMasterMkLst>
        <pc:sldLayoutChg chg="add del mod replId">
          <pc:chgData name="Chandradoy Chatterjee" userId="S::chchatte@infn.it::c884ec41-bd02-49b0-902b-fb5d131ed98b" providerId="AD" clId="Web-{F1A945D6-6129-4C47-8DDD-F0942604205E}" dt="2023-08-10T13:12:09.394" v="1"/>
          <pc:sldLayoutMkLst>
            <pc:docMk/>
            <pc:sldMasterMk cId="1775209002" sldId="2147483672"/>
            <pc:sldLayoutMk cId="4013517644" sldId="2147483673"/>
          </pc:sldLayoutMkLst>
        </pc:sldLayoutChg>
        <pc:sldLayoutChg chg="add del mod replId">
          <pc:chgData name="Chandradoy Chatterjee" userId="S::chchatte@infn.it::c884ec41-bd02-49b0-902b-fb5d131ed98b" providerId="AD" clId="Web-{F1A945D6-6129-4C47-8DDD-F0942604205E}" dt="2023-08-10T13:12:09.394" v="1"/>
          <pc:sldLayoutMkLst>
            <pc:docMk/>
            <pc:sldMasterMk cId="1775209002" sldId="2147483672"/>
            <pc:sldLayoutMk cId="3620121705" sldId="2147483674"/>
          </pc:sldLayoutMkLst>
        </pc:sldLayoutChg>
        <pc:sldLayoutChg chg="add del mod replId">
          <pc:chgData name="Chandradoy Chatterjee" userId="S::chchatte@infn.it::c884ec41-bd02-49b0-902b-fb5d131ed98b" providerId="AD" clId="Web-{F1A945D6-6129-4C47-8DDD-F0942604205E}" dt="2023-08-10T13:12:09.394" v="1"/>
          <pc:sldLayoutMkLst>
            <pc:docMk/>
            <pc:sldMasterMk cId="1775209002" sldId="2147483672"/>
            <pc:sldLayoutMk cId="2068457380" sldId="2147483675"/>
          </pc:sldLayoutMkLst>
        </pc:sldLayoutChg>
        <pc:sldLayoutChg chg="add del mod replId">
          <pc:chgData name="Chandradoy Chatterjee" userId="S::chchatte@infn.it::c884ec41-bd02-49b0-902b-fb5d131ed98b" providerId="AD" clId="Web-{F1A945D6-6129-4C47-8DDD-F0942604205E}" dt="2023-08-10T13:12:09.394" v="1"/>
          <pc:sldLayoutMkLst>
            <pc:docMk/>
            <pc:sldMasterMk cId="1775209002" sldId="2147483672"/>
            <pc:sldLayoutMk cId="1636117770" sldId="2147483676"/>
          </pc:sldLayoutMkLst>
        </pc:sldLayoutChg>
        <pc:sldLayoutChg chg="add del mod replId">
          <pc:chgData name="Chandradoy Chatterjee" userId="S::chchatte@infn.it::c884ec41-bd02-49b0-902b-fb5d131ed98b" providerId="AD" clId="Web-{F1A945D6-6129-4C47-8DDD-F0942604205E}" dt="2023-08-10T13:12:09.394" v="1"/>
          <pc:sldLayoutMkLst>
            <pc:docMk/>
            <pc:sldMasterMk cId="1775209002" sldId="2147483672"/>
            <pc:sldLayoutMk cId="624958351" sldId="2147483677"/>
          </pc:sldLayoutMkLst>
        </pc:sldLayoutChg>
        <pc:sldLayoutChg chg="add del mod replId">
          <pc:chgData name="Chandradoy Chatterjee" userId="S::chchatte@infn.it::c884ec41-bd02-49b0-902b-fb5d131ed98b" providerId="AD" clId="Web-{F1A945D6-6129-4C47-8DDD-F0942604205E}" dt="2023-08-10T13:12:09.394" v="1"/>
          <pc:sldLayoutMkLst>
            <pc:docMk/>
            <pc:sldMasterMk cId="1775209002" sldId="2147483672"/>
            <pc:sldLayoutMk cId="3154573223" sldId="2147483678"/>
          </pc:sldLayoutMkLst>
        </pc:sldLayoutChg>
        <pc:sldLayoutChg chg="add del mod replId">
          <pc:chgData name="Chandradoy Chatterjee" userId="S::chchatte@infn.it::c884ec41-bd02-49b0-902b-fb5d131ed98b" providerId="AD" clId="Web-{F1A945D6-6129-4C47-8DDD-F0942604205E}" dt="2023-08-10T13:12:09.394" v="1"/>
          <pc:sldLayoutMkLst>
            <pc:docMk/>
            <pc:sldMasterMk cId="1775209002" sldId="2147483672"/>
            <pc:sldLayoutMk cId="3612843235" sldId="2147483679"/>
          </pc:sldLayoutMkLst>
        </pc:sldLayoutChg>
        <pc:sldLayoutChg chg="add del mod replId">
          <pc:chgData name="Chandradoy Chatterjee" userId="S::chchatte@infn.it::c884ec41-bd02-49b0-902b-fb5d131ed98b" providerId="AD" clId="Web-{F1A945D6-6129-4C47-8DDD-F0942604205E}" dt="2023-08-10T13:12:09.394" v="1"/>
          <pc:sldLayoutMkLst>
            <pc:docMk/>
            <pc:sldMasterMk cId="1775209002" sldId="2147483672"/>
            <pc:sldLayoutMk cId="647729861" sldId="2147483680"/>
          </pc:sldLayoutMkLst>
        </pc:sldLayoutChg>
        <pc:sldLayoutChg chg="add del mod replId">
          <pc:chgData name="Chandradoy Chatterjee" userId="S::chchatte@infn.it::c884ec41-bd02-49b0-902b-fb5d131ed98b" providerId="AD" clId="Web-{F1A945D6-6129-4C47-8DDD-F0942604205E}" dt="2023-08-10T13:12:09.394" v="1"/>
          <pc:sldLayoutMkLst>
            <pc:docMk/>
            <pc:sldMasterMk cId="1775209002" sldId="2147483672"/>
            <pc:sldLayoutMk cId="2174181607" sldId="2147483681"/>
          </pc:sldLayoutMkLst>
        </pc:sldLayoutChg>
        <pc:sldLayoutChg chg="add del mod replId">
          <pc:chgData name="Chandradoy Chatterjee" userId="S::chchatte@infn.it::c884ec41-bd02-49b0-902b-fb5d131ed98b" providerId="AD" clId="Web-{F1A945D6-6129-4C47-8DDD-F0942604205E}" dt="2023-08-10T13:12:09.394" v="1"/>
          <pc:sldLayoutMkLst>
            <pc:docMk/>
            <pc:sldMasterMk cId="1775209002" sldId="2147483672"/>
            <pc:sldLayoutMk cId="3257806645" sldId="2147483682"/>
          </pc:sldLayoutMkLst>
        </pc:sldLayoutChg>
        <pc:sldLayoutChg chg="add del mod replId">
          <pc:chgData name="Chandradoy Chatterjee" userId="S::chchatte@infn.it::c884ec41-bd02-49b0-902b-fb5d131ed98b" providerId="AD" clId="Web-{F1A945D6-6129-4C47-8DDD-F0942604205E}" dt="2023-08-10T13:12:09.394" v="1"/>
          <pc:sldLayoutMkLst>
            <pc:docMk/>
            <pc:sldMasterMk cId="1775209002" sldId="2147483672"/>
            <pc:sldLayoutMk cId="684616272" sldId="2147483683"/>
          </pc:sldLayoutMkLst>
        </pc:sldLayoutChg>
      </pc:sldMasterChg>
      <pc:sldMasterChg chg="add del addSldLayout delSldLayout modSldLayout">
        <pc:chgData name="Chandradoy Chatterjee" userId="S::chchatte@infn.it::c884ec41-bd02-49b0-902b-fb5d131ed98b" providerId="AD" clId="Web-{F1A945D6-6129-4C47-8DDD-F0942604205E}" dt="2023-08-10T13:12:14.894" v="2"/>
        <pc:sldMasterMkLst>
          <pc:docMk/>
          <pc:sldMasterMk cId="2987621262" sldId="2147483684"/>
        </pc:sldMasterMkLst>
        <pc:sldLayoutChg chg="add del mod replId">
          <pc:chgData name="Chandradoy Chatterjee" userId="S::chchatte@infn.it::c884ec41-bd02-49b0-902b-fb5d131ed98b" providerId="AD" clId="Web-{F1A945D6-6129-4C47-8DDD-F0942604205E}" dt="2023-08-10T13:12:14.894" v="2"/>
          <pc:sldLayoutMkLst>
            <pc:docMk/>
            <pc:sldMasterMk cId="2987621262" sldId="2147483684"/>
            <pc:sldLayoutMk cId="1382988802" sldId="2147483685"/>
          </pc:sldLayoutMkLst>
        </pc:sldLayoutChg>
        <pc:sldLayoutChg chg="add del mod replId">
          <pc:chgData name="Chandradoy Chatterjee" userId="S::chchatte@infn.it::c884ec41-bd02-49b0-902b-fb5d131ed98b" providerId="AD" clId="Web-{F1A945D6-6129-4C47-8DDD-F0942604205E}" dt="2023-08-10T13:12:14.894" v="2"/>
          <pc:sldLayoutMkLst>
            <pc:docMk/>
            <pc:sldMasterMk cId="2987621262" sldId="2147483684"/>
            <pc:sldLayoutMk cId="3921998637" sldId="2147483686"/>
          </pc:sldLayoutMkLst>
        </pc:sldLayoutChg>
        <pc:sldLayoutChg chg="add del mod replId">
          <pc:chgData name="Chandradoy Chatterjee" userId="S::chchatte@infn.it::c884ec41-bd02-49b0-902b-fb5d131ed98b" providerId="AD" clId="Web-{F1A945D6-6129-4C47-8DDD-F0942604205E}" dt="2023-08-10T13:12:14.894" v="2"/>
          <pc:sldLayoutMkLst>
            <pc:docMk/>
            <pc:sldMasterMk cId="2987621262" sldId="2147483684"/>
            <pc:sldLayoutMk cId="1618489585" sldId="2147483687"/>
          </pc:sldLayoutMkLst>
        </pc:sldLayoutChg>
        <pc:sldLayoutChg chg="add del mod replId">
          <pc:chgData name="Chandradoy Chatterjee" userId="S::chchatte@infn.it::c884ec41-bd02-49b0-902b-fb5d131ed98b" providerId="AD" clId="Web-{F1A945D6-6129-4C47-8DDD-F0942604205E}" dt="2023-08-10T13:12:14.894" v="2"/>
          <pc:sldLayoutMkLst>
            <pc:docMk/>
            <pc:sldMasterMk cId="2987621262" sldId="2147483684"/>
            <pc:sldLayoutMk cId="986859077" sldId="2147483688"/>
          </pc:sldLayoutMkLst>
        </pc:sldLayoutChg>
        <pc:sldLayoutChg chg="add del mod replId">
          <pc:chgData name="Chandradoy Chatterjee" userId="S::chchatte@infn.it::c884ec41-bd02-49b0-902b-fb5d131ed98b" providerId="AD" clId="Web-{F1A945D6-6129-4C47-8DDD-F0942604205E}" dt="2023-08-10T13:12:14.894" v="2"/>
          <pc:sldLayoutMkLst>
            <pc:docMk/>
            <pc:sldMasterMk cId="2987621262" sldId="2147483684"/>
            <pc:sldLayoutMk cId="2115121598" sldId="2147483689"/>
          </pc:sldLayoutMkLst>
        </pc:sldLayoutChg>
        <pc:sldLayoutChg chg="add del mod replId">
          <pc:chgData name="Chandradoy Chatterjee" userId="S::chchatte@infn.it::c884ec41-bd02-49b0-902b-fb5d131ed98b" providerId="AD" clId="Web-{F1A945D6-6129-4C47-8DDD-F0942604205E}" dt="2023-08-10T13:12:14.894" v="2"/>
          <pc:sldLayoutMkLst>
            <pc:docMk/>
            <pc:sldMasterMk cId="2987621262" sldId="2147483684"/>
            <pc:sldLayoutMk cId="1939860631" sldId="2147483690"/>
          </pc:sldLayoutMkLst>
        </pc:sldLayoutChg>
        <pc:sldLayoutChg chg="add del mod replId">
          <pc:chgData name="Chandradoy Chatterjee" userId="S::chchatte@infn.it::c884ec41-bd02-49b0-902b-fb5d131ed98b" providerId="AD" clId="Web-{F1A945D6-6129-4C47-8DDD-F0942604205E}" dt="2023-08-10T13:12:14.894" v="2"/>
          <pc:sldLayoutMkLst>
            <pc:docMk/>
            <pc:sldMasterMk cId="2987621262" sldId="2147483684"/>
            <pc:sldLayoutMk cId="3734694442" sldId="2147483691"/>
          </pc:sldLayoutMkLst>
        </pc:sldLayoutChg>
        <pc:sldLayoutChg chg="add del mod replId">
          <pc:chgData name="Chandradoy Chatterjee" userId="S::chchatte@infn.it::c884ec41-bd02-49b0-902b-fb5d131ed98b" providerId="AD" clId="Web-{F1A945D6-6129-4C47-8DDD-F0942604205E}" dt="2023-08-10T13:12:14.894" v="2"/>
          <pc:sldLayoutMkLst>
            <pc:docMk/>
            <pc:sldMasterMk cId="2987621262" sldId="2147483684"/>
            <pc:sldLayoutMk cId="4095008298" sldId="2147483692"/>
          </pc:sldLayoutMkLst>
        </pc:sldLayoutChg>
        <pc:sldLayoutChg chg="add del mod replId">
          <pc:chgData name="Chandradoy Chatterjee" userId="S::chchatte@infn.it::c884ec41-bd02-49b0-902b-fb5d131ed98b" providerId="AD" clId="Web-{F1A945D6-6129-4C47-8DDD-F0942604205E}" dt="2023-08-10T13:12:14.894" v="2"/>
          <pc:sldLayoutMkLst>
            <pc:docMk/>
            <pc:sldMasterMk cId="2987621262" sldId="2147483684"/>
            <pc:sldLayoutMk cId="1744567651" sldId="2147483693"/>
          </pc:sldLayoutMkLst>
        </pc:sldLayoutChg>
        <pc:sldLayoutChg chg="add del mod replId">
          <pc:chgData name="Chandradoy Chatterjee" userId="S::chchatte@infn.it::c884ec41-bd02-49b0-902b-fb5d131ed98b" providerId="AD" clId="Web-{F1A945D6-6129-4C47-8DDD-F0942604205E}" dt="2023-08-10T13:12:14.894" v="2"/>
          <pc:sldLayoutMkLst>
            <pc:docMk/>
            <pc:sldMasterMk cId="2987621262" sldId="2147483684"/>
            <pc:sldLayoutMk cId="2978232407" sldId="2147483694"/>
          </pc:sldLayoutMkLst>
        </pc:sldLayoutChg>
        <pc:sldLayoutChg chg="add del mod replId">
          <pc:chgData name="Chandradoy Chatterjee" userId="S::chchatte@infn.it::c884ec41-bd02-49b0-902b-fb5d131ed98b" providerId="AD" clId="Web-{F1A945D6-6129-4C47-8DDD-F0942604205E}" dt="2023-08-10T13:12:14.894" v="2"/>
          <pc:sldLayoutMkLst>
            <pc:docMk/>
            <pc:sldMasterMk cId="2987621262" sldId="2147483684"/>
            <pc:sldLayoutMk cId="2738994739" sldId="2147483695"/>
          </pc:sldLayoutMkLst>
        </pc:sldLayoutChg>
      </pc:sldMasterChg>
      <pc:sldMasterChg chg="add addSldLayout modSldLayout">
        <pc:chgData name="Chandradoy Chatterjee" userId="S::chchatte@infn.it::c884ec41-bd02-49b0-902b-fb5d131ed98b" providerId="AD" clId="Web-{F1A945D6-6129-4C47-8DDD-F0942604205E}" dt="2023-08-10T13:12:14.894" v="2"/>
        <pc:sldMasterMkLst>
          <pc:docMk/>
          <pc:sldMasterMk cId="466962879" sldId="2147483696"/>
        </pc:sldMasterMkLst>
        <pc:sldLayoutChg chg="add mod replId">
          <pc:chgData name="Chandradoy Chatterjee" userId="S::chchatte@infn.it::c884ec41-bd02-49b0-902b-fb5d131ed98b" providerId="AD" clId="Web-{F1A945D6-6129-4C47-8DDD-F0942604205E}" dt="2023-08-10T13:12:14.894" v="2"/>
          <pc:sldLayoutMkLst>
            <pc:docMk/>
            <pc:sldMasterMk cId="466962879" sldId="2147483696"/>
            <pc:sldLayoutMk cId="2528909503" sldId="2147483697"/>
          </pc:sldLayoutMkLst>
        </pc:sldLayoutChg>
        <pc:sldLayoutChg chg="add mod replId">
          <pc:chgData name="Chandradoy Chatterjee" userId="S::chchatte@infn.it::c884ec41-bd02-49b0-902b-fb5d131ed98b" providerId="AD" clId="Web-{F1A945D6-6129-4C47-8DDD-F0942604205E}" dt="2023-08-10T13:12:14.894" v="2"/>
          <pc:sldLayoutMkLst>
            <pc:docMk/>
            <pc:sldMasterMk cId="466962879" sldId="2147483696"/>
            <pc:sldLayoutMk cId="3828272555" sldId="2147483698"/>
          </pc:sldLayoutMkLst>
        </pc:sldLayoutChg>
        <pc:sldLayoutChg chg="add mod replId">
          <pc:chgData name="Chandradoy Chatterjee" userId="S::chchatte@infn.it::c884ec41-bd02-49b0-902b-fb5d131ed98b" providerId="AD" clId="Web-{F1A945D6-6129-4C47-8DDD-F0942604205E}" dt="2023-08-10T13:12:14.894" v="2"/>
          <pc:sldLayoutMkLst>
            <pc:docMk/>
            <pc:sldMasterMk cId="466962879" sldId="2147483696"/>
            <pc:sldLayoutMk cId="3519880218" sldId="2147483699"/>
          </pc:sldLayoutMkLst>
        </pc:sldLayoutChg>
        <pc:sldLayoutChg chg="add mod replId">
          <pc:chgData name="Chandradoy Chatterjee" userId="S::chchatte@infn.it::c884ec41-bd02-49b0-902b-fb5d131ed98b" providerId="AD" clId="Web-{F1A945D6-6129-4C47-8DDD-F0942604205E}" dt="2023-08-10T13:12:14.894" v="2"/>
          <pc:sldLayoutMkLst>
            <pc:docMk/>
            <pc:sldMasterMk cId="466962879" sldId="2147483696"/>
            <pc:sldLayoutMk cId="203327124" sldId="2147483700"/>
          </pc:sldLayoutMkLst>
        </pc:sldLayoutChg>
        <pc:sldLayoutChg chg="add mod replId">
          <pc:chgData name="Chandradoy Chatterjee" userId="S::chchatte@infn.it::c884ec41-bd02-49b0-902b-fb5d131ed98b" providerId="AD" clId="Web-{F1A945D6-6129-4C47-8DDD-F0942604205E}" dt="2023-08-10T13:12:14.894" v="2"/>
          <pc:sldLayoutMkLst>
            <pc:docMk/>
            <pc:sldMasterMk cId="466962879" sldId="2147483696"/>
            <pc:sldLayoutMk cId="2349995917" sldId="2147483701"/>
          </pc:sldLayoutMkLst>
        </pc:sldLayoutChg>
        <pc:sldLayoutChg chg="add mod replId">
          <pc:chgData name="Chandradoy Chatterjee" userId="S::chchatte@infn.it::c884ec41-bd02-49b0-902b-fb5d131ed98b" providerId="AD" clId="Web-{F1A945D6-6129-4C47-8DDD-F0942604205E}" dt="2023-08-10T13:12:14.894" v="2"/>
          <pc:sldLayoutMkLst>
            <pc:docMk/>
            <pc:sldMasterMk cId="466962879" sldId="2147483696"/>
            <pc:sldLayoutMk cId="3063909005" sldId="2147483702"/>
          </pc:sldLayoutMkLst>
        </pc:sldLayoutChg>
        <pc:sldLayoutChg chg="add mod replId">
          <pc:chgData name="Chandradoy Chatterjee" userId="S::chchatte@infn.it::c884ec41-bd02-49b0-902b-fb5d131ed98b" providerId="AD" clId="Web-{F1A945D6-6129-4C47-8DDD-F0942604205E}" dt="2023-08-10T13:12:14.894" v="2"/>
          <pc:sldLayoutMkLst>
            <pc:docMk/>
            <pc:sldMasterMk cId="466962879" sldId="2147483696"/>
            <pc:sldLayoutMk cId="2840529408" sldId="2147483703"/>
          </pc:sldLayoutMkLst>
        </pc:sldLayoutChg>
        <pc:sldLayoutChg chg="add mod replId">
          <pc:chgData name="Chandradoy Chatterjee" userId="S::chchatte@infn.it::c884ec41-bd02-49b0-902b-fb5d131ed98b" providerId="AD" clId="Web-{F1A945D6-6129-4C47-8DDD-F0942604205E}" dt="2023-08-10T13:12:14.894" v="2"/>
          <pc:sldLayoutMkLst>
            <pc:docMk/>
            <pc:sldMasterMk cId="466962879" sldId="2147483696"/>
            <pc:sldLayoutMk cId="2683222906" sldId="2147483704"/>
          </pc:sldLayoutMkLst>
        </pc:sldLayoutChg>
        <pc:sldLayoutChg chg="add mod replId">
          <pc:chgData name="Chandradoy Chatterjee" userId="S::chchatte@infn.it::c884ec41-bd02-49b0-902b-fb5d131ed98b" providerId="AD" clId="Web-{F1A945D6-6129-4C47-8DDD-F0942604205E}" dt="2023-08-10T13:12:14.894" v="2"/>
          <pc:sldLayoutMkLst>
            <pc:docMk/>
            <pc:sldMasterMk cId="466962879" sldId="2147483696"/>
            <pc:sldLayoutMk cId="4254027735" sldId="2147483705"/>
          </pc:sldLayoutMkLst>
        </pc:sldLayoutChg>
        <pc:sldLayoutChg chg="add mod replId">
          <pc:chgData name="Chandradoy Chatterjee" userId="S::chchatte@infn.it::c884ec41-bd02-49b0-902b-fb5d131ed98b" providerId="AD" clId="Web-{F1A945D6-6129-4C47-8DDD-F0942604205E}" dt="2023-08-10T13:12:14.894" v="2"/>
          <pc:sldLayoutMkLst>
            <pc:docMk/>
            <pc:sldMasterMk cId="466962879" sldId="2147483696"/>
            <pc:sldLayoutMk cId="3795263289" sldId="2147483706"/>
          </pc:sldLayoutMkLst>
        </pc:sldLayoutChg>
        <pc:sldLayoutChg chg="add mod replId">
          <pc:chgData name="Chandradoy Chatterjee" userId="S::chchatte@infn.it::c884ec41-bd02-49b0-902b-fb5d131ed98b" providerId="AD" clId="Web-{F1A945D6-6129-4C47-8DDD-F0942604205E}" dt="2023-08-10T13:12:14.894" v="2"/>
          <pc:sldLayoutMkLst>
            <pc:docMk/>
            <pc:sldMasterMk cId="466962879" sldId="2147483696"/>
            <pc:sldLayoutMk cId="1309070399" sldId="2147483707"/>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4D4CA3-4D9E-432E-BE09-9B612984E435}"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A42A5BD1-F7FB-43F9-91F7-8B9DFF5BA858}">
      <dgm:prSet phldrT="[Text]" phldr="0"/>
      <dgm:spPr/>
      <dgm:t>
        <a:bodyPr/>
        <a:lstStyle/>
        <a:p>
          <a:pPr rtl="0"/>
          <a:r>
            <a:rPr lang="en-US" dirty="0">
              <a:latin typeface="Rockwell Condensed" panose="02060603050405020104"/>
            </a:rPr>
            <a:t>EDM4EIC </a:t>
          </a:r>
          <a:endParaRPr lang="en-US" dirty="0"/>
        </a:p>
      </dgm:t>
    </dgm:pt>
    <dgm:pt modelId="{D9BC647F-B0E0-4FD6-B184-6E61B81360D1}" type="parTrans" cxnId="{6AB2CD2A-F3F4-4F90-A240-5E6803F9C792}">
      <dgm:prSet/>
      <dgm:spPr/>
      <dgm:t>
        <a:bodyPr/>
        <a:lstStyle/>
        <a:p>
          <a:endParaRPr lang="en-US"/>
        </a:p>
      </dgm:t>
    </dgm:pt>
    <dgm:pt modelId="{127E7E49-5DD9-4BD6-A4B5-6599238450D3}" type="sibTrans" cxnId="{6AB2CD2A-F3F4-4F90-A240-5E6803F9C792}">
      <dgm:prSet/>
      <dgm:spPr/>
      <dgm:t>
        <a:bodyPr/>
        <a:lstStyle/>
        <a:p>
          <a:endParaRPr lang="en-US"/>
        </a:p>
      </dgm:t>
    </dgm:pt>
    <dgm:pt modelId="{2881C6AB-6808-4044-A335-5F71240DE353}">
      <dgm:prSet phldrT="[Text]" phldr="0"/>
      <dgm:spPr/>
      <dgm:t>
        <a:bodyPr/>
        <a:lstStyle/>
        <a:p>
          <a:r>
            <a:rPr lang="en-US" dirty="0">
              <a:latin typeface="Rockwell Condensed" panose="02060603050405020104"/>
            </a:rPr>
            <a:t>Reconstruction Benchmark</a:t>
          </a:r>
          <a:endParaRPr lang="en-US" dirty="0"/>
        </a:p>
      </dgm:t>
    </dgm:pt>
    <dgm:pt modelId="{1D4D1656-88F5-4423-B2AB-006C6FA52106}" type="parTrans" cxnId="{63B2B65C-9E5E-4D2B-8006-797B35C8A498}">
      <dgm:prSet/>
      <dgm:spPr/>
      <dgm:t>
        <a:bodyPr/>
        <a:lstStyle/>
        <a:p>
          <a:endParaRPr lang="en-US"/>
        </a:p>
      </dgm:t>
    </dgm:pt>
    <dgm:pt modelId="{26FF2ACA-F11A-482B-806B-438035CFE22C}" type="sibTrans" cxnId="{63B2B65C-9E5E-4D2B-8006-797B35C8A498}">
      <dgm:prSet/>
      <dgm:spPr/>
      <dgm:t>
        <a:bodyPr/>
        <a:lstStyle/>
        <a:p>
          <a:endParaRPr lang="en-US"/>
        </a:p>
      </dgm:t>
    </dgm:pt>
    <dgm:pt modelId="{A41B169C-65E9-49F7-AE2D-EF6354192D83}">
      <dgm:prSet phldrT="[Text]" phldr="0"/>
      <dgm:spPr/>
      <dgm:t>
        <a:bodyPr/>
        <a:lstStyle/>
        <a:p>
          <a:pPr rtl="0"/>
          <a:r>
            <a:rPr lang="en-US" dirty="0">
              <a:latin typeface="Rockwell Condensed" panose="02060603050405020104"/>
            </a:rPr>
            <a:t>Data Model</a:t>
          </a:r>
          <a:endParaRPr lang="en-US" dirty="0"/>
        </a:p>
      </dgm:t>
    </dgm:pt>
    <dgm:pt modelId="{B41F890F-5C93-41D6-AC6F-3B6E39E20A96}" type="parTrans" cxnId="{A2DCC771-8710-41FD-A3E7-5705ED004CD8}">
      <dgm:prSet/>
      <dgm:spPr/>
      <dgm:t>
        <a:bodyPr/>
        <a:lstStyle/>
        <a:p>
          <a:endParaRPr lang="en-US"/>
        </a:p>
      </dgm:t>
    </dgm:pt>
    <dgm:pt modelId="{05C6EBFD-47CC-4DA0-A865-3EA24EF7ADE6}" type="sibTrans" cxnId="{A2DCC771-8710-41FD-A3E7-5705ED004CD8}">
      <dgm:prSet/>
      <dgm:spPr/>
      <dgm:t>
        <a:bodyPr/>
        <a:lstStyle/>
        <a:p>
          <a:endParaRPr lang="en-US"/>
        </a:p>
      </dgm:t>
    </dgm:pt>
    <dgm:pt modelId="{42728E16-B5A7-4A5C-8277-B9C0460511C2}">
      <dgm:prSet phldrT="[Text]" phldr="0"/>
      <dgm:spPr/>
      <dgm:t>
        <a:bodyPr/>
        <a:lstStyle/>
        <a:p>
          <a:r>
            <a:rPr lang="en-US" dirty="0">
              <a:latin typeface="Rockwell Condensed" panose="02060603050405020104"/>
            </a:rPr>
            <a:t>Users</a:t>
          </a:r>
          <a:endParaRPr lang="en-US" dirty="0"/>
        </a:p>
      </dgm:t>
    </dgm:pt>
    <dgm:pt modelId="{749A9FF0-8B9A-4CB0-B625-34B85E2235DF}" type="parTrans" cxnId="{3115B620-A90C-407C-99E7-A9B7C4CF65FE}">
      <dgm:prSet/>
      <dgm:spPr/>
      <dgm:t>
        <a:bodyPr/>
        <a:lstStyle/>
        <a:p>
          <a:endParaRPr lang="en-US"/>
        </a:p>
      </dgm:t>
    </dgm:pt>
    <dgm:pt modelId="{569FC6B4-115D-4F42-A4A2-8CA29632EAF8}" type="sibTrans" cxnId="{3115B620-A90C-407C-99E7-A9B7C4CF65FE}">
      <dgm:prSet/>
      <dgm:spPr/>
      <dgm:t>
        <a:bodyPr/>
        <a:lstStyle/>
        <a:p>
          <a:endParaRPr lang="en-US"/>
        </a:p>
      </dgm:t>
    </dgm:pt>
    <dgm:pt modelId="{F0BA25DD-FB9D-4DAA-9248-BD4D4EEECC50}">
      <dgm:prSet phldrT="[Text]" phldr="0"/>
      <dgm:spPr/>
      <dgm:t>
        <a:bodyPr/>
        <a:lstStyle/>
        <a:p>
          <a:r>
            <a:rPr lang="en-US" dirty="0">
              <a:latin typeface="Rockwell Condensed" panose="02060603050405020104"/>
            </a:rPr>
            <a:t>Outputs</a:t>
          </a:r>
          <a:endParaRPr lang="en-US" dirty="0"/>
        </a:p>
      </dgm:t>
    </dgm:pt>
    <dgm:pt modelId="{296E71A1-61B1-4424-BAE1-42CAA77AFEBB}" type="parTrans" cxnId="{006CE2F6-3FDB-44FF-8677-50441216E557}">
      <dgm:prSet/>
      <dgm:spPr/>
      <dgm:t>
        <a:bodyPr/>
        <a:lstStyle/>
        <a:p>
          <a:endParaRPr lang="en-US"/>
        </a:p>
      </dgm:t>
    </dgm:pt>
    <dgm:pt modelId="{96989391-3979-48EF-9B47-359FD303EA44}" type="sibTrans" cxnId="{006CE2F6-3FDB-44FF-8677-50441216E557}">
      <dgm:prSet/>
      <dgm:spPr/>
      <dgm:t>
        <a:bodyPr/>
        <a:lstStyle/>
        <a:p>
          <a:endParaRPr lang="en-US"/>
        </a:p>
      </dgm:t>
    </dgm:pt>
    <dgm:pt modelId="{4943F55A-CF8A-4B06-963B-CD0E1BF3CE32}">
      <dgm:prSet phldr="0"/>
      <dgm:spPr/>
      <dgm:t>
        <a:bodyPr/>
        <a:lstStyle/>
        <a:p>
          <a:pPr rtl="0"/>
          <a:r>
            <a:rPr lang="en-US" dirty="0">
              <a:latin typeface="Rockwell Condensed" panose="02060603050405020104"/>
            </a:rPr>
            <a:t>Analysis Files</a:t>
          </a:r>
        </a:p>
      </dgm:t>
    </dgm:pt>
    <dgm:pt modelId="{182C9C38-4D4E-41B0-909C-67DE516ACDBD}" type="parTrans" cxnId="{7C33CB5E-284A-4083-91E1-45411597DFD7}">
      <dgm:prSet/>
      <dgm:spPr/>
    </dgm:pt>
    <dgm:pt modelId="{BA939FF6-05B3-4B92-A15D-4887958142E1}" type="sibTrans" cxnId="{7C33CB5E-284A-4083-91E1-45411597DFD7}">
      <dgm:prSet/>
      <dgm:spPr/>
    </dgm:pt>
    <dgm:pt modelId="{43CD541B-818D-4E47-893F-E86D6FBCFFEF}">
      <dgm:prSet phldr="0"/>
      <dgm:spPr/>
      <dgm:t>
        <a:bodyPr/>
        <a:lstStyle/>
        <a:p>
          <a:pPr rtl="0"/>
          <a:r>
            <a:rPr lang="en-US" dirty="0">
              <a:latin typeface="Rockwell Condensed" panose="02060603050405020104"/>
            </a:rPr>
            <a:t>Reconstructed </a:t>
          </a:r>
        </a:p>
      </dgm:t>
    </dgm:pt>
    <dgm:pt modelId="{6A9A74DA-DC02-4BEF-8BF1-0157AAD64B6A}" type="parTrans" cxnId="{41FF8C9C-7154-4072-AF19-84FAF6A1BD5F}">
      <dgm:prSet/>
      <dgm:spPr/>
    </dgm:pt>
    <dgm:pt modelId="{6DD4A21B-65D2-4234-AA42-CB584EB0164F}" type="sibTrans" cxnId="{41FF8C9C-7154-4072-AF19-84FAF6A1BD5F}">
      <dgm:prSet/>
      <dgm:spPr/>
    </dgm:pt>
    <dgm:pt modelId="{8799F41E-925B-4B71-8371-B8A261B4E2AA}">
      <dgm:prSet phldr="0"/>
      <dgm:spPr/>
      <dgm:t>
        <a:bodyPr/>
        <a:lstStyle/>
        <a:p>
          <a:pPr rtl="0"/>
          <a:r>
            <a:rPr lang="en-US" dirty="0">
              <a:latin typeface="Rockwell Condensed" panose="02060603050405020104"/>
            </a:rPr>
            <a:t>EICRecon</a:t>
          </a:r>
        </a:p>
      </dgm:t>
    </dgm:pt>
    <dgm:pt modelId="{DD7A9217-44D9-441D-9E09-EED5B1D5B541}" type="parTrans" cxnId="{9483A932-A12B-4B36-A003-0A04A02F7770}">
      <dgm:prSet/>
      <dgm:spPr/>
    </dgm:pt>
    <dgm:pt modelId="{AF89779D-C885-4FAF-876B-DCF4FAE2694E}" type="sibTrans" cxnId="{9483A932-A12B-4B36-A003-0A04A02F7770}">
      <dgm:prSet/>
      <dgm:spPr/>
    </dgm:pt>
    <dgm:pt modelId="{17B8DD71-B1A8-478E-B1E6-529D0F99ABBC}" type="pres">
      <dgm:prSet presAssocID="{FD4D4CA3-4D9E-432E-BE09-9B612984E435}" presName="mainComposite" presStyleCnt="0">
        <dgm:presLayoutVars>
          <dgm:chPref val="1"/>
          <dgm:dir/>
          <dgm:animOne val="branch"/>
          <dgm:animLvl val="lvl"/>
          <dgm:resizeHandles val="exact"/>
        </dgm:presLayoutVars>
      </dgm:prSet>
      <dgm:spPr/>
    </dgm:pt>
    <dgm:pt modelId="{C3053AF9-0B27-4CF7-AF6A-0C9AB45C0DAE}" type="pres">
      <dgm:prSet presAssocID="{FD4D4CA3-4D9E-432E-BE09-9B612984E435}" presName="hierFlow" presStyleCnt="0"/>
      <dgm:spPr/>
    </dgm:pt>
    <dgm:pt modelId="{7993E766-3329-4F84-AC3B-8537290EC236}" type="pres">
      <dgm:prSet presAssocID="{FD4D4CA3-4D9E-432E-BE09-9B612984E435}" presName="firstBuf" presStyleCnt="0"/>
      <dgm:spPr/>
    </dgm:pt>
    <dgm:pt modelId="{F742A3DE-A63A-4278-A88F-C5912A2EAE09}" type="pres">
      <dgm:prSet presAssocID="{FD4D4CA3-4D9E-432E-BE09-9B612984E435}" presName="hierChild1" presStyleCnt="0">
        <dgm:presLayoutVars>
          <dgm:chPref val="1"/>
          <dgm:animOne val="branch"/>
          <dgm:animLvl val="lvl"/>
        </dgm:presLayoutVars>
      </dgm:prSet>
      <dgm:spPr/>
    </dgm:pt>
    <dgm:pt modelId="{4C21B8A7-B158-48D8-B3B5-03C95733B409}" type="pres">
      <dgm:prSet presAssocID="{A42A5BD1-F7FB-43F9-91F7-8B9DFF5BA858}" presName="Name14" presStyleCnt="0"/>
      <dgm:spPr/>
    </dgm:pt>
    <dgm:pt modelId="{25764E6D-59F7-41FD-8250-52F8C69F7E3C}" type="pres">
      <dgm:prSet presAssocID="{A42A5BD1-F7FB-43F9-91F7-8B9DFF5BA858}" presName="level1Shape" presStyleLbl="node0" presStyleIdx="0" presStyleCnt="1">
        <dgm:presLayoutVars>
          <dgm:chPref val="3"/>
        </dgm:presLayoutVars>
      </dgm:prSet>
      <dgm:spPr/>
    </dgm:pt>
    <dgm:pt modelId="{D589C8DD-C9FA-4F9E-8652-79B12A77F2B8}" type="pres">
      <dgm:prSet presAssocID="{A42A5BD1-F7FB-43F9-91F7-8B9DFF5BA858}" presName="hierChild2" presStyleCnt="0"/>
      <dgm:spPr/>
    </dgm:pt>
    <dgm:pt modelId="{AB8BB6A4-27D7-41B7-9477-D4C95E9B97CF}" type="pres">
      <dgm:prSet presAssocID="{DD7A9217-44D9-441D-9E09-EED5B1D5B541}" presName="Name19" presStyleLbl="parChTrans1D2" presStyleIdx="0" presStyleCnt="2"/>
      <dgm:spPr/>
    </dgm:pt>
    <dgm:pt modelId="{C58AB73F-9413-4469-89AD-C3D5726F44D5}" type="pres">
      <dgm:prSet presAssocID="{8799F41E-925B-4B71-8371-B8A261B4E2AA}" presName="Name21" presStyleCnt="0"/>
      <dgm:spPr/>
    </dgm:pt>
    <dgm:pt modelId="{84E21DA3-AD93-4A15-8E97-D1B24A891FBC}" type="pres">
      <dgm:prSet presAssocID="{8799F41E-925B-4B71-8371-B8A261B4E2AA}" presName="level2Shape" presStyleLbl="node2" presStyleIdx="0" presStyleCnt="2"/>
      <dgm:spPr/>
    </dgm:pt>
    <dgm:pt modelId="{7C67E75B-EAE0-452A-9839-FEF2709BFD1F}" type="pres">
      <dgm:prSet presAssocID="{8799F41E-925B-4B71-8371-B8A261B4E2AA}" presName="hierChild3" presStyleCnt="0"/>
      <dgm:spPr/>
    </dgm:pt>
    <dgm:pt modelId="{96459716-9393-47AB-BAD7-4766678AC892}" type="pres">
      <dgm:prSet presAssocID="{6A9A74DA-DC02-4BEF-8BF1-0157AAD64B6A}" presName="Name19" presStyleLbl="parChTrans1D3" presStyleIdx="0" presStyleCnt="2"/>
      <dgm:spPr/>
    </dgm:pt>
    <dgm:pt modelId="{20DB61DA-16FB-46E3-A132-1B3C4706963A}" type="pres">
      <dgm:prSet presAssocID="{43CD541B-818D-4E47-893F-E86D6FBCFFEF}" presName="Name21" presStyleCnt="0"/>
      <dgm:spPr/>
    </dgm:pt>
    <dgm:pt modelId="{DBAAE160-FDCD-4A98-A304-2E0F70674CE0}" type="pres">
      <dgm:prSet presAssocID="{43CD541B-818D-4E47-893F-E86D6FBCFFEF}" presName="level2Shape" presStyleLbl="node3" presStyleIdx="0" presStyleCnt="2"/>
      <dgm:spPr/>
    </dgm:pt>
    <dgm:pt modelId="{150287C9-C6DC-4465-ABF4-1DBB1DF40750}" type="pres">
      <dgm:prSet presAssocID="{43CD541B-818D-4E47-893F-E86D6FBCFFEF}" presName="hierChild3" presStyleCnt="0"/>
      <dgm:spPr/>
    </dgm:pt>
    <dgm:pt modelId="{C62CC2F0-537B-4452-B227-C83A2F09206F}" type="pres">
      <dgm:prSet presAssocID="{1D4D1656-88F5-4423-B2AB-006C6FA52106}" presName="Name19" presStyleLbl="parChTrans1D2" presStyleIdx="1" presStyleCnt="2"/>
      <dgm:spPr/>
    </dgm:pt>
    <dgm:pt modelId="{D65E8BB2-F6EE-4FBB-8BB7-862B187E9C75}" type="pres">
      <dgm:prSet presAssocID="{2881C6AB-6808-4044-A335-5F71240DE353}" presName="Name21" presStyleCnt="0"/>
      <dgm:spPr/>
    </dgm:pt>
    <dgm:pt modelId="{9BEEB4CB-D82F-4CB2-8763-B4E173C6BD03}" type="pres">
      <dgm:prSet presAssocID="{2881C6AB-6808-4044-A335-5F71240DE353}" presName="level2Shape" presStyleLbl="node2" presStyleIdx="1" presStyleCnt="2"/>
      <dgm:spPr/>
    </dgm:pt>
    <dgm:pt modelId="{0BE8BB41-4229-454F-8315-06BDEB0864A7}" type="pres">
      <dgm:prSet presAssocID="{2881C6AB-6808-4044-A335-5F71240DE353}" presName="hierChild3" presStyleCnt="0"/>
      <dgm:spPr/>
    </dgm:pt>
    <dgm:pt modelId="{4B84D4F5-4FDB-4A36-8DC0-483C4B7397CA}" type="pres">
      <dgm:prSet presAssocID="{182C9C38-4D4E-41B0-909C-67DE516ACDBD}" presName="Name19" presStyleLbl="parChTrans1D3" presStyleIdx="1" presStyleCnt="2"/>
      <dgm:spPr/>
    </dgm:pt>
    <dgm:pt modelId="{678C9FB0-B809-49A0-B097-95FC2EAEBDE0}" type="pres">
      <dgm:prSet presAssocID="{4943F55A-CF8A-4B06-963B-CD0E1BF3CE32}" presName="Name21" presStyleCnt="0"/>
      <dgm:spPr/>
    </dgm:pt>
    <dgm:pt modelId="{97449F48-0957-4368-9D4A-9CCC5DCC0DA7}" type="pres">
      <dgm:prSet presAssocID="{4943F55A-CF8A-4B06-963B-CD0E1BF3CE32}" presName="level2Shape" presStyleLbl="node3" presStyleIdx="1" presStyleCnt="2"/>
      <dgm:spPr/>
    </dgm:pt>
    <dgm:pt modelId="{3112E26E-8433-4BD7-80D5-B77FFCEEE990}" type="pres">
      <dgm:prSet presAssocID="{4943F55A-CF8A-4B06-963B-CD0E1BF3CE32}" presName="hierChild3" presStyleCnt="0"/>
      <dgm:spPr/>
    </dgm:pt>
    <dgm:pt modelId="{1FF39447-F34E-466A-A8FA-DBF516693039}" type="pres">
      <dgm:prSet presAssocID="{FD4D4CA3-4D9E-432E-BE09-9B612984E435}" presName="bgShapesFlow" presStyleCnt="0"/>
      <dgm:spPr/>
    </dgm:pt>
    <dgm:pt modelId="{8B70896C-1B64-4CAD-A866-CE4EA209CD86}" type="pres">
      <dgm:prSet presAssocID="{A41B169C-65E9-49F7-AE2D-EF6354192D83}" presName="rectComp" presStyleCnt="0"/>
      <dgm:spPr/>
    </dgm:pt>
    <dgm:pt modelId="{437AFE45-1259-4B7D-8E90-34C462E1A46C}" type="pres">
      <dgm:prSet presAssocID="{A41B169C-65E9-49F7-AE2D-EF6354192D83}" presName="bgRect" presStyleLbl="bgShp" presStyleIdx="0" presStyleCnt="3"/>
      <dgm:spPr/>
    </dgm:pt>
    <dgm:pt modelId="{6E86BDDD-713A-4315-86E0-05525C7EFD26}" type="pres">
      <dgm:prSet presAssocID="{A41B169C-65E9-49F7-AE2D-EF6354192D83}" presName="bgRectTx" presStyleLbl="bgShp" presStyleIdx="0" presStyleCnt="3">
        <dgm:presLayoutVars>
          <dgm:bulletEnabled val="1"/>
        </dgm:presLayoutVars>
      </dgm:prSet>
      <dgm:spPr/>
    </dgm:pt>
    <dgm:pt modelId="{AEA598B9-1D0E-459D-83A6-7C0BD9EE3A2B}" type="pres">
      <dgm:prSet presAssocID="{A41B169C-65E9-49F7-AE2D-EF6354192D83}" presName="spComp" presStyleCnt="0"/>
      <dgm:spPr/>
    </dgm:pt>
    <dgm:pt modelId="{2F5121AF-B30D-43FD-BF7F-31E825AC3F05}" type="pres">
      <dgm:prSet presAssocID="{A41B169C-65E9-49F7-AE2D-EF6354192D83}" presName="vSp" presStyleCnt="0"/>
      <dgm:spPr/>
    </dgm:pt>
    <dgm:pt modelId="{0851D8DB-E7D7-4811-850D-144CFCCE6E0E}" type="pres">
      <dgm:prSet presAssocID="{42728E16-B5A7-4A5C-8277-B9C0460511C2}" presName="rectComp" presStyleCnt="0"/>
      <dgm:spPr/>
    </dgm:pt>
    <dgm:pt modelId="{A1E4BAD6-9762-4330-A2D7-669CC132AC9F}" type="pres">
      <dgm:prSet presAssocID="{42728E16-B5A7-4A5C-8277-B9C0460511C2}" presName="bgRect" presStyleLbl="bgShp" presStyleIdx="1" presStyleCnt="3"/>
      <dgm:spPr/>
    </dgm:pt>
    <dgm:pt modelId="{66F6C886-9FAE-4B38-806F-F5A1091E84BA}" type="pres">
      <dgm:prSet presAssocID="{42728E16-B5A7-4A5C-8277-B9C0460511C2}" presName="bgRectTx" presStyleLbl="bgShp" presStyleIdx="1" presStyleCnt="3">
        <dgm:presLayoutVars>
          <dgm:bulletEnabled val="1"/>
        </dgm:presLayoutVars>
      </dgm:prSet>
      <dgm:spPr/>
    </dgm:pt>
    <dgm:pt modelId="{421D347B-FF39-44F4-A1D5-981C756E672F}" type="pres">
      <dgm:prSet presAssocID="{42728E16-B5A7-4A5C-8277-B9C0460511C2}" presName="spComp" presStyleCnt="0"/>
      <dgm:spPr/>
    </dgm:pt>
    <dgm:pt modelId="{5573187C-F5C2-4679-B3F8-69DAE180D81F}" type="pres">
      <dgm:prSet presAssocID="{42728E16-B5A7-4A5C-8277-B9C0460511C2}" presName="vSp" presStyleCnt="0"/>
      <dgm:spPr/>
    </dgm:pt>
    <dgm:pt modelId="{8BA03F74-AAA9-4940-85D2-C7892DEDB0FB}" type="pres">
      <dgm:prSet presAssocID="{F0BA25DD-FB9D-4DAA-9248-BD4D4EEECC50}" presName="rectComp" presStyleCnt="0"/>
      <dgm:spPr/>
    </dgm:pt>
    <dgm:pt modelId="{4C4F3CAE-076A-4D3C-8276-D9D980E49F0A}" type="pres">
      <dgm:prSet presAssocID="{F0BA25DD-FB9D-4DAA-9248-BD4D4EEECC50}" presName="bgRect" presStyleLbl="bgShp" presStyleIdx="2" presStyleCnt="3"/>
      <dgm:spPr/>
    </dgm:pt>
    <dgm:pt modelId="{6B4A1923-4ABC-41EF-980C-D07B3D169836}" type="pres">
      <dgm:prSet presAssocID="{F0BA25DD-FB9D-4DAA-9248-BD4D4EEECC50}" presName="bgRectTx" presStyleLbl="bgShp" presStyleIdx="2" presStyleCnt="3">
        <dgm:presLayoutVars>
          <dgm:bulletEnabled val="1"/>
        </dgm:presLayoutVars>
      </dgm:prSet>
      <dgm:spPr/>
    </dgm:pt>
  </dgm:ptLst>
  <dgm:cxnLst>
    <dgm:cxn modelId="{457EC80E-F587-4CB0-B7EE-CFDDC9EE9C5C}" type="presOf" srcId="{A42A5BD1-F7FB-43F9-91F7-8B9DFF5BA858}" destId="{25764E6D-59F7-41FD-8250-52F8C69F7E3C}" srcOrd="0" destOrd="0" presId="urn:microsoft.com/office/officeart/2005/8/layout/hierarchy6"/>
    <dgm:cxn modelId="{15DD5F13-E27B-4AE1-8E99-B14547DC86FD}" type="presOf" srcId="{DD7A9217-44D9-441D-9E09-EED5B1D5B541}" destId="{AB8BB6A4-27D7-41B7-9477-D4C95E9B97CF}" srcOrd="0" destOrd="0" presId="urn:microsoft.com/office/officeart/2005/8/layout/hierarchy6"/>
    <dgm:cxn modelId="{B376EA19-4F17-4DAB-BA93-8CDC0EF659F3}" type="presOf" srcId="{F0BA25DD-FB9D-4DAA-9248-BD4D4EEECC50}" destId="{6B4A1923-4ABC-41EF-980C-D07B3D169836}" srcOrd="1" destOrd="0" presId="urn:microsoft.com/office/officeart/2005/8/layout/hierarchy6"/>
    <dgm:cxn modelId="{3115B620-A90C-407C-99E7-A9B7C4CF65FE}" srcId="{FD4D4CA3-4D9E-432E-BE09-9B612984E435}" destId="{42728E16-B5A7-4A5C-8277-B9C0460511C2}" srcOrd="2" destOrd="0" parTransId="{749A9FF0-8B9A-4CB0-B625-34B85E2235DF}" sibTransId="{569FC6B4-115D-4F42-A4A2-8CA29632EAF8}"/>
    <dgm:cxn modelId="{8966FE26-1D3B-491C-9B24-DACB6C79D6D0}" type="presOf" srcId="{8799F41E-925B-4B71-8371-B8A261B4E2AA}" destId="{84E21DA3-AD93-4A15-8E97-D1B24A891FBC}" srcOrd="0" destOrd="0" presId="urn:microsoft.com/office/officeart/2005/8/layout/hierarchy6"/>
    <dgm:cxn modelId="{16FE9B29-C71B-4BD7-A510-EDF366EC3447}" type="presOf" srcId="{1D4D1656-88F5-4423-B2AB-006C6FA52106}" destId="{C62CC2F0-537B-4452-B227-C83A2F09206F}" srcOrd="0" destOrd="0" presId="urn:microsoft.com/office/officeart/2005/8/layout/hierarchy6"/>
    <dgm:cxn modelId="{6AB2CD2A-F3F4-4F90-A240-5E6803F9C792}" srcId="{FD4D4CA3-4D9E-432E-BE09-9B612984E435}" destId="{A42A5BD1-F7FB-43F9-91F7-8B9DFF5BA858}" srcOrd="0" destOrd="0" parTransId="{D9BC647F-B0E0-4FD6-B184-6E61B81360D1}" sibTransId="{127E7E49-5DD9-4BD6-A4B5-6599238450D3}"/>
    <dgm:cxn modelId="{4591252B-42F7-4ED0-865D-07E6ED6E5C2E}" type="presOf" srcId="{42728E16-B5A7-4A5C-8277-B9C0460511C2}" destId="{A1E4BAD6-9762-4330-A2D7-669CC132AC9F}" srcOrd="0" destOrd="0" presId="urn:microsoft.com/office/officeart/2005/8/layout/hierarchy6"/>
    <dgm:cxn modelId="{89B9D72F-B69A-45D5-88CE-AAD01F40AB64}" type="presOf" srcId="{2881C6AB-6808-4044-A335-5F71240DE353}" destId="{9BEEB4CB-D82F-4CB2-8763-B4E173C6BD03}" srcOrd="0" destOrd="0" presId="urn:microsoft.com/office/officeart/2005/8/layout/hierarchy6"/>
    <dgm:cxn modelId="{9483A932-A12B-4B36-A003-0A04A02F7770}" srcId="{A42A5BD1-F7FB-43F9-91F7-8B9DFF5BA858}" destId="{8799F41E-925B-4B71-8371-B8A261B4E2AA}" srcOrd="0" destOrd="0" parTransId="{DD7A9217-44D9-441D-9E09-EED5B1D5B541}" sibTransId="{AF89779D-C885-4FAF-876B-DCF4FAE2694E}"/>
    <dgm:cxn modelId="{A63F833A-167A-4F63-9244-EB0CB6FB572C}" type="presOf" srcId="{42728E16-B5A7-4A5C-8277-B9C0460511C2}" destId="{66F6C886-9FAE-4B38-806F-F5A1091E84BA}" srcOrd="1" destOrd="0" presId="urn:microsoft.com/office/officeart/2005/8/layout/hierarchy6"/>
    <dgm:cxn modelId="{63B2B65C-9E5E-4D2B-8006-797B35C8A498}" srcId="{A42A5BD1-F7FB-43F9-91F7-8B9DFF5BA858}" destId="{2881C6AB-6808-4044-A335-5F71240DE353}" srcOrd="1" destOrd="0" parTransId="{1D4D1656-88F5-4423-B2AB-006C6FA52106}" sibTransId="{26FF2ACA-F11A-482B-806B-438035CFE22C}"/>
    <dgm:cxn modelId="{7C33CB5E-284A-4083-91E1-45411597DFD7}" srcId="{2881C6AB-6808-4044-A335-5F71240DE353}" destId="{4943F55A-CF8A-4B06-963B-CD0E1BF3CE32}" srcOrd="0" destOrd="0" parTransId="{182C9C38-4D4E-41B0-909C-67DE516ACDBD}" sibTransId="{BA939FF6-05B3-4B92-A15D-4887958142E1}"/>
    <dgm:cxn modelId="{39CFB241-7032-4DF8-B18B-54A39D1F7092}" type="presOf" srcId="{6A9A74DA-DC02-4BEF-8BF1-0157AAD64B6A}" destId="{96459716-9393-47AB-BAD7-4766678AC892}" srcOrd="0" destOrd="0" presId="urn:microsoft.com/office/officeart/2005/8/layout/hierarchy6"/>
    <dgm:cxn modelId="{A2DCC771-8710-41FD-A3E7-5705ED004CD8}" srcId="{FD4D4CA3-4D9E-432E-BE09-9B612984E435}" destId="{A41B169C-65E9-49F7-AE2D-EF6354192D83}" srcOrd="1" destOrd="0" parTransId="{B41F890F-5C93-41D6-AC6F-3B6E39E20A96}" sibTransId="{05C6EBFD-47CC-4DA0-A865-3EA24EF7ADE6}"/>
    <dgm:cxn modelId="{71159872-ECFF-425E-9105-51D0752E5DEA}" type="presOf" srcId="{43CD541B-818D-4E47-893F-E86D6FBCFFEF}" destId="{DBAAE160-FDCD-4A98-A304-2E0F70674CE0}" srcOrd="0" destOrd="0" presId="urn:microsoft.com/office/officeart/2005/8/layout/hierarchy6"/>
    <dgm:cxn modelId="{5EECE752-8D0B-43D2-AC47-80B65FBDEA5B}" type="presOf" srcId="{4943F55A-CF8A-4B06-963B-CD0E1BF3CE32}" destId="{97449F48-0957-4368-9D4A-9CCC5DCC0DA7}" srcOrd="0" destOrd="0" presId="urn:microsoft.com/office/officeart/2005/8/layout/hierarchy6"/>
    <dgm:cxn modelId="{0834797C-5B5B-4FB0-BC91-34C87F1CF735}" type="presOf" srcId="{F0BA25DD-FB9D-4DAA-9248-BD4D4EEECC50}" destId="{4C4F3CAE-076A-4D3C-8276-D9D980E49F0A}" srcOrd="0" destOrd="0" presId="urn:microsoft.com/office/officeart/2005/8/layout/hierarchy6"/>
    <dgm:cxn modelId="{E5F4CC98-DB6A-4298-8AC4-E7D3026AA698}" type="presOf" srcId="{A41B169C-65E9-49F7-AE2D-EF6354192D83}" destId="{6E86BDDD-713A-4315-86E0-05525C7EFD26}" srcOrd="1" destOrd="0" presId="urn:microsoft.com/office/officeart/2005/8/layout/hierarchy6"/>
    <dgm:cxn modelId="{41FF8C9C-7154-4072-AF19-84FAF6A1BD5F}" srcId="{8799F41E-925B-4B71-8371-B8A261B4E2AA}" destId="{43CD541B-818D-4E47-893F-E86D6FBCFFEF}" srcOrd="0" destOrd="0" parTransId="{6A9A74DA-DC02-4BEF-8BF1-0157AAD64B6A}" sibTransId="{6DD4A21B-65D2-4234-AA42-CB584EB0164F}"/>
    <dgm:cxn modelId="{1AE266A1-82E1-49C8-8DA4-F56661E73A3D}" type="presOf" srcId="{A41B169C-65E9-49F7-AE2D-EF6354192D83}" destId="{437AFE45-1259-4B7D-8E90-34C462E1A46C}" srcOrd="0" destOrd="0" presId="urn:microsoft.com/office/officeart/2005/8/layout/hierarchy6"/>
    <dgm:cxn modelId="{FC69B6D9-AC5B-400F-A9FE-BC2652C0689B}" type="presOf" srcId="{182C9C38-4D4E-41B0-909C-67DE516ACDBD}" destId="{4B84D4F5-4FDB-4A36-8DC0-483C4B7397CA}" srcOrd="0" destOrd="0" presId="urn:microsoft.com/office/officeart/2005/8/layout/hierarchy6"/>
    <dgm:cxn modelId="{006CE2F6-3FDB-44FF-8677-50441216E557}" srcId="{FD4D4CA3-4D9E-432E-BE09-9B612984E435}" destId="{F0BA25DD-FB9D-4DAA-9248-BD4D4EEECC50}" srcOrd="3" destOrd="0" parTransId="{296E71A1-61B1-4424-BAE1-42CAA77AFEBB}" sibTransId="{96989391-3979-48EF-9B47-359FD303EA44}"/>
    <dgm:cxn modelId="{90E26CF8-B9E5-4BB0-9589-27B77C940A0B}" type="presOf" srcId="{FD4D4CA3-4D9E-432E-BE09-9B612984E435}" destId="{17B8DD71-B1A8-478E-B1E6-529D0F99ABBC}" srcOrd="0" destOrd="0" presId="urn:microsoft.com/office/officeart/2005/8/layout/hierarchy6"/>
    <dgm:cxn modelId="{BD7ED7C1-ACC9-41D5-8C4F-EF85B81754EF}" type="presParOf" srcId="{17B8DD71-B1A8-478E-B1E6-529D0F99ABBC}" destId="{C3053AF9-0B27-4CF7-AF6A-0C9AB45C0DAE}" srcOrd="0" destOrd="0" presId="urn:microsoft.com/office/officeart/2005/8/layout/hierarchy6"/>
    <dgm:cxn modelId="{70AF7C78-1702-41F7-A357-52A932610CDD}" type="presParOf" srcId="{C3053AF9-0B27-4CF7-AF6A-0C9AB45C0DAE}" destId="{7993E766-3329-4F84-AC3B-8537290EC236}" srcOrd="0" destOrd="0" presId="urn:microsoft.com/office/officeart/2005/8/layout/hierarchy6"/>
    <dgm:cxn modelId="{7C813456-FF5D-4720-8FC0-5317A6F53C15}" type="presParOf" srcId="{C3053AF9-0B27-4CF7-AF6A-0C9AB45C0DAE}" destId="{F742A3DE-A63A-4278-A88F-C5912A2EAE09}" srcOrd="1" destOrd="0" presId="urn:microsoft.com/office/officeart/2005/8/layout/hierarchy6"/>
    <dgm:cxn modelId="{D89C042B-02C2-42C9-8389-60BFFF2F9B7B}" type="presParOf" srcId="{F742A3DE-A63A-4278-A88F-C5912A2EAE09}" destId="{4C21B8A7-B158-48D8-B3B5-03C95733B409}" srcOrd="0" destOrd="0" presId="urn:microsoft.com/office/officeart/2005/8/layout/hierarchy6"/>
    <dgm:cxn modelId="{7DDEEA36-4298-47FB-B5F0-1C6D2B8A9117}" type="presParOf" srcId="{4C21B8A7-B158-48D8-B3B5-03C95733B409}" destId="{25764E6D-59F7-41FD-8250-52F8C69F7E3C}" srcOrd="0" destOrd="0" presId="urn:microsoft.com/office/officeart/2005/8/layout/hierarchy6"/>
    <dgm:cxn modelId="{BBE390D1-FAFB-4BF3-9840-5DD895AC19EC}" type="presParOf" srcId="{4C21B8A7-B158-48D8-B3B5-03C95733B409}" destId="{D589C8DD-C9FA-4F9E-8652-79B12A77F2B8}" srcOrd="1" destOrd="0" presId="urn:microsoft.com/office/officeart/2005/8/layout/hierarchy6"/>
    <dgm:cxn modelId="{2156881D-0461-4A28-B0CC-2D19BE707913}" type="presParOf" srcId="{D589C8DD-C9FA-4F9E-8652-79B12A77F2B8}" destId="{AB8BB6A4-27D7-41B7-9477-D4C95E9B97CF}" srcOrd="0" destOrd="0" presId="urn:microsoft.com/office/officeart/2005/8/layout/hierarchy6"/>
    <dgm:cxn modelId="{4B594E00-6932-4108-9A7D-15C61CD2365F}" type="presParOf" srcId="{D589C8DD-C9FA-4F9E-8652-79B12A77F2B8}" destId="{C58AB73F-9413-4469-89AD-C3D5726F44D5}" srcOrd="1" destOrd="0" presId="urn:microsoft.com/office/officeart/2005/8/layout/hierarchy6"/>
    <dgm:cxn modelId="{2CFD5E03-4C5F-449E-80EE-58124F014A78}" type="presParOf" srcId="{C58AB73F-9413-4469-89AD-C3D5726F44D5}" destId="{84E21DA3-AD93-4A15-8E97-D1B24A891FBC}" srcOrd="0" destOrd="0" presId="urn:microsoft.com/office/officeart/2005/8/layout/hierarchy6"/>
    <dgm:cxn modelId="{58206A84-62E5-468C-83F7-0E1F519250FA}" type="presParOf" srcId="{C58AB73F-9413-4469-89AD-C3D5726F44D5}" destId="{7C67E75B-EAE0-452A-9839-FEF2709BFD1F}" srcOrd="1" destOrd="0" presId="urn:microsoft.com/office/officeart/2005/8/layout/hierarchy6"/>
    <dgm:cxn modelId="{6AEFA58E-29D2-4A6B-9953-6594E3A6E3A1}" type="presParOf" srcId="{7C67E75B-EAE0-452A-9839-FEF2709BFD1F}" destId="{96459716-9393-47AB-BAD7-4766678AC892}" srcOrd="0" destOrd="0" presId="urn:microsoft.com/office/officeart/2005/8/layout/hierarchy6"/>
    <dgm:cxn modelId="{444436C7-3209-4D73-A9E9-A6E3543FDB22}" type="presParOf" srcId="{7C67E75B-EAE0-452A-9839-FEF2709BFD1F}" destId="{20DB61DA-16FB-46E3-A132-1B3C4706963A}" srcOrd="1" destOrd="0" presId="urn:microsoft.com/office/officeart/2005/8/layout/hierarchy6"/>
    <dgm:cxn modelId="{A70B2806-3F20-4A97-8807-033C74822F55}" type="presParOf" srcId="{20DB61DA-16FB-46E3-A132-1B3C4706963A}" destId="{DBAAE160-FDCD-4A98-A304-2E0F70674CE0}" srcOrd="0" destOrd="0" presId="urn:microsoft.com/office/officeart/2005/8/layout/hierarchy6"/>
    <dgm:cxn modelId="{5118276C-4A9E-4D15-9FBA-CEBC7D4886B9}" type="presParOf" srcId="{20DB61DA-16FB-46E3-A132-1B3C4706963A}" destId="{150287C9-C6DC-4465-ABF4-1DBB1DF40750}" srcOrd="1" destOrd="0" presId="urn:microsoft.com/office/officeart/2005/8/layout/hierarchy6"/>
    <dgm:cxn modelId="{8FC8A8F9-621D-4F60-BE81-63A249EFAF99}" type="presParOf" srcId="{D589C8DD-C9FA-4F9E-8652-79B12A77F2B8}" destId="{C62CC2F0-537B-4452-B227-C83A2F09206F}" srcOrd="2" destOrd="0" presId="urn:microsoft.com/office/officeart/2005/8/layout/hierarchy6"/>
    <dgm:cxn modelId="{F4A466B4-C92F-4EA4-9FCC-79860C99546A}" type="presParOf" srcId="{D589C8DD-C9FA-4F9E-8652-79B12A77F2B8}" destId="{D65E8BB2-F6EE-4FBB-8BB7-862B187E9C75}" srcOrd="3" destOrd="0" presId="urn:microsoft.com/office/officeart/2005/8/layout/hierarchy6"/>
    <dgm:cxn modelId="{9D4B2D72-DFB0-4E7E-A58D-DD7D824B5447}" type="presParOf" srcId="{D65E8BB2-F6EE-4FBB-8BB7-862B187E9C75}" destId="{9BEEB4CB-D82F-4CB2-8763-B4E173C6BD03}" srcOrd="0" destOrd="0" presId="urn:microsoft.com/office/officeart/2005/8/layout/hierarchy6"/>
    <dgm:cxn modelId="{0EAD0B61-9658-44DC-A89F-A68505D04056}" type="presParOf" srcId="{D65E8BB2-F6EE-4FBB-8BB7-862B187E9C75}" destId="{0BE8BB41-4229-454F-8315-06BDEB0864A7}" srcOrd="1" destOrd="0" presId="urn:microsoft.com/office/officeart/2005/8/layout/hierarchy6"/>
    <dgm:cxn modelId="{836071B6-6270-43FC-B6E3-F49E72103326}" type="presParOf" srcId="{0BE8BB41-4229-454F-8315-06BDEB0864A7}" destId="{4B84D4F5-4FDB-4A36-8DC0-483C4B7397CA}" srcOrd="0" destOrd="0" presId="urn:microsoft.com/office/officeart/2005/8/layout/hierarchy6"/>
    <dgm:cxn modelId="{8ED2D816-81E8-43CD-B89F-0AE7B5D3CC6F}" type="presParOf" srcId="{0BE8BB41-4229-454F-8315-06BDEB0864A7}" destId="{678C9FB0-B809-49A0-B097-95FC2EAEBDE0}" srcOrd="1" destOrd="0" presId="urn:microsoft.com/office/officeart/2005/8/layout/hierarchy6"/>
    <dgm:cxn modelId="{615CA2BE-7861-471F-8284-D72D36E3DAEF}" type="presParOf" srcId="{678C9FB0-B809-49A0-B097-95FC2EAEBDE0}" destId="{97449F48-0957-4368-9D4A-9CCC5DCC0DA7}" srcOrd="0" destOrd="0" presId="urn:microsoft.com/office/officeart/2005/8/layout/hierarchy6"/>
    <dgm:cxn modelId="{F5B4E20E-CF0F-472B-B2AE-1D8CEFE1905C}" type="presParOf" srcId="{678C9FB0-B809-49A0-B097-95FC2EAEBDE0}" destId="{3112E26E-8433-4BD7-80D5-B77FFCEEE990}" srcOrd="1" destOrd="0" presId="urn:microsoft.com/office/officeart/2005/8/layout/hierarchy6"/>
    <dgm:cxn modelId="{7BE44069-8F5A-41C5-A229-70919CF66339}" type="presParOf" srcId="{17B8DD71-B1A8-478E-B1E6-529D0F99ABBC}" destId="{1FF39447-F34E-466A-A8FA-DBF516693039}" srcOrd="1" destOrd="0" presId="urn:microsoft.com/office/officeart/2005/8/layout/hierarchy6"/>
    <dgm:cxn modelId="{C1A5FCCF-D1BA-4447-98EA-A6FF06AA6BD6}" type="presParOf" srcId="{1FF39447-F34E-466A-A8FA-DBF516693039}" destId="{8B70896C-1B64-4CAD-A866-CE4EA209CD86}" srcOrd="0" destOrd="0" presId="urn:microsoft.com/office/officeart/2005/8/layout/hierarchy6"/>
    <dgm:cxn modelId="{1E8B198D-1D4B-448A-A9A9-F76CCECF3B33}" type="presParOf" srcId="{8B70896C-1B64-4CAD-A866-CE4EA209CD86}" destId="{437AFE45-1259-4B7D-8E90-34C462E1A46C}" srcOrd="0" destOrd="0" presId="urn:microsoft.com/office/officeart/2005/8/layout/hierarchy6"/>
    <dgm:cxn modelId="{DDDAA3AB-EF97-484E-BB36-836EA34497DF}" type="presParOf" srcId="{8B70896C-1B64-4CAD-A866-CE4EA209CD86}" destId="{6E86BDDD-713A-4315-86E0-05525C7EFD26}" srcOrd="1" destOrd="0" presId="urn:microsoft.com/office/officeart/2005/8/layout/hierarchy6"/>
    <dgm:cxn modelId="{CC98A51B-4E62-4273-95EC-CD137CBCCBDA}" type="presParOf" srcId="{1FF39447-F34E-466A-A8FA-DBF516693039}" destId="{AEA598B9-1D0E-459D-83A6-7C0BD9EE3A2B}" srcOrd="1" destOrd="0" presId="urn:microsoft.com/office/officeart/2005/8/layout/hierarchy6"/>
    <dgm:cxn modelId="{869FE4F6-6B9A-4BC1-9552-43D6539B666D}" type="presParOf" srcId="{AEA598B9-1D0E-459D-83A6-7C0BD9EE3A2B}" destId="{2F5121AF-B30D-43FD-BF7F-31E825AC3F05}" srcOrd="0" destOrd="0" presId="urn:microsoft.com/office/officeart/2005/8/layout/hierarchy6"/>
    <dgm:cxn modelId="{2586852A-38C0-48DB-9D9D-5120DFCC09AE}" type="presParOf" srcId="{1FF39447-F34E-466A-A8FA-DBF516693039}" destId="{0851D8DB-E7D7-4811-850D-144CFCCE6E0E}" srcOrd="2" destOrd="0" presId="urn:microsoft.com/office/officeart/2005/8/layout/hierarchy6"/>
    <dgm:cxn modelId="{7946D864-5F32-4DED-8D66-9BEE50114AFA}" type="presParOf" srcId="{0851D8DB-E7D7-4811-850D-144CFCCE6E0E}" destId="{A1E4BAD6-9762-4330-A2D7-669CC132AC9F}" srcOrd="0" destOrd="0" presId="urn:microsoft.com/office/officeart/2005/8/layout/hierarchy6"/>
    <dgm:cxn modelId="{CB49A5D5-42EC-4657-95DE-97F760BCB47E}" type="presParOf" srcId="{0851D8DB-E7D7-4811-850D-144CFCCE6E0E}" destId="{66F6C886-9FAE-4B38-806F-F5A1091E84BA}" srcOrd="1" destOrd="0" presId="urn:microsoft.com/office/officeart/2005/8/layout/hierarchy6"/>
    <dgm:cxn modelId="{C2584683-3DBC-4868-B753-DF66F35FA9CA}" type="presParOf" srcId="{1FF39447-F34E-466A-A8FA-DBF516693039}" destId="{421D347B-FF39-44F4-A1D5-981C756E672F}" srcOrd="3" destOrd="0" presId="urn:microsoft.com/office/officeart/2005/8/layout/hierarchy6"/>
    <dgm:cxn modelId="{C1980C50-1BFC-4FE5-A9CA-5ADA5274869E}" type="presParOf" srcId="{421D347B-FF39-44F4-A1D5-981C756E672F}" destId="{5573187C-F5C2-4679-B3F8-69DAE180D81F}" srcOrd="0" destOrd="0" presId="urn:microsoft.com/office/officeart/2005/8/layout/hierarchy6"/>
    <dgm:cxn modelId="{EBE7EA19-13A8-4D06-AA59-428D1E7DEB9F}" type="presParOf" srcId="{1FF39447-F34E-466A-A8FA-DBF516693039}" destId="{8BA03F74-AAA9-4940-85D2-C7892DEDB0FB}" srcOrd="4" destOrd="0" presId="urn:microsoft.com/office/officeart/2005/8/layout/hierarchy6"/>
    <dgm:cxn modelId="{60B31231-682A-4A25-B5CA-103F49F8E9B0}" type="presParOf" srcId="{8BA03F74-AAA9-4940-85D2-C7892DEDB0FB}" destId="{4C4F3CAE-076A-4D3C-8276-D9D980E49F0A}" srcOrd="0" destOrd="0" presId="urn:microsoft.com/office/officeart/2005/8/layout/hierarchy6"/>
    <dgm:cxn modelId="{89D8CDFA-0ECB-4CFE-A50E-450CC943A4C8}" type="presParOf" srcId="{8BA03F74-AAA9-4940-85D2-C7892DEDB0FB}" destId="{6B4A1923-4ABC-41EF-980C-D07B3D169836}" srcOrd="1" destOrd="0" presId="urn:microsoft.com/office/officeart/2005/8/layout/hierarchy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F3CAE-076A-4D3C-8276-D9D980E49F0A}">
      <dsp:nvSpPr>
        <dsp:cNvPr id="0" name=""/>
        <dsp:cNvSpPr/>
      </dsp:nvSpPr>
      <dsp:spPr>
        <a:xfrm>
          <a:off x="0" y="2899791"/>
          <a:ext cx="5428511" cy="12419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Rockwell Condensed" panose="02060603050405020104"/>
            </a:rPr>
            <a:t>Outputs</a:t>
          </a:r>
          <a:endParaRPr lang="en-US" sz="3000" kern="1200" dirty="0"/>
        </a:p>
      </dsp:txBody>
      <dsp:txXfrm>
        <a:off x="0" y="2899791"/>
        <a:ext cx="1628553" cy="1241990"/>
      </dsp:txXfrm>
    </dsp:sp>
    <dsp:sp modelId="{A1E4BAD6-9762-4330-A2D7-669CC132AC9F}">
      <dsp:nvSpPr>
        <dsp:cNvPr id="0" name=""/>
        <dsp:cNvSpPr/>
      </dsp:nvSpPr>
      <dsp:spPr>
        <a:xfrm>
          <a:off x="0" y="1449990"/>
          <a:ext cx="5428511" cy="12419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Rockwell Condensed" panose="02060603050405020104"/>
            </a:rPr>
            <a:t>Users</a:t>
          </a:r>
          <a:endParaRPr lang="en-US" sz="3000" kern="1200" dirty="0"/>
        </a:p>
      </dsp:txBody>
      <dsp:txXfrm>
        <a:off x="0" y="1449990"/>
        <a:ext cx="1628553" cy="1241990"/>
      </dsp:txXfrm>
    </dsp:sp>
    <dsp:sp modelId="{437AFE45-1259-4B7D-8E90-34C462E1A46C}">
      <dsp:nvSpPr>
        <dsp:cNvPr id="0" name=""/>
        <dsp:cNvSpPr/>
      </dsp:nvSpPr>
      <dsp:spPr>
        <a:xfrm>
          <a:off x="0" y="189"/>
          <a:ext cx="5428511" cy="12419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ctr" anchorCtr="0">
          <a:noAutofit/>
        </a:bodyPr>
        <a:lstStyle/>
        <a:p>
          <a:pPr marL="0" lvl="0" indent="0" algn="ctr" defTabSz="1333500" rtl="0">
            <a:lnSpc>
              <a:spcPct val="90000"/>
            </a:lnSpc>
            <a:spcBef>
              <a:spcPct val="0"/>
            </a:spcBef>
            <a:spcAft>
              <a:spcPct val="35000"/>
            </a:spcAft>
            <a:buNone/>
          </a:pPr>
          <a:r>
            <a:rPr lang="en-US" sz="3000" kern="1200" dirty="0">
              <a:latin typeface="Rockwell Condensed" panose="02060603050405020104"/>
            </a:rPr>
            <a:t>Data Model</a:t>
          </a:r>
          <a:endParaRPr lang="en-US" sz="3000" kern="1200" dirty="0"/>
        </a:p>
      </dsp:txBody>
      <dsp:txXfrm>
        <a:off x="0" y="189"/>
        <a:ext cx="1628553" cy="1241990"/>
      </dsp:txXfrm>
    </dsp:sp>
    <dsp:sp modelId="{25764E6D-59F7-41FD-8250-52F8C69F7E3C}">
      <dsp:nvSpPr>
        <dsp:cNvPr id="0" name=""/>
        <dsp:cNvSpPr/>
      </dsp:nvSpPr>
      <dsp:spPr>
        <a:xfrm>
          <a:off x="2694958" y="104095"/>
          <a:ext cx="1558576" cy="103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latin typeface="Rockwell Condensed" panose="02060603050405020104"/>
            </a:rPr>
            <a:t>EDM4EIC </a:t>
          </a:r>
          <a:endParaRPr lang="en-US" sz="2200" kern="1200" dirty="0"/>
        </a:p>
      </dsp:txBody>
      <dsp:txXfrm>
        <a:off x="2725391" y="134528"/>
        <a:ext cx="1497710" cy="978184"/>
      </dsp:txXfrm>
    </dsp:sp>
    <dsp:sp modelId="{AB8BB6A4-27D7-41B7-9477-D4C95E9B97CF}">
      <dsp:nvSpPr>
        <dsp:cNvPr id="0" name=""/>
        <dsp:cNvSpPr/>
      </dsp:nvSpPr>
      <dsp:spPr>
        <a:xfrm>
          <a:off x="2461172" y="1143145"/>
          <a:ext cx="1013074" cy="415620"/>
        </a:xfrm>
        <a:custGeom>
          <a:avLst/>
          <a:gdLst/>
          <a:ahLst/>
          <a:cxnLst/>
          <a:rect l="0" t="0" r="0" b="0"/>
          <a:pathLst>
            <a:path>
              <a:moveTo>
                <a:pt x="1013074" y="0"/>
              </a:moveTo>
              <a:lnTo>
                <a:pt x="1013074" y="207810"/>
              </a:lnTo>
              <a:lnTo>
                <a:pt x="0" y="207810"/>
              </a:lnTo>
              <a:lnTo>
                <a:pt x="0" y="4156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E21DA3-AD93-4A15-8E97-D1B24A891FBC}">
      <dsp:nvSpPr>
        <dsp:cNvPr id="0" name=""/>
        <dsp:cNvSpPr/>
      </dsp:nvSpPr>
      <dsp:spPr>
        <a:xfrm>
          <a:off x="1681884" y="1558766"/>
          <a:ext cx="1558576" cy="103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latin typeface="Rockwell Condensed" panose="02060603050405020104"/>
            </a:rPr>
            <a:t>EICRecon</a:t>
          </a:r>
        </a:p>
      </dsp:txBody>
      <dsp:txXfrm>
        <a:off x="1712317" y="1589199"/>
        <a:ext cx="1497710" cy="978184"/>
      </dsp:txXfrm>
    </dsp:sp>
    <dsp:sp modelId="{96459716-9393-47AB-BAD7-4766678AC892}">
      <dsp:nvSpPr>
        <dsp:cNvPr id="0" name=""/>
        <dsp:cNvSpPr/>
      </dsp:nvSpPr>
      <dsp:spPr>
        <a:xfrm>
          <a:off x="2415452" y="2597817"/>
          <a:ext cx="91440" cy="415620"/>
        </a:xfrm>
        <a:custGeom>
          <a:avLst/>
          <a:gdLst/>
          <a:ahLst/>
          <a:cxnLst/>
          <a:rect l="0" t="0" r="0" b="0"/>
          <a:pathLst>
            <a:path>
              <a:moveTo>
                <a:pt x="45720" y="0"/>
              </a:moveTo>
              <a:lnTo>
                <a:pt x="45720" y="4156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AAE160-FDCD-4A98-A304-2E0F70674CE0}">
      <dsp:nvSpPr>
        <dsp:cNvPr id="0" name=""/>
        <dsp:cNvSpPr/>
      </dsp:nvSpPr>
      <dsp:spPr>
        <a:xfrm>
          <a:off x="1681884" y="3013437"/>
          <a:ext cx="1558576" cy="103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latin typeface="Rockwell Condensed" panose="02060603050405020104"/>
            </a:rPr>
            <a:t>Reconstructed </a:t>
          </a:r>
        </a:p>
      </dsp:txBody>
      <dsp:txXfrm>
        <a:off x="1712317" y="3043870"/>
        <a:ext cx="1497710" cy="978184"/>
      </dsp:txXfrm>
    </dsp:sp>
    <dsp:sp modelId="{C62CC2F0-537B-4452-B227-C83A2F09206F}">
      <dsp:nvSpPr>
        <dsp:cNvPr id="0" name=""/>
        <dsp:cNvSpPr/>
      </dsp:nvSpPr>
      <dsp:spPr>
        <a:xfrm>
          <a:off x="3474247" y="1143145"/>
          <a:ext cx="1013074" cy="415620"/>
        </a:xfrm>
        <a:custGeom>
          <a:avLst/>
          <a:gdLst/>
          <a:ahLst/>
          <a:cxnLst/>
          <a:rect l="0" t="0" r="0" b="0"/>
          <a:pathLst>
            <a:path>
              <a:moveTo>
                <a:pt x="0" y="0"/>
              </a:moveTo>
              <a:lnTo>
                <a:pt x="0" y="207810"/>
              </a:lnTo>
              <a:lnTo>
                <a:pt x="1013074" y="207810"/>
              </a:lnTo>
              <a:lnTo>
                <a:pt x="1013074" y="4156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EEB4CB-D82F-4CB2-8763-B4E173C6BD03}">
      <dsp:nvSpPr>
        <dsp:cNvPr id="0" name=""/>
        <dsp:cNvSpPr/>
      </dsp:nvSpPr>
      <dsp:spPr>
        <a:xfrm>
          <a:off x="3708033" y="1558766"/>
          <a:ext cx="1558576" cy="103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Rockwell Condensed" panose="02060603050405020104"/>
            </a:rPr>
            <a:t>Reconstruction Benchmark</a:t>
          </a:r>
          <a:endParaRPr lang="en-US" sz="2200" kern="1200" dirty="0"/>
        </a:p>
      </dsp:txBody>
      <dsp:txXfrm>
        <a:off x="3738466" y="1589199"/>
        <a:ext cx="1497710" cy="978184"/>
      </dsp:txXfrm>
    </dsp:sp>
    <dsp:sp modelId="{4B84D4F5-4FDB-4A36-8DC0-483C4B7397CA}">
      <dsp:nvSpPr>
        <dsp:cNvPr id="0" name=""/>
        <dsp:cNvSpPr/>
      </dsp:nvSpPr>
      <dsp:spPr>
        <a:xfrm>
          <a:off x="4441601" y="2597817"/>
          <a:ext cx="91440" cy="415620"/>
        </a:xfrm>
        <a:custGeom>
          <a:avLst/>
          <a:gdLst/>
          <a:ahLst/>
          <a:cxnLst/>
          <a:rect l="0" t="0" r="0" b="0"/>
          <a:pathLst>
            <a:path>
              <a:moveTo>
                <a:pt x="45720" y="0"/>
              </a:moveTo>
              <a:lnTo>
                <a:pt x="45720" y="4156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449F48-0957-4368-9D4A-9CCC5DCC0DA7}">
      <dsp:nvSpPr>
        <dsp:cNvPr id="0" name=""/>
        <dsp:cNvSpPr/>
      </dsp:nvSpPr>
      <dsp:spPr>
        <a:xfrm>
          <a:off x="3708033" y="3013437"/>
          <a:ext cx="1558576" cy="103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latin typeface="Rockwell Condensed" panose="02060603050405020104"/>
            </a:rPr>
            <a:t>Analysis Files</a:t>
          </a:r>
        </a:p>
      </dsp:txBody>
      <dsp:txXfrm>
        <a:off x="3738466" y="3043870"/>
        <a:ext cx="1497710" cy="97818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dirty="0"/>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dirty="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28909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7157CC2-0FC8-4686-B024-99790E0F5162}" type="datetimeFigureOut">
              <a:rPr lang="en-US" dirty="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95263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6764DA5-CD3D-4590-A511-FCD3BC7A793E}" type="datetimeFigureOut">
              <a:rPr lang="en-US" dirty="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0907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2F5661D-6934-4B32-B92C-470368BF1EC6}" type="datetimeFigureOut">
              <a:rPr lang="en-US" dirty="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2827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dirty="0"/>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8/10/2023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51988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548D31E-DCDA-41A7-9C67-C4B11B94D21D}" type="datetimeFigureOut">
              <a:rPr lang="en-US" dirty="0"/>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3327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B3762C0-B258-48F1-ADE6-176B4174CCDD}" type="datetimeFigureOut">
              <a:rPr lang="en-US" dirty="0"/>
              <a:t>8/10/2023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4999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dirty="0"/>
              <a:t>8/10/2023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6390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4052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dirty="0"/>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8/10/2023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8322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dirty="0"/>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8/10/2023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5402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8/10/2023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669628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microsoft.com/office/2007/relationships/hdphoto" Target="../media/hdphoto2.wdp"/><Relationship Id="rId7" Type="http://schemas.openxmlformats.org/officeDocument/2006/relationships/diagramQuickStyle" Target="../diagrams/quickStyle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3662" y="818748"/>
            <a:ext cx="9966960" cy="3035808"/>
          </a:xfrm>
        </p:spPr>
        <p:txBody>
          <a:bodyPr/>
          <a:lstStyle/>
          <a:p>
            <a:r>
              <a:rPr lang="en-US" dirty="0"/>
              <a:t>simulation update</a:t>
            </a:r>
          </a:p>
        </p:txBody>
      </p:sp>
      <p:sp>
        <p:nvSpPr>
          <p:cNvPr id="3" name="Subtitle 2"/>
          <p:cNvSpPr>
            <a:spLocks noGrp="1"/>
          </p:cNvSpPr>
          <p:nvPr>
            <p:ph type="subTitle" idx="1"/>
          </p:nvPr>
        </p:nvSpPr>
        <p:spPr>
          <a:xfrm>
            <a:off x="1069848" y="4389120"/>
            <a:ext cx="7891272" cy="1651034"/>
          </a:xfrm>
        </p:spPr>
        <p:txBody>
          <a:bodyPr vert="horz" lIns="91440" tIns="45720" rIns="91440" bIns="45720" rtlCol="0" anchor="t">
            <a:normAutofit lnSpcReduction="10000"/>
          </a:bodyPr>
          <a:lstStyle/>
          <a:p>
            <a:r>
              <a:rPr lang="en-US" dirty="0"/>
              <a:t>      </a:t>
            </a:r>
            <a:r>
              <a:rPr lang="en-US" dirty="0" err="1"/>
              <a:t>dRICH</a:t>
            </a:r>
            <a:r>
              <a:rPr lang="en-US" dirty="0"/>
              <a:t> e/pi separation</a:t>
            </a:r>
          </a:p>
          <a:p>
            <a:r>
              <a:rPr lang="en-US" dirty="0"/>
              <a:t>      Photon impinging angle (</a:t>
            </a:r>
            <a:r>
              <a:rPr lang="en-US" err="1"/>
              <a:t>discusssion</a:t>
            </a:r>
            <a:r>
              <a:rPr lang="en-US" dirty="0"/>
              <a:t> with Wouter) </a:t>
            </a:r>
          </a:p>
          <a:p>
            <a:r>
              <a:rPr lang="en-US" dirty="0"/>
              <a:t>      </a:t>
            </a:r>
            <a:r>
              <a:rPr lang="en-US" dirty="0" err="1"/>
              <a:t>pfRICH</a:t>
            </a:r>
            <a:r>
              <a:rPr lang="en-US" dirty="0"/>
              <a:t>  IRT integration BNL NPPs support </a:t>
            </a:r>
          </a:p>
          <a:p>
            <a:r>
              <a:rPr lang="en-US" dirty="0"/>
              <a:t>      Git task list Revisit</a:t>
            </a:r>
          </a:p>
        </p:txBody>
      </p:sp>
      <p:pic>
        <p:nvPicPr>
          <p:cNvPr id="4" name="Graphic 3" descr="Back with solid fill">
            <a:extLst>
              <a:ext uri="{FF2B5EF4-FFF2-40B4-BE49-F238E27FC236}">
                <a16:creationId xmlns:a16="http://schemas.microsoft.com/office/drawing/2014/main" id="{CD8C7F7E-703B-DEEE-8B5A-A5EE6375C2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90847" y="4440434"/>
            <a:ext cx="252819" cy="246912"/>
          </a:xfrm>
          <a:prstGeom prst="rect">
            <a:avLst/>
          </a:prstGeom>
        </p:spPr>
      </p:pic>
      <p:pic>
        <p:nvPicPr>
          <p:cNvPr id="5" name="Graphic 4" descr="Back with solid fill">
            <a:extLst>
              <a:ext uri="{FF2B5EF4-FFF2-40B4-BE49-F238E27FC236}">
                <a16:creationId xmlns:a16="http://schemas.microsoft.com/office/drawing/2014/main" id="{BABD4A01-85FB-8559-9908-8FF0BE18591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70923" y="4856977"/>
            <a:ext cx="259276" cy="253369"/>
          </a:xfrm>
          <a:prstGeom prst="rect">
            <a:avLst/>
          </a:prstGeom>
        </p:spPr>
      </p:pic>
      <p:pic>
        <p:nvPicPr>
          <p:cNvPr id="6" name="Graphic 5" descr="Back with solid fill">
            <a:extLst>
              <a:ext uri="{FF2B5EF4-FFF2-40B4-BE49-F238E27FC236}">
                <a16:creationId xmlns:a16="http://schemas.microsoft.com/office/drawing/2014/main" id="{68ED5A07-4433-C42B-DA34-04BAE4D2961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70923" y="5283179"/>
            <a:ext cx="259276" cy="253369"/>
          </a:xfrm>
          <a:prstGeom prst="rect">
            <a:avLst/>
          </a:prstGeom>
        </p:spPr>
      </p:pic>
      <p:pic>
        <p:nvPicPr>
          <p:cNvPr id="7" name="Graphic 6" descr="Back with solid fill">
            <a:extLst>
              <a:ext uri="{FF2B5EF4-FFF2-40B4-BE49-F238E27FC236}">
                <a16:creationId xmlns:a16="http://schemas.microsoft.com/office/drawing/2014/main" id="{B8F8B132-5600-17FD-CDA0-95FE177A425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70922" y="5709381"/>
            <a:ext cx="259276" cy="253369"/>
          </a:xfrm>
          <a:prstGeom prst="rect">
            <a:avLst/>
          </a:prstGeom>
        </p:spPr>
      </p:pic>
      <p:sp>
        <p:nvSpPr>
          <p:cNvPr id="8" name="TextBox 7">
            <a:extLst>
              <a:ext uri="{FF2B5EF4-FFF2-40B4-BE49-F238E27FC236}">
                <a16:creationId xmlns:a16="http://schemas.microsoft.com/office/drawing/2014/main" id="{89D321F7-A3DE-4869-97F3-7FADF081D34F}"/>
              </a:ext>
            </a:extLst>
          </p:cNvPr>
          <p:cNvSpPr txBox="1"/>
          <p:nvPr/>
        </p:nvSpPr>
        <p:spPr>
          <a:xfrm>
            <a:off x="5172558" y="3519407"/>
            <a:ext cx="58958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t>Chandradoy</a:t>
            </a:r>
            <a:r>
              <a:rPr lang="en-US" dirty="0"/>
              <a:t> Chatterjee</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8D103F4-2D1D-05AF-914D-A1328E1B532E}"/>
              </a:ext>
            </a:extLst>
          </p:cNvPr>
          <p:cNvSpPr>
            <a:spLocks noGrp="1"/>
          </p:cNvSpPr>
          <p:nvPr>
            <p:ph type="title"/>
          </p:nvPr>
        </p:nvSpPr>
        <p:spPr>
          <a:xfrm>
            <a:off x="985899" y="504005"/>
            <a:ext cx="10058400" cy="1609344"/>
          </a:xfrm>
        </p:spPr>
        <p:txBody>
          <a:bodyPr>
            <a:normAutofit/>
          </a:bodyPr>
          <a:lstStyle/>
          <a:p>
            <a:r>
              <a:rPr lang="en-US" dirty="0"/>
              <a:t>electron-pion separation (aerogel)</a:t>
            </a:r>
          </a:p>
        </p:txBody>
      </p:sp>
      <p:sp>
        <p:nvSpPr>
          <p:cNvPr id="27" name="Oval 2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4" name="Picture 3" descr="A graph with blue dots and red lines&#10;&#10;Description automatically generated">
            <a:extLst>
              <a:ext uri="{FF2B5EF4-FFF2-40B4-BE49-F238E27FC236}">
                <a16:creationId xmlns:a16="http://schemas.microsoft.com/office/drawing/2014/main" id="{9AEA5F01-DDB0-C0C5-F350-E56F85C91091}"/>
              </a:ext>
            </a:extLst>
          </p:cNvPr>
          <p:cNvPicPr>
            <a:picLocks noChangeAspect="1"/>
          </p:cNvPicPr>
          <p:nvPr/>
        </p:nvPicPr>
        <p:blipFill>
          <a:blip r:embed="rId5"/>
          <a:stretch>
            <a:fillRect/>
          </a:stretch>
        </p:blipFill>
        <p:spPr>
          <a:xfrm>
            <a:off x="933773" y="2080200"/>
            <a:ext cx="10505267" cy="4014956"/>
          </a:xfrm>
          <a:prstGeom prst="rect">
            <a:avLst/>
          </a:prstGeom>
        </p:spPr>
      </p:pic>
    </p:spTree>
    <p:extLst>
      <p:ext uri="{BB962C8B-B14F-4D97-AF65-F5344CB8AC3E}">
        <p14:creationId xmlns:p14="http://schemas.microsoft.com/office/powerpoint/2010/main" val="2121644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8D103F4-2D1D-05AF-914D-A1328E1B532E}"/>
              </a:ext>
            </a:extLst>
          </p:cNvPr>
          <p:cNvSpPr>
            <a:spLocks noGrp="1"/>
          </p:cNvSpPr>
          <p:nvPr>
            <p:ph type="title"/>
          </p:nvPr>
        </p:nvSpPr>
        <p:spPr>
          <a:xfrm>
            <a:off x="985899" y="504005"/>
            <a:ext cx="10058400" cy="1609344"/>
          </a:xfrm>
        </p:spPr>
        <p:txBody>
          <a:bodyPr>
            <a:normAutofit/>
          </a:bodyPr>
          <a:lstStyle/>
          <a:p>
            <a:r>
              <a:rPr lang="en-US" dirty="0"/>
              <a:t>electron-pion separation (gas)</a:t>
            </a:r>
          </a:p>
        </p:txBody>
      </p:sp>
      <p:sp>
        <p:nvSpPr>
          <p:cNvPr id="27" name="Oval 2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3" name="Picture 2">
            <a:extLst>
              <a:ext uri="{FF2B5EF4-FFF2-40B4-BE49-F238E27FC236}">
                <a16:creationId xmlns:a16="http://schemas.microsoft.com/office/drawing/2014/main" id="{9FF7341E-A55F-4A0F-645F-C43AEF762E84}"/>
              </a:ext>
            </a:extLst>
          </p:cNvPr>
          <p:cNvPicPr>
            <a:picLocks noChangeAspect="1"/>
          </p:cNvPicPr>
          <p:nvPr/>
        </p:nvPicPr>
        <p:blipFill>
          <a:blip r:embed="rId5"/>
          <a:stretch>
            <a:fillRect/>
          </a:stretch>
        </p:blipFill>
        <p:spPr>
          <a:xfrm>
            <a:off x="953146" y="2075442"/>
            <a:ext cx="9646403" cy="4360268"/>
          </a:xfrm>
          <a:prstGeom prst="rect">
            <a:avLst/>
          </a:prstGeom>
        </p:spPr>
      </p:pic>
    </p:spTree>
    <p:extLst>
      <p:ext uri="{BB962C8B-B14F-4D97-AF65-F5344CB8AC3E}">
        <p14:creationId xmlns:p14="http://schemas.microsoft.com/office/powerpoint/2010/main" val="2356596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8D103F4-2D1D-05AF-914D-A1328E1B532E}"/>
              </a:ext>
            </a:extLst>
          </p:cNvPr>
          <p:cNvSpPr>
            <a:spLocks noGrp="1"/>
          </p:cNvSpPr>
          <p:nvPr>
            <p:ph type="title"/>
          </p:nvPr>
        </p:nvSpPr>
        <p:spPr>
          <a:xfrm>
            <a:off x="934238" y="129463"/>
            <a:ext cx="10058400" cy="1609344"/>
          </a:xfrm>
        </p:spPr>
        <p:txBody>
          <a:bodyPr>
            <a:normAutofit/>
          </a:bodyPr>
          <a:lstStyle/>
          <a:p>
            <a:r>
              <a:rPr lang="en-US" dirty="0"/>
              <a:t>Photon Impinging angle Studies</a:t>
            </a:r>
          </a:p>
        </p:txBody>
      </p:sp>
      <p:sp>
        <p:nvSpPr>
          <p:cNvPr id="27" name="Oval 2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B237C9A9-05D3-9449-8206-EF74A6906124}"/>
              </a:ext>
            </a:extLst>
          </p:cNvPr>
          <p:cNvSpPr txBox="1"/>
          <p:nvPr/>
        </p:nvSpPr>
        <p:spPr>
          <a:xfrm>
            <a:off x="6682742" y="1494215"/>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Discussion with Wouter</a:t>
            </a:r>
            <a:endParaRPr lang="en-US"/>
          </a:p>
        </p:txBody>
      </p:sp>
      <p:sp>
        <p:nvSpPr>
          <p:cNvPr id="5" name="TextBox 4">
            <a:extLst>
              <a:ext uri="{FF2B5EF4-FFF2-40B4-BE49-F238E27FC236}">
                <a16:creationId xmlns:a16="http://schemas.microsoft.com/office/drawing/2014/main" id="{8848B96B-F8BB-3868-AEBC-B8BAB0906A4A}"/>
              </a:ext>
            </a:extLst>
          </p:cNvPr>
          <p:cNvSpPr txBox="1"/>
          <p:nvPr/>
        </p:nvSpPr>
        <p:spPr>
          <a:xfrm>
            <a:off x="248092" y="2268279"/>
            <a:ext cx="4784651" cy="43947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aphicFrame>
        <p:nvGraphicFramePr>
          <p:cNvPr id="6" name="Diagram 5">
            <a:extLst>
              <a:ext uri="{FF2B5EF4-FFF2-40B4-BE49-F238E27FC236}">
                <a16:creationId xmlns:a16="http://schemas.microsoft.com/office/drawing/2014/main" id="{A6ED2C31-D16A-C6D5-4F5E-08BA7C551F27}"/>
              </a:ext>
            </a:extLst>
          </p:cNvPr>
          <p:cNvGraphicFramePr/>
          <p:nvPr>
            <p:extLst>
              <p:ext uri="{D42A27DB-BD31-4B8C-83A1-F6EECF244321}">
                <p14:modId xmlns:p14="http://schemas.microsoft.com/office/powerpoint/2010/main" val="4284628139"/>
              </p:ext>
            </p:extLst>
          </p:nvPr>
        </p:nvGraphicFramePr>
        <p:xfrm>
          <a:off x="277628" y="2350385"/>
          <a:ext cx="5428511" cy="414197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574" name="TextBox 1573">
            <a:extLst>
              <a:ext uri="{FF2B5EF4-FFF2-40B4-BE49-F238E27FC236}">
                <a16:creationId xmlns:a16="http://schemas.microsoft.com/office/drawing/2014/main" id="{2E27F009-7C7D-9375-1422-EAE194F23FFA}"/>
              </a:ext>
            </a:extLst>
          </p:cNvPr>
          <p:cNvSpPr txBox="1"/>
          <p:nvPr/>
        </p:nvSpPr>
        <p:spPr>
          <a:xfrm>
            <a:off x="6131441" y="2427767"/>
            <a:ext cx="5729767"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We cannot access the locally changed data-model reconstruction benchmark (however, I think I can use it inside the </a:t>
            </a:r>
            <a:r>
              <a:rPr lang="en-US" dirty="0" err="1"/>
              <a:t>EICRecon</a:t>
            </a:r>
            <a:r>
              <a:rPr lang="en-US" dirty="0"/>
              <a:t>).</a:t>
            </a:r>
          </a:p>
          <a:p>
            <a:endParaRPr lang="en-US" dirty="0"/>
          </a:p>
          <a:p>
            <a:r>
              <a:rPr lang="en-US" dirty="0"/>
              <a:t>Changing Data-model is not appreciated by Wouter. Because only needed variables are allowed. The need cannot be whatsoever, it is only the needed variable to interface the different reconstruction method of different reconstruction methods.</a:t>
            </a:r>
          </a:p>
          <a:p>
            <a:endParaRPr lang="en-US" dirty="0"/>
          </a:p>
          <a:p>
            <a:r>
              <a:rPr lang="en-US" dirty="0"/>
              <a:t>A PR can be opened with clear statements on requirement and so on.</a:t>
            </a:r>
          </a:p>
        </p:txBody>
      </p:sp>
    </p:spTree>
    <p:extLst>
      <p:ext uri="{BB962C8B-B14F-4D97-AF65-F5344CB8AC3E}">
        <p14:creationId xmlns:p14="http://schemas.microsoft.com/office/powerpoint/2010/main" val="252462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8D103F4-2D1D-05AF-914D-A1328E1B532E}"/>
              </a:ext>
            </a:extLst>
          </p:cNvPr>
          <p:cNvSpPr>
            <a:spLocks noGrp="1"/>
          </p:cNvSpPr>
          <p:nvPr>
            <p:ph type="title"/>
          </p:nvPr>
        </p:nvSpPr>
        <p:spPr>
          <a:xfrm>
            <a:off x="934238" y="129463"/>
            <a:ext cx="10058400" cy="1609344"/>
          </a:xfrm>
        </p:spPr>
        <p:txBody>
          <a:bodyPr>
            <a:normAutofit/>
          </a:bodyPr>
          <a:lstStyle/>
          <a:p>
            <a:r>
              <a:rPr lang="en-US" dirty="0" err="1">
                <a:latin typeface="Rockwell Condensed"/>
              </a:rPr>
              <a:t>PfRICH</a:t>
            </a:r>
            <a:r>
              <a:rPr lang="en-US" dirty="0">
                <a:latin typeface="Rockwell Condensed"/>
              </a:rPr>
              <a:t> IRT Integration</a:t>
            </a:r>
          </a:p>
        </p:txBody>
      </p:sp>
      <p:sp>
        <p:nvSpPr>
          <p:cNvPr id="27" name="Oval 26">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id="{8848B96B-F8BB-3868-AEBC-B8BAB0906A4A}"/>
              </a:ext>
            </a:extLst>
          </p:cNvPr>
          <p:cNvSpPr txBox="1"/>
          <p:nvPr/>
        </p:nvSpPr>
        <p:spPr>
          <a:xfrm>
            <a:off x="248092" y="2268279"/>
            <a:ext cx="4784651" cy="43947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20" name="Picture 19" descr="A screenshot of a computer&#10;&#10;Description automatically generated">
            <a:extLst>
              <a:ext uri="{FF2B5EF4-FFF2-40B4-BE49-F238E27FC236}">
                <a16:creationId xmlns:a16="http://schemas.microsoft.com/office/drawing/2014/main" id="{041E36ED-5183-62EE-0BB2-1B5895F19162}"/>
              </a:ext>
            </a:extLst>
          </p:cNvPr>
          <p:cNvPicPr>
            <a:picLocks noChangeAspect="1"/>
          </p:cNvPicPr>
          <p:nvPr/>
        </p:nvPicPr>
        <p:blipFill>
          <a:blip r:embed="rId5"/>
          <a:stretch>
            <a:fillRect/>
          </a:stretch>
        </p:blipFill>
        <p:spPr>
          <a:xfrm>
            <a:off x="985434" y="2215987"/>
            <a:ext cx="10698995" cy="2723076"/>
          </a:xfrm>
          <a:prstGeom prst="rect">
            <a:avLst/>
          </a:prstGeom>
        </p:spPr>
      </p:pic>
      <p:sp>
        <p:nvSpPr>
          <p:cNvPr id="22" name="TextBox 21">
            <a:extLst>
              <a:ext uri="{FF2B5EF4-FFF2-40B4-BE49-F238E27FC236}">
                <a16:creationId xmlns:a16="http://schemas.microsoft.com/office/drawing/2014/main" id="{6E72FE37-C68D-A3C8-E05C-9AE8751E7E79}"/>
              </a:ext>
            </a:extLst>
          </p:cNvPr>
          <p:cNvSpPr txBox="1"/>
          <p:nvPr/>
        </p:nvSpPr>
        <p:spPr>
          <a:xfrm>
            <a:off x="3635643" y="5863525"/>
            <a:ext cx="424782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Meeting today at 21:00 CET</a:t>
            </a:r>
          </a:p>
        </p:txBody>
      </p:sp>
    </p:spTree>
    <p:extLst>
      <p:ext uri="{BB962C8B-B14F-4D97-AF65-F5344CB8AC3E}">
        <p14:creationId xmlns:p14="http://schemas.microsoft.com/office/powerpoint/2010/main" val="22879068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Wood Type</vt:lpstr>
      <vt:lpstr>simulation update</vt:lpstr>
      <vt:lpstr>electron-pion separation (aerogel)</vt:lpstr>
      <vt:lpstr>electron-pion separation (gas)</vt:lpstr>
      <vt:lpstr>Photon Impinging angle Studies</vt:lpstr>
      <vt:lpstr>PfRICH IRT Integration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152</cp:revision>
  <dcterms:created xsi:type="dcterms:W3CDTF">2023-08-10T13:11:11Z</dcterms:created>
  <dcterms:modified xsi:type="dcterms:W3CDTF">2023-08-10T14:03:33Z</dcterms:modified>
</cp:coreProperties>
</file>