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29.jpg" ContentType="image/jpg"/>
  <Override PartName="/ppt/media/image30.jpg" ContentType="image/jpg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1"/>
  </p:notesMasterIdLst>
  <p:sldIdLst>
    <p:sldId id="256" r:id="rId5"/>
    <p:sldId id="664" r:id="rId6"/>
    <p:sldId id="669" r:id="rId7"/>
    <p:sldId id="424" r:id="rId8"/>
    <p:sldId id="2254" r:id="rId9"/>
    <p:sldId id="1474" r:id="rId10"/>
    <p:sldId id="272" r:id="rId11"/>
    <p:sldId id="501" r:id="rId12"/>
    <p:sldId id="483" r:id="rId13"/>
    <p:sldId id="284" r:id="rId14"/>
    <p:sldId id="267" r:id="rId15"/>
    <p:sldId id="3653" r:id="rId16"/>
    <p:sldId id="257" r:id="rId17"/>
    <p:sldId id="574" r:id="rId18"/>
    <p:sldId id="523" r:id="rId19"/>
    <p:sldId id="3591" r:id="rId20"/>
    <p:sldId id="264" r:id="rId21"/>
    <p:sldId id="522" r:id="rId22"/>
    <p:sldId id="526" r:id="rId23"/>
    <p:sldId id="3652" r:id="rId24"/>
    <p:sldId id="3641" r:id="rId25"/>
    <p:sldId id="494" r:id="rId26"/>
    <p:sldId id="549" r:id="rId27"/>
    <p:sldId id="316" r:id="rId28"/>
    <p:sldId id="3509" r:id="rId29"/>
    <p:sldId id="29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94"/>
  </p:normalViewPr>
  <p:slideViewPr>
    <p:cSldViewPr snapToGrid="0" snapToObjects="1">
      <p:cViewPr varScale="1">
        <p:scale>
          <a:sx n="159" d="100"/>
          <a:sy n="159" d="100"/>
        </p:scale>
        <p:origin x="182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3360309128025658E-2"/>
          <c:y val="3.1586540812833179E-2"/>
          <c:w val="0.87074365704287626"/>
          <c:h val="0.83315860517435303"/>
        </c:manualLayout>
      </c:layout>
      <c:surface3DChart>
        <c:wireframe val="0"/>
        <c:ser>
          <c:idx val="0"/>
          <c:order val="0"/>
          <c:val>
            <c:numRef>
              <c:f>gauss.f2!$B$1:$CD$1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D76-4AE4-B2ED-7505A762715A}"/>
            </c:ext>
          </c:extLst>
        </c:ser>
        <c:ser>
          <c:idx val="1"/>
          <c:order val="1"/>
          <c:val>
            <c:numRef>
              <c:f>gauss.f2!$B$2:$CD$2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D76-4AE4-B2ED-7505A762715A}"/>
            </c:ext>
          </c:extLst>
        </c:ser>
        <c:ser>
          <c:idx val="2"/>
          <c:order val="2"/>
          <c:val>
            <c:numRef>
              <c:f>gauss.f2!$B$3:$CD$3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D76-4AE4-B2ED-7505A762715A}"/>
            </c:ext>
          </c:extLst>
        </c:ser>
        <c:ser>
          <c:idx val="3"/>
          <c:order val="3"/>
          <c:val>
            <c:numRef>
              <c:f>gauss.f2!$B$4:$CD$4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D76-4AE4-B2ED-7505A762715A}"/>
            </c:ext>
          </c:extLst>
        </c:ser>
        <c:ser>
          <c:idx val="4"/>
          <c:order val="4"/>
          <c:val>
            <c:numRef>
              <c:f>gauss.f2!$B$5:$CD$5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D76-4AE4-B2ED-7505A762715A}"/>
            </c:ext>
          </c:extLst>
        </c:ser>
        <c:ser>
          <c:idx val="5"/>
          <c:order val="5"/>
          <c:val>
            <c:numRef>
              <c:f>gauss.f2!$B$6:$CD$6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D76-4AE4-B2ED-7505A762715A}"/>
            </c:ext>
          </c:extLst>
        </c:ser>
        <c:ser>
          <c:idx val="6"/>
          <c:order val="6"/>
          <c:val>
            <c:numRef>
              <c:f>gauss.f2!$B$7:$CD$7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76-4AE4-B2ED-7505A762715A}"/>
            </c:ext>
          </c:extLst>
        </c:ser>
        <c:ser>
          <c:idx val="7"/>
          <c:order val="7"/>
          <c:val>
            <c:numRef>
              <c:f>gauss.f2!$B$8:$CD$8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D76-4AE4-B2ED-7505A762715A}"/>
            </c:ext>
          </c:extLst>
        </c:ser>
        <c:ser>
          <c:idx val="8"/>
          <c:order val="8"/>
          <c:val>
            <c:numRef>
              <c:f>gauss.f2!$B$9:$CD$9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D76-4AE4-B2ED-7505A762715A}"/>
            </c:ext>
          </c:extLst>
        </c:ser>
        <c:ser>
          <c:idx val="9"/>
          <c:order val="9"/>
          <c:val>
            <c:numRef>
              <c:f>gauss.f2!$B$10:$CD$10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D76-4AE4-B2ED-7505A762715A}"/>
            </c:ext>
          </c:extLst>
        </c:ser>
        <c:ser>
          <c:idx val="10"/>
          <c:order val="10"/>
          <c:val>
            <c:numRef>
              <c:f>gauss.f2!$B$11:$CD$11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2.0000000000000005E-3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2.0000000000000005E-3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D76-4AE4-B2ED-7505A762715A}"/>
            </c:ext>
          </c:extLst>
        </c:ser>
        <c:ser>
          <c:idx val="11"/>
          <c:order val="11"/>
          <c:val>
            <c:numRef>
              <c:f>gauss.f2!$B$12:$CD$12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2.0000000000000005E-3</c:v>
                </c:pt>
                <c:pt idx="34">
                  <c:v>3.0000000000000109E-3</c:v>
                </c:pt>
                <c:pt idx="35">
                  <c:v>3.0000000000000109E-3</c:v>
                </c:pt>
                <c:pt idx="36">
                  <c:v>3.0000000000000109E-3</c:v>
                </c:pt>
                <c:pt idx="37">
                  <c:v>3.0000000000000109E-3</c:v>
                </c:pt>
                <c:pt idx="38">
                  <c:v>4.0000000000000105E-3</c:v>
                </c:pt>
                <c:pt idx="39">
                  <c:v>4.0000000000000105E-3</c:v>
                </c:pt>
                <c:pt idx="40">
                  <c:v>4.0000000000000105E-3</c:v>
                </c:pt>
                <c:pt idx="41">
                  <c:v>4.0000000000000105E-3</c:v>
                </c:pt>
                <c:pt idx="42">
                  <c:v>4.0000000000000105E-3</c:v>
                </c:pt>
                <c:pt idx="43">
                  <c:v>3.0000000000000109E-3</c:v>
                </c:pt>
                <c:pt idx="44">
                  <c:v>3.0000000000000109E-3</c:v>
                </c:pt>
                <c:pt idx="45">
                  <c:v>3.0000000000000109E-3</c:v>
                </c:pt>
                <c:pt idx="46">
                  <c:v>3.0000000000000109E-3</c:v>
                </c:pt>
                <c:pt idx="47">
                  <c:v>2.0000000000000005E-3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3D76-4AE4-B2ED-7505A762715A}"/>
            </c:ext>
          </c:extLst>
        </c:ser>
        <c:ser>
          <c:idx val="12"/>
          <c:order val="12"/>
          <c:val>
            <c:numRef>
              <c:f>gauss.f2!$B$13:$CD$13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2.0000000000000005E-3</c:v>
                </c:pt>
                <c:pt idx="29">
                  <c:v>2.0000000000000005E-3</c:v>
                </c:pt>
                <c:pt idx="30">
                  <c:v>3.0000000000000109E-3</c:v>
                </c:pt>
                <c:pt idx="31">
                  <c:v>3.0000000000000109E-3</c:v>
                </c:pt>
                <c:pt idx="32">
                  <c:v>4.0000000000000105E-3</c:v>
                </c:pt>
                <c:pt idx="33">
                  <c:v>4.0000000000000105E-3</c:v>
                </c:pt>
                <c:pt idx="34">
                  <c:v>5.0000000000000105E-3</c:v>
                </c:pt>
                <c:pt idx="35">
                  <c:v>5.0000000000000105E-3</c:v>
                </c:pt>
                <c:pt idx="36">
                  <c:v>5.0000000000000105E-3</c:v>
                </c:pt>
                <c:pt idx="37">
                  <c:v>6.0000000000000218E-3</c:v>
                </c:pt>
                <c:pt idx="38">
                  <c:v>6.0000000000000218E-3</c:v>
                </c:pt>
                <c:pt idx="39">
                  <c:v>6.0000000000000218E-3</c:v>
                </c:pt>
                <c:pt idx="40">
                  <c:v>6.0000000000000218E-3</c:v>
                </c:pt>
                <c:pt idx="41">
                  <c:v>6.0000000000000218E-3</c:v>
                </c:pt>
                <c:pt idx="42">
                  <c:v>6.0000000000000218E-3</c:v>
                </c:pt>
                <c:pt idx="43">
                  <c:v>6.0000000000000218E-3</c:v>
                </c:pt>
                <c:pt idx="44">
                  <c:v>5.0000000000000105E-3</c:v>
                </c:pt>
                <c:pt idx="45">
                  <c:v>5.0000000000000105E-3</c:v>
                </c:pt>
                <c:pt idx="46">
                  <c:v>5.0000000000000105E-3</c:v>
                </c:pt>
                <c:pt idx="47">
                  <c:v>4.0000000000000105E-3</c:v>
                </c:pt>
                <c:pt idx="48">
                  <c:v>4.0000000000000105E-3</c:v>
                </c:pt>
                <c:pt idx="49">
                  <c:v>3.0000000000000109E-3</c:v>
                </c:pt>
                <c:pt idx="50">
                  <c:v>3.0000000000000109E-3</c:v>
                </c:pt>
                <c:pt idx="51">
                  <c:v>2.0000000000000005E-3</c:v>
                </c:pt>
                <c:pt idx="52">
                  <c:v>2.0000000000000005E-3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76-4AE4-B2ED-7505A762715A}"/>
            </c:ext>
          </c:extLst>
        </c:ser>
        <c:ser>
          <c:idx val="13"/>
          <c:order val="13"/>
          <c:val>
            <c:numRef>
              <c:f>gauss.f2!$B$14:$CD$14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2.0000000000000005E-3</c:v>
                </c:pt>
                <c:pt idx="27">
                  <c:v>2.0000000000000005E-3</c:v>
                </c:pt>
                <c:pt idx="28">
                  <c:v>3.0000000000000109E-3</c:v>
                </c:pt>
                <c:pt idx="29">
                  <c:v>3.0000000000000109E-3</c:v>
                </c:pt>
                <c:pt idx="30">
                  <c:v>4.0000000000000105E-3</c:v>
                </c:pt>
                <c:pt idx="31">
                  <c:v>5.0000000000000105E-3</c:v>
                </c:pt>
                <c:pt idx="32">
                  <c:v>6.0000000000000218E-3</c:v>
                </c:pt>
                <c:pt idx="33">
                  <c:v>6.0000000000000218E-3</c:v>
                </c:pt>
                <c:pt idx="34">
                  <c:v>7.0000000000000218E-3</c:v>
                </c:pt>
                <c:pt idx="35">
                  <c:v>8.000000000000021E-3</c:v>
                </c:pt>
                <c:pt idx="36">
                  <c:v>9.0000000000000219E-3</c:v>
                </c:pt>
                <c:pt idx="37">
                  <c:v>9.0000000000000219E-3</c:v>
                </c:pt>
                <c:pt idx="38">
                  <c:v>9.0000000000000219E-3</c:v>
                </c:pt>
                <c:pt idx="39">
                  <c:v>1.0000000000000002E-2</c:v>
                </c:pt>
                <c:pt idx="40">
                  <c:v>1.0000000000000002E-2</c:v>
                </c:pt>
                <c:pt idx="41">
                  <c:v>1.0000000000000002E-2</c:v>
                </c:pt>
                <c:pt idx="42">
                  <c:v>9.0000000000000219E-3</c:v>
                </c:pt>
                <c:pt idx="43">
                  <c:v>9.0000000000000219E-3</c:v>
                </c:pt>
                <c:pt idx="44">
                  <c:v>9.0000000000000219E-3</c:v>
                </c:pt>
                <c:pt idx="45">
                  <c:v>8.000000000000021E-3</c:v>
                </c:pt>
                <c:pt idx="46">
                  <c:v>7.0000000000000218E-3</c:v>
                </c:pt>
                <c:pt idx="47">
                  <c:v>6.0000000000000218E-3</c:v>
                </c:pt>
                <c:pt idx="48">
                  <c:v>6.0000000000000218E-3</c:v>
                </c:pt>
                <c:pt idx="49">
                  <c:v>5.0000000000000105E-3</c:v>
                </c:pt>
                <c:pt idx="50">
                  <c:v>4.0000000000000105E-3</c:v>
                </c:pt>
                <c:pt idx="51">
                  <c:v>3.0000000000000109E-3</c:v>
                </c:pt>
                <c:pt idx="52">
                  <c:v>3.0000000000000109E-3</c:v>
                </c:pt>
                <c:pt idx="53">
                  <c:v>2.0000000000000005E-3</c:v>
                </c:pt>
                <c:pt idx="54">
                  <c:v>2.0000000000000005E-3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3D76-4AE4-B2ED-7505A762715A}"/>
            </c:ext>
          </c:extLst>
        </c:ser>
        <c:ser>
          <c:idx val="14"/>
          <c:order val="14"/>
          <c:val>
            <c:numRef>
              <c:f>gauss.f2!$B$15:$CD$15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3.0000000000000109E-3</c:v>
                </c:pt>
                <c:pt idx="27">
                  <c:v>4.0000000000000105E-3</c:v>
                </c:pt>
                <c:pt idx="28">
                  <c:v>5.0000000000000105E-3</c:v>
                </c:pt>
                <c:pt idx="29">
                  <c:v>5.0000000000000105E-3</c:v>
                </c:pt>
                <c:pt idx="30">
                  <c:v>7.0000000000000218E-3</c:v>
                </c:pt>
                <c:pt idx="31">
                  <c:v>8.000000000000021E-3</c:v>
                </c:pt>
                <c:pt idx="32">
                  <c:v>9.0000000000000219E-3</c:v>
                </c:pt>
                <c:pt idx="33">
                  <c:v>1.0000000000000002E-2</c:v>
                </c:pt>
                <c:pt idx="34">
                  <c:v>1.0999999999999998E-2</c:v>
                </c:pt>
                <c:pt idx="35">
                  <c:v>1.2E-2</c:v>
                </c:pt>
                <c:pt idx="36">
                  <c:v>1.2999999999999998E-2</c:v>
                </c:pt>
                <c:pt idx="37">
                  <c:v>1.4E-2</c:v>
                </c:pt>
                <c:pt idx="38">
                  <c:v>1.4999999999999998E-2</c:v>
                </c:pt>
                <c:pt idx="39">
                  <c:v>1.4999999999999998E-2</c:v>
                </c:pt>
                <c:pt idx="40">
                  <c:v>1.4999999999999998E-2</c:v>
                </c:pt>
                <c:pt idx="41">
                  <c:v>1.4999999999999998E-2</c:v>
                </c:pt>
                <c:pt idx="42">
                  <c:v>1.4999999999999998E-2</c:v>
                </c:pt>
                <c:pt idx="43">
                  <c:v>1.4E-2</c:v>
                </c:pt>
                <c:pt idx="44">
                  <c:v>1.2999999999999998E-2</c:v>
                </c:pt>
                <c:pt idx="45">
                  <c:v>1.2E-2</c:v>
                </c:pt>
                <c:pt idx="46">
                  <c:v>1.0999999999999998E-2</c:v>
                </c:pt>
                <c:pt idx="47">
                  <c:v>1.0000000000000002E-2</c:v>
                </c:pt>
                <c:pt idx="48">
                  <c:v>9.0000000000000219E-3</c:v>
                </c:pt>
                <c:pt idx="49">
                  <c:v>8.000000000000021E-3</c:v>
                </c:pt>
                <c:pt idx="50">
                  <c:v>7.0000000000000218E-3</c:v>
                </c:pt>
                <c:pt idx="51">
                  <c:v>5.0000000000000105E-3</c:v>
                </c:pt>
                <c:pt idx="52">
                  <c:v>5.0000000000000105E-3</c:v>
                </c:pt>
                <c:pt idx="53">
                  <c:v>4.0000000000000105E-3</c:v>
                </c:pt>
                <c:pt idx="54">
                  <c:v>3.0000000000000109E-3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D76-4AE4-B2ED-7505A762715A}"/>
            </c:ext>
          </c:extLst>
        </c:ser>
        <c:ser>
          <c:idx val="15"/>
          <c:order val="15"/>
          <c:val>
            <c:numRef>
              <c:f>gauss.f2!$B$16:$CD$16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3.0000000000000109E-3</c:v>
                </c:pt>
                <c:pt idx="25">
                  <c:v>3.0000000000000109E-3</c:v>
                </c:pt>
                <c:pt idx="26">
                  <c:v>4.0000000000000105E-3</c:v>
                </c:pt>
                <c:pt idx="27">
                  <c:v>6.0000000000000218E-3</c:v>
                </c:pt>
                <c:pt idx="28">
                  <c:v>7.0000000000000218E-3</c:v>
                </c:pt>
                <c:pt idx="29">
                  <c:v>8.000000000000021E-3</c:v>
                </c:pt>
                <c:pt idx="30">
                  <c:v>1.0000000000000002E-2</c:v>
                </c:pt>
                <c:pt idx="31">
                  <c:v>1.2E-2</c:v>
                </c:pt>
                <c:pt idx="32">
                  <c:v>1.4E-2</c:v>
                </c:pt>
                <c:pt idx="33">
                  <c:v>1.6000000000000004E-2</c:v>
                </c:pt>
                <c:pt idx="34">
                  <c:v>1.7000000000000001E-2</c:v>
                </c:pt>
                <c:pt idx="35">
                  <c:v>1.9000000000000003E-2</c:v>
                </c:pt>
                <c:pt idx="36">
                  <c:v>2.1000000000000005E-2</c:v>
                </c:pt>
                <c:pt idx="37">
                  <c:v>2.2000000000000103E-2</c:v>
                </c:pt>
                <c:pt idx="38">
                  <c:v>2.3E-2</c:v>
                </c:pt>
                <c:pt idx="39">
                  <c:v>2.4E-2</c:v>
                </c:pt>
                <c:pt idx="40">
                  <c:v>2.4E-2</c:v>
                </c:pt>
                <c:pt idx="41">
                  <c:v>2.4E-2</c:v>
                </c:pt>
                <c:pt idx="42">
                  <c:v>2.3E-2</c:v>
                </c:pt>
                <c:pt idx="43">
                  <c:v>2.2000000000000103E-2</c:v>
                </c:pt>
                <c:pt idx="44">
                  <c:v>2.1000000000000005E-2</c:v>
                </c:pt>
                <c:pt idx="45">
                  <c:v>1.9000000000000003E-2</c:v>
                </c:pt>
                <c:pt idx="46">
                  <c:v>1.7000000000000001E-2</c:v>
                </c:pt>
                <c:pt idx="47">
                  <c:v>1.6000000000000004E-2</c:v>
                </c:pt>
                <c:pt idx="48">
                  <c:v>1.4E-2</c:v>
                </c:pt>
                <c:pt idx="49">
                  <c:v>1.2E-2</c:v>
                </c:pt>
                <c:pt idx="50">
                  <c:v>1.0000000000000002E-2</c:v>
                </c:pt>
                <c:pt idx="51">
                  <c:v>8.000000000000021E-3</c:v>
                </c:pt>
                <c:pt idx="52">
                  <c:v>7.0000000000000218E-3</c:v>
                </c:pt>
                <c:pt idx="53">
                  <c:v>6.0000000000000218E-3</c:v>
                </c:pt>
                <c:pt idx="54">
                  <c:v>4.0000000000000105E-3</c:v>
                </c:pt>
                <c:pt idx="55">
                  <c:v>3.0000000000000109E-3</c:v>
                </c:pt>
                <c:pt idx="56">
                  <c:v>3.0000000000000109E-3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3D76-4AE4-B2ED-7505A762715A}"/>
            </c:ext>
          </c:extLst>
        </c:ser>
        <c:ser>
          <c:idx val="16"/>
          <c:order val="16"/>
          <c:val>
            <c:numRef>
              <c:f>gauss.f2!$B$17:$CD$17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2.0000000000000005E-3</c:v>
                </c:pt>
                <c:pt idx="23">
                  <c:v>3.0000000000000109E-3</c:v>
                </c:pt>
                <c:pt idx="24">
                  <c:v>4.0000000000000105E-3</c:v>
                </c:pt>
                <c:pt idx="25">
                  <c:v>5.0000000000000105E-3</c:v>
                </c:pt>
                <c:pt idx="26">
                  <c:v>7.0000000000000218E-3</c:v>
                </c:pt>
                <c:pt idx="27">
                  <c:v>9.0000000000000219E-3</c:v>
                </c:pt>
                <c:pt idx="28">
                  <c:v>1.0999999999999998E-2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1.7999999999999999E-2</c:v>
                </c:pt>
                <c:pt idx="32">
                  <c:v>2.1000000000000005E-2</c:v>
                </c:pt>
                <c:pt idx="33">
                  <c:v>2.4E-2</c:v>
                </c:pt>
                <c:pt idx="34">
                  <c:v>2.7000000000000107E-2</c:v>
                </c:pt>
                <c:pt idx="35">
                  <c:v>2.9000000000000001E-2</c:v>
                </c:pt>
                <c:pt idx="36">
                  <c:v>3.1000000000000107E-2</c:v>
                </c:pt>
                <c:pt idx="37">
                  <c:v>3.3000000000000002E-2</c:v>
                </c:pt>
                <c:pt idx="38">
                  <c:v>3.5000000000000107E-2</c:v>
                </c:pt>
                <c:pt idx="39">
                  <c:v>3.6000000000000108E-2</c:v>
                </c:pt>
                <c:pt idx="40">
                  <c:v>3.6000000000000108E-2</c:v>
                </c:pt>
                <c:pt idx="41">
                  <c:v>3.6000000000000108E-2</c:v>
                </c:pt>
                <c:pt idx="42">
                  <c:v>3.5000000000000107E-2</c:v>
                </c:pt>
                <c:pt idx="43">
                  <c:v>3.3000000000000002E-2</c:v>
                </c:pt>
                <c:pt idx="44">
                  <c:v>3.1000000000000107E-2</c:v>
                </c:pt>
                <c:pt idx="45">
                  <c:v>2.9000000000000001E-2</c:v>
                </c:pt>
                <c:pt idx="46">
                  <c:v>2.7000000000000107E-2</c:v>
                </c:pt>
                <c:pt idx="47">
                  <c:v>2.4E-2</c:v>
                </c:pt>
                <c:pt idx="48">
                  <c:v>2.1000000000000005E-2</c:v>
                </c:pt>
                <c:pt idx="49">
                  <c:v>1.7999999999999999E-2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1.0999999999999998E-2</c:v>
                </c:pt>
                <c:pt idx="53">
                  <c:v>9.0000000000000219E-3</c:v>
                </c:pt>
                <c:pt idx="54">
                  <c:v>7.0000000000000218E-3</c:v>
                </c:pt>
                <c:pt idx="55">
                  <c:v>5.0000000000000105E-3</c:v>
                </c:pt>
                <c:pt idx="56">
                  <c:v>4.0000000000000105E-3</c:v>
                </c:pt>
                <c:pt idx="57">
                  <c:v>3.0000000000000109E-3</c:v>
                </c:pt>
                <c:pt idx="58">
                  <c:v>2.0000000000000005E-3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D76-4AE4-B2ED-7505A762715A}"/>
            </c:ext>
          </c:extLst>
        </c:ser>
        <c:ser>
          <c:idx val="17"/>
          <c:order val="17"/>
          <c:val>
            <c:numRef>
              <c:f>gauss.f2!$B$18:$CD$18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2.0000000000000005E-3</c:v>
                </c:pt>
                <c:pt idx="21">
                  <c:v>2.0000000000000005E-3</c:v>
                </c:pt>
                <c:pt idx="22">
                  <c:v>3.0000000000000109E-3</c:v>
                </c:pt>
                <c:pt idx="23">
                  <c:v>5.0000000000000105E-3</c:v>
                </c:pt>
                <c:pt idx="24">
                  <c:v>6.0000000000000218E-3</c:v>
                </c:pt>
                <c:pt idx="25">
                  <c:v>8.000000000000021E-3</c:v>
                </c:pt>
                <c:pt idx="26">
                  <c:v>1.0000000000000002E-2</c:v>
                </c:pt>
                <c:pt idx="27">
                  <c:v>1.2999999999999998E-2</c:v>
                </c:pt>
                <c:pt idx="28">
                  <c:v>1.6000000000000004E-2</c:v>
                </c:pt>
                <c:pt idx="29">
                  <c:v>1.9000000000000003E-2</c:v>
                </c:pt>
                <c:pt idx="30">
                  <c:v>2.3E-2</c:v>
                </c:pt>
                <c:pt idx="31">
                  <c:v>2.7000000000000107E-2</c:v>
                </c:pt>
                <c:pt idx="32">
                  <c:v>3.1000000000000107E-2</c:v>
                </c:pt>
                <c:pt idx="33">
                  <c:v>3.5000000000000107E-2</c:v>
                </c:pt>
                <c:pt idx="34">
                  <c:v>4.0000000000000105E-2</c:v>
                </c:pt>
                <c:pt idx="35">
                  <c:v>4.3000000000000003E-2</c:v>
                </c:pt>
                <c:pt idx="36">
                  <c:v>4.7000000000000104E-2</c:v>
                </c:pt>
                <c:pt idx="37">
                  <c:v>5.00000000000001E-2</c:v>
                </c:pt>
                <c:pt idx="38">
                  <c:v>5.2000000000000109E-2</c:v>
                </c:pt>
                <c:pt idx="39">
                  <c:v>5.3000000000000005E-2</c:v>
                </c:pt>
                <c:pt idx="40">
                  <c:v>5.4000000000000214E-2</c:v>
                </c:pt>
                <c:pt idx="41">
                  <c:v>5.3000000000000005E-2</c:v>
                </c:pt>
                <c:pt idx="42">
                  <c:v>5.2000000000000109E-2</c:v>
                </c:pt>
                <c:pt idx="43">
                  <c:v>5.00000000000001E-2</c:v>
                </c:pt>
                <c:pt idx="44">
                  <c:v>4.7000000000000104E-2</c:v>
                </c:pt>
                <c:pt idx="45">
                  <c:v>4.3000000000000003E-2</c:v>
                </c:pt>
                <c:pt idx="46">
                  <c:v>4.0000000000000105E-2</c:v>
                </c:pt>
                <c:pt idx="47">
                  <c:v>3.5000000000000107E-2</c:v>
                </c:pt>
                <c:pt idx="48">
                  <c:v>3.1000000000000107E-2</c:v>
                </c:pt>
                <c:pt idx="49">
                  <c:v>2.7000000000000107E-2</c:v>
                </c:pt>
                <c:pt idx="50">
                  <c:v>2.3E-2</c:v>
                </c:pt>
                <c:pt idx="51">
                  <c:v>1.9000000000000003E-2</c:v>
                </c:pt>
                <c:pt idx="52">
                  <c:v>1.6000000000000004E-2</c:v>
                </c:pt>
                <c:pt idx="53">
                  <c:v>1.2999999999999998E-2</c:v>
                </c:pt>
                <c:pt idx="54">
                  <c:v>1.0000000000000002E-2</c:v>
                </c:pt>
                <c:pt idx="55">
                  <c:v>8.000000000000021E-3</c:v>
                </c:pt>
                <c:pt idx="56">
                  <c:v>6.0000000000000218E-3</c:v>
                </c:pt>
                <c:pt idx="57">
                  <c:v>5.0000000000000105E-3</c:v>
                </c:pt>
                <c:pt idx="58">
                  <c:v>3.0000000000000109E-3</c:v>
                </c:pt>
                <c:pt idx="59">
                  <c:v>2.0000000000000005E-3</c:v>
                </c:pt>
                <c:pt idx="60">
                  <c:v>2.0000000000000005E-3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D76-4AE4-B2ED-7505A762715A}"/>
            </c:ext>
          </c:extLst>
        </c:ser>
        <c:ser>
          <c:idx val="18"/>
          <c:order val="18"/>
          <c:val>
            <c:numRef>
              <c:f>gauss.f2!$B$19:$CD$19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3.0000000000000109E-3</c:v>
                </c:pt>
                <c:pt idx="21">
                  <c:v>4.0000000000000105E-3</c:v>
                </c:pt>
                <c:pt idx="22">
                  <c:v>5.0000000000000105E-3</c:v>
                </c:pt>
                <c:pt idx="23">
                  <c:v>7.0000000000000218E-3</c:v>
                </c:pt>
                <c:pt idx="24">
                  <c:v>9.0000000000000219E-3</c:v>
                </c:pt>
                <c:pt idx="25">
                  <c:v>1.2E-2</c:v>
                </c:pt>
                <c:pt idx="26">
                  <c:v>1.4999999999999998E-2</c:v>
                </c:pt>
                <c:pt idx="27">
                  <c:v>1.9000000000000003E-2</c:v>
                </c:pt>
                <c:pt idx="28">
                  <c:v>2.3E-2</c:v>
                </c:pt>
                <c:pt idx="29">
                  <c:v>2.8000000000000001E-2</c:v>
                </c:pt>
                <c:pt idx="30">
                  <c:v>3.4000000000000002E-2</c:v>
                </c:pt>
                <c:pt idx="31">
                  <c:v>4.0000000000000105E-2</c:v>
                </c:pt>
                <c:pt idx="32">
                  <c:v>4.5999999999999999E-2</c:v>
                </c:pt>
                <c:pt idx="33">
                  <c:v>5.2000000000000109E-2</c:v>
                </c:pt>
                <c:pt idx="34">
                  <c:v>5.80000000000001E-2</c:v>
                </c:pt>
                <c:pt idx="35">
                  <c:v>6.4000000000000209E-2</c:v>
                </c:pt>
                <c:pt idx="36">
                  <c:v>6.9000000000000311E-2</c:v>
                </c:pt>
                <c:pt idx="37">
                  <c:v>7.3000000000000106E-2</c:v>
                </c:pt>
                <c:pt idx="38">
                  <c:v>7.6000000000000109E-2</c:v>
                </c:pt>
                <c:pt idx="39">
                  <c:v>7.8000000000000111E-2</c:v>
                </c:pt>
                <c:pt idx="40">
                  <c:v>7.900000000000032E-2</c:v>
                </c:pt>
                <c:pt idx="41">
                  <c:v>7.8000000000000111E-2</c:v>
                </c:pt>
                <c:pt idx="42">
                  <c:v>7.6000000000000109E-2</c:v>
                </c:pt>
                <c:pt idx="43">
                  <c:v>7.3000000000000106E-2</c:v>
                </c:pt>
                <c:pt idx="44">
                  <c:v>6.9000000000000311E-2</c:v>
                </c:pt>
                <c:pt idx="45">
                  <c:v>6.4000000000000209E-2</c:v>
                </c:pt>
                <c:pt idx="46">
                  <c:v>5.80000000000001E-2</c:v>
                </c:pt>
                <c:pt idx="47">
                  <c:v>5.2000000000000109E-2</c:v>
                </c:pt>
                <c:pt idx="48">
                  <c:v>4.5999999999999999E-2</c:v>
                </c:pt>
                <c:pt idx="49">
                  <c:v>4.0000000000000105E-2</c:v>
                </c:pt>
                <c:pt idx="50">
                  <c:v>3.4000000000000002E-2</c:v>
                </c:pt>
                <c:pt idx="51">
                  <c:v>2.8000000000000001E-2</c:v>
                </c:pt>
                <c:pt idx="52">
                  <c:v>2.3E-2</c:v>
                </c:pt>
                <c:pt idx="53">
                  <c:v>1.9000000000000003E-2</c:v>
                </c:pt>
                <c:pt idx="54">
                  <c:v>1.4999999999999998E-2</c:v>
                </c:pt>
                <c:pt idx="55">
                  <c:v>1.2E-2</c:v>
                </c:pt>
                <c:pt idx="56">
                  <c:v>9.0000000000000219E-3</c:v>
                </c:pt>
                <c:pt idx="57">
                  <c:v>7.0000000000000218E-3</c:v>
                </c:pt>
                <c:pt idx="58">
                  <c:v>5.0000000000000105E-3</c:v>
                </c:pt>
                <c:pt idx="59">
                  <c:v>4.0000000000000105E-3</c:v>
                </c:pt>
                <c:pt idx="60">
                  <c:v>3.0000000000000109E-3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D76-4AE4-B2ED-7505A762715A}"/>
            </c:ext>
          </c:extLst>
        </c:ser>
        <c:ser>
          <c:idx val="19"/>
          <c:order val="19"/>
          <c:val>
            <c:numRef>
              <c:f>gauss.f2!$B$20:$CD$20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3.0000000000000109E-3</c:v>
                </c:pt>
                <c:pt idx="20">
                  <c:v>4.0000000000000105E-3</c:v>
                </c:pt>
                <c:pt idx="21">
                  <c:v>5.0000000000000105E-3</c:v>
                </c:pt>
                <c:pt idx="22">
                  <c:v>7.0000000000000218E-3</c:v>
                </c:pt>
                <c:pt idx="23">
                  <c:v>1.0000000000000002E-2</c:v>
                </c:pt>
                <c:pt idx="24">
                  <c:v>1.2999999999999998E-2</c:v>
                </c:pt>
                <c:pt idx="25">
                  <c:v>1.7000000000000001E-2</c:v>
                </c:pt>
                <c:pt idx="26">
                  <c:v>2.1000000000000005E-2</c:v>
                </c:pt>
                <c:pt idx="27">
                  <c:v>2.7000000000000107E-2</c:v>
                </c:pt>
                <c:pt idx="28">
                  <c:v>3.3000000000000002E-2</c:v>
                </c:pt>
                <c:pt idx="29">
                  <c:v>4.1000000000000002E-2</c:v>
                </c:pt>
                <c:pt idx="30">
                  <c:v>4.9000000000000106E-2</c:v>
                </c:pt>
                <c:pt idx="31">
                  <c:v>5.7000000000000106E-2</c:v>
                </c:pt>
                <c:pt idx="32">
                  <c:v>6.6000000000000003E-2</c:v>
                </c:pt>
                <c:pt idx="33">
                  <c:v>7.5000000000000094E-2</c:v>
                </c:pt>
                <c:pt idx="34">
                  <c:v>8.4000000000000213E-2</c:v>
                </c:pt>
                <c:pt idx="35">
                  <c:v>9.2000000000000026E-2</c:v>
                </c:pt>
                <c:pt idx="36">
                  <c:v>9.9000000000000227E-2</c:v>
                </c:pt>
                <c:pt idx="37">
                  <c:v>0.10500000000000001</c:v>
                </c:pt>
                <c:pt idx="38">
                  <c:v>0.11</c:v>
                </c:pt>
                <c:pt idx="39">
                  <c:v>0.113</c:v>
                </c:pt>
                <c:pt idx="40">
                  <c:v>0.114</c:v>
                </c:pt>
                <c:pt idx="41">
                  <c:v>0.113</c:v>
                </c:pt>
                <c:pt idx="42">
                  <c:v>0.11</c:v>
                </c:pt>
                <c:pt idx="43">
                  <c:v>0.10500000000000001</c:v>
                </c:pt>
                <c:pt idx="44">
                  <c:v>9.9000000000000227E-2</c:v>
                </c:pt>
                <c:pt idx="45">
                  <c:v>9.2000000000000026E-2</c:v>
                </c:pt>
                <c:pt idx="46">
                  <c:v>8.4000000000000213E-2</c:v>
                </c:pt>
                <c:pt idx="47">
                  <c:v>7.5000000000000094E-2</c:v>
                </c:pt>
                <c:pt idx="48">
                  <c:v>6.6000000000000003E-2</c:v>
                </c:pt>
                <c:pt idx="49">
                  <c:v>5.7000000000000106E-2</c:v>
                </c:pt>
                <c:pt idx="50">
                  <c:v>4.9000000000000106E-2</c:v>
                </c:pt>
                <c:pt idx="51">
                  <c:v>4.1000000000000002E-2</c:v>
                </c:pt>
                <c:pt idx="52">
                  <c:v>3.3000000000000002E-2</c:v>
                </c:pt>
                <c:pt idx="53">
                  <c:v>2.7000000000000107E-2</c:v>
                </c:pt>
                <c:pt idx="54">
                  <c:v>2.1000000000000005E-2</c:v>
                </c:pt>
                <c:pt idx="55">
                  <c:v>1.7000000000000001E-2</c:v>
                </c:pt>
                <c:pt idx="56">
                  <c:v>1.2999999999999998E-2</c:v>
                </c:pt>
                <c:pt idx="57">
                  <c:v>1.0000000000000002E-2</c:v>
                </c:pt>
                <c:pt idx="58">
                  <c:v>7.0000000000000218E-3</c:v>
                </c:pt>
                <c:pt idx="59">
                  <c:v>5.0000000000000105E-3</c:v>
                </c:pt>
                <c:pt idx="60">
                  <c:v>4.0000000000000105E-3</c:v>
                </c:pt>
                <c:pt idx="61">
                  <c:v>3.0000000000000109E-3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3D76-4AE4-B2ED-7505A762715A}"/>
            </c:ext>
          </c:extLst>
        </c:ser>
        <c:ser>
          <c:idx val="20"/>
          <c:order val="20"/>
          <c:val>
            <c:numRef>
              <c:f>gauss.f2!$B$21:$CD$21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2.0000000000000005E-3</c:v>
                </c:pt>
                <c:pt idx="18">
                  <c:v>3.0000000000000109E-3</c:v>
                </c:pt>
                <c:pt idx="19">
                  <c:v>4.0000000000000105E-3</c:v>
                </c:pt>
                <c:pt idx="20">
                  <c:v>5.0000000000000105E-3</c:v>
                </c:pt>
                <c:pt idx="21">
                  <c:v>7.0000000000000218E-3</c:v>
                </c:pt>
                <c:pt idx="22">
                  <c:v>1.0000000000000002E-2</c:v>
                </c:pt>
                <c:pt idx="23">
                  <c:v>1.4E-2</c:v>
                </c:pt>
                <c:pt idx="24">
                  <c:v>1.7999999999999999E-2</c:v>
                </c:pt>
                <c:pt idx="25">
                  <c:v>2.4E-2</c:v>
                </c:pt>
                <c:pt idx="26">
                  <c:v>3.0000000000000106E-2</c:v>
                </c:pt>
                <c:pt idx="27">
                  <c:v>3.800000000000011E-2</c:v>
                </c:pt>
                <c:pt idx="28">
                  <c:v>4.7000000000000104E-2</c:v>
                </c:pt>
                <c:pt idx="29">
                  <c:v>5.80000000000001E-2</c:v>
                </c:pt>
                <c:pt idx="30">
                  <c:v>6.9000000000000311E-2</c:v>
                </c:pt>
                <c:pt idx="31">
                  <c:v>8.1000000000000003E-2</c:v>
                </c:pt>
                <c:pt idx="32">
                  <c:v>9.4000000000000208E-2</c:v>
                </c:pt>
                <c:pt idx="33">
                  <c:v>0.10600000000000001</c:v>
                </c:pt>
                <c:pt idx="34">
                  <c:v>0.11899999999999998</c:v>
                </c:pt>
                <c:pt idx="35">
                  <c:v>0.13100000000000001</c:v>
                </c:pt>
                <c:pt idx="36">
                  <c:v>0.14100000000000001</c:v>
                </c:pt>
                <c:pt idx="37">
                  <c:v>0.15000000000000002</c:v>
                </c:pt>
                <c:pt idx="38">
                  <c:v>0.15600000000000003</c:v>
                </c:pt>
                <c:pt idx="39">
                  <c:v>0.16</c:v>
                </c:pt>
                <c:pt idx="40">
                  <c:v>0.16200000000000001</c:v>
                </c:pt>
                <c:pt idx="41">
                  <c:v>0.16</c:v>
                </c:pt>
                <c:pt idx="42">
                  <c:v>0.15600000000000003</c:v>
                </c:pt>
                <c:pt idx="43">
                  <c:v>0.15000000000000002</c:v>
                </c:pt>
                <c:pt idx="44">
                  <c:v>0.14100000000000001</c:v>
                </c:pt>
                <c:pt idx="45">
                  <c:v>0.13100000000000001</c:v>
                </c:pt>
                <c:pt idx="46">
                  <c:v>0.11899999999999998</c:v>
                </c:pt>
                <c:pt idx="47">
                  <c:v>0.10600000000000001</c:v>
                </c:pt>
                <c:pt idx="48">
                  <c:v>9.4000000000000208E-2</c:v>
                </c:pt>
                <c:pt idx="49">
                  <c:v>8.1000000000000003E-2</c:v>
                </c:pt>
                <c:pt idx="50">
                  <c:v>6.9000000000000311E-2</c:v>
                </c:pt>
                <c:pt idx="51">
                  <c:v>5.80000000000001E-2</c:v>
                </c:pt>
                <c:pt idx="52">
                  <c:v>4.7000000000000104E-2</c:v>
                </c:pt>
                <c:pt idx="53">
                  <c:v>3.800000000000011E-2</c:v>
                </c:pt>
                <c:pt idx="54">
                  <c:v>3.0000000000000106E-2</c:v>
                </c:pt>
                <c:pt idx="55">
                  <c:v>2.4E-2</c:v>
                </c:pt>
                <c:pt idx="56">
                  <c:v>1.7999999999999999E-2</c:v>
                </c:pt>
                <c:pt idx="57">
                  <c:v>1.4E-2</c:v>
                </c:pt>
                <c:pt idx="58">
                  <c:v>1.0000000000000002E-2</c:v>
                </c:pt>
                <c:pt idx="59">
                  <c:v>7.0000000000000218E-3</c:v>
                </c:pt>
                <c:pt idx="60">
                  <c:v>5.0000000000000105E-3</c:v>
                </c:pt>
                <c:pt idx="61">
                  <c:v>4.0000000000000105E-3</c:v>
                </c:pt>
                <c:pt idx="62">
                  <c:v>3.0000000000000109E-3</c:v>
                </c:pt>
                <c:pt idx="63">
                  <c:v>2.0000000000000005E-3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3D76-4AE4-B2ED-7505A762715A}"/>
            </c:ext>
          </c:extLst>
        </c:ser>
        <c:ser>
          <c:idx val="21"/>
          <c:order val="21"/>
          <c:val>
            <c:numRef>
              <c:f>gauss.f2!$B$22:$CD$22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4.0000000000000105E-3</c:v>
                </c:pt>
                <c:pt idx="19">
                  <c:v>5.0000000000000105E-3</c:v>
                </c:pt>
                <c:pt idx="20">
                  <c:v>7.0000000000000218E-3</c:v>
                </c:pt>
                <c:pt idx="21">
                  <c:v>1.0000000000000002E-2</c:v>
                </c:pt>
                <c:pt idx="22">
                  <c:v>1.4E-2</c:v>
                </c:pt>
                <c:pt idx="23">
                  <c:v>1.9000000000000003E-2</c:v>
                </c:pt>
                <c:pt idx="24">
                  <c:v>2.5000000000000001E-2</c:v>
                </c:pt>
                <c:pt idx="25">
                  <c:v>3.3000000000000002E-2</c:v>
                </c:pt>
                <c:pt idx="26">
                  <c:v>4.2000000000000107E-2</c:v>
                </c:pt>
                <c:pt idx="27">
                  <c:v>5.3000000000000005E-2</c:v>
                </c:pt>
                <c:pt idx="28">
                  <c:v>6.6000000000000003E-2</c:v>
                </c:pt>
                <c:pt idx="29">
                  <c:v>8.000000000000021E-2</c:v>
                </c:pt>
                <c:pt idx="30">
                  <c:v>9.6000000000000113E-2</c:v>
                </c:pt>
                <c:pt idx="31">
                  <c:v>0.113</c:v>
                </c:pt>
                <c:pt idx="32">
                  <c:v>0.13100000000000001</c:v>
                </c:pt>
                <c:pt idx="33">
                  <c:v>0.14800000000000002</c:v>
                </c:pt>
                <c:pt idx="34">
                  <c:v>0.16600000000000001</c:v>
                </c:pt>
                <c:pt idx="35">
                  <c:v>0.18200000000000002</c:v>
                </c:pt>
                <c:pt idx="36">
                  <c:v>0.19600000000000001</c:v>
                </c:pt>
                <c:pt idx="37">
                  <c:v>0.20900000000000002</c:v>
                </c:pt>
                <c:pt idx="38">
                  <c:v>0.21800000000000003</c:v>
                </c:pt>
                <c:pt idx="39">
                  <c:v>0.223</c:v>
                </c:pt>
                <c:pt idx="40">
                  <c:v>0.22500000000000001</c:v>
                </c:pt>
                <c:pt idx="41">
                  <c:v>0.223</c:v>
                </c:pt>
                <c:pt idx="42">
                  <c:v>0.21800000000000003</c:v>
                </c:pt>
                <c:pt idx="43">
                  <c:v>0.20900000000000002</c:v>
                </c:pt>
                <c:pt idx="44">
                  <c:v>0.19600000000000001</c:v>
                </c:pt>
                <c:pt idx="45">
                  <c:v>0.18200000000000002</c:v>
                </c:pt>
                <c:pt idx="46">
                  <c:v>0.16600000000000001</c:v>
                </c:pt>
                <c:pt idx="47">
                  <c:v>0.14800000000000002</c:v>
                </c:pt>
                <c:pt idx="48">
                  <c:v>0.13100000000000001</c:v>
                </c:pt>
                <c:pt idx="49">
                  <c:v>0.113</c:v>
                </c:pt>
                <c:pt idx="50">
                  <c:v>9.6000000000000113E-2</c:v>
                </c:pt>
                <c:pt idx="51">
                  <c:v>8.000000000000021E-2</c:v>
                </c:pt>
                <c:pt idx="52">
                  <c:v>6.6000000000000003E-2</c:v>
                </c:pt>
                <c:pt idx="53">
                  <c:v>5.3000000000000005E-2</c:v>
                </c:pt>
                <c:pt idx="54">
                  <c:v>4.2000000000000107E-2</c:v>
                </c:pt>
                <c:pt idx="55">
                  <c:v>3.3000000000000002E-2</c:v>
                </c:pt>
                <c:pt idx="56">
                  <c:v>2.5000000000000001E-2</c:v>
                </c:pt>
                <c:pt idx="57">
                  <c:v>1.9000000000000003E-2</c:v>
                </c:pt>
                <c:pt idx="58">
                  <c:v>1.4E-2</c:v>
                </c:pt>
                <c:pt idx="59">
                  <c:v>1.0000000000000002E-2</c:v>
                </c:pt>
                <c:pt idx="60">
                  <c:v>7.0000000000000218E-3</c:v>
                </c:pt>
                <c:pt idx="61">
                  <c:v>5.0000000000000105E-3</c:v>
                </c:pt>
                <c:pt idx="62">
                  <c:v>4.0000000000000105E-3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3D76-4AE4-B2ED-7505A762715A}"/>
            </c:ext>
          </c:extLst>
        </c:ser>
        <c:ser>
          <c:idx val="22"/>
          <c:order val="22"/>
          <c:val>
            <c:numRef>
              <c:f>gauss.f2!$B$23:$CD$23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2.0000000000000005E-3</c:v>
                </c:pt>
                <c:pt idx="17">
                  <c:v>3.0000000000000109E-3</c:v>
                </c:pt>
                <c:pt idx="18">
                  <c:v>5.0000000000000105E-3</c:v>
                </c:pt>
                <c:pt idx="19">
                  <c:v>7.0000000000000218E-3</c:v>
                </c:pt>
                <c:pt idx="20">
                  <c:v>1.0000000000000002E-2</c:v>
                </c:pt>
                <c:pt idx="21">
                  <c:v>1.4E-2</c:v>
                </c:pt>
                <c:pt idx="22">
                  <c:v>2.0000000000000004E-2</c:v>
                </c:pt>
                <c:pt idx="23">
                  <c:v>2.6000000000000103E-2</c:v>
                </c:pt>
                <c:pt idx="24">
                  <c:v>3.5000000000000107E-2</c:v>
                </c:pt>
                <c:pt idx="25">
                  <c:v>4.5000000000000005E-2</c:v>
                </c:pt>
                <c:pt idx="26">
                  <c:v>5.80000000000001E-2</c:v>
                </c:pt>
                <c:pt idx="27">
                  <c:v>7.3000000000000106E-2</c:v>
                </c:pt>
                <c:pt idx="28">
                  <c:v>9.0000000000000011E-2</c:v>
                </c:pt>
                <c:pt idx="29">
                  <c:v>0.11</c:v>
                </c:pt>
                <c:pt idx="30">
                  <c:v>0.13200000000000001</c:v>
                </c:pt>
                <c:pt idx="31">
                  <c:v>0.15500000000000003</c:v>
                </c:pt>
                <c:pt idx="32">
                  <c:v>0.17900000000000002</c:v>
                </c:pt>
                <c:pt idx="33">
                  <c:v>0.20300000000000001</c:v>
                </c:pt>
                <c:pt idx="34">
                  <c:v>0.22700000000000001</c:v>
                </c:pt>
                <c:pt idx="35">
                  <c:v>0.24900000000000003</c:v>
                </c:pt>
                <c:pt idx="36">
                  <c:v>0.26900000000000002</c:v>
                </c:pt>
                <c:pt idx="37">
                  <c:v>0.28600000000000003</c:v>
                </c:pt>
                <c:pt idx="38">
                  <c:v>0.2980000000000001</c:v>
                </c:pt>
                <c:pt idx="39">
                  <c:v>0.30600000000000011</c:v>
                </c:pt>
                <c:pt idx="40">
                  <c:v>0.30900000000000105</c:v>
                </c:pt>
                <c:pt idx="41">
                  <c:v>0.30600000000000011</c:v>
                </c:pt>
                <c:pt idx="42">
                  <c:v>0.2980000000000001</c:v>
                </c:pt>
                <c:pt idx="43">
                  <c:v>0.28600000000000003</c:v>
                </c:pt>
                <c:pt idx="44">
                  <c:v>0.26900000000000002</c:v>
                </c:pt>
                <c:pt idx="45">
                  <c:v>0.24900000000000003</c:v>
                </c:pt>
                <c:pt idx="46">
                  <c:v>0.22700000000000001</c:v>
                </c:pt>
                <c:pt idx="47">
                  <c:v>0.20300000000000001</c:v>
                </c:pt>
                <c:pt idx="48">
                  <c:v>0.17900000000000002</c:v>
                </c:pt>
                <c:pt idx="49">
                  <c:v>0.15500000000000003</c:v>
                </c:pt>
                <c:pt idx="50">
                  <c:v>0.13200000000000001</c:v>
                </c:pt>
                <c:pt idx="51">
                  <c:v>0.11</c:v>
                </c:pt>
                <c:pt idx="52">
                  <c:v>9.0000000000000011E-2</c:v>
                </c:pt>
                <c:pt idx="53">
                  <c:v>7.3000000000000106E-2</c:v>
                </c:pt>
                <c:pt idx="54">
                  <c:v>5.80000000000001E-2</c:v>
                </c:pt>
                <c:pt idx="55">
                  <c:v>4.5000000000000005E-2</c:v>
                </c:pt>
                <c:pt idx="56">
                  <c:v>3.5000000000000107E-2</c:v>
                </c:pt>
                <c:pt idx="57">
                  <c:v>2.6000000000000103E-2</c:v>
                </c:pt>
                <c:pt idx="58">
                  <c:v>2.0000000000000004E-2</c:v>
                </c:pt>
                <c:pt idx="59">
                  <c:v>1.4E-2</c:v>
                </c:pt>
                <c:pt idx="60">
                  <c:v>1.0000000000000002E-2</c:v>
                </c:pt>
                <c:pt idx="61">
                  <c:v>7.0000000000000218E-3</c:v>
                </c:pt>
                <c:pt idx="62">
                  <c:v>5.0000000000000105E-3</c:v>
                </c:pt>
                <c:pt idx="63">
                  <c:v>3.0000000000000109E-3</c:v>
                </c:pt>
                <c:pt idx="64">
                  <c:v>2.0000000000000005E-3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3D76-4AE4-B2ED-7505A762715A}"/>
            </c:ext>
          </c:extLst>
        </c:ser>
        <c:ser>
          <c:idx val="23"/>
          <c:order val="23"/>
          <c:val>
            <c:numRef>
              <c:f>gauss.f2!$B$24:$CD$24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3.0000000000000109E-3</c:v>
                </c:pt>
                <c:pt idx="17">
                  <c:v>5.0000000000000105E-3</c:v>
                </c:pt>
                <c:pt idx="18">
                  <c:v>7.0000000000000218E-3</c:v>
                </c:pt>
                <c:pt idx="19">
                  <c:v>1.0000000000000002E-2</c:v>
                </c:pt>
                <c:pt idx="20">
                  <c:v>1.4E-2</c:v>
                </c:pt>
                <c:pt idx="21">
                  <c:v>1.9000000000000003E-2</c:v>
                </c:pt>
                <c:pt idx="22">
                  <c:v>2.6000000000000103E-2</c:v>
                </c:pt>
                <c:pt idx="23">
                  <c:v>3.5000000000000107E-2</c:v>
                </c:pt>
                <c:pt idx="24">
                  <c:v>4.7000000000000104E-2</c:v>
                </c:pt>
                <c:pt idx="25">
                  <c:v>6.1000000000000006E-2</c:v>
                </c:pt>
                <c:pt idx="26">
                  <c:v>7.8000000000000111E-2</c:v>
                </c:pt>
                <c:pt idx="27">
                  <c:v>9.9000000000000227E-2</c:v>
                </c:pt>
                <c:pt idx="28">
                  <c:v>0.12200000000000001</c:v>
                </c:pt>
                <c:pt idx="29">
                  <c:v>0.14800000000000002</c:v>
                </c:pt>
                <c:pt idx="30">
                  <c:v>0.17700000000000002</c:v>
                </c:pt>
                <c:pt idx="31">
                  <c:v>0.20900000000000002</c:v>
                </c:pt>
                <c:pt idx="32">
                  <c:v>0.24100000000000002</c:v>
                </c:pt>
                <c:pt idx="33">
                  <c:v>0.27400000000000002</c:v>
                </c:pt>
                <c:pt idx="34">
                  <c:v>0.30600000000000011</c:v>
                </c:pt>
                <c:pt idx="35">
                  <c:v>0.33600000000000108</c:v>
                </c:pt>
                <c:pt idx="36">
                  <c:v>0.3630000000000001</c:v>
                </c:pt>
                <c:pt idx="37">
                  <c:v>0.38500000000000106</c:v>
                </c:pt>
                <c:pt idx="38">
                  <c:v>0.40200000000000002</c:v>
                </c:pt>
                <c:pt idx="39">
                  <c:v>0.41200000000000003</c:v>
                </c:pt>
                <c:pt idx="40">
                  <c:v>0.41600000000000004</c:v>
                </c:pt>
                <c:pt idx="41">
                  <c:v>0.41200000000000003</c:v>
                </c:pt>
                <c:pt idx="42">
                  <c:v>0.40200000000000002</c:v>
                </c:pt>
                <c:pt idx="43">
                  <c:v>0.38500000000000106</c:v>
                </c:pt>
                <c:pt idx="44">
                  <c:v>0.3630000000000001</c:v>
                </c:pt>
                <c:pt idx="45">
                  <c:v>0.33600000000000108</c:v>
                </c:pt>
                <c:pt idx="46">
                  <c:v>0.30600000000000011</c:v>
                </c:pt>
                <c:pt idx="47">
                  <c:v>0.27400000000000002</c:v>
                </c:pt>
                <c:pt idx="48">
                  <c:v>0.24100000000000002</c:v>
                </c:pt>
                <c:pt idx="49">
                  <c:v>0.20900000000000002</c:v>
                </c:pt>
                <c:pt idx="50">
                  <c:v>0.17700000000000002</c:v>
                </c:pt>
                <c:pt idx="51">
                  <c:v>0.14800000000000002</c:v>
                </c:pt>
                <c:pt idx="52">
                  <c:v>0.12200000000000001</c:v>
                </c:pt>
                <c:pt idx="53">
                  <c:v>9.9000000000000227E-2</c:v>
                </c:pt>
                <c:pt idx="54">
                  <c:v>7.8000000000000111E-2</c:v>
                </c:pt>
                <c:pt idx="55">
                  <c:v>6.1000000000000006E-2</c:v>
                </c:pt>
                <c:pt idx="56">
                  <c:v>4.7000000000000104E-2</c:v>
                </c:pt>
                <c:pt idx="57">
                  <c:v>3.5000000000000107E-2</c:v>
                </c:pt>
                <c:pt idx="58">
                  <c:v>2.6000000000000103E-2</c:v>
                </c:pt>
                <c:pt idx="59">
                  <c:v>1.9000000000000003E-2</c:v>
                </c:pt>
                <c:pt idx="60">
                  <c:v>1.4E-2</c:v>
                </c:pt>
                <c:pt idx="61">
                  <c:v>1.0000000000000002E-2</c:v>
                </c:pt>
                <c:pt idx="62">
                  <c:v>7.0000000000000218E-3</c:v>
                </c:pt>
                <c:pt idx="63">
                  <c:v>5.0000000000000105E-3</c:v>
                </c:pt>
                <c:pt idx="64">
                  <c:v>3.0000000000000109E-3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3D76-4AE4-B2ED-7505A762715A}"/>
            </c:ext>
          </c:extLst>
        </c:ser>
        <c:ser>
          <c:idx val="24"/>
          <c:order val="24"/>
          <c:val>
            <c:numRef>
              <c:f>gauss.f2!$B$25:$CD$25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4.0000000000000105E-3</c:v>
                </c:pt>
                <c:pt idx="17">
                  <c:v>6.0000000000000218E-3</c:v>
                </c:pt>
                <c:pt idx="18">
                  <c:v>9.0000000000000219E-3</c:v>
                </c:pt>
                <c:pt idx="19">
                  <c:v>1.2999999999999998E-2</c:v>
                </c:pt>
                <c:pt idx="20">
                  <c:v>1.7999999999999999E-2</c:v>
                </c:pt>
                <c:pt idx="21">
                  <c:v>2.5000000000000001E-2</c:v>
                </c:pt>
                <c:pt idx="22">
                  <c:v>3.5000000000000107E-2</c:v>
                </c:pt>
                <c:pt idx="23">
                  <c:v>4.7000000000000104E-2</c:v>
                </c:pt>
                <c:pt idx="24">
                  <c:v>6.2000000000000104E-2</c:v>
                </c:pt>
                <c:pt idx="25">
                  <c:v>8.1000000000000003E-2</c:v>
                </c:pt>
                <c:pt idx="26">
                  <c:v>0.10400000000000001</c:v>
                </c:pt>
                <c:pt idx="27">
                  <c:v>0.13100000000000001</c:v>
                </c:pt>
                <c:pt idx="28">
                  <c:v>0.16200000000000001</c:v>
                </c:pt>
                <c:pt idx="29">
                  <c:v>0.19600000000000001</c:v>
                </c:pt>
                <c:pt idx="30">
                  <c:v>0.23500000000000001</c:v>
                </c:pt>
                <c:pt idx="31">
                  <c:v>0.27600000000000002</c:v>
                </c:pt>
                <c:pt idx="32">
                  <c:v>0.31900000000000106</c:v>
                </c:pt>
                <c:pt idx="33">
                  <c:v>0.3630000000000001</c:v>
                </c:pt>
                <c:pt idx="34">
                  <c:v>0.40500000000000008</c:v>
                </c:pt>
                <c:pt idx="35">
                  <c:v>0.44500000000000101</c:v>
                </c:pt>
                <c:pt idx="36">
                  <c:v>0.48100000000000004</c:v>
                </c:pt>
                <c:pt idx="37">
                  <c:v>0.51</c:v>
                </c:pt>
                <c:pt idx="38">
                  <c:v>0.53300000000000003</c:v>
                </c:pt>
                <c:pt idx="39">
                  <c:v>0.54600000000000004</c:v>
                </c:pt>
                <c:pt idx="40">
                  <c:v>0.55100000000000005</c:v>
                </c:pt>
                <c:pt idx="41">
                  <c:v>0.54600000000000004</c:v>
                </c:pt>
                <c:pt idx="42">
                  <c:v>0.53300000000000003</c:v>
                </c:pt>
                <c:pt idx="43">
                  <c:v>0.51</c:v>
                </c:pt>
                <c:pt idx="44">
                  <c:v>0.48100000000000004</c:v>
                </c:pt>
                <c:pt idx="45">
                  <c:v>0.44500000000000101</c:v>
                </c:pt>
                <c:pt idx="46">
                  <c:v>0.40500000000000008</c:v>
                </c:pt>
                <c:pt idx="47">
                  <c:v>0.3630000000000001</c:v>
                </c:pt>
                <c:pt idx="48">
                  <c:v>0.31900000000000106</c:v>
                </c:pt>
                <c:pt idx="49">
                  <c:v>0.27600000000000002</c:v>
                </c:pt>
                <c:pt idx="50">
                  <c:v>0.23500000000000001</c:v>
                </c:pt>
                <c:pt idx="51">
                  <c:v>0.19600000000000001</c:v>
                </c:pt>
                <c:pt idx="52">
                  <c:v>0.16200000000000001</c:v>
                </c:pt>
                <c:pt idx="53">
                  <c:v>0.13100000000000001</c:v>
                </c:pt>
                <c:pt idx="54">
                  <c:v>0.10400000000000001</c:v>
                </c:pt>
                <c:pt idx="55">
                  <c:v>8.1000000000000003E-2</c:v>
                </c:pt>
                <c:pt idx="56">
                  <c:v>6.2000000000000104E-2</c:v>
                </c:pt>
                <c:pt idx="57">
                  <c:v>4.7000000000000104E-2</c:v>
                </c:pt>
                <c:pt idx="58">
                  <c:v>3.5000000000000107E-2</c:v>
                </c:pt>
                <c:pt idx="59">
                  <c:v>2.5000000000000001E-2</c:v>
                </c:pt>
                <c:pt idx="60">
                  <c:v>1.7999999999999999E-2</c:v>
                </c:pt>
                <c:pt idx="61">
                  <c:v>1.2999999999999998E-2</c:v>
                </c:pt>
                <c:pt idx="62">
                  <c:v>9.0000000000000219E-3</c:v>
                </c:pt>
                <c:pt idx="63">
                  <c:v>6.0000000000000218E-3</c:v>
                </c:pt>
                <c:pt idx="64">
                  <c:v>4.0000000000000105E-3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3D76-4AE4-B2ED-7505A762715A}"/>
            </c:ext>
          </c:extLst>
        </c:ser>
        <c:ser>
          <c:idx val="25"/>
          <c:order val="25"/>
          <c:val>
            <c:numRef>
              <c:f>gauss.f2!$B$26:$CD$26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5.0000000000000105E-3</c:v>
                </c:pt>
                <c:pt idx="17">
                  <c:v>8.000000000000021E-3</c:v>
                </c:pt>
                <c:pt idx="18">
                  <c:v>1.2E-2</c:v>
                </c:pt>
                <c:pt idx="19">
                  <c:v>1.7000000000000001E-2</c:v>
                </c:pt>
                <c:pt idx="20">
                  <c:v>2.4E-2</c:v>
                </c:pt>
                <c:pt idx="21">
                  <c:v>3.3000000000000002E-2</c:v>
                </c:pt>
                <c:pt idx="22">
                  <c:v>4.5000000000000005E-2</c:v>
                </c:pt>
                <c:pt idx="23">
                  <c:v>6.1000000000000006E-2</c:v>
                </c:pt>
                <c:pt idx="24">
                  <c:v>8.1000000000000003E-2</c:v>
                </c:pt>
                <c:pt idx="25">
                  <c:v>0.10500000000000001</c:v>
                </c:pt>
                <c:pt idx="26">
                  <c:v>0.13500000000000001</c:v>
                </c:pt>
                <c:pt idx="27">
                  <c:v>0.17</c:v>
                </c:pt>
                <c:pt idx="28">
                  <c:v>0.21000000000000002</c:v>
                </c:pt>
                <c:pt idx="29">
                  <c:v>0.25600000000000001</c:v>
                </c:pt>
                <c:pt idx="30">
                  <c:v>0.30600000000000011</c:v>
                </c:pt>
                <c:pt idx="31">
                  <c:v>0.36000000000000004</c:v>
                </c:pt>
                <c:pt idx="32">
                  <c:v>0.41600000000000004</c:v>
                </c:pt>
                <c:pt idx="33">
                  <c:v>0.47300000000000003</c:v>
                </c:pt>
                <c:pt idx="34">
                  <c:v>0.52800000000000002</c:v>
                </c:pt>
                <c:pt idx="35">
                  <c:v>0.58000000000000096</c:v>
                </c:pt>
                <c:pt idx="36">
                  <c:v>0.62600000000000111</c:v>
                </c:pt>
                <c:pt idx="37">
                  <c:v>0.66500000000000314</c:v>
                </c:pt>
                <c:pt idx="38">
                  <c:v>0.69400000000000295</c:v>
                </c:pt>
                <c:pt idx="39">
                  <c:v>0.71200000000000108</c:v>
                </c:pt>
                <c:pt idx="40">
                  <c:v>0.71800000000000108</c:v>
                </c:pt>
                <c:pt idx="41">
                  <c:v>0.71200000000000108</c:v>
                </c:pt>
                <c:pt idx="42">
                  <c:v>0.69400000000000295</c:v>
                </c:pt>
                <c:pt idx="43">
                  <c:v>0.66500000000000314</c:v>
                </c:pt>
                <c:pt idx="44">
                  <c:v>0.62600000000000111</c:v>
                </c:pt>
                <c:pt idx="45">
                  <c:v>0.58000000000000096</c:v>
                </c:pt>
                <c:pt idx="46">
                  <c:v>0.52800000000000002</c:v>
                </c:pt>
                <c:pt idx="47">
                  <c:v>0.47300000000000003</c:v>
                </c:pt>
                <c:pt idx="48">
                  <c:v>0.41600000000000004</c:v>
                </c:pt>
                <c:pt idx="49">
                  <c:v>0.36000000000000004</c:v>
                </c:pt>
                <c:pt idx="50">
                  <c:v>0.30600000000000011</c:v>
                </c:pt>
                <c:pt idx="51">
                  <c:v>0.25600000000000001</c:v>
                </c:pt>
                <c:pt idx="52">
                  <c:v>0.21000000000000002</c:v>
                </c:pt>
                <c:pt idx="53">
                  <c:v>0.17</c:v>
                </c:pt>
                <c:pt idx="54">
                  <c:v>0.13500000000000001</c:v>
                </c:pt>
                <c:pt idx="55">
                  <c:v>0.10500000000000001</c:v>
                </c:pt>
                <c:pt idx="56">
                  <c:v>8.1000000000000003E-2</c:v>
                </c:pt>
                <c:pt idx="57">
                  <c:v>6.1000000000000006E-2</c:v>
                </c:pt>
                <c:pt idx="58">
                  <c:v>4.5000000000000005E-2</c:v>
                </c:pt>
                <c:pt idx="59">
                  <c:v>3.3000000000000002E-2</c:v>
                </c:pt>
                <c:pt idx="60">
                  <c:v>2.4E-2</c:v>
                </c:pt>
                <c:pt idx="61">
                  <c:v>1.7000000000000001E-2</c:v>
                </c:pt>
                <c:pt idx="62">
                  <c:v>1.2E-2</c:v>
                </c:pt>
                <c:pt idx="63">
                  <c:v>8.000000000000021E-3</c:v>
                </c:pt>
                <c:pt idx="64">
                  <c:v>5.0000000000000105E-3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3D76-4AE4-B2ED-7505A762715A}"/>
            </c:ext>
          </c:extLst>
        </c:ser>
        <c:ser>
          <c:idx val="26"/>
          <c:order val="26"/>
          <c:val>
            <c:numRef>
              <c:f>gauss.f2!$B$27:$CD$27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3.0000000000000109E-3</c:v>
                </c:pt>
                <c:pt idx="15">
                  <c:v>4.0000000000000105E-3</c:v>
                </c:pt>
                <c:pt idx="16">
                  <c:v>7.0000000000000218E-3</c:v>
                </c:pt>
                <c:pt idx="17">
                  <c:v>1.0000000000000002E-2</c:v>
                </c:pt>
                <c:pt idx="18">
                  <c:v>1.4999999999999998E-2</c:v>
                </c:pt>
                <c:pt idx="19">
                  <c:v>2.1000000000000005E-2</c:v>
                </c:pt>
                <c:pt idx="20">
                  <c:v>3.0000000000000106E-2</c:v>
                </c:pt>
                <c:pt idx="21">
                  <c:v>4.2000000000000107E-2</c:v>
                </c:pt>
                <c:pt idx="22">
                  <c:v>5.80000000000001E-2</c:v>
                </c:pt>
                <c:pt idx="23">
                  <c:v>7.8000000000000111E-2</c:v>
                </c:pt>
                <c:pt idx="24">
                  <c:v>0.10400000000000001</c:v>
                </c:pt>
                <c:pt idx="25">
                  <c:v>0.13500000000000001</c:v>
                </c:pt>
                <c:pt idx="26">
                  <c:v>0.17300000000000001</c:v>
                </c:pt>
                <c:pt idx="27">
                  <c:v>0.21800000000000003</c:v>
                </c:pt>
                <c:pt idx="28">
                  <c:v>0.26900000000000002</c:v>
                </c:pt>
                <c:pt idx="29">
                  <c:v>0.32800000000000107</c:v>
                </c:pt>
                <c:pt idx="30">
                  <c:v>0.39200000000000107</c:v>
                </c:pt>
                <c:pt idx="31">
                  <c:v>0.46100000000000002</c:v>
                </c:pt>
                <c:pt idx="32">
                  <c:v>0.53300000000000003</c:v>
                </c:pt>
                <c:pt idx="33">
                  <c:v>0.60500000000000109</c:v>
                </c:pt>
                <c:pt idx="34">
                  <c:v>0.67600000000000415</c:v>
                </c:pt>
                <c:pt idx="35">
                  <c:v>0.7430000000000011</c:v>
                </c:pt>
                <c:pt idx="36">
                  <c:v>0.80200000000000005</c:v>
                </c:pt>
                <c:pt idx="37">
                  <c:v>0.85100000000000109</c:v>
                </c:pt>
                <c:pt idx="38">
                  <c:v>0.88800000000000101</c:v>
                </c:pt>
                <c:pt idx="39">
                  <c:v>0.91100000000000003</c:v>
                </c:pt>
                <c:pt idx="40">
                  <c:v>0.91900000000000004</c:v>
                </c:pt>
                <c:pt idx="41">
                  <c:v>0.91100000000000003</c:v>
                </c:pt>
                <c:pt idx="42">
                  <c:v>0.88800000000000101</c:v>
                </c:pt>
                <c:pt idx="43">
                  <c:v>0.85100000000000109</c:v>
                </c:pt>
                <c:pt idx="44">
                  <c:v>0.80200000000000005</c:v>
                </c:pt>
                <c:pt idx="45">
                  <c:v>0.7430000000000011</c:v>
                </c:pt>
                <c:pt idx="46">
                  <c:v>0.67600000000000415</c:v>
                </c:pt>
                <c:pt idx="47">
                  <c:v>0.60500000000000109</c:v>
                </c:pt>
                <c:pt idx="48">
                  <c:v>0.53300000000000003</c:v>
                </c:pt>
                <c:pt idx="49">
                  <c:v>0.46100000000000002</c:v>
                </c:pt>
                <c:pt idx="50">
                  <c:v>0.39200000000000107</c:v>
                </c:pt>
                <c:pt idx="51">
                  <c:v>0.32800000000000107</c:v>
                </c:pt>
                <c:pt idx="52">
                  <c:v>0.26900000000000002</c:v>
                </c:pt>
                <c:pt idx="53">
                  <c:v>0.21800000000000003</c:v>
                </c:pt>
                <c:pt idx="54">
                  <c:v>0.17300000000000001</c:v>
                </c:pt>
                <c:pt idx="55">
                  <c:v>0.13500000000000001</c:v>
                </c:pt>
                <c:pt idx="56">
                  <c:v>0.10400000000000001</c:v>
                </c:pt>
                <c:pt idx="57">
                  <c:v>7.8000000000000111E-2</c:v>
                </c:pt>
                <c:pt idx="58">
                  <c:v>5.80000000000001E-2</c:v>
                </c:pt>
                <c:pt idx="59">
                  <c:v>4.2000000000000107E-2</c:v>
                </c:pt>
                <c:pt idx="60">
                  <c:v>3.0000000000000106E-2</c:v>
                </c:pt>
                <c:pt idx="61">
                  <c:v>2.1000000000000005E-2</c:v>
                </c:pt>
                <c:pt idx="62">
                  <c:v>1.4999999999999998E-2</c:v>
                </c:pt>
                <c:pt idx="63">
                  <c:v>1.0000000000000002E-2</c:v>
                </c:pt>
                <c:pt idx="64">
                  <c:v>7.0000000000000218E-3</c:v>
                </c:pt>
                <c:pt idx="65">
                  <c:v>4.0000000000000105E-3</c:v>
                </c:pt>
                <c:pt idx="66">
                  <c:v>3.0000000000000109E-3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3D76-4AE4-B2ED-7505A762715A}"/>
            </c:ext>
          </c:extLst>
        </c:ser>
        <c:ser>
          <c:idx val="27"/>
          <c:order val="27"/>
          <c:val>
            <c:numRef>
              <c:f>gauss.f2!$B$28:$CD$28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4.0000000000000105E-3</c:v>
                </c:pt>
                <c:pt idx="15">
                  <c:v>6.0000000000000218E-3</c:v>
                </c:pt>
                <c:pt idx="16">
                  <c:v>9.0000000000000219E-3</c:v>
                </c:pt>
                <c:pt idx="17">
                  <c:v>1.2999999999999998E-2</c:v>
                </c:pt>
                <c:pt idx="18">
                  <c:v>1.9000000000000003E-2</c:v>
                </c:pt>
                <c:pt idx="19">
                  <c:v>2.7000000000000107E-2</c:v>
                </c:pt>
                <c:pt idx="20">
                  <c:v>3.800000000000011E-2</c:v>
                </c:pt>
                <c:pt idx="21">
                  <c:v>5.3000000000000005E-2</c:v>
                </c:pt>
                <c:pt idx="22">
                  <c:v>7.3000000000000106E-2</c:v>
                </c:pt>
                <c:pt idx="23">
                  <c:v>9.9000000000000227E-2</c:v>
                </c:pt>
                <c:pt idx="24">
                  <c:v>0.13100000000000001</c:v>
                </c:pt>
                <c:pt idx="25">
                  <c:v>0.17</c:v>
                </c:pt>
                <c:pt idx="26">
                  <c:v>0.21800000000000003</c:v>
                </c:pt>
                <c:pt idx="27">
                  <c:v>0.27400000000000002</c:v>
                </c:pt>
                <c:pt idx="28">
                  <c:v>0.33900000000000108</c:v>
                </c:pt>
                <c:pt idx="29">
                  <c:v>0.41200000000000003</c:v>
                </c:pt>
                <c:pt idx="30">
                  <c:v>0.4930000000000001</c:v>
                </c:pt>
                <c:pt idx="31">
                  <c:v>0.58000000000000096</c:v>
                </c:pt>
                <c:pt idx="32">
                  <c:v>0.67000000000000315</c:v>
                </c:pt>
                <c:pt idx="33">
                  <c:v>0.76200000000000112</c:v>
                </c:pt>
                <c:pt idx="34">
                  <c:v>0.85100000000000109</c:v>
                </c:pt>
                <c:pt idx="35">
                  <c:v>0.93500000000000005</c:v>
                </c:pt>
                <c:pt idx="36">
                  <c:v>1.0089999999999928</c:v>
                </c:pt>
                <c:pt idx="37">
                  <c:v>1.071</c:v>
                </c:pt>
                <c:pt idx="38">
                  <c:v>1.1180000000000001</c:v>
                </c:pt>
                <c:pt idx="39">
                  <c:v>1.147</c:v>
                </c:pt>
                <c:pt idx="40">
                  <c:v>1.157</c:v>
                </c:pt>
                <c:pt idx="41">
                  <c:v>1.147</c:v>
                </c:pt>
                <c:pt idx="42">
                  <c:v>1.1180000000000001</c:v>
                </c:pt>
                <c:pt idx="43">
                  <c:v>1.071</c:v>
                </c:pt>
                <c:pt idx="44">
                  <c:v>1.0089999999999928</c:v>
                </c:pt>
                <c:pt idx="45">
                  <c:v>0.93500000000000005</c:v>
                </c:pt>
                <c:pt idx="46">
                  <c:v>0.85100000000000109</c:v>
                </c:pt>
                <c:pt idx="47">
                  <c:v>0.76200000000000112</c:v>
                </c:pt>
                <c:pt idx="48">
                  <c:v>0.67000000000000315</c:v>
                </c:pt>
                <c:pt idx="49">
                  <c:v>0.58000000000000096</c:v>
                </c:pt>
                <c:pt idx="50">
                  <c:v>0.4930000000000001</c:v>
                </c:pt>
                <c:pt idx="51">
                  <c:v>0.41200000000000003</c:v>
                </c:pt>
                <c:pt idx="52">
                  <c:v>0.33900000000000108</c:v>
                </c:pt>
                <c:pt idx="53">
                  <c:v>0.27400000000000002</c:v>
                </c:pt>
                <c:pt idx="54">
                  <c:v>0.21800000000000003</c:v>
                </c:pt>
                <c:pt idx="55">
                  <c:v>0.17</c:v>
                </c:pt>
                <c:pt idx="56">
                  <c:v>0.13100000000000001</c:v>
                </c:pt>
                <c:pt idx="57">
                  <c:v>9.9000000000000227E-2</c:v>
                </c:pt>
                <c:pt idx="58">
                  <c:v>7.3000000000000106E-2</c:v>
                </c:pt>
                <c:pt idx="59">
                  <c:v>5.3000000000000005E-2</c:v>
                </c:pt>
                <c:pt idx="60">
                  <c:v>3.800000000000011E-2</c:v>
                </c:pt>
                <c:pt idx="61">
                  <c:v>2.7000000000000107E-2</c:v>
                </c:pt>
                <c:pt idx="62">
                  <c:v>1.9000000000000003E-2</c:v>
                </c:pt>
                <c:pt idx="63">
                  <c:v>1.2999999999999998E-2</c:v>
                </c:pt>
                <c:pt idx="64">
                  <c:v>9.0000000000000219E-3</c:v>
                </c:pt>
                <c:pt idx="65">
                  <c:v>6.0000000000000218E-3</c:v>
                </c:pt>
                <c:pt idx="66">
                  <c:v>4.0000000000000105E-3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3D76-4AE4-B2ED-7505A762715A}"/>
            </c:ext>
          </c:extLst>
        </c:ser>
        <c:ser>
          <c:idx val="28"/>
          <c:order val="28"/>
          <c:val>
            <c:numRef>
              <c:f>gauss.f2!$B$29:$CD$29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7.0000000000000218E-3</c:v>
                </c:pt>
                <c:pt idx="16">
                  <c:v>1.0999999999999998E-2</c:v>
                </c:pt>
                <c:pt idx="17">
                  <c:v>1.6000000000000004E-2</c:v>
                </c:pt>
                <c:pt idx="18">
                  <c:v>2.3E-2</c:v>
                </c:pt>
                <c:pt idx="19">
                  <c:v>3.3000000000000002E-2</c:v>
                </c:pt>
                <c:pt idx="20">
                  <c:v>4.7000000000000104E-2</c:v>
                </c:pt>
                <c:pt idx="21">
                  <c:v>6.6000000000000003E-2</c:v>
                </c:pt>
                <c:pt idx="22">
                  <c:v>9.0000000000000011E-2</c:v>
                </c:pt>
                <c:pt idx="23">
                  <c:v>0.12200000000000001</c:v>
                </c:pt>
                <c:pt idx="24">
                  <c:v>0.16200000000000001</c:v>
                </c:pt>
                <c:pt idx="25">
                  <c:v>0.21000000000000002</c:v>
                </c:pt>
                <c:pt idx="26">
                  <c:v>0.26900000000000002</c:v>
                </c:pt>
                <c:pt idx="27">
                  <c:v>0.33900000000000108</c:v>
                </c:pt>
                <c:pt idx="28">
                  <c:v>0.41900000000000004</c:v>
                </c:pt>
                <c:pt idx="29">
                  <c:v>0.51</c:v>
                </c:pt>
                <c:pt idx="30">
                  <c:v>0.6100000000000011</c:v>
                </c:pt>
                <c:pt idx="31">
                  <c:v>0.71800000000000108</c:v>
                </c:pt>
                <c:pt idx="32">
                  <c:v>0.83000000000000107</c:v>
                </c:pt>
                <c:pt idx="33">
                  <c:v>0.94300000000000095</c:v>
                </c:pt>
                <c:pt idx="34">
                  <c:v>1.0529999999999937</c:v>
                </c:pt>
                <c:pt idx="35">
                  <c:v>1.157</c:v>
                </c:pt>
                <c:pt idx="36">
                  <c:v>1.2489999999999928</c:v>
                </c:pt>
                <c:pt idx="37">
                  <c:v>1.3260000000000001</c:v>
                </c:pt>
                <c:pt idx="38">
                  <c:v>1.383</c:v>
                </c:pt>
                <c:pt idx="39">
                  <c:v>1.4189999999999916</c:v>
                </c:pt>
                <c:pt idx="40">
                  <c:v>1.4309999999999916</c:v>
                </c:pt>
                <c:pt idx="41">
                  <c:v>1.4189999999999916</c:v>
                </c:pt>
                <c:pt idx="42">
                  <c:v>1.383</c:v>
                </c:pt>
                <c:pt idx="43">
                  <c:v>1.3260000000000001</c:v>
                </c:pt>
                <c:pt idx="44">
                  <c:v>1.2489999999999928</c:v>
                </c:pt>
                <c:pt idx="45">
                  <c:v>1.157</c:v>
                </c:pt>
                <c:pt idx="46">
                  <c:v>1.0529999999999937</c:v>
                </c:pt>
                <c:pt idx="47">
                  <c:v>0.94300000000000095</c:v>
                </c:pt>
                <c:pt idx="48">
                  <c:v>0.83000000000000107</c:v>
                </c:pt>
                <c:pt idx="49">
                  <c:v>0.71800000000000108</c:v>
                </c:pt>
                <c:pt idx="50">
                  <c:v>0.6100000000000011</c:v>
                </c:pt>
                <c:pt idx="51">
                  <c:v>0.51</c:v>
                </c:pt>
                <c:pt idx="52">
                  <c:v>0.41900000000000004</c:v>
                </c:pt>
                <c:pt idx="53">
                  <c:v>0.33900000000000108</c:v>
                </c:pt>
                <c:pt idx="54">
                  <c:v>0.26900000000000002</c:v>
                </c:pt>
                <c:pt idx="55">
                  <c:v>0.21000000000000002</c:v>
                </c:pt>
                <c:pt idx="56">
                  <c:v>0.16200000000000001</c:v>
                </c:pt>
                <c:pt idx="57">
                  <c:v>0.12200000000000001</c:v>
                </c:pt>
                <c:pt idx="58">
                  <c:v>9.0000000000000011E-2</c:v>
                </c:pt>
                <c:pt idx="59">
                  <c:v>6.6000000000000003E-2</c:v>
                </c:pt>
                <c:pt idx="60">
                  <c:v>4.7000000000000104E-2</c:v>
                </c:pt>
                <c:pt idx="61">
                  <c:v>3.3000000000000002E-2</c:v>
                </c:pt>
                <c:pt idx="62">
                  <c:v>2.3E-2</c:v>
                </c:pt>
                <c:pt idx="63">
                  <c:v>1.6000000000000004E-2</c:v>
                </c:pt>
                <c:pt idx="64">
                  <c:v>1.0999999999999998E-2</c:v>
                </c:pt>
                <c:pt idx="65">
                  <c:v>7.0000000000000218E-3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3D76-4AE4-B2ED-7505A762715A}"/>
            </c:ext>
          </c:extLst>
        </c:ser>
        <c:ser>
          <c:idx val="29"/>
          <c:order val="29"/>
          <c:val>
            <c:numRef>
              <c:f>gauss.f2!$B$30:$CD$30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8.000000000000021E-3</c:v>
                </c:pt>
                <c:pt idx="16">
                  <c:v>1.2999999999999998E-2</c:v>
                </c:pt>
                <c:pt idx="17">
                  <c:v>1.9000000000000003E-2</c:v>
                </c:pt>
                <c:pt idx="18">
                  <c:v>2.8000000000000001E-2</c:v>
                </c:pt>
                <c:pt idx="19">
                  <c:v>4.1000000000000002E-2</c:v>
                </c:pt>
                <c:pt idx="20">
                  <c:v>5.80000000000001E-2</c:v>
                </c:pt>
                <c:pt idx="21">
                  <c:v>8.000000000000021E-2</c:v>
                </c:pt>
                <c:pt idx="22">
                  <c:v>0.11</c:v>
                </c:pt>
                <c:pt idx="23">
                  <c:v>0.14800000000000002</c:v>
                </c:pt>
                <c:pt idx="24">
                  <c:v>0.19600000000000001</c:v>
                </c:pt>
                <c:pt idx="25">
                  <c:v>0.25600000000000001</c:v>
                </c:pt>
                <c:pt idx="26">
                  <c:v>0.32800000000000107</c:v>
                </c:pt>
                <c:pt idx="27">
                  <c:v>0.41200000000000003</c:v>
                </c:pt>
                <c:pt idx="28">
                  <c:v>0.51</c:v>
                </c:pt>
                <c:pt idx="29">
                  <c:v>0.62100000000000111</c:v>
                </c:pt>
                <c:pt idx="30">
                  <c:v>0.7430000000000011</c:v>
                </c:pt>
                <c:pt idx="31">
                  <c:v>0.87300000000000211</c:v>
                </c:pt>
                <c:pt idx="32">
                  <c:v>1.0089999999999928</c:v>
                </c:pt>
                <c:pt idx="33">
                  <c:v>1.147</c:v>
                </c:pt>
                <c:pt idx="34">
                  <c:v>1.2809999999999928</c:v>
                </c:pt>
                <c:pt idx="35">
                  <c:v>1.4069999999999916</c:v>
                </c:pt>
                <c:pt idx="36">
                  <c:v>1.5189999999999928</c:v>
                </c:pt>
                <c:pt idx="37">
                  <c:v>1.613</c:v>
                </c:pt>
                <c:pt idx="38">
                  <c:v>1.6830000000000001</c:v>
                </c:pt>
                <c:pt idx="39">
                  <c:v>1.7260000000000031</c:v>
                </c:pt>
                <c:pt idx="40">
                  <c:v>1.7409999999999977</c:v>
                </c:pt>
                <c:pt idx="41">
                  <c:v>1.7260000000000031</c:v>
                </c:pt>
                <c:pt idx="42">
                  <c:v>1.6830000000000001</c:v>
                </c:pt>
                <c:pt idx="43">
                  <c:v>1.613</c:v>
                </c:pt>
                <c:pt idx="44">
                  <c:v>1.5189999999999928</c:v>
                </c:pt>
                <c:pt idx="45">
                  <c:v>1.4069999999999916</c:v>
                </c:pt>
                <c:pt idx="46">
                  <c:v>1.2809999999999928</c:v>
                </c:pt>
                <c:pt idx="47">
                  <c:v>1.147</c:v>
                </c:pt>
                <c:pt idx="48">
                  <c:v>1.0089999999999928</c:v>
                </c:pt>
                <c:pt idx="49">
                  <c:v>0.87300000000000211</c:v>
                </c:pt>
                <c:pt idx="50">
                  <c:v>0.7430000000000011</c:v>
                </c:pt>
                <c:pt idx="51">
                  <c:v>0.62100000000000111</c:v>
                </c:pt>
                <c:pt idx="52">
                  <c:v>0.51</c:v>
                </c:pt>
                <c:pt idx="53">
                  <c:v>0.41200000000000003</c:v>
                </c:pt>
                <c:pt idx="54">
                  <c:v>0.32800000000000107</c:v>
                </c:pt>
                <c:pt idx="55">
                  <c:v>0.25600000000000001</c:v>
                </c:pt>
                <c:pt idx="56">
                  <c:v>0.19600000000000001</c:v>
                </c:pt>
                <c:pt idx="57">
                  <c:v>0.14800000000000002</c:v>
                </c:pt>
                <c:pt idx="58">
                  <c:v>0.11</c:v>
                </c:pt>
                <c:pt idx="59">
                  <c:v>8.000000000000021E-2</c:v>
                </c:pt>
                <c:pt idx="60">
                  <c:v>5.80000000000001E-2</c:v>
                </c:pt>
                <c:pt idx="61">
                  <c:v>4.1000000000000002E-2</c:v>
                </c:pt>
                <c:pt idx="62">
                  <c:v>2.8000000000000001E-2</c:v>
                </c:pt>
                <c:pt idx="63">
                  <c:v>1.9000000000000003E-2</c:v>
                </c:pt>
                <c:pt idx="64">
                  <c:v>1.2999999999999998E-2</c:v>
                </c:pt>
                <c:pt idx="65">
                  <c:v>8.000000000000021E-3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3D76-4AE4-B2ED-7505A762715A}"/>
            </c:ext>
          </c:extLst>
        </c:ser>
        <c:ser>
          <c:idx val="30"/>
          <c:order val="30"/>
          <c:val>
            <c:numRef>
              <c:f>gauss.f2!$B$31:$CD$31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4.0000000000000105E-3</c:v>
                </c:pt>
                <c:pt idx="14">
                  <c:v>7.0000000000000218E-3</c:v>
                </c:pt>
                <c:pt idx="15">
                  <c:v>1.0000000000000002E-2</c:v>
                </c:pt>
                <c:pt idx="16">
                  <c:v>1.4999999999999998E-2</c:v>
                </c:pt>
                <c:pt idx="17">
                  <c:v>2.3E-2</c:v>
                </c:pt>
                <c:pt idx="18">
                  <c:v>3.4000000000000002E-2</c:v>
                </c:pt>
                <c:pt idx="19">
                  <c:v>4.9000000000000106E-2</c:v>
                </c:pt>
                <c:pt idx="20">
                  <c:v>6.9000000000000311E-2</c:v>
                </c:pt>
                <c:pt idx="21">
                  <c:v>9.6000000000000113E-2</c:v>
                </c:pt>
                <c:pt idx="22">
                  <c:v>0.13200000000000001</c:v>
                </c:pt>
                <c:pt idx="23">
                  <c:v>0.17700000000000002</c:v>
                </c:pt>
                <c:pt idx="24">
                  <c:v>0.23500000000000001</c:v>
                </c:pt>
                <c:pt idx="25">
                  <c:v>0.30600000000000011</c:v>
                </c:pt>
                <c:pt idx="26">
                  <c:v>0.39200000000000107</c:v>
                </c:pt>
                <c:pt idx="27">
                  <c:v>0.4930000000000001</c:v>
                </c:pt>
                <c:pt idx="28">
                  <c:v>0.6100000000000011</c:v>
                </c:pt>
                <c:pt idx="29">
                  <c:v>0.7430000000000011</c:v>
                </c:pt>
                <c:pt idx="30">
                  <c:v>0.88800000000000101</c:v>
                </c:pt>
                <c:pt idx="31">
                  <c:v>1.044</c:v>
                </c:pt>
                <c:pt idx="32">
                  <c:v>1.2069999999999927</c:v>
                </c:pt>
                <c:pt idx="33">
                  <c:v>1.3720000000000001</c:v>
                </c:pt>
                <c:pt idx="34">
                  <c:v>1.532</c:v>
                </c:pt>
                <c:pt idx="35">
                  <c:v>1.6830000000000001</c:v>
                </c:pt>
                <c:pt idx="36">
                  <c:v>1.8169999999999937</c:v>
                </c:pt>
                <c:pt idx="37">
                  <c:v>1.9289999999999958</c:v>
                </c:pt>
                <c:pt idx="38">
                  <c:v>2.0129999999999977</c:v>
                </c:pt>
                <c:pt idx="39">
                  <c:v>2.0649999999999999</c:v>
                </c:pt>
                <c:pt idx="40">
                  <c:v>2.0819999999999999</c:v>
                </c:pt>
                <c:pt idx="41">
                  <c:v>2.0649999999999999</c:v>
                </c:pt>
                <c:pt idx="42">
                  <c:v>2.0129999999999977</c:v>
                </c:pt>
                <c:pt idx="43">
                  <c:v>1.9289999999999958</c:v>
                </c:pt>
                <c:pt idx="44">
                  <c:v>1.8169999999999937</c:v>
                </c:pt>
                <c:pt idx="45">
                  <c:v>1.6830000000000001</c:v>
                </c:pt>
                <c:pt idx="46">
                  <c:v>1.532</c:v>
                </c:pt>
                <c:pt idx="47">
                  <c:v>1.3720000000000001</c:v>
                </c:pt>
                <c:pt idx="48">
                  <c:v>1.2069999999999927</c:v>
                </c:pt>
                <c:pt idx="49">
                  <c:v>1.044</c:v>
                </c:pt>
                <c:pt idx="50">
                  <c:v>0.88800000000000101</c:v>
                </c:pt>
                <c:pt idx="51">
                  <c:v>0.7430000000000011</c:v>
                </c:pt>
                <c:pt idx="52">
                  <c:v>0.6100000000000011</c:v>
                </c:pt>
                <c:pt idx="53">
                  <c:v>0.4930000000000001</c:v>
                </c:pt>
                <c:pt idx="54">
                  <c:v>0.39200000000000107</c:v>
                </c:pt>
                <c:pt idx="55">
                  <c:v>0.30600000000000011</c:v>
                </c:pt>
                <c:pt idx="56">
                  <c:v>0.23500000000000001</c:v>
                </c:pt>
                <c:pt idx="57">
                  <c:v>0.17700000000000002</c:v>
                </c:pt>
                <c:pt idx="58">
                  <c:v>0.13200000000000001</c:v>
                </c:pt>
                <c:pt idx="59">
                  <c:v>9.6000000000000113E-2</c:v>
                </c:pt>
                <c:pt idx="60">
                  <c:v>6.9000000000000311E-2</c:v>
                </c:pt>
                <c:pt idx="61">
                  <c:v>4.9000000000000106E-2</c:v>
                </c:pt>
                <c:pt idx="62">
                  <c:v>3.4000000000000002E-2</c:v>
                </c:pt>
                <c:pt idx="63">
                  <c:v>2.3E-2</c:v>
                </c:pt>
                <c:pt idx="64">
                  <c:v>1.4999999999999998E-2</c:v>
                </c:pt>
                <c:pt idx="65">
                  <c:v>1.0000000000000002E-2</c:v>
                </c:pt>
                <c:pt idx="66">
                  <c:v>7.0000000000000218E-3</c:v>
                </c:pt>
                <c:pt idx="67">
                  <c:v>4.0000000000000105E-3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3D76-4AE4-B2ED-7505A762715A}"/>
            </c:ext>
          </c:extLst>
        </c:ser>
        <c:ser>
          <c:idx val="31"/>
          <c:order val="31"/>
          <c:val>
            <c:numRef>
              <c:f>gauss.f2!$B$32:$CD$32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5.0000000000000105E-3</c:v>
                </c:pt>
                <c:pt idx="14">
                  <c:v>8.000000000000021E-3</c:v>
                </c:pt>
                <c:pt idx="15">
                  <c:v>1.2E-2</c:v>
                </c:pt>
                <c:pt idx="16">
                  <c:v>1.7999999999999999E-2</c:v>
                </c:pt>
                <c:pt idx="17">
                  <c:v>2.7000000000000107E-2</c:v>
                </c:pt>
                <c:pt idx="18">
                  <c:v>4.0000000000000105E-2</c:v>
                </c:pt>
                <c:pt idx="19">
                  <c:v>5.7000000000000106E-2</c:v>
                </c:pt>
                <c:pt idx="20">
                  <c:v>8.1000000000000003E-2</c:v>
                </c:pt>
                <c:pt idx="21">
                  <c:v>0.113</c:v>
                </c:pt>
                <c:pt idx="22">
                  <c:v>0.15500000000000003</c:v>
                </c:pt>
                <c:pt idx="23">
                  <c:v>0.20900000000000002</c:v>
                </c:pt>
                <c:pt idx="24">
                  <c:v>0.27600000000000002</c:v>
                </c:pt>
                <c:pt idx="25">
                  <c:v>0.36000000000000004</c:v>
                </c:pt>
                <c:pt idx="26">
                  <c:v>0.46100000000000002</c:v>
                </c:pt>
                <c:pt idx="27">
                  <c:v>0.58000000000000096</c:v>
                </c:pt>
                <c:pt idx="28">
                  <c:v>0.71800000000000108</c:v>
                </c:pt>
                <c:pt idx="29">
                  <c:v>0.87300000000000211</c:v>
                </c:pt>
                <c:pt idx="30">
                  <c:v>1.044</c:v>
                </c:pt>
                <c:pt idx="31">
                  <c:v>1.228</c:v>
                </c:pt>
                <c:pt idx="32">
                  <c:v>1.4189999999999916</c:v>
                </c:pt>
                <c:pt idx="33">
                  <c:v>1.613</c:v>
                </c:pt>
                <c:pt idx="34">
                  <c:v>1.802</c:v>
                </c:pt>
                <c:pt idx="35">
                  <c:v>1.978999999999997</c:v>
                </c:pt>
                <c:pt idx="36">
                  <c:v>2.1359999999999997</c:v>
                </c:pt>
                <c:pt idx="37">
                  <c:v>2.2680000000000002</c:v>
                </c:pt>
                <c:pt idx="38">
                  <c:v>2.3659999999999997</c:v>
                </c:pt>
                <c:pt idx="39">
                  <c:v>2.4279999999999999</c:v>
                </c:pt>
                <c:pt idx="40">
                  <c:v>2.448</c:v>
                </c:pt>
                <c:pt idx="41">
                  <c:v>2.4279999999999999</c:v>
                </c:pt>
                <c:pt idx="42">
                  <c:v>2.3659999999999997</c:v>
                </c:pt>
                <c:pt idx="43">
                  <c:v>2.2680000000000002</c:v>
                </c:pt>
                <c:pt idx="44">
                  <c:v>2.1359999999999997</c:v>
                </c:pt>
                <c:pt idx="45">
                  <c:v>1.978999999999997</c:v>
                </c:pt>
                <c:pt idx="46">
                  <c:v>1.802</c:v>
                </c:pt>
                <c:pt idx="47">
                  <c:v>1.613</c:v>
                </c:pt>
                <c:pt idx="48">
                  <c:v>1.4189999999999916</c:v>
                </c:pt>
                <c:pt idx="49">
                  <c:v>1.228</c:v>
                </c:pt>
                <c:pt idx="50">
                  <c:v>1.044</c:v>
                </c:pt>
                <c:pt idx="51">
                  <c:v>0.87300000000000211</c:v>
                </c:pt>
                <c:pt idx="52">
                  <c:v>0.71800000000000108</c:v>
                </c:pt>
                <c:pt idx="53">
                  <c:v>0.58000000000000096</c:v>
                </c:pt>
                <c:pt idx="54">
                  <c:v>0.46100000000000002</c:v>
                </c:pt>
                <c:pt idx="55">
                  <c:v>0.36000000000000004</c:v>
                </c:pt>
                <c:pt idx="56">
                  <c:v>0.27600000000000002</c:v>
                </c:pt>
                <c:pt idx="57">
                  <c:v>0.20900000000000002</c:v>
                </c:pt>
                <c:pt idx="58">
                  <c:v>0.15500000000000003</c:v>
                </c:pt>
                <c:pt idx="59">
                  <c:v>0.113</c:v>
                </c:pt>
                <c:pt idx="60">
                  <c:v>8.1000000000000003E-2</c:v>
                </c:pt>
                <c:pt idx="61">
                  <c:v>5.7000000000000106E-2</c:v>
                </c:pt>
                <c:pt idx="62">
                  <c:v>4.0000000000000105E-2</c:v>
                </c:pt>
                <c:pt idx="63">
                  <c:v>2.7000000000000107E-2</c:v>
                </c:pt>
                <c:pt idx="64">
                  <c:v>1.7999999999999999E-2</c:v>
                </c:pt>
                <c:pt idx="65">
                  <c:v>1.2E-2</c:v>
                </c:pt>
                <c:pt idx="66">
                  <c:v>8.000000000000021E-3</c:v>
                </c:pt>
                <c:pt idx="67">
                  <c:v>5.0000000000000105E-3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3D76-4AE4-B2ED-7505A762715A}"/>
            </c:ext>
          </c:extLst>
        </c:ser>
        <c:ser>
          <c:idx val="32"/>
          <c:order val="32"/>
          <c:val>
            <c:numRef>
              <c:f>gauss.f2!$B$33:$CD$33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9.0000000000000219E-3</c:v>
                </c:pt>
                <c:pt idx="15">
                  <c:v>1.4E-2</c:v>
                </c:pt>
                <c:pt idx="16">
                  <c:v>2.1000000000000005E-2</c:v>
                </c:pt>
                <c:pt idx="17">
                  <c:v>3.1000000000000107E-2</c:v>
                </c:pt>
                <c:pt idx="18">
                  <c:v>4.5999999999999999E-2</c:v>
                </c:pt>
                <c:pt idx="19">
                  <c:v>6.6000000000000003E-2</c:v>
                </c:pt>
                <c:pt idx="20">
                  <c:v>9.4000000000000208E-2</c:v>
                </c:pt>
                <c:pt idx="21">
                  <c:v>0.13100000000000001</c:v>
                </c:pt>
                <c:pt idx="22">
                  <c:v>0.17900000000000002</c:v>
                </c:pt>
                <c:pt idx="23">
                  <c:v>0.24100000000000002</c:v>
                </c:pt>
                <c:pt idx="24">
                  <c:v>0.31900000000000106</c:v>
                </c:pt>
                <c:pt idx="25">
                  <c:v>0.41600000000000004</c:v>
                </c:pt>
                <c:pt idx="26">
                  <c:v>0.53300000000000003</c:v>
                </c:pt>
                <c:pt idx="27">
                  <c:v>0.67000000000000315</c:v>
                </c:pt>
                <c:pt idx="28">
                  <c:v>0.83000000000000107</c:v>
                </c:pt>
                <c:pt idx="29">
                  <c:v>1.0089999999999928</c:v>
                </c:pt>
                <c:pt idx="30">
                  <c:v>1.2069999999999927</c:v>
                </c:pt>
                <c:pt idx="31">
                  <c:v>1.4189999999999916</c:v>
                </c:pt>
                <c:pt idx="32">
                  <c:v>1.6400000000000001</c:v>
                </c:pt>
                <c:pt idx="33">
                  <c:v>1.8640000000000001</c:v>
                </c:pt>
                <c:pt idx="34">
                  <c:v>2.0819999999999999</c:v>
                </c:pt>
                <c:pt idx="35">
                  <c:v>2.2870000000000115</c:v>
                </c:pt>
                <c:pt idx="36">
                  <c:v>2.4689999999999999</c:v>
                </c:pt>
                <c:pt idx="37">
                  <c:v>2.621</c:v>
                </c:pt>
                <c:pt idx="38">
                  <c:v>2.7349999999999999</c:v>
                </c:pt>
                <c:pt idx="39">
                  <c:v>2.8059999999999987</c:v>
                </c:pt>
                <c:pt idx="40">
                  <c:v>2.8299999999999987</c:v>
                </c:pt>
                <c:pt idx="41">
                  <c:v>2.8059999999999987</c:v>
                </c:pt>
                <c:pt idx="42">
                  <c:v>2.7349999999999999</c:v>
                </c:pt>
                <c:pt idx="43">
                  <c:v>2.621</c:v>
                </c:pt>
                <c:pt idx="44">
                  <c:v>2.4689999999999999</c:v>
                </c:pt>
                <c:pt idx="45">
                  <c:v>2.2870000000000115</c:v>
                </c:pt>
                <c:pt idx="46">
                  <c:v>2.0819999999999999</c:v>
                </c:pt>
                <c:pt idx="47">
                  <c:v>1.8640000000000001</c:v>
                </c:pt>
                <c:pt idx="48">
                  <c:v>1.6400000000000001</c:v>
                </c:pt>
                <c:pt idx="49">
                  <c:v>1.4189999999999916</c:v>
                </c:pt>
                <c:pt idx="50">
                  <c:v>1.2069999999999927</c:v>
                </c:pt>
                <c:pt idx="51">
                  <c:v>1.0089999999999928</c:v>
                </c:pt>
                <c:pt idx="52">
                  <c:v>0.83000000000000107</c:v>
                </c:pt>
                <c:pt idx="53">
                  <c:v>0.67000000000000315</c:v>
                </c:pt>
                <c:pt idx="54">
                  <c:v>0.53300000000000003</c:v>
                </c:pt>
                <c:pt idx="55">
                  <c:v>0.41600000000000004</c:v>
                </c:pt>
                <c:pt idx="56">
                  <c:v>0.31900000000000106</c:v>
                </c:pt>
                <c:pt idx="57">
                  <c:v>0.24100000000000002</c:v>
                </c:pt>
                <c:pt idx="58">
                  <c:v>0.17900000000000002</c:v>
                </c:pt>
                <c:pt idx="59">
                  <c:v>0.13100000000000001</c:v>
                </c:pt>
                <c:pt idx="60">
                  <c:v>9.4000000000000208E-2</c:v>
                </c:pt>
                <c:pt idx="61">
                  <c:v>6.6000000000000003E-2</c:v>
                </c:pt>
                <c:pt idx="62">
                  <c:v>4.5999999999999999E-2</c:v>
                </c:pt>
                <c:pt idx="63">
                  <c:v>3.1000000000000107E-2</c:v>
                </c:pt>
                <c:pt idx="64">
                  <c:v>2.1000000000000005E-2</c:v>
                </c:pt>
                <c:pt idx="65">
                  <c:v>1.4E-2</c:v>
                </c:pt>
                <c:pt idx="66">
                  <c:v>9.0000000000000219E-3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3D76-4AE4-B2ED-7505A762715A}"/>
            </c:ext>
          </c:extLst>
        </c:ser>
        <c:ser>
          <c:idx val="33"/>
          <c:order val="33"/>
          <c:val>
            <c:numRef>
              <c:f>gauss.f2!$B$34:$CD$34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1.0000000000000002E-2</c:v>
                </c:pt>
                <c:pt idx="15">
                  <c:v>1.6000000000000004E-2</c:v>
                </c:pt>
                <c:pt idx="16">
                  <c:v>2.4E-2</c:v>
                </c:pt>
                <c:pt idx="17">
                  <c:v>3.5000000000000107E-2</c:v>
                </c:pt>
                <c:pt idx="18">
                  <c:v>5.2000000000000109E-2</c:v>
                </c:pt>
                <c:pt idx="19">
                  <c:v>7.5000000000000094E-2</c:v>
                </c:pt>
                <c:pt idx="20">
                  <c:v>0.10600000000000001</c:v>
                </c:pt>
                <c:pt idx="21">
                  <c:v>0.14800000000000002</c:v>
                </c:pt>
                <c:pt idx="22">
                  <c:v>0.20300000000000001</c:v>
                </c:pt>
                <c:pt idx="23">
                  <c:v>0.27400000000000002</c:v>
                </c:pt>
                <c:pt idx="24">
                  <c:v>0.3630000000000001</c:v>
                </c:pt>
                <c:pt idx="25">
                  <c:v>0.47300000000000003</c:v>
                </c:pt>
                <c:pt idx="26">
                  <c:v>0.60500000000000109</c:v>
                </c:pt>
                <c:pt idx="27">
                  <c:v>0.76200000000000112</c:v>
                </c:pt>
                <c:pt idx="28">
                  <c:v>0.94300000000000095</c:v>
                </c:pt>
                <c:pt idx="29">
                  <c:v>1.147</c:v>
                </c:pt>
                <c:pt idx="30">
                  <c:v>1.3720000000000001</c:v>
                </c:pt>
                <c:pt idx="31">
                  <c:v>1.613</c:v>
                </c:pt>
                <c:pt idx="32">
                  <c:v>1.8640000000000001</c:v>
                </c:pt>
                <c:pt idx="33">
                  <c:v>2.1179999999999999</c:v>
                </c:pt>
                <c:pt idx="34">
                  <c:v>2.3659999999999997</c:v>
                </c:pt>
                <c:pt idx="35">
                  <c:v>2.5989999999999998</c:v>
                </c:pt>
                <c:pt idx="36">
                  <c:v>2.8059999999999987</c:v>
                </c:pt>
                <c:pt idx="37">
                  <c:v>2.9789999999999988</c:v>
                </c:pt>
                <c:pt idx="38">
                  <c:v>3.1080000000000001</c:v>
                </c:pt>
                <c:pt idx="39">
                  <c:v>3.1890000000000001</c:v>
                </c:pt>
                <c:pt idx="40">
                  <c:v>3.2159999999999997</c:v>
                </c:pt>
                <c:pt idx="41">
                  <c:v>3.1890000000000001</c:v>
                </c:pt>
                <c:pt idx="42">
                  <c:v>3.1080000000000001</c:v>
                </c:pt>
                <c:pt idx="43">
                  <c:v>2.9789999999999988</c:v>
                </c:pt>
                <c:pt idx="44">
                  <c:v>2.8059999999999987</c:v>
                </c:pt>
                <c:pt idx="45">
                  <c:v>2.5989999999999998</c:v>
                </c:pt>
                <c:pt idx="46">
                  <c:v>2.3659999999999997</c:v>
                </c:pt>
                <c:pt idx="47">
                  <c:v>2.1179999999999999</c:v>
                </c:pt>
                <c:pt idx="48">
                  <c:v>1.8640000000000001</c:v>
                </c:pt>
                <c:pt idx="49">
                  <c:v>1.613</c:v>
                </c:pt>
                <c:pt idx="50">
                  <c:v>1.3720000000000001</c:v>
                </c:pt>
                <c:pt idx="51">
                  <c:v>1.147</c:v>
                </c:pt>
                <c:pt idx="52">
                  <c:v>0.94300000000000095</c:v>
                </c:pt>
                <c:pt idx="53">
                  <c:v>0.76200000000000112</c:v>
                </c:pt>
                <c:pt idx="54">
                  <c:v>0.60500000000000109</c:v>
                </c:pt>
                <c:pt idx="55">
                  <c:v>0.47300000000000003</c:v>
                </c:pt>
                <c:pt idx="56">
                  <c:v>0.3630000000000001</c:v>
                </c:pt>
                <c:pt idx="57">
                  <c:v>0.27400000000000002</c:v>
                </c:pt>
                <c:pt idx="58">
                  <c:v>0.20300000000000001</c:v>
                </c:pt>
                <c:pt idx="59">
                  <c:v>0.14800000000000002</c:v>
                </c:pt>
                <c:pt idx="60">
                  <c:v>0.10600000000000001</c:v>
                </c:pt>
                <c:pt idx="61">
                  <c:v>7.5000000000000094E-2</c:v>
                </c:pt>
                <c:pt idx="62">
                  <c:v>5.2000000000000109E-2</c:v>
                </c:pt>
                <c:pt idx="63">
                  <c:v>3.5000000000000107E-2</c:v>
                </c:pt>
                <c:pt idx="64">
                  <c:v>2.4E-2</c:v>
                </c:pt>
                <c:pt idx="65">
                  <c:v>1.6000000000000004E-2</c:v>
                </c:pt>
                <c:pt idx="66">
                  <c:v>1.0000000000000002E-2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3D76-4AE4-B2ED-7505A762715A}"/>
            </c:ext>
          </c:extLst>
        </c:ser>
        <c:ser>
          <c:idx val="34"/>
          <c:order val="34"/>
          <c:val>
            <c:numRef>
              <c:f>gauss.f2!$B$35:$CD$35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7.0000000000000218E-3</c:v>
                </c:pt>
                <c:pt idx="14">
                  <c:v>1.0999999999999998E-2</c:v>
                </c:pt>
                <c:pt idx="15">
                  <c:v>1.7000000000000001E-2</c:v>
                </c:pt>
                <c:pt idx="16">
                  <c:v>2.7000000000000107E-2</c:v>
                </c:pt>
                <c:pt idx="17">
                  <c:v>4.0000000000000105E-2</c:v>
                </c:pt>
                <c:pt idx="18">
                  <c:v>5.80000000000001E-2</c:v>
                </c:pt>
                <c:pt idx="19">
                  <c:v>8.4000000000000213E-2</c:v>
                </c:pt>
                <c:pt idx="20">
                  <c:v>0.11899999999999998</c:v>
                </c:pt>
                <c:pt idx="21">
                  <c:v>0.16600000000000001</c:v>
                </c:pt>
                <c:pt idx="22">
                  <c:v>0.22700000000000001</c:v>
                </c:pt>
                <c:pt idx="23">
                  <c:v>0.30600000000000011</c:v>
                </c:pt>
                <c:pt idx="24">
                  <c:v>0.40500000000000008</c:v>
                </c:pt>
                <c:pt idx="25">
                  <c:v>0.52800000000000002</c:v>
                </c:pt>
                <c:pt idx="26">
                  <c:v>0.67600000000000415</c:v>
                </c:pt>
                <c:pt idx="27">
                  <c:v>0.85100000000000109</c:v>
                </c:pt>
                <c:pt idx="28">
                  <c:v>1.0529999999999937</c:v>
                </c:pt>
                <c:pt idx="29">
                  <c:v>1.2809999999999928</c:v>
                </c:pt>
                <c:pt idx="30">
                  <c:v>1.532</c:v>
                </c:pt>
                <c:pt idx="31">
                  <c:v>1.802</c:v>
                </c:pt>
                <c:pt idx="32">
                  <c:v>2.0819999999999999</c:v>
                </c:pt>
                <c:pt idx="33">
                  <c:v>2.3659999999999997</c:v>
                </c:pt>
                <c:pt idx="34">
                  <c:v>2.6440000000000001</c:v>
                </c:pt>
                <c:pt idx="35">
                  <c:v>2.903</c:v>
                </c:pt>
                <c:pt idx="36">
                  <c:v>3.1349999999999998</c:v>
                </c:pt>
                <c:pt idx="37">
                  <c:v>3.3279999999999998</c:v>
                </c:pt>
                <c:pt idx="38">
                  <c:v>3.4719999999999978</c:v>
                </c:pt>
                <c:pt idx="39">
                  <c:v>3.5619999999999998</c:v>
                </c:pt>
                <c:pt idx="40">
                  <c:v>3.593</c:v>
                </c:pt>
                <c:pt idx="41">
                  <c:v>3.5619999999999998</c:v>
                </c:pt>
                <c:pt idx="42">
                  <c:v>3.4719999999999978</c:v>
                </c:pt>
                <c:pt idx="43">
                  <c:v>3.3279999999999998</c:v>
                </c:pt>
                <c:pt idx="44">
                  <c:v>3.1349999999999998</c:v>
                </c:pt>
                <c:pt idx="45">
                  <c:v>2.903</c:v>
                </c:pt>
                <c:pt idx="46">
                  <c:v>2.6440000000000001</c:v>
                </c:pt>
                <c:pt idx="47">
                  <c:v>2.3659999999999997</c:v>
                </c:pt>
                <c:pt idx="48">
                  <c:v>2.0819999999999999</c:v>
                </c:pt>
                <c:pt idx="49">
                  <c:v>1.802</c:v>
                </c:pt>
                <c:pt idx="50">
                  <c:v>1.532</c:v>
                </c:pt>
                <c:pt idx="51">
                  <c:v>1.2809999999999928</c:v>
                </c:pt>
                <c:pt idx="52">
                  <c:v>1.0529999999999937</c:v>
                </c:pt>
                <c:pt idx="53">
                  <c:v>0.85100000000000109</c:v>
                </c:pt>
                <c:pt idx="54">
                  <c:v>0.67600000000000415</c:v>
                </c:pt>
                <c:pt idx="55">
                  <c:v>0.52800000000000002</c:v>
                </c:pt>
                <c:pt idx="56">
                  <c:v>0.40500000000000008</c:v>
                </c:pt>
                <c:pt idx="57">
                  <c:v>0.30600000000000011</c:v>
                </c:pt>
                <c:pt idx="58">
                  <c:v>0.22700000000000001</c:v>
                </c:pt>
                <c:pt idx="59">
                  <c:v>0.16600000000000001</c:v>
                </c:pt>
                <c:pt idx="60">
                  <c:v>0.11899999999999998</c:v>
                </c:pt>
                <c:pt idx="61">
                  <c:v>8.4000000000000213E-2</c:v>
                </c:pt>
                <c:pt idx="62">
                  <c:v>5.80000000000001E-2</c:v>
                </c:pt>
                <c:pt idx="63">
                  <c:v>4.0000000000000105E-2</c:v>
                </c:pt>
                <c:pt idx="64">
                  <c:v>2.7000000000000107E-2</c:v>
                </c:pt>
                <c:pt idx="65">
                  <c:v>1.7000000000000001E-2</c:v>
                </c:pt>
                <c:pt idx="66">
                  <c:v>1.0999999999999998E-2</c:v>
                </c:pt>
                <c:pt idx="67">
                  <c:v>7.0000000000000218E-3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3D76-4AE4-B2ED-7505A762715A}"/>
            </c:ext>
          </c:extLst>
        </c:ser>
        <c:ser>
          <c:idx val="35"/>
          <c:order val="35"/>
          <c:val>
            <c:numRef>
              <c:f>gauss.f2!$B$36:$CD$36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8.000000000000021E-3</c:v>
                </c:pt>
                <c:pt idx="14">
                  <c:v>1.2E-2</c:v>
                </c:pt>
                <c:pt idx="15">
                  <c:v>1.9000000000000003E-2</c:v>
                </c:pt>
                <c:pt idx="16">
                  <c:v>2.9000000000000001E-2</c:v>
                </c:pt>
                <c:pt idx="17">
                  <c:v>4.3000000000000003E-2</c:v>
                </c:pt>
                <c:pt idx="18">
                  <c:v>6.4000000000000209E-2</c:v>
                </c:pt>
                <c:pt idx="19">
                  <c:v>9.2000000000000026E-2</c:v>
                </c:pt>
                <c:pt idx="20">
                  <c:v>0.13100000000000001</c:v>
                </c:pt>
                <c:pt idx="21">
                  <c:v>0.18200000000000002</c:v>
                </c:pt>
                <c:pt idx="22">
                  <c:v>0.24900000000000003</c:v>
                </c:pt>
                <c:pt idx="23">
                  <c:v>0.33600000000000108</c:v>
                </c:pt>
                <c:pt idx="24">
                  <c:v>0.44500000000000101</c:v>
                </c:pt>
                <c:pt idx="25">
                  <c:v>0.58000000000000096</c:v>
                </c:pt>
                <c:pt idx="26">
                  <c:v>0.7430000000000011</c:v>
                </c:pt>
                <c:pt idx="27">
                  <c:v>0.93500000000000005</c:v>
                </c:pt>
                <c:pt idx="28">
                  <c:v>1.157</c:v>
                </c:pt>
                <c:pt idx="29">
                  <c:v>1.4069999999999916</c:v>
                </c:pt>
                <c:pt idx="30">
                  <c:v>1.6830000000000001</c:v>
                </c:pt>
                <c:pt idx="31">
                  <c:v>1.978999999999997</c:v>
                </c:pt>
                <c:pt idx="32">
                  <c:v>2.2870000000000115</c:v>
                </c:pt>
                <c:pt idx="33">
                  <c:v>2.5989999999999998</c:v>
                </c:pt>
                <c:pt idx="34">
                  <c:v>2.903</c:v>
                </c:pt>
                <c:pt idx="35">
                  <c:v>3.1890000000000001</c:v>
                </c:pt>
                <c:pt idx="36">
                  <c:v>3.4430000000000001</c:v>
                </c:pt>
                <c:pt idx="37">
                  <c:v>3.6549999999999998</c:v>
                </c:pt>
                <c:pt idx="38">
                  <c:v>3.8139999999999987</c:v>
                </c:pt>
                <c:pt idx="39">
                  <c:v>3.9119999999999977</c:v>
                </c:pt>
                <c:pt idx="40">
                  <c:v>3.9459999999999997</c:v>
                </c:pt>
                <c:pt idx="41">
                  <c:v>3.9119999999999977</c:v>
                </c:pt>
                <c:pt idx="42">
                  <c:v>3.8139999999999987</c:v>
                </c:pt>
                <c:pt idx="43">
                  <c:v>3.6549999999999998</c:v>
                </c:pt>
                <c:pt idx="44">
                  <c:v>3.4430000000000001</c:v>
                </c:pt>
                <c:pt idx="45">
                  <c:v>3.1890000000000001</c:v>
                </c:pt>
                <c:pt idx="46">
                  <c:v>2.903</c:v>
                </c:pt>
                <c:pt idx="47">
                  <c:v>2.5989999999999998</c:v>
                </c:pt>
                <c:pt idx="48">
                  <c:v>2.2870000000000115</c:v>
                </c:pt>
                <c:pt idx="49">
                  <c:v>1.978999999999997</c:v>
                </c:pt>
                <c:pt idx="50">
                  <c:v>1.6830000000000001</c:v>
                </c:pt>
                <c:pt idx="51">
                  <c:v>1.4069999999999916</c:v>
                </c:pt>
                <c:pt idx="52">
                  <c:v>1.157</c:v>
                </c:pt>
                <c:pt idx="53">
                  <c:v>0.93500000000000005</c:v>
                </c:pt>
                <c:pt idx="54">
                  <c:v>0.7430000000000011</c:v>
                </c:pt>
                <c:pt idx="55">
                  <c:v>0.58000000000000096</c:v>
                </c:pt>
                <c:pt idx="56">
                  <c:v>0.44500000000000101</c:v>
                </c:pt>
                <c:pt idx="57">
                  <c:v>0.33600000000000108</c:v>
                </c:pt>
                <c:pt idx="58">
                  <c:v>0.24900000000000003</c:v>
                </c:pt>
                <c:pt idx="59">
                  <c:v>0.18200000000000002</c:v>
                </c:pt>
                <c:pt idx="60">
                  <c:v>0.13100000000000001</c:v>
                </c:pt>
                <c:pt idx="61">
                  <c:v>9.2000000000000026E-2</c:v>
                </c:pt>
                <c:pt idx="62">
                  <c:v>6.4000000000000209E-2</c:v>
                </c:pt>
                <c:pt idx="63">
                  <c:v>4.3000000000000003E-2</c:v>
                </c:pt>
                <c:pt idx="64">
                  <c:v>2.9000000000000001E-2</c:v>
                </c:pt>
                <c:pt idx="65">
                  <c:v>1.9000000000000003E-2</c:v>
                </c:pt>
                <c:pt idx="66">
                  <c:v>1.2E-2</c:v>
                </c:pt>
                <c:pt idx="67">
                  <c:v>8.000000000000021E-3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3D76-4AE4-B2ED-7505A762715A}"/>
            </c:ext>
          </c:extLst>
        </c:ser>
        <c:ser>
          <c:idx val="36"/>
          <c:order val="36"/>
          <c:val>
            <c:numRef>
              <c:f>gauss.f2!$B$37:$CD$37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9.0000000000000219E-3</c:v>
                </c:pt>
                <c:pt idx="14">
                  <c:v>1.2999999999999998E-2</c:v>
                </c:pt>
                <c:pt idx="15">
                  <c:v>2.1000000000000005E-2</c:v>
                </c:pt>
                <c:pt idx="16">
                  <c:v>3.1000000000000107E-2</c:v>
                </c:pt>
                <c:pt idx="17">
                  <c:v>4.7000000000000104E-2</c:v>
                </c:pt>
                <c:pt idx="18">
                  <c:v>6.9000000000000311E-2</c:v>
                </c:pt>
                <c:pt idx="19">
                  <c:v>9.9000000000000227E-2</c:v>
                </c:pt>
                <c:pt idx="20">
                  <c:v>0.14100000000000001</c:v>
                </c:pt>
                <c:pt idx="21">
                  <c:v>0.19600000000000001</c:v>
                </c:pt>
                <c:pt idx="22">
                  <c:v>0.26900000000000002</c:v>
                </c:pt>
                <c:pt idx="23">
                  <c:v>0.3630000000000001</c:v>
                </c:pt>
                <c:pt idx="24">
                  <c:v>0.48100000000000004</c:v>
                </c:pt>
                <c:pt idx="25">
                  <c:v>0.62600000000000111</c:v>
                </c:pt>
                <c:pt idx="26">
                  <c:v>0.80200000000000005</c:v>
                </c:pt>
                <c:pt idx="27">
                  <c:v>1.0089999999999928</c:v>
                </c:pt>
                <c:pt idx="28">
                  <c:v>1.2489999999999928</c:v>
                </c:pt>
                <c:pt idx="29">
                  <c:v>1.5189999999999928</c:v>
                </c:pt>
                <c:pt idx="30">
                  <c:v>1.8169999999999937</c:v>
                </c:pt>
                <c:pt idx="31">
                  <c:v>2.1359999999999997</c:v>
                </c:pt>
                <c:pt idx="32">
                  <c:v>2.4689999999999999</c:v>
                </c:pt>
                <c:pt idx="33">
                  <c:v>2.8059999999999987</c:v>
                </c:pt>
                <c:pt idx="34">
                  <c:v>3.1349999999999998</c:v>
                </c:pt>
                <c:pt idx="35">
                  <c:v>3.4430000000000001</c:v>
                </c:pt>
                <c:pt idx="36">
                  <c:v>3.7170000000000001</c:v>
                </c:pt>
                <c:pt idx="37">
                  <c:v>3.9459999999999997</c:v>
                </c:pt>
                <c:pt idx="38">
                  <c:v>4.1179999999999746</c:v>
                </c:pt>
                <c:pt idx="39">
                  <c:v>4.2239999999999975</c:v>
                </c:pt>
                <c:pt idx="40">
                  <c:v>4.2610000000000001</c:v>
                </c:pt>
                <c:pt idx="41">
                  <c:v>4.2239999999999975</c:v>
                </c:pt>
                <c:pt idx="42">
                  <c:v>4.1179999999999746</c:v>
                </c:pt>
                <c:pt idx="43">
                  <c:v>3.9459999999999997</c:v>
                </c:pt>
                <c:pt idx="44">
                  <c:v>3.7170000000000001</c:v>
                </c:pt>
                <c:pt idx="45">
                  <c:v>3.4430000000000001</c:v>
                </c:pt>
                <c:pt idx="46">
                  <c:v>3.1349999999999998</c:v>
                </c:pt>
                <c:pt idx="47">
                  <c:v>2.8059999999999987</c:v>
                </c:pt>
                <c:pt idx="48">
                  <c:v>2.4689999999999999</c:v>
                </c:pt>
                <c:pt idx="49">
                  <c:v>2.1359999999999997</c:v>
                </c:pt>
                <c:pt idx="50">
                  <c:v>1.8169999999999937</c:v>
                </c:pt>
                <c:pt idx="51">
                  <c:v>1.5189999999999928</c:v>
                </c:pt>
                <c:pt idx="52">
                  <c:v>1.2489999999999928</c:v>
                </c:pt>
                <c:pt idx="53">
                  <c:v>1.0089999999999928</c:v>
                </c:pt>
                <c:pt idx="54">
                  <c:v>0.80200000000000005</c:v>
                </c:pt>
                <c:pt idx="55">
                  <c:v>0.62600000000000111</c:v>
                </c:pt>
                <c:pt idx="56">
                  <c:v>0.48100000000000004</c:v>
                </c:pt>
                <c:pt idx="57">
                  <c:v>0.3630000000000001</c:v>
                </c:pt>
                <c:pt idx="58">
                  <c:v>0.26900000000000002</c:v>
                </c:pt>
                <c:pt idx="59">
                  <c:v>0.19600000000000001</c:v>
                </c:pt>
                <c:pt idx="60">
                  <c:v>0.14100000000000001</c:v>
                </c:pt>
                <c:pt idx="61">
                  <c:v>9.9000000000000227E-2</c:v>
                </c:pt>
                <c:pt idx="62">
                  <c:v>6.9000000000000311E-2</c:v>
                </c:pt>
                <c:pt idx="63">
                  <c:v>4.7000000000000104E-2</c:v>
                </c:pt>
                <c:pt idx="64">
                  <c:v>3.1000000000000107E-2</c:v>
                </c:pt>
                <c:pt idx="65">
                  <c:v>2.1000000000000005E-2</c:v>
                </c:pt>
                <c:pt idx="66">
                  <c:v>1.2999999999999998E-2</c:v>
                </c:pt>
                <c:pt idx="67">
                  <c:v>9.0000000000000219E-3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3D76-4AE4-B2ED-7505A762715A}"/>
            </c:ext>
          </c:extLst>
        </c:ser>
        <c:ser>
          <c:idx val="37"/>
          <c:order val="37"/>
          <c:val>
            <c:numRef>
              <c:f>gauss.f2!$B$38:$CD$38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1.4E-2</c:v>
                </c:pt>
                <c:pt idx="15">
                  <c:v>2.2000000000000103E-2</c:v>
                </c:pt>
                <c:pt idx="16">
                  <c:v>3.3000000000000002E-2</c:v>
                </c:pt>
                <c:pt idx="17">
                  <c:v>5.00000000000001E-2</c:v>
                </c:pt>
                <c:pt idx="18">
                  <c:v>7.3000000000000106E-2</c:v>
                </c:pt>
                <c:pt idx="19">
                  <c:v>0.10500000000000001</c:v>
                </c:pt>
                <c:pt idx="20">
                  <c:v>0.15000000000000002</c:v>
                </c:pt>
                <c:pt idx="21">
                  <c:v>0.20900000000000002</c:v>
                </c:pt>
                <c:pt idx="22">
                  <c:v>0.28600000000000003</c:v>
                </c:pt>
                <c:pt idx="23">
                  <c:v>0.38500000000000106</c:v>
                </c:pt>
                <c:pt idx="24">
                  <c:v>0.51</c:v>
                </c:pt>
                <c:pt idx="25">
                  <c:v>0.66500000000000314</c:v>
                </c:pt>
                <c:pt idx="26">
                  <c:v>0.85100000000000109</c:v>
                </c:pt>
                <c:pt idx="27">
                  <c:v>1.071</c:v>
                </c:pt>
                <c:pt idx="28">
                  <c:v>1.3260000000000001</c:v>
                </c:pt>
                <c:pt idx="29">
                  <c:v>1.613</c:v>
                </c:pt>
                <c:pt idx="30">
                  <c:v>1.9289999999999958</c:v>
                </c:pt>
                <c:pt idx="31">
                  <c:v>2.2680000000000002</c:v>
                </c:pt>
                <c:pt idx="32">
                  <c:v>2.621</c:v>
                </c:pt>
                <c:pt idx="33">
                  <c:v>2.9789999999999988</c:v>
                </c:pt>
                <c:pt idx="34">
                  <c:v>3.3279999999999998</c:v>
                </c:pt>
                <c:pt idx="35">
                  <c:v>3.6549999999999998</c:v>
                </c:pt>
                <c:pt idx="36">
                  <c:v>3.9459999999999997</c:v>
                </c:pt>
                <c:pt idx="37">
                  <c:v>4.1890000000000001</c:v>
                </c:pt>
                <c:pt idx="38">
                  <c:v>4.3710000000000004</c:v>
                </c:pt>
                <c:pt idx="39">
                  <c:v>4.484</c:v>
                </c:pt>
                <c:pt idx="40">
                  <c:v>4.5219999999999976</c:v>
                </c:pt>
                <c:pt idx="41">
                  <c:v>4.484</c:v>
                </c:pt>
                <c:pt idx="42">
                  <c:v>4.3710000000000004</c:v>
                </c:pt>
                <c:pt idx="43">
                  <c:v>4.1890000000000001</c:v>
                </c:pt>
                <c:pt idx="44">
                  <c:v>3.9459999999999997</c:v>
                </c:pt>
                <c:pt idx="45">
                  <c:v>3.6549999999999998</c:v>
                </c:pt>
                <c:pt idx="46">
                  <c:v>3.3279999999999998</c:v>
                </c:pt>
                <c:pt idx="47">
                  <c:v>2.9789999999999988</c:v>
                </c:pt>
                <c:pt idx="48">
                  <c:v>2.621</c:v>
                </c:pt>
                <c:pt idx="49">
                  <c:v>2.2680000000000002</c:v>
                </c:pt>
                <c:pt idx="50">
                  <c:v>1.9289999999999958</c:v>
                </c:pt>
                <c:pt idx="51">
                  <c:v>1.613</c:v>
                </c:pt>
                <c:pt idx="52">
                  <c:v>1.3260000000000001</c:v>
                </c:pt>
                <c:pt idx="53">
                  <c:v>1.071</c:v>
                </c:pt>
                <c:pt idx="54">
                  <c:v>0.85100000000000109</c:v>
                </c:pt>
                <c:pt idx="55">
                  <c:v>0.66500000000000314</c:v>
                </c:pt>
                <c:pt idx="56">
                  <c:v>0.51</c:v>
                </c:pt>
                <c:pt idx="57">
                  <c:v>0.38500000000000106</c:v>
                </c:pt>
                <c:pt idx="58">
                  <c:v>0.28600000000000003</c:v>
                </c:pt>
                <c:pt idx="59">
                  <c:v>0.20900000000000002</c:v>
                </c:pt>
                <c:pt idx="60">
                  <c:v>0.15000000000000002</c:v>
                </c:pt>
                <c:pt idx="61">
                  <c:v>0.10500000000000001</c:v>
                </c:pt>
                <c:pt idx="62">
                  <c:v>7.3000000000000106E-2</c:v>
                </c:pt>
                <c:pt idx="63">
                  <c:v>5.00000000000001E-2</c:v>
                </c:pt>
                <c:pt idx="64">
                  <c:v>3.3000000000000002E-2</c:v>
                </c:pt>
                <c:pt idx="65">
                  <c:v>2.2000000000000103E-2</c:v>
                </c:pt>
                <c:pt idx="66">
                  <c:v>1.4E-2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3D76-4AE4-B2ED-7505A762715A}"/>
            </c:ext>
          </c:extLst>
        </c:ser>
        <c:ser>
          <c:idx val="38"/>
          <c:order val="38"/>
          <c:val>
            <c:numRef>
              <c:f>gauss.f2!$B$39:$CD$39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1.4999999999999998E-2</c:v>
                </c:pt>
                <c:pt idx="15">
                  <c:v>2.3E-2</c:v>
                </c:pt>
                <c:pt idx="16">
                  <c:v>3.5000000000000107E-2</c:v>
                </c:pt>
                <c:pt idx="17">
                  <c:v>5.2000000000000109E-2</c:v>
                </c:pt>
                <c:pt idx="18">
                  <c:v>7.6000000000000109E-2</c:v>
                </c:pt>
                <c:pt idx="19">
                  <c:v>0.11</c:v>
                </c:pt>
                <c:pt idx="20">
                  <c:v>0.15600000000000003</c:v>
                </c:pt>
                <c:pt idx="21">
                  <c:v>0.21800000000000003</c:v>
                </c:pt>
                <c:pt idx="22">
                  <c:v>0.2980000000000001</c:v>
                </c:pt>
                <c:pt idx="23">
                  <c:v>0.40200000000000002</c:v>
                </c:pt>
                <c:pt idx="24">
                  <c:v>0.53300000000000003</c:v>
                </c:pt>
                <c:pt idx="25">
                  <c:v>0.69400000000000295</c:v>
                </c:pt>
                <c:pt idx="26">
                  <c:v>0.88800000000000101</c:v>
                </c:pt>
                <c:pt idx="27">
                  <c:v>1.1180000000000001</c:v>
                </c:pt>
                <c:pt idx="28">
                  <c:v>1.383</c:v>
                </c:pt>
                <c:pt idx="29">
                  <c:v>1.6830000000000001</c:v>
                </c:pt>
                <c:pt idx="30">
                  <c:v>2.0129999999999977</c:v>
                </c:pt>
                <c:pt idx="31">
                  <c:v>2.3659999999999997</c:v>
                </c:pt>
                <c:pt idx="32">
                  <c:v>2.7349999999999999</c:v>
                </c:pt>
                <c:pt idx="33">
                  <c:v>3.1080000000000001</c:v>
                </c:pt>
                <c:pt idx="34">
                  <c:v>3.4719999999999978</c:v>
                </c:pt>
                <c:pt idx="35">
                  <c:v>3.8139999999999987</c:v>
                </c:pt>
                <c:pt idx="36">
                  <c:v>4.1179999999999746</c:v>
                </c:pt>
                <c:pt idx="37">
                  <c:v>4.3710000000000004</c:v>
                </c:pt>
                <c:pt idx="38">
                  <c:v>4.5609999999999946</c:v>
                </c:pt>
                <c:pt idx="39">
                  <c:v>4.6790000000000003</c:v>
                </c:pt>
                <c:pt idx="40">
                  <c:v>4.7190000000000003</c:v>
                </c:pt>
                <c:pt idx="41">
                  <c:v>4.6790000000000003</c:v>
                </c:pt>
                <c:pt idx="42">
                  <c:v>4.5609999999999946</c:v>
                </c:pt>
                <c:pt idx="43">
                  <c:v>4.3710000000000004</c:v>
                </c:pt>
                <c:pt idx="44">
                  <c:v>4.1179999999999746</c:v>
                </c:pt>
                <c:pt idx="45">
                  <c:v>3.8139999999999987</c:v>
                </c:pt>
                <c:pt idx="46">
                  <c:v>3.4719999999999978</c:v>
                </c:pt>
                <c:pt idx="47">
                  <c:v>3.1080000000000001</c:v>
                </c:pt>
                <c:pt idx="48">
                  <c:v>2.7349999999999999</c:v>
                </c:pt>
                <c:pt idx="49">
                  <c:v>2.3659999999999997</c:v>
                </c:pt>
                <c:pt idx="50">
                  <c:v>2.0129999999999977</c:v>
                </c:pt>
                <c:pt idx="51">
                  <c:v>1.6830000000000001</c:v>
                </c:pt>
                <c:pt idx="52">
                  <c:v>1.383</c:v>
                </c:pt>
                <c:pt idx="53">
                  <c:v>1.1180000000000001</c:v>
                </c:pt>
                <c:pt idx="54">
                  <c:v>0.88800000000000101</c:v>
                </c:pt>
                <c:pt idx="55">
                  <c:v>0.69400000000000295</c:v>
                </c:pt>
                <c:pt idx="56">
                  <c:v>0.53300000000000003</c:v>
                </c:pt>
                <c:pt idx="57">
                  <c:v>0.40200000000000002</c:v>
                </c:pt>
                <c:pt idx="58">
                  <c:v>0.2980000000000001</c:v>
                </c:pt>
                <c:pt idx="59">
                  <c:v>0.21800000000000003</c:v>
                </c:pt>
                <c:pt idx="60">
                  <c:v>0.15600000000000003</c:v>
                </c:pt>
                <c:pt idx="61">
                  <c:v>0.11</c:v>
                </c:pt>
                <c:pt idx="62">
                  <c:v>7.6000000000000109E-2</c:v>
                </c:pt>
                <c:pt idx="63">
                  <c:v>5.2000000000000109E-2</c:v>
                </c:pt>
                <c:pt idx="64">
                  <c:v>3.5000000000000107E-2</c:v>
                </c:pt>
                <c:pt idx="65">
                  <c:v>2.3E-2</c:v>
                </c:pt>
                <c:pt idx="66">
                  <c:v>1.4999999999999998E-2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3D76-4AE4-B2ED-7505A762715A}"/>
            </c:ext>
          </c:extLst>
        </c:ser>
        <c:ser>
          <c:idx val="39"/>
          <c:order val="39"/>
          <c:val>
            <c:numRef>
              <c:f>gauss.f2!$B$40:$CD$40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1.0000000000000002E-2</c:v>
                </c:pt>
                <c:pt idx="14">
                  <c:v>1.4999999999999998E-2</c:v>
                </c:pt>
                <c:pt idx="15">
                  <c:v>2.4E-2</c:v>
                </c:pt>
                <c:pt idx="16">
                  <c:v>3.6000000000000108E-2</c:v>
                </c:pt>
                <c:pt idx="17">
                  <c:v>5.3000000000000005E-2</c:v>
                </c:pt>
                <c:pt idx="18">
                  <c:v>7.8000000000000111E-2</c:v>
                </c:pt>
                <c:pt idx="19">
                  <c:v>0.113</c:v>
                </c:pt>
                <c:pt idx="20">
                  <c:v>0.16</c:v>
                </c:pt>
                <c:pt idx="21">
                  <c:v>0.223</c:v>
                </c:pt>
                <c:pt idx="22">
                  <c:v>0.30600000000000011</c:v>
                </c:pt>
                <c:pt idx="23">
                  <c:v>0.41200000000000003</c:v>
                </c:pt>
                <c:pt idx="24">
                  <c:v>0.54600000000000004</c:v>
                </c:pt>
                <c:pt idx="25">
                  <c:v>0.71200000000000108</c:v>
                </c:pt>
                <c:pt idx="26">
                  <c:v>0.91100000000000003</c:v>
                </c:pt>
                <c:pt idx="27">
                  <c:v>1.147</c:v>
                </c:pt>
                <c:pt idx="28">
                  <c:v>1.4189999999999916</c:v>
                </c:pt>
                <c:pt idx="29">
                  <c:v>1.7260000000000031</c:v>
                </c:pt>
                <c:pt idx="30">
                  <c:v>2.0649999999999999</c:v>
                </c:pt>
                <c:pt idx="31">
                  <c:v>2.4279999999999999</c:v>
                </c:pt>
                <c:pt idx="32">
                  <c:v>2.8059999999999987</c:v>
                </c:pt>
                <c:pt idx="33">
                  <c:v>3.1890000000000001</c:v>
                </c:pt>
                <c:pt idx="34">
                  <c:v>3.5619999999999998</c:v>
                </c:pt>
                <c:pt idx="35">
                  <c:v>3.9119999999999977</c:v>
                </c:pt>
                <c:pt idx="36">
                  <c:v>4.2239999999999975</c:v>
                </c:pt>
                <c:pt idx="37">
                  <c:v>4.484</c:v>
                </c:pt>
                <c:pt idx="38">
                  <c:v>4.6790000000000003</c:v>
                </c:pt>
                <c:pt idx="39">
                  <c:v>4.8</c:v>
                </c:pt>
                <c:pt idx="40">
                  <c:v>4.8419999999999996</c:v>
                </c:pt>
                <c:pt idx="41">
                  <c:v>4.8</c:v>
                </c:pt>
                <c:pt idx="42">
                  <c:v>4.6790000000000003</c:v>
                </c:pt>
                <c:pt idx="43">
                  <c:v>4.484</c:v>
                </c:pt>
                <c:pt idx="44">
                  <c:v>4.2239999999999975</c:v>
                </c:pt>
                <c:pt idx="45">
                  <c:v>3.9119999999999977</c:v>
                </c:pt>
                <c:pt idx="46">
                  <c:v>3.5619999999999998</c:v>
                </c:pt>
                <c:pt idx="47">
                  <c:v>3.1890000000000001</c:v>
                </c:pt>
                <c:pt idx="48">
                  <c:v>2.8059999999999987</c:v>
                </c:pt>
                <c:pt idx="49">
                  <c:v>2.4279999999999999</c:v>
                </c:pt>
                <c:pt idx="50">
                  <c:v>2.0649999999999999</c:v>
                </c:pt>
                <c:pt idx="51">
                  <c:v>1.7260000000000031</c:v>
                </c:pt>
                <c:pt idx="52">
                  <c:v>1.4189999999999916</c:v>
                </c:pt>
                <c:pt idx="53">
                  <c:v>1.147</c:v>
                </c:pt>
                <c:pt idx="54">
                  <c:v>0.91100000000000003</c:v>
                </c:pt>
                <c:pt idx="55">
                  <c:v>0.71200000000000108</c:v>
                </c:pt>
                <c:pt idx="56">
                  <c:v>0.54600000000000004</c:v>
                </c:pt>
                <c:pt idx="57">
                  <c:v>0.41200000000000003</c:v>
                </c:pt>
                <c:pt idx="58">
                  <c:v>0.30600000000000011</c:v>
                </c:pt>
                <c:pt idx="59">
                  <c:v>0.223</c:v>
                </c:pt>
                <c:pt idx="60">
                  <c:v>0.16</c:v>
                </c:pt>
                <c:pt idx="61">
                  <c:v>0.113</c:v>
                </c:pt>
                <c:pt idx="62">
                  <c:v>7.8000000000000111E-2</c:v>
                </c:pt>
                <c:pt idx="63">
                  <c:v>5.3000000000000005E-2</c:v>
                </c:pt>
                <c:pt idx="64">
                  <c:v>3.6000000000000108E-2</c:v>
                </c:pt>
                <c:pt idx="65">
                  <c:v>2.4E-2</c:v>
                </c:pt>
                <c:pt idx="66">
                  <c:v>1.4999999999999998E-2</c:v>
                </c:pt>
                <c:pt idx="67">
                  <c:v>1.0000000000000002E-2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3D76-4AE4-B2ED-7505A762715A}"/>
            </c:ext>
          </c:extLst>
        </c:ser>
        <c:ser>
          <c:idx val="40"/>
          <c:order val="40"/>
          <c:val>
            <c:numRef>
              <c:f>gauss.f2!$B$41:$CD$41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1.0000000000000002E-2</c:v>
                </c:pt>
                <c:pt idx="14">
                  <c:v>1.4999999999999998E-2</c:v>
                </c:pt>
                <c:pt idx="15">
                  <c:v>2.4E-2</c:v>
                </c:pt>
                <c:pt idx="16">
                  <c:v>3.6000000000000108E-2</c:v>
                </c:pt>
                <c:pt idx="17">
                  <c:v>5.4000000000000214E-2</c:v>
                </c:pt>
                <c:pt idx="18">
                  <c:v>7.900000000000032E-2</c:v>
                </c:pt>
                <c:pt idx="19">
                  <c:v>0.114</c:v>
                </c:pt>
                <c:pt idx="20">
                  <c:v>0.16200000000000001</c:v>
                </c:pt>
                <c:pt idx="21">
                  <c:v>0.22500000000000001</c:v>
                </c:pt>
                <c:pt idx="22">
                  <c:v>0.30900000000000105</c:v>
                </c:pt>
                <c:pt idx="23">
                  <c:v>0.41600000000000004</c:v>
                </c:pt>
                <c:pt idx="24">
                  <c:v>0.55100000000000005</c:v>
                </c:pt>
                <c:pt idx="25">
                  <c:v>0.71800000000000108</c:v>
                </c:pt>
                <c:pt idx="26">
                  <c:v>0.91900000000000004</c:v>
                </c:pt>
                <c:pt idx="27">
                  <c:v>1.157</c:v>
                </c:pt>
                <c:pt idx="28">
                  <c:v>1.4309999999999916</c:v>
                </c:pt>
                <c:pt idx="29">
                  <c:v>1.7409999999999977</c:v>
                </c:pt>
                <c:pt idx="30">
                  <c:v>2.0819999999999999</c:v>
                </c:pt>
                <c:pt idx="31">
                  <c:v>2.448</c:v>
                </c:pt>
                <c:pt idx="32">
                  <c:v>2.8299999999999987</c:v>
                </c:pt>
                <c:pt idx="33">
                  <c:v>3.2159999999999997</c:v>
                </c:pt>
                <c:pt idx="34">
                  <c:v>3.593</c:v>
                </c:pt>
                <c:pt idx="35">
                  <c:v>3.9459999999999997</c:v>
                </c:pt>
                <c:pt idx="36">
                  <c:v>4.2610000000000001</c:v>
                </c:pt>
                <c:pt idx="37">
                  <c:v>4.5219999999999976</c:v>
                </c:pt>
                <c:pt idx="38">
                  <c:v>4.7190000000000003</c:v>
                </c:pt>
                <c:pt idx="39">
                  <c:v>4.8419999999999996</c:v>
                </c:pt>
                <c:pt idx="40">
                  <c:v>4.883</c:v>
                </c:pt>
                <c:pt idx="41">
                  <c:v>4.8419999999999996</c:v>
                </c:pt>
                <c:pt idx="42">
                  <c:v>4.7190000000000003</c:v>
                </c:pt>
                <c:pt idx="43">
                  <c:v>4.5219999999999976</c:v>
                </c:pt>
                <c:pt idx="44">
                  <c:v>4.2610000000000001</c:v>
                </c:pt>
                <c:pt idx="45">
                  <c:v>3.9459999999999997</c:v>
                </c:pt>
                <c:pt idx="46">
                  <c:v>3.593</c:v>
                </c:pt>
                <c:pt idx="47">
                  <c:v>3.2159999999999997</c:v>
                </c:pt>
                <c:pt idx="48">
                  <c:v>2.8299999999999987</c:v>
                </c:pt>
                <c:pt idx="49">
                  <c:v>2.448</c:v>
                </c:pt>
                <c:pt idx="50">
                  <c:v>2.0819999999999999</c:v>
                </c:pt>
                <c:pt idx="51">
                  <c:v>1.7409999999999977</c:v>
                </c:pt>
                <c:pt idx="52">
                  <c:v>1.4309999999999916</c:v>
                </c:pt>
                <c:pt idx="53">
                  <c:v>1.157</c:v>
                </c:pt>
                <c:pt idx="54">
                  <c:v>0.91900000000000004</c:v>
                </c:pt>
                <c:pt idx="55">
                  <c:v>0.71800000000000108</c:v>
                </c:pt>
                <c:pt idx="56">
                  <c:v>0.55100000000000005</c:v>
                </c:pt>
                <c:pt idx="57">
                  <c:v>0.41600000000000004</c:v>
                </c:pt>
                <c:pt idx="58">
                  <c:v>0.30900000000000105</c:v>
                </c:pt>
                <c:pt idx="59">
                  <c:v>0.22500000000000001</c:v>
                </c:pt>
                <c:pt idx="60">
                  <c:v>0.16200000000000001</c:v>
                </c:pt>
                <c:pt idx="61">
                  <c:v>0.114</c:v>
                </c:pt>
                <c:pt idx="62">
                  <c:v>7.900000000000032E-2</c:v>
                </c:pt>
                <c:pt idx="63">
                  <c:v>5.4000000000000214E-2</c:v>
                </c:pt>
                <c:pt idx="64">
                  <c:v>3.6000000000000108E-2</c:v>
                </c:pt>
                <c:pt idx="65">
                  <c:v>2.4E-2</c:v>
                </c:pt>
                <c:pt idx="66">
                  <c:v>1.4999999999999998E-2</c:v>
                </c:pt>
                <c:pt idx="67">
                  <c:v>1.0000000000000002E-2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3D76-4AE4-B2ED-7505A762715A}"/>
            </c:ext>
          </c:extLst>
        </c:ser>
        <c:ser>
          <c:idx val="41"/>
          <c:order val="41"/>
          <c:val>
            <c:numRef>
              <c:f>gauss.f2!$B$42:$CD$42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1.0000000000000002E-2</c:v>
                </c:pt>
                <c:pt idx="14">
                  <c:v>1.4999999999999998E-2</c:v>
                </c:pt>
                <c:pt idx="15">
                  <c:v>2.4E-2</c:v>
                </c:pt>
                <c:pt idx="16">
                  <c:v>3.6000000000000108E-2</c:v>
                </c:pt>
                <c:pt idx="17">
                  <c:v>5.3000000000000005E-2</c:v>
                </c:pt>
                <c:pt idx="18">
                  <c:v>7.8000000000000111E-2</c:v>
                </c:pt>
                <c:pt idx="19">
                  <c:v>0.113</c:v>
                </c:pt>
                <c:pt idx="20">
                  <c:v>0.16</c:v>
                </c:pt>
                <c:pt idx="21">
                  <c:v>0.223</c:v>
                </c:pt>
                <c:pt idx="22">
                  <c:v>0.30600000000000011</c:v>
                </c:pt>
                <c:pt idx="23">
                  <c:v>0.41200000000000003</c:v>
                </c:pt>
                <c:pt idx="24">
                  <c:v>0.54600000000000004</c:v>
                </c:pt>
                <c:pt idx="25">
                  <c:v>0.71200000000000108</c:v>
                </c:pt>
                <c:pt idx="26">
                  <c:v>0.91100000000000003</c:v>
                </c:pt>
                <c:pt idx="27">
                  <c:v>1.147</c:v>
                </c:pt>
                <c:pt idx="28">
                  <c:v>1.4189999999999916</c:v>
                </c:pt>
                <c:pt idx="29">
                  <c:v>1.7260000000000031</c:v>
                </c:pt>
                <c:pt idx="30">
                  <c:v>2.0649999999999999</c:v>
                </c:pt>
                <c:pt idx="31">
                  <c:v>2.4279999999999999</c:v>
                </c:pt>
                <c:pt idx="32">
                  <c:v>2.8059999999999987</c:v>
                </c:pt>
                <c:pt idx="33">
                  <c:v>3.1890000000000001</c:v>
                </c:pt>
                <c:pt idx="34">
                  <c:v>3.5619999999999998</c:v>
                </c:pt>
                <c:pt idx="35">
                  <c:v>3.9119999999999977</c:v>
                </c:pt>
                <c:pt idx="36">
                  <c:v>4.2239999999999975</c:v>
                </c:pt>
                <c:pt idx="37">
                  <c:v>4.484</c:v>
                </c:pt>
                <c:pt idx="38">
                  <c:v>4.6790000000000003</c:v>
                </c:pt>
                <c:pt idx="39">
                  <c:v>4.8</c:v>
                </c:pt>
                <c:pt idx="40">
                  <c:v>4.8419999999999996</c:v>
                </c:pt>
                <c:pt idx="41">
                  <c:v>4.8</c:v>
                </c:pt>
                <c:pt idx="42">
                  <c:v>4.6790000000000003</c:v>
                </c:pt>
                <c:pt idx="43">
                  <c:v>4.484</c:v>
                </c:pt>
                <c:pt idx="44">
                  <c:v>4.2239999999999975</c:v>
                </c:pt>
                <c:pt idx="45">
                  <c:v>3.9119999999999977</c:v>
                </c:pt>
                <c:pt idx="46">
                  <c:v>3.5619999999999998</c:v>
                </c:pt>
                <c:pt idx="47">
                  <c:v>3.1890000000000001</c:v>
                </c:pt>
                <c:pt idx="48">
                  <c:v>2.8059999999999987</c:v>
                </c:pt>
                <c:pt idx="49">
                  <c:v>2.4279999999999999</c:v>
                </c:pt>
                <c:pt idx="50">
                  <c:v>2.0649999999999999</c:v>
                </c:pt>
                <c:pt idx="51">
                  <c:v>1.7260000000000031</c:v>
                </c:pt>
                <c:pt idx="52">
                  <c:v>1.4189999999999916</c:v>
                </c:pt>
                <c:pt idx="53">
                  <c:v>1.147</c:v>
                </c:pt>
                <c:pt idx="54">
                  <c:v>0.91100000000000003</c:v>
                </c:pt>
                <c:pt idx="55">
                  <c:v>0.71200000000000108</c:v>
                </c:pt>
                <c:pt idx="56">
                  <c:v>0.54600000000000004</c:v>
                </c:pt>
                <c:pt idx="57">
                  <c:v>0.41200000000000003</c:v>
                </c:pt>
                <c:pt idx="58">
                  <c:v>0.30600000000000011</c:v>
                </c:pt>
                <c:pt idx="59">
                  <c:v>0.223</c:v>
                </c:pt>
                <c:pt idx="60">
                  <c:v>0.16</c:v>
                </c:pt>
                <c:pt idx="61">
                  <c:v>0.113</c:v>
                </c:pt>
                <c:pt idx="62">
                  <c:v>7.8000000000000111E-2</c:v>
                </c:pt>
                <c:pt idx="63">
                  <c:v>5.3000000000000005E-2</c:v>
                </c:pt>
                <c:pt idx="64">
                  <c:v>3.6000000000000108E-2</c:v>
                </c:pt>
                <c:pt idx="65">
                  <c:v>2.4E-2</c:v>
                </c:pt>
                <c:pt idx="66">
                  <c:v>1.4999999999999998E-2</c:v>
                </c:pt>
                <c:pt idx="67">
                  <c:v>1.0000000000000002E-2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3D76-4AE4-B2ED-7505A762715A}"/>
            </c:ext>
          </c:extLst>
        </c:ser>
        <c:ser>
          <c:idx val="42"/>
          <c:order val="42"/>
          <c:val>
            <c:numRef>
              <c:f>gauss.f2!$B$43:$CD$43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4.0000000000000105E-3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1.4999999999999998E-2</c:v>
                </c:pt>
                <c:pt idx="15">
                  <c:v>2.3E-2</c:v>
                </c:pt>
                <c:pt idx="16">
                  <c:v>3.5000000000000107E-2</c:v>
                </c:pt>
                <c:pt idx="17">
                  <c:v>5.2000000000000109E-2</c:v>
                </c:pt>
                <c:pt idx="18">
                  <c:v>7.6000000000000109E-2</c:v>
                </c:pt>
                <c:pt idx="19">
                  <c:v>0.11</c:v>
                </c:pt>
                <c:pt idx="20">
                  <c:v>0.15600000000000003</c:v>
                </c:pt>
                <c:pt idx="21">
                  <c:v>0.21800000000000003</c:v>
                </c:pt>
                <c:pt idx="22">
                  <c:v>0.2980000000000001</c:v>
                </c:pt>
                <c:pt idx="23">
                  <c:v>0.40200000000000002</c:v>
                </c:pt>
                <c:pt idx="24">
                  <c:v>0.53300000000000003</c:v>
                </c:pt>
                <c:pt idx="25">
                  <c:v>0.69400000000000295</c:v>
                </c:pt>
                <c:pt idx="26">
                  <c:v>0.88800000000000101</c:v>
                </c:pt>
                <c:pt idx="27">
                  <c:v>1.1180000000000001</c:v>
                </c:pt>
                <c:pt idx="28">
                  <c:v>1.383</c:v>
                </c:pt>
                <c:pt idx="29">
                  <c:v>1.6830000000000001</c:v>
                </c:pt>
                <c:pt idx="30">
                  <c:v>2.0129999999999977</c:v>
                </c:pt>
                <c:pt idx="31">
                  <c:v>2.3659999999999997</c:v>
                </c:pt>
                <c:pt idx="32">
                  <c:v>2.7349999999999999</c:v>
                </c:pt>
                <c:pt idx="33">
                  <c:v>3.1080000000000001</c:v>
                </c:pt>
                <c:pt idx="34">
                  <c:v>3.4719999999999978</c:v>
                </c:pt>
                <c:pt idx="35">
                  <c:v>3.8139999999999987</c:v>
                </c:pt>
                <c:pt idx="36">
                  <c:v>4.1179999999999746</c:v>
                </c:pt>
                <c:pt idx="37">
                  <c:v>4.3710000000000004</c:v>
                </c:pt>
                <c:pt idx="38">
                  <c:v>4.5609999999999946</c:v>
                </c:pt>
                <c:pt idx="39">
                  <c:v>4.6790000000000003</c:v>
                </c:pt>
                <c:pt idx="40">
                  <c:v>4.7190000000000003</c:v>
                </c:pt>
                <c:pt idx="41">
                  <c:v>4.6790000000000003</c:v>
                </c:pt>
                <c:pt idx="42">
                  <c:v>4.5609999999999946</c:v>
                </c:pt>
                <c:pt idx="43">
                  <c:v>4.3710000000000004</c:v>
                </c:pt>
                <c:pt idx="44">
                  <c:v>4.1179999999999746</c:v>
                </c:pt>
                <c:pt idx="45">
                  <c:v>3.8139999999999987</c:v>
                </c:pt>
                <c:pt idx="46">
                  <c:v>3.4719999999999978</c:v>
                </c:pt>
                <c:pt idx="47">
                  <c:v>3.1080000000000001</c:v>
                </c:pt>
                <c:pt idx="48">
                  <c:v>2.7349999999999999</c:v>
                </c:pt>
                <c:pt idx="49">
                  <c:v>2.3659999999999997</c:v>
                </c:pt>
                <c:pt idx="50">
                  <c:v>2.0129999999999977</c:v>
                </c:pt>
                <c:pt idx="51">
                  <c:v>1.6830000000000001</c:v>
                </c:pt>
                <c:pt idx="52">
                  <c:v>1.383</c:v>
                </c:pt>
                <c:pt idx="53">
                  <c:v>1.1180000000000001</c:v>
                </c:pt>
                <c:pt idx="54">
                  <c:v>0.88800000000000101</c:v>
                </c:pt>
                <c:pt idx="55">
                  <c:v>0.69400000000000295</c:v>
                </c:pt>
                <c:pt idx="56">
                  <c:v>0.53300000000000003</c:v>
                </c:pt>
                <c:pt idx="57">
                  <c:v>0.40200000000000002</c:v>
                </c:pt>
                <c:pt idx="58">
                  <c:v>0.2980000000000001</c:v>
                </c:pt>
                <c:pt idx="59">
                  <c:v>0.21800000000000003</c:v>
                </c:pt>
                <c:pt idx="60">
                  <c:v>0.15600000000000003</c:v>
                </c:pt>
                <c:pt idx="61">
                  <c:v>0.11</c:v>
                </c:pt>
                <c:pt idx="62">
                  <c:v>7.6000000000000109E-2</c:v>
                </c:pt>
                <c:pt idx="63">
                  <c:v>5.2000000000000109E-2</c:v>
                </c:pt>
                <c:pt idx="64">
                  <c:v>3.5000000000000107E-2</c:v>
                </c:pt>
                <c:pt idx="65">
                  <c:v>2.3E-2</c:v>
                </c:pt>
                <c:pt idx="66">
                  <c:v>1.4999999999999998E-2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4.0000000000000105E-3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3D76-4AE4-B2ED-7505A762715A}"/>
            </c:ext>
          </c:extLst>
        </c:ser>
        <c:ser>
          <c:idx val="43"/>
          <c:order val="43"/>
          <c:val>
            <c:numRef>
              <c:f>gauss.f2!$B$44:$CD$44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6.0000000000000218E-3</c:v>
                </c:pt>
                <c:pt idx="13">
                  <c:v>9.0000000000000219E-3</c:v>
                </c:pt>
                <c:pt idx="14">
                  <c:v>1.4E-2</c:v>
                </c:pt>
                <c:pt idx="15">
                  <c:v>2.2000000000000103E-2</c:v>
                </c:pt>
                <c:pt idx="16">
                  <c:v>3.3000000000000002E-2</c:v>
                </c:pt>
                <c:pt idx="17">
                  <c:v>5.00000000000001E-2</c:v>
                </c:pt>
                <c:pt idx="18">
                  <c:v>7.3000000000000106E-2</c:v>
                </c:pt>
                <c:pt idx="19">
                  <c:v>0.10500000000000001</c:v>
                </c:pt>
                <c:pt idx="20">
                  <c:v>0.15000000000000002</c:v>
                </c:pt>
                <c:pt idx="21">
                  <c:v>0.20900000000000002</c:v>
                </c:pt>
                <c:pt idx="22">
                  <c:v>0.28600000000000003</c:v>
                </c:pt>
                <c:pt idx="23">
                  <c:v>0.38500000000000106</c:v>
                </c:pt>
                <c:pt idx="24">
                  <c:v>0.51</c:v>
                </c:pt>
                <c:pt idx="25">
                  <c:v>0.66500000000000314</c:v>
                </c:pt>
                <c:pt idx="26">
                  <c:v>0.85100000000000109</c:v>
                </c:pt>
                <c:pt idx="27">
                  <c:v>1.071</c:v>
                </c:pt>
                <c:pt idx="28">
                  <c:v>1.3260000000000001</c:v>
                </c:pt>
                <c:pt idx="29">
                  <c:v>1.613</c:v>
                </c:pt>
                <c:pt idx="30">
                  <c:v>1.9289999999999958</c:v>
                </c:pt>
                <c:pt idx="31">
                  <c:v>2.2680000000000002</c:v>
                </c:pt>
                <c:pt idx="32">
                  <c:v>2.621</c:v>
                </c:pt>
                <c:pt idx="33">
                  <c:v>2.9789999999999988</c:v>
                </c:pt>
                <c:pt idx="34">
                  <c:v>3.3279999999999998</c:v>
                </c:pt>
                <c:pt idx="35">
                  <c:v>3.6549999999999998</c:v>
                </c:pt>
                <c:pt idx="36">
                  <c:v>3.9459999999999997</c:v>
                </c:pt>
                <c:pt idx="37">
                  <c:v>4.1890000000000001</c:v>
                </c:pt>
                <c:pt idx="38">
                  <c:v>4.3710000000000004</c:v>
                </c:pt>
                <c:pt idx="39">
                  <c:v>4.484</c:v>
                </c:pt>
                <c:pt idx="40">
                  <c:v>4.5219999999999976</c:v>
                </c:pt>
                <c:pt idx="41">
                  <c:v>4.484</c:v>
                </c:pt>
                <c:pt idx="42">
                  <c:v>4.3710000000000004</c:v>
                </c:pt>
                <c:pt idx="43">
                  <c:v>4.1890000000000001</c:v>
                </c:pt>
                <c:pt idx="44">
                  <c:v>3.9459999999999997</c:v>
                </c:pt>
                <c:pt idx="45">
                  <c:v>3.6549999999999998</c:v>
                </c:pt>
                <c:pt idx="46">
                  <c:v>3.3279999999999998</c:v>
                </c:pt>
                <c:pt idx="47">
                  <c:v>2.9789999999999988</c:v>
                </c:pt>
                <c:pt idx="48">
                  <c:v>2.621</c:v>
                </c:pt>
                <c:pt idx="49">
                  <c:v>2.2680000000000002</c:v>
                </c:pt>
                <c:pt idx="50">
                  <c:v>1.9289999999999958</c:v>
                </c:pt>
                <c:pt idx="51">
                  <c:v>1.613</c:v>
                </c:pt>
                <c:pt idx="52">
                  <c:v>1.3260000000000001</c:v>
                </c:pt>
                <c:pt idx="53">
                  <c:v>1.071</c:v>
                </c:pt>
                <c:pt idx="54">
                  <c:v>0.85100000000000109</c:v>
                </c:pt>
                <c:pt idx="55">
                  <c:v>0.66500000000000314</c:v>
                </c:pt>
                <c:pt idx="56">
                  <c:v>0.51</c:v>
                </c:pt>
                <c:pt idx="57">
                  <c:v>0.38500000000000106</c:v>
                </c:pt>
                <c:pt idx="58">
                  <c:v>0.28600000000000003</c:v>
                </c:pt>
                <c:pt idx="59">
                  <c:v>0.20900000000000002</c:v>
                </c:pt>
                <c:pt idx="60">
                  <c:v>0.15000000000000002</c:v>
                </c:pt>
                <c:pt idx="61">
                  <c:v>0.10500000000000001</c:v>
                </c:pt>
                <c:pt idx="62">
                  <c:v>7.3000000000000106E-2</c:v>
                </c:pt>
                <c:pt idx="63">
                  <c:v>5.00000000000001E-2</c:v>
                </c:pt>
                <c:pt idx="64">
                  <c:v>3.3000000000000002E-2</c:v>
                </c:pt>
                <c:pt idx="65">
                  <c:v>2.2000000000000103E-2</c:v>
                </c:pt>
                <c:pt idx="66">
                  <c:v>1.4E-2</c:v>
                </c:pt>
                <c:pt idx="67">
                  <c:v>9.0000000000000219E-3</c:v>
                </c:pt>
                <c:pt idx="68">
                  <c:v>6.0000000000000218E-3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3D76-4AE4-B2ED-7505A762715A}"/>
            </c:ext>
          </c:extLst>
        </c:ser>
        <c:ser>
          <c:idx val="44"/>
          <c:order val="44"/>
          <c:val>
            <c:numRef>
              <c:f>gauss.f2!$B$45:$CD$45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9.0000000000000219E-3</c:v>
                </c:pt>
                <c:pt idx="14">
                  <c:v>1.2999999999999998E-2</c:v>
                </c:pt>
                <c:pt idx="15">
                  <c:v>2.1000000000000005E-2</c:v>
                </c:pt>
                <c:pt idx="16">
                  <c:v>3.1000000000000107E-2</c:v>
                </c:pt>
                <c:pt idx="17">
                  <c:v>4.7000000000000104E-2</c:v>
                </c:pt>
                <c:pt idx="18">
                  <c:v>6.9000000000000311E-2</c:v>
                </c:pt>
                <c:pt idx="19">
                  <c:v>9.9000000000000227E-2</c:v>
                </c:pt>
                <c:pt idx="20">
                  <c:v>0.14100000000000001</c:v>
                </c:pt>
                <c:pt idx="21">
                  <c:v>0.19600000000000001</c:v>
                </c:pt>
                <c:pt idx="22">
                  <c:v>0.26900000000000002</c:v>
                </c:pt>
                <c:pt idx="23">
                  <c:v>0.3630000000000001</c:v>
                </c:pt>
                <c:pt idx="24">
                  <c:v>0.48100000000000004</c:v>
                </c:pt>
                <c:pt idx="25">
                  <c:v>0.62600000000000111</c:v>
                </c:pt>
                <c:pt idx="26">
                  <c:v>0.80200000000000005</c:v>
                </c:pt>
                <c:pt idx="27">
                  <c:v>1.0089999999999928</c:v>
                </c:pt>
                <c:pt idx="28">
                  <c:v>1.2489999999999928</c:v>
                </c:pt>
                <c:pt idx="29">
                  <c:v>1.5189999999999928</c:v>
                </c:pt>
                <c:pt idx="30">
                  <c:v>1.8169999999999937</c:v>
                </c:pt>
                <c:pt idx="31">
                  <c:v>2.1359999999999997</c:v>
                </c:pt>
                <c:pt idx="32">
                  <c:v>2.4689999999999999</c:v>
                </c:pt>
                <c:pt idx="33">
                  <c:v>2.8059999999999987</c:v>
                </c:pt>
                <c:pt idx="34">
                  <c:v>3.1349999999999998</c:v>
                </c:pt>
                <c:pt idx="35">
                  <c:v>3.4430000000000001</c:v>
                </c:pt>
                <c:pt idx="36">
                  <c:v>3.7170000000000001</c:v>
                </c:pt>
                <c:pt idx="37">
                  <c:v>3.9459999999999997</c:v>
                </c:pt>
                <c:pt idx="38">
                  <c:v>4.1179999999999746</c:v>
                </c:pt>
                <c:pt idx="39">
                  <c:v>4.2239999999999975</c:v>
                </c:pt>
                <c:pt idx="40">
                  <c:v>4.2610000000000001</c:v>
                </c:pt>
                <c:pt idx="41">
                  <c:v>4.2239999999999975</c:v>
                </c:pt>
                <c:pt idx="42">
                  <c:v>4.1179999999999746</c:v>
                </c:pt>
                <c:pt idx="43">
                  <c:v>3.9459999999999997</c:v>
                </c:pt>
                <c:pt idx="44">
                  <c:v>3.7170000000000001</c:v>
                </c:pt>
                <c:pt idx="45">
                  <c:v>3.4430000000000001</c:v>
                </c:pt>
                <c:pt idx="46">
                  <c:v>3.1349999999999998</c:v>
                </c:pt>
                <c:pt idx="47">
                  <c:v>2.8059999999999987</c:v>
                </c:pt>
                <c:pt idx="48">
                  <c:v>2.4689999999999999</c:v>
                </c:pt>
                <c:pt idx="49">
                  <c:v>2.1359999999999997</c:v>
                </c:pt>
                <c:pt idx="50">
                  <c:v>1.8169999999999937</c:v>
                </c:pt>
                <c:pt idx="51">
                  <c:v>1.5189999999999928</c:v>
                </c:pt>
                <c:pt idx="52">
                  <c:v>1.2489999999999928</c:v>
                </c:pt>
                <c:pt idx="53">
                  <c:v>1.0089999999999928</c:v>
                </c:pt>
                <c:pt idx="54">
                  <c:v>0.80200000000000005</c:v>
                </c:pt>
                <c:pt idx="55">
                  <c:v>0.62600000000000111</c:v>
                </c:pt>
                <c:pt idx="56">
                  <c:v>0.48100000000000004</c:v>
                </c:pt>
                <c:pt idx="57">
                  <c:v>0.3630000000000001</c:v>
                </c:pt>
                <c:pt idx="58">
                  <c:v>0.26900000000000002</c:v>
                </c:pt>
                <c:pt idx="59">
                  <c:v>0.19600000000000001</c:v>
                </c:pt>
                <c:pt idx="60">
                  <c:v>0.14100000000000001</c:v>
                </c:pt>
                <c:pt idx="61">
                  <c:v>9.9000000000000227E-2</c:v>
                </c:pt>
                <c:pt idx="62">
                  <c:v>6.9000000000000311E-2</c:v>
                </c:pt>
                <c:pt idx="63">
                  <c:v>4.7000000000000104E-2</c:v>
                </c:pt>
                <c:pt idx="64">
                  <c:v>3.1000000000000107E-2</c:v>
                </c:pt>
                <c:pt idx="65">
                  <c:v>2.1000000000000005E-2</c:v>
                </c:pt>
                <c:pt idx="66">
                  <c:v>1.2999999999999998E-2</c:v>
                </c:pt>
                <c:pt idx="67">
                  <c:v>9.0000000000000219E-3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3D76-4AE4-B2ED-7505A762715A}"/>
            </c:ext>
          </c:extLst>
        </c:ser>
        <c:ser>
          <c:idx val="45"/>
          <c:order val="45"/>
          <c:val>
            <c:numRef>
              <c:f>gauss.f2!$B$46:$CD$46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8.000000000000021E-3</c:v>
                </c:pt>
                <c:pt idx="14">
                  <c:v>1.2E-2</c:v>
                </c:pt>
                <c:pt idx="15">
                  <c:v>1.9000000000000003E-2</c:v>
                </c:pt>
                <c:pt idx="16">
                  <c:v>2.9000000000000001E-2</c:v>
                </c:pt>
                <c:pt idx="17">
                  <c:v>4.3000000000000003E-2</c:v>
                </c:pt>
                <c:pt idx="18">
                  <c:v>6.4000000000000209E-2</c:v>
                </c:pt>
                <c:pt idx="19">
                  <c:v>9.2000000000000026E-2</c:v>
                </c:pt>
                <c:pt idx="20">
                  <c:v>0.13100000000000001</c:v>
                </c:pt>
                <c:pt idx="21">
                  <c:v>0.18200000000000002</c:v>
                </c:pt>
                <c:pt idx="22">
                  <c:v>0.24900000000000003</c:v>
                </c:pt>
                <c:pt idx="23">
                  <c:v>0.33600000000000108</c:v>
                </c:pt>
                <c:pt idx="24">
                  <c:v>0.44500000000000101</c:v>
                </c:pt>
                <c:pt idx="25">
                  <c:v>0.58000000000000096</c:v>
                </c:pt>
                <c:pt idx="26">
                  <c:v>0.7430000000000011</c:v>
                </c:pt>
                <c:pt idx="27">
                  <c:v>0.93500000000000005</c:v>
                </c:pt>
                <c:pt idx="28">
                  <c:v>1.157</c:v>
                </c:pt>
                <c:pt idx="29">
                  <c:v>1.4069999999999916</c:v>
                </c:pt>
                <c:pt idx="30">
                  <c:v>1.6830000000000001</c:v>
                </c:pt>
                <c:pt idx="31">
                  <c:v>1.978999999999997</c:v>
                </c:pt>
                <c:pt idx="32">
                  <c:v>2.2870000000000115</c:v>
                </c:pt>
                <c:pt idx="33">
                  <c:v>2.5989999999999998</c:v>
                </c:pt>
                <c:pt idx="34">
                  <c:v>2.903</c:v>
                </c:pt>
                <c:pt idx="35">
                  <c:v>3.1890000000000001</c:v>
                </c:pt>
                <c:pt idx="36">
                  <c:v>3.4430000000000001</c:v>
                </c:pt>
                <c:pt idx="37">
                  <c:v>3.6549999999999998</c:v>
                </c:pt>
                <c:pt idx="38">
                  <c:v>3.8139999999999987</c:v>
                </c:pt>
                <c:pt idx="39">
                  <c:v>3.9119999999999977</c:v>
                </c:pt>
                <c:pt idx="40">
                  <c:v>3.9459999999999997</c:v>
                </c:pt>
                <c:pt idx="41">
                  <c:v>3.9119999999999977</c:v>
                </c:pt>
                <c:pt idx="42">
                  <c:v>3.8139999999999987</c:v>
                </c:pt>
                <c:pt idx="43">
                  <c:v>3.6549999999999998</c:v>
                </c:pt>
                <c:pt idx="44">
                  <c:v>3.4430000000000001</c:v>
                </c:pt>
                <c:pt idx="45">
                  <c:v>3.1890000000000001</c:v>
                </c:pt>
                <c:pt idx="46">
                  <c:v>2.903</c:v>
                </c:pt>
                <c:pt idx="47">
                  <c:v>2.5989999999999998</c:v>
                </c:pt>
                <c:pt idx="48">
                  <c:v>2.2870000000000115</c:v>
                </c:pt>
                <c:pt idx="49">
                  <c:v>1.978999999999997</c:v>
                </c:pt>
                <c:pt idx="50">
                  <c:v>1.6830000000000001</c:v>
                </c:pt>
                <c:pt idx="51">
                  <c:v>1.4069999999999916</c:v>
                </c:pt>
                <c:pt idx="52">
                  <c:v>1.157</c:v>
                </c:pt>
                <c:pt idx="53">
                  <c:v>0.93500000000000005</c:v>
                </c:pt>
                <c:pt idx="54">
                  <c:v>0.7430000000000011</c:v>
                </c:pt>
                <c:pt idx="55">
                  <c:v>0.58000000000000096</c:v>
                </c:pt>
                <c:pt idx="56">
                  <c:v>0.44500000000000101</c:v>
                </c:pt>
                <c:pt idx="57">
                  <c:v>0.33600000000000108</c:v>
                </c:pt>
                <c:pt idx="58">
                  <c:v>0.24900000000000003</c:v>
                </c:pt>
                <c:pt idx="59">
                  <c:v>0.18200000000000002</c:v>
                </c:pt>
                <c:pt idx="60">
                  <c:v>0.13100000000000001</c:v>
                </c:pt>
                <c:pt idx="61">
                  <c:v>9.2000000000000026E-2</c:v>
                </c:pt>
                <c:pt idx="62">
                  <c:v>6.4000000000000209E-2</c:v>
                </c:pt>
                <c:pt idx="63">
                  <c:v>4.3000000000000003E-2</c:v>
                </c:pt>
                <c:pt idx="64">
                  <c:v>2.9000000000000001E-2</c:v>
                </c:pt>
                <c:pt idx="65">
                  <c:v>1.9000000000000003E-2</c:v>
                </c:pt>
                <c:pt idx="66">
                  <c:v>1.2E-2</c:v>
                </c:pt>
                <c:pt idx="67">
                  <c:v>8.000000000000021E-3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3D76-4AE4-B2ED-7505A762715A}"/>
            </c:ext>
          </c:extLst>
        </c:ser>
        <c:ser>
          <c:idx val="46"/>
          <c:order val="46"/>
          <c:val>
            <c:numRef>
              <c:f>gauss.f2!$B$47:$CD$47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3.0000000000000109E-3</c:v>
                </c:pt>
                <c:pt idx="12">
                  <c:v>5.0000000000000105E-3</c:v>
                </c:pt>
                <c:pt idx="13">
                  <c:v>7.0000000000000218E-3</c:v>
                </c:pt>
                <c:pt idx="14">
                  <c:v>1.0999999999999998E-2</c:v>
                </c:pt>
                <c:pt idx="15">
                  <c:v>1.7000000000000001E-2</c:v>
                </c:pt>
                <c:pt idx="16">
                  <c:v>2.7000000000000107E-2</c:v>
                </c:pt>
                <c:pt idx="17">
                  <c:v>4.0000000000000105E-2</c:v>
                </c:pt>
                <c:pt idx="18">
                  <c:v>5.80000000000001E-2</c:v>
                </c:pt>
                <c:pt idx="19">
                  <c:v>8.4000000000000213E-2</c:v>
                </c:pt>
                <c:pt idx="20">
                  <c:v>0.11899999999999998</c:v>
                </c:pt>
                <c:pt idx="21">
                  <c:v>0.16600000000000001</c:v>
                </c:pt>
                <c:pt idx="22">
                  <c:v>0.22700000000000001</c:v>
                </c:pt>
                <c:pt idx="23">
                  <c:v>0.30600000000000011</c:v>
                </c:pt>
                <c:pt idx="24">
                  <c:v>0.40500000000000008</c:v>
                </c:pt>
                <c:pt idx="25">
                  <c:v>0.52800000000000002</c:v>
                </c:pt>
                <c:pt idx="26">
                  <c:v>0.67600000000000415</c:v>
                </c:pt>
                <c:pt idx="27">
                  <c:v>0.85100000000000109</c:v>
                </c:pt>
                <c:pt idx="28">
                  <c:v>1.0529999999999937</c:v>
                </c:pt>
                <c:pt idx="29">
                  <c:v>1.2809999999999928</c:v>
                </c:pt>
                <c:pt idx="30">
                  <c:v>1.532</c:v>
                </c:pt>
                <c:pt idx="31">
                  <c:v>1.802</c:v>
                </c:pt>
                <c:pt idx="32">
                  <c:v>2.0819999999999999</c:v>
                </c:pt>
                <c:pt idx="33">
                  <c:v>2.3659999999999997</c:v>
                </c:pt>
                <c:pt idx="34">
                  <c:v>2.6440000000000001</c:v>
                </c:pt>
                <c:pt idx="35">
                  <c:v>2.903</c:v>
                </c:pt>
                <c:pt idx="36">
                  <c:v>3.1349999999999998</c:v>
                </c:pt>
                <c:pt idx="37">
                  <c:v>3.3279999999999998</c:v>
                </c:pt>
                <c:pt idx="38">
                  <c:v>3.4719999999999978</c:v>
                </c:pt>
                <c:pt idx="39">
                  <c:v>3.5619999999999998</c:v>
                </c:pt>
                <c:pt idx="40">
                  <c:v>3.593</c:v>
                </c:pt>
                <c:pt idx="41">
                  <c:v>3.5619999999999998</c:v>
                </c:pt>
                <c:pt idx="42">
                  <c:v>3.4719999999999978</c:v>
                </c:pt>
                <c:pt idx="43">
                  <c:v>3.3279999999999998</c:v>
                </c:pt>
                <c:pt idx="44">
                  <c:v>3.1349999999999998</c:v>
                </c:pt>
                <c:pt idx="45">
                  <c:v>2.903</c:v>
                </c:pt>
                <c:pt idx="46">
                  <c:v>2.6440000000000001</c:v>
                </c:pt>
                <c:pt idx="47">
                  <c:v>2.3659999999999997</c:v>
                </c:pt>
                <c:pt idx="48">
                  <c:v>2.0819999999999999</c:v>
                </c:pt>
                <c:pt idx="49">
                  <c:v>1.802</c:v>
                </c:pt>
                <c:pt idx="50">
                  <c:v>1.532</c:v>
                </c:pt>
                <c:pt idx="51">
                  <c:v>1.2809999999999928</c:v>
                </c:pt>
                <c:pt idx="52">
                  <c:v>1.0529999999999937</c:v>
                </c:pt>
                <c:pt idx="53">
                  <c:v>0.85100000000000109</c:v>
                </c:pt>
                <c:pt idx="54">
                  <c:v>0.67600000000000415</c:v>
                </c:pt>
                <c:pt idx="55">
                  <c:v>0.52800000000000002</c:v>
                </c:pt>
                <c:pt idx="56">
                  <c:v>0.40500000000000008</c:v>
                </c:pt>
                <c:pt idx="57">
                  <c:v>0.30600000000000011</c:v>
                </c:pt>
                <c:pt idx="58">
                  <c:v>0.22700000000000001</c:v>
                </c:pt>
                <c:pt idx="59">
                  <c:v>0.16600000000000001</c:v>
                </c:pt>
                <c:pt idx="60">
                  <c:v>0.11899999999999998</c:v>
                </c:pt>
                <c:pt idx="61">
                  <c:v>8.4000000000000213E-2</c:v>
                </c:pt>
                <c:pt idx="62">
                  <c:v>5.80000000000001E-2</c:v>
                </c:pt>
                <c:pt idx="63">
                  <c:v>4.0000000000000105E-2</c:v>
                </c:pt>
                <c:pt idx="64">
                  <c:v>2.7000000000000107E-2</c:v>
                </c:pt>
                <c:pt idx="65">
                  <c:v>1.7000000000000001E-2</c:v>
                </c:pt>
                <c:pt idx="66">
                  <c:v>1.0999999999999998E-2</c:v>
                </c:pt>
                <c:pt idx="67">
                  <c:v>7.0000000000000218E-3</c:v>
                </c:pt>
                <c:pt idx="68">
                  <c:v>5.0000000000000105E-3</c:v>
                </c:pt>
                <c:pt idx="69">
                  <c:v>3.0000000000000109E-3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3D76-4AE4-B2ED-7505A762715A}"/>
            </c:ext>
          </c:extLst>
        </c:ser>
        <c:ser>
          <c:idx val="47"/>
          <c:order val="47"/>
          <c:val>
            <c:numRef>
              <c:f>gauss.f2!$B$48:$CD$48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1.0000000000000002E-2</c:v>
                </c:pt>
                <c:pt idx="15">
                  <c:v>1.6000000000000004E-2</c:v>
                </c:pt>
                <c:pt idx="16">
                  <c:v>2.4E-2</c:v>
                </c:pt>
                <c:pt idx="17">
                  <c:v>3.5000000000000107E-2</c:v>
                </c:pt>
                <c:pt idx="18">
                  <c:v>5.2000000000000109E-2</c:v>
                </c:pt>
                <c:pt idx="19">
                  <c:v>7.5000000000000094E-2</c:v>
                </c:pt>
                <c:pt idx="20">
                  <c:v>0.10600000000000001</c:v>
                </c:pt>
                <c:pt idx="21">
                  <c:v>0.14800000000000002</c:v>
                </c:pt>
                <c:pt idx="22">
                  <c:v>0.20300000000000001</c:v>
                </c:pt>
                <c:pt idx="23">
                  <c:v>0.27400000000000002</c:v>
                </c:pt>
                <c:pt idx="24">
                  <c:v>0.3630000000000001</c:v>
                </c:pt>
                <c:pt idx="25">
                  <c:v>0.47300000000000003</c:v>
                </c:pt>
                <c:pt idx="26">
                  <c:v>0.60500000000000109</c:v>
                </c:pt>
                <c:pt idx="27">
                  <c:v>0.76200000000000112</c:v>
                </c:pt>
                <c:pt idx="28">
                  <c:v>0.94300000000000095</c:v>
                </c:pt>
                <c:pt idx="29">
                  <c:v>1.147</c:v>
                </c:pt>
                <c:pt idx="30">
                  <c:v>1.3720000000000001</c:v>
                </c:pt>
                <c:pt idx="31">
                  <c:v>1.613</c:v>
                </c:pt>
                <c:pt idx="32">
                  <c:v>1.8640000000000001</c:v>
                </c:pt>
                <c:pt idx="33">
                  <c:v>2.1179999999999999</c:v>
                </c:pt>
                <c:pt idx="34">
                  <c:v>2.3659999999999997</c:v>
                </c:pt>
                <c:pt idx="35">
                  <c:v>2.5989999999999998</c:v>
                </c:pt>
                <c:pt idx="36">
                  <c:v>2.8059999999999987</c:v>
                </c:pt>
                <c:pt idx="37">
                  <c:v>2.9789999999999988</c:v>
                </c:pt>
                <c:pt idx="38">
                  <c:v>3.1080000000000001</c:v>
                </c:pt>
                <c:pt idx="39">
                  <c:v>3.1890000000000001</c:v>
                </c:pt>
                <c:pt idx="40">
                  <c:v>3.2159999999999997</c:v>
                </c:pt>
                <c:pt idx="41">
                  <c:v>3.1890000000000001</c:v>
                </c:pt>
                <c:pt idx="42">
                  <c:v>3.1080000000000001</c:v>
                </c:pt>
                <c:pt idx="43">
                  <c:v>2.9789999999999988</c:v>
                </c:pt>
                <c:pt idx="44">
                  <c:v>2.8059999999999987</c:v>
                </c:pt>
                <c:pt idx="45">
                  <c:v>2.5989999999999998</c:v>
                </c:pt>
                <c:pt idx="46">
                  <c:v>2.3659999999999997</c:v>
                </c:pt>
                <c:pt idx="47">
                  <c:v>2.1179999999999999</c:v>
                </c:pt>
                <c:pt idx="48">
                  <c:v>1.8640000000000001</c:v>
                </c:pt>
                <c:pt idx="49">
                  <c:v>1.613</c:v>
                </c:pt>
                <c:pt idx="50">
                  <c:v>1.3720000000000001</c:v>
                </c:pt>
                <c:pt idx="51">
                  <c:v>1.147</c:v>
                </c:pt>
                <c:pt idx="52">
                  <c:v>0.94300000000000095</c:v>
                </c:pt>
                <c:pt idx="53">
                  <c:v>0.76200000000000112</c:v>
                </c:pt>
                <c:pt idx="54">
                  <c:v>0.60500000000000109</c:v>
                </c:pt>
                <c:pt idx="55">
                  <c:v>0.47300000000000003</c:v>
                </c:pt>
                <c:pt idx="56">
                  <c:v>0.3630000000000001</c:v>
                </c:pt>
                <c:pt idx="57">
                  <c:v>0.27400000000000002</c:v>
                </c:pt>
                <c:pt idx="58">
                  <c:v>0.20300000000000001</c:v>
                </c:pt>
                <c:pt idx="59">
                  <c:v>0.14800000000000002</c:v>
                </c:pt>
                <c:pt idx="60">
                  <c:v>0.10600000000000001</c:v>
                </c:pt>
                <c:pt idx="61">
                  <c:v>7.5000000000000094E-2</c:v>
                </c:pt>
                <c:pt idx="62">
                  <c:v>5.2000000000000109E-2</c:v>
                </c:pt>
                <c:pt idx="63">
                  <c:v>3.5000000000000107E-2</c:v>
                </c:pt>
                <c:pt idx="64">
                  <c:v>2.4E-2</c:v>
                </c:pt>
                <c:pt idx="65">
                  <c:v>1.6000000000000004E-2</c:v>
                </c:pt>
                <c:pt idx="66">
                  <c:v>1.0000000000000002E-2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3D76-4AE4-B2ED-7505A762715A}"/>
            </c:ext>
          </c:extLst>
        </c:ser>
        <c:ser>
          <c:idx val="48"/>
          <c:order val="48"/>
          <c:val>
            <c:numRef>
              <c:f>gauss.f2!$B$49:$CD$49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4.0000000000000105E-3</c:v>
                </c:pt>
                <c:pt idx="13">
                  <c:v>6.0000000000000218E-3</c:v>
                </c:pt>
                <c:pt idx="14">
                  <c:v>9.0000000000000219E-3</c:v>
                </c:pt>
                <c:pt idx="15">
                  <c:v>1.4E-2</c:v>
                </c:pt>
                <c:pt idx="16">
                  <c:v>2.1000000000000005E-2</c:v>
                </c:pt>
                <c:pt idx="17">
                  <c:v>3.1000000000000107E-2</c:v>
                </c:pt>
                <c:pt idx="18">
                  <c:v>4.5999999999999999E-2</c:v>
                </c:pt>
                <c:pt idx="19">
                  <c:v>6.6000000000000003E-2</c:v>
                </c:pt>
                <c:pt idx="20">
                  <c:v>9.4000000000000208E-2</c:v>
                </c:pt>
                <c:pt idx="21">
                  <c:v>0.13100000000000001</c:v>
                </c:pt>
                <c:pt idx="22">
                  <c:v>0.17900000000000002</c:v>
                </c:pt>
                <c:pt idx="23">
                  <c:v>0.24100000000000002</c:v>
                </c:pt>
                <c:pt idx="24">
                  <c:v>0.31900000000000106</c:v>
                </c:pt>
                <c:pt idx="25">
                  <c:v>0.41600000000000004</c:v>
                </c:pt>
                <c:pt idx="26">
                  <c:v>0.53300000000000003</c:v>
                </c:pt>
                <c:pt idx="27">
                  <c:v>0.67000000000000315</c:v>
                </c:pt>
                <c:pt idx="28">
                  <c:v>0.83000000000000107</c:v>
                </c:pt>
                <c:pt idx="29">
                  <c:v>1.0089999999999928</c:v>
                </c:pt>
                <c:pt idx="30">
                  <c:v>1.2069999999999927</c:v>
                </c:pt>
                <c:pt idx="31">
                  <c:v>1.4189999999999916</c:v>
                </c:pt>
                <c:pt idx="32">
                  <c:v>1.6400000000000001</c:v>
                </c:pt>
                <c:pt idx="33">
                  <c:v>1.8640000000000001</c:v>
                </c:pt>
                <c:pt idx="34">
                  <c:v>2.0819999999999999</c:v>
                </c:pt>
                <c:pt idx="35">
                  <c:v>2.2870000000000115</c:v>
                </c:pt>
                <c:pt idx="36">
                  <c:v>2.4689999999999999</c:v>
                </c:pt>
                <c:pt idx="37">
                  <c:v>2.621</c:v>
                </c:pt>
                <c:pt idx="38">
                  <c:v>2.7349999999999999</c:v>
                </c:pt>
                <c:pt idx="39">
                  <c:v>2.8059999999999987</c:v>
                </c:pt>
                <c:pt idx="40">
                  <c:v>2.8299999999999987</c:v>
                </c:pt>
                <c:pt idx="41">
                  <c:v>2.8059999999999987</c:v>
                </c:pt>
                <c:pt idx="42">
                  <c:v>2.7349999999999999</c:v>
                </c:pt>
                <c:pt idx="43">
                  <c:v>2.621</c:v>
                </c:pt>
                <c:pt idx="44">
                  <c:v>2.4689999999999999</c:v>
                </c:pt>
                <c:pt idx="45">
                  <c:v>2.2870000000000115</c:v>
                </c:pt>
                <c:pt idx="46">
                  <c:v>2.0819999999999999</c:v>
                </c:pt>
                <c:pt idx="47">
                  <c:v>1.8640000000000001</c:v>
                </c:pt>
                <c:pt idx="48">
                  <c:v>1.6400000000000001</c:v>
                </c:pt>
                <c:pt idx="49">
                  <c:v>1.4189999999999916</c:v>
                </c:pt>
                <c:pt idx="50">
                  <c:v>1.2069999999999927</c:v>
                </c:pt>
                <c:pt idx="51">
                  <c:v>1.0089999999999928</c:v>
                </c:pt>
                <c:pt idx="52">
                  <c:v>0.83000000000000107</c:v>
                </c:pt>
                <c:pt idx="53">
                  <c:v>0.67000000000000315</c:v>
                </c:pt>
                <c:pt idx="54">
                  <c:v>0.53300000000000003</c:v>
                </c:pt>
                <c:pt idx="55">
                  <c:v>0.41600000000000004</c:v>
                </c:pt>
                <c:pt idx="56">
                  <c:v>0.31900000000000106</c:v>
                </c:pt>
                <c:pt idx="57">
                  <c:v>0.24100000000000002</c:v>
                </c:pt>
                <c:pt idx="58">
                  <c:v>0.17900000000000002</c:v>
                </c:pt>
                <c:pt idx="59">
                  <c:v>0.13100000000000001</c:v>
                </c:pt>
                <c:pt idx="60">
                  <c:v>9.4000000000000208E-2</c:v>
                </c:pt>
                <c:pt idx="61">
                  <c:v>6.6000000000000003E-2</c:v>
                </c:pt>
                <c:pt idx="62">
                  <c:v>4.5999999999999999E-2</c:v>
                </c:pt>
                <c:pt idx="63">
                  <c:v>3.1000000000000107E-2</c:v>
                </c:pt>
                <c:pt idx="64">
                  <c:v>2.1000000000000005E-2</c:v>
                </c:pt>
                <c:pt idx="65">
                  <c:v>1.4E-2</c:v>
                </c:pt>
                <c:pt idx="66">
                  <c:v>9.0000000000000219E-3</c:v>
                </c:pt>
                <c:pt idx="67">
                  <c:v>6.0000000000000218E-3</c:v>
                </c:pt>
                <c:pt idx="68">
                  <c:v>4.0000000000000105E-3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3D76-4AE4-B2ED-7505A762715A}"/>
            </c:ext>
          </c:extLst>
        </c:ser>
        <c:ser>
          <c:idx val="49"/>
          <c:order val="49"/>
          <c:val>
            <c:numRef>
              <c:f>gauss.f2!$B$50:$CD$50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5.0000000000000105E-3</c:v>
                </c:pt>
                <c:pt idx="14">
                  <c:v>8.000000000000021E-3</c:v>
                </c:pt>
                <c:pt idx="15">
                  <c:v>1.2E-2</c:v>
                </c:pt>
                <c:pt idx="16">
                  <c:v>1.7999999999999999E-2</c:v>
                </c:pt>
                <c:pt idx="17">
                  <c:v>2.7000000000000107E-2</c:v>
                </c:pt>
                <c:pt idx="18">
                  <c:v>4.0000000000000105E-2</c:v>
                </c:pt>
                <c:pt idx="19">
                  <c:v>5.7000000000000106E-2</c:v>
                </c:pt>
                <c:pt idx="20">
                  <c:v>8.1000000000000003E-2</c:v>
                </c:pt>
                <c:pt idx="21">
                  <c:v>0.113</c:v>
                </c:pt>
                <c:pt idx="22">
                  <c:v>0.15500000000000003</c:v>
                </c:pt>
                <c:pt idx="23">
                  <c:v>0.20900000000000002</c:v>
                </c:pt>
                <c:pt idx="24">
                  <c:v>0.27600000000000002</c:v>
                </c:pt>
                <c:pt idx="25">
                  <c:v>0.36000000000000004</c:v>
                </c:pt>
                <c:pt idx="26">
                  <c:v>0.46100000000000002</c:v>
                </c:pt>
                <c:pt idx="27">
                  <c:v>0.58000000000000096</c:v>
                </c:pt>
                <c:pt idx="28">
                  <c:v>0.71800000000000108</c:v>
                </c:pt>
                <c:pt idx="29">
                  <c:v>0.87300000000000211</c:v>
                </c:pt>
                <c:pt idx="30">
                  <c:v>1.044</c:v>
                </c:pt>
                <c:pt idx="31">
                  <c:v>1.228</c:v>
                </c:pt>
                <c:pt idx="32">
                  <c:v>1.4189999999999916</c:v>
                </c:pt>
                <c:pt idx="33">
                  <c:v>1.613</c:v>
                </c:pt>
                <c:pt idx="34">
                  <c:v>1.802</c:v>
                </c:pt>
                <c:pt idx="35">
                  <c:v>1.978999999999997</c:v>
                </c:pt>
                <c:pt idx="36">
                  <c:v>2.1359999999999997</c:v>
                </c:pt>
                <c:pt idx="37">
                  <c:v>2.2680000000000002</c:v>
                </c:pt>
                <c:pt idx="38">
                  <c:v>2.3659999999999997</c:v>
                </c:pt>
                <c:pt idx="39">
                  <c:v>2.4279999999999999</c:v>
                </c:pt>
                <c:pt idx="40">
                  <c:v>2.448</c:v>
                </c:pt>
                <c:pt idx="41">
                  <c:v>2.4279999999999999</c:v>
                </c:pt>
                <c:pt idx="42">
                  <c:v>2.3659999999999997</c:v>
                </c:pt>
                <c:pt idx="43">
                  <c:v>2.2680000000000002</c:v>
                </c:pt>
                <c:pt idx="44">
                  <c:v>2.1359999999999997</c:v>
                </c:pt>
                <c:pt idx="45">
                  <c:v>1.978999999999997</c:v>
                </c:pt>
                <c:pt idx="46">
                  <c:v>1.802</c:v>
                </c:pt>
                <c:pt idx="47">
                  <c:v>1.613</c:v>
                </c:pt>
                <c:pt idx="48">
                  <c:v>1.4189999999999916</c:v>
                </c:pt>
                <c:pt idx="49">
                  <c:v>1.228</c:v>
                </c:pt>
                <c:pt idx="50">
                  <c:v>1.044</c:v>
                </c:pt>
                <c:pt idx="51">
                  <c:v>0.87300000000000211</c:v>
                </c:pt>
                <c:pt idx="52">
                  <c:v>0.71800000000000108</c:v>
                </c:pt>
                <c:pt idx="53">
                  <c:v>0.58000000000000096</c:v>
                </c:pt>
                <c:pt idx="54">
                  <c:v>0.46100000000000002</c:v>
                </c:pt>
                <c:pt idx="55">
                  <c:v>0.36000000000000004</c:v>
                </c:pt>
                <c:pt idx="56">
                  <c:v>0.27600000000000002</c:v>
                </c:pt>
                <c:pt idx="57">
                  <c:v>0.20900000000000002</c:v>
                </c:pt>
                <c:pt idx="58">
                  <c:v>0.15500000000000003</c:v>
                </c:pt>
                <c:pt idx="59">
                  <c:v>0.113</c:v>
                </c:pt>
                <c:pt idx="60">
                  <c:v>8.1000000000000003E-2</c:v>
                </c:pt>
                <c:pt idx="61">
                  <c:v>5.7000000000000106E-2</c:v>
                </c:pt>
                <c:pt idx="62">
                  <c:v>4.0000000000000105E-2</c:v>
                </c:pt>
                <c:pt idx="63">
                  <c:v>2.7000000000000107E-2</c:v>
                </c:pt>
                <c:pt idx="64">
                  <c:v>1.7999999999999999E-2</c:v>
                </c:pt>
                <c:pt idx="65">
                  <c:v>1.2E-2</c:v>
                </c:pt>
                <c:pt idx="66">
                  <c:v>8.000000000000021E-3</c:v>
                </c:pt>
                <c:pt idx="67">
                  <c:v>5.0000000000000105E-3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3D76-4AE4-B2ED-7505A762715A}"/>
            </c:ext>
          </c:extLst>
        </c:ser>
        <c:ser>
          <c:idx val="50"/>
          <c:order val="50"/>
          <c:val>
            <c:numRef>
              <c:f>gauss.f2!$B$51:$CD$51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3.0000000000000109E-3</c:v>
                </c:pt>
                <c:pt idx="13">
                  <c:v>4.0000000000000105E-3</c:v>
                </c:pt>
                <c:pt idx="14">
                  <c:v>7.0000000000000218E-3</c:v>
                </c:pt>
                <c:pt idx="15">
                  <c:v>1.0000000000000002E-2</c:v>
                </c:pt>
                <c:pt idx="16">
                  <c:v>1.4999999999999998E-2</c:v>
                </c:pt>
                <c:pt idx="17">
                  <c:v>2.3E-2</c:v>
                </c:pt>
                <c:pt idx="18">
                  <c:v>3.4000000000000002E-2</c:v>
                </c:pt>
                <c:pt idx="19">
                  <c:v>4.9000000000000106E-2</c:v>
                </c:pt>
                <c:pt idx="20">
                  <c:v>6.9000000000000311E-2</c:v>
                </c:pt>
                <c:pt idx="21">
                  <c:v>9.6000000000000113E-2</c:v>
                </c:pt>
                <c:pt idx="22">
                  <c:v>0.13200000000000001</c:v>
                </c:pt>
                <c:pt idx="23">
                  <c:v>0.17700000000000002</c:v>
                </c:pt>
                <c:pt idx="24">
                  <c:v>0.23500000000000001</c:v>
                </c:pt>
                <c:pt idx="25">
                  <c:v>0.30600000000000011</c:v>
                </c:pt>
                <c:pt idx="26">
                  <c:v>0.39200000000000107</c:v>
                </c:pt>
                <c:pt idx="27">
                  <c:v>0.4930000000000001</c:v>
                </c:pt>
                <c:pt idx="28">
                  <c:v>0.6100000000000011</c:v>
                </c:pt>
                <c:pt idx="29">
                  <c:v>0.7430000000000011</c:v>
                </c:pt>
                <c:pt idx="30">
                  <c:v>0.88800000000000101</c:v>
                </c:pt>
                <c:pt idx="31">
                  <c:v>1.044</c:v>
                </c:pt>
                <c:pt idx="32">
                  <c:v>1.2069999999999927</c:v>
                </c:pt>
                <c:pt idx="33">
                  <c:v>1.3720000000000001</c:v>
                </c:pt>
                <c:pt idx="34">
                  <c:v>1.532</c:v>
                </c:pt>
                <c:pt idx="35">
                  <c:v>1.6830000000000001</c:v>
                </c:pt>
                <c:pt idx="36">
                  <c:v>1.8169999999999937</c:v>
                </c:pt>
                <c:pt idx="37">
                  <c:v>1.9289999999999958</c:v>
                </c:pt>
                <c:pt idx="38">
                  <c:v>2.0129999999999977</c:v>
                </c:pt>
                <c:pt idx="39">
                  <c:v>2.0649999999999999</c:v>
                </c:pt>
                <c:pt idx="40">
                  <c:v>2.0819999999999999</c:v>
                </c:pt>
                <c:pt idx="41">
                  <c:v>2.0649999999999999</c:v>
                </c:pt>
                <c:pt idx="42">
                  <c:v>2.0129999999999977</c:v>
                </c:pt>
                <c:pt idx="43">
                  <c:v>1.9289999999999958</c:v>
                </c:pt>
                <c:pt idx="44">
                  <c:v>1.8169999999999937</c:v>
                </c:pt>
                <c:pt idx="45">
                  <c:v>1.6830000000000001</c:v>
                </c:pt>
                <c:pt idx="46">
                  <c:v>1.532</c:v>
                </c:pt>
                <c:pt idx="47">
                  <c:v>1.3720000000000001</c:v>
                </c:pt>
                <c:pt idx="48">
                  <c:v>1.2069999999999927</c:v>
                </c:pt>
                <c:pt idx="49">
                  <c:v>1.044</c:v>
                </c:pt>
                <c:pt idx="50">
                  <c:v>0.88800000000000101</c:v>
                </c:pt>
                <c:pt idx="51">
                  <c:v>0.7430000000000011</c:v>
                </c:pt>
                <c:pt idx="52">
                  <c:v>0.6100000000000011</c:v>
                </c:pt>
                <c:pt idx="53">
                  <c:v>0.4930000000000001</c:v>
                </c:pt>
                <c:pt idx="54">
                  <c:v>0.39200000000000107</c:v>
                </c:pt>
                <c:pt idx="55">
                  <c:v>0.30600000000000011</c:v>
                </c:pt>
                <c:pt idx="56">
                  <c:v>0.23500000000000001</c:v>
                </c:pt>
                <c:pt idx="57">
                  <c:v>0.17700000000000002</c:v>
                </c:pt>
                <c:pt idx="58">
                  <c:v>0.13200000000000001</c:v>
                </c:pt>
                <c:pt idx="59">
                  <c:v>9.6000000000000113E-2</c:v>
                </c:pt>
                <c:pt idx="60">
                  <c:v>6.9000000000000311E-2</c:v>
                </c:pt>
                <c:pt idx="61">
                  <c:v>4.9000000000000106E-2</c:v>
                </c:pt>
                <c:pt idx="62">
                  <c:v>3.4000000000000002E-2</c:v>
                </c:pt>
                <c:pt idx="63">
                  <c:v>2.3E-2</c:v>
                </c:pt>
                <c:pt idx="64">
                  <c:v>1.4999999999999998E-2</c:v>
                </c:pt>
                <c:pt idx="65">
                  <c:v>1.0000000000000002E-2</c:v>
                </c:pt>
                <c:pt idx="66">
                  <c:v>7.0000000000000218E-3</c:v>
                </c:pt>
                <c:pt idx="67">
                  <c:v>4.0000000000000105E-3</c:v>
                </c:pt>
                <c:pt idx="68">
                  <c:v>3.0000000000000109E-3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3D76-4AE4-B2ED-7505A762715A}"/>
            </c:ext>
          </c:extLst>
        </c:ser>
        <c:ser>
          <c:idx val="51"/>
          <c:order val="51"/>
          <c:val>
            <c:numRef>
              <c:f>gauss.f2!$B$52:$CD$52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8.000000000000021E-3</c:v>
                </c:pt>
                <c:pt idx="16">
                  <c:v>1.2999999999999998E-2</c:v>
                </c:pt>
                <c:pt idx="17">
                  <c:v>1.9000000000000003E-2</c:v>
                </c:pt>
                <c:pt idx="18">
                  <c:v>2.8000000000000001E-2</c:v>
                </c:pt>
                <c:pt idx="19">
                  <c:v>4.1000000000000002E-2</c:v>
                </c:pt>
                <c:pt idx="20">
                  <c:v>5.80000000000001E-2</c:v>
                </c:pt>
                <c:pt idx="21">
                  <c:v>8.000000000000021E-2</c:v>
                </c:pt>
                <c:pt idx="22">
                  <c:v>0.11</c:v>
                </c:pt>
                <c:pt idx="23">
                  <c:v>0.14800000000000002</c:v>
                </c:pt>
                <c:pt idx="24">
                  <c:v>0.19600000000000001</c:v>
                </c:pt>
                <c:pt idx="25">
                  <c:v>0.25600000000000001</c:v>
                </c:pt>
                <c:pt idx="26">
                  <c:v>0.32800000000000107</c:v>
                </c:pt>
                <c:pt idx="27">
                  <c:v>0.41200000000000003</c:v>
                </c:pt>
                <c:pt idx="28">
                  <c:v>0.51</c:v>
                </c:pt>
                <c:pt idx="29">
                  <c:v>0.62100000000000111</c:v>
                </c:pt>
                <c:pt idx="30">
                  <c:v>0.7430000000000011</c:v>
                </c:pt>
                <c:pt idx="31">
                  <c:v>0.87300000000000211</c:v>
                </c:pt>
                <c:pt idx="32">
                  <c:v>1.0089999999999928</c:v>
                </c:pt>
                <c:pt idx="33">
                  <c:v>1.147</c:v>
                </c:pt>
                <c:pt idx="34">
                  <c:v>1.2809999999999928</c:v>
                </c:pt>
                <c:pt idx="35">
                  <c:v>1.4069999999999916</c:v>
                </c:pt>
                <c:pt idx="36">
                  <c:v>1.5189999999999928</c:v>
                </c:pt>
                <c:pt idx="37">
                  <c:v>1.613</c:v>
                </c:pt>
                <c:pt idx="38">
                  <c:v>1.6830000000000001</c:v>
                </c:pt>
                <c:pt idx="39">
                  <c:v>1.7260000000000031</c:v>
                </c:pt>
                <c:pt idx="40">
                  <c:v>1.7409999999999977</c:v>
                </c:pt>
                <c:pt idx="41">
                  <c:v>1.7260000000000031</c:v>
                </c:pt>
                <c:pt idx="42">
                  <c:v>1.6830000000000001</c:v>
                </c:pt>
                <c:pt idx="43">
                  <c:v>1.613</c:v>
                </c:pt>
                <c:pt idx="44">
                  <c:v>1.5189999999999928</c:v>
                </c:pt>
                <c:pt idx="45">
                  <c:v>1.4069999999999916</c:v>
                </c:pt>
                <c:pt idx="46">
                  <c:v>1.2809999999999928</c:v>
                </c:pt>
                <c:pt idx="47">
                  <c:v>1.147</c:v>
                </c:pt>
                <c:pt idx="48">
                  <c:v>1.0089999999999928</c:v>
                </c:pt>
                <c:pt idx="49">
                  <c:v>0.87300000000000211</c:v>
                </c:pt>
                <c:pt idx="50">
                  <c:v>0.7430000000000011</c:v>
                </c:pt>
                <c:pt idx="51">
                  <c:v>0.62100000000000111</c:v>
                </c:pt>
                <c:pt idx="52">
                  <c:v>0.51</c:v>
                </c:pt>
                <c:pt idx="53">
                  <c:v>0.41200000000000003</c:v>
                </c:pt>
                <c:pt idx="54">
                  <c:v>0.32800000000000107</c:v>
                </c:pt>
                <c:pt idx="55">
                  <c:v>0.25600000000000001</c:v>
                </c:pt>
                <c:pt idx="56">
                  <c:v>0.19600000000000001</c:v>
                </c:pt>
                <c:pt idx="57">
                  <c:v>0.14800000000000002</c:v>
                </c:pt>
                <c:pt idx="58">
                  <c:v>0.11</c:v>
                </c:pt>
                <c:pt idx="59">
                  <c:v>8.000000000000021E-2</c:v>
                </c:pt>
                <c:pt idx="60">
                  <c:v>5.80000000000001E-2</c:v>
                </c:pt>
                <c:pt idx="61">
                  <c:v>4.1000000000000002E-2</c:v>
                </c:pt>
                <c:pt idx="62">
                  <c:v>2.8000000000000001E-2</c:v>
                </c:pt>
                <c:pt idx="63">
                  <c:v>1.9000000000000003E-2</c:v>
                </c:pt>
                <c:pt idx="64">
                  <c:v>1.2999999999999998E-2</c:v>
                </c:pt>
                <c:pt idx="65">
                  <c:v>8.000000000000021E-3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3D76-4AE4-B2ED-7505A762715A}"/>
            </c:ext>
          </c:extLst>
        </c:ser>
        <c:ser>
          <c:idx val="52"/>
          <c:order val="52"/>
          <c:val>
            <c:numRef>
              <c:f>gauss.f2!$B$53:$CD$53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3.0000000000000109E-3</c:v>
                </c:pt>
                <c:pt idx="14">
                  <c:v>5.0000000000000105E-3</c:v>
                </c:pt>
                <c:pt idx="15">
                  <c:v>7.0000000000000218E-3</c:v>
                </c:pt>
                <c:pt idx="16">
                  <c:v>1.0999999999999998E-2</c:v>
                </c:pt>
                <c:pt idx="17">
                  <c:v>1.6000000000000004E-2</c:v>
                </c:pt>
                <c:pt idx="18">
                  <c:v>2.3E-2</c:v>
                </c:pt>
                <c:pt idx="19">
                  <c:v>3.3000000000000002E-2</c:v>
                </c:pt>
                <c:pt idx="20">
                  <c:v>4.7000000000000104E-2</c:v>
                </c:pt>
                <c:pt idx="21">
                  <c:v>6.6000000000000003E-2</c:v>
                </c:pt>
                <c:pt idx="22">
                  <c:v>9.0000000000000011E-2</c:v>
                </c:pt>
                <c:pt idx="23">
                  <c:v>0.12200000000000001</c:v>
                </c:pt>
                <c:pt idx="24">
                  <c:v>0.16200000000000001</c:v>
                </c:pt>
                <c:pt idx="25">
                  <c:v>0.21000000000000002</c:v>
                </c:pt>
                <c:pt idx="26">
                  <c:v>0.26900000000000002</c:v>
                </c:pt>
                <c:pt idx="27">
                  <c:v>0.33900000000000108</c:v>
                </c:pt>
                <c:pt idx="28">
                  <c:v>0.41900000000000004</c:v>
                </c:pt>
                <c:pt idx="29">
                  <c:v>0.51</c:v>
                </c:pt>
                <c:pt idx="30">
                  <c:v>0.6100000000000011</c:v>
                </c:pt>
                <c:pt idx="31">
                  <c:v>0.71800000000000108</c:v>
                </c:pt>
                <c:pt idx="32">
                  <c:v>0.83000000000000107</c:v>
                </c:pt>
                <c:pt idx="33">
                  <c:v>0.94300000000000095</c:v>
                </c:pt>
                <c:pt idx="34">
                  <c:v>1.0529999999999937</c:v>
                </c:pt>
                <c:pt idx="35">
                  <c:v>1.157</c:v>
                </c:pt>
                <c:pt idx="36">
                  <c:v>1.2489999999999928</c:v>
                </c:pt>
                <c:pt idx="37">
                  <c:v>1.3260000000000001</c:v>
                </c:pt>
                <c:pt idx="38">
                  <c:v>1.383</c:v>
                </c:pt>
                <c:pt idx="39">
                  <c:v>1.4189999999999916</c:v>
                </c:pt>
                <c:pt idx="40">
                  <c:v>1.4309999999999916</c:v>
                </c:pt>
                <c:pt idx="41">
                  <c:v>1.4189999999999916</c:v>
                </c:pt>
                <c:pt idx="42">
                  <c:v>1.383</c:v>
                </c:pt>
                <c:pt idx="43">
                  <c:v>1.3260000000000001</c:v>
                </c:pt>
                <c:pt idx="44">
                  <c:v>1.2489999999999928</c:v>
                </c:pt>
                <c:pt idx="45">
                  <c:v>1.157</c:v>
                </c:pt>
                <c:pt idx="46">
                  <c:v>1.0529999999999937</c:v>
                </c:pt>
                <c:pt idx="47">
                  <c:v>0.94300000000000095</c:v>
                </c:pt>
                <c:pt idx="48">
                  <c:v>0.83000000000000107</c:v>
                </c:pt>
                <c:pt idx="49">
                  <c:v>0.71800000000000108</c:v>
                </c:pt>
                <c:pt idx="50">
                  <c:v>0.6100000000000011</c:v>
                </c:pt>
                <c:pt idx="51">
                  <c:v>0.51</c:v>
                </c:pt>
                <c:pt idx="52">
                  <c:v>0.41900000000000004</c:v>
                </c:pt>
                <c:pt idx="53">
                  <c:v>0.33900000000000108</c:v>
                </c:pt>
                <c:pt idx="54">
                  <c:v>0.26900000000000002</c:v>
                </c:pt>
                <c:pt idx="55">
                  <c:v>0.21000000000000002</c:v>
                </c:pt>
                <c:pt idx="56">
                  <c:v>0.16200000000000001</c:v>
                </c:pt>
                <c:pt idx="57">
                  <c:v>0.12200000000000001</c:v>
                </c:pt>
                <c:pt idx="58">
                  <c:v>9.0000000000000011E-2</c:v>
                </c:pt>
                <c:pt idx="59">
                  <c:v>6.6000000000000003E-2</c:v>
                </c:pt>
                <c:pt idx="60">
                  <c:v>4.7000000000000104E-2</c:v>
                </c:pt>
                <c:pt idx="61">
                  <c:v>3.3000000000000002E-2</c:v>
                </c:pt>
                <c:pt idx="62">
                  <c:v>2.3E-2</c:v>
                </c:pt>
                <c:pt idx="63">
                  <c:v>1.6000000000000004E-2</c:v>
                </c:pt>
                <c:pt idx="64">
                  <c:v>1.0999999999999998E-2</c:v>
                </c:pt>
                <c:pt idx="65">
                  <c:v>7.0000000000000218E-3</c:v>
                </c:pt>
                <c:pt idx="66">
                  <c:v>5.0000000000000105E-3</c:v>
                </c:pt>
                <c:pt idx="67">
                  <c:v>3.0000000000000109E-3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3D76-4AE4-B2ED-7505A762715A}"/>
            </c:ext>
          </c:extLst>
        </c:ser>
        <c:ser>
          <c:idx val="53"/>
          <c:order val="53"/>
          <c:val>
            <c:numRef>
              <c:f>gauss.f2!$B$54:$CD$54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4.0000000000000105E-3</c:v>
                </c:pt>
                <c:pt idx="15">
                  <c:v>6.0000000000000218E-3</c:v>
                </c:pt>
                <c:pt idx="16">
                  <c:v>9.0000000000000219E-3</c:v>
                </c:pt>
                <c:pt idx="17">
                  <c:v>1.2999999999999998E-2</c:v>
                </c:pt>
                <c:pt idx="18">
                  <c:v>1.9000000000000003E-2</c:v>
                </c:pt>
                <c:pt idx="19">
                  <c:v>2.7000000000000107E-2</c:v>
                </c:pt>
                <c:pt idx="20">
                  <c:v>3.800000000000011E-2</c:v>
                </c:pt>
                <c:pt idx="21">
                  <c:v>5.3000000000000005E-2</c:v>
                </c:pt>
                <c:pt idx="22">
                  <c:v>7.3000000000000106E-2</c:v>
                </c:pt>
                <c:pt idx="23">
                  <c:v>9.9000000000000227E-2</c:v>
                </c:pt>
                <c:pt idx="24">
                  <c:v>0.13100000000000001</c:v>
                </c:pt>
                <c:pt idx="25">
                  <c:v>0.17</c:v>
                </c:pt>
                <c:pt idx="26">
                  <c:v>0.21800000000000003</c:v>
                </c:pt>
                <c:pt idx="27">
                  <c:v>0.27400000000000002</c:v>
                </c:pt>
                <c:pt idx="28">
                  <c:v>0.33900000000000108</c:v>
                </c:pt>
                <c:pt idx="29">
                  <c:v>0.41200000000000003</c:v>
                </c:pt>
                <c:pt idx="30">
                  <c:v>0.4930000000000001</c:v>
                </c:pt>
                <c:pt idx="31">
                  <c:v>0.58000000000000096</c:v>
                </c:pt>
                <c:pt idx="32">
                  <c:v>0.67000000000000315</c:v>
                </c:pt>
                <c:pt idx="33">
                  <c:v>0.76200000000000112</c:v>
                </c:pt>
                <c:pt idx="34">
                  <c:v>0.85100000000000109</c:v>
                </c:pt>
                <c:pt idx="35">
                  <c:v>0.93500000000000005</c:v>
                </c:pt>
                <c:pt idx="36">
                  <c:v>1.0089999999999928</c:v>
                </c:pt>
                <c:pt idx="37">
                  <c:v>1.071</c:v>
                </c:pt>
                <c:pt idx="38">
                  <c:v>1.1180000000000001</c:v>
                </c:pt>
                <c:pt idx="39">
                  <c:v>1.147</c:v>
                </c:pt>
                <c:pt idx="40">
                  <c:v>1.157</c:v>
                </c:pt>
                <c:pt idx="41">
                  <c:v>1.147</c:v>
                </c:pt>
                <c:pt idx="42">
                  <c:v>1.1180000000000001</c:v>
                </c:pt>
                <c:pt idx="43">
                  <c:v>1.071</c:v>
                </c:pt>
                <c:pt idx="44">
                  <c:v>1.0089999999999928</c:v>
                </c:pt>
                <c:pt idx="45">
                  <c:v>0.93500000000000005</c:v>
                </c:pt>
                <c:pt idx="46">
                  <c:v>0.85100000000000109</c:v>
                </c:pt>
                <c:pt idx="47">
                  <c:v>0.76200000000000112</c:v>
                </c:pt>
                <c:pt idx="48">
                  <c:v>0.67000000000000315</c:v>
                </c:pt>
                <c:pt idx="49">
                  <c:v>0.58000000000000096</c:v>
                </c:pt>
                <c:pt idx="50">
                  <c:v>0.4930000000000001</c:v>
                </c:pt>
                <c:pt idx="51">
                  <c:v>0.41200000000000003</c:v>
                </c:pt>
                <c:pt idx="52">
                  <c:v>0.33900000000000108</c:v>
                </c:pt>
                <c:pt idx="53">
                  <c:v>0.27400000000000002</c:v>
                </c:pt>
                <c:pt idx="54">
                  <c:v>0.21800000000000003</c:v>
                </c:pt>
                <c:pt idx="55">
                  <c:v>0.17</c:v>
                </c:pt>
                <c:pt idx="56">
                  <c:v>0.13100000000000001</c:v>
                </c:pt>
                <c:pt idx="57">
                  <c:v>9.9000000000000227E-2</c:v>
                </c:pt>
                <c:pt idx="58">
                  <c:v>7.3000000000000106E-2</c:v>
                </c:pt>
                <c:pt idx="59">
                  <c:v>5.3000000000000005E-2</c:v>
                </c:pt>
                <c:pt idx="60">
                  <c:v>3.800000000000011E-2</c:v>
                </c:pt>
                <c:pt idx="61">
                  <c:v>2.7000000000000107E-2</c:v>
                </c:pt>
                <c:pt idx="62">
                  <c:v>1.9000000000000003E-2</c:v>
                </c:pt>
                <c:pt idx="63">
                  <c:v>1.2999999999999998E-2</c:v>
                </c:pt>
                <c:pt idx="64">
                  <c:v>9.0000000000000219E-3</c:v>
                </c:pt>
                <c:pt idx="65">
                  <c:v>6.0000000000000218E-3</c:v>
                </c:pt>
                <c:pt idx="66">
                  <c:v>4.0000000000000105E-3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3D76-4AE4-B2ED-7505A762715A}"/>
            </c:ext>
          </c:extLst>
        </c:ser>
        <c:ser>
          <c:idx val="54"/>
          <c:order val="54"/>
          <c:val>
            <c:numRef>
              <c:f>gauss.f2!$B$55:$CD$55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3.0000000000000109E-3</c:v>
                </c:pt>
                <c:pt idx="15">
                  <c:v>4.0000000000000105E-3</c:v>
                </c:pt>
                <c:pt idx="16">
                  <c:v>7.0000000000000218E-3</c:v>
                </c:pt>
                <c:pt idx="17">
                  <c:v>1.0000000000000002E-2</c:v>
                </c:pt>
                <c:pt idx="18">
                  <c:v>1.4999999999999998E-2</c:v>
                </c:pt>
                <c:pt idx="19">
                  <c:v>2.1000000000000005E-2</c:v>
                </c:pt>
                <c:pt idx="20">
                  <c:v>3.0000000000000106E-2</c:v>
                </c:pt>
                <c:pt idx="21">
                  <c:v>4.2000000000000107E-2</c:v>
                </c:pt>
                <c:pt idx="22">
                  <c:v>5.80000000000001E-2</c:v>
                </c:pt>
                <c:pt idx="23">
                  <c:v>7.8000000000000111E-2</c:v>
                </c:pt>
                <c:pt idx="24">
                  <c:v>0.10400000000000001</c:v>
                </c:pt>
                <c:pt idx="25">
                  <c:v>0.13500000000000001</c:v>
                </c:pt>
                <c:pt idx="26">
                  <c:v>0.17300000000000001</c:v>
                </c:pt>
                <c:pt idx="27">
                  <c:v>0.21800000000000003</c:v>
                </c:pt>
                <c:pt idx="28">
                  <c:v>0.26900000000000002</c:v>
                </c:pt>
                <c:pt idx="29">
                  <c:v>0.32800000000000107</c:v>
                </c:pt>
                <c:pt idx="30">
                  <c:v>0.39200000000000107</c:v>
                </c:pt>
                <c:pt idx="31">
                  <c:v>0.46100000000000002</c:v>
                </c:pt>
                <c:pt idx="32">
                  <c:v>0.53300000000000003</c:v>
                </c:pt>
                <c:pt idx="33">
                  <c:v>0.60500000000000109</c:v>
                </c:pt>
                <c:pt idx="34">
                  <c:v>0.67600000000000415</c:v>
                </c:pt>
                <c:pt idx="35">
                  <c:v>0.7430000000000011</c:v>
                </c:pt>
                <c:pt idx="36">
                  <c:v>0.80200000000000005</c:v>
                </c:pt>
                <c:pt idx="37">
                  <c:v>0.85100000000000109</c:v>
                </c:pt>
                <c:pt idx="38">
                  <c:v>0.88800000000000101</c:v>
                </c:pt>
                <c:pt idx="39">
                  <c:v>0.91100000000000003</c:v>
                </c:pt>
                <c:pt idx="40">
                  <c:v>0.91900000000000004</c:v>
                </c:pt>
                <c:pt idx="41">
                  <c:v>0.91100000000000003</c:v>
                </c:pt>
                <c:pt idx="42">
                  <c:v>0.88800000000000101</c:v>
                </c:pt>
                <c:pt idx="43">
                  <c:v>0.85100000000000109</c:v>
                </c:pt>
                <c:pt idx="44">
                  <c:v>0.80200000000000005</c:v>
                </c:pt>
                <c:pt idx="45">
                  <c:v>0.7430000000000011</c:v>
                </c:pt>
                <c:pt idx="46">
                  <c:v>0.67600000000000415</c:v>
                </c:pt>
                <c:pt idx="47">
                  <c:v>0.60500000000000109</c:v>
                </c:pt>
                <c:pt idx="48">
                  <c:v>0.53300000000000003</c:v>
                </c:pt>
                <c:pt idx="49">
                  <c:v>0.46100000000000002</c:v>
                </c:pt>
                <c:pt idx="50">
                  <c:v>0.39200000000000107</c:v>
                </c:pt>
                <c:pt idx="51">
                  <c:v>0.32800000000000107</c:v>
                </c:pt>
                <c:pt idx="52">
                  <c:v>0.26900000000000002</c:v>
                </c:pt>
                <c:pt idx="53">
                  <c:v>0.21800000000000003</c:v>
                </c:pt>
                <c:pt idx="54">
                  <c:v>0.17300000000000001</c:v>
                </c:pt>
                <c:pt idx="55">
                  <c:v>0.13500000000000001</c:v>
                </c:pt>
                <c:pt idx="56">
                  <c:v>0.10400000000000001</c:v>
                </c:pt>
                <c:pt idx="57">
                  <c:v>7.8000000000000111E-2</c:v>
                </c:pt>
                <c:pt idx="58">
                  <c:v>5.80000000000001E-2</c:v>
                </c:pt>
                <c:pt idx="59">
                  <c:v>4.2000000000000107E-2</c:v>
                </c:pt>
                <c:pt idx="60">
                  <c:v>3.0000000000000106E-2</c:v>
                </c:pt>
                <c:pt idx="61">
                  <c:v>2.1000000000000005E-2</c:v>
                </c:pt>
                <c:pt idx="62">
                  <c:v>1.4999999999999998E-2</c:v>
                </c:pt>
                <c:pt idx="63">
                  <c:v>1.0000000000000002E-2</c:v>
                </c:pt>
                <c:pt idx="64">
                  <c:v>7.0000000000000218E-3</c:v>
                </c:pt>
                <c:pt idx="65">
                  <c:v>4.0000000000000105E-3</c:v>
                </c:pt>
                <c:pt idx="66">
                  <c:v>3.0000000000000109E-3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3D76-4AE4-B2ED-7505A762715A}"/>
            </c:ext>
          </c:extLst>
        </c:ser>
        <c:ser>
          <c:idx val="55"/>
          <c:order val="55"/>
          <c:val>
            <c:numRef>
              <c:f>gauss.f2!$B$56:$CD$56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5.0000000000000105E-3</c:v>
                </c:pt>
                <c:pt idx="17">
                  <c:v>8.000000000000021E-3</c:v>
                </c:pt>
                <c:pt idx="18">
                  <c:v>1.2E-2</c:v>
                </c:pt>
                <c:pt idx="19">
                  <c:v>1.7000000000000001E-2</c:v>
                </c:pt>
                <c:pt idx="20">
                  <c:v>2.4E-2</c:v>
                </c:pt>
                <c:pt idx="21">
                  <c:v>3.3000000000000002E-2</c:v>
                </c:pt>
                <c:pt idx="22">
                  <c:v>4.5000000000000005E-2</c:v>
                </c:pt>
                <c:pt idx="23">
                  <c:v>6.1000000000000006E-2</c:v>
                </c:pt>
                <c:pt idx="24">
                  <c:v>8.1000000000000003E-2</c:v>
                </c:pt>
                <c:pt idx="25">
                  <c:v>0.10500000000000001</c:v>
                </c:pt>
                <c:pt idx="26">
                  <c:v>0.13500000000000001</c:v>
                </c:pt>
                <c:pt idx="27">
                  <c:v>0.17</c:v>
                </c:pt>
                <c:pt idx="28">
                  <c:v>0.21000000000000002</c:v>
                </c:pt>
                <c:pt idx="29">
                  <c:v>0.25600000000000001</c:v>
                </c:pt>
                <c:pt idx="30">
                  <c:v>0.30600000000000011</c:v>
                </c:pt>
                <c:pt idx="31">
                  <c:v>0.36000000000000004</c:v>
                </c:pt>
                <c:pt idx="32">
                  <c:v>0.41600000000000004</c:v>
                </c:pt>
                <c:pt idx="33">
                  <c:v>0.47300000000000003</c:v>
                </c:pt>
                <c:pt idx="34">
                  <c:v>0.52800000000000002</c:v>
                </c:pt>
                <c:pt idx="35">
                  <c:v>0.58000000000000096</c:v>
                </c:pt>
                <c:pt idx="36">
                  <c:v>0.62600000000000111</c:v>
                </c:pt>
                <c:pt idx="37">
                  <c:v>0.66500000000000314</c:v>
                </c:pt>
                <c:pt idx="38">
                  <c:v>0.69400000000000295</c:v>
                </c:pt>
                <c:pt idx="39">
                  <c:v>0.71200000000000108</c:v>
                </c:pt>
                <c:pt idx="40">
                  <c:v>0.71800000000000108</c:v>
                </c:pt>
                <c:pt idx="41">
                  <c:v>0.71200000000000108</c:v>
                </c:pt>
                <c:pt idx="42">
                  <c:v>0.69400000000000295</c:v>
                </c:pt>
                <c:pt idx="43">
                  <c:v>0.66500000000000314</c:v>
                </c:pt>
                <c:pt idx="44">
                  <c:v>0.62600000000000111</c:v>
                </c:pt>
                <c:pt idx="45">
                  <c:v>0.58000000000000096</c:v>
                </c:pt>
                <c:pt idx="46">
                  <c:v>0.52800000000000002</c:v>
                </c:pt>
                <c:pt idx="47">
                  <c:v>0.47300000000000003</c:v>
                </c:pt>
                <c:pt idx="48">
                  <c:v>0.41600000000000004</c:v>
                </c:pt>
                <c:pt idx="49">
                  <c:v>0.36000000000000004</c:v>
                </c:pt>
                <c:pt idx="50">
                  <c:v>0.30600000000000011</c:v>
                </c:pt>
                <c:pt idx="51">
                  <c:v>0.25600000000000001</c:v>
                </c:pt>
                <c:pt idx="52">
                  <c:v>0.21000000000000002</c:v>
                </c:pt>
                <c:pt idx="53">
                  <c:v>0.17</c:v>
                </c:pt>
                <c:pt idx="54">
                  <c:v>0.13500000000000001</c:v>
                </c:pt>
                <c:pt idx="55">
                  <c:v>0.10500000000000001</c:v>
                </c:pt>
                <c:pt idx="56">
                  <c:v>8.1000000000000003E-2</c:v>
                </c:pt>
                <c:pt idx="57">
                  <c:v>6.1000000000000006E-2</c:v>
                </c:pt>
                <c:pt idx="58">
                  <c:v>4.5000000000000005E-2</c:v>
                </c:pt>
                <c:pt idx="59">
                  <c:v>3.3000000000000002E-2</c:v>
                </c:pt>
                <c:pt idx="60">
                  <c:v>2.4E-2</c:v>
                </c:pt>
                <c:pt idx="61">
                  <c:v>1.7000000000000001E-2</c:v>
                </c:pt>
                <c:pt idx="62">
                  <c:v>1.2E-2</c:v>
                </c:pt>
                <c:pt idx="63">
                  <c:v>8.000000000000021E-3</c:v>
                </c:pt>
                <c:pt idx="64">
                  <c:v>5.0000000000000105E-3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3D76-4AE4-B2ED-7505A762715A}"/>
            </c:ext>
          </c:extLst>
        </c:ser>
        <c:ser>
          <c:idx val="56"/>
          <c:order val="56"/>
          <c:val>
            <c:numRef>
              <c:f>gauss.f2!$B$57:$CD$57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3.0000000000000109E-3</c:v>
                </c:pt>
                <c:pt idx="16">
                  <c:v>4.0000000000000105E-3</c:v>
                </c:pt>
                <c:pt idx="17">
                  <c:v>6.0000000000000218E-3</c:v>
                </c:pt>
                <c:pt idx="18">
                  <c:v>9.0000000000000219E-3</c:v>
                </c:pt>
                <c:pt idx="19">
                  <c:v>1.2999999999999998E-2</c:v>
                </c:pt>
                <c:pt idx="20">
                  <c:v>1.7999999999999999E-2</c:v>
                </c:pt>
                <c:pt idx="21">
                  <c:v>2.5000000000000001E-2</c:v>
                </c:pt>
                <c:pt idx="22">
                  <c:v>3.5000000000000107E-2</c:v>
                </c:pt>
                <c:pt idx="23">
                  <c:v>4.7000000000000104E-2</c:v>
                </c:pt>
                <c:pt idx="24">
                  <c:v>6.2000000000000104E-2</c:v>
                </c:pt>
                <c:pt idx="25">
                  <c:v>8.1000000000000003E-2</c:v>
                </c:pt>
                <c:pt idx="26">
                  <c:v>0.10400000000000001</c:v>
                </c:pt>
                <c:pt idx="27">
                  <c:v>0.13100000000000001</c:v>
                </c:pt>
                <c:pt idx="28">
                  <c:v>0.16200000000000001</c:v>
                </c:pt>
                <c:pt idx="29">
                  <c:v>0.19600000000000001</c:v>
                </c:pt>
                <c:pt idx="30">
                  <c:v>0.23500000000000001</c:v>
                </c:pt>
                <c:pt idx="31">
                  <c:v>0.27600000000000002</c:v>
                </c:pt>
                <c:pt idx="32">
                  <c:v>0.31900000000000106</c:v>
                </c:pt>
                <c:pt idx="33">
                  <c:v>0.3630000000000001</c:v>
                </c:pt>
                <c:pt idx="34">
                  <c:v>0.40500000000000008</c:v>
                </c:pt>
                <c:pt idx="35">
                  <c:v>0.44500000000000101</c:v>
                </c:pt>
                <c:pt idx="36">
                  <c:v>0.48100000000000004</c:v>
                </c:pt>
                <c:pt idx="37">
                  <c:v>0.51</c:v>
                </c:pt>
                <c:pt idx="38">
                  <c:v>0.53300000000000003</c:v>
                </c:pt>
                <c:pt idx="39">
                  <c:v>0.54600000000000004</c:v>
                </c:pt>
                <c:pt idx="40">
                  <c:v>0.55100000000000005</c:v>
                </c:pt>
                <c:pt idx="41">
                  <c:v>0.54600000000000004</c:v>
                </c:pt>
                <c:pt idx="42">
                  <c:v>0.53300000000000003</c:v>
                </c:pt>
                <c:pt idx="43">
                  <c:v>0.51</c:v>
                </c:pt>
                <c:pt idx="44">
                  <c:v>0.48100000000000004</c:v>
                </c:pt>
                <c:pt idx="45">
                  <c:v>0.44500000000000101</c:v>
                </c:pt>
                <c:pt idx="46">
                  <c:v>0.40500000000000008</c:v>
                </c:pt>
                <c:pt idx="47">
                  <c:v>0.3630000000000001</c:v>
                </c:pt>
                <c:pt idx="48">
                  <c:v>0.31900000000000106</c:v>
                </c:pt>
                <c:pt idx="49">
                  <c:v>0.27600000000000002</c:v>
                </c:pt>
                <c:pt idx="50">
                  <c:v>0.23500000000000001</c:v>
                </c:pt>
                <c:pt idx="51">
                  <c:v>0.19600000000000001</c:v>
                </c:pt>
                <c:pt idx="52">
                  <c:v>0.16200000000000001</c:v>
                </c:pt>
                <c:pt idx="53">
                  <c:v>0.13100000000000001</c:v>
                </c:pt>
                <c:pt idx="54">
                  <c:v>0.10400000000000001</c:v>
                </c:pt>
                <c:pt idx="55">
                  <c:v>8.1000000000000003E-2</c:v>
                </c:pt>
                <c:pt idx="56">
                  <c:v>6.2000000000000104E-2</c:v>
                </c:pt>
                <c:pt idx="57">
                  <c:v>4.7000000000000104E-2</c:v>
                </c:pt>
                <c:pt idx="58">
                  <c:v>3.5000000000000107E-2</c:v>
                </c:pt>
                <c:pt idx="59">
                  <c:v>2.5000000000000001E-2</c:v>
                </c:pt>
                <c:pt idx="60">
                  <c:v>1.7999999999999999E-2</c:v>
                </c:pt>
                <c:pt idx="61">
                  <c:v>1.2999999999999998E-2</c:v>
                </c:pt>
                <c:pt idx="62">
                  <c:v>9.0000000000000219E-3</c:v>
                </c:pt>
                <c:pt idx="63">
                  <c:v>6.0000000000000218E-3</c:v>
                </c:pt>
                <c:pt idx="64">
                  <c:v>4.0000000000000105E-3</c:v>
                </c:pt>
                <c:pt idx="65">
                  <c:v>3.0000000000000109E-3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3D76-4AE4-B2ED-7505A762715A}"/>
            </c:ext>
          </c:extLst>
        </c:ser>
        <c:ser>
          <c:idx val="57"/>
          <c:order val="57"/>
          <c:val>
            <c:numRef>
              <c:f>gauss.f2!$B$58:$CD$58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3.0000000000000109E-3</c:v>
                </c:pt>
                <c:pt idx="17">
                  <c:v>5.0000000000000105E-3</c:v>
                </c:pt>
                <c:pt idx="18">
                  <c:v>7.0000000000000218E-3</c:v>
                </c:pt>
                <c:pt idx="19">
                  <c:v>1.0000000000000002E-2</c:v>
                </c:pt>
                <c:pt idx="20">
                  <c:v>1.4E-2</c:v>
                </c:pt>
                <c:pt idx="21">
                  <c:v>1.9000000000000003E-2</c:v>
                </c:pt>
                <c:pt idx="22">
                  <c:v>2.6000000000000103E-2</c:v>
                </c:pt>
                <c:pt idx="23">
                  <c:v>3.5000000000000107E-2</c:v>
                </c:pt>
                <c:pt idx="24">
                  <c:v>4.7000000000000104E-2</c:v>
                </c:pt>
                <c:pt idx="25">
                  <c:v>6.1000000000000006E-2</c:v>
                </c:pt>
                <c:pt idx="26">
                  <c:v>7.8000000000000111E-2</c:v>
                </c:pt>
                <c:pt idx="27">
                  <c:v>9.9000000000000227E-2</c:v>
                </c:pt>
                <c:pt idx="28">
                  <c:v>0.12200000000000001</c:v>
                </c:pt>
                <c:pt idx="29">
                  <c:v>0.14800000000000002</c:v>
                </c:pt>
                <c:pt idx="30">
                  <c:v>0.17700000000000002</c:v>
                </c:pt>
                <c:pt idx="31">
                  <c:v>0.20900000000000002</c:v>
                </c:pt>
                <c:pt idx="32">
                  <c:v>0.24100000000000002</c:v>
                </c:pt>
                <c:pt idx="33">
                  <c:v>0.27400000000000002</c:v>
                </c:pt>
                <c:pt idx="34">
                  <c:v>0.30600000000000011</c:v>
                </c:pt>
                <c:pt idx="35">
                  <c:v>0.33600000000000108</c:v>
                </c:pt>
                <c:pt idx="36">
                  <c:v>0.3630000000000001</c:v>
                </c:pt>
                <c:pt idx="37">
                  <c:v>0.38500000000000106</c:v>
                </c:pt>
                <c:pt idx="38">
                  <c:v>0.40200000000000002</c:v>
                </c:pt>
                <c:pt idx="39">
                  <c:v>0.41200000000000003</c:v>
                </c:pt>
                <c:pt idx="40">
                  <c:v>0.41600000000000004</c:v>
                </c:pt>
                <c:pt idx="41">
                  <c:v>0.41200000000000003</c:v>
                </c:pt>
                <c:pt idx="42">
                  <c:v>0.40200000000000002</c:v>
                </c:pt>
                <c:pt idx="43">
                  <c:v>0.38500000000000106</c:v>
                </c:pt>
                <c:pt idx="44">
                  <c:v>0.3630000000000001</c:v>
                </c:pt>
                <c:pt idx="45">
                  <c:v>0.33600000000000108</c:v>
                </c:pt>
                <c:pt idx="46">
                  <c:v>0.30600000000000011</c:v>
                </c:pt>
                <c:pt idx="47">
                  <c:v>0.27400000000000002</c:v>
                </c:pt>
                <c:pt idx="48">
                  <c:v>0.24100000000000002</c:v>
                </c:pt>
                <c:pt idx="49">
                  <c:v>0.20900000000000002</c:v>
                </c:pt>
                <c:pt idx="50">
                  <c:v>0.17700000000000002</c:v>
                </c:pt>
                <c:pt idx="51">
                  <c:v>0.14800000000000002</c:v>
                </c:pt>
                <c:pt idx="52">
                  <c:v>0.12200000000000001</c:v>
                </c:pt>
                <c:pt idx="53">
                  <c:v>9.9000000000000227E-2</c:v>
                </c:pt>
                <c:pt idx="54">
                  <c:v>7.8000000000000111E-2</c:v>
                </c:pt>
                <c:pt idx="55">
                  <c:v>6.1000000000000006E-2</c:v>
                </c:pt>
                <c:pt idx="56">
                  <c:v>4.7000000000000104E-2</c:v>
                </c:pt>
                <c:pt idx="57">
                  <c:v>3.5000000000000107E-2</c:v>
                </c:pt>
                <c:pt idx="58">
                  <c:v>2.6000000000000103E-2</c:v>
                </c:pt>
                <c:pt idx="59">
                  <c:v>1.9000000000000003E-2</c:v>
                </c:pt>
                <c:pt idx="60">
                  <c:v>1.4E-2</c:v>
                </c:pt>
                <c:pt idx="61">
                  <c:v>1.0000000000000002E-2</c:v>
                </c:pt>
                <c:pt idx="62">
                  <c:v>7.0000000000000218E-3</c:v>
                </c:pt>
                <c:pt idx="63">
                  <c:v>5.0000000000000105E-3</c:v>
                </c:pt>
                <c:pt idx="64">
                  <c:v>3.0000000000000109E-3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3D76-4AE4-B2ED-7505A762715A}"/>
            </c:ext>
          </c:extLst>
        </c:ser>
        <c:ser>
          <c:idx val="58"/>
          <c:order val="58"/>
          <c:val>
            <c:numRef>
              <c:f>gauss.f2!$B$59:$CD$59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2.0000000000000005E-3</c:v>
                </c:pt>
                <c:pt idx="17">
                  <c:v>3.0000000000000109E-3</c:v>
                </c:pt>
                <c:pt idx="18">
                  <c:v>5.0000000000000105E-3</c:v>
                </c:pt>
                <c:pt idx="19">
                  <c:v>7.0000000000000218E-3</c:v>
                </c:pt>
                <c:pt idx="20">
                  <c:v>1.0000000000000002E-2</c:v>
                </c:pt>
                <c:pt idx="21">
                  <c:v>1.4E-2</c:v>
                </c:pt>
                <c:pt idx="22">
                  <c:v>2.0000000000000004E-2</c:v>
                </c:pt>
                <c:pt idx="23">
                  <c:v>2.6000000000000103E-2</c:v>
                </c:pt>
                <c:pt idx="24">
                  <c:v>3.5000000000000107E-2</c:v>
                </c:pt>
                <c:pt idx="25">
                  <c:v>4.5000000000000005E-2</c:v>
                </c:pt>
                <c:pt idx="26">
                  <c:v>5.80000000000001E-2</c:v>
                </c:pt>
                <c:pt idx="27">
                  <c:v>7.3000000000000106E-2</c:v>
                </c:pt>
                <c:pt idx="28">
                  <c:v>9.0000000000000011E-2</c:v>
                </c:pt>
                <c:pt idx="29">
                  <c:v>0.11</c:v>
                </c:pt>
                <c:pt idx="30">
                  <c:v>0.13200000000000001</c:v>
                </c:pt>
                <c:pt idx="31">
                  <c:v>0.15500000000000003</c:v>
                </c:pt>
                <c:pt idx="32">
                  <c:v>0.17900000000000002</c:v>
                </c:pt>
                <c:pt idx="33">
                  <c:v>0.20300000000000001</c:v>
                </c:pt>
                <c:pt idx="34">
                  <c:v>0.22700000000000001</c:v>
                </c:pt>
                <c:pt idx="35">
                  <c:v>0.24900000000000003</c:v>
                </c:pt>
                <c:pt idx="36">
                  <c:v>0.26900000000000002</c:v>
                </c:pt>
                <c:pt idx="37">
                  <c:v>0.28600000000000003</c:v>
                </c:pt>
                <c:pt idx="38">
                  <c:v>0.2980000000000001</c:v>
                </c:pt>
                <c:pt idx="39">
                  <c:v>0.30600000000000011</c:v>
                </c:pt>
                <c:pt idx="40">
                  <c:v>0.30900000000000105</c:v>
                </c:pt>
                <c:pt idx="41">
                  <c:v>0.30600000000000011</c:v>
                </c:pt>
                <c:pt idx="42">
                  <c:v>0.2980000000000001</c:v>
                </c:pt>
                <c:pt idx="43">
                  <c:v>0.28600000000000003</c:v>
                </c:pt>
                <c:pt idx="44">
                  <c:v>0.26900000000000002</c:v>
                </c:pt>
                <c:pt idx="45">
                  <c:v>0.24900000000000003</c:v>
                </c:pt>
                <c:pt idx="46">
                  <c:v>0.22700000000000001</c:v>
                </c:pt>
                <c:pt idx="47">
                  <c:v>0.20300000000000001</c:v>
                </c:pt>
                <c:pt idx="48">
                  <c:v>0.17900000000000002</c:v>
                </c:pt>
                <c:pt idx="49">
                  <c:v>0.15500000000000003</c:v>
                </c:pt>
                <c:pt idx="50">
                  <c:v>0.13200000000000001</c:v>
                </c:pt>
                <c:pt idx="51">
                  <c:v>0.11</c:v>
                </c:pt>
                <c:pt idx="52">
                  <c:v>9.0000000000000011E-2</c:v>
                </c:pt>
                <c:pt idx="53">
                  <c:v>7.3000000000000106E-2</c:v>
                </c:pt>
                <c:pt idx="54">
                  <c:v>5.80000000000001E-2</c:v>
                </c:pt>
                <c:pt idx="55">
                  <c:v>4.5000000000000005E-2</c:v>
                </c:pt>
                <c:pt idx="56">
                  <c:v>3.5000000000000107E-2</c:v>
                </c:pt>
                <c:pt idx="57">
                  <c:v>2.6000000000000103E-2</c:v>
                </c:pt>
                <c:pt idx="58">
                  <c:v>2.0000000000000004E-2</c:v>
                </c:pt>
                <c:pt idx="59">
                  <c:v>1.4E-2</c:v>
                </c:pt>
                <c:pt idx="60">
                  <c:v>1.0000000000000002E-2</c:v>
                </c:pt>
                <c:pt idx="61">
                  <c:v>7.0000000000000218E-3</c:v>
                </c:pt>
                <c:pt idx="62">
                  <c:v>5.0000000000000105E-3</c:v>
                </c:pt>
                <c:pt idx="63">
                  <c:v>3.0000000000000109E-3</c:v>
                </c:pt>
                <c:pt idx="64">
                  <c:v>2.0000000000000005E-3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3D76-4AE4-B2ED-7505A762715A}"/>
            </c:ext>
          </c:extLst>
        </c:ser>
        <c:ser>
          <c:idx val="59"/>
          <c:order val="59"/>
          <c:val>
            <c:numRef>
              <c:f>gauss.f2!$B$60:$CD$60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4.0000000000000105E-3</c:v>
                </c:pt>
                <c:pt idx="19">
                  <c:v>5.0000000000000105E-3</c:v>
                </c:pt>
                <c:pt idx="20">
                  <c:v>7.0000000000000218E-3</c:v>
                </c:pt>
                <c:pt idx="21">
                  <c:v>1.0000000000000002E-2</c:v>
                </c:pt>
                <c:pt idx="22">
                  <c:v>1.4E-2</c:v>
                </c:pt>
                <c:pt idx="23">
                  <c:v>1.9000000000000003E-2</c:v>
                </c:pt>
                <c:pt idx="24">
                  <c:v>2.5000000000000001E-2</c:v>
                </c:pt>
                <c:pt idx="25">
                  <c:v>3.3000000000000002E-2</c:v>
                </c:pt>
                <c:pt idx="26">
                  <c:v>4.2000000000000107E-2</c:v>
                </c:pt>
                <c:pt idx="27">
                  <c:v>5.3000000000000005E-2</c:v>
                </c:pt>
                <c:pt idx="28">
                  <c:v>6.6000000000000003E-2</c:v>
                </c:pt>
                <c:pt idx="29">
                  <c:v>8.000000000000021E-2</c:v>
                </c:pt>
                <c:pt idx="30">
                  <c:v>9.6000000000000113E-2</c:v>
                </c:pt>
                <c:pt idx="31">
                  <c:v>0.113</c:v>
                </c:pt>
                <c:pt idx="32">
                  <c:v>0.13100000000000001</c:v>
                </c:pt>
                <c:pt idx="33">
                  <c:v>0.14800000000000002</c:v>
                </c:pt>
                <c:pt idx="34">
                  <c:v>0.16600000000000001</c:v>
                </c:pt>
                <c:pt idx="35">
                  <c:v>0.18200000000000002</c:v>
                </c:pt>
                <c:pt idx="36">
                  <c:v>0.19600000000000001</c:v>
                </c:pt>
                <c:pt idx="37">
                  <c:v>0.20900000000000002</c:v>
                </c:pt>
                <c:pt idx="38">
                  <c:v>0.21800000000000003</c:v>
                </c:pt>
                <c:pt idx="39">
                  <c:v>0.223</c:v>
                </c:pt>
                <c:pt idx="40">
                  <c:v>0.22500000000000001</c:v>
                </c:pt>
                <c:pt idx="41">
                  <c:v>0.223</c:v>
                </c:pt>
                <c:pt idx="42">
                  <c:v>0.21800000000000003</c:v>
                </c:pt>
                <c:pt idx="43">
                  <c:v>0.20900000000000002</c:v>
                </c:pt>
                <c:pt idx="44">
                  <c:v>0.19600000000000001</c:v>
                </c:pt>
                <c:pt idx="45">
                  <c:v>0.18200000000000002</c:v>
                </c:pt>
                <c:pt idx="46">
                  <c:v>0.16600000000000001</c:v>
                </c:pt>
                <c:pt idx="47">
                  <c:v>0.14800000000000002</c:v>
                </c:pt>
                <c:pt idx="48">
                  <c:v>0.13100000000000001</c:v>
                </c:pt>
                <c:pt idx="49">
                  <c:v>0.113</c:v>
                </c:pt>
                <c:pt idx="50">
                  <c:v>9.6000000000000113E-2</c:v>
                </c:pt>
                <c:pt idx="51">
                  <c:v>8.000000000000021E-2</c:v>
                </c:pt>
                <c:pt idx="52">
                  <c:v>6.6000000000000003E-2</c:v>
                </c:pt>
                <c:pt idx="53">
                  <c:v>5.3000000000000005E-2</c:v>
                </c:pt>
                <c:pt idx="54">
                  <c:v>4.2000000000000107E-2</c:v>
                </c:pt>
                <c:pt idx="55">
                  <c:v>3.3000000000000002E-2</c:v>
                </c:pt>
                <c:pt idx="56">
                  <c:v>2.5000000000000001E-2</c:v>
                </c:pt>
                <c:pt idx="57">
                  <c:v>1.9000000000000003E-2</c:v>
                </c:pt>
                <c:pt idx="58">
                  <c:v>1.4E-2</c:v>
                </c:pt>
                <c:pt idx="59">
                  <c:v>1.0000000000000002E-2</c:v>
                </c:pt>
                <c:pt idx="60">
                  <c:v>7.0000000000000218E-3</c:v>
                </c:pt>
                <c:pt idx="61">
                  <c:v>5.0000000000000105E-3</c:v>
                </c:pt>
                <c:pt idx="62">
                  <c:v>4.0000000000000105E-3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3D76-4AE4-B2ED-7505A762715A}"/>
            </c:ext>
          </c:extLst>
        </c:ser>
        <c:ser>
          <c:idx val="60"/>
          <c:order val="60"/>
          <c:val>
            <c:numRef>
              <c:f>gauss.f2!$B$61:$CD$61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2.0000000000000005E-3</c:v>
                </c:pt>
                <c:pt idx="18">
                  <c:v>3.0000000000000109E-3</c:v>
                </c:pt>
                <c:pt idx="19">
                  <c:v>4.0000000000000105E-3</c:v>
                </c:pt>
                <c:pt idx="20">
                  <c:v>5.0000000000000105E-3</c:v>
                </c:pt>
                <c:pt idx="21">
                  <c:v>7.0000000000000218E-3</c:v>
                </c:pt>
                <c:pt idx="22">
                  <c:v>1.0000000000000002E-2</c:v>
                </c:pt>
                <c:pt idx="23">
                  <c:v>1.4E-2</c:v>
                </c:pt>
                <c:pt idx="24">
                  <c:v>1.7999999999999999E-2</c:v>
                </c:pt>
                <c:pt idx="25">
                  <c:v>2.4E-2</c:v>
                </c:pt>
                <c:pt idx="26">
                  <c:v>3.0000000000000106E-2</c:v>
                </c:pt>
                <c:pt idx="27">
                  <c:v>3.800000000000011E-2</c:v>
                </c:pt>
                <c:pt idx="28">
                  <c:v>4.7000000000000104E-2</c:v>
                </c:pt>
                <c:pt idx="29">
                  <c:v>5.80000000000001E-2</c:v>
                </c:pt>
                <c:pt idx="30">
                  <c:v>6.9000000000000311E-2</c:v>
                </c:pt>
                <c:pt idx="31">
                  <c:v>8.1000000000000003E-2</c:v>
                </c:pt>
                <c:pt idx="32">
                  <c:v>9.4000000000000208E-2</c:v>
                </c:pt>
                <c:pt idx="33">
                  <c:v>0.10600000000000001</c:v>
                </c:pt>
                <c:pt idx="34">
                  <c:v>0.11899999999999998</c:v>
                </c:pt>
                <c:pt idx="35">
                  <c:v>0.13100000000000001</c:v>
                </c:pt>
                <c:pt idx="36">
                  <c:v>0.14100000000000001</c:v>
                </c:pt>
                <c:pt idx="37">
                  <c:v>0.15000000000000002</c:v>
                </c:pt>
                <c:pt idx="38">
                  <c:v>0.15600000000000003</c:v>
                </c:pt>
                <c:pt idx="39">
                  <c:v>0.16</c:v>
                </c:pt>
                <c:pt idx="40">
                  <c:v>0.16200000000000001</c:v>
                </c:pt>
                <c:pt idx="41">
                  <c:v>0.16</c:v>
                </c:pt>
                <c:pt idx="42">
                  <c:v>0.15600000000000003</c:v>
                </c:pt>
                <c:pt idx="43">
                  <c:v>0.15000000000000002</c:v>
                </c:pt>
                <c:pt idx="44">
                  <c:v>0.14100000000000001</c:v>
                </c:pt>
                <c:pt idx="45">
                  <c:v>0.13100000000000001</c:v>
                </c:pt>
                <c:pt idx="46">
                  <c:v>0.11899999999999998</c:v>
                </c:pt>
                <c:pt idx="47">
                  <c:v>0.10600000000000001</c:v>
                </c:pt>
                <c:pt idx="48">
                  <c:v>9.4000000000000208E-2</c:v>
                </c:pt>
                <c:pt idx="49">
                  <c:v>8.1000000000000003E-2</c:v>
                </c:pt>
                <c:pt idx="50">
                  <c:v>6.9000000000000311E-2</c:v>
                </c:pt>
                <c:pt idx="51">
                  <c:v>5.80000000000001E-2</c:v>
                </c:pt>
                <c:pt idx="52">
                  <c:v>4.7000000000000104E-2</c:v>
                </c:pt>
                <c:pt idx="53">
                  <c:v>3.800000000000011E-2</c:v>
                </c:pt>
                <c:pt idx="54">
                  <c:v>3.0000000000000106E-2</c:v>
                </c:pt>
                <c:pt idx="55">
                  <c:v>2.4E-2</c:v>
                </c:pt>
                <c:pt idx="56">
                  <c:v>1.7999999999999999E-2</c:v>
                </c:pt>
                <c:pt idx="57">
                  <c:v>1.4E-2</c:v>
                </c:pt>
                <c:pt idx="58">
                  <c:v>1.0000000000000002E-2</c:v>
                </c:pt>
                <c:pt idx="59">
                  <c:v>7.0000000000000218E-3</c:v>
                </c:pt>
                <c:pt idx="60">
                  <c:v>5.0000000000000105E-3</c:v>
                </c:pt>
                <c:pt idx="61">
                  <c:v>4.0000000000000105E-3</c:v>
                </c:pt>
                <c:pt idx="62">
                  <c:v>3.0000000000000109E-3</c:v>
                </c:pt>
                <c:pt idx="63">
                  <c:v>2.0000000000000005E-3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3D76-4AE4-B2ED-7505A762715A}"/>
            </c:ext>
          </c:extLst>
        </c:ser>
        <c:ser>
          <c:idx val="61"/>
          <c:order val="61"/>
          <c:val>
            <c:numRef>
              <c:f>gauss.f2!$B$62:$CD$62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3.0000000000000109E-3</c:v>
                </c:pt>
                <c:pt idx="20">
                  <c:v>4.0000000000000105E-3</c:v>
                </c:pt>
                <c:pt idx="21">
                  <c:v>5.0000000000000105E-3</c:v>
                </c:pt>
                <c:pt idx="22">
                  <c:v>7.0000000000000218E-3</c:v>
                </c:pt>
                <c:pt idx="23">
                  <c:v>1.0000000000000002E-2</c:v>
                </c:pt>
                <c:pt idx="24">
                  <c:v>1.2999999999999998E-2</c:v>
                </c:pt>
                <c:pt idx="25">
                  <c:v>1.7000000000000001E-2</c:v>
                </c:pt>
                <c:pt idx="26">
                  <c:v>2.1000000000000005E-2</c:v>
                </c:pt>
                <c:pt idx="27">
                  <c:v>2.7000000000000107E-2</c:v>
                </c:pt>
                <c:pt idx="28">
                  <c:v>3.3000000000000002E-2</c:v>
                </c:pt>
                <c:pt idx="29">
                  <c:v>4.1000000000000002E-2</c:v>
                </c:pt>
                <c:pt idx="30">
                  <c:v>4.9000000000000106E-2</c:v>
                </c:pt>
                <c:pt idx="31">
                  <c:v>5.7000000000000106E-2</c:v>
                </c:pt>
                <c:pt idx="32">
                  <c:v>6.6000000000000003E-2</c:v>
                </c:pt>
                <c:pt idx="33">
                  <c:v>7.5000000000000094E-2</c:v>
                </c:pt>
                <c:pt idx="34">
                  <c:v>8.4000000000000213E-2</c:v>
                </c:pt>
                <c:pt idx="35">
                  <c:v>9.2000000000000026E-2</c:v>
                </c:pt>
                <c:pt idx="36">
                  <c:v>9.9000000000000227E-2</c:v>
                </c:pt>
                <c:pt idx="37">
                  <c:v>0.10500000000000001</c:v>
                </c:pt>
                <c:pt idx="38">
                  <c:v>0.11</c:v>
                </c:pt>
                <c:pt idx="39">
                  <c:v>0.113</c:v>
                </c:pt>
                <c:pt idx="40">
                  <c:v>0.114</c:v>
                </c:pt>
                <c:pt idx="41">
                  <c:v>0.113</c:v>
                </c:pt>
                <c:pt idx="42">
                  <c:v>0.11</c:v>
                </c:pt>
                <c:pt idx="43">
                  <c:v>0.10500000000000001</c:v>
                </c:pt>
                <c:pt idx="44">
                  <c:v>9.9000000000000227E-2</c:v>
                </c:pt>
                <c:pt idx="45">
                  <c:v>9.2000000000000026E-2</c:v>
                </c:pt>
                <c:pt idx="46">
                  <c:v>8.4000000000000213E-2</c:v>
                </c:pt>
                <c:pt idx="47">
                  <c:v>7.5000000000000094E-2</c:v>
                </c:pt>
                <c:pt idx="48">
                  <c:v>6.6000000000000003E-2</c:v>
                </c:pt>
                <c:pt idx="49">
                  <c:v>5.7000000000000106E-2</c:v>
                </c:pt>
                <c:pt idx="50">
                  <c:v>4.9000000000000106E-2</c:v>
                </c:pt>
                <c:pt idx="51">
                  <c:v>4.1000000000000002E-2</c:v>
                </c:pt>
                <c:pt idx="52">
                  <c:v>3.3000000000000002E-2</c:v>
                </c:pt>
                <c:pt idx="53">
                  <c:v>2.7000000000000107E-2</c:v>
                </c:pt>
                <c:pt idx="54">
                  <c:v>2.1000000000000005E-2</c:v>
                </c:pt>
                <c:pt idx="55">
                  <c:v>1.7000000000000001E-2</c:v>
                </c:pt>
                <c:pt idx="56">
                  <c:v>1.2999999999999998E-2</c:v>
                </c:pt>
                <c:pt idx="57">
                  <c:v>1.0000000000000002E-2</c:v>
                </c:pt>
                <c:pt idx="58">
                  <c:v>7.0000000000000218E-3</c:v>
                </c:pt>
                <c:pt idx="59">
                  <c:v>5.0000000000000105E-3</c:v>
                </c:pt>
                <c:pt idx="60">
                  <c:v>4.0000000000000105E-3</c:v>
                </c:pt>
                <c:pt idx="61">
                  <c:v>3.0000000000000109E-3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3D76-4AE4-B2ED-7505A762715A}"/>
            </c:ext>
          </c:extLst>
        </c:ser>
        <c:ser>
          <c:idx val="62"/>
          <c:order val="62"/>
          <c:val>
            <c:numRef>
              <c:f>gauss.f2!$B$63:$CD$63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3.0000000000000109E-3</c:v>
                </c:pt>
                <c:pt idx="21">
                  <c:v>4.0000000000000105E-3</c:v>
                </c:pt>
                <c:pt idx="22">
                  <c:v>5.0000000000000105E-3</c:v>
                </c:pt>
                <c:pt idx="23">
                  <c:v>7.0000000000000218E-3</c:v>
                </c:pt>
                <c:pt idx="24">
                  <c:v>9.0000000000000219E-3</c:v>
                </c:pt>
                <c:pt idx="25">
                  <c:v>1.2E-2</c:v>
                </c:pt>
                <c:pt idx="26">
                  <c:v>1.4999999999999998E-2</c:v>
                </c:pt>
                <c:pt idx="27">
                  <c:v>1.9000000000000003E-2</c:v>
                </c:pt>
                <c:pt idx="28">
                  <c:v>2.3E-2</c:v>
                </c:pt>
                <c:pt idx="29">
                  <c:v>2.8000000000000001E-2</c:v>
                </c:pt>
                <c:pt idx="30">
                  <c:v>3.4000000000000002E-2</c:v>
                </c:pt>
                <c:pt idx="31">
                  <c:v>4.0000000000000105E-2</c:v>
                </c:pt>
                <c:pt idx="32">
                  <c:v>4.5999999999999999E-2</c:v>
                </c:pt>
                <c:pt idx="33">
                  <c:v>5.2000000000000109E-2</c:v>
                </c:pt>
                <c:pt idx="34">
                  <c:v>5.80000000000001E-2</c:v>
                </c:pt>
                <c:pt idx="35">
                  <c:v>6.4000000000000209E-2</c:v>
                </c:pt>
                <c:pt idx="36">
                  <c:v>6.9000000000000311E-2</c:v>
                </c:pt>
                <c:pt idx="37">
                  <c:v>7.3000000000000106E-2</c:v>
                </c:pt>
                <c:pt idx="38">
                  <c:v>7.6000000000000109E-2</c:v>
                </c:pt>
                <c:pt idx="39">
                  <c:v>7.8000000000000111E-2</c:v>
                </c:pt>
                <c:pt idx="40">
                  <c:v>7.900000000000032E-2</c:v>
                </c:pt>
                <c:pt idx="41">
                  <c:v>7.8000000000000111E-2</c:v>
                </c:pt>
                <c:pt idx="42">
                  <c:v>7.6000000000000109E-2</c:v>
                </c:pt>
                <c:pt idx="43">
                  <c:v>7.3000000000000106E-2</c:v>
                </c:pt>
                <c:pt idx="44">
                  <c:v>6.9000000000000311E-2</c:v>
                </c:pt>
                <c:pt idx="45">
                  <c:v>6.4000000000000209E-2</c:v>
                </c:pt>
                <c:pt idx="46">
                  <c:v>5.80000000000001E-2</c:v>
                </c:pt>
                <c:pt idx="47">
                  <c:v>5.2000000000000109E-2</c:v>
                </c:pt>
                <c:pt idx="48">
                  <c:v>4.5999999999999999E-2</c:v>
                </c:pt>
                <c:pt idx="49">
                  <c:v>4.0000000000000105E-2</c:v>
                </c:pt>
                <c:pt idx="50">
                  <c:v>3.4000000000000002E-2</c:v>
                </c:pt>
                <c:pt idx="51">
                  <c:v>2.8000000000000001E-2</c:v>
                </c:pt>
                <c:pt idx="52">
                  <c:v>2.3E-2</c:v>
                </c:pt>
                <c:pt idx="53">
                  <c:v>1.9000000000000003E-2</c:v>
                </c:pt>
                <c:pt idx="54">
                  <c:v>1.4999999999999998E-2</c:v>
                </c:pt>
                <c:pt idx="55">
                  <c:v>1.2E-2</c:v>
                </c:pt>
                <c:pt idx="56">
                  <c:v>9.0000000000000219E-3</c:v>
                </c:pt>
                <c:pt idx="57">
                  <c:v>7.0000000000000218E-3</c:v>
                </c:pt>
                <c:pt idx="58">
                  <c:v>5.0000000000000105E-3</c:v>
                </c:pt>
                <c:pt idx="59">
                  <c:v>4.0000000000000105E-3</c:v>
                </c:pt>
                <c:pt idx="60">
                  <c:v>3.0000000000000109E-3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3D76-4AE4-B2ED-7505A762715A}"/>
            </c:ext>
          </c:extLst>
        </c:ser>
        <c:ser>
          <c:idx val="63"/>
          <c:order val="63"/>
          <c:val>
            <c:numRef>
              <c:f>gauss.f2!$B$64:$CD$64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2.0000000000000005E-3</c:v>
                </c:pt>
                <c:pt idx="21">
                  <c:v>2.0000000000000005E-3</c:v>
                </c:pt>
                <c:pt idx="22">
                  <c:v>3.0000000000000109E-3</c:v>
                </c:pt>
                <c:pt idx="23">
                  <c:v>5.0000000000000105E-3</c:v>
                </c:pt>
                <c:pt idx="24">
                  <c:v>6.0000000000000218E-3</c:v>
                </c:pt>
                <c:pt idx="25">
                  <c:v>8.000000000000021E-3</c:v>
                </c:pt>
                <c:pt idx="26">
                  <c:v>1.0000000000000002E-2</c:v>
                </c:pt>
                <c:pt idx="27">
                  <c:v>1.2999999999999998E-2</c:v>
                </c:pt>
                <c:pt idx="28">
                  <c:v>1.6000000000000004E-2</c:v>
                </c:pt>
                <c:pt idx="29">
                  <c:v>1.9000000000000003E-2</c:v>
                </c:pt>
                <c:pt idx="30">
                  <c:v>2.3E-2</c:v>
                </c:pt>
                <c:pt idx="31">
                  <c:v>2.7000000000000107E-2</c:v>
                </c:pt>
                <c:pt idx="32">
                  <c:v>3.1000000000000107E-2</c:v>
                </c:pt>
                <c:pt idx="33">
                  <c:v>3.5000000000000107E-2</c:v>
                </c:pt>
                <c:pt idx="34">
                  <c:v>4.0000000000000105E-2</c:v>
                </c:pt>
                <c:pt idx="35">
                  <c:v>4.3000000000000003E-2</c:v>
                </c:pt>
                <c:pt idx="36">
                  <c:v>4.7000000000000104E-2</c:v>
                </c:pt>
                <c:pt idx="37">
                  <c:v>5.00000000000001E-2</c:v>
                </c:pt>
                <c:pt idx="38">
                  <c:v>5.2000000000000109E-2</c:v>
                </c:pt>
                <c:pt idx="39">
                  <c:v>5.3000000000000005E-2</c:v>
                </c:pt>
                <c:pt idx="40">
                  <c:v>5.4000000000000214E-2</c:v>
                </c:pt>
                <c:pt idx="41">
                  <c:v>5.3000000000000005E-2</c:v>
                </c:pt>
                <c:pt idx="42">
                  <c:v>5.2000000000000109E-2</c:v>
                </c:pt>
                <c:pt idx="43">
                  <c:v>5.00000000000001E-2</c:v>
                </c:pt>
                <c:pt idx="44">
                  <c:v>4.7000000000000104E-2</c:v>
                </c:pt>
                <c:pt idx="45">
                  <c:v>4.3000000000000003E-2</c:v>
                </c:pt>
                <c:pt idx="46">
                  <c:v>4.0000000000000105E-2</c:v>
                </c:pt>
                <c:pt idx="47">
                  <c:v>3.5000000000000107E-2</c:v>
                </c:pt>
                <c:pt idx="48">
                  <c:v>3.1000000000000107E-2</c:v>
                </c:pt>
                <c:pt idx="49">
                  <c:v>2.7000000000000107E-2</c:v>
                </c:pt>
                <c:pt idx="50">
                  <c:v>2.3E-2</c:v>
                </c:pt>
                <c:pt idx="51">
                  <c:v>1.9000000000000003E-2</c:v>
                </c:pt>
                <c:pt idx="52">
                  <c:v>1.6000000000000004E-2</c:v>
                </c:pt>
                <c:pt idx="53">
                  <c:v>1.2999999999999998E-2</c:v>
                </c:pt>
                <c:pt idx="54">
                  <c:v>1.0000000000000002E-2</c:v>
                </c:pt>
                <c:pt idx="55">
                  <c:v>8.000000000000021E-3</c:v>
                </c:pt>
                <c:pt idx="56">
                  <c:v>6.0000000000000218E-3</c:v>
                </c:pt>
                <c:pt idx="57">
                  <c:v>5.0000000000000105E-3</c:v>
                </c:pt>
                <c:pt idx="58">
                  <c:v>3.0000000000000109E-3</c:v>
                </c:pt>
                <c:pt idx="59">
                  <c:v>2.0000000000000005E-3</c:v>
                </c:pt>
                <c:pt idx="60">
                  <c:v>2.0000000000000005E-3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3D76-4AE4-B2ED-7505A762715A}"/>
            </c:ext>
          </c:extLst>
        </c:ser>
        <c:ser>
          <c:idx val="64"/>
          <c:order val="64"/>
          <c:val>
            <c:numRef>
              <c:f>gauss.f2!$B$65:$CD$65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2.0000000000000005E-3</c:v>
                </c:pt>
                <c:pt idx="23">
                  <c:v>3.0000000000000109E-3</c:v>
                </c:pt>
                <c:pt idx="24">
                  <c:v>4.0000000000000105E-3</c:v>
                </c:pt>
                <c:pt idx="25">
                  <c:v>5.0000000000000105E-3</c:v>
                </c:pt>
                <c:pt idx="26">
                  <c:v>7.0000000000000218E-3</c:v>
                </c:pt>
                <c:pt idx="27">
                  <c:v>9.0000000000000219E-3</c:v>
                </c:pt>
                <c:pt idx="28">
                  <c:v>1.0999999999999998E-2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1.7999999999999999E-2</c:v>
                </c:pt>
                <c:pt idx="32">
                  <c:v>2.1000000000000005E-2</c:v>
                </c:pt>
                <c:pt idx="33">
                  <c:v>2.4E-2</c:v>
                </c:pt>
                <c:pt idx="34">
                  <c:v>2.7000000000000107E-2</c:v>
                </c:pt>
                <c:pt idx="35">
                  <c:v>2.9000000000000001E-2</c:v>
                </c:pt>
                <c:pt idx="36">
                  <c:v>3.1000000000000107E-2</c:v>
                </c:pt>
                <c:pt idx="37">
                  <c:v>3.3000000000000002E-2</c:v>
                </c:pt>
                <c:pt idx="38">
                  <c:v>3.5000000000000107E-2</c:v>
                </c:pt>
                <c:pt idx="39">
                  <c:v>3.6000000000000108E-2</c:v>
                </c:pt>
                <c:pt idx="40">
                  <c:v>3.6000000000000108E-2</c:v>
                </c:pt>
                <c:pt idx="41">
                  <c:v>3.6000000000000108E-2</c:v>
                </c:pt>
                <c:pt idx="42">
                  <c:v>3.5000000000000107E-2</c:v>
                </c:pt>
                <c:pt idx="43">
                  <c:v>3.3000000000000002E-2</c:v>
                </c:pt>
                <c:pt idx="44">
                  <c:v>3.1000000000000107E-2</c:v>
                </c:pt>
                <c:pt idx="45">
                  <c:v>2.9000000000000001E-2</c:v>
                </c:pt>
                <c:pt idx="46">
                  <c:v>2.7000000000000107E-2</c:v>
                </c:pt>
                <c:pt idx="47">
                  <c:v>2.4E-2</c:v>
                </c:pt>
                <c:pt idx="48">
                  <c:v>2.1000000000000005E-2</c:v>
                </c:pt>
                <c:pt idx="49">
                  <c:v>1.7999999999999999E-2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1.0999999999999998E-2</c:v>
                </c:pt>
                <c:pt idx="53">
                  <c:v>9.0000000000000219E-3</c:v>
                </c:pt>
                <c:pt idx="54">
                  <c:v>7.0000000000000218E-3</c:v>
                </c:pt>
                <c:pt idx="55">
                  <c:v>5.0000000000000105E-3</c:v>
                </c:pt>
                <c:pt idx="56">
                  <c:v>4.0000000000000105E-3</c:v>
                </c:pt>
                <c:pt idx="57">
                  <c:v>3.0000000000000109E-3</c:v>
                </c:pt>
                <c:pt idx="58">
                  <c:v>2.0000000000000005E-3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3D76-4AE4-B2ED-7505A762715A}"/>
            </c:ext>
          </c:extLst>
        </c:ser>
        <c:ser>
          <c:idx val="65"/>
          <c:order val="65"/>
          <c:val>
            <c:numRef>
              <c:f>gauss.f2!$B$66:$CD$66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3.0000000000000109E-3</c:v>
                </c:pt>
                <c:pt idx="25">
                  <c:v>3.0000000000000109E-3</c:v>
                </c:pt>
                <c:pt idx="26">
                  <c:v>4.0000000000000105E-3</c:v>
                </c:pt>
                <c:pt idx="27">
                  <c:v>6.0000000000000218E-3</c:v>
                </c:pt>
                <c:pt idx="28">
                  <c:v>7.0000000000000218E-3</c:v>
                </c:pt>
                <c:pt idx="29">
                  <c:v>8.000000000000021E-3</c:v>
                </c:pt>
                <c:pt idx="30">
                  <c:v>1.0000000000000002E-2</c:v>
                </c:pt>
                <c:pt idx="31">
                  <c:v>1.2E-2</c:v>
                </c:pt>
                <c:pt idx="32">
                  <c:v>1.4E-2</c:v>
                </c:pt>
                <c:pt idx="33">
                  <c:v>1.6000000000000004E-2</c:v>
                </c:pt>
                <c:pt idx="34">
                  <c:v>1.7000000000000001E-2</c:v>
                </c:pt>
                <c:pt idx="35">
                  <c:v>1.9000000000000003E-2</c:v>
                </c:pt>
                <c:pt idx="36">
                  <c:v>2.1000000000000005E-2</c:v>
                </c:pt>
                <c:pt idx="37">
                  <c:v>2.2000000000000103E-2</c:v>
                </c:pt>
                <c:pt idx="38">
                  <c:v>2.3E-2</c:v>
                </c:pt>
                <c:pt idx="39">
                  <c:v>2.4E-2</c:v>
                </c:pt>
                <c:pt idx="40">
                  <c:v>2.4E-2</c:v>
                </c:pt>
                <c:pt idx="41">
                  <c:v>2.4E-2</c:v>
                </c:pt>
                <c:pt idx="42">
                  <c:v>2.3E-2</c:v>
                </c:pt>
                <c:pt idx="43">
                  <c:v>2.2000000000000103E-2</c:v>
                </c:pt>
                <c:pt idx="44">
                  <c:v>2.1000000000000005E-2</c:v>
                </c:pt>
                <c:pt idx="45">
                  <c:v>1.9000000000000003E-2</c:v>
                </c:pt>
                <c:pt idx="46">
                  <c:v>1.7000000000000001E-2</c:v>
                </c:pt>
                <c:pt idx="47">
                  <c:v>1.6000000000000004E-2</c:v>
                </c:pt>
                <c:pt idx="48">
                  <c:v>1.4E-2</c:v>
                </c:pt>
                <c:pt idx="49">
                  <c:v>1.2E-2</c:v>
                </c:pt>
                <c:pt idx="50">
                  <c:v>1.0000000000000002E-2</c:v>
                </c:pt>
                <c:pt idx="51">
                  <c:v>8.000000000000021E-3</c:v>
                </c:pt>
                <c:pt idx="52">
                  <c:v>7.0000000000000218E-3</c:v>
                </c:pt>
                <c:pt idx="53">
                  <c:v>6.0000000000000218E-3</c:v>
                </c:pt>
                <c:pt idx="54">
                  <c:v>4.0000000000000105E-3</c:v>
                </c:pt>
                <c:pt idx="55">
                  <c:v>3.0000000000000109E-3</c:v>
                </c:pt>
                <c:pt idx="56">
                  <c:v>3.0000000000000109E-3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3D76-4AE4-B2ED-7505A762715A}"/>
            </c:ext>
          </c:extLst>
        </c:ser>
        <c:ser>
          <c:idx val="66"/>
          <c:order val="66"/>
          <c:val>
            <c:numRef>
              <c:f>gauss.f2!$B$67:$CD$67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3.0000000000000109E-3</c:v>
                </c:pt>
                <c:pt idx="27">
                  <c:v>4.0000000000000105E-3</c:v>
                </c:pt>
                <c:pt idx="28">
                  <c:v>5.0000000000000105E-3</c:v>
                </c:pt>
                <c:pt idx="29">
                  <c:v>5.0000000000000105E-3</c:v>
                </c:pt>
                <c:pt idx="30">
                  <c:v>7.0000000000000218E-3</c:v>
                </c:pt>
                <c:pt idx="31">
                  <c:v>8.000000000000021E-3</c:v>
                </c:pt>
                <c:pt idx="32">
                  <c:v>9.0000000000000219E-3</c:v>
                </c:pt>
                <c:pt idx="33">
                  <c:v>1.0000000000000002E-2</c:v>
                </c:pt>
                <c:pt idx="34">
                  <c:v>1.0999999999999998E-2</c:v>
                </c:pt>
                <c:pt idx="35">
                  <c:v>1.2E-2</c:v>
                </c:pt>
                <c:pt idx="36">
                  <c:v>1.2999999999999998E-2</c:v>
                </c:pt>
                <c:pt idx="37">
                  <c:v>1.4E-2</c:v>
                </c:pt>
                <c:pt idx="38">
                  <c:v>1.4999999999999998E-2</c:v>
                </c:pt>
                <c:pt idx="39">
                  <c:v>1.4999999999999998E-2</c:v>
                </c:pt>
                <c:pt idx="40">
                  <c:v>1.4999999999999998E-2</c:v>
                </c:pt>
                <c:pt idx="41">
                  <c:v>1.4999999999999998E-2</c:v>
                </c:pt>
                <c:pt idx="42">
                  <c:v>1.4999999999999998E-2</c:v>
                </c:pt>
                <c:pt idx="43">
                  <c:v>1.4E-2</c:v>
                </c:pt>
                <c:pt idx="44">
                  <c:v>1.2999999999999998E-2</c:v>
                </c:pt>
                <c:pt idx="45">
                  <c:v>1.2E-2</c:v>
                </c:pt>
                <c:pt idx="46">
                  <c:v>1.0999999999999998E-2</c:v>
                </c:pt>
                <c:pt idx="47">
                  <c:v>1.0000000000000002E-2</c:v>
                </c:pt>
                <c:pt idx="48">
                  <c:v>9.0000000000000219E-3</c:v>
                </c:pt>
                <c:pt idx="49">
                  <c:v>8.000000000000021E-3</c:v>
                </c:pt>
                <c:pt idx="50">
                  <c:v>7.0000000000000218E-3</c:v>
                </c:pt>
                <c:pt idx="51">
                  <c:v>5.0000000000000105E-3</c:v>
                </c:pt>
                <c:pt idx="52">
                  <c:v>5.0000000000000105E-3</c:v>
                </c:pt>
                <c:pt idx="53">
                  <c:v>4.0000000000000105E-3</c:v>
                </c:pt>
                <c:pt idx="54">
                  <c:v>3.0000000000000109E-3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3D76-4AE4-B2ED-7505A762715A}"/>
            </c:ext>
          </c:extLst>
        </c:ser>
        <c:ser>
          <c:idx val="67"/>
          <c:order val="67"/>
          <c:val>
            <c:numRef>
              <c:f>gauss.f2!$B$68:$CD$68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2.0000000000000005E-3</c:v>
                </c:pt>
                <c:pt idx="27">
                  <c:v>2.0000000000000005E-3</c:v>
                </c:pt>
                <c:pt idx="28">
                  <c:v>3.0000000000000109E-3</c:v>
                </c:pt>
                <c:pt idx="29">
                  <c:v>3.0000000000000109E-3</c:v>
                </c:pt>
                <c:pt idx="30">
                  <c:v>4.0000000000000105E-3</c:v>
                </c:pt>
                <c:pt idx="31">
                  <c:v>5.0000000000000105E-3</c:v>
                </c:pt>
                <c:pt idx="32">
                  <c:v>6.0000000000000218E-3</c:v>
                </c:pt>
                <c:pt idx="33">
                  <c:v>6.0000000000000218E-3</c:v>
                </c:pt>
                <c:pt idx="34">
                  <c:v>7.0000000000000218E-3</c:v>
                </c:pt>
                <c:pt idx="35">
                  <c:v>8.000000000000021E-3</c:v>
                </c:pt>
                <c:pt idx="36">
                  <c:v>9.0000000000000219E-3</c:v>
                </c:pt>
                <c:pt idx="37">
                  <c:v>9.0000000000000219E-3</c:v>
                </c:pt>
                <c:pt idx="38">
                  <c:v>9.0000000000000219E-3</c:v>
                </c:pt>
                <c:pt idx="39">
                  <c:v>1.0000000000000002E-2</c:v>
                </c:pt>
                <c:pt idx="40">
                  <c:v>1.0000000000000002E-2</c:v>
                </c:pt>
                <c:pt idx="41">
                  <c:v>1.0000000000000002E-2</c:v>
                </c:pt>
                <c:pt idx="42">
                  <c:v>9.0000000000000219E-3</c:v>
                </c:pt>
                <c:pt idx="43">
                  <c:v>9.0000000000000219E-3</c:v>
                </c:pt>
                <c:pt idx="44">
                  <c:v>9.0000000000000219E-3</c:v>
                </c:pt>
                <c:pt idx="45">
                  <c:v>8.000000000000021E-3</c:v>
                </c:pt>
                <c:pt idx="46">
                  <c:v>7.0000000000000218E-3</c:v>
                </c:pt>
                <c:pt idx="47">
                  <c:v>6.0000000000000218E-3</c:v>
                </c:pt>
                <c:pt idx="48">
                  <c:v>6.0000000000000218E-3</c:v>
                </c:pt>
                <c:pt idx="49">
                  <c:v>5.0000000000000105E-3</c:v>
                </c:pt>
                <c:pt idx="50">
                  <c:v>4.0000000000000105E-3</c:v>
                </c:pt>
                <c:pt idx="51">
                  <c:v>3.0000000000000109E-3</c:v>
                </c:pt>
                <c:pt idx="52">
                  <c:v>3.0000000000000109E-3</c:v>
                </c:pt>
                <c:pt idx="53">
                  <c:v>2.0000000000000005E-3</c:v>
                </c:pt>
                <c:pt idx="54">
                  <c:v>2.0000000000000005E-3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3D76-4AE4-B2ED-7505A762715A}"/>
            </c:ext>
          </c:extLst>
        </c:ser>
        <c:ser>
          <c:idx val="68"/>
          <c:order val="68"/>
          <c:val>
            <c:numRef>
              <c:f>gauss.f2!$B$69:$CD$69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2.0000000000000005E-3</c:v>
                </c:pt>
                <c:pt idx="29">
                  <c:v>2.0000000000000005E-3</c:v>
                </c:pt>
                <c:pt idx="30">
                  <c:v>3.0000000000000109E-3</c:v>
                </c:pt>
                <c:pt idx="31">
                  <c:v>3.0000000000000109E-3</c:v>
                </c:pt>
                <c:pt idx="32">
                  <c:v>4.0000000000000105E-3</c:v>
                </c:pt>
                <c:pt idx="33">
                  <c:v>4.0000000000000105E-3</c:v>
                </c:pt>
                <c:pt idx="34">
                  <c:v>5.0000000000000105E-3</c:v>
                </c:pt>
                <c:pt idx="35">
                  <c:v>5.0000000000000105E-3</c:v>
                </c:pt>
                <c:pt idx="36">
                  <c:v>5.0000000000000105E-3</c:v>
                </c:pt>
                <c:pt idx="37">
                  <c:v>6.0000000000000218E-3</c:v>
                </c:pt>
                <c:pt idx="38">
                  <c:v>6.0000000000000218E-3</c:v>
                </c:pt>
                <c:pt idx="39">
                  <c:v>6.0000000000000218E-3</c:v>
                </c:pt>
                <c:pt idx="40">
                  <c:v>6.0000000000000218E-3</c:v>
                </c:pt>
                <c:pt idx="41">
                  <c:v>6.0000000000000218E-3</c:v>
                </c:pt>
                <c:pt idx="42">
                  <c:v>6.0000000000000218E-3</c:v>
                </c:pt>
                <c:pt idx="43">
                  <c:v>6.0000000000000218E-3</c:v>
                </c:pt>
                <c:pt idx="44">
                  <c:v>5.0000000000000105E-3</c:v>
                </c:pt>
                <c:pt idx="45">
                  <c:v>5.0000000000000105E-3</c:v>
                </c:pt>
                <c:pt idx="46">
                  <c:v>5.0000000000000105E-3</c:v>
                </c:pt>
                <c:pt idx="47">
                  <c:v>4.0000000000000105E-3</c:v>
                </c:pt>
                <c:pt idx="48">
                  <c:v>4.0000000000000105E-3</c:v>
                </c:pt>
                <c:pt idx="49">
                  <c:v>3.0000000000000109E-3</c:v>
                </c:pt>
                <c:pt idx="50">
                  <c:v>3.0000000000000109E-3</c:v>
                </c:pt>
                <c:pt idx="51">
                  <c:v>2.0000000000000005E-3</c:v>
                </c:pt>
                <c:pt idx="52">
                  <c:v>2.0000000000000005E-3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3D76-4AE4-B2ED-7505A762715A}"/>
            </c:ext>
          </c:extLst>
        </c:ser>
        <c:ser>
          <c:idx val="69"/>
          <c:order val="69"/>
          <c:val>
            <c:numRef>
              <c:f>gauss.f2!$B$70:$CD$70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2.0000000000000005E-3</c:v>
                </c:pt>
                <c:pt idx="34">
                  <c:v>3.0000000000000109E-3</c:v>
                </c:pt>
                <c:pt idx="35">
                  <c:v>3.0000000000000109E-3</c:v>
                </c:pt>
                <c:pt idx="36">
                  <c:v>3.0000000000000109E-3</c:v>
                </c:pt>
                <c:pt idx="37">
                  <c:v>3.0000000000000109E-3</c:v>
                </c:pt>
                <c:pt idx="38">
                  <c:v>4.0000000000000105E-3</c:v>
                </c:pt>
                <c:pt idx="39">
                  <c:v>4.0000000000000105E-3</c:v>
                </c:pt>
                <c:pt idx="40">
                  <c:v>4.0000000000000105E-3</c:v>
                </c:pt>
                <c:pt idx="41">
                  <c:v>4.0000000000000105E-3</c:v>
                </c:pt>
                <c:pt idx="42">
                  <c:v>4.0000000000000105E-3</c:v>
                </c:pt>
                <c:pt idx="43">
                  <c:v>3.0000000000000109E-3</c:v>
                </c:pt>
                <c:pt idx="44">
                  <c:v>3.0000000000000109E-3</c:v>
                </c:pt>
                <c:pt idx="45">
                  <c:v>3.0000000000000109E-3</c:v>
                </c:pt>
                <c:pt idx="46">
                  <c:v>3.0000000000000109E-3</c:v>
                </c:pt>
                <c:pt idx="47">
                  <c:v>2.0000000000000005E-3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3D76-4AE4-B2ED-7505A762715A}"/>
            </c:ext>
          </c:extLst>
        </c:ser>
        <c:ser>
          <c:idx val="70"/>
          <c:order val="70"/>
          <c:val>
            <c:numRef>
              <c:f>gauss.f2!$B$71:$CD$71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2.0000000000000005E-3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2.0000000000000005E-3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3D76-4AE4-B2ED-7505A762715A}"/>
            </c:ext>
          </c:extLst>
        </c:ser>
        <c:ser>
          <c:idx val="71"/>
          <c:order val="71"/>
          <c:val>
            <c:numRef>
              <c:f>gauss.f2!$B$72:$CD$72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3D76-4AE4-B2ED-7505A762715A}"/>
            </c:ext>
          </c:extLst>
        </c:ser>
        <c:ser>
          <c:idx val="72"/>
          <c:order val="72"/>
          <c:val>
            <c:numRef>
              <c:f>gauss.f2!$B$73:$CD$73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3D76-4AE4-B2ED-7505A762715A}"/>
            </c:ext>
          </c:extLst>
        </c:ser>
        <c:ser>
          <c:idx val="73"/>
          <c:order val="73"/>
          <c:val>
            <c:numRef>
              <c:f>gauss.f2!$B$74:$CD$74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3D76-4AE4-B2ED-7505A762715A}"/>
            </c:ext>
          </c:extLst>
        </c:ser>
        <c:ser>
          <c:idx val="74"/>
          <c:order val="74"/>
          <c:val>
            <c:numRef>
              <c:f>gauss.f2!$B$75:$CD$75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3D76-4AE4-B2ED-7505A762715A}"/>
            </c:ext>
          </c:extLst>
        </c:ser>
        <c:ser>
          <c:idx val="75"/>
          <c:order val="75"/>
          <c:val>
            <c:numRef>
              <c:f>gauss.f2!$B$76:$CD$76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3D76-4AE4-B2ED-7505A762715A}"/>
            </c:ext>
          </c:extLst>
        </c:ser>
        <c:ser>
          <c:idx val="76"/>
          <c:order val="76"/>
          <c:val>
            <c:numRef>
              <c:f>gauss.f2!$B$77:$CD$77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3D76-4AE4-B2ED-7505A762715A}"/>
            </c:ext>
          </c:extLst>
        </c:ser>
        <c:ser>
          <c:idx val="77"/>
          <c:order val="77"/>
          <c:val>
            <c:numRef>
              <c:f>gauss.f2!$B$78:$CD$78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3D76-4AE4-B2ED-7505A762715A}"/>
            </c:ext>
          </c:extLst>
        </c:ser>
        <c:ser>
          <c:idx val="78"/>
          <c:order val="78"/>
          <c:val>
            <c:numRef>
              <c:f>gauss.f2!$B$79:$CD$79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3D76-4AE4-B2ED-7505A762715A}"/>
            </c:ext>
          </c:extLst>
        </c:ser>
        <c:ser>
          <c:idx val="79"/>
          <c:order val="79"/>
          <c:val>
            <c:numRef>
              <c:f>gauss.f2!$B$80:$CD$80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3D76-4AE4-B2ED-7505A762715A}"/>
            </c:ext>
          </c:extLst>
        </c:ser>
        <c:ser>
          <c:idx val="80"/>
          <c:order val="80"/>
          <c:val>
            <c:numRef>
              <c:f>gauss.f2!$B$81:$CD$81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3D76-4AE4-B2ED-7505A762715A}"/>
            </c:ext>
          </c:extLst>
        </c:ser>
        <c:bandFmts/>
        <c:axId val="527442792"/>
        <c:axId val="527442008"/>
        <c:axId val="724873672"/>
      </c:surface3DChart>
      <c:catAx>
        <c:axId val="527442792"/>
        <c:scaling>
          <c:orientation val="minMax"/>
        </c:scaling>
        <c:delete val="0"/>
        <c:axPos val="b"/>
        <c:majorTickMark val="out"/>
        <c:minorTickMark val="none"/>
        <c:tickLblPos val="nextTo"/>
        <c:crossAx val="527442008"/>
        <c:crosses val="autoZero"/>
        <c:auto val="1"/>
        <c:lblAlgn val="ctr"/>
        <c:lblOffset val="100"/>
        <c:noMultiLvlLbl val="0"/>
      </c:catAx>
      <c:valAx>
        <c:axId val="527442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27442792"/>
        <c:crosses val="autoZero"/>
        <c:crossBetween val="midCat"/>
      </c:valAx>
      <c:serAx>
        <c:axId val="724873672"/>
        <c:scaling>
          <c:orientation val="minMax"/>
        </c:scaling>
        <c:delete val="1"/>
        <c:axPos val="b"/>
        <c:majorTickMark val="out"/>
        <c:minorTickMark val="none"/>
        <c:tickLblPos val="none"/>
        <c:crossAx val="527442008"/>
        <c:crosses val="autoZero"/>
      </c:serAx>
    </c:plotArea>
    <c:plotVisOnly val="1"/>
    <c:dispBlanksAs val="zero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/>
      <c:surface3DChart>
        <c:wireframe val="0"/>
        <c:ser>
          <c:idx val="0"/>
          <c:order val="0"/>
          <c:val>
            <c:numRef>
              <c:f>raster.f2!$B$1:$CD$1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1-4A98-9E15-B95C1E8F8231}"/>
            </c:ext>
          </c:extLst>
        </c:ser>
        <c:ser>
          <c:idx val="1"/>
          <c:order val="1"/>
          <c:val>
            <c:numRef>
              <c:f>raster.f2!$B$2:$CD$2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1-4A98-9E15-B95C1E8F8231}"/>
            </c:ext>
          </c:extLst>
        </c:ser>
        <c:ser>
          <c:idx val="2"/>
          <c:order val="2"/>
          <c:val>
            <c:numRef>
              <c:f>raster.f2!$B$3:$CD$3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1-4A98-9E15-B95C1E8F8231}"/>
            </c:ext>
          </c:extLst>
        </c:ser>
        <c:ser>
          <c:idx val="3"/>
          <c:order val="3"/>
          <c:val>
            <c:numRef>
              <c:f>raster.f2!$B$4:$CD$4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3.0000000000000009E-3</c:v>
                </c:pt>
                <c:pt idx="34">
                  <c:v>3.0000000000000009E-3</c:v>
                </c:pt>
                <c:pt idx="35">
                  <c:v>3.0000000000000009E-3</c:v>
                </c:pt>
                <c:pt idx="36">
                  <c:v>3.0000000000000009E-3</c:v>
                </c:pt>
                <c:pt idx="37">
                  <c:v>4.000000000000001E-3</c:v>
                </c:pt>
                <c:pt idx="38">
                  <c:v>4.000000000000001E-3</c:v>
                </c:pt>
                <c:pt idx="39">
                  <c:v>4.000000000000001E-3</c:v>
                </c:pt>
                <c:pt idx="40">
                  <c:v>4.000000000000001E-3</c:v>
                </c:pt>
                <c:pt idx="41">
                  <c:v>4.000000000000001E-3</c:v>
                </c:pt>
                <c:pt idx="42">
                  <c:v>4.000000000000001E-3</c:v>
                </c:pt>
                <c:pt idx="43">
                  <c:v>4.000000000000001E-3</c:v>
                </c:pt>
                <c:pt idx="44">
                  <c:v>3.0000000000000009E-3</c:v>
                </c:pt>
                <c:pt idx="45">
                  <c:v>3.0000000000000009E-3</c:v>
                </c:pt>
                <c:pt idx="46">
                  <c:v>3.0000000000000009E-3</c:v>
                </c:pt>
                <c:pt idx="47">
                  <c:v>3.0000000000000009E-3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1B1-4A98-9E15-B95C1E8F8231}"/>
            </c:ext>
          </c:extLst>
        </c:ser>
        <c:ser>
          <c:idx val="4"/>
          <c:order val="4"/>
          <c:val>
            <c:numRef>
              <c:f>raster.f2!$B$5:$CD$5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2.0000000000000005E-3</c:v>
                </c:pt>
                <c:pt idx="28">
                  <c:v>2.0000000000000005E-3</c:v>
                </c:pt>
                <c:pt idx="29">
                  <c:v>3.0000000000000009E-3</c:v>
                </c:pt>
                <c:pt idx="30">
                  <c:v>3.0000000000000009E-3</c:v>
                </c:pt>
                <c:pt idx="31">
                  <c:v>4.000000000000001E-3</c:v>
                </c:pt>
                <c:pt idx="32">
                  <c:v>4.000000000000001E-3</c:v>
                </c:pt>
                <c:pt idx="33">
                  <c:v>5.000000000000001E-3</c:v>
                </c:pt>
                <c:pt idx="34">
                  <c:v>5.000000000000001E-3</c:v>
                </c:pt>
                <c:pt idx="35">
                  <c:v>6.0000000000000019E-3</c:v>
                </c:pt>
                <c:pt idx="36">
                  <c:v>6.0000000000000019E-3</c:v>
                </c:pt>
                <c:pt idx="37">
                  <c:v>6.0000000000000019E-3</c:v>
                </c:pt>
                <c:pt idx="38">
                  <c:v>7.0000000000000019E-3</c:v>
                </c:pt>
                <c:pt idx="39">
                  <c:v>7.0000000000000019E-3</c:v>
                </c:pt>
                <c:pt idx="40">
                  <c:v>7.0000000000000019E-3</c:v>
                </c:pt>
                <c:pt idx="41">
                  <c:v>7.0000000000000019E-3</c:v>
                </c:pt>
                <c:pt idx="42">
                  <c:v>7.0000000000000019E-3</c:v>
                </c:pt>
                <c:pt idx="43">
                  <c:v>6.0000000000000019E-3</c:v>
                </c:pt>
                <c:pt idx="44">
                  <c:v>6.0000000000000019E-3</c:v>
                </c:pt>
                <c:pt idx="45">
                  <c:v>6.0000000000000019E-3</c:v>
                </c:pt>
                <c:pt idx="46">
                  <c:v>5.000000000000001E-3</c:v>
                </c:pt>
                <c:pt idx="47">
                  <c:v>5.000000000000001E-3</c:v>
                </c:pt>
                <c:pt idx="48">
                  <c:v>4.000000000000001E-3</c:v>
                </c:pt>
                <c:pt idx="49">
                  <c:v>4.000000000000001E-3</c:v>
                </c:pt>
                <c:pt idx="50">
                  <c:v>3.0000000000000009E-3</c:v>
                </c:pt>
                <c:pt idx="51">
                  <c:v>3.0000000000000009E-3</c:v>
                </c:pt>
                <c:pt idx="52">
                  <c:v>2.0000000000000005E-3</c:v>
                </c:pt>
                <c:pt idx="53">
                  <c:v>2.0000000000000005E-3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B1-4A98-9E15-B95C1E8F8231}"/>
            </c:ext>
          </c:extLst>
        </c:ser>
        <c:ser>
          <c:idx val="5"/>
          <c:order val="5"/>
          <c:val>
            <c:numRef>
              <c:f>raster.f2!$B$6:$CD$6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3.0000000000000009E-3</c:v>
                </c:pt>
                <c:pt idx="27">
                  <c:v>3.0000000000000009E-3</c:v>
                </c:pt>
                <c:pt idx="28">
                  <c:v>4.000000000000001E-3</c:v>
                </c:pt>
                <c:pt idx="29">
                  <c:v>5.000000000000001E-3</c:v>
                </c:pt>
                <c:pt idx="30">
                  <c:v>5.000000000000001E-3</c:v>
                </c:pt>
                <c:pt idx="31">
                  <c:v>6.0000000000000019E-3</c:v>
                </c:pt>
                <c:pt idx="32">
                  <c:v>7.0000000000000019E-3</c:v>
                </c:pt>
                <c:pt idx="33">
                  <c:v>8.0000000000000019E-3</c:v>
                </c:pt>
                <c:pt idx="34">
                  <c:v>9.0000000000000045E-3</c:v>
                </c:pt>
                <c:pt idx="35">
                  <c:v>1.0000000000000002E-2</c:v>
                </c:pt>
                <c:pt idx="36">
                  <c:v>1.0000000000000002E-2</c:v>
                </c:pt>
                <c:pt idx="37">
                  <c:v>1.0999999999999999E-2</c:v>
                </c:pt>
                <c:pt idx="38">
                  <c:v>1.0999999999999999E-2</c:v>
                </c:pt>
                <c:pt idx="39">
                  <c:v>1.2000000000000002E-2</c:v>
                </c:pt>
                <c:pt idx="40">
                  <c:v>1.2000000000000002E-2</c:v>
                </c:pt>
                <c:pt idx="41">
                  <c:v>1.2000000000000002E-2</c:v>
                </c:pt>
                <c:pt idx="42">
                  <c:v>1.0999999999999999E-2</c:v>
                </c:pt>
                <c:pt idx="43">
                  <c:v>1.0999999999999999E-2</c:v>
                </c:pt>
                <c:pt idx="44">
                  <c:v>1.0000000000000002E-2</c:v>
                </c:pt>
                <c:pt idx="45">
                  <c:v>1.0000000000000002E-2</c:v>
                </c:pt>
                <c:pt idx="46">
                  <c:v>9.0000000000000045E-3</c:v>
                </c:pt>
                <c:pt idx="47">
                  <c:v>8.0000000000000019E-3</c:v>
                </c:pt>
                <c:pt idx="48">
                  <c:v>7.0000000000000019E-3</c:v>
                </c:pt>
                <c:pt idx="49">
                  <c:v>6.0000000000000019E-3</c:v>
                </c:pt>
                <c:pt idx="50">
                  <c:v>5.000000000000001E-3</c:v>
                </c:pt>
                <c:pt idx="51">
                  <c:v>5.000000000000001E-3</c:v>
                </c:pt>
                <c:pt idx="52">
                  <c:v>4.000000000000001E-3</c:v>
                </c:pt>
                <c:pt idx="53">
                  <c:v>3.0000000000000009E-3</c:v>
                </c:pt>
                <c:pt idx="54">
                  <c:v>3.0000000000000009E-3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1B1-4A98-9E15-B95C1E8F8231}"/>
            </c:ext>
          </c:extLst>
        </c:ser>
        <c:ser>
          <c:idx val="6"/>
          <c:order val="6"/>
          <c:val>
            <c:numRef>
              <c:f>raster.f2!$B$7:$CD$7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3.0000000000000009E-3</c:v>
                </c:pt>
                <c:pt idx="25">
                  <c:v>4.000000000000001E-3</c:v>
                </c:pt>
                <c:pt idx="26">
                  <c:v>4.000000000000001E-3</c:v>
                </c:pt>
                <c:pt idx="27">
                  <c:v>5.000000000000001E-3</c:v>
                </c:pt>
                <c:pt idx="28">
                  <c:v>7.0000000000000019E-3</c:v>
                </c:pt>
                <c:pt idx="29">
                  <c:v>8.0000000000000019E-3</c:v>
                </c:pt>
                <c:pt idx="30">
                  <c:v>9.0000000000000045E-3</c:v>
                </c:pt>
                <c:pt idx="31">
                  <c:v>1.0999999999999999E-2</c:v>
                </c:pt>
                <c:pt idx="32">
                  <c:v>1.2000000000000002E-2</c:v>
                </c:pt>
                <c:pt idx="33">
                  <c:v>1.4000000000000002E-2</c:v>
                </c:pt>
                <c:pt idx="34">
                  <c:v>1.4999999999999998E-2</c:v>
                </c:pt>
                <c:pt idx="35">
                  <c:v>1.6000000000000004E-2</c:v>
                </c:pt>
                <c:pt idx="36">
                  <c:v>1.7000000000000005E-2</c:v>
                </c:pt>
                <c:pt idx="37">
                  <c:v>1.8000000000000002E-2</c:v>
                </c:pt>
                <c:pt idx="38">
                  <c:v>1.9000000000000003E-2</c:v>
                </c:pt>
                <c:pt idx="39">
                  <c:v>1.9000000000000003E-2</c:v>
                </c:pt>
                <c:pt idx="40">
                  <c:v>2.0000000000000004E-2</c:v>
                </c:pt>
                <c:pt idx="41">
                  <c:v>1.9000000000000003E-2</c:v>
                </c:pt>
                <c:pt idx="42">
                  <c:v>1.9000000000000003E-2</c:v>
                </c:pt>
                <c:pt idx="43">
                  <c:v>1.8000000000000002E-2</c:v>
                </c:pt>
                <c:pt idx="44">
                  <c:v>1.7000000000000005E-2</c:v>
                </c:pt>
                <c:pt idx="45">
                  <c:v>1.6000000000000004E-2</c:v>
                </c:pt>
                <c:pt idx="46">
                  <c:v>1.4999999999999998E-2</c:v>
                </c:pt>
                <c:pt idx="47">
                  <c:v>1.4000000000000002E-2</c:v>
                </c:pt>
                <c:pt idx="48">
                  <c:v>1.2000000000000002E-2</c:v>
                </c:pt>
                <c:pt idx="49">
                  <c:v>1.0999999999999999E-2</c:v>
                </c:pt>
                <c:pt idx="50">
                  <c:v>9.0000000000000045E-3</c:v>
                </c:pt>
                <c:pt idx="51">
                  <c:v>8.0000000000000019E-3</c:v>
                </c:pt>
                <c:pt idx="52">
                  <c:v>7.0000000000000019E-3</c:v>
                </c:pt>
                <c:pt idx="53">
                  <c:v>5.000000000000001E-3</c:v>
                </c:pt>
                <c:pt idx="54">
                  <c:v>4.000000000000001E-3</c:v>
                </c:pt>
                <c:pt idx="55">
                  <c:v>4.000000000000001E-3</c:v>
                </c:pt>
                <c:pt idx="56">
                  <c:v>3.0000000000000009E-3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B1-4A98-9E15-B95C1E8F8231}"/>
            </c:ext>
          </c:extLst>
        </c:ser>
        <c:ser>
          <c:idx val="7"/>
          <c:order val="7"/>
          <c:val>
            <c:numRef>
              <c:f>raster.f2!$B$8:$CD$8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3.0000000000000009E-3</c:v>
                </c:pt>
                <c:pt idx="23">
                  <c:v>4.000000000000001E-3</c:v>
                </c:pt>
                <c:pt idx="24">
                  <c:v>5.000000000000001E-3</c:v>
                </c:pt>
                <c:pt idx="25">
                  <c:v>6.0000000000000019E-3</c:v>
                </c:pt>
                <c:pt idx="26">
                  <c:v>7.0000000000000019E-3</c:v>
                </c:pt>
                <c:pt idx="27">
                  <c:v>9.0000000000000045E-3</c:v>
                </c:pt>
                <c:pt idx="28">
                  <c:v>1.0999999999999999E-2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1.8000000000000002E-2</c:v>
                </c:pt>
                <c:pt idx="32">
                  <c:v>2.0000000000000004E-2</c:v>
                </c:pt>
                <c:pt idx="33">
                  <c:v>2.2000000000000002E-2</c:v>
                </c:pt>
                <c:pt idx="34">
                  <c:v>2.4000000000000004E-2</c:v>
                </c:pt>
                <c:pt idx="35">
                  <c:v>2.6000000000000002E-2</c:v>
                </c:pt>
                <c:pt idx="36">
                  <c:v>2.8000000000000004E-2</c:v>
                </c:pt>
                <c:pt idx="37">
                  <c:v>2.9000000000000005E-2</c:v>
                </c:pt>
                <c:pt idx="38">
                  <c:v>3.0000000000000006E-2</c:v>
                </c:pt>
                <c:pt idx="39">
                  <c:v>3.1000000000000007E-2</c:v>
                </c:pt>
                <c:pt idx="40">
                  <c:v>3.1000000000000007E-2</c:v>
                </c:pt>
                <c:pt idx="41">
                  <c:v>3.1000000000000007E-2</c:v>
                </c:pt>
                <c:pt idx="42">
                  <c:v>3.0000000000000006E-2</c:v>
                </c:pt>
                <c:pt idx="43">
                  <c:v>2.9000000000000005E-2</c:v>
                </c:pt>
                <c:pt idx="44">
                  <c:v>2.8000000000000004E-2</c:v>
                </c:pt>
                <c:pt idx="45">
                  <c:v>2.6000000000000002E-2</c:v>
                </c:pt>
                <c:pt idx="46">
                  <c:v>2.4000000000000004E-2</c:v>
                </c:pt>
                <c:pt idx="47">
                  <c:v>2.2000000000000002E-2</c:v>
                </c:pt>
                <c:pt idx="48">
                  <c:v>2.0000000000000004E-2</c:v>
                </c:pt>
                <c:pt idx="49">
                  <c:v>1.8000000000000002E-2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1.0999999999999999E-2</c:v>
                </c:pt>
                <c:pt idx="53">
                  <c:v>9.0000000000000045E-3</c:v>
                </c:pt>
                <c:pt idx="54">
                  <c:v>7.0000000000000019E-3</c:v>
                </c:pt>
                <c:pt idx="55">
                  <c:v>6.0000000000000019E-3</c:v>
                </c:pt>
                <c:pt idx="56">
                  <c:v>5.000000000000001E-3</c:v>
                </c:pt>
                <c:pt idx="57">
                  <c:v>4.000000000000001E-3</c:v>
                </c:pt>
                <c:pt idx="58">
                  <c:v>3.0000000000000009E-3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1B1-4A98-9E15-B95C1E8F8231}"/>
            </c:ext>
          </c:extLst>
        </c:ser>
        <c:ser>
          <c:idx val="8"/>
          <c:order val="8"/>
          <c:val>
            <c:numRef>
              <c:f>raster.f2!$B$9:$CD$9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3.0000000000000009E-3</c:v>
                </c:pt>
                <c:pt idx="21">
                  <c:v>3.0000000000000009E-3</c:v>
                </c:pt>
                <c:pt idx="22">
                  <c:v>5.000000000000001E-3</c:v>
                </c:pt>
                <c:pt idx="23">
                  <c:v>6.0000000000000019E-3</c:v>
                </c:pt>
                <c:pt idx="24">
                  <c:v>8.0000000000000019E-3</c:v>
                </c:pt>
                <c:pt idx="25">
                  <c:v>1.0000000000000002E-2</c:v>
                </c:pt>
                <c:pt idx="26">
                  <c:v>1.2000000000000002E-2</c:v>
                </c:pt>
                <c:pt idx="27">
                  <c:v>1.4999999999999998E-2</c:v>
                </c:pt>
                <c:pt idx="28">
                  <c:v>1.8000000000000002E-2</c:v>
                </c:pt>
                <c:pt idx="29">
                  <c:v>2.1000000000000005E-2</c:v>
                </c:pt>
                <c:pt idx="30">
                  <c:v>2.4000000000000004E-2</c:v>
                </c:pt>
                <c:pt idx="31">
                  <c:v>2.8000000000000004E-2</c:v>
                </c:pt>
                <c:pt idx="32">
                  <c:v>3.2000000000000008E-2</c:v>
                </c:pt>
                <c:pt idx="33">
                  <c:v>3.500000000000001E-2</c:v>
                </c:pt>
                <c:pt idx="34">
                  <c:v>3.8000000000000006E-2</c:v>
                </c:pt>
                <c:pt idx="35">
                  <c:v>4.1000000000000002E-2</c:v>
                </c:pt>
                <c:pt idx="36">
                  <c:v>4.4000000000000004E-2</c:v>
                </c:pt>
                <c:pt idx="37">
                  <c:v>4.6000000000000006E-2</c:v>
                </c:pt>
                <c:pt idx="38">
                  <c:v>4.7000000000000014E-2</c:v>
                </c:pt>
                <c:pt idx="39">
                  <c:v>4.8000000000000008E-2</c:v>
                </c:pt>
                <c:pt idx="40">
                  <c:v>4.9000000000000016E-2</c:v>
                </c:pt>
                <c:pt idx="41">
                  <c:v>4.8000000000000008E-2</c:v>
                </c:pt>
                <c:pt idx="42">
                  <c:v>4.7000000000000014E-2</c:v>
                </c:pt>
                <c:pt idx="43">
                  <c:v>4.6000000000000006E-2</c:v>
                </c:pt>
                <c:pt idx="44">
                  <c:v>4.4000000000000004E-2</c:v>
                </c:pt>
                <c:pt idx="45">
                  <c:v>4.1000000000000002E-2</c:v>
                </c:pt>
                <c:pt idx="46">
                  <c:v>3.8000000000000006E-2</c:v>
                </c:pt>
                <c:pt idx="47">
                  <c:v>3.500000000000001E-2</c:v>
                </c:pt>
                <c:pt idx="48">
                  <c:v>3.2000000000000008E-2</c:v>
                </c:pt>
                <c:pt idx="49">
                  <c:v>2.8000000000000004E-2</c:v>
                </c:pt>
                <c:pt idx="50">
                  <c:v>2.4000000000000004E-2</c:v>
                </c:pt>
                <c:pt idx="51">
                  <c:v>2.1000000000000005E-2</c:v>
                </c:pt>
                <c:pt idx="52">
                  <c:v>1.8000000000000002E-2</c:v>
                </c:pt>
                <c:pt idx="53">
                  <c:v>1.4999999999999998E-2</c:v>
                </c:pt>
                <c:pt idx="54">
                  <c:v>1.2000000000000002E-2</c:v>
                </c:pt>
                <c:pt idx="55">
                  <c:v>1.0000000000000002E-2</c:v>
                </c:pt>
                <c:pt idx="56">
                  <c:v>8.0000000000000019E-3</c:v>
                </c:pt>
                <c:pt idx="57">
                  <c:v>6.0000000000000019E-3</c:v>
                </c:pt>
                <c:pt idx="58">
                  <c:v>5.000000000000001E-3</c:v>
                </c:pt>
                <c:pt idx="59">
                  <c:v>3.0000000000000009E-3</c:v>
                </c:pt>
                <c:pt idx="60">
                  <c:v>3.0000000000000009E-3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1B1-4A98-9E15-B95C1E8F8231}"/>
            </c:ext>
          </c:extLst>
        </c:ser>
        <c:ser>
          <c:idx val="9"/>
          <c:order val="9"/>
          <c:val>
            <c:numRef>
              <c:f>raster.f2!$B$10:$CD$10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3.0000000000000009E-3</c:v>
                </c:pt>
                <c:pt idx="20">
                  <c:v>4.000000000000001E-3</c:v>
                </c:pt>
                <c:pt idx="21">
                  <c:v>6.0000000000000019E-3</c:v>
                </c:pt>
                <c:pt idx="22">
                  <c:v>7.0000000000000019E-3</c:v>
                </c:pt>
                <c:pt idx="23">
                  <c:v>1.0000000000000002E-2</c:v>
                </c:pt>
                <c:pt idx="24">
                  <c:v>1.2000000000000002E-2</c:v>
                </c:pt>
                <c:pt idx="25">
                  <c:v>1.6000000000000004E-2</c:v>
                </c:pt>
                <c:pt idx="26">
                  <c:v>1.9000000000000003E-2</c:v>
                </c:pt>
                <c:pt idx="27">
                  <c:v>2.3000000000000003E-2</c:v>
                </c:pt>
                <c:pt idx="28">
                  <c:v>2.8000000000000004E-2</c:v>
                </c:pt>
                <c:pt idx="29">
                  <c:v>3.3000000000000002E-2</c:v>
                </c:pt>
                <c:pt idx="30">
                  <c:v>3.8000000000000006E-2</c:v>
                </c:pt>
                <c:pt idx="31">
                  <c:v>4.3000000000000003E-2</c:v>
                </c:pt>
                <c:pt idx="32">
                  <c:v>4.8000000000000008E-2</c:v>
                </c:pt>
                <c:pt idx="33">
                  <c:v>5.3000000000000005E-2</c:v>
                </c:pt>
                <c:pt idx="34">
                  <c:v>5.800000000000001E-2</c:v>
                </c:pt>
                <c:pt idx="35">
                  <c:v>6.2000000000000013E-2</c:v>
                </c:pt>
                <c:pt idx="36">
                  <c:v>6.6000000000000003E-2</c:v>
                </c:pt>
                <c:pt idx="37">
                  <c:v>6.900000000000002E-2</c:v>
                </c:pt>
                <c:pt idx="38">
                  <c:v>7.1000000000000008E-2</c:v>
                </c:pt>
                <c:pt idx="39">
                  <c:v>7.3000000000000009E-2</c:v>
                </c:pt>
                <c:pt idx="40">
                  <c:v>7.3000000000000009E-2</c:v>
                </c:pt>
                <c:pt idx="41">
                  <c:v>7.3000000000000009E-2</c:v>
                </c:pt>
                <c:pt idx="42">
                  <c:v>7.1000000000000008E-2</c:v>
                </c:pt>
                <c:pt idx="43">
                  <c:v>6.900000000000002E-2</c:v>
                </c:pt>
                <c:pt idx="44">
                  <c:v>6.6000000000000003E-2</c:v>
                </c:pt>
                <c:pt idx="45">
                  <c:v>6.2000000000000013E-2</c:v>
                </c:pt>
                <c:pt idx="46">
                  <c:v>5.800000000000001E-2</c:v>
                </c:pt>
                <c:pt idx="47">
                  <c:v>5.3000000000000005E-2</c:v>
                </c:pt>
                <c:pt idx="48">
                  <c:v>4.8000000000000008E-2</c:v>
                </c:pt>
                <c:pt idx="49">
                  <c:v>4.3000000000000003E-2</c:v>
                </c:pt>
                <c:pt idx="50">
                  <c:v>3.8000000000000006E-2</c:v>
                </c:pt>
                <c:pt idx="51">
                  <c:v>3.3000000000000002E-2</c:v>
                </c:pt>
                <c:pt idx="52">
                  <c:v>2.8000000000000004E-2</c:v>
                </c:pt>
                <c:pt idx="53">
                  <c:v>2.3000000000000003E-2</c:v>
                </c:pt>
                <c:pt idx="54">
                  <c:v>1.9000000000000003E-2</c:v>
                </c:pt>
                <c:pt idx="55">
                  <c:v>1.6000000000000004E-2</c:v>
                </c:pt>
                <c:pt idx="56">
                  <c:v>1.2000000000000002E-2</c:v>
                </c:pt>
                <c:pt idx="57">
                  <c:v>1.0000000000000002E-2</c:v>
                </c:pt>
                <c:pt idx="58">
                  <c:v>7.0000000000000019E-3</c:v>
                </c:pt>
                <c:pt idx="59">
                  <c:v>6.0000000000000019E-3</c:v>
                </c:pt>
                <c:pt idx="60">
                  <c:v>4.000000000000001E-3</c:v>
                </c:pt>
                <c:pt idx="61">
                  <c:v>3.0000000000000009E-3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1B1-4A98-9E15-B95C1E8F8231}"/>
            </c:ext>
          </c:extLst>
        </c:ser>
        <c:ser>
          <c:idx val="10"/>
          <c:order val="10"/>
          <c:val>
            <c:numRef>
              <c:f>raster.f2!$B$11:$CD$11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3.0000000000000009E-3</c:v>
                </c:pt>
                <c:pt idx="19">
                  <c:v>5.000000000000001E-3</c:v>
                </c:pt>
                <c:pt idx="20">
                  <c:v>7.0000000000000019E-3</c:v>
                </c:pt>
                <c:pt idx="21">
                  <c:v>9.0000000000000045E-3</c:v>
                </c:pt>
                <c:pt idx="22">
                  <c:v>1.2000000000000002E-2</c:v>
                </c:pt>
                <c:pt idx="23">
                  <c:v>1.4999999999999998E-2</c:v>
                </c:pt>
                <c:pt idx="24">
                  <c:v>2.0000000000000004E-2</c:v>
                </c:pt>
                <c:pt idx="25">
                  <c:v>2.4000000000000004E-2</c:v>
                </c:pt>
                <c:pt idx="26">
                  <c:v>3.0000000000000006E-2</c:v>
                </c:pt>
                <c:pt idx="27">
                  <c:v>3.6000000000000004E-2</c:v>
                </c:pt>
                <c:pt idx="28">
                  <c:v>4.3000000000000003E-2</c:v>
                </c:pt>
                <c:pt idx="29">
                  <c:v>5.000000000000001E-2</c:v>
                </c:pt>
                <c:pt idx="30">
                  <c:v>5.7000000000000016E-2</c:v>
                </c:pt>
                <c:pt idx="31">
                  <c:v>6.4000000000000015E-2</c:v>
                </c:pt>
                <c:pt idx="32">
                  <c:v>7.2000000000000008E-2</c:v>
                </c:pt>
                <c:pt idx="33">
                  <c:v>7.9000000000000015E-2</c:v>
                </c:pt>
                <c:pt idx="34">
                  <c:v>8.6000000000000035E-2</c:v>
                </c:pt>
                <c:pt idx="35">
                  <c:v>9.2000000000000026E-2</c:v>
                </c:pt>
                <c:pt idx="36">
                  <c:v>9.7000000000000017E-2</c:v>
                </c:pt>
                <c:pt idx="37">
                  <c:v>0.10100000000000002</c:v>
                </c:pt>
                <c:pt idx="38">
                  <c:v>0.10400000000000001</c:v>
                </c:pt>
                <c:pt idx="39">
                  <c:v>0.10600000000000001</c:v>
                </c:pt>
                <c:pt idx="40">
                  <c:v>0.10700000000000001</c:v>
                </c:pt>
                <c:pt idx="41">
                  <c:v>0.10600000000000001</c:v>
                </c:pt>
                <c:pt idx="42">
                  <c:v>0.10400000000000001</c:v>
                </c:pt>
                <c:pt idx="43">
                  <c:v>0.10100000000000002</c:v>
                </c:pt>
                <c:pt idx="44">
                  <c:v>9.7000000000000017E-2</c:v>
                </c:pt>
                <c:pt idx="45">
                  <c:v>9.2000000000000026E-2</c:v>
                </c:pt>
                <c:pt idx="46">
                  <c:v>8.6000000000000035E-2</c:v>
                </c:pt>
                <c:pt idx="47">
                  <c:v>7.9000000000000015E-2</c:v>
                </c:pt>
                <c:pt idx="48">
                  <c:v>7.2000000000000008E-2</c:v>
                </c:pt>
                <c:pt idx="49">
                  <c:v>6.4000000000000015E-2</c:v>
                </c:pt>
                <c:pt idx="50">
                  <c:v>5.7000000000000016E-2</c:v>
                </c:pt>
                <c:pt idx="51">
                  <c:v>5.000000000000001E-2</c:v>
                </c:pt>
                <c:pt idx="52">
                  <c:v>4.3000000000000003E-2</c:v>
                </c:pt>
                <c:pt idx="53">
                  <c:v>3.6000000000000004E-2</c:v>
                </c:pt>
                <c:pt idx="54">
                  <c:v>3.0000000000000006E-2</c:v>
                </c:pt>
                <c:pt idx="55">
                  <c:v>2.4000000000000004E-2</c:v>
                </c:pt>
                <c:pt idx="56">
                  <c:v>2.0000000000000004E-2</c:v>
                </c:pt>
                <c:pt idx="57">
                  <c:v>1.4999999999999998E-2</c:v>
                </c:pt>
                <c:pt idx="58">
                  <c:v>1.2000000000000002E-2</c:v>
                </c:pt>
                <c:pt idx="59">
                  <c:v>9.0000000000000045E-3</c:v>
                </c:pt>
                <c:pt idx="60">
                  <c:v>7.0000000000000019E-3</c:v>
                </c:pt>
                <c:pt idx="61">
                  <c:v>5.000000000000001E-3</c:v>
                </c:pt>
                <c:pt idx="62">
                  <c:v>3.0000000000000009E-3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1B1-4A98-9E15-B95C1E8F8231}"/>
            </c:ext>
          </c:extLst>
        </c:ser>
        <c:ser>
          <c:idx val="11"/>
          <c:order val="11"/>
          <c:val>
            <c:numRef>
              <c:f>raster.f2!$B$12:$CD$12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3.0000000000000009E-3</c:v>
                </c:pt>
                <c:pt idx="17">
                  <c:v>4.000000000000001E-3</c:v>
                </c:pt>
                <c:pt idx="18">
                  <c:v>5.000000000000001E-3</c:v>
                </c:pt>
                <c:pt idx="19">
                  <c:v>8.0000000000000019E-3</c:v>
                </c:pt>
                <c:pt idx="20">
                  <c:v>1.0000000000000002E-2</c:v>
                </c:pt>
                <c:pt idx="21">
                  <c:v>1.4000000000000002E-2</c:v>
                </c:pt>
                <c:pt idx="22">
                  <c:v>1.8000000000000002E-2</c:v>
                </c:pt>
                <c:pt idx="23">
                  <c:v>2.3000000000000003E-2</c:v>
                </c:pt>
                <c:pt idx="24">
                  <c:v>3.0000000000000006E-2</c:v>
                </c:pt>
                <c:pt idx="25">
                  <c:v>3.7000000000000005E-2</c:v>
                </c:pt>
                <c:pt idx="26">
                  <c:v>4.5000000000000012E-2</c:v>
                </c:pt>
                <c:pt idx="27">
                  <c:v>5.3000000000000005E-2</c:v>
                </c:pt>
                <c:pt idx="28">
                  <c:v>6.3000000000000014E-2</c:v>
                </c:pt>
                <c:pt idx="29">
                  <c:v>7.3000000000000009E-2</c:v>
                </c:pt>
                <c:pt idx="30">
                  <c:v>8.3000000000000018E-2</c:v>
                </c:pt>
                <c:pt idx="31">
                  <c:v>9.3000000000000041E-2</c:v>
                </c:pt>
                <c:pt idx="32">
                  <c:v>0.10299999999999998</c:v>
                </c:pt>
                <c:pt idx="33">
                  <c:v>0.11300000000000002</c:v>
                </c:pt>
                <c:pt idx="34">
                  <c:v>0.12200000000000001</c:v>
                </c:pt>
                <c:pt idx="35">
                  <c:v>0.13</c:v>
                </c:pt>
                <c:pt idx="36">
                  <c:v>0.13700000000000001</c:v>
                </c:pt>
                <c:pt idx="37">
                  <c:v>0.14300000000000002</c:v>
                </c:pt>
                <c:pt idx="38">
                  <c:v>0.14700000000000002</c:v>
                </c:pt>
                <c:pt idx="39">
                  <c:v>0.14900000000000002</c:v>
                </c:pt>
                <c:pt idx="40">
                  <c:v>0.15000000000000002</c:v>
                </c:pt>
                <c:pt idx="41">
                  <c:v>0.14900000000000002</c:v>
                </c:pt>
                <c:pt idx="42">
                  <c:v>0.14700000000000002</c:v>
                </c:pt>
                <c:pt idx="43">
                  <c:v>0.14300000000000002</c:v>
                </c:pt>
                <c:pt idx="44">
                  <c:v>0.13700000000000001</c:v>
                </c:pt>
                <c:pt idx="45">
                  <c:v>0.13</c:v>
                </c:pt>
                <c:pt idx="46">
                  <c:v>0.12200000000000001</c:v>
                </c:pt>
                <c:pt idx="47">
                  <c:v>0.11300000000000002</c:v>
                </c:pt>
                <c:pt idx="48">
                  <c:v>0.10299999999999998</c:v>
                </c:pt>
                <c:pt idx="49">
                  <c:v>9.3000000000000041E-2</c:v>
                </c:pt>
                <c:pt idx="50">
                  <c:v>8.3000000000000018E-2</c:v>
                </c:pt>
                <c:pt idx="51">
                  <c:v>7.3000000000000009E-2</c:v>
                </c:pt>
                <c:pt idx="52">
                  <c:v>6.3000000000000014E-2</c:v>
                </c:pt>
                <c:pt idx="53">
                  <c:v>5.3000000000000005E-2</c:v>
                </c:pt>
                <c:pt idx="54">
                  <c:v>4.5000000000000012E-2</c:v>
                </c:pt>
                <c:pt idx="55">
                  <c:v>3.7000000000000005E-2</c:v>
                </c:pt>
                <c:pt idx="56">
                  <c:v>3.0000000000000006E-2</c:v>
                </c:pt>
                <c:pt idx="57">
                  <c:v>2.3000000000000003E-2</c:v>
                </c:pt>
                <c:pt idx="58">
                  <c:v>1.8000000000000002E-2</c:v>
                </c:pt>
                <c:pt idx="59">
                  <c:v>1.4000000000000002E-2</c:v>
                </c:pt>
                <c:pt idx="60">
                  <c:v>1.0000000000000002E-2</c:v>
                </c:pt>
                <c:pt idx="61">
                  <c:v>8.0000000000000019E-3</c:v>
                </c:pt>
                <c:pt idx="62">
                  <c:v>5.000000000000001E-3</c:v>
                </c:pt>
                <c:pt idx="63">
                  <c:v>4.000000000000001E-3</c:v>
                </c:pt>
                <c:pt idx="64">
                  <c:v>3.0000000000000009E-3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1B1-4A98-9E15-B95C1E8F8231}"/>
            </c:ext>
          </c:extLst>
        </c:ser>
        <c:ser>
          <c:idx val="12"/>
          <c:order val="12"/>
          <c:val>
            <c:numRef>
              <c:f>raster.f2!$B$13:$CD$13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3.0000000000000009E-3</c:v>
                </c:pt>
                <c:pt idx="16">
                  <c:v>4.000000000000001E-3</c:v>
                </c:pt>
                <c:pt idx="17">
                  <c:v>6.0000000000000019E-3</c:v>
                </c:pt>
                <c:pt idx="18">
                  <c:v>9.0000000000000045E-3</c:v>
                </c:pt>
                <c:pt idx="19">
                  <c:v>1.2000000000000002E-2</c:v>
                </c:pt>
                <c:pt idx="20">
                  <c:v>1.6000000000000004E-2</c:v>
                </c:pt>
                <c:pt idx="21">
                  <c:v>2.1000000000000005E-2</c:v>
                </c:pt>
                <c:pt idx="22">
                  <c:v>2.7000000000000007E-2</c:v>
                </c:pt>
                <c:pt idx="23">
                  <c:v>3.500000000000001E-2</c:v>
                </c:pt>
                <c:pt idx="24">
                  <c:v>4.4000000000000004E-2</c:v>
                </c:pt>
                <c:pt idx="25">
                  <c:v>5.4000000000000006E-2</c:v>
                </c:pt>
                <c:pt idx="26">
                  <c:v>6.5000000000000016E-2</c:v>
                </c:pt>
                <c:pt idx="27">
                  <c:v>7.7000000000000013E-2</c:v>
                </c:pt>
                <c:pt idx="28">
                  <c:v>9.0000000000000024E-2</c:v>
                </c:pt>
                <c:pt idx="29">
                  <c:v>0.10299999999999998</c:v>
                </c:pt>
                <c:pt idx="30">
                  <c:v>0.11700000000000003</c:v>
                </c:pt>
                <c:pt idx="31">
                  <c:v>0.13100000000000001</c:v>
                </c:pt>
                <c:pt idx="32">
                  <c:v>0.14400000000000002</c:v>
                </c:pt>
                <c:pt idx="33">
                  <c:v>0.15700000000000003</c:v>
                </c:pt>
                <c:pt idx="34">
                  <c:v>0.16900000000000004</c:v>
                </c:pt>
                <c:pt idx="35">
                  <c:v>0.18000000000000002</c:v>
                </c:pt>
                <c:pt idx="36">
                  <c:v>0.18900000000000003</c:v>
                </c:pt>
                <c:pt idx="37">
                  <c:v>0.19600000000000004</c:v>
                </c:pt>
                <c:pt idx="38">
                  <c:v>0.20100000000000001</c:v>
                </c:pt>
                <c:pt idx="39">
                  <c:v>0.20400000000000001</c:v>
                </c:pt>
                <c:pt idx="40">
                  <c:v>0.20500000000000002</c:v>
                </c:pt>
                <c:pt idx="41">
                  <c:v>0.20400000000000001</c:v>
                </c:pt>
                <c:pt idx="42">
                  <c:v>0.20100000000000001</c:v>
                </c:pt>
                <c:pt idx="43">
                  <c:v>0.19600000000000004</c:v>
                </c:pt>
                <c:pt idx="44">
                  <c:v>0.18900000000000003</c:v>
                </c:pt>
                <c:pt idx="45">
                  <c:v>0.18000000000000002</c:v>
                </c:pt>
                <c:pt idx="46">
                  <c:v>0.16900000000000004</c:v>
                </c:pt>
                <c:pt idx="47">
                  <c:v>0.15700000000000003</c:v>
                </c:pt>
                <c:pt idx="48">
                  <c:v>0.14400000000000002</c:v>
                </c:pt>
                <c:pt idx="49">
                  <c:v>0.13100000000000001</c:v>
                </c:pt>
                <c:pt idx="50">
                  <c:v>0.11700000000000003</c:v>
                </c:pt>
                <c:pt idx="51">
                  <c:v>0.10299999999999998</c:v>
                </c:pt>
                <c:pt idx="52">
                  <c:v>9.0000000000000024E-2</c:v>
                </c:pt>
                <c:pt idx="53">
                  <c:v>7.7000000000000013E-2</c:v>
                </c:pt>
                <c:pt idx="54">
                  <c:v>6.5000000000000016E-2</c:v>
                </c:pt>
                <c:pt idx="55">
                  <c:v>5.4000000000000006E-2</c:v>
                </c:pt>
                <c:pt idx="56">
                  <c:v>4.4000000000000004E-2</c:v>
                </c:pt>
                <c:pt idx="57">
                  <c:v>3.500000000000001E-2</c:v>
                </c:pt>
                <c:pt idx="58">
                  <c:v>2.7000000000000007E-2</c:v>
                </c:pt>
                <c:pt idx="59">
                  <c:v>2.1000000000000005E-2</c:v>
                </c:pt>
                <c:pt idx="60">
                  <c:v>1.6000000000000004E-2</c:v>
                </c:pt>
                <c:pt idx="61">
                  <c:v>1.2000000000000002E-2</c:v>
                </c:pt>
                <c:pt idx="62">
                  <c:v>9.0000000000000045E-3</c:v>
                </c:pt>
                <c:pt idx="63">
                  <c:v>6.0000000000000019E-3</c:v>
                </c:pt>
                <c:pt idx="64">
                  <c:v>4.000000000000001E-3</c:v>
                </c:pt>
                <c:pt idx="65">
                  <c:v>3.0000000000000009E-3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1B1-4A98-9E15-B95C1E8F8231}"/>
            </c:ext>
          </c:extLst>
        </c:ser>
        <c:ser>
          <c:idx val="13"/>
          <c:order val="13"/>
          <c:val>
            <c:numRef>
              <c:f>raster.f2!$B$14:$CD$14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3.0000000000000009E-3</c:v>
                </c:pt>
                <c:pt idx="15">
                  <c:v>4.000000000000001E-3</c:v>
                </c:pt>
                <c:pt idx="16">
                  <c:v>6.0000000000000019E-3</c:v>
                </c:pt>
                <c:pt idx="17">
                  <c:v>9.0000000000000045E-3</c:v>
                </c:pt>
                <c:pt idx="18">
                  <c:v>1.2999999999999998E-2</c:v>
                </c:pt>
                <c:pt idx="19">
                  <c:v>1.8000000000000002E-2</c:v>
                </c:pt>
                <c:pt idx="20">
                  <c:v>2.4000000000000004E-2</c:v>
                </c:pt>
                <c:pt idx="21">
                  <c:v>3.1000000000000007E-2</c:v>
                </c:pt>
                <c:pt idx="22">
                  <c:v>4.0000000000000008E-2</c:v>
                </c:pt>
                <c:pt idx="23">
                  <c:v>5.1000000000000004E-2</c:v>
                </c:pt>
                <c:pt idx="24">
                  <c:v>6.3000000000000014E-2</c:v>
                </c:pt>
                <c:pt idx="25">
                  <c:v>7.6000000000000012E-2</c:v>
                </c:pt>
                <c:pt idx="26">
                  <c:v>9.2000000000000026E-2</c:v>
                </c:pt>
                <c:pt idx="27">
                  <c:v>0.10800000000000001</c:v>
                </c:pt>
                <c:pt idx="28">
                  <c:v>0.125</c:v>
                </c:pt>
                <c:pt idx="29">
                  <c:v>0.14300000000000002</c:v>
                </c:pt>
                <c:pt idx="30">
                  <c:v>0.16100000000000003</c:v>
                </c:pt>
                <c:pt idx="31">
                  <c:v>0.17900000000000002</c:v>
                </c:pt>
                <c:pt idx="32">
                  <c:v>0.19600000000000004</c:v>
                </c:pt>
                <c:pt idx="33">
                  <c:v>0.21200000000000002</c:v>
                </c:pt>
                <c:pt idx="34">
                  <c:v>0.22700000000000004</c:v>
                </c:pt>
                <c:pt idx="35">
                  <c:v>0.24000000000000002</c:v>
                </c:pt>
                <c:pt idx="36">
                  <c:v>0.251</c:v>
                </c:pt>
                <c:pt idx="37">
                  <c:v>0.26</c:v>
                </c:pt>
                <c:pt idx="38">
                  <c:v>0.26700000000000002</c:v>
                </c:pt>
                <c:pt idx="39">
                  <c:v>0.27</c:v>
                </c:pt>
                <c:pt idx="40">
                  <c:v>0.27200000000000002</c:v>
                </c:pt>
                <c:pt idx="41">
                  <c:v>0.27</c:v>
                </c:pt>
                <c:pt idx="42">
                  <c:v>0.26700000000000002</c:v>
                </c:pt>
                <c:pt idx="43">
                  <c:v>0.26</c:v>
                </c:pt>
                <c:pt idx="44">
                  <c:v>0.251</c:v>
                </c:pt>
                <c:pt idx="45">
                  <c:v>0.24000000000000002</c:v>
                </c:pt>
                <c:pt idx="46">
                  <c:v>0.22700000000000004</c:v>
                </c:pt>
                <c:pt idx="47">
                  <c:v>0.21200000000000002</c:v>
                </c:pt>
                <c:pt idx="48">
                  <c:v>0.19600000000000004</c:v>
                </c:pt>
                <c:pt idx="49">
                  <c:v>0.17900000000000002</c:v>
                </c:pt>
                <c:pt idx="50">
                  <c:v>0.16100000000000003</c:v>
                </c:pt>
                <c:pt idx="51">
                  <c:v>0.14300000000000002</c:v>
                </c:pt>
                <c:pt idx="52">
                  <c:v>0.125</c:v>
                </c:pt>
                <c:pt idx="53">
                  <c:v>0.10800000000000001</c:v>
                </c:pt>
                <c:pt idx="54">
                  <c:v>9.2000000000000026E-2</c:v>
                </c:pt>
                <c:pt idx="55">
                  <c:v>7.6000000000000012E-2</c:v>
                </c:pt>
                <c:pt idx="56">
                  <c:v>6.3000000000000014E-2</c:v>
                </c:pt>
                <c:pt idx="57">
                  <c:v>5.1000000000000004E-2</c:v>
                </c:pt>
                <c:pt idx="58">
                  <c:v>4.0000000000000008E-2</c:v>
                </c:pt>
                <c:pt idx="59">
                  <c:v>3.1000000000000007E-2</c:v>
                </c:pt>
                <c:pt idx="60">
                  <c:v>2.4000000000000004E-2</c:v>
                </c:pt>
                <c:pt idx="61">
                  <c:v>1.8000000000000002E-2</c:v>
                </c:pt>
                <c:pt idx="62">
                  <c:v>1.2999999999999998E-2</c:v>
                </c:pt>
                <c:pt idx="63">
                  <c:v>9.0000000000000045E-3</c:v>
                </c:pt>
                <c:pt idx="64">
                  <c:v>6.0000000000000019E-3</c:v>
                </c:pt>
                <c:pt idx="65">
                  <c:v>4.000000000000001E-3</c:v>
                </c:pt>
                <c:pt idx="66">
                  <c:v>3.0000000000000009E-3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1B1-4A98-9E15-B95C1E8F8231}"/>
            </c:ext>
          </c:extLst>
        </c:ser>
        <c:ser>
          <c:idx val="14"/>
          <c:order val="14"/>
          <c:val>
            <c:numRef>
              <c:f>raster.f2!$B$15:$CD$15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3.0000000000000009E-3</c:v>
                </c:pt>
                <c:pt idx="14">
                  <c:v>4.000000000000001E-3</c:v>
                </c:pt>
                <c:pt idx="15">
                  <c:v>7.0000000000000019E-3</c:v>
                </c:pt>
                <c:pt idx="16">
                  <c:v>1.0000000000000002E-2</c:v>
                </c:pt>
                <c:pt idx="17">
                  <c:v>1.4000000000000002E-2</c:v>
                </c:pt>
                <c:pt idx="18">
                  <c:v>1.9000000000000003E-2</c:v>
                </c:pt>
                <c:pt idx="19">
                  <c:v>2.6000000000000002E-2</c:v>
                </c:pt>
                <c:pt idx="20">
                  <c:v>3.4000000000000002E-2</c:v>
                </c:pt>
                <c:pt idx="21">
                  <c:v>4.5000000000000012E-2</c:v>
                </c:pt>
                <c:pt idx="22">
                  <c:v>5.7000000000000016E-2</c:v>
                </c:pt>
                <c:pt idx="23">
                  <c:v>7.1000000000000008E-2</c:v>
                </c:pt>
                <c:pt idx="24">
                  <c:v>8.8000000000000023E-2</c:v>
                </c:pt>
                <c:pt idx="25">
                  <c:v>0.10600000000000001</c:v>
                </c:pt>
                <c:pt idx="26">
                  <c:v>0.126</c:v>
                </c:pt>
                <c:pt idx="27">
                  <c:v>0.14700000000000002</c:v>
                </c:pt>
                <c:pt idx="28">
                  <c:v>0.16900000000000004</c:v>
                </c:pt>
                <c:pt idx="29">
                  <c:v>0.19200000000000003</c:v>
                </c:pt>
                <c:pt idx="30">
                  <c:v>0.21400000000000002</c:v>
                </c:pt>
                <c:pt idx="31">
                  <c:v>0.23600000000000002</c:v>
                </c:pt>
                <c:pt idx="32">
                  <c:v>0.25700000000000001</c:v>
                </c:pt>
                <c:pt idx="33">
                  <c:v>0.27700000000000002</c:v>
                </c:pt>
                <c:pt idx="34">
                  <c:v>0.29500000000000004</c:v>
                </c:pt>
                <c:pt idx="35">
                  <c:v>0.31100000000000005</c:v>
                </c:pt>
                <c:pt idx="36">
                  <c:v>0.32400000000000007</c:v>
                </c:pt>
                <c:pt idx="37">
                  <c:v>0.33500000000000008</c:v>
                </c:pt>
                <c:pt idx="38">
                  <c:v>0.34200000000000014</c:v>
                </c:pt>
                <c:pt idx="39">
                  <c:v>0.34700000000000009</c:v>
                </c:pt>
                <c:pt idx="40">
                  <c:v>0.34900000000000009</c:v>
                </c:pt>
                <c:pt idx="41">
                  <c:v>0.34700000000000009</c:v>
                </c:pt>
                <c:pt idx="42">
                  <c:v>0.34200000000000014</c:v>
                </c:pt>
                <c:pt idx="43">
                  <c:v>0.33500000000000008</c:v>
                </c:pt>
                <c:pt idx="44">
                  <c:v>0.32400000000000007</c:v>
                </c:pt>
                <c:pt idx="45">
                  <c:v>0.31100000000000005</c:v>
                </c:pt>
                <c:pt idx="46">
                  <c:v>0.29500000000000004</c:v>
                </c:pt>
                <c:pt idx="47">
                  <c:v>0.27700000000000002</c:v>
                </c:pt>
                <c:pt idx="48">
                  <c:v>0.25700000000000001</c:v>
                </c:pt>
                <c:pt idx="49">
                  <c:v>0.23600000000000002</c:v>
                </c:pt>
                <c:pt idx="50">
                  <c:v>0.21400000000000002</c:v>
                </c:pt>
                <c:pt idx="51">
                  <c:v>0.19200000000000003</c:v>
                </c:pt>
                <c:pt idx="52">
                  <c:v>0.16900000000000004</c:v>
                </c:pt>
                <c:pt idx="53">
                  <c:v>0.14700000000000002</c:v>
                </c:pt>
                <c:pt idx="54">
                  <c:v>0.126</c:v>
                </c:pt>
                <c:pt idx="55">
                  <c:v>0.10600000000000001</c:v>
                </c:pt>
                <c:pt idx="56">
                  <c:v>8.8000000000000023E-2</c:v>
                </c:pt>
                <c:pt idx="57">
                  <c:v>7.1000000000000008E-2</c:v>
                </c:pt>
                <c:pt idx="58">
                  <c:v>5.7000000000000016E-2</c:v>
                </c:pt>
                <c:pt idx="59">
                  <c:v>4.5000000000000012E-2</c:v>
                </c:pt>
                <c:pt idx="60">
                  <c:v>3.4000000000000002E-2</c:v>
                </c:pt>
                <c:pt idx="61">
                  <c:v>2.6000000000000002E-2</c:v>
                </c:pt>
                <c:pt idx="62">
                  <c:v>1.9000000000000003E-2</c:v>
                </c:pt>
                <c:pt idx="63">
                  <c:v>1.4000000000000002E-2</c:v>
                </c:pt>
                <c:pt idx="64">
                  <c:v>1.0000000000000002E-2</c:v>
                </c:pt>
                <c:pt idx="65">
                  <c:v>7.0000000000000019E-3</c:v>
                </c:pt>
                <c:pt idx="66">
                  <c:v>4.000000000000001E-3</c:v>
                </c:pt>
                <c:pt idx="67">
                  <c:v>3.0000000000000009E-3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1B1-4A98-9E15-B95C1E8F8231}"/>
            </c:ext>
          </c:extLst>
        </c:ser>
        <c:ser>
          <c:idx val="15"/>
          <c:order val="15"/>
          <c:val>
            <c:numRef>
              <c:f>raster.f2!$B$16:$CD$16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3.0000000000000009E-3</c:v>
                </c:pt>
                <c:pt idx="13">
                  <c:v>4.000000000000001E-3</c:v>
                </c:pt>
                <c:pt idx="14">
                  <c:v>7.0000000000000019E-3</c:v>
                </c:pt>
                <c:pt idx="15">
                  <c:v>1.0000000000000002E-2</c:v>
                </c:pt>
                <c:pt idx="16">
                  <c:v>1.4000000000000002E-2</c:v>
                </c:pt>
                <c:pt idx="17">
                  <c:v>2.0000000000000004E-2</c:v>
                </c:pt>
                <c:pt idx="18">
                  <c:v>2.7000000000000007E-2</c:v>
                </c:pt>
                <c:pt idx="19">
                  <c:v>3.7000000000000005E-2</c:v>
                </c:pt>
                <c:pt idx="20">
                  <c:v>4.8000000000000008E-2</c:v>
                </c:pt>
                <c:pt idx="21">
                  <c:v>6.2000000000000013E-2</c:v>
                </c:pt>
                <c:pt idx="22">
                  <c:v>7.9000000000000015E-2</c:v>
                </c:pt>
                <c:pt idx="23">
                  <c:v>9.8000000000000032E-2</c:v>
                </c:pt>
                <c:pt idx="24">
                  <c:v>0.11899999999999999</c:v>
                </c:pt>
                <c:pt idx="25">
                  <c:v>0.14300000000000002</c:v>
                </c:pt>
                <c:pt idx="26">
                  <c:v>0.16800000000000004</c:v>
                </c:pt>
                <c:pt idx="27">
                  <c:v>0.19500000000000003</c:v>
                </c:pt>
                <c:pt idx="28">
                  <c:v>0.22200000000000003</c:v>
                </c:pt>
                <c:pt idx="29">
                  <c:v>0.25</c:v>
                </c:pt>
                <c:pt idx="30">
                  <c:v>0.27700000000000002</c:v>
                </c:pt>
                <c:pt idx="31">
                  <c:v>0.3040000000000001</c:v>
                </c:pt>
                <c:pt idx="32">
                  <c:v>0.32900000000000007</c:v>
                </c:pt>
                <c:pt idx="33">
                  <c:v>0.35200000000000004</c:v>
                </c:pt>
                <c:pt idx="34">
                  <c:v>0.37200000000000005</c:v>
                </c:pt>
                <c:pt idx="35">
                  <c:v>0.39100000000000007</c:v>
                </c:pt>
                <c:pt idx="36">
                  <c:v>0.40600000000000008</c:v>
                </c:pt>
                <c:pt idx="37">
                  <c:v>0.41800000000000004</c:v>
                </c:pt>
                <c:pt idx="38">
                  <c:v>0.4260000000000001</c:v>
                </c:pt>
                <c:pt idx="39">
                  <c:v>0.43100000000000011</c:v>
                </c:pt>
                <c:pt idx="40">
                  <c:v>0.43300000000000005</c:v>
                </c:pt>
                <c:pt idx="41">
                  <c:v>0.43100000000000011</c:v>
                </c:pt>
                <c:pt idx="42">
                  <c:v>0.4260000000000001</c:v>
                </c:pt>
                <c:pt idx="43">
                  <c:v>0.41800000000000004</c:v>
                </c:pt>
                <c:pt idx="44">
                  <c:v>0.40600000000000008</c:v>
                </c:pt>
                <c:pt idx="45">
                  <c:v>0.39100000000000007</c:v>
                </c:pt>
                <c:pt idx="46">
                  <c:v>0.37200000000000005</c:v>
                </c:pt>
                <c:pt idx="47">
                  <c:v>0.35200000000000004</c:v>
                </c:pt>
                <c:pt idx="48">
                  <c:v>0.32900000000000007</c:v>
                </c:pt>
                <c:pt idx="49">
                  <c:v>0.3040000000000001</c:v>
                </c:pt>
                <c:pt idx="50">
                  <c:v>0.27700000000000002</c:v>
                </c:pt>
                <c:pt idx="51">
                  <c:v>0.25</c:v>
                </c:pt>
                <c:pt idx="52">
                  <c:v>0.22200000000000003</c:v>
                </c:pt>
                <c:pt idx="53">
                  <c:v>0.19500000000000003</c:v>
                </c:pt>
                <c:pt idx="54">
                  <c:v>0.16800000000000004</c:v>
                </c:pt>
                <c:pt idx="55">
                  <c:v>0.14300000000000002</c:v>
                </c:pt>
                <c:pt idx="56">
                  <c:v>0.11899999999999999</c:v>
                </c:pt>
                <c:pt idx="57">
                  <c:v>9.8000000000000032E-2</c:v>
                </c:pt>
                <c:pt idx="58">
                  <c:v>7.9000000000000015E-2</c:v>
                </c:pt>
                <c:pt idx="59">
                  <c:v>6.2000000000000013E-2</c:v>
                </c:pt>
                <c:pt idx="60">
                  <c:v>4.8000000000000008E-2</c:v>
                </c:pt>
                <c:pt idx="61">
                  <c:v>3.7000000000000005E-2</c:v>
                </c:pt>
                <c:pt idx="62">
                  <c:v>2.7000000000000007E-2</c:v>
                </c:pt>
                <c:pt idx="63">
                  <c:v>2.0000000000000004E-2</c:v>
                </c:pt>
                <c:pt idx="64">
                  <c:v>1.4000000000000002E-2</c:v>
                </c:pt>
                <c:pt idx="65">
                  <c:v>1.0000000000000002E-2</c:v>
                </c:pt>
                <c:pt idx="66">
                  <c:v>7.0000000000000019E-3</c:v>
                </c:pt>
                <c:pt idx="67">
                  <c:v>4.000000000000001E-3</c:v>
                </c:pt>
                <c:pt idx="68">
                  <c:v>3.0000000000000009E-3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B1-4A98-9E15-B95C1E8F8231}"/>
            </c:ext>
          </c:extLst>
        </c:ser>
        <c:ser>
          <c:idx val="16"/>
          <c:order val="16"/>
          <c:val>
            <c:numRef>
              <c:f>raster.f2!$B$17:$CD$17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3.0000000000000009E-3</c:v>
                </c:pt>
                <c:pt idx="12">
                  <c:v>4.000000000000001E-3</c:v>
                </c:pt>
                <c:pt idx="13">
                  <c:v>6.0000000000000019E-3</c:v>
                </c:pt>
                <c:pt idx="14">
                  <c:v>1.0000000000000002E-2</c:v>
                </c:pt>
                <c:pt idx="15">
                  <c:v>1.4000000000000002E-2</c:v>
                </c:pt>
                <c:pt idx="16">
                  <c:v>2.0000000000000004E-2</c:v>
                </c:pt>
                <c:pt idx="17">
                  <c:v>2.8000000000000004E-2</c:v>
                </c:pt>
                <c:pt idx="18">
                  <c:v>3.8000000000000006E-2</c:v>
                </c:pt>
                <c:pt idx="19">
                  <c:v>5.1000000000000004E-2</c:v>
                </c:pt>
                <c:pt idx="20">
                  <c:v>6.6000000000000003E-2</c:v>
                </c:pt>
                <c:pt idx="21">
                  <c:v>8.500000000000002E-2</c:v>
                </c:pt>
                <c:pt idx="22">
                  <c:v>0.10700000000000001</c:v>
                </c:pt>
                <c:pt idx="23">
                  <c:v>0.13100000000000001</c:v>
                </c:pt>
                <c:pt idx="24">
                  <c:v>0.15800000000000003</c:v>
                </c:pt>
                <c:pt idx="25">
                  <c:v>0.18700000000000003</c:v>
                </c:pt>
                <c:pt idx="26">
                  <c:v>0.21900000000000003</c:v>
                </c:pt>
                <c:pt idx="27">
                  <c:v>0.251</c:v>
                </c:pt>
                <c:pt idx="28">
                  <c:v>0.28400000000000003</c:v>
                </c:pt>
                <c:pt idx="29">
                  <c:v>0.31700000000000006</c:v>
                </c:pt>
                <c:pt idx="30">
                  <c:v>0.34900000000000009</c:v>
                </c:pt>
                <c:pt idx="31">
                  <c:v>0.37900000000000006</c:v>
                </c:pt>
                <c:pt idx="32">
                  <c:v>0.40700000000000003</c:v>
                </c:pt>
                <c:pt idx="33">
                  <c:v>0.43300000000000005</c:v>
                </c:pt>
                <c:pt idx="34">
                  <c:v>0.45600000000000002</c:v>
                </c:pt>
                <c:pt idx="35">
                  <c:v>0.47600000000000003</c:v>
                </c:pt>
                <c:pt idx="36">
                  <c:v>0.4920000000000001</c:v>
                </c:pt>
                <c:pt idx="37">
                  <c:v>0.505</c:v>
                </c:pt>
                <c:pt idx="38">
                  <c:v>0.51400000000000001</c:v>
                </c:pt>
                <c:pt idx="39">
                  <c:v>0.52</c:v>
                </c:pt>
                <c:pt idx="40">
                  <c:v>0.52200000000000002</c:v>
                </c:pt>
                <c:pt idx="41">
                  <c:v>0.52</c:v>
                </c:pt>
                <c:pt idx="42">
                  <c:v>0.51400000000000001</c:v>
                </c:pt>
                <c:pt idx="43">
                  <c:v>0.505</c:v>
                </c:pt>
                <c:pt idx="44">
                  <c:v>0.4920000000000001</c:v>
                </c:pt>
                <c:pt idx="45">
                  <c:v>0.47600000000000003</c:v>
                </c:pt>
                <c:pt idx="46">
                  <c:v>0.45600000000000002</c:v>
                </c:pt>
                <c:pt idx="47">
                  <c:v>0.43300000000000005</c:v>
                </c:pt>
                <c:pt idx="48">
                  <c:v>0.40700000000000003</c:v>
                </c:pt>
                <c:pt idx="49">
                  <c:v>0.37900000000000006</c:v>
                </c:pt>
                <c:pt idx="50">
                  <c:v>0.34900000000000009</c:v>
                </c:pt>
                <c:pt idx="51">
                  <c:v>0.31700000000000006</c:v>
                </c:pt>
                <c:pt idx="52">
                  <c:v>0.28400000000000003</c:v>
                </c:pt>
                <c:pt idx="53">
                  <c:v>0.251</c:v>
                </c:pt>
                <c:pt idx="54">
                  <c:v>0.21900000000000003</c:v>
                </c:pt>
                <c:pt idx="55">
                  <c:v>0.18700000000000003</c:v>
                </c:pt>
                <c:pt idx="56">
                  <c:v>0.15800000000000003</c:v>
                </c:pt>
                <c:pt idx="57">
                  <c:v>0.13100000000000001</c:v>
                </c:pt>
                <c:pt idx="58">
                  <c:v>0.10700000000000001</c:v>
                </c:pt>
                <c:pt idx="59">
                  <c:v>8.500000000000002E-2</c:v>
                </c:pt>
                <c:pt idx="60">
                  <c:v>6.6000000000000003E-2</c:v>
                </c:pt>
                <c:pt idx="61">
                  <c:v>5.1000000000000004E-2</c:v>
                </c:pt>
                <c:pt idx="62">
                  <c:v>3.8000000000000006E-2</c:v>
                </c:pt>
                <c:pt idx="63">
                  <c:v>2.8000000000000004E-2</c:v>
                </c:pt>
                <c:pt idx="64">
                  <c:v>2.0000000000000004E-2</c:v>
                </c:pt>
                <c:pt idx="65">
                  <c:v>1.4000000000000002E-2</c:v>
                </c:pt>
                <c:pt idx="66">
                  <c:v>1.0000000000000002E-2</c:v>
                </c:pt>
                <c:pt idx="67">
                  <c:v>6.0000000000000019E-3</c:v>
                </c:pt>
                <c:pt idx="68">
                  <c:v>4.000000000000001E-3</c:v>
                </c:pt>
                <c:pt idx="69">
                  <c:v>3.0000000000000009E-3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1B1-4A98-9E15-B95C1E8F8231}"/>
            </c:ext>
          </c:extLst>
        </c:ser>
        <c:ser>
          <c:idx val="17"/>
          <c:order val="17"/>
          <c:val>
            <c:numRef>
              <c:f>raster.f2!$B$18:$CD$18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4.000000000000001E-3</c:v>
                </c:pt>
                <c:pt idx="12">
                  <c:v>6.0000000000000019E-3</c:v>
                </c:pt>
                <c:pt idx="13">
                  <c:v>9.0000000000000045E-3</c:v>
                </c:pt>
                <c:pt idx="14">
                  <c:v>1.4000000000000002E-2</c:v>
                </c:pt>
                <c:pt idx="15">
                  <c:v>2.0000000000000004E-2</c:v>
                </c:pt>
                <c:pt idx="16">
                  <c:v>2.8000000000000004E-2</c:v>
                </c:pt>
                <c:pt idx="17">
                  <c:v>3.9000000000000007E-2</c:v>
                </c:pt>
                <c:pt idx="18">
                  <c:v>5.2000000000000005E-2</c:v>
                </c:pt>
                <c:pt idx="19">
                  <c:v>6.900000000000002E-2</c:v>
                </c:pt>
                <c:pt idx="20">
                  <c:v>8.9000000000000037E-2</c:v>
                </c:pt>
                <c:pt idx="21">
                  <c:v>0.11300000000000002</c:v>
                </c:pt>
                <c:pt idx="22">
                  <c:v>0.14000000000000001</c:v>
                </c:pt>
                <c:pt idx="23">
                  <c:v>0.17100000000000001</c:v>
                </c:pt>
                <c:pt idx="24">
                  <c:v>0.20400000000000001</c:v>
                </c:pt>
                <c:pt idx="25">
                  <c:v>0.24000000000000002</c:v>
                </c:pt>
                <c:pt idx="26">
                  <c:v>0.27700000000000002</c:v>
                </c:pt>
                <c:pt idx="27">
                  <c:v>0.31500000000000006</c:v>
                </c:pt>
                <c:pt idx="28">
                  <c:v>0.35300000000000004</c:v>
                </c:pt>
                <c:pt idx="29">
                  <c:v>0.39100000000000007</c:v>
                </c:pt>
                <c:pt idx="30">
                  <c:v>0.4260000000000001</c:v>
                </c:pt>
                <c:pt idx="31">
                  <c:v>0.46</c:v>
                </c:pt>
                <c:pt idx="32">
                  <c:v>0.49000000000000005</c:v>
                </c:pt>
                <c:pt idx="33">
                  <c:v>0.51800000000000002</c:v>
                </c:pt>
                <c:pt idx="34">
                  <c:v>0.54200000000000004</c:v>
                </c:pt>
                <c:pt idx="35">
                  <c:v>0.56299999999999994</c:v>
                </c:pt>
                <c:pt idx="36">
                  <c:v>0.58000000000000007</c:v>
                </c:pt>
                <c:pt idx="37">
                  <c:v>0.59300000000000008</c:v>
                </c:pt>
                <c:pt idx="38">
                  <c:v>0.60200000000000009</c:v>
                </c:pt>
                <c:pt idx="39">
                  <c:v>0.6070000000000001</c:v>
                </c:pt>
                <c:pt idx="40">
                  <c:v>0.6090000000000001</c:v>
                </c:pt>
                <c:pt idx="41">
                  <c:v>0.6070000000000001</c:v>
                </c:pt>
                <c:pt idx="42">
                  <c:v>0.60200000000000009</c:v>
                </c:pt>
                <c:pt idx="43">
                  <c:v>0.59300000000000008</c:v>
                </c:pt>
                <c:pt idx="44">
                  <c:v>0.58000000000000007</c:v>
                </c:pt>
                <c:pt idx="45">
                  <c:v>0.56299999999999994</c:v>
                </c:pt>
                <c:pt idx="46">
                  <c:v>0.54200000000000004</c:v>
                </c:pt>
                <c:pt idx="47">
                  <c:v>0.51800000000000002</c:v>
                </c:pt>
                <c:pt idx="48">
                  <c:v>0.49000000000000005</c:v>
                </c:pt>
                <c:pt idx="49">
                  <c:v>0.46</c:v>
                </c:pt>
                <c:pt idx="50">
                  <c:v>0.4260000000000001</c:v>
                </c:pt>
                <c:pt idx="51">
                  <c:v>0.39100000000000007</c:v>
                </c:pt>
                <c:pt idx="52">
                  <c:v>0.35300000000000004</c:v>
                </c:pt>
                <c:pt idx="53">
                  <c:v>0.31500000000000006</c:v>
                </c:pt>
                <c:pt idx="54">
                  <c:v>0.27700000000000002</c:v>
                </c:pt>
                <c:pt idx="55">
                  <c:v>0.24000000000000002</c:v>
                </c:pt>
                <c:pt idx="56">
                  <c:v>0.20400000000000001</c:v>
                </c:pt>
                <c:pt idx="57">
                  <c:v>0.17100000000000001</c:v>
                </c:pt>
                <c:pt idx="58">
                  <c:v>0.14000000000000001</c:v>
                </c:pt>
                <c:pt idx="59">
                  <c:v>0.11300000000000002</c:v>
                </c:pt>
                <c:pt idx="60">
                  <c:v>8.9000000000000037E-2</c:v>
                </c:pt>
                <c:pt idx="61">
                  <c:v>6.900000000000002E-2</c:v>
                </c:pt>
                <c:pt idx="62">
                  <c:v>5.2000000000000005E-2</c:v>
                </c:pt>
                <c:pt idx="63">
                  <c:v>3.9000000000000007E-2</c:v>
                </c:pt>
                <c:pt idx="64">
                  <c:v>2.8000000000000004E-2</c:v>
                </c:pt>
                <c:pt idx="65">
                  <c:v>2.0000000000000004E-2</c:v>
                </c:pt>
                <c:pt idx="66">
                  <c:v>1.4000000000000002E-2</c:v>
                </c:pt>
                <c:pt idx="67">
                  <c:v>9.0000000000000045E-3</c:v>
                </c:pt>
                <c:pt idx="68">
                  <c:v>6.0000000000000019E-3</c:v>
                </c:pt>
                <c:pt idx="69">
                  <c:v>4.000000000000001E-3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61B1-4A98-9E15-B95C1E8F8231}"/>
            </c:ext>
          </c:extLst>
        </c:ser>
        <c:ser>
          <c:idx val="18"/>
          <c:order val="18"/>
          <c:val>
            <c:numRef>
              <c:f>raster.f2!$B$19:$CD$19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1.0000000000000002E-3</c:v>
                </c:pt>
                <c:pt idx="8">
                  <c:v>1.0000000000000002E-3</c:v>
                </c:pt>
                <c:pt idx="9">
                  <c:v>2.0000000000000005E-3</c:v>
                </c:pt>
                <c:pt idx="10">
                  <c:v>3.0000000000000009E-3</c:v>
                </c:pt>
                <c:pt idx="11">
                  <c:v>5.000000000000001E-3</c:v>
                </c:pt>
                <c:pt idx="12">
                  <c:v>9.0000000000000045E-3</c:v>
                </c:pt>
                <c:pt idx="13">
                  <c:v>1.2999999999999998E-2</c:v>
                </c:pt>
                <c:pt idx="14">
                  <c:v>1.9000000000000003E-2</c:v>
                </c:pt>
                <c:pt idx="15">
                  <c:v>2.7000000000000007E-2</c:v>
                </c:pt>
                <c:pt idx="16">
                  <c:v>3.8000000000000006E-2</c:v>
                </c:pt>
                <c:pt idx="17">
                  <c:v>5.2000000000000005E-2</c:v>
                </c:pt>
                <c:pt idx="18">
                  <c:v>7.0000000000000021E-2</c:v>
                </c:pt>
                <c:pt idx="19">
                  <c:v>9.2000000000000026E-2</c:v>
                </c:pt>
                <c:pt idx="20">
                  <c:v>0.11700000000000003</c:v>
                </c:pt>
                <c:pt idx="21">
                  <c:v>0.14700000000000002</c:v>
                </c:pt>
                <c:pt idx="22">
                  <c:v>0.18100000000000002</c:v>
                </c:pt>
                <c:pt idx="23">
                  <c:v>0.21800000000000003</c:v>
                </c:pt>
                <c:pt idx="24">
                  <c:v>0.25700000000000001</c:v>
                </c:pt>
                <c:pt idx="25">
                  <c:v>0.2990000000000001</c:v>
                </c:pt>
                <c:pt idx="26">
                  <c:v>0.34200000000000014</c:v>
                </c:pt>
                <c:pt idx="27">
                  <c:v>0.38600000000000007</c:v>
                </c:pt>
                <c:pt idx="28">
                  <c:v>0.4280000000000001</c:v>
                </c:pt>
                <c:pt idx="29">
                  <c:v>0.46900000000000003</c:v>
                </c:pt>
                <c:pt idx="30">
                  <c:v>0.50700000000000001</c:v>
                </c:pt>
                <c:pt idx="31">
                  <c:v>0.54200000000000004</c:v>
                </c:pt>
                <c:pt idx="32">
                  <c:v>0.57399999999999995</c:v>
                </c:pt>
                <c:pt idx="33">
                  <c:v>0.60200000000000009</c:v>
                </c:pt>
                <c:pt idx="34">
                  <c:v>0.62600000000000011</c:v>
                </c:pt>
                <c:pt idx="35">
                  <c:v>0.64600000000000013</c:v>
                </c:pt>
                <c:pt idx="36">
                  <c:v>0.66200000000000014</c:v>
                </c:pt>
                <c:pt idx="37">
                  <c:v>0.67500000000000016</c:v>
                </c:pt>
                <c:pt idx="38">
                  <c:v>0.68400000000000016</c:v>
                </c:pt>
                <c:pt idx="39">
                  <c:v>0.68900000000000006</c:v>
                </c:pt>
                <c:pt idx="40">
                  <c:v>0.69100000000000006</c:v>
                </c:pt>
                <c:pt idx="41">
                  <c:v>0.68900000000000006</c:v>
                </c:pt>
                <c:pt idx="42">
                  <c:v>0.68400000000000016</c:v>
                </c:pt>
                <c:pt idx="43">
                  <c:v>0.67500000000000016</c:v>
                </c:pt>
                <c:pt idx="44">
                  <c:v>0.66200000000000014</c:v>
                </c:pt>
                <c:pt idx="45">
                  <c:v>0.64600000000000013</c:v>
                </c:pt>
                <c:pt idx="46">
                  <c:v>0.62600000000000011</c:v>
                </c:pt>
                <c:pt idx="47">
                  <c:v>0.60200000000000009</c:v>
                </c:pt>
                <c:pt idx="48">
                  <c:v>0.57399999999999995</c:v>
                </c:pt>
                <c:pt idx="49">
                  <c:v>0.54200000000000004</c:v>
                </c:pt>
                <c:pt idx="50">
                  <c:v>0.50700000000000001</c:v>
                </c:pt>
                <c:pt idx="51">
                  <c:v>0.46900000000000003</c:v>
                </c:pt>
                <c:pt idx="52">
                  <c:v>0.4280000000000001</c:v>
                </c:pt>
                <c:pt idx="53">
                  <c:v>0.38600000000000007</c:v>
                </c:pt>
                <c:pt idx="54">
                  <c:v>0.34200000000000014</c:v>
                </c:pt>
                <c:pt idx="55">
                  <c:v>0.2990000000000001</c:v>
                </c:pt>
                <c:pt idx="56">
                  <c:v>0.25700000000000001</c:v>
                </c:pt>
                <c:pt idx="57">
                  <c:v>0.21800000000000003</c:v>
                </c:pt>
                <c:pt idx="58">
                  <c:v>0.18100000000000002</c:v>
                </c:pt>
                <c:pt idx="59">
                  <c:v>0.14700000000000002</c:v>
                </c:pt>
                <c:pt idx="60">
                  <c:v>0.11700000000000003</c:v>
                </c:pt>
                <c:pt idx="61">
                  <c:v>9.2000000000000026E-2</c:v>
                </c:pt>
                <c:pt idx="62">
                  <c:v>7.0000000000000021E-2</c:v>
                </c:pt>
                <c:pt idx="63">
                  <c:v>5.2000000000000005E-2</c:v>
                </c:pt>
                <c:pt idx="64">
                  <c:v>3.8000000000000006E-2</c:v>
                </c:pt>
                <c:pt idx="65">
                  <c:v>2.7000000000000007E-2</c:v>
                </c:pt>
                <c:pt idx="66">
                  <c:v>1.9000000000000003E-2</c:v>
                </c:pt>
                <c:pt idx="67">
                  <c:v>1.2999999999999998E-2</c:v>
                </c:pt>
                <c:pt idx="68">
                  <c:v>9.0000000000000045E-3</c:v>
                </c:pt>
                <c:pt idx="69">
                  <c:v>5.000000000000001E-3</c:v>
                </c:pt>
                <c:pt idx="70">
                  <c:v>3.0000000000000009E-3</c:v>
                </c:pt>
                <c:pt idx="71">
                  <c:v>2.0000000000000005E-3</c:v>
                </c:pt>
                <c:pt idx="72">
                  <c:v>1.0000000000000002E-3</c:v>
                </c:pt>
                <c:pt idx="73">
                  <c:v>1.0000000000000002E-3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1B1-4A98-9E15-B95C1E8F8231}"/>
            </c:ext>
          </c:extLst>
        </c:ser>
        <c:ser>
          <c:idx val="19"/>
          <c:order val="19"/>
          <c:val>
            <c:numRef>
              <c:f>raster.f2!$B$20:$CD$20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2.0000000000000005E-3</c:v>
                </c:pt>
                <c:pt idx="9">
                  <c:v>3.0000000000000009E-3</c:v>
                </c:pt>
                <c:pt idx="10">
                  <c:v>5.000000000000001E-3</c:v>
                </c:pt>
                <c:pt idx="11">
                  <c:v>8.0000000000000019E-3</c:v>
                </c:pt>
                <c:pt idx="12">
                  <c:v>1.2000000000000002E-2</c:v>
                </c:pt>
                <c:pt idx="13">
                  <c:v>1.8000000000000002E-2</c:v>
                </c:pt>
                <c:pt idx="14">
                  <c:v>2.6000000000000002E-2</c:v>
                </c:pt>
                <c:pt idx="15">
                  <c:v>3.7000000000000005E-2</c:v>
                </c:pt>
                <c:pt idx="16">
                  <c:v>5.1000000000000004E-2</c:v>
                </c:pt>
                <c:pt idx="17">
                  <c:v>6.900000000000002E-2</c:v>
                </c:pt>
                <c:pt idx="18">
                  <c:v>9.2000000000000026E-2</c:v>
                </c:pt>
                <c:pt idx="19">
                  <c:v>0.11899999999999999</c:v>
                </c:pt>
                <c:pt idx="20">
                  <c:v>0.15000000000000002</c:v>
                </c:pt>
                <c:pt idx="21">
                  <c:v>0.18600000000000003</c:v>
                </c:pt>
                <c:pt idx="22">
                  <c:v>0.22700000000000004</c:v>
                </c:pt>
                <c:pt idx="23">
                  <c:v>0.27</c:v>
                </c:pt>
                <c:pt idx="24">
                  <c:v>0.31700000000000006</c:v>
                </c:pt>
                <c:pt idx="25">
                  <c:v>0.3640000000000001</c:v>
                </c:pt>
                <c:pt idx="26">
                  <c:v>0.41200000000000003</c:v>
                </c:pt>
                <c:pt idx="27">
                  <c:v>0.46</c:v>
                </c:pt>
                <c:pt idx="28">
                  <c:v>0.505</c:v>
                </c:pt>
                <c:pt idx="29">
                  <c:v>0.54800000000000004</c:v>
                </c:pt>
                <c:pt idx="30">
                  <c:v>0.58700000000000008</c:v>
                </c:pt>
                <c:pt idx="31">
                  <c:v>0.62200000000000011</c:v>
                </c:pt>
                <c:pt idx="32">
                  <c:v>0.65300000000000014</c:v>
                </c:pt>
                <c:pt idx="33">
                  <c:v>0.68000000000000016</c:v>
                </c:pt>
                <c:pt idx="34">
                  <c:v>0.70300000000000007</c:v>
                </c:pt>
                <c:pt idx="35">
                  <c:v>0.72100000000000009</c:v>
                </c:pt>
                <c:pt idx="36">
                  <c:v>0.7350000000000001</c:v>
                </c:pt>
                <c:pt idx="37">
                  <c:v>0.74600000000000011</c:v>
                </c:pt>
                <c:pt idx="38">
                  <c:v>0.75400000000000011</c:v>
                </c:pt>
                <c:pt idx="39">
                  <c:v>0.75900000000000012</c:v>
                </c:pt>
                <c:pt idx="40">
                  <c:v>0.76000000000000012</c:v>
                </c:pt>
                <c:pt idx="41">
                  <c:v>0.75900000000000012</c:v>
                </c:pt>
                <c:pt idx="42">
                  <c:v>0.75400000000000011</c:v>
                </c:pt>
                <c:pt idx="43">
                  <c:v>0.74600000000000011</c:v>
                </c:pt>
                <c:pt idx="44">
                  <c:v>0.7350000000000001</c:v>
                </c:pt>
                <c:pt idx="45">
                  <c:v>0.72100000000000009</c:v>
                </c:pt>
                <c:pt idx="46">
                  <c:v>0.70300000000000007</c:v>
                </c:pt>
                <c:pt idx="47">
                  <c:v>0.68000000000000016</c:v>
                </c:pt>
                <c:pt idx="48">
                  <c:v>0.65300000000000014</c:v>
                </c:pt>
                <c:pt idx="49">
                  <c:v>0.62200000000000011</c:v>
                </c:pt>
                <c:pt idx="50">
                  <c:v>0.58700000000000008</c:v>
                </c:pt>
                <c:pt idx="51">
                  <c:v>0.54800000000000004</c:v>
                </c:pt>
                <c:pt idx="52">
                  <c:v>0.505</c:v>
                </c:pt>
                <c:pt idx="53">
                  <c:v>0.46</c:v>
                </c:pt>
                <c:pt idx="54">
                  <c:v>0.41200000000000003</c:v>
                </c:pt>
                <c:pt idx="55">
                  <c:v>0.3640000000000001</c:v>
                </c:pt>
                <c:pt idx="56">
                  <c:v>0.31700000000000006</c:v>
                </c:pt>
                <c:pt idx="57">
                  <c:v>0.27</c:v>
                </c:pt>
                <c:pt idx="58">
                  <c:v>0.22700000000000004</c:v>
                </c:pt>
                <c:pt idx="59">
                  <c:v>0.18600000000000003</c:v>
                </c:pt>
                <c:pt idx="60">
                  <c:v>0.15000000000000002</c:v>
                </c:pt>
                <c:pt idx="61">
                  <c:v>0.11899999999999999</c:v>
                </c:pt>
                <c:pt idx="62">
                  <c:v>9.2000000000000026E-2</c:v>
                </c:pt>
                <c:pt idx="63">
                  <c:v>6.900000000000002E-2</c:v>
                </c:pt>
                <c:pt idx="64">
                  <c:v>5.1000000000000004E-2</c:v>
                </c:pt>
                <c:pt idx="65">
                  <c:v>3.7000000000000005E-2</c:v>
                </c:pt>
                <c:pt idx="66">
                  <c:v>2.6000000000000002E-2</c:v>
                </c:pt>
                <c:pt idx="67">
                  <c:v>1.8000000000000002E-2</c:v>
                </c:pt>
                <c:pt idx="68">
                  <c:v>1.2000000000000002E-2</c:v>
                </c:pt>
                <c:pt idx="69">
                  <c:v>8.0000000000000019E-3</c:v>
                </c:pt>
                <c:pt idx="70">
                  <c:v>5.000000000000001E-3</c:v>
                </c:pt>
                <c:pt idx="71">
                  <c:v>3.0000000000000009E-3</c:v>
                </c:pt>
                <c:pt idx="72">
                  <c:v>2.0000000000000005E-3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61B1-4A98-9E15-B95C1E8F8231}"/>
            </c:ext>
          </c:extLst>
        </c:ser>
        <c:ser>
          <c:idx val="20"/>
          <c:order val="20"/>
          <c:val>
            <c:numRef>
              <c:f>raster.f2!$B$21:$CD$21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3.0000000000000009E-3</c:v>
                </c:pt>
                <c:pt idx="9">
                  <c:v>4.000000000000001E-3</c:v>
                </c:pt>
                <c:pt idx="10">
                  <c:v>7.0000000000000019E-3</c:v>
                </c:pt>
                <c:pt idx="11">
                  <c:v>1.0000000000000002E-2</c:v>
                </c:pt>
                <c:pt idx="12">
                  <c:v>1.6000000000000004E-2</c:v>
                </c:pt>
                <c:pt idx="13">
                  <c:v>2.4000000000000004E-2</c:v>
                </c:pt>
                <c:pt idx="14">
                  <c:v>3.4000000000000002E-2</c:v>
                </c:pt>
                <c:pt idx="15">
                  <c:v>4.8000000000000008E-2</c:v>
                </c:pt>
                <c:pt idx="16">
                  <c:v>6.6000000000000003E-2</c:v>
                </c:pt>
                <c:pt idx="17">
                  <c:v>8.9000000000000037E-2</c:v>
                </c:pt>
                <c:pt idx="18">
                  <c:v>0.11700000000000003</c:v>
                </c:pt>
                <c:pt idx="19">
                  <c:v>0.15000000000000002</c:v>
                </c:pt>
                <c:pt idx="20">
                  <c:v>0.18900000000000003</c:v>
                </c:pt>
                <c:pt idx="21">
                  <c:v>0.23100000000000001</c:v>
                </c:pt>
                <c:pt idx="22">
                  <c:v>0.27900000000000008</c:v>
                </c:pt>
                <c:pt idx="23">
                  <c:v>0.32900000000000007</c:v>
                </c:pt>
                <c:pt idx="24">
                  <c:v>0.38100000000000006</c:v>
                </c:pt>
                <c:pt idx="25">
                  <c:v>0.43300000000000005</c:v>
                </c:pt>
                <c:pt idx="26">
                  <c:v>0.4850000000000001</c:v>
                </c:pt>
                <c:pt idx="27">
                  <c:v>0.53500000000000003</c:v>
                </c:pt>
                <c:pt idx="28">
                  <c:v>0.58100000000000007</c:v>
                </c:pt>
                <c:pt idx="29">
                  <c:v>0.62400000000000011</c:v>
                </c:pt>
                <c:pt idx="30">
                  <c:v>0.66200000000000014</c:v>
                </c:pt>
                <c:pt idx="31">
                  <c:v>0.69600000000000006</c:v>
                </c:pt>
                <c:pt idx="32">
                  <c:v>0.72400000000000009</c:v>
                </c:pt>
                <c:pt idx="33">
                  <c:v>0.74800000000000011</c:v>
                </c:pt>
                <c:pt idx="34">
                  <c:v>0.76700000000000013</c:v>
                </c:pt>
                <c:pt idx="35">
                  <c:v>0.78300000000000003</c:v>
                </c:pt>
                <c:pt idx="36">
                  <c:v>0.79400000000000004</c:v>
                </c:pt>
                <c:pt idx="37">
                  <c:v>0.80300000000000005</c:v>
                </c:pt>
                <c:pt idx="38">
                  <c:v>0.80900000000000005</c:v>
                </c:pt>
                <c:pt idx="39">
                  <c:v>0.81200000000000017</c:v>
                </c:pt>
                <c:pt idx="40">
                  <c:v>0.81299999999999994</c:v>
                </c:pt>
                <c:pt idx="41">
                  <c:v>0.81200000000000017</c:v>
                </c:pt>
                <c:pt idx="42">
                  <c:v>0.80900000000000005</c:v>
                </c:pt>
                <c:pt idx="43">
                  <c:v>0.80300000000000005</c:v>
                </c:pt>
                <c:pt idx="44">
                  <c:v>0.79400000000000004</c:v>
                </c:pt>
                <c:pt idx="45">
                  <c:v>0.78300000000000003</c:v>
                </c:pt>
                <c:pt idx="46">
                  <c:v>0.76700000000000013</c:v>
                </c:pt>
                <c:pt idx="47">
                  <c:v>0.74800000000000011</c:v>
                </c:pt>
                <c:pt idx="48">
                  <c:v>0.72400000000000009</c:v>
                </c:pt>
                <c:pt idx="49">
                  <c:v>0.69600000000000006</c:v>
                </c:pt>
                <c:pt idx="50">
                  <c:v>0.66200000000000014</c:v>
                </c:pt>
                <c:pt idx="51">
                  <c:v>0.62400000000000011</c:v>
                </c:pt>
                <c:pt idx="52">
                  <c:v>0.58100000000000007</c:v>
                </c:pt>
                <c:pt idx="53">
                  <c:v>0.53500000000000003</c:v>
                </c:pt>
                <c:pt idx="54">
                  <c:v>0.4850000000000001</c:v>
                </c:pt>
                <c:pt idx="55">
                  <c:v>0.43300000000000005</c:v>
                </c:pt>
                <c:pt idx="56">
                  <c:v>0.38100000000000006</c:v>
                </c:pt>
                <c:pt idx="57">
                  <c:v>0.32900000000000007</c:v>
                </c:pt>
                <c:pt idx="58">
                  <c:v>0.27900000000000008</c:v>
                </c:pt>
                <c:pt idx="59">
                  <c:v>0.23100000000000001</c:v>
                </c:pt>
                <c:pt idx="60">
                  <c:v>0.18900000000000003</c:v>
                </c:pt>
                <c:pt idx="61">
                  <c:v>0.15000000000000002</c:v>
                </c:pt>
                <c:pt idx="62">
                  <c:v>0.11700000000000003</c:v>
                </c:pt>
                <c:pt idx="63">
                  <c:v>8.9000000000000037E-2</c:v>
                </c:pt>
                <c:pt idx="64">
                  <c:v>6.6000000000000003E-2</c:v>
                </c:pt>
                <c:pt idx="65">
                  <c:v>4.8000000000000008E-2</c:v>
                </c:pt>
                <c:pt idx="66">
                  <c:v>3.4000000000000002E-2</c:v>
                </c:pt>
                <c:pt idx="67">
                  <c:v>2.4000000000000004E-2</c:v>
                </c:pt>
                <c:pt idx="68">
                  <c:v>1.6000000000000004E-2</c:v>
                </c:pt>
                <c:pt idx="69">
                  <c:v>1.0000000000000002E-2</c:v>
                </c:pt>
                <c:pt idx="70">
                  <c:v>7.0000000000000019E-3</c:v>
                </c:pt>
                <c:pt idx="71">
                  <c:v>4.000000000000001E-3</c:v>
                </c:pt>
                <c:pt idx="72">
                  <c:v>3.0000000000000009E-3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61B1-4A98-9E15-B95C1E8F8231}"/>
            </c:ext>
          </c:extLst>
        </c:ser>
        <c:ser>
          <c:idx val="21"/>
          <c:order val="21"/>
          <c:val>
            <c:numRef>
              <c:f>raster.f2!$B$22:$CD$22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1.0000000000000002E-3</c:v>
                </c:pt>
                <c:pt idx="7">
                  <c:v>2.0000000000000005E-3</c:v>
                </c:pt>
                <c:pt idx="8">
                  <c:v>3.0000000000000009E-3</c:v>
                </c:pt>
                <c:pt idx="9">
                  <c:v>6.0000000000000019E-3</c:v>
                </c:pt>
                <c:pt idx="10">
                  <c:v>9.0000000000000045E-3</c:v>
                </c:pt>
                <c:pt idx="11">
                  <c:v>1.4000000000000002E-2</c:v>
                </c:pt>
                <c:pt idx="12">
                  <c:v>2.1000000000000005E-2</c:v>
                </c:pt>
                <c:pt idx="13">
                  <c:v>3.1000000000000007E-2</c:v>
                </c:pt>
                <c:pt idx="14">
                  <c:v>4.5000000000000012E-2</c:v>
                </c:pt>
                <c:pt idx="15">
                  <c:v>6.2000000000000013E-2</c:v>
                </c:pt>
                <c:pt idx="16">
                  <c:v>8.500000000000002E-2</c:v>
                </c:pt>
                <c:pt idx="17">
                  <c:v>0.11300000000000002</c:v>
                </c:pt>
                <c:pt idx="18">
                  <c:v>0.14700000000000002</c:v>
                </c:pt>
                <c:pt idx="19">
                  <c:v>0.18600000000000003</c:v>
                </c:pt>
                <c:pt idx="20">
                  <c:v>0.23100000000000001</c:v>
                </c:pt>
                <c:pt idx="21">
                  <c:v>0.28100000000000008</c:v>
                </c:pt>
                <c:pt idx="22">
                  <c:v>0.33500000000000008</c:v>
                </c:pt>
                <c:pt idx="23">
                  <c:v>0.39100000000000007</c:v>
                </c:pt>
                <c:pt idx="24">
                  <c:v>0.44700000000000006</c:v>
                </c:pt>
                <c:pt idx="25">
                  <c:v>0.503</c:v>
                </c:pt>
                <c:pt idx="26">
                  <c:v>0.55700000000000005</c:v>
                </c:pt>
                <c:pt idx="27">
                  <c:v>0.6070000000000001</c:v>
                </c:pt>
                <c:pt idx="28">
                  <c:v>0.65300000000000014</c:v>
                </c:pt>
                <c:pt idx="29">
                  <c:v>0.69400000000000006</c:v>
                </c:pt>
                <c:pt idx="30">
                  <c:v>0.72900000000000009</c:v>
                </c:pt>
                <c:pt idx="31">
                  <c:v>0.75900000000000012</c:v>
                </c:pt>
                <c:pt idx="32">
                  <c:v>0.78300000000000003</c:v>
                </c:pt>
                <c:pt idx="33">
                  <c:v>0.80200000000000005</c:v>
                </c:pt>
                <c:pt idx="34">
                  <c:v>0.81699999999999995</c:v>
                </c:pt>
                <c:pt idx="35">
                  <c:v>0.82800000000000007</c:v>
                </c:pt>
                <c:pt idx="36">
                  <c:v>0.83600000000000008</c:v>
                </c:pt>
                <c:pt idx="37">
                  <c:v>0.84200000000000008</c:v>
                </c:pt>
                <c:pt idx="38">
                  <c:v>0.84500000000000008</c:v>
                </c:pt>
                <c:pt idx="39">
                  <c:v>0.84700000000000009</c:v>
                </c:pt>
                <c:pt idx="40">
                  <c:v>0.84800000000000009</c:v>
                </c:pt>
                <c:pt idx="41">
                  <c:v>0.84700000000000009</c:v>
                </c:pt>
                <c:pt idx="42">
                  <c:v>0.84500000000000008</c:v>
                </c:pt>
                <c:pt idx="43">
                  <c:v>0.84200000000000008</c:v>
                </c:pt>
                <c:pt idx="44">
                  <c:v>0.83600000000000008</c:v>
                </c:pt>
                <c:pt idx="45">
                  <c:v>0.82800000000000007</c:v>
                </c:pt>
                <c:pt idx="46">
                  <c:v>0.81699999999999995</c:v>
                </c:pt>
                <c:pt idx="47">
                  <c:v>0.80200000000000005</c:v>
                </c:pt>
                <c:pt idx="48">
                  <c:v>0.78300000000000003</c:v>
                </c:pt>
                <c:pt idx="49">
                  <c:v>0.75900000000000012</c:v>
                </c:pt>
                <c:pt idx="50">
                  <c:v>0.72900000000000009</c:v>
                </c:pt>
                <c:pt idx="51">
                  <c:v>0.69400000000000006</c:v>
                </c:pt>
                <c:pt idx="52">
                  <c:v>0.65300000000000014</c:v>
                </c:pt>
                <c:pt idx="53">
                  <c:v>0.6070000000000001</c:v>
                </c:pt>
                <c:pt idx="54">
                  <c:v>0.55700000000000005</c:v>
                </c:pt>
                <c:pt idx="55">
                  <c:v>0.503</c:v>
                </c:pt>
                <c:pt idx="56">
                  <c:v>0.44700000000000006</c:v>
                </c:pt>
                <c:pt idx="57">
                  <c:v>0.39100000000000007</c:v>
                </c:pt>
                <c:pt idx="58">
                  <c:v>0.33500000000000008</c:v>
                </c:pt>
                <c:pt idx="59">
                  <c:v>0.28100000000000008</c:v>
                </c:pt>
                <c:pt idx="60">
                  <c:v>0.23100000000000001</c:v>
                </c:pt>
                <c:pt idx="61">
                  <c:v>0.18600000000000003</c:v>
                </c:pt>
                <c:pt idx="62">
                  <c:v>0.14700000000000002</c:v>
                </c:pt>
                <c:pt idx="63">
                  <c:v>0.11300000000000002</c:v>
                </c:pt>
                <c:pt idx="64">
                  <c:v>8.500000000000002E-2</c:v>
                </c:pt>
                <c:pt idx="65">
                  <c:v>6.2000000000000013E-2</c:v>
                </c:pt>
                <c:pt idx="66">
                  <c:v>4.5000000000000012E-2</c:v>
                </c:pt>
                <c:pt idx="67">
                  <c:v>3.1000000000000007E-2</c:v>
                </c:pt>
                <c:pt idx="68">
                  <c:v>2.1000000000000005E-2</c:v>
                </c:pt>
                <c:pt idx="69">
                  <c:v>1.4000000000000002E-2</c:v>
                </c:pt>
                <c:pt idx="70">
                  <c:v>9.0000000000000045E-3</c:v>
                </c:pt>
                <c:pt idx="71">
                  <c:v>6.0000000000000019E-3</c:v>
                </c:pt>
                <c:pt idx="72">
                  <c:v>3.0000000000000009E-3</c:v>
                </c:pt>
                <c:pt idx="73">
                  <c:v>2.0000000000000005E-3</c:v>
                </c:pt>
                <c:pt idx="74">
                  <c:v>1.0000000000000002E-3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61B1-4A98-9E15-B95C1E8F8231}"/>
            </c:ext>
          </c:extLst>
        </c:ser>
        <c:ser>
          <c:idx val="22"/>
          <c:order val="22"/>
          <c:val>
            <c:numRef>
              <c:f>raster.f2!$B$23:$CD$23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3.0000000000000009E-3</c:v>
                </c:pt>
                <c:pt idx="8">
                  <c:v>5.000000000000001E-3</c:v>
                </c:pt>
                <c:pt idx="9">
                  <c:v>7.0000000000000019E-3</c:v>
                </c:pt>
                <c:pt idx="10">
                  <c:v>1.2000000000000002E-2</c:v>
                </c:pt>
                <c:pt idx="11">
                  <c:v>1.8000000000000002E-2</c:v>
                </c:pt>
                <c:pt idx="12">
                  <c:v>2.7000000000000007E-2</c:v>
                </c:pt>
                <c:pt idx="13">
                  <c:v>4.0000000000000008E-2</c:v>
                </c:pt>
                <c:pt idx="14">
                  <c:v>5.7000000000000016E-2</c:v>
                </c:pt>
                <c:pt idx="15">
                  <c:v>7.9000000000000015E-2</c:v>
                </c:pt>
                <c:pt idx="16">
                  <c:v>0.10700000000000001</c:v>
                </c:pt>
                <c:pt idx="17">
                  <c:v>0.14000000000000001</c:v>
                </c:pt>
                <c:pt idx="18">
                  <c:v>0.18100000000000002</c:v>
                </c:pt>
                <c:pt idx="19">
                  <c:v>0.22700000000000004</c:v>
                </c:pt>
                <c:pt idx="20">
                  <c:v>0.27900000000000008</c:v>
                </c:pt>
                <c:pt idx="21">
                  <c:v>0.33500000000000008</c:v>
                </c:pt>
                <c:pt idx="22">
                  <c:v>0.39400000000000007</c:v>
                </c:pt>
                <c:pt idx="23">
                  <c:v>0.45400000000000001</c:v>
                </c:pt>
                <c:pt idx="24">
                  <c:v>0.51400000000000001</c:v>
                </c:pt>
                <c:pt idx="25">
                  <c:v>0.57199999999999995</c:v>
                </c:pt>
                <c:pt idx="26">
                  <c:v>0.62600000000000011</c:v>
                </c:pt>
                <c:pt idx="27">
                  <c:v>0.67500000000000016</c:v>
                </c:pt>
                <c:pt idx="28">
                  <c:v>0.71800000000000008</c:v>
                </c:pt>
                <c:pt idx="29">
                  <c:v>0.75400000000000011</c:v>
                </c:pt>
                <c:pt idx="30">
                  <c:v>0.78400000000000003</c:v>
                </c:pt>
                <c:pt idx="31">
                  <c:v>0.80800000000000005</c:v>
                </c:pt>
                <c:pt idx="32">
                  <c:v>0.82600000000000007</c:v>
                </c:pt>
                <c:pt idx="33">
                  <c:v>0.83900000000000008</c:v>
                </c:pt>
                <c:pt idx="34">
                  <c:v>0.84900000000000009</c:v>
                </c:pt>
                <c:pt idx="35">
                  <c:v>0.85500000000000009</c:v>
                </c:pt>
                <c:pt idx="36">
                  <c:v>0.8590000000000001</c:v>
                </c:pt>
                <c:pt idx="37">
                  <c:v>0.8610000000000001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0.8640000000000001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0.8610000000000001</c:v>
                </c:pt>
                <c:pt idx="44">
                  <c:v>0.8590000000000001</c:v>
                </c:pt>
                <c:pt idx="45">
                  <c:v>0.85500000000000009</c:v>
                </c:pt>
                <c:pt idx="46">
                  <c:v>0.84900000000000009</c:v>
                </c:pt>
                <c:pt idx="47">
                  <c:v>0.83900000000000008</c:v>
                </c:pt>
                <c:pt idx="48">
                  <c:v>0.82600000000000007</c:v>
                </c:pt>
                <c:pt idx="49">
                  <c:v>0.80800000000000005</c:v>
                </c:pt>
                <c:pt idx="50">
                  <c:v>0.78400000000000003</c:v>
                </c:pt>
                <c:pt idx="51">
                  <c:v>0.75400000000000011</c:v>
                </c:pt>
                <c:pt idx="52">
                  <c:v>0.71800000000000008</c:v>
                </c:pt>
                <c:pt idx="53">
                  <c:v>0.67500000000000016</c:v>
                </c:pt>
                <c:pt idx="54">
                  <c:v>0.62600000000000011</c:v>
                </c:pt>
                <c:pt idx="55">
                  <c:v>0.57199999999999995</c:v>
                </c:pt>
                <c:pt idx="56">
                  <c:v>0.51400000000000001</c:v>
                </c:pt>
                <c:pt idx="57">
                  <c:v>0.45400000000000001</c:v>
                </c:pt>
                <c:pt idx="58">
                  <c:v>0.39400000000000007</c:v>
                </c:pt>
                <c:pt idx="59">
                  <c:v>0.33500000000000008</c:v>
                </c:pt>
                <c:pt idx="60">
                  <c:v>0.27900000000000008</c:v>
                </c:pt>
                <c:pt idx="61">
                  <c:v>0.22700000000000004</c:v>
                </c:pt>
                <c:pt idx="62">
                  <c:v>0.18100000000000002</c:v>
                </c:pt>
                <c:pt idx="63">
                  <c:v>0.14000000000000001</c:v>
                </c:pt>
                <c:pt idx="64">
                  <c:v>0.10700000000000001</c:v>
                </c:pt>
                <c:pt idx="65">
                  <c:v>7.9000000000000015E-2</c:v>
                </c:pt>
                <c:pt idx="66">
                  <c:v>5.7000000000000016E-2</c:v>
                </c:pt>
                <c:pt idx="67">
                  <c:v>4.0000000000000008E-2</c:v>
                </c:pt>
                <c:pt idx="68">
                  <c:v>2.7000000000000007E-2</c:v>
                </c:pt>
                <c:pt idx="69">
                  <c:v>1.8000000000000002E-2</c:v>
                </c:pt>
                <c:pt idx="70">
                  <c:v>1.2000000000000002E-2</c:v>
                </c:pt>
                <c:pt idx="71">
                  <c:v>7.0000000000000019E-3</c:v>
                </c:pt>
                <c:pt idx="72">
                  <c:v>5.000000000000001E-3</c:v>
                </c:pt>
                <c:pt idx="73">
                  <c:v>3.0000000000000009E-3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61B1-4A98-9E15-B95C1E8F8231}"/>
            </c:ext>
          </c:extLst>
        </c:ser>
        <c:ser>
          <c:idx val="23"/>
          <c:order val="23"/>
          <c:val>
            <c:numRef>
              <c:f>raster.f2!$B$24:$CD$24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4.000000000000001E-3</c:v>
                </c:pt>
                <c:pt idx="8">
                  <c:v>6.0000000000000019E-3</c:v>
                </c:pt>
                <c:pt idx="9">
                  <c:v>1.0000000000000002E-2</c:v>
                </c:pt>
                <c:pt idx="10">
                  <c:v>1.4999999999999998E-2</c:v>
                </c:pt>
                <c:pt idx="11">
                  <c:v>2.3000000000000003E-2</c:v>
                </c:pt>
                <c:pt idx="12">
                  <c:v>3.500000000000001E-2</c:v>
                </c:pt>
                <c:pt idx="13">
                  <c:v>5.1000000000000004E-2</c:v>
                </c:pt>
                <c:pt idx="14">
                  <c:v>7.1000000000000008E-2</c:v>
                </c:pt>
                <c:pt idx="15">
                  <c:v>9.8000000000000032E-2</c:v>
                </c:pt>
                <c:pt idx="16">
                  <c:v>0.13100000000000001</c:v>
                </c:pt>
                <c:pt idx="17">
                  <c:v>0.17100000000000001</c:v>
                </c:pt>
                <c:pt idx="18">
                  <c:v>0.21800000000000003</c:v>
                </c:pt>
                <c:pt idx="19">
                  <c:v>0.27</c:v>
                </c:pt>
                <c:pt idx="20">
                  <c:v>0.32900000000000007</c:v>
                </c:pt>
                <c:pt idx="21">
                  <c:v>0.39100000000000007</c:v>
                </c:pt>
                <c:pt idx="22">
                  <c:v>0.45400000000000001</c:v>
                </c:pt>
                <c:pt idx="23">
                  <c:v>0.51800000000000002</c:v>
                </c:pt>
                <c:pt idx="24">
                  <c:v>0.58000000000000007</c:v>
                </c:pt>
                <c:pt idx="25">
                  <c:v>0.63700000000000012</c:v>
                </c:pt>
                <c:pt idx="26">
                  <c:v>0.68900000000000006</c:v>
                </c:pt>
                <c:pt idx="27">
                  <c:v>0.7340000000000001</c:v>
                </c:pt>
                <c:pt idx="28">
                  <c:v>0.77200000000000002</c:v>
                </c:pt>
                <c:pt idx="29">
                  <c:v>0.80200000000000005</c:v>
                </c:pt>
                <c:pt idx="30">
                  <c:v>0.82500000000000007</c:v>
                </c:pt>
                <c:pt idx="31">
                  <c:v>0.84200000000000008</c:v>
                </c:pt>
                <c:pt idx="32">
                  <c:v>0.85300000000000009</c:v>
                </c:pt>
                <c:pt idx="33">
                  <c:v>0.8600000000000001</c:v>
                </c:pt>
                <c:pt idx="34">
                  <c:v>0.8630000000000001</c:v>
                </c:pt>
                <c:pt idx="35">
                  <c:v>0.8650000000000001</c:v>
                </c:pt>
                <c:pt idx="36">
                  <c:v>0.8650000000000001</c:v>
                </c:pt>
                <c:pt idx="37">
                  <c:v>0.8640000000000001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0.8620000000000001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0.8640000000000001</c:v>
                </c:pt>
                <c:pt idx="44">
                  <c:v>0.8650000000000001</c:v>
                </c:pt>
                <c:pt idx="45">
                  <c:v>0.8650000000000001</c:v>
                </c:pt>
                <c:pt idx="46">
                  <c:v>0.8630000000000001</c:v>
                </c:pt>
                <c:pt idx="47">
                  <c:v>0.8600000000000001</c:v>
                </c:pt>
                <c:pt idx="48">
                  <c:v>0.85300000000000009</c:v>
                </c:pt>
                <c:pt idx="49">
                  <c:v>0.84200000000000008</c:v>
                </c:pt>
                <c:pt idx="50">
                  <c:v>0.82500000000000007</c:v>
                </c:pt>
                <c:pt idx="51">
                  <c:v>0.80200000000000005</c:v>
                </c:pt>
                <c:pt idx="52">
                  <c:v>0.77200000000000002</c:v>
                </c:pt>
                <c:pt idx="53">
                  <c:v>0.7340000000000001</c:v>
                </c:pt>
                <c:pt idx="54">
                  <c:v>0.68900000000000006</c:v>
                </c:pt>
                <c:pt idx="55">
                  <c:v>0.63700000000000012</c:v>
                </c:pt>
                <c:pt idx="56">
                  <c:v>0.58000000000000007</c:v>
                </c:pt>
                <c:pt idx="57">
                  <c:v>0.51800000000000002</c:v>
                </c:pt>
                <c:pt idx="58">
                  <c:v>0.45400000000000001</c:v>
                </c:pt>
                <c:pt idx="59">
                  <c:v>0.39100000000000007</c:v>
                </c:pt>
                <c:pt idx="60">
                  <c:v>0.32900000000000007</c:v>
                </c:pt>
                <c:pt idx="61">
                  <c:v>0.27</c:v>
                </c:pt>
                <c:pt idx="62">
                  <c:v>0.21800000000000003</c:v>
                </c:pt>
                <c:pt idx="63">
                  <c:v>0.17100000000000001</c:v>
                </c:pt>
                <c:pt idx="64">
                  <c:v>0.13100000000000001</c:v>
                </c:pt>
                <c:pt idx="65">
                  <c:v>9.8000000000000032E-2</c:v>
                </c:pt>
                <c:pt idx="66">
                  <c:v>7.1000000000000008E-2</c:v>
                </c:pt>
                <c:pt idx="67">
                  <c:v>5.1000000000000004E-2</c:v>
                </c:pt>
                <c:pt idx="68">
                  <c:v>3.500000000000001E-2</c:v>
                </c:pt>
                <c:pt idx="69">
                  <c:v>2.3000000000000003E-2</c:v>
                </c:pt>
                <c:pt idx="70">
                  <c:v>1.4999999999999998E-2</c:v>
                </c:pt>
                <c:pt idx="71">
                  <c:v>1.0000000000000002E-2</c:v>
                </c:pt>
                <c:pt idx="72">
                  <c:v>6.0000000000000019E-3</c:v>
                </c:pt>
                <c:pt idx="73">
                  <c:v>4.000000000000001E-3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61B1-4A98-9E15-B95C1E8F8231}"/>
            </c:ext>
          </c:extLst>
        </c:ser>
        <c:ser>
          <c:idx val="24"/>
          <c:order val="24"/>
          <c:val>
            <c:numRef>
              <c:f>raster.f2!$B$25:$CD$25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3.0000000000000009E-3</c:v>
                </c:pt>
                <c:pt idx="7">
                  <c:v>5.000000000000001E-3</c:v>
                </c:pt>
                <c:pt idx="8">
                  <c:v>8.0000000000000019E-3</c:v>
                </c:pt>
                <c:pt idx="9">
                  <c:v>1.2000000000000002E-2</c:v>
                </c:pt>
                <c:pt idx="10">
                  <c:v>2.0000000000000004E-2</c:v>
                </c:pt>
                <c:pt idx="11">
                  <c:v>3.0000000000000006E-2</c:v>
                </c:pt>
                <c:pt idx="12">
                  <c:v>4.4000000000000004E-2</c:v>
                </c:pt>
                <c:pt idx="13">
                  <c:v>6.3000000000000014E-2</c:v>
                </c:pt>
                <c:pt idx="14">
                  <c:v>8.8000000000000023E-2</c:v>
                </c:pt>
                <c:pt idx="15">
                  <c:v>0.11899999999999999</c:v>
                </c:pt>
                <c:pt idx="16">
                  <c:v>0.15800000000000003</c:v>
                </c:pt>
                <c:pt idx="17">
                  <c:v>0.20400000000000001</c:v>
                </c:pt>
                <c:pt idx="18">
                  <c:v>0.25700000000000001</c:v>
                </c:pt>
                <c:pt idx="19">
                  <c:v>0.31700000000000006</c:v>
                </c:pt>
                <c:pt idx="20">
                  <c:v>0.38100000000000006</c:v>
                </c:pt>
                <c:pt idx="21">
                  <c:v>0.44700000000000006</c:v>
                </c:pt>
                <c:pt idx="22">
                  <c:v>0.51400000000000001</c:v>
                </c:pt>
                <c:pt idx="23">
                  <c:v>0.58000000000000007</c:v>
                </c:pt>
                <c:pt idx="24">
                  <c:v>0.64100000000000013</c:v>
                </c:pt>
                <c:pt idx="25">
                  <c:v>0.69600000000000006</c:v>
                </c:pt>
                <c:pt idx="26">
                  <c:v>0.7430000000000001</c:v>
                </c:pt>
                <c:pt idx="27">
                  <c:v>0.78300000000000003</c:v>
                </c:pt>
                <c:pt idx="28">
                  <c:v>0.81299999999999994</c:v>
                </c:pt>
                <c:pt idx="29">
                  <c:v>0.83600000000000008</c:v>
                </c:pt>
                <c:pt idx="30">
                  <c:v>0.85100000000000009</c:v>
                </c:pt>
                <c:pt idx="31">
                  <c:v>0.8600000000000001</c:v>
                </c:pt>
                <c:pt idx="32">
                  <c:v>0.8640000000000001</c:v>
                </c:pt>
                <c:pt idx="33">
                  <c:v>0.8650000000000001</c:v>
                </c:pt>
                <c:pt idx="34">
                  <c:v>0.8630000000000001</c:v>
                </c:pt>
                <c:pt idx="35">
                  <c:v>0.8600000000000001</c:v>
                </c:pt>
                <c:pt idx="36">
                  <c:v>0.8570000000000001</c:v>
                </c:pt>
                <c:pt idx="37">
                  <c:v>0.85300000000000009</c:v>
                </c:pt>
                <c:pt idx="38">
                  <c:v>0.85100000000000009</c:v>
                </c:pt>
                <c:pt idx="39">
                  <c:v>0.84900000000000009</c:v>
                </c:pt>
                <c:pt idx="40">
                  <c:v>0.84900000000000009</c:v>
                </c:pt>
                <c:pt idx="41">
                  <c:v>0.84900000000000009</c:v>
                </c:pt>
                <c:pt idx="42">
                  <c:v>0.85100000000000009</c:v>
                </c:pt>
                <c:pt idx="43">
                  <c:v>0.85300000000000009</c:v>
                </c:pt>
                <c:pt idx="44">
                  <c:v>0.8570000000000001</c:v>
                </c:pt>
                <c:pt idx="45">
                  <c:v>0.8600000000000001</c:v>
                </c:pt>
                <c:pt idx="46">
                  <c:v>0.8630000000000001</c:v>
                </c:pt>
                <c:pt idx="47">
                  <c:v>0.8650000000000001</c:v>
                </c:pt>
                <c:pt idx="48">
                  <c:v>0.8640000000000001</c:v>
                </c:pt>
                <c:pt idx="49">
                  <c:v>0.8600000000000001</c:v>
                </c:pt>
                <c:pt idx="50">
                  <c:v>0.85100000000000009</c:v>
                </c:pt>
                <c:pt idx="51">
                  <c:v>0.83600000000000008</c:v>
                </c:pt>
                <c:pt idx="52">
                  <c:v>0.81299999999999994</c:v>
                </c:pt>
                <c:pt idx="53">
                  <c:v>0.78300000000000003</c:v>
                </c:pt>
                <c:pt idx="54">
                  <c:v>0.7430000000000001</c:v>
                </c:pt>
                <c:pt idx="55">
                  <c:v>0.69600000000000006</c:v>
                </c:pt>
                <c:pt idx="56">
                  <c:v>0.64100000000000013</c:v>
                </c:pt>
                <c:pt idx="57">
                  <c:v>0.58000000000000007</c:v>
                </c:pt>
                <c:pt idx="58">
                  <c:v>0.51400000000000001</c:v>
                </c:pt>
                <c:pt idx="59">
                  <c:v>0.44700000000000006</c:v>
                </c:pt>
                <c:pt idx="60">
                  <c:v>0.38100000000000006</c:v>
                </c:pt>
                <c:pt idx="61">
                  <c:v>0.31700000000000006</c:v>
                </c:pt>
                <c:pt idx="62">
                  <c:v>0.25700000000000001</c:v>
                </c:pt>
                <c:pt idx="63">
                  <c:v>0.20400000000000001</c:v>
                </c:pt>
                <c:pt idx="64">
                  <c:v>0.15800000000000003</c:v>
                </c:pt>
                <c:pt idx="65">
                  <c:v>0.11899999999999999</c:v>
                </c:pt>
                <c:pt idx="66">
                  <c:v>8.8000000000000023E-2</c:v>
                </c:pt>
                <c:pt idx="67">
                  <c:v>6.3000000000000014E-2</c:v>
                </c:pt>
                <c:pt idx="68">
                  <c:v>4.4000000000000004E-2</c:v>
                </c:pt>
                <c:pt idx="69">
                  <c:v>3.0000000000000006E-2</c:v>
                </c:pt>
                <c:pt idx="70">
                  <c:v>2.0000000000000004E-2</c:v>
                </c:pt>
                <c:pt idx="71">
                  <c:v>1.2000000000000002E-2</c:v>
                </c:pt>
                <c:pt idx="72">
                  <c:v>8.0000000000000019E-3</c:v>
                </c:pt>
                <c:pt idx="73">
                  <c:v>5.000000000000001E-3</c:v>
                </c:pt>
                <c:pt idx="74">
                  <c:v>3.0000000000000009E-3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1B1-4A98-9E15-B95C1E8F8231}"/>
            </c:ext>
          </c:extLst>
        </c:ser>
        <c:ser>
          <c:idx val="25"/>
          <c:order val="25"/>
          <c:val>
            <c:numRef>
              <c:f>raster.f2!$B$26:$CD$26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4.000000000000001E-3</c:v>
                </c:pt>
                <c:pt idx="7">
                  <c:v>6.0000000000000019E-3</c:v>
                </c:pt>
                <c:pt idx="8">
                  <c:v>1.0000000000000002E-2</c:v>
                </c:pt>
                <c:pt idx="9">
                  <c:v>1.6000000000000004E-2</c:v>
                </c:pt>
                <c:pt idx="10">
                  <c:v>2.4000000000000004E-2</c:v>
                </c:pt>
                <c:pt idx="11">
                  <c:v>3.7000000000000005E-2</c:v>
                </c:pt>
                <c:pt idx="12">
                  <c:v>5.4000000000000006E-2</c:v>
                </c:pt>
                <c:pt idx="13">
                  <c:v>7.6000000000000012E-2</c:v>
                </c:pt>
                <c:pt idx="14">
                  <c:v>0.10600000000000001</c:v>
                </c:pt>
                <c:pt idx="15">
                  <c:v>0.14300000000000002</c:v>
                </c:pt>
                <c:pt idx="16">
                  <c:v>0.18700000000000003</c:v>
                </c:pt>
                <c:pt idx="17">
                  <c:v>0.24000000000000002</c:v>
                </c:pt>
                <c:pt idx="18">
                  <c:v>0.2990000000000001</c:v>
                </c:pt>
                <c:pt idx="19">
                  <c:v>0.3640000000000001</c:v>
                </c:pt>
                <c:pt idx="20">
                  <c:v>0.43300000000000005</c:v>
                </c:pt>
                <c:pt idx="21">
                  <c:v>0.503</c:v>
                </c:pt>
                <c:pt idx="22">
                  <c:v>0.57199999999999995</c:v>
                </c:pt>
                <c:pt idx="23">
                  <c:v>0.63700000000000012</c:v>
                </c:pt>
                <c:pt idx="24">
                  <c:v>0.69600000000000006</c:v>
                </c:pt>
                <c:pt idx="25">
                  <c:v>0.74600000000000011</c:v>
                </c:pt>
                <c:pt idx="26">
                  <c:v>0.78800000000000003</c:v>
                </c:pt>
                <c:pt idx="27">
                  <c:v>0.82000000000000006</c:v>
                </c:pt>
                <c:pt idx="28">
                  <c:v>0.84200000000000008</c:v>
                </c:pt>
                <c:pt idx="29">
                  <c:v>0.85600000000000009</c:v>
                </c:pt>
                <c:pt idx="30">
                  <c:v>0.8630000000000001</c:v>
                </c:pt>
                <c:pt idx="31">
                  <c:v>0.8650000000000001</c:v>
                </c:pt>
                <c:pt idx="32">
                  <c:v>0.8620000000000001</c:v>
                </c:pt>
                <c:pt idx="33">
                  <c:v>0.8580000000000001</c:v>
                </c:pt>
                <c:pt idx="34">
                  <c:v>0.85100000000000009</c:v>
                </c:pt>
                <c:pt idx="35">
                  <c:v>0.84500000000000008</c:v>
                </c:pt>
                <c:pt idx="36">
                  <c:v>0.84000000000000008</c:v>
                </c:pt>
                <c:pt idx="37">
                  <c:v>0.83500000000000008</c:v>
                </c:pt>
                <c:pt idx="38">
                  <c:v>0.83100000000000007</c:v>
                </c:pt>
                <c:pt idx="39">
                  <c:v>0.82900000000000007</c:v>
                </c:pt>
                <c:pt idx="40">
                  <c:v>0.82900000000000007</c:v>
                </c:pt>
                <c:pt idx="41">
                  <c:v>0.82900000000000007</c:v>
                </c:pt>
                <c:pt idx="42">
                  <c:v>0.83100000000000007</c:v>
                </c:pt>
                <c:pt idx="43">
                  <c:v>0.83500000000000008</c:v>
                </c:pt>
                <c:pt idx="44">
                  <c:v>0.84000000000000008</c:v>
                </c:pt>
                <c:pt idx="45">
                  <c:v>0.84500000000000008</c:v>
                </c:pt>
                <c:pt idx="46">
                  <c:v>0.85100000000000009</c:v>
                </c:pt>
                <c:pt idx="47">
                  <c:v>0.8580000000000001</c:v>
                </c:pt>
                <c:pt idx="48">
                  <c:v>0.8620000000000001</c:v>
                </c:pt>
                <c:pt idx="49">
                  <c:v>0.8650000000000001</c:v>
                </c:pt>
                <c:pt idx="50">
                  <c:v>0.8630000000000001</c:v>
                </c:pt>
                <c:pt idx="51">
                  <c:v>0.85600000000000009</c:v>
                </c:pt>
                <c:pt idx="52">
                  <c:v>0.84200000000000008</c:v>
                </c:pt>
                <c:pt idx="53">
                  <c:v>0.82000000000000006</c:v>
                </c:pt>
                <c:pt idx="54">
                  <c:v>0.78800000000000003</c:v>
                </c:pt>
                <c:pt idx="55">
                  <c:v>0.74600000000000011</c:v>
                </c:pt>
                <c:pt idx="56">
                  <c:v>0.69600000000000006</c:v>
                </c:pt>
                <c:pt idx="57">
                  <c:v>0.63700000000000012</c:v>
                </c:pt>
                <c:pt idx="58">
                  <c:v>0.57199999999999995</c:v>
                </c:pt>
                <c:pt idx="59">
                  <c:v>0.503</c:v>
                </c:pt>
                <c:pt idx="60">
                  <c:v>0.43300000000000005</c:v>
                </c:pt>
                <c:pt idx="61">
                  <c:v>0.3640000000000001</c:v>
                </c:pt>
                <c:pt idx="62">
                  <c:v>0.2990000000000001</c:v>
                </c:pt>
                <c:pt idx="63">
                  <c:v>0.24000000000000002</c:v>
                </c:pt>
                <c:pt idx="64">
                  <c:v>0.18700000000000003</c:v>
                </c:pt>
                <c:pt idx="65">
                  <c:v>0.14300000000000002</c:v>
                </c:pt>
                <c:pt idx="66">
                  <c:v>0.10600000000000001</c:v>
                </c:pt>
                <c:pt idx="67">
                  <c:v>7.6000000000000012E-2</c:v>
                </c:pt>
                <c:pt idx="68">
                  <c:v>5.4000000000000006E-2</c:v>
                </c:pt>
                <c:pt idx="69">
                  <c:v>3.7000000000000005E-2</c:v>
                </c:pt>
                <c:pt idx="70">
                  <c:v>2.4000000000000004E-2</c:v>
                </c:pt>
                <c:pt idx="71">
                  <c:v>1.6000000000000004E-2</c:v>
                </c:pt>
                <c:pt idx="72">
                  <c:v>1.0000000000000002E-2</c:v>
                </c:pt>
                <c:pt idx="73">
                  <c:v>6.0000000000000019E-3</c:v>
                </c:pt>
                <c:pt idx="74">
                  <c:v>4.000000000000001E-3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61B1-4A98-9E15-B95C1E8F8231}"/>
            </c:ext>
          </c:extLst>
        </c:ser>
        <c:ser>
          <c:idx val="26"/>
          <c:order val="26"/>
          <c:val>
            <c:numRef>
              <c:f>raster.f2!$B$27:$CD$27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3.0000000000000009E-3</c:v>
                </c:pt>
                <c:pt idx="6">
                  <c:v>4.000000000000001E-3</c:v>
                </c:pt>
                <c:pt idx="7">
                  <c:v>7.0000000000000019E-3</c:v>
                </c:pt>
                <c:pt idx="8">
                  <c:v>1.2000000000000002E-2</c:v>
                </c:pt>
                <c:pt idx="9">
                  <c:v>1.9000000000000003E-2</c:v>
                </c:pt>
                <c:pt idx="10">
                  <c:v>3.0000000000000006E-2</c:v>
                </c:pt>
                <c:pt idx="11">
                  <c:v>4.5000000000000012E-2</c:v>
                </c:pt>
                <c:pt idx="12">
                  <c:v>6.5000000000000016E-2</c:v>
                </c:pt>
                <c:pt idx="13">
                  <c:v>9.2000000000000026E-2</c:v>
                </c:pt>
                <c:pt idx="14">
                  <c:v>0.126</c:v>
                </c:pt>
                <c:pt idx="15">
                  <c:v>0.16800000000000004</c:v>
                </c:pt>
                <c:pt idx="16">
                  <c:v>0.21900000000000003</c:v>
                </c:pt>
                <c:pt idx="17">
                  <c:v>0.27700000000000002</c:v>
                </c:pt>
                <c:pt idx="18">
                  <c:v>0.34200000000000014</c:v>
                </c:pt>
                <c:pt idx="19">
                  <c:v>0.41200000000000003</c:v>
                </c:pt>
                <c:pt idx="20">
                  <c:v>0.4850000000000001</c:v>
                </c:pt>
                <c:pt idx="21">
                  <c:v>0.55700000000000005</c:v>
                </c:pt>
                <c:pt idx="22">
                  <c:v>0.62600000000000011</c:v>
                </c:pt>
                <c:pt idx="23">
                  <c:v>0.68900000000000006</c:v>
                </c:pt>
                <c:pt idx="24">
                  <c:v>0.7430000000000001</c:v>
                </c:pt>
                <c:pt idx="25">
                  <c:v>0.78800000000000003</c:v>
                </c:pt>
                <c:pt idx="26">
                  <c:v>0.82199999999999995</c:v>
                </c:pt>
                <c:pt idx="27">
                  <c:v>0.84500000000000008</c:v>
                </c:pt>
                <c:pt idx="28">
                  <c:v>0.8590000000000001</c:v>
                </c:pt>
                <c:pt idx="29">
                  <c:v>0.8650000000000001</c:v>
                </c:pt>
                <c:pt idx="30">
                  <c:v>0.8640000000000001</c:v>
                </c:pt>
                <c:pt idx="31">
                  <c:v>0.8590000000000001</c:v>
                </c:pt>
                <c:pt idx="32">
                  <c:v>0.85100000000000009</c:v>
                </c:pt>
                <c:pt idx="33">
                  <c:v>0.84200000000000008</c:v>
                </c:pt>
                <c:pt idx="34">
                  <c:v>0.83400000000000007</c:v>
                </c:pt>
                <c:pt idx="35">
                  <c:v>0.82600000000000007</c:v>
                </c:pt>
                <c:pt idx="36">
                  <c:v>0.81899999999999995</c:v>
                </c:pt>
                <c:pt idx="37">
                  <c:v>0.81499999999999995</c:v>
                </c:pt>
                <c:pt idx="38">
                  <c:v>0.81100000000000005</c:v>
                </c:pt>
                <c:pt idx="39">
                  <c:v>0.80900000000000005</c:v>
                </c:pt>
                <c:pt idx="40">
                  <c:v>0.80900000000000005</c:v>
                </c:pt>
                <c:pt idx="41">
                  <c:v>0.80900000000000005</c:v>
                </c:pt>
                <c:pt idx="42">
                  <c:v>0.81100000000000005</c:v>
                </c:pt>
                <c:pt idx="43">
                  <c:v>0.81499999999999995</c:v>
                </c:pt>
                <c:pt idx="44">
                  <c:v>0.81899999999999995</c:v>
                </c:pt>
                <c:pt idx="45">
                  <c:v>0.82600000000000007</c:v>
                </c:pt>
                <c:pt idx="46">
                  <c:v>0.83400000000000007</c:v>
                </c:pt>
                <c:pt idx="47">
                  <c:v>0.84200000000000008</c:v>
                </c:pt>
                <c:pt idx="48">
                  <c:v>0.85100000000000009</c:v>
                </c:pt>
                <c:pt idx="49">
                  <c:v>0.8590000000000001</c:v>
                </c:pt>
                <c:pt idx="50">
                  <c:v>0.8640000000000001</c:v>
                </c:pt>
                <c:pt idx="51">
                  <c:v>0.8650000000000001</c:v>
                </c:pt>
                <c:pt idx="52">
                  <c:v>0.8590000000000001</c:v>
                </c:pt>
                <c:pt idx="53">
                  <c:v>0.84500000000000008</c:v>
                </c:pt>
                <c:pt idx="54">
                  <c:v>0.82199999999999995</c:v>
                </c:pt>
                <c:pt idx="55">
                  <c:v>0.78800000000000003</c:v>
                </c:pt>
                <c:pt idx="56">
                  <c:v>0.7430000000000001</c:v>
                </c:pt>
                <c:pt idx="57">
                  <c:v>0.68900000000000006</c:v>
                </c:pt>
                <c:pt idx="58">
                  <c:v>0.62600000000000011</c:v>
                </c:pt>
                <c:pt idx="59">
                  <c:v>0.55700000000000005</c:v>
                </c:pt>
                <c:pt idx="60">
                  <c:v>0.4850000000000001</c:v>
                </c:pt>
                <c:pt idx="61">
                  <c:v>0.41200000000000003</c:v>
                </c:pt>
                <c:pt idx="62">
                  <c:v>0.34200000000000014</c:v>
                </c:pt>
                <c:pt idx="63">
                  <c:v>0.27700000000000002</c:v>
                </c:pt>
                <c:pt idx="64">
                  <c:v>0.21900000000000003</c:v>
                </c:pt>
                <c:pt idx="65">
                  <c:v>0.16800000000000004</c:v>
                </c:pt>
                <c:pt idx="66">
                  <c:v>0.126</c:v>
                </c:pt>
                <c:pt idx="67">
                  <c:v>9.2000000000000026E-2</c:v>
                </c:pt>
                <c:pt idx="68">
                  <c:v>6.5000000000000016E-2</c:v>
                </c:pt>
                <c:pt idx="69">
                  <c:v>4.5000000000000012E-2</c:v>
                </c:pt>
                <c:pt idx="70">
                  <c:v>3.0000000000000006E-2</c:v>
                </c:pt>
                <c:pt idx="71">
                  <c:v>1.9000000000000003E-2</c:v>
                </c:pt>
                <c:pt idx="72">
                  <c:v>1.2000000000000002E-2</c:v>
                </c:pt>
                <c:pt idx="73">
                  <c:v>7.0000000000000019E-3</c:v>
                </c:pt>
                <c:pt idx="74">
                  <c:v>4.000000000000001E-3</c:v>
                </c:pt>
                <c:pt idx="75">
                  <c:v>3.0000000000000009E-3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61B1-4A98-9E15-B95C1E8F8231}"/>
            </c:ext>
          </c:extLst>
        </c:ser>
        <c:ser>
          <c:idx val="27"/>
          <c:order val="27"/>
          <c:val>
            <c:numRef>
              <c:f>raster.f2!$B$28:$CD$28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3.0000000000000009E-3</c:v>
                </c:pt>
                <c:pt idx="6">
                  <c:v>5.000000000000001E-3</c:v>
                </c:pt>
                <c:pt idx="7">
                  <c:v>9.0000000000000045E-3</c:v>
                </c:pt>
                <c:pt idx="8">
                  <c:v>1.4999999999999998E-2</c:v>
                </c:pt>
                <c:pt idx="9">
                  <c:v>2.3000000000000003E-2</c:v>
                </c:pt>
                <c:pt idx="10">
                  <c:v>3.6000000000000004E-2</c:v>
                </c:pt>
                <c:pt idx="11">
                  <c:v>5.3000000000000005E-2</c:v>
                </c:pt>
                <c:pt idx="12">
                  <c:v>7.7000000000000013E-2</c:v>
                </c:pt>
                <c:pt idx="13">
                  <c:v>0.10800000000000001</c:v>
                </c:pt>
                <c:pt idx="14">
                  <c:v>0.14700000000000002</c:v>
                </c:pt>
                <c:pt idx="15">
                  <c:v>0.19500000000000003</c:v>
                </c:pt>
                <c:pt idx="16">
                  <c:v>0.251</c:v>
                </c:pt>
                <c:pt idx="17">
                  <c:v>0.31500000000000006</c:v>
                </c:pt>
                <c:pt idx="18">
                  <c:v>0.38600000000000007</c:v>
                </c:pt>
                <c:pt idx="19">
                  <c:v>0.46</c:v>
                </c:pt>
                <c:pt idx="20">
                  <c:v>0.53500000000000003</c:v>
                </c:pt>
                <c:pt idx="21">
                  <c:v>0.6070000000000001</c:v>
                </c:pt>
                <c:pt idx="22">
                  <c:v>0.67500000000000016</c:v>
                </c:pt>
                <c:pt idx="23">
                  <c:v>0.7340000000000001</c:v>
                </c:pt>
                <c:pt idx="24">
                  <c:v>0.78300000000000003</c:v>
                </c:pt>
                <c:pt idx="25">
                  <c:v>0.82000000000000006</c:v>
                </c:pt>
                <c:pt idx="26">
                  <c:v>0.84500000000000008</c:v>
                </c:pt>
                <c:pt idx="27">
                  <c:v>0.8600000000000001</c:v>
                </c:pt>
                <c:pt idx="28">
                  <c:v>0.8650000000000001</c:v>
                </c:pt>
                <c:pt idx="29">
                  <c:v>0.8630000000000001</c:v>
                </c:pt>
                <c:pt idx="30">
                  <c:v>0.85500000000000009</c:v>
                </c:pt>
                <c:pt idx="31">
                  <c:v>0.84500000000000008</c:v>
                </c:pt>
                <c:pt idx="32">
                  <c:v>0.83400000000000007</c:v>
                </c:pt>
                <c:pt idx="33">
                  <c:v>0.82399999999999995</c:v>
                </c:pt>
                <c:pt idx="34">
                  <c:v>0.81499999999999995</c:v>
                </c:pt>
                <c:pt idx="35">
                  <c:v>0.80700000000000005</c:v>
                </c:pt>
                <c:pt idx="36">
                  <c:v>0.80200000000000005</c:v>
                </c:pt>
                <c:pt idx="37">
                  <c:v>0.79900000000000004</c:v>
                </c:pt>
                <c:pt idx="38">
                  <c:v>0.79600000000000004</c:v>
                </c:pt>
                <c:pt idx="39">
                  <c:v>0.79500000000000004</c:v>
                </c:pt>
                <c:pt idx="40">
                  <c:v>0.79500000000000004</c:v>
                </c:pt>
                <c:pt idx="41">
                  <c:v>0.79500000000000004</c:v>
                </c:pt>
                <c:pt idx="42">
                  <c:v>0.79600000000000004</c:v>
                </c:pt>
                <c:pt idx="43">
                  <c:v>0.79900000000000004</c:v>
                </c:pt>
                <c:pt idx="44">
                  <c:v>0.80200000000000005</c:v>
                </c:pt>
                <c:pt idx="45">
                  <c:v>0.80700000000000005</c:v>
                </c:pt>
                <c:pt idx="46">
                  <c:v>0.81499999999999995</c:v>
                </c:pt>
                <c:pt idx="47">
                  <c:v>0.82399999999999995</c:v>
                </c:pt>
                <c:pt idx="48">
                  <c:v>0.83400000000000007</c:v>
                </c:pt>
                <c:pt idx="49">
                  <c:v>0.84500000000000008</c:v>
                </c:pt>
                <c:pt idx="50">
                  <c:v>0.85500000000000009</c:v>
                </c:pt>
                <c:pt idx="51">
                  <c:v>0.8630000000000001</c:v>
                </c:pt>
                <c:pt idx="52">
                  <c:v>0.8650000000000001</c:v>
                </c:pt>
                <c:pt idx="53">
                  <c:v>0.8600000000000001</c:v>
                </c:pt>
                <c:pt idx="54">
                  <c:v>0.84500000000000008</c:v>
                </c:pt>
                <c:pt idx="55">
                  <c:v>0.82000000000000006</c:v>
                </c:pt>
                <c:pt idx="56">
                  <c:v>0.78300000000000003</c:v>
                </c:pt>
                <c:pt idx="57">
                  <c:v>0.7340000000000001</c:v>
                </c:pt>
                <c:pt idx="58">
                  <c:v>0.67500000000000016</c:v>
                </c:pt>
                <c:pt idx="59">
                  <c:v>0.6070000000000001</c:v>
                </c:pt>
                <c:pt idx="60">
                  <c:v>0.53500000000000003</c:v>
                </c:pt>
                <c:pt idx="61">
                  <c:v>0.46</c:v>
                </c:pt>
                <c:pt idx="62">
                  <c:v>0.38600000000000007</c:v>
                </c:pt>
                <c:pt idx="63">
                  <c:v>0.31500000000000006</c:v>
                </c:pt>
                <c:pt idx="64">
                  <c:v>0.251</c:v>
                </c:pt>
                <c:pt idx="65">
                  <c:v>0.19500000000000003</c:v>
                </c:pt>
                <c:pt idx="66">
                  <c:v>0.14700000000000002</c:v>
                </c:pt>
                <c:pt idx="67">
                  <c:v>0.10800000000000001</c:v>
                </c:pt>
                <c:pt idx="68">
                  <c:v>7.7000000000000013E-2</c:v>
                </c:pt>
                <c:pt idx="69">
                  <c:v>5.3000000000000005E-2</c:v>
                </c:pt>
                <c:pt idx="70">
                  <c:v>3.6000000000000004E-2</c:v>
                </c:pt>
                <c:pt idx="71">
                  <c:v>2.3000000000000003E-2</c:v>
                </c:pt>
                <c:pt idx="72">
                  <c:v>1.4999999999999998E-2</c:v>
                </c:pt>
                <c:pt idx="73">
                  <c:v>9.0000000000000045E-3</c:v>
                </c:pt>
                <c:pt idx="74">
                  <c:v>5.000000000000001E-3</c:v>
                </c:pt>
                <c:pt idx="75">
                  <c:v>3.0000000000000009E-3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61B1-4A98-9E15-B95C1E8F8231}"/>
            </c:ext>
          </c:extLst>
        </c:ser>
        <c:ser>
          <c:idx val="28"/>
          <c:order val="28"/>
          <c:val>
            <c:numRef>
              <c:f>raster.f2!$B$29:$CD$29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4.000000000000001E-3</c:v>
                </c:pt>
                <c:pt idx="6">
                  <c:v>7.0000000000000019E-3</c:v>
                </c:pt>
                <c:pt idx="7">
                  <c:v>1.0999999999999999E-2</c:v>
                </c:pt>
                <c:pt idx="8">
                  <c:v>1.8000000000000002E-2</c:v>
                </c:pt>
                <c:pt idx="9">
                  <c:v>2.8000000000000004E-2</c:v>
                </c:pt>
                <c:pt idx="10">
                  <c:v>4.3000000000000003E-2</c:v>
                </c:pt>
                <c:pt idx="11">
                  <c:v>6.3000000000000014E-2</c:v>
                </c:pt>
                <c:pt idx="12">
                  <c:v>9.0000000000000024E-2</c:v>
                </c:pt>
                <c:pt idx="13">
                  <c:v>0.125</c:v>
                </c:pt>
                <c:pt idx="14">
                  <c:v>0.16900000000000004</c:v>
                </c:pt>
                <c:pt idx="15">
                  <c:v>0.22200000000000003</c:v>
                </c:pt>
                <c:pt idx="16">
                  <c:v>0.28400000000000003</c:v>
                </c:pt>
                <c:pt idx="17">
                  <c:v>0.35300000000000004</c:v>
                </c:pt>
                <c:pt idx="18">
                  <c:v>0.4280000000000001</c:v>
                </c:pt>
                <c:pt idx="19">
                  <c:v>0.505</c:v>
                </c:pt>
                <c:pt idx="20">
                  <c:v>0.58100000000000007</c:v>
                </c:pt>
                <c:pt idx="21">
                  <c:v>0.65300000000000014</c:v>
                </c:pt>
                <c:pt idx="22">
                  <c:v>0.71800000000000008</c:v>
                </c:pt>
                <c:pt idx="23">
                  <c:v>0.77200000000000002</c:v>
                </c:pt>
                <c:pt idx="24">
                  <c:v>0.81299999999999994</c:v>
                </c:pt>
                <c:pt idx="25">
                  <c:v>0.84200000000000008</c:v>
                </c:pt>
                <c:pt idx="26">
                  <c:v>0.8590000000000001</c:v>
                </c:pt>
                <c:pt idx="27">
                  <c:v>0.8650000000000001</c:v>
                </c:pt>
                <c:pt idx="28">
                  <c:v>0.8620000000000001</c:v>
                </c:pt>
                <c:pt idx="29">
                  <c:v>0.85300000000000009</c:v>
                </c:pt>
                <c:pt idx="30">
                  <c:v>0.84200000000000008</c:v>
                </c:pt>
                <c:pt idx="31">
                  <c:v>0.82900000000000007</c:v>
                </c:pt>
                <c:pt idx="32">
                  <c:v>0.81699999999999995</c:v>
                </c:pt>
                <c:pt idx="33">
                  <c:v>0.80700000000000005</c:v>
                </c:pt>
                <c:pt idx="34">
                  <c:v>0.8</c:v>
                </c:pt>
                <c:pt idx="35">
                  <c:v>0.79500000000000004</c:v>
                </c:pt>
                <c:pt idx="36">
                  <c:v>0.79300000000000004</c:v>
                </c:pt>
                <c:pt idx="37">
                  <c:v>0.79200000000000004</c:v>
                </c:pt>
                <c:pt idx="38">
                  <c:v>0.79200000000000004</c:v>
                </c:pt>
                <c:pt idx="39">
                  <c:v>0.79200000000000004</c:v>
                </c:pt>
                <c:pt idx="40">
                  <c:v>0.79200000000000004</c:v>
                </c:pt>
                <c:pt idx="41">
                  <c:v>0.79200000000000004</c:v>
                </c:pt>
                <c:pt idx="42">
                  <c:v>0.79200000000000004</c:v>
                </c:pt>
                <c:pt idx="43">
                  <c:v>0.79200000000000004</c:v>
                </c:pt>
                <c:pt idx="44">
                  <c:v>0.79300000000000004</c:v>
                </c:pt>
                <c:pt idx="45">
                  <c:v>0.79500000000000004</c:v>
                </c:pt>
                <c:pt idx="46">
                  <c:v>0.8</c:v>
                </c:pt>
                <c:pt idx="47">
                  <c:v>0.80700000000000005</c:v>
                </c:pt>
                <c:pt idx="48">
                  <c:v>0.81699999999999995</c:v>
                </c:pt>
                <c:pt idx="49">
                  <c:v>0.82900000000000007</c:v>
                </c:pt>
                <c:pt idx="50">
                  <c:v>0.84200000000000008</c:v>
                </c:pt>
                <c:pt idx="51">
                  <c:v>0.85300000000000009</c:v>
                </c:pt>
                <c:pt idx="52">
                  <c:v>0.8620000000000001</c:v>
                </c:pt>
                <c:pt idx="53">
                  <c:v>0.8650000000000001</c:v>
                </c:pt>
                <c:pt idx="54">
                  <c:v>0.8590000000000001</c:v>
                </c:pt>
                <c:pt idx="55">
                  <c:v>0.84200000000000008</c:v>
                </c:pt>
                <c:pt idx="56">
                  <c:v>0.81299999999999994</c:v>
                </c:pt>
                <c:pt idx="57">
                  <c:v>0.77200000000000002</c:v>
                </c:pt>
                <c:pt idx="58">
                  <c:v>0.71800000000000008</c:v>
                </c:pt>
                <c:pt idx="59">
                  <c:v>0.65300000000000014</c:v>
                </c:pt>
                <c:pt idx="60">
                  <c:v>0.58100000000000007</c:v>
                </c:pt>
                <c:pt idx="61">
                  <c:v>0.505</c:v>
                </c:pt>
                <c:pt idx="62">
                  <c:v>0.4280000000000001</c:v>
                </c:pt>
                <c:pt idx="63">
                  <c:v>0.35300000000000004</c:v>
                </c:pt>
                <c:pt idx="64">
                  <c:v>0.28400000000000003</c:v>
                </c:pt>
                <c:pt idx="65">
                  <c:v>0.22200000000000003</c:v>
                </c:pt>
                <c:pt idx="66">
                  <c:v>0.16900000000000004</c:v>
                </c:pt>
                <c:pt idx="67">
                  <c:v>0.125</c:v>
                </c:pt>
                <c:pt idx="68">
                  <c:v>9.0000000000000024E-2</c:v>
                </c:pt>
                <c:pt idx="69">
                  <c:v>6.3000000000000014E-2</c:v>
                </c:pt>
                <c:pt idx="70">
                  <c:v>4.3000000000000003E-2</c:v>
                </c:pt>
                <c:pt idx="71">
                  <c:v>2.8000000000000004E-2</c:v>
                </c:pt>
                <c:pt idx="72">
                  <c:v>1.8000000000000002E-2</c:v>
                </c:pt>
                <c:pt idx="73">
                  <c:v>1.0999999999999999E-2</c:v>
                </c:pt>
                <c:pt idx="74">
                  <c:v>7.0000000000000019E-3</c:v>
                </c:pt>
                <c:pt idx="75">
                  <c:v>4.000000000000001E-3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C-61B1-4A98-9E15-B95C1E8F8231}"/>
            </c:ext>
          </c:extLst>
        </c:ser>
        <c:ser>
          <c:idx val="29"/>
          <c:order val="29"/>
          <c:val>
            <c:numRef>
              <c:f>raster.f2!$B$30:$CD$30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8.0000000000000019E-3</c:v>
                </c:pt>
                <c:pt idx="7">
                  <c:v>1.2999999999999998E-2</c:v>
                </c:pt>
                <c:pt idx="8">
                  <c:v>2.1000000000000005E-2</c:v>
                </c:pt>
                <c:pt idx="9">
                  <c:v>3.3000000000000002E-2</c:v>
                </c:pt>
                <c:pt idx="10">
                  <c:v>5.000000000000001E-2</c:v>
                </c:pt>
                <c:pt idx="11">
                  <c:v>7.3000000000000009E-2</c:v>
                </c:pt>
                <c:pt idx="12">
                  <c:v>0.10299999999999998</c:v>
                </c:pt>
                <c:pt idx="13">
                  <c:v>0.14300000000000002</c:v>
                </c:pt>
                <c:pt idx="14">
                  <c:v>0.19200000000000003</c:v>
                </c:pt>
                <c:pt idx="15">
                  <c:v>0.25</c:v>
                </c:pt>
                <c:pt idx="16">
                  <c:v>0.31700000000000006</c:v>
                </c:pt>
                <c:pt idx="17">
                  <c:v>0.39100000000000007</c:v>
                </c:pt>
                <c:pt idx="18">
                  <c:v>0.46900000000000003</c:v>
                </c:pt>
                <c:pt idx="19">
                  <c:v>0.54800000000000004</c:v>
                </c:pt>
                <c:pt idx="20">
                  <c:v>0.62400000000000011</c:v>
                </c:pt>
                <c:pt idx="21">
                  <c:v>0.69400000000000006</c:v>
                </c:pt>
                <c:pt idx="22">
                  <c:v>0.75400000000000011</c:v>
                </c:pt>
                <c:pt idx="23">
                  <c:v>0.80200000000000005</c:v>
                </c:pt>
                <c:pt idx="24">
                  <c:v>0.83600000000000008</c:v>
                </c:pt>
                <c:pt idx="25">
                  <c:v>0.85600000000000009</c:v>
                </c:pt>
                <c:pt idx="26">
                  <c:v>0.8650000000000001</c:v>
                </c:pt>
                <c:pt idx="27">
                  <c:v>0.8630000000000001</c:v>
                </c:pt>
                <c:pt idx="28">
                  <c:v>0.85300000000000009</c:v>
                </c:pt>
                <c:pt idx="29">
                  <c:v>0.84000000000000008</c:v>
                </c:pt>
                <c:pt idx="30">
                  <c:v>0.82600000000000007</c:v>
                </c:pt>
                <c:pt idx="31">
                  <c:v>0.81299999999999994</c:v>
                </c:pt>
                <c:pt idx="32">
                  <c:v>0.80200000000000005</c:v>
                </c:pt>
                <c:pt idx="33">
                  <c:v>0.79500000000000004</c:v>
                </c:pt>
                <c:pt idx="34">
                  <c:v>0.79200000000000004</c:v>
                </c:pt>
                <c:pt idx="35">
                  <c:v>0.79200000000000004</c:v>
                </c:pt>
                <c:pt idx="36">
                  <c:v>0.79400000000000004</c:v>
                </c:pt>
                <c:pt idx="37">
                  <c:v>0.79700000000000004</c:v>
                </c:pt>
                <c:pt idx="38">
                  <c:v>0.80100000000000005</c:v>
                </c:pt>
                <c:pt idx="39">
                  <c:v>0.80300000000000005</c:v>
                </c:pt>
                <c:pt idx="40">
                  <c:v>0.80400000000000005</c:v>
                </c:pt>
                <c:pt idx="41">
                  <c:v>0.80300000000000005</c:v>
                </c:pt>
                <c:pt idx="42">
                  <c:v>0.80100000000000005</c:v>
                </c:pt>
                <c:pt idx="43">
                  <c:v>0.79700000000000004</c:v>
                </c:pt>
                <c:pt idx="44">
                  <c:v>0.79400000000000004</c:v>
                </c:pt>
                <c:pt idx="45">
                  <c:v>0.79200000000000004</c:v>
                </c:pt>
                <c:pt idx="46">
                  <c:v>0.79200000000000004</c:v>
                </c:pt>
                <c:pt idx="47">
                  <c:v>0.79500000000000004</c:v>
                </c:pt>
                <c:pt idx="48">
                  <c:v>0.80200000000000005</c:v>
                </c:pt>
                <c:pt idx="49">
                  <c:v>0.81299999999999994</c:v>
                </c:pt>
                <c:pt idx="50">
                  <c:v>0.82600000000000007</c:v>
                </c:pt>
                <c:pt idx="51">
                  <c:v>0.84000000000000008</c:v>
                </c:pt>
                <c:pt idx="52">
                  <c:v>0.85300000000000009</c:v>
                </c:pt>
                <c:pt idx="53">
                  <c:v>0.8630000000000001</c:v>
                </c:pt>
                <c:pt idx="54">
                  <c:v>0.8650000000000001</c:v>
                </c:pt>
                <c:pt idx="55">
                  <c:v>0.85600000000000009</c:v>
                </c:pt>
                <c:pt idx="56">
                  <c:v>0.83600000000000008</c:v>
                </c:pt>
                <c:pt idx="57">
                  <c:v>0.80200000000000005</c:v>
                </c:pt>
                <c:pt idx="58">
                  <c:v>0.75400000000000011</c:v>
                </c:pt>
                <c:pt idx="59">
                  <c:v>0.69400000000000006</c:v>
                </c:pt>
                <c:pt idx="60">
                  <c:v>0.62400000000000011</c:v>
                </c:pt>
                <c:pt idx="61">
                  <c:v>0.54800000000000004</c:v>
                </c:pt>
                <c:pt idx="62">
                  <c:v>0.46900000000000003</c:v>
                </c:pt>
                <c:pt idx="63">
                  <c:v>0.39100000000000007</c:v>
                </c:pt>
                <c:pt idx="64">
                  <c:v>0.31700000000000006</c:v>
                </c:pt>
                <c:pt idx="65">
                  <c:v>0.25</c:v>
                </c:pt>
                <c:pt idx="66">
                  <c:v>0.19200000000000003</c:v>
                </c:pt>
                <c:pt idx="67">
                  <c:v>0.14300000000000002</c:v>
                </c:pt>
                <c:pt idx="68">
                  <c:v>0.10299999999999998</c:v>
                </c:pt>
                <c:pt idx="69">
                  <c:v>7.3000000000000009E-2</c:v>
                </c:pt>
                <c:pt idx="70">
                  <c:v>5.000000000000001E-2</c:v>
                </c:pt>
                <c:pt idx="71">
                  <c:v>3.3000000000000002E-2</c:v>
                </c:pt>
                <c:pt idx="72">
                  <c:v>2.1000000000000005E-2</c:v>
                </c:pt>
                <c:pt idx="73">
                  <c:v>1.2999999999999998E-2</c:v>
                </c:pt>
                <c:pt idx="74">
                  <c:v>8.0000000000000019E-3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61B1-4A98-9E15-B95C1E8F8231}"/>
            </c:ext>
          </c:extLst>
        </c:ser>
        <c:ser>
          <c:idx val="30"/>
          <c:order val="30"/>
          <c:val>
            <c:numRef>
              <c:f>raster.f2!$B$31:$CD$31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9.0000000000000045E-3</c:v>
                </c:pt>
                <c:pt idx="7">
                  <c:v>1.4999999999999998E-2</c:v>
                </c:pt>
                <c:pt idx="8">
                  <c:v>2.4000000000000004E-2</c:v>
                </c:pt>
                <c:pt idx="9">
                  <c:v>3.8000000000000006E-2</c:v>
                </c:pt>
                <c:pt idx="10">
                  <c:v>5.7000000000000016E-2</c:v>
                </c:pt>
                <c:pt idx="11">
                  <c:v>8.3000000000000018E-2</c:v>
                </c:pt>
                <c:pt idx="12">
                  <c:v>0.11700000000000003</c:v>
                </c:pt>
                <c:pt idx="13">
                  <c:v>0.16100000000000003</c:v>
                </c:pt>
                <c:pt idx="14">
                  <c:v>0.21400000000000002</c:v>
                </c:pt>
                <c:pt idx="15">
                  <c:v>0.27700000000000002</c:v>
                </c:pt>
                <c:pt idx="16">
                  <c:v>0.34900000000000009</c:v>
                </c:pt>
                <c:pt idx="17">
                  <c:v>0.4260000000000001</c:v>
                </c:pt>
                <c:pt idx="18">
                  <c:v>0.50700000000000001</c:v>
                </c:pt>
                <c:pt idx="19">
                  <c:v>0.58700000000000008</c:v>
                </c:pt>
                <c:pt idx="20">
                  <c:v>0.66200000000000014</c:v>
                </c:pt>
                <c:pt idx="21">
                  <c:v>0.72900000000000009</c:v>
                </c:pt>
                <c:pt idx="22">
                  <c:v>0.78400000000000003</c:v>
                </c:pt>
                <c:pt idx="23">
                  <c:v>0.82500000000000007</c:v>
                </c:pt>
                <c:pt idx="24">
                  <c:v>0.85100000000000009</c:v>
                </c:pt>
                <c:pt idx="25">
                  <c:v>0.8630000000000001</c:v>
                </c:pt>
                <c:pt idx="26">
                  <c:v>0.8640000000000001</c:v>
                </c:pt>
                <c:pt idx="27">
                  <c:v>0.85500000000000009</c:v>
                </c:pt>
                <c:pt idx="28">
                  <c:v>0.84200000000000008</c:v>
                </c:pt>
                <c:pt idx="29">
                  <c:v>0.82600000000000007</c:v>
                </c:pt>
                <c:pt idx="30">
                  <c:v>0.81100000000000005</c:v>
                </c:pt>
                <c:pt idx="31">
                  <c:v>0.8</c:v>
                </c:pt>
                <c:pt idx="32">
                  <c:v>0.79400000000000004</c:v>
                </c:pt>
                <c:pt idx="33">
                  <c:v>0.79200000000000004</c:v>
                </c:pt>
                <c:pt idx="34">
                  <c:v>0.79500000000000004</c:v>
                </c:pt>
                <c:pt idx="35">
                  <c:v>0.80100000000000005</c:v>
                </c:pt>
                <c:pt idx="36">
                  <c:v>0.80800000000000005</c:v>
                </c:pt>
                <c:pt idx="37">
                  <c:v>0.81599999999999995</c:v>
                </c:pt>
                <c:pt idx="38">
                  <c:v>0.82299999999999995</c:v>
                </c:pt>
                <c:pt idx="39">
                  <c:v>0.82800000000000007</c:v>
                </c:pt>
                <c:pt idx="40">
                  <c:v>0.82900000000000007</c:v>
                </c:pt>
                <c:pt idx="41">
                  <c:v>0.82800000000000007</c:v>
                </c:pt>
                <c:pt idx="42">
                  <c:v>0.82299999999999995</c:v>
                </c:pt>
                <c:pt idx="43">
                  <c:v>0.81599999999999995</c:v>
                </c:pt>
                <c:pt idx="44">
                  <c:v>0.80800000000000005</c:v>
                </c:pt>
                <c:pt idx="45">
                  <c:v>0.80100000000000005</c:v>
                </c:pt>
                <c:pt idx="46">
                  <c:v>0.79500000000000004</c:v>
                </c:pt>
                <c:pt idx="47">
                  <c:v>0.79200000000000004</c:v>
                </c:pt>
                <c:pt idx="48">
                  <c:v>0.79400000000000004</c:v>
                </c:pt>
                <c:pt idx="49">
                  <c:v>0.8</c:v>
                </c:pt>
                <c:pt idx="50">
                  <c:v>0.81100000000000005</c:v>
                </c:pt>
                <c:pt idx="51">
                  <c:v>0.82600000000000007</c:v>
                </c:pt>
                <c:pt idx="52">
                  <c:v>0.84200000000000008</c:v>
                </c:pt>
                <c:pt idx="53">
                  <c:v>0.85500000000000009</c:v>
                </c:pt>
                <c:pt idx="54">
                  <c:v>0.8640000000000001</c:v>
                </c:pt>
                <c:pt idx="55">
                  <c:v>0.8630000000000001</c:v>
                </c:pt>
                <c:pt idx="56">
                  <c:v>0.85100000000000009</c:v>
                </c:pt>
                <c:pt idx="57">
                  <c:v>0.82500000000000007</c:v>
                </c:pt>
                <c:pt idx="58">
                  <c:v>0.78400000000000003</c:v>
                </c:pt>
                <c:pt idx="59">
                  <c:v>0.72900000000000009</c:v>
                </c:pt>
                <c:pt idx="60">
                  <c:v>0.66200000000000014</c:v>
                </c:pt>
                <c:pt idx="61">
                  <c:v>0.58700000000000008</c:v>
                </c:pt>
                <c:pt idx="62">
                  <c:v>0.50700000000000001</c:v>
                </c:pt>
                <c:pt idx="63">
                  <c:v>0.4260000000000001</c:v>
                </c:pt>
                <c:pt idx="64">
                  <c:v>0.34900000000000009</c:v>
                </c:pt>
                <c:pt idx="65">
                  <c:v>0.27700000000000002</c:v>
                </c:pt>
                <c:pt idx="66">
                  <c:v>0.21400000000000002</c:v>
                </c:pt>
                <c:pt idx="67">
                  <c:v>0.16100000000000003</c:v>
                </c:pt>
                <c:pt idx="68">
                  <c:v>0.11700000000000003</c:v>
                </c:pt>
                <c:pt idx="69">
                  <c:v>8.3000000000000018E-2</c:v>
                </c:pt>
                <c:pt idx="70">
                  <c:v>5.7000000000000016E-2</c:v>
                </c:pt>
                <c:pt idx="71">
                  <c:v>3.8000000000000006E-2</c:v>
                </c:pt>
                <c:pt idx="72">
                  <c:v>2.4000000000000004E-2</c:v>
                </c:pt>
                <c:pt idx="73">
                  <c:v>1.4999999999999998E-2</c:v>
                </c:pt>
                <c:pt idx="74">
                  <c:v>9.0000000000000045E-3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61B1-4A98-9E15-B95C1E8F8231}"/>
            </c:ext>
          </c:extLst>
        </c:ser>
        <c:ser>
          <c:idx val="31"/>
          <c:order val="31"/>
          <c:val>
            <c:numRef>
              <c:f>raster.f2!$B$32:$CD$32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6.0000000000000019E-3</c:v>
                </c:pt>
                <c:pt idx="6">
                  <c:v>1.0999999999999999E-2</c:v>
                </c:pt>
                <c:pt idx="7">
                  <c:v>1.8000000000000002E-2</c:v>
                </c:pt>
                <c:pt idx="8">
                  <c:v>2.8000000000000004E-2</c:v>
                </c:pt>
                <c:pt idx="9">
                  <c:v>4.3000000000000003E-2</c:v>
                </c:pt>
                <c:pt idx="10">
                  <c:v>6.4000000000000015E-2</c:v>
                </c:pt>
                <c:pt idx="11">
                  <c:v>9.3000000000000041E-2</c:v>
                </c:pt>
                <c:pt idx="12">
                  <c:v>0.13100000000000001</c:v>
                </c:pt>
                <c:pt idx="13">
                  <c:v>0.17900000000000002</c:v>
                </c:pt>
                <c:pt idx="14">
                  <c:v>0.23600000000000002</c:v>
                </c:pt>
                <c:pt idx="15">
                  <c:v>0.3040000000000001</c:v>
                </c:pt>
                <c:pt idx="16">
                  <c:v>0.37900000000000006</c:v>
                </c:pt>
                <c:pt idx="17">
                  <c:v>0.46</c:v>
                </c:pt>
                <c:pt idx="18">
                  <c:v>0.54200000000000004</c:v>
                </c:pt>
                <c:pt idx="19">
                  <c:v>0.62200000000000011</c:v>
                </c:pt>
                <c:pt idx="20">
                  <c:v>0.69600000000000006</c:v>
                </c:pt>
                <c:pt idx="21">
                  <c:v>0.75900000000000012</c:v>
                </c:pt>
                <c:pt idx="22">
                  <c:v>0.80800000000000005</c:v>
                </c:pt>
                <c:pt idx="23">
                  <c:v>0.84200000000000008</c:v>
                </c:pt>
                <c:pt idx="24">
                  <c:v>0.8600000000000001</c:v>
                </c:pt>
                <c:pt idx="25">
                  <c:v>0.8650000000000001</c:v>
                </c:pt>
                <c:pt idx="26">
                  <c:v>0.8590000000000001</c:v>
                </c:pt>
                <c:pt idx="27">
                  <c:v>0.84500000000000008</c:v>
                </c:pt>
                <c:pt idx="28">
                  <c:v>0.82900000000000007</c:v>
                </c:pt>
                <c:pt idx="29">
                  <c:v>0.81299999999999994</c:v>
                </c:pt>
                <c:pt idx="30">
                  <c:v>0.8</c:v>
                </c:pt>
                <c:pt idx="31">
                  <c:v>0.79300000000000004</c:v>
                </c:pt>
                <c:pt idx="32">
                  <c:v>0.79200000000000004</c:v>
                </c:pt>
                <c:pt idx="33">
                  <c:v>0.79700000000000004</c:v>
                </c:pt>
                <c:pt idx="34">
                  <c:v>0.80700000000000005</c:v>
                </c:pt>
                <c:pt idx="35">
                  <c:v>0.82000000000000006</c:v>
                </c:pt>
                <c:pt idx="36">
                  <c:v>0.83500000000000008</c:v>
                </c:pt>
                <c:pt idx="37">
                  <c:v>0.84800000000000009</c:v>
                </c:pt>
                <c:pt idx="38">
                  <c:v>0.8580000000000001</c:v>
                </c:pt>
                <c:pt idx="39">
                  <c:v>0.8650000000000001</c:v>
                </c:pt>
                <c:pt idx="40">
                  <c:v>0.8680000000000001</c:v>
                </c:pt>
                <c:pt idx="41">
                  <c:v>0.8650000000000001</c:v>
                </c:pt>
                <c:pt idx="42">
                  <c:v>0.8580000000000001</c:v>
                </c:pt>
                <c:pt idx="43">
                  <c:v>0.84800000000000009</c:v>
                </c:pt>
                <c:pt idx="44">
                  <c:v>0.83500000000000008</c:v>
                </c:pt>
                <c:pt idx="45">
                  <c:v>0.82000000000000006</c:v>
                </c:pt>
                <c:pt idx="46">
                  <c:v>0.80700000000000005</c:v>
                </c:pt>
                <c:pt idx="47">
                  <c:v>0.79700000000000004</c:v>
                </c:pt>
                <c:pt idx="48">
                  <c:v>0.79200000000000004</c:v>
                </c:pt>
                <c:pt idx="49">
                  <c:v>0.79300000000000004</c:v>
                </c:pt>
                <c:pt idx="50">
                  <c:v>0.8</c:v>
                </c:pt>
                <c:pt idx="51">
                  <c:v>0.81299999999999994</c:v>
                </c:pt>
                <c:pt idx="52">
                  <c:v>0.82900000000000007</c:v>
                </c:pt>
                <c:pt idx="53">
                  <c:v>0.84500000000000008</c:v>
                </c:pt>
                <c:pt idx="54">
                  <c:v>0.8590000000000001</c:v>
                </c:pt>
                <c:pt idx="55">
                  <c:v>0.8650000000000001</c:v>
                </c:pt>
                <c:pt idx="56">
                  <c:v>0.8600000000000001</c:v>
                </c:pt>
                <c:pt idx="57">
                  <c:v>0.84200000000000008</c:v>
                </c:pt>
                <c:pt idx="58">
                  <c:v>0.80800000000000005</c:v>
                </c:pt>
                <c:pt idx="59">
                  <c:v>0.75900000000000012</c:v>
                </c:pt>
                <c:pt idx="60">
                  <c:v>0.69600000000000006</c:v>
                </c:pt>
                <c:pt idx="61">
                  <c:v>0.62200000000000011</c:v>
                </c:pt>
                <c:pt idx="62">
                  <c:v>0.54200000000000004</c:v>
                </c:pt>
                <c:pt idx="63">
                  <c:v>0.46</c:v>
                </c:pt>
                <c:pt idx="64">
                  <c:v>0.37900000000000006</c:v>
                </c:pt>
                <c:pt idx="65">
                  <c:v>0.3040000000000001</c:v>
                </c:pt>
                <c:pt idx="66">
                  <c:v>0.23600000000000002</c:v>
                </c:pt>
                <c:pt idx="67">
                  <c:v>0.17900000000000002</c:v>
                </c:pt>
                <c:pt idx="68">
                  <c:v>0.13100000000000001</c:v>
                </c:pt>
                <c:pt idx="69">
                  <c:v>9.3000000000000041E-2</c:v>
                </c:pt>
                <c:pt idx="70">
                  <c:v>6.4000000000000015E-2</c:v>
                </c:pt>
                <c:pt idx="71">
                  <c:v>4.3000000000000003E-2</c:v>
                </c:pt>
                <c:pt idx="72">
                  <c:v>2.8000000000000004E-2</c:v>
                </c:pt>
                <c:pt idx="73">
                  <c:v>1.8000000000000002E-2</c:v>
                </c:pt>
                <c:pt idx="74">
                  <c:v>1.0999999999999999E-2</c:v>
                </c:pt>
                <c:pt idx="75">
                  <c:v>6.0000000000000019E-3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F-61B1-4A98-9E15-B95C1E8F8231}"/>
            </c:ext>
          </c:extLst>
        </c:ser>
        <c:ser>
          <c:idx val="32"/>
          <c:order val="32"/>
          <c:val>
            <c:numRef>
              <c:f>raster.f2!$B$33:$CD$33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7.0000000000000019E-3</c:v>
                </c:pt>
                <c:pt idx="6">
                  <c:v>1.2000000000000002E-2</c:v>
                </c:pt>
                <c:pt idx="7">
                  <c:v>2.0000000000000004E-2</c:v>
                </c:pt>
                <c:pt idx="8">
                  <c:v>3.2000000000000008E-2</c:v>
                </c:pt>
                <c:pt idx="9">
                  <c:v>4.8000000000000008E-2</c:v>
                </c:pt>
                <c:pt idx="10">
                  <c:v>7.2000000000000008E-2</c:v>
                </c:pt>
                <c:pt idx="11">
                  <c:v>0.10299999999999998</c:v>
                </c:pt>
                <c:pt idx="12">
                  <c:v>0.14400000000000002</c:v>
                </c:pt>
                <c:pt idx="13">
                  <c:v>0.19600000000000004</c:v>
                </c:pt>
                <c:pt idx="14">
                  <c:v>0.25700000000000001</c:v>
                </c:pt>
                <c:pt idx="15">
                  <c:v>0.32900000000000007</c:v>
                </c:pt>
                <c:pt idx="16">
                  <c:v>0.40700000000000003</c:v>
                </c:pt>
                <c:pt idx="17">
                  <c:v>0.49000000000000005</c:v>
                </c:pt>
                <c:pt idx="18">
                  <c:v>0.57399999999999995</c:v>
                </c:pt>
                <c:pt idx="19">
                  <c:v>0.65300000000000014</c:v>
                </c:pt>
                <c:pt idx="20">
                  <c:v>0.72400000000000009</c:v>
                </c:pt>
                <c:pt idx="21">
                  <c:v>0.78300000000000003</c:v>
                </c:pt>
                <c:pt idx="22">
                  <c:v>0.82600000000000007</c:v>
                </c:pt>
                <c:pt idx="23">
                  <c:v>0.85300000000000009</c:v>
                </c:pt>
                <c:pt idx="24">
                  <c:v>0.8640000000000001</c:v>
                </c:pt>
                <c:pt idx="25">
                  <c:v>0.8620000000000001</c:v>
                </c:pt>
                <c:pt idx="26">
                  <c:v>0.85100000000000009</c:v>
                </c:pt>
                <c:pt idx="27">
                  <c:v>0.83400000000000007</c:v>
                </c:pt>
                <c:pt idx="28">
                  <c:v>0.81699999999999995</c:v>
                </c:pt>
                <c:pt idx="29">
                  <c:v>0.80200000000000005</c:v>
                </c:pt>
                <c:pt idx="30">
                  <c:v>0.79400000000000004</c:v>
                </c:pt>
                <c:pt idx="31">
                  <c:v>0.79200000000000004</c:v>
                </c:pt>
                <c:pt idx="32">
                  <c:v>0.79900000000000004</c:v>
                </c:pt>
                <c:pt idx="33">
                  <c:v>0.81200000000000017</c:v>
                </c:pt>
                <c:pt idx="34">
                  <c:v>0.82900000000000007</c:v>
                </c:pt>
                <c:pt idx="35">
                  <c:v>0.85000000000000009</c:v>
                </c:pt>
                <c:pt idx="36">
                  <c:v>0.87000000000000011</c:v>
                </c:pt>
                <c:pt idx="37">
                  <c:v>0.88900000000000012</c:v>
                </c:pt>
                <c:pt idx="38">
                  <c:v>0.90300000000000002</c:v>
                </c:pt>
                <c:pt idx="39">
                  <c:v>0.91200000000000003</c:v>
                </c:pt>
                <c:pt idx="40">
                  <c:v>0.91500000000000004</c:v>
                </c:pt>
                <c:pt idx="41">
                  <c:v>0.91200000000000003</c:v>
                </c:pt>
                <c:pt idx="42">
                  <c:v>0.90300000000000002</c:v>
                </c:pt>
                <c:pt idx="43">
                  <c:v>0.88900000000000012</c:v>
                </c:pt>
                <c:pt idx="44">
                  <c:v>0.87000000000000011</c:v>
                </c:pt>
                <c:pt idx="45">
                  <c:v>0.85000000000000009</c:v>
                </c:pt>
                <c:pt idx="46">
                  <c:v>0.82900000000000007</c:v>
                </c:pt>
                <c:pt idx="47">
                  <c:v>0.81200000000000017</c:v>
                </c:pt>
                <c:pt idx="48">
                  <c:v>0.79900000000000004</c:v>
                </c:pt>
                <c:pt idx="49">
                  <c:v>0.79200000000000004</c:v>
                </c:pt>
                <c:pt idx="50">
                  <c:v>0.79400000000000004</c:v>
                </c:pt>
                <c:pt idx="51">
                  <c:v>0.80200000000000005</c:v>
                </c:pt>
                <c:pt idx="52">
                  <c:v>0.81699999999999995</c:v>
                </c:pt>
                <c:pt idx="53">
                  <c:v>0.83400000000000007</c:v>
                </c:pt>
                <c:pt idx="54">
                  <c:v>0.85100000000000009</c:v>
                </c:pt>
                <c:pt idx="55">
                  <c:v>0.8620000000000001</c:v>
                </c:pt>
                <c:pt idx="56">
                  <c:v>0.8640000000000001</c:v>
                </c:pt>
                <c:pt idx="57">
                  <c:v>0.85300000000000009</c:v>
                </c:pt>
                <c:pt idx="58">
                  <c:v>0.82600000000000007</c:v>
                </c:pt>
                <c:pt idx="59">
                  <c:v>0.78300000000000003</c:v>
                </c:pt>
                <c:pt idx="60">
                  <c:v>0.72400000000000009</c:v>
                </c:pt>
                <c:pt idx="61">
                  <c:v>0.65300000000000014</c:v>
                </c:pt>
                <c:pt idx="62">
                  <c:v>0.57399999999999995</c:v>
                </c:pt>
                <c:pt idx="63">
                  <c:v>0.49000000000000005</c:v>
                </c:pt>
                <c:pt idx="64">
                  <c:v>0.40700000000000003</c:v>
                </c:pt>
                <c:pt idx="65">
                  <c:v>0.32900000000000007</c:v>
                </c:pt>
                <c:pt idx="66">
                  <c:v>0.25700000000000001</c:v>
                </c:pt>
                <c:pt idx="67">
                  <c:v>0.19600000000000004</c:v>
                </c:pt>
                <c:pt idx="68">
                  <c:v>0.14400000000000002</c:v>
                </c:pt>
                <c:pt idx="69">
                  <c:v>0.10299999999999998</c:v>
                </c:pt>
                <c:pt idx="70">
                  <c:v>7.2000000000000008E-2</c:v>
                </c:pt>
                <c:pt idx="71">
                  <c:v>4.8000000000000008E-2</c:v>
                </c:pt>
                <c:pt idx="72">
                  <c:v>3.2000000000000008E-2</c:v>
                </c:pt>
                <c:pt idx="73">
                  <c:v>2.0000000000000004E-2</c:v>
                </c:pt>
                <c:pt idx="74">
                  <c:v>1.2000000000000002E-2</c:v>
                </c:pt>
                <c:pt idx="75">
                  <c:v>7.0000000000000019E-3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61B1-4A98-9E15-B95C1E8F8231}"/>
            </c:ext>
          </c:extLst>
        </c:ser>
        <c:ser>
          <c:idx val="33"/>
          <c:order val="33"/>
          <c:val>
            <c:numRef>
              <c:f>raster.f2!$B$34:$CD$34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8.0000000000000019E-3</c:v>
                </c:pt>
                <c:pt idx="6">
                  <c:v>1.4000000000000002E-2</c:v>
                </c:pt>
                <c:pt idx="7">
                  <c:v>2.2000000000000002E-2</c:v>
                </c:pt>
                <c:pt idx="8">
                  <c:v>3.500000000000001E-2</c:v>
                </c:pt>
                <c:pt idx="9">
                  <c:v>5.3000000000000005E-2</c:v>
                </c:pt>
                <c:pt idx="10">
                  <c:v>7.9000000000000015E-2</c:v>
                </c:pt>
                <c:pt idx="11">
                  <c:v>0.11300000000000002</c:v>
                </c:pt>
                <c:pt idx="12">
                  <c:v>0.15700000000000003</c:v>
                </c:pt>
                <c:pt idx="13">
                  <c:v>0.21200000000000002</c:v>
                </c:pt>
                <c:pt idx="14">
                  <c:v>0.27700000000000002</c:v>
                </c:pt>
                <c:pt idx="15">
                  <c:v>0.35200000000000004</c:v>
                </c:pt>
                <c:pt idx="16">
                  <c:v>0.43300000000000005</c:v>
                </c:pt>
                <c:pt idx="17">
                  <c:v>0.51800000000000002</c:v>
                </c:pt>
                <c:pt idx="18">
                  <c:v>0.60200000000000009</c:v>
                </c:pt>
                <c:pt idx="19">
                  <c:v>0.68000000000000016</c:v>
                </c:pt>
                <c:pt idx="20">
                  <c:v>0.74800000000000011</c:v>
                </c:pt>
                <c:pt idx="21">
                  <c:v>0.80200000000000005</c:v>
                </c:pt>
                <c:pt idx="22">
                  <c:v>0.83900000000000008</c:v>
                </c:pt>
                <c:pt idx="23">
                  <c:v>0.8600000000000001</c:v>
                </c:pt>
                <c:pt idx="24">
                  <c:v>0.8650000000000001</c:v>
                </c:pt>
                <c:pt idx="25">
                  <c:v>0.8580000000000001</c:v>
                </c:pt>
                <c:pt idx="26">
                  <c:v>0.84200000000000008</c:v>
                </c:pt>
                <c:pt idx="27">
                  <c:v>0.82399999999999995</c:v>
                </c:pt>
                <c:pt idx="28">
                  <c:v>0.80700000000000005</c:v>
                </c:pt>
                <c:pt idx="29">
                  <c:v>0.79500000000000004</c:v>
                </c:pt>
                <c:pt idx="30">
                  <c:v>0.79200000000000004</c:v>
                </c:pt>
                <c:pt idx="31">
                  <c:v>0.79700000000000004</c:v>
                </c:pt>
                <c:pt idx="32">
                  <c:v>0.81200000000000017</c:v>
                </c:pt>
                <c:pt idx="33">
                  <c:v>0.83300000000000007</c:v>
                </c:pt>
                <c:pt idx="34">
                  <c:v>0.8580000000000001</c:v>
                </c:pt>
                <c:pt idx="35">
                  <c:v>0.88600000000000012</c:v>
                </c:pt>
                <c:pt idx="36">
                  <c:v>0.91200000000000003</c:v>
                </c:pt>
                <c:pt idx="37">
                  <c:v>0.93500000000000005</c:v>
                </c:pt>
                <c:pt idx="38">
                  <c:v>0.95300000000000007</c:v>
                </c:pt>
                <c:pt idx="39">
                  <c:v>0.96400000000000008</c:v>
                </c:pt>
                <c:pt idx="40">
                  <c:v>0.96800000000000008</c:v>
                </c:pt>
                <c:pt idx="41">
                  <c:v>0.96400000000000008</c:v>
                </c:pt>
                <c:pt idx="42">
                  <c:v>0.95300000000000007</c:v>
                </c:pt>
                <c:pt idx="43">
                  <c:v>0.93500000000000005</c:v>
                </c:pt>
                <c:pt idx="44">
                  <c:v>0.91200000000000003</c:v>
                </c:pt>
                <c:pt idx="45">
                  <c:v>0.88600000000000012</c:v>
                </c:pt>
                <c:pt idx="46">
                  <c:v>0.8580000000000001</c:v>
                </c:pt>
                <c:pt idx="47">
                  <c:v>0.83300000000000007</c:v>
                </c:pt>
                <c:pt idx="48">
                  <c:v>0.81200000000000017</c:v>
                </c:pt>
                <c:pt idx="49">
                  <c:v>0.79700000000000004</c:v>
                </c:pt>
                <c:pt idx="50">
                  <c:v>0.79200000000000004</c:v>
                </c:pt>
                <c:pt idx="51">
                  <c:v>0.79500000000000004</c:v>
                </c:pt>
                <c:pt idx="52">
                  <c:v>0.80700000000000005</c:v>
                </c:pt>
                <c:pt idx="53">
                  <c:v>0.82399999999999995</c:v>
                </c:pt>
                <c:pt idx="54">
                  <c:v>0.84200000000000008</c:v>
                </c:pt>
                <c:pt idx="55">
                  <c:v>0.8580000000000001</c:v>
                </c:pt>
                <c:pt idx="56">
                  <c:v>0.8650000000000001</c:v>
                </c:pt>
                <c:pt idx="57">
                  <c:v>0.8600000000000001</c:v>
                </c:pt>
                <c:pt idx="58">
                  <c:v>0.83900000000000008</c:v>
                </c:pt>
                <c:pt idx="59">
                  <c:v>0.80200000000000005</c:v>
                </c:pt>
                <c:pt idx="60">
                  <c:v>0.74800000000000011</c:v>
                </c:pt>
                <c:pt idx="61">
                  <c:v>0.68000000000000016</c:v>
                </c:pt>
                <c:pt idx="62">
                  <c:v>0.60200000000000009</c:v>
                </c:pt>
                <c:pt idx="63">
                  <c:v>0.51800000000000002</c:v>
                </c:pt>
                <c:pt idx="64">
                  <c:v>0.43300000000000005</c:v>
                </c:pt>
                <c:pt idx="65">
                  <c:v>0.35200000000000004</c:v>
                </c:pt>
                <c:pt idx="66">
                  <c:v>0.27700000000000002</c:v>
                </c:pt>
                <c:pt idx="67">
                  <c:v>0.21200000000000002</c:v>
                </c:pt>
                <c:pt idx="68">
                  <c:v>0.15700000000000003</c:v>
                </c:pt>
                <c:pt idx="69">
                  <c:v>0.11300000000000002</c:v>
                </c:pt>
                <c:pt idx="70">
                  <c:v>7.9000000000000015E-2</c:v>
                </c:pt>
                <c:pt idx="71">
                  <c:v>5.3000000000000005E-2</c:v>
                </c:pt>
                <c:pt idx="72">
                  <c:v>3.500000000000001E-2</c:v>
                </c:pt>
                <c:pt idx="73">
                  <c:v>2.2000000000000002E-2</c:v>
                </c:pt>
                <c:pt idx="74">
                  <c:v>1.4000000000000002E-2</c:v>
                </c:pt>
                <c:pt idx="75">
                  <c:v>8.0000000000000019E-3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61B1-4A98-9E15-B95C1E8F8231}"/>
            </c:ext>
          </c:extLst>
        </c:ser>
        <c:ser>
          <c:idx val="34"/>
          <c:order val="34"/>
          <c:val>
            <c:numRef>
              <c:f>raster.f2!$B$35:$CD$35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9.0000000000000045E-3</c:v>
                </c:pt>
                <c:pt idx="6">
                  <c:v>1.4999999999999998E-2</c:v>
                </c:pt>
                <c:pt idx="7">
                  <c:v>2.4000000000000004E-2</c:v>
                </c:pt>
                <c:pt idx="8">
                  <c:v>3.8000000000000006E-2</c:v>
                </c:pt>
                <c:pt idx="9">
                  <c:v>5.800000000000001E-2</c:v>
                </c:pt>
                <c:pt idx="10">
                  <c:v>8.6000000000000035E-2</c:v>
                </c:pt>
                <c:pt idx="11">
                  <c:v>0.12200000000000001</c:v>
                </c:pt>
                <c:pt idx="12">
                  <c:v>0.16900000000000004</c:v>
                </c:pt>
                <c:pt idx="13">
                  <c:v>0.22700000000000004</c:v>
                </c:pt>
                <c:pt idx="14">
                  <c:v>0.29500000000000004</c:v>
                </c:pt>
                <c:pt idx="15">
                  <c:v>0.37200000000000005</c:v>
                </c:pt>
                <c:pt idx="16">
                  <c:v>0.45600000000000002</c:v>
                </c:pt>
                <c:pt idx="17">
                  <c:v>0.54200000000000004</c:v>
                </c:pt>
                <c:pt idx="18">
                  <c:v>0.62600000000000011</c:v>
                </c:pt>
                <c:pt idx="19">
                  <c:v>0.70300000000000007</c:v>
                </c:pt>
                <c:pt idx="20">
                  <c:v>0.76700000000000013</c:v>
                </c:pt>
                <c:pt idx="21">
                  <c:v>0.81699999999999995</c:v>
                </c:pt>
                <c:pt idx="22">
                  <c:v>0.84900000000000009</c:v>
                </c:pt>
                <c:pt idx="23">
                  <c:v>0.8630000000000001</c:v>
                </c:pt>
                <c:pt idx="24">
                  <c:v>0.8630000000000001</c:v>
                </c:pt>
                <c:pt idx="25">
                  <c:v>0.85100000000000009</c:v>
                </c:pt>
                <c:pt idx="26">
                  <c:v>0.83400000000000007</c:v>
                </c:pt>
                <c:pt idx="27">
                  <c:v>0.81499999999999995</c:v>
                </c:pt>
                <c:pt idx="28">
                  <c:v>0.8</c:v>
                </c:pt>
                <c:pt idx="29">
                  <c:v>0.79200000000000004</c:v>
                </c:pt>
                <c:pt idx="30">
                  <c:v>0.79500000000000004</c:v>
                </c:pt>
                <c:pt idx="31">
                  <c:v>0.80700000000000005</c:v>
                </c:pt>
                <c:pt idx="32">
                  <c:v>0.82900000000000007</c:v>
                </c:pt>
                <c:pt idx="33">
                  <c:v>0.8580000000000001</c:v>
                </c:pt>
                <c:pt idx="34">
                  <c:v>0.89100000000000013</c:v>
                </c:pt>
                <c:pt idx="35">
                  <c:v>0.92500000000000004</c:v>
                </c:pt>
                <c:pt idx="36">
                  <c:v>0.95600000000000007</c:v>
                </c:pt>
                <c:pt idx="37">
                  <c:v>0.98299999999999998</c:v>
                </c:pt>
                <c:pt idx="38">
                  <c:v>1.0029999999999997</c:v>
                </c:pt>
                <c:pt idx="39">
                  <c:v>1.016</c:v>
                </c:pt>
                <c:pt idx="40">
                  <c:v>1.02</c:v>
                </c:pt>
                <c:pt idx="41">
                  <c:v>1.016</c:v>
                </c:pt>
                <c:pt idx="42">
                  <c:v>1.0029999999999997</c:v>
                </c:pt>
                <c:pt idx="43">
                  <c:v>0.98299999999999998</c:v>
                </c:pt>
                <c:pt idx="44">
                  <c:v>0.95600000000000007</c:v>
                </c:pt>
                <c:pt idx="45">
                  <c:v>0.92500000000000004</c:v>
                </c:pt>
                <c:pt idx="46">
                  <c:v>0.89100000000000013</c:v>
                </c:pt>
                <c:pt idx="47">
                  <c:v>0.8580000000000001</c:v>
                </c:pt>
                <c:pt idx="48">
                  <c:v>0.82900000000000007</c:v>
                </c:pt>
                <c:pt idx="49">
                  <c:v>0.80700000000000005</c:v>
                </c:pt>
                <c:pt idx="50">
                  <c:v>0.79500000000000004</c:v>
                </c:pt>
                <c:pt idx="51">
                  <c:v>0.79200000000000004</c:v>
                </c:pt>
                <c:pt idx="52">
                  <c:v>0.8</c:v>
                </c:pt>
                <c:pt idx="53">
                  <c:v>0.81499999999999995</c:v>
                </c:pt>
                <c:pt idx="54">
                  <c:v>0.83400000000000007</c:v>
                </c:pt>
                <c:pt idx="55">
                  <c:v>0.85100000000000009</c:v>
                </c:pt>
                <c:pt idx="56">
                  <c:v>0.8630000000000001</c:v>
                </c:pt>
                <c:pt idx="57">
                  <c:v>0.8630000000000001</c:v>
                </c:pt>
                <c:pt idx="58">
                  <c:v>0.84900000000000009</c:v>
                </c:pt>
                <c:pt idx="59">
                  <c:v>0.81699999999999995</c:v>
                </c:pt>
                <c:pt idx="60">
                  <c:v>0.76700000000000013</c:v>
                </c:pt>
                <c:pt idx="61">
                  <c:v>0.70300000000000007</c:v>
                </c:pt>
                <c:pt idx="62">
                  <c:v>0.62600000000000011</c:v>
                </c:pt>
                <c:pt idx="63">
                  <c:v>0.54200000000000004</c:v>
                </c:pt>
                <c:pt idx="64">
                  <c:v>0.45600000000000002</c:v>
                </c:pt>
                <c:pt idx="65">
                  <c:v>0.37200000000000005</c:v>
                </c:pt>
                <c:pt idx="66">
                  <c:v>0.29500000000000004</c:v>
                </c:pt>
                <c:pt idx="67">
                  <c:v>0.22700000000000004</c:v>
                </c:pt>
                <c:pt idx="68">
                  <c:v>0.16900000000000004</c:v>
                </c:pt>
                <c:pt idx="69">
                  <c:v>0.12200000000000001</c:v>
                </c:pt>
                <c:pt idx="70">
                  <c:v>8.6000000000000035E-2</c:v>
                </c:pt>
                <c:pt idx="71">
                  <c:v>5.800000000000001E-2</c:v>
                </c:pt>
                <c:pt idx="72">
                  <c:v>3.8000000000000006E-2</c:v>
                </c:pt>
                <c:pt idx="73">
                  <c:v>2.4000000000000004E-2</c:v>
                </c:pt>
                <c:pt idx="74">
                  <c:v>1.4999999999999998E-2</c:v>
                </c:pt>
                <c:pt idx="75">
                  <c:v>9.0000000000000045E-3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61B1-4A98-9E15-B95C1E8F8231}"/>
            </c:ext>
          </c:extLst>
        </c:ser>
        <c:ser>
          <c:idx val="35"/>
          <c:order val="35"/>
          <c:val>
            <c:numRef>
              <c:f>raster.f2!$B$36:$CD$36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1.6000000000000004E-2</c:v>
                </c:pt>
                <c:pt idx="7">
                  <c:v>2.6000000000000002E-2</c:v>
                </c:pt>
                <c:pt idx="8">
                  <c:v>4.1000000000000002E-2</c:v>
                </c:pt>
                <c:pt idx="9">
                  <c:v>6.2000000000000013E-2</c:v>
                </c:pt>
                <c:pt idx="10">
                  <c:v>9.2000000000000026E-2</c:v>
                </c:pt>
                <c:pt idx="11">
                  <c:v>0.13</c:v>
                </c:pt>
                <c:pt idx="12">
                  <c:v>0.18000000000000002</c:v>
                </c:pt>
                <c:pt idx="13">
                  <c:v>0.24000000000000002</c:v>
                </c:pt>
                <c:pt idx="14">
                  <c:v>0.31100000000000005</c:v>
                </c:pt>
                <c:pt idx="15">
                  <c:v>0.39100000000000007</c:v>
                </c:pt>
                <c:pt idx="16">
                  <c:v>0.47600000000000003</c:v>
                </c:pt>
                <c:pt idx="17">
                  <c:v>0.56299999999999994</c:v>
                </c:pt>
                <c:pt idx="18">
                  <c:v>0.64600000000000013</c:v>
                </c:pt>
                <c:pt idx="19">
                  <c:v>0.72100000000000009</c:v>
                </c:pt>
                <c:pt idx="20">
                  <c:v>0.78300000000000003</c:v>
                </c:pt>
                <c:pt idx="21">
                  <c:v>0.82800000000000007</c:v>
                </c:pt>
                <c:pt idx="22">
                  <c:v>0.85500000000000009</c:v>
                </c:pt>
                <c:pt idx="23">
                  <c:v>0.8650000000000001</c:v>
                </c:pt>
                <c:pt idx="24">
                  <c:v>0.8600000000000001</c:v>
                </c:pt>
                <c:pt idx="25">
                  <c:v>0.84500000000000008</c:v>
                </c:pt>
                <c:pt idx="26">
                  <c:v>0.82600000000000007</c:v>
                </c:pt>
                <c:pt idx="27">
                  <c:v>0.80700000000000005</c:v>
                </c:pt>
                <c:pt idx="28">
                  <c:v>0.79500000000000004</c:v>
                </c:pt>
                <c:pt idx="29">
                  <c:v>0.79200000000000004</c:v>
                </c:pt>
                <c:pt idx="30">
                  <c:v>0.80100000000000005</c:v>
                </c:pt>
                <c:pt idx="31">
                  <c:v>0.82000000000000006</c:v>
                </c:pt>
                <c:pt idx="32">
                  <c:v>0.85000000000000009</c:v>
                </c:pt>
                <c:pt idx="33">
                  <c:v>0.88600000000000012</c:v>
                </c:pt>
                <c:pt idx="34">
                  <c:v>0.92500000000000004</c:v>
                </c:pt>
                <c:pt idx="35">
                  <c:v>0.96400000000000008</c:v>
                </c:pt>
                <c:pt idx="36">
                  <c:v>0.999</c:v>
                </c:pt>
                <c:pt idx="37">
                  <c:v>1.0289999999999997</c:v>
                </c:pt>
                <c:pt idx="38">
                  <c:v>1.0509999999999997</c:v>
                </c:pt>
                <c:pt idx="39">
                  <c:v>1.0640000000000001</c:v>
                </c:pt>
                <c:pt idx="40">
                  <c:v>1.069</c:v>
                </c:pt>
                <c:pt idx="41">
                  <c:v>1.0640000000000001</c:v>
                </c:pt>
                <c:pt idx="42">
                  <c:v>1.0509999999999997</c:v>
                </c:pt>
                <c:pt idx="43">
                  <c:v>1.0289999999999997</c:v>
                </c:pt>
                <c:pt idx="44">
                  <c:v>0.999</c:v>
                </c:pt>
                <c:pt idx="45">
                  <c:v>0.96400000000000008</c:v>
                </c:pt>
                <c:pt idx="46">
                  <c:v>0.92500000000000004</c:v>
                </c:pt>
                <c:pt idx="47">
                  <c:v>0.88600000000000012</c:v>
                </c:pt>
                <c:pt idx="48">
                  <c:v>0.85000000000000009</c:v>
                </c:pt>
                <c:pt idx="49">
                  <c:v>0.82000000000000006</c:v>
                </c:pt>
                <c:pt idx="50">
                  <c:v>0.80100000000000005</c:v>
                </c:pt>
                <c:pt idx="51">
                  <c:v>0.79200000000000004</c:v>
                </c:pt>
                <c:pt idx="52">
                  <c:v>0.79500000000000004</c:v>
                </c:pt>
                <c:pt idx="53">
                  <c:v>0.80700000000000005</c:v>
                </c:pt>
                <c:pt idx="54">
                  <c:v>0.82600000000000007</c:v>
                </c:pt>
                <c:pt idx="55">
                  <c:v>0.84500000000000008</c:v>
                </c:pt>
                <c:pt idx="56">
                  <c:v>0.8600000000000001</c:v>
                </c:pt>
                <c:pt idx="57">
                  <c:v>0.8650000000000001</c:v>
                </c:pt>
                <c:pt idx="58">
                  <c:v>0.85500000000000009</c:v>
                </c:pt>
                <c:pt idx="59">
                  <c:v>0.82800000000000007</c:v>
                </c:pt>
                <c:pt idx="60">
                  <c:v>0.78300000000000003</c:v>
                </c:pt>
                <c:pt idx="61">
                  <c:v>0.72100000000000009</c:v>
                </c:pt>
                <c:pt idx="62">
                  <c:v>0.64600000000000013</c:v>
                </c:pt>
                <c:pt idx="63">
                  <c:v>0.56299999999999994</c:v>
                </c:pt>
                <c:pt idx="64">
                  <c:v>0.47600000000000003</c:v>
                </c:pt>
                <c:pt idx="65">
                  <c:v>0.39100000000000007</c:v>
                </c:pt>
                <c:pt idx="66">
                  <c:v>0.31100000000000005</c:v>
                </c:pt>
                <c:pt idx="67">
                  <c:v>0.24000000000000002</c:v>
                </c:pt>
                <c:pt idx="68">
                  <c:v>0.18000000000000002</c:v>
                </c:pt>
                <c:pt idx="69">
                  <c:v>0.13</c:v>
                </c:pt>
                <c:pt idx="70">
                  <c:v>9.2000000000000026E-2</c:v>
                </c:pt>
                <c:pt idx="71">
                  <c:v>6.2000000000000013E-2</c:v>
                </c:pt>
                <c:pt idx="72">
                  <c:v>4.1000000000000002E-2</c:v>
                </c:pt>
                <c:pt idx="73">
                  <c:v>2.6000000000000002E-2</c:v>
                </c:pt>
                <c:pt idx="74">
                  <c:v>1.6000000000000004E-2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61B1-4A98-9E15-B95C1E8F8231}"/>
            </c:ext>
          </c:extLst>
        </c:ser>
        <c:ser>
          <c:idx val="36"/>
          <c:order val="36"/>
          <c:val>
            <c:numRef>
              <c:f>raster.f2!$B$37:$CD$37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1.7000000000000005E-2</c:v>
                </c:pt>
                <c:pt idx="7">
                  <c:v>2.8000000000000004E-2</c:v>
                </c:pt>
                <c:pt idx="8">
                  <c:v>4.4000000000000004E-2</c:v>
                </c:pt>
                <c:pt idx="9">
                  <c:v>6.6000000000000003E-2</c:v>
                </c:pt>
                <c:pt idx="10">
                  <c:v>9.7000000000000017E-2</c:v>
                </c:pt>
                <c:pt idx="11">
                  <c:v>0.13700000000000001</c:v>
                </c:pt>
                <c:pt idx="12">
                  <c:v>0.18900000000000003</c:v>
                </c:pt>
                <c:pt idx="13">
                  <c:v>0.251</c:v>
                </c:pt>
                <c:pt idx="14">
                  <c:v>0.32400000000000007</c:v>
                </c:pt>
                <c:pt idx="15">
                  <c:v>0.40600000000000008</c:v>
                </c:pt>
                <c:pt idx="16">
                  <c:v>0.4920000000000001</c:v>
                </c:pt>
                <c:pt idx="17">
                  <c:v>0.58000000000000007</c:v>
                </c:pt>
                <c:pt idx="18">
                  <c:v>0.66200000000000014</c:v>
                </c:pt>
                <c:pt idx="19">
                  <c:v>0.7350000000000001</c:v>
                </c:pt>
                <c:pt idx="20">
                  <c:v>0.79400000000000004</c:v>
                </c:pt>
                <c:pt idx="21">
                  <c:v>0.83600000000000008</c:v>
                </c:pt>
                <c:pt idx="22">
                  <c:v>0.8590000000000001</c:v>
                </c:pt>
                <c:pt idx="23">
                  <c:v>0.8650000000000001</c:v>
                </c:pt>
                <c:pt idx="24">
                  <c:v>0.8570000000000001</c:v>
                </c:pt>
                <c:pt idx="25">
                  <c:v>0.84000000000000008</c:v>
                </c:pt>
                <c:pt idx="26">
                  <c:v>0.81899999999999995</c:v>
                </c:pt>
                <c:pt idx="27">
                  <c:v>0.80200000000000005</c:v>
                </c:pt>
                <c:pt idx="28">
                  <c:v>0.79300000000000004</c:v>
                </c:pt>
                <c:pt idx="29">
                  <c:v>0.79400000000000004</c:v>
                </c:pt>
                <c:pt idx="30">
                  <c:v>0.80800000000000005</c:v>
                </c:pt>
                <c:pt idx="31">
                  <c:v>0.83500000000000008</c:v>
                </c:pt>
                <c:pt idx="32">
                  <c:v>0.87000000000000011</c:v>
                </c:pt>
                <c:pt idx="33">
                  <c:v>0.91200000000000003</c:v>
                </c:pt>
                <c:pt idx="34">
                  <c:v>0.95600000000000007</c:v>
                </c:pt>
                <c:pt idx="35">
                  <c:v>0.999</c:v>
                </c:pt>
                <c:pt idx="36">
                  <c:v>1.038</c:v>
                </c:pt>
                <c:pt idx="37">
                  <c:v>1.069</c:v>
                </c:pt>
                <c:pt idx="38">
                  <c:v>1.0920000000000001</c:v>
                </c:pt>
                <c:pt idx="39">
                  <c:v>1.1060000000000001</c:v>
                </c:pt>
                <c:pt idx="40">
                  <c:v>1.111</c:v>
                </c:pt>
                <c:pt idx="41">
                  <c:v>1.1060000000000001</c:v>
                </c:pt>
                <c:pt idx="42">
                  <c:v>1.0920000000000001</c:v>
                </c:pt>
                <c:pt idx="43">
                  <c:v>1.069</c:v>
                </c:pt>
                <c:pt idx="44">
                  <c:v>1.038</c:v>
                </c:pt>
                <c:pt idx="45">
                  <c:v>0.999</c:v>
                </c:pt>
                <c:pt idx="46">
                  <c:v>0.95600000000000007</c:v>
                </c:pt>
                <c:pt idx="47">
                  <c:v>0.91200000000000003</c:v>
                </c:pt>
                <c:pt idx="48">
                  <c:v>0.87000000000000011</c:v>
                </c:pt>
                <c:pt idx="49">
                  <c:v>0.83500000000000008</c:v>
                </c:pt>
                <c:pt idx="50">
                  <c:v>0.80800000000000005</c:v>
                </c:pt>
                <c:pt idx="51">
                  <c:v>0.79400000000000004</c:v>
                </c:pt>
                <c:pt idx="52">
                  <c:v>0.79300000000000004</c:v>
                </c:pt>
                <c:pt idx="53">
                  <c:v>0.80200000000000005</c:v>
                </c:pt>
                <c:pt idx="54">
                  <c:v>0.81899999999999995</c:v>
                </c:pt>
                <c:pt idx="55">
                  <c:v>0.84000000000000008</c:v>
                </c:pt>
                <c:pt idx="56">
                  <c:v>0.8570000000000001</c:v>
                </c:pt>
                <c:pt idx="57">
                  <c:v>0.8650000000000001</c:v>
                </c:pt>
                <c:pt idx="58">
                  <c:v>0.8590000000000001</c:v>
                </c:pt>
                <c:pt idx="59">
                  <c:v>0.83600000000000008</c:v>
                </c:pt>
                <c:pt idx="60">
                  <c:v>0.79400000000000004</c:v>
                </c:pt>
                <c:pt idx="61">
                  <c:v>0.7350000000000001</c:v>
                </c:pt>
                <c:pt idx="62">
                  <c:v>0.66200000000000014</c:v>
                </c:pt>
                <c:pt idx="63">
                  <c:v>0.58000000000000007</c:v>
                </c:pt>
                <c:pt idx="64">
                  <c:v>0.4920000000000001</c:v>
                </c:pt>
                <c:pt idx="65">
                  <c:v>0.40600000000000008</c:v>
                </c:pt>
                <c:pt idx="66">
                  <c:v>0.32400000000000007</c:v>
                </c:pt>
                <c:pt idx="67">
                  <c:v>0.251</c:v>
                </c:pt>
                <c:pt idx="68">
                  <c:v>0.18900000000000003</c:v>
                </c:pt>
                <c:pt idx="69">
                  <c:v>0.13700000000000001</c:v>
                </c:pt>
                <c:pt idx="70">
                  <c:v>9.7000000000000017E-2</c:v>
                </c:pt>
                <c:pt idx="71">
                  <c:v>6.6000000000000003E-2</c:v>
                </c:pt>
                <c:pt idx="72">
                  <c:v>4.4000000000000004E-2</c:v>
                </c:pt>
                <c:pt idx="73">
                  <c:v>2.8000000000000004E-2</c:v>
                </c:pt>
                <c:pt idx="74">
                  <c:v>1.7000000000000005E-2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4-61B1-4A98-9E15-B95C1E8F8231}"/>
            </c:ext>
          </c:extLst>
        </c:ser>
        <c:ser>
          <c:idx val="37"/>
          <c:order val="37"/>
          <c:val>
            <c:numRef>
              <c:f>raster.f2!$B$38:$CD$38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6.0000000000000019E-3</c:v>
                </c:pt>
                <c:pt idx="5">
                  <c:v>1.0999999999999999E-2</c:v>
                </c:pt>
                <c:pt idx="6">
                  <c:v>1.8000000000000002E-2</c:v>
                </c:pt>
                <c:pt idx="7">
                  <c:v>2.9000000000000005E-2</c:v>
                </c:pt>
                <c:pt idx="8">
                  <c:v>4.6000000000000006E-2</c:v>
                </c:pt>
                <c:pt idx="9">
                  <c:v>6.900000000000002E-2</c:v>
                </c:pt>
                <c:pt idx="10">
                  <c:v>0.10100000000000002</c:v>
                </c:pt>
                <c:pt idx="11">
                  <c:v>0.14300000000000002</c:v>
                </c:pt>
                <c:pt idx="12">
                  <c:v>0.19600000000000004</c:v>
                </c:pt>
                <c:pt idx="13">
                  <c:v>0.26</c:v>
                </c:pt>
                <c:pt idx="14">
                  <c:v>0.33500000000000008</c:v>
                </c:pt>
                <c:pt idx="15">
                  <c:v>0.41800000000000004</c:v>
                </c:pt>
                <c:pt idx="16">
                  <c:v>0.505</c:v>
                </c:pt>
                <c:pt idx="17">
                  <c:v>0.59300000000000008</c:v>
                </c:pt>
                <c:pt idx="18">
                  <c:v>0.67500000000000016</c:v>
                </c:pt>
                <c:pt idx="19">
                  <c:v>0.74600000000000011</c:v>
                </c:pt>
                <c:pt idx="20">
                  <c:v>0.80300000000000005</c:v>
                </c:pt>
                <c:pt idx="21">
                  <c:v>0.84200000000000008</c:v>
                </c:pt>
                <c:pt idx="22">
                  <c:v>0.8610000000000001</c:v>
                </c:pt>
                <c:pt idx="23">
                  <c:v>0.8640000000000001</c:v>
                </c:pt>
                <c:pt idx="24">
                  <c:v>0.85300000000000009</c:v>
                </c:pt>
                <c:pt idx="25">
                  <c:v>0.83500000000000008</c:v>
                </c:pt>
                <c:pt idx="26">
                  <c:v>0.81499999999999995</c:v>
                </c:pt>
                <c:pt idx="27">
                  <c:v>0.79900000000000004</c:v>
                </c:pt>
                <c:pt idx="28">
                  <c:v>0.79200000000000004</c:v>
                </c:pt>
                <c:pt idx="29">
                  <c:v>0.79700000000000004</c:v>
                </c:pt>
                <c:pt idx="30">
                  <c:v>0.81599999999999995</c:v>
                </c:pt>
                <c:pt idx="31">
                  <c:v>0.84800000000000009</c:v>
                </c:pt>
                <c:pt idx="32">
                  <c:v>0.88900000000000012</c:v>
                </c:pt>
                <c:pt idx="33">
                  <c:v>0.93500000000000005</c:v>
                </c:pt>
                <c:pt idx="34">
                  <c:v>0.98299999999999998</c:v>
                </c:pt>
                <c:pt idx="35">
                  <c:v>1.0289999999999997</c:v>
                </c:pt>
                <c:pt idx="36">
                  <c:v>1.069</c:v>
                </c:pt>
                <c:pt idx="37">
                  <c:v>1.1020000000000001</c:v>
                </c:pt>
                <c:pt idx="38">
                  <c:v>1.125</c:v>
                </c:pt>
                <c:pt idx="39">
                  <c:v>1.1399999999999997</c:v>
                </c:pt>
                <c:pt idx="40">
                  <c:v>1.145</c:v>
                </c:pt>
                <c:pt idx="41">
                  <c:v>1.1399999999999997</c:v>
                </c:pt>
                <c:pt idx="42">
                  <c:v>1.125</c:v>
                </c:pt>
                <c:pt idx="43">
                  <c:v>1.1020000000000001</c:v>
                </c:pt>
                <c:pt idx="44">
                  <c:v>1.069</c:v>
                </c:pt>
                <c:pt idx="45">
                  <c:v>1.0289999999999997</c:v>
                </c:pt>
                <c:pt idx="46">
                  <c:v>0.98299999999999998</c:v>
                </c:pt>
                <c:pt idx="47">
                  <c:v>0.93500000000000005</c:v>
                </c:pt>
                <c:pt idx="48">
                  <c:v>0.88900000000000012</c:v>
                </c:pt>
                <c:pt idx="49">
                  <c:v>0.84800000000000009</c:v>
                </c:pt>
                <c:pt idx="50">
                  <c:v>0.81599999999999995</c:v>
                </c:pt>
                <c:pt idx="51">
                  <c:v>0.79700000000000004</c:v>
                </c:pt>
                <c:pt idx="52">
                  <c:v>0.79200000000000004</c:v>
                </c:pt>
                <c:pt idx="53">
                  <c:v>0.79900000000000004</c:v>
                </c:pt>
                <c:pt idx="54">
                  <c:v>0.81499999999999995</c:v>
                </c:pt>
                <c:pt idx="55">
                  <c:v>0.83500000000000008</c:v>
                </c:pt>
                <c:pt idx="56">
                  <c:v>0.85300000000000009</c:v>
                </c:pt>
                <c:pt idx="57">
                  <c:v>0.8640000000000001</c:v>
                </c:pt>
                <c:pt idx="58">
                  <c:v>0.8610000000000001</c:v>
                </c:pt>
                <c:pt idx="59">
                  <c:v>0.84200000000000008</c:v>
                </c:pt>
                <c:pt idx="60">
                  <c:v>0.80300000000000005</c:v>
                </c:pt>
                <c:pt idx="61">
                  <c:v>0.74600000000000011</c:v>
                </c:pt>
                <c:pt idx="62">
                  <c:v>0.67500000000000016</c:v>
                </c:pt>
                <c:pt idx="63">
                  <c:v>0.59300000000000008</c:v>
                </c:pt>
                <c:pt idx="64">
                  <c:v>0.505</c:v>
                </c:pt>
                <c:pt idx="65">
                  <c:v>0.41800000000000004</c:v>
                </c:pt>
                <c:pt idx="66">
                  <c:v>0.33500000000000008</c:v>
                </c:pt>
                <c:pt idx="67">
                  <c:v>0.26</c:v>
                </c:pt>
                <c:pt idx="68">
                  <c:v>0.19600000000000004</c:v>
                </c:pt>
                <c:pt idx="69">
                  <c:v>0.14300000000000002</c:v>
                </c:pt>
                <c:pt idx="70">
                  <c:v>0.10100000000000002</c:v>
                </c:pt>
                <c:pt idx="71">
                  <c:v>6.900000000000002E-2</c:v>
                </c:pt>
                <c:pt idx="72">
                  <c:v>4.6000000000000006E-2</c:v>
                </c:pt>
                <c:pt idx="73">
                  <c:v>2.9000000000000005E-2</c:v>
                </c:pt>
                <c:pt idx="74">
                  <c:v>1.8000000000000002E-2</c:v>
                </c:pt>
                <c:pt idx="75">
                  <c:v>1.0999999999999999E-2</c:v>
                </c:pt>
                <c:pt idx="76">
                  <c:v>6.0000000000000019E-3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5-61B1-4A98-9E15-B95C1E8F8231}"/>
            </c:ext>
          </c:extLst>
        </c:ser>
        <c:ser>
          <c:idx val="38"/>
          <c:order val="38"/>
          <c:val>
            <c:numRef>
              <c:f>raster.f2!$B$39:$CD$39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1.0999999999999999E-2</c:v>
                </c:pt>
                <c:pt idx="6">
                  <c:v>1.9000000000000003E-2</c:v>
                </c:pt>
                <c:pt idx="7">
                  <c:v>3.0000000000000006E-2</c:v>
                </c:pt>
                <c:pt idx="8">
                  <c:v>4.7000000000000014E-2</c:v>
                </c:pt>
                <c:pt idx="9">
                  <c:v>7.1000000000000008E-2</c:v>
                </c:pt>
                <c:pt idx="10">
                  <c:v>0.10400000000000001</c:v>
                </c:pt>
                <c:pt idx="11">
                  <c:v>0.14700000000000002</c:v>
                </c:pt>
                <c:pt idx="12">
                  <c:v>0.20100000000000001</c:v>
                </c:pt>
                <c:pt idx="13">
                  <c:v>0.26700000000000002</c:v>
                </c:pt>
                <c:pt idx="14">
                  <c:v>0.34200000000000014</c:v>
                </c:pt>
                <c:pt idx="15">
                  <c:v>0.4260000000000001</c:v>
                </c:pt>
                <c:pt idx="16">
                  <c:v>0.51400000000000001</c:v>
                </c:pt>
                <c:pt idx="17">
                  <c:v>0.60200000000000009</c:v>
                </c:pt>
                <c:pt idx="18">
                  <c:v>0.68400000000000016</c:v>
                </c:pt>
                <c:pt idx="19">
                  <c:v>0.75400000000000011</c:v>
                </c:pt>
                <c:pt idx="20">
                  <c:v>0.80900000000000005</c:v>
                </c:pt>
                <c:pt idx="21">
                  <c:v>0.84500000000000008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0.85100000000000009</c:v>
                </c:pt>
                <c:pt idx="25">
                  <c:v>0.83100000000000007</c:v>
                </c:pt>
                <c:pt idx="26">
                  <c:v>0.81100000000000005</c:v>
                </c:pt>
                <c:pt idx="27">
                  <c:v>0.79600000000000004</c:v>
                </c:pt>
                <c:pt idx="28">
                  <c:v>0.79200000000000004</c:v>
                </c:pt>
                <c:pt idx="29">
                  <c:v>0.80100000000000005</c:v>
                </c:pt>
                <c:pt idx="30">
                  <c:v>0.82299999999999995</c:v>
                </c:pt>
                <c:pt idx="31">
                  <c:v>0.8580000000000001</c:v>
                </c:pt>
                <c:pt idx="32">
                  <c:v>0.90300000000000002</c:v>
                </c:pt>
                <c:pt idx="33">
                  <c:v>0.95300000000000007</c:v>
                </c:pt>
                <c:pt idx="34">
                  <c:v>1.0029999999999997</c:v>
                </c:pt>
                <c:pt idx="35">
                  <c:v>1.0509999999999997</c:v>
                </c:pt>
                <c:pt idx="36">
                  <c:v>1.0920000000000001</c:v>
                </c:pt>
                <c:pt idx="37">
                  <c:v>1.125</c:v>
                </c:pt>
                <c:pt idx="38">
                  <c:v>1.149</c:v>
                </c:pt>
                <c:pt idx="39">
                  <c:v>1.1639999999999997</c:v>
                </c:pt>
                <c:pt idx="40">
                  <c:v>1.169</c:v>
                </c:pt>
                <c:pt idx="41">
                  <c:v>1.1639999999999997</c:v>
                </c:pt>
                <c:pt idx="42">
                  <c:v>1.149</c:v>
                </c:pt>
                <c:pt idx="43">
                  <c:v>1.125</c:v>
                </c:pt>
                <c:pt idx="44">
                  <c:v>1.0920000000000001</c:v>
                </c:pt>
                <c:pt idx="45">
                  <c:v>1.0509999999999997</c:v>
                </c:pt>
                <c:pt idx="46">
                  <c:v>1.0029999999999997</c:v>
                </c:pt>
                <c:pt idx="47">
                  <c:v>0.95300000000000007</c:v>
                </c:pt>
                <c:pt idx="48">
                  <c:v>0.90300000000000002</c:v>
                </c:pt>
                <c:pt idx="49">
                  <c:v>0.8580000000000001</c:v>
                </c:pt>
                <c:pt idx="50">
                  <c:v>0.82299999999999995</c:v>
                </c:pt>
                <c:pt idx="51">
                  <c:v>0.80100000000000005</c:v>
                </c:pt>
                <c:pt idx="52">
                  <c:v>0.79200000000000004</c:v>
                </c:pt>
                <c:pt idx="53">
                  <c:v>0.79600000000000004</c:v>
                </c:pt>
                <c:pt idx="54">
                  <c:v>0.81100000000000005</c:v>
                </c:pt>
                <c:pt idx="55">
                  <c:v>0.83100000000000007</c:v>
                </c:pt>
                <c:pt idx="56">
                  <c:v>0.85100000000000009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0.84500000000000008</c:v>
                </c:pt>
                <c:pt idx="60">
                  <c:v>0.80900000000000005</c:v>
                </c:pt>
                <c:pt idx="61">
                  <c:v>0.75400000000000011</c:v>
                </c:pt>
                <c:pt idx="62">
                  <c:v>0.68400000000000016</c:v>
                </c:pt>
                <c:pt idx="63">
                  <c:v>0.60200000000000009</c:v>
                </c:pt>
                <c:pt idx="64">
                  <c:v>0.51400000000000001</c:v>
                </c:pt>
                <c:pt idx="65">
                  <c:v>0.4260000000000001</c:v>
                </c:pt>
                <c:pt idx="66">
                  <c:v>0.34200000000000014</c:v>
                </c:pt>
                <c:pt idx="67">
                  <c:v>0.26700000000000002</c:v>
                </c:pt>
                <c:pt idx="68">
                  <c:v>0.20100000000000001</c:v>
                </c:pt>
                <c:pt idx="69">
                  <c:v>0.14700000000000002</c:v>
                </c:pt>
                <c:pt idx="70">
                  <c:v>0.10400000000000001</c:v>
                </c:pt>
                <c:pt idx="71">
                  <c:v>7.1000000000000008E-2</c:v>
                </c:pt>
                <c:pt idx="72">
                  <c:v>4.7000000000000014E-2</c:v>
                </c:pt>
                <c:pt idx="73">
                  <c:v>3.0000000000000006E-2</c:v>
                </c:pt>
                <c:pt idx="74">
                  <c:v>1.9000000000000003E-2</c:v>
                </c:pt>
                <c:pt idx="75">
                  <c:v>1.0999999999999999E-2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6-61B1-4A98-9E15-B95C1E8F8231}"/>
            </c:ext>
          </c:extLst>
        </c:ser>
        <c:ser>
          <c:idx val="39"/>
          <c:order val="39"/>
          <c:val>
            <c:numRef>
              <c:f>raster.f2!$B$40:$CD$40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1.2000000000000002E-2</c:v>
                </c:pt>
                <c:pt idx="6">
                  <c:v>1.9000000000000003E-2</c:v>
                </c:pt>
                <c:pt idx="7">
                  <c:v>3.1000000000000007E-2</c:v>
                </c:pt>
                <c:pt idx="8">
                  <c:v>4.8000000000000008E-2</c:v>
                </c:pt>
                <c:pt idx="9">
                  <c:v>7.3000000000000009E-2</c:v>
                </c:pt>
                <c:pt idx="10">
                  <c:v>0.10600000000000001</c:v>
                </c:pt>
                <c:pt idx="11">
                  <c:v>0.14900000000000002</c:v>
                </c:pt>
                <c:pt idx="12">
                  <c:v>0.20400000000000001</c:v>
                </c:pt>
                <c:pt idx="13">
                  <c:v>0.27</c:v>
                </c:pt>
                <c:pt idx="14">
                  <c:v>0.34700000000000009</c:v>
                </c:pt>
                <c:pt idx="15">
                  <c:v>0.43100000000000011</c:v>
                </c:pt>
                <c:pt idx="16">
                  <c:v>0.52</c:v>
                </c:pt>
                <c:pt idx="17">
                  <c:v>0.6070000000000001</c:v>
                </c:pt>
                <c:pt idx="18">
                  <c:v>0.68900000000000006</c:v>
                </c:pt>
                <c:pt idx="19">
                  <c:v>0.75900000000000012</c:v>
                </c:pt>
                <c:pt idx="20">
                  <c:v>0.81200000000000017</c:v>
                </c:pt>
                <c:pt idx="21">
                  <c:v>0.84700000000000009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0.84900000000000009</c:v>
                </c:pt>
                <c:pt idx="25">
                  <c:v>0.82900000000000007</c:v>
                </c:pt>
                <c:pt idx="26">
                  <c:v>0.80900000000000005</c:v>
                </c:pt>
                <c:pt idx="27">
                  <c:v>0.79500000000000004</c:v>
                </c:pt>
                <c:pt idx="28">
                  <c:v>0.79200000000000004</c:v>
                </c:pt>
                <c:pt idx="29">
                  <c:v>0.80300000000000005</c:v>
                </c:pt>
                <c:pt idx="30">
                  <c:v>0.82800000000000007</c:v>
                </c:pt>
                <c:pt idx="31">
                  <c:v>0.8650000000000001</c:v>
                </c:pt>
                <c:pt idx="32">
                  <c:v>0.91200000000000003</c:v>
                </c:pt>
                <c:pt idx="33">
                  <c:v>0.96400000000000008</c:v>
                </c:pt>
                <c:pt idx="34">
                  <c:v>1.016</c:v>
                </c:pt>
                <c:pt idx="35">
                  <c:v>1.0640000000000001</c:v>
                </c:pt>
                <c:pt idx="36">
                  <c:v>1.1060000000000001</c:v>
                </c:pt>
                <c:pt idx="37">
                  <c:v>1.1399999999999997</c:v>
                </c:pt>
                <c:pt idx="38">
                  <c:v>1.1639999999999997</c:v>
                </c:pt>
                <c:pt idx="39">
                  <c:v>1.1779999999999997</c:v>
                </c:pt>
                <c:pt idx="40">
                  <c:v>1.1830000000000001</c:v>
                </c:pt>
                <c:pt idx="41">
                  <c:v>1.1779999999999997</c:v>
                </c:pt>
                <c:pt idx="42">
                  <c:v>1.1639999999999997</c:v>
                </c:pt>
                <c:pt idx="43">
                  <c:v>1.1399999999999997</c:v>
                </c:pt>
                <c:pt idx="44">
                  <c:v>1.1060000000000001</c:v>
                </c:pt>
                <c:pt idx="45">
                  <c:v>1.0640000000000001</c:v>
                </c:pt>
                <c:pt idx="46">
                  <c:v>1.016</c:v>
                </c:pt>
                <c:pt idx="47">
                  <c:v>0.96400000000000008</c:v>
                </c:pt>
                <c:pt idx="48">
                  <c:v>0.91200000000000003</c:v>
                </c:pt>
                <c:pt idx="49">
                  <c:v>0.8650000000000001</c:v>
                </c:pt>
                <c:pt idx="50">
                  <c:v>0.82800000000000007</c:v>
                </c:pt>
                <c:pt idx="51">
                  <c:v>0.80300000000000005</c:v>
                </c:pt>
                <c:pt idx="52">
                  <c:v>0.79200000000000004</c:v>
                </c:pt>
                <c:pt idx="53">
                  <c:v>0.79500000000000004</c:v>
                </c:pt>
                <c:pt idx="54">
                  <c:v>0.80900000000000005</c:v>
                </c:pt>
                <c:pt idx="55">
                  <c:v>0.82900000000000007</c:v>
                </c:pt>
                <c:pt idx="56">
                  <c:v>0.84900000000000009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0.84700000000000009</c:v>
                </c:pt>
                <c:pt idx="60">
                  <c:v>0.81200000000000017</c:v>
                </c:pt>
                <c:pt idx="61">
                  <c:v>0.75900000000000012</c:v>
                </c:pt>
                <c:pt idx="62">
                  <c:v>0.68900000000000006</c:v>
                </c:pt>
                <c:pt idx="63">
                  <c:v>0.6070000000000001</c:v>
                </c:pt>
                <c:pt idx="64">
                  <c:v>0.52</c:v>
                </c:pt>
                <c:pt idx="65">
                  <c:v>0.43100000000000011</c:v>
                </c:pt>
                <c:pt idx="66">
                  <c:v>0.34700000000000009</c:v>
                </c:pt>
                <c:pt idx="67">
                  <c:v>0.27</c:v>
                </c:pt>
                <c:pt idx="68">
                  <c:v>0.20400000000000001</c:v>
                </c:pt>
                <c:pt idx="69">
                  <c:v>0.14900000000000002</c:v>
                </c:pt>
                <c:pt idx="70">
                  <c:v>0.10600000000000001</c:v>
                </c:pt>
                <c:pt idx="71">
                  <c:v>7.3000000000000009E-2</c:v>
                </c:pt>
                <c:pt idx="72">
                  <c:v>4.8000000000000008E-2</c:v>
                </c:pt>
                <c:pt idx="73">
                  <c:v>3.1000000000000007E-2</c:v>
                </c:pt>
                <c:pt idx="74">
                  <c:v>1.9000000000000003E-2</c:v>
                </c:pt>
                <c:pt idx="75">
                  <c:v>1.2000000000000002E-2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61B1-4A98-9E15-B95C1E8F8231}"/>
            </c:ext>
          </c:extLst>
        </c:ser>
        <c:ser>
          <c:idx val="40"/>
          <c:order val="40"/>
          <c:val>
            <c:numRef>
              <c:f>raster.f2!$B$41:$CD$41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1.2000000000000002E-2</c:v>
                </c:pt>
                <c:pt idx="6">
                  <c:v>2.0000000000000004E-2</c:v>
                </c:pt>
                <c:pt idx="7">
                  <c:v>3.1000000000000007E-2</c:v>
                </c:pt>
                <c:pt idx="8">
                  <c:v>4.9000000000000016E-2</c:v>
                </c:pt>
                <c:pt idx="9">
                  <c:v>7.3000000000000009E-2</c:v>
                </c:pt>
                <c:pt idx="10">
                  <c:v>0.10700000000000001</c:v>
                </c:pt>
                <c:pt idx="11">
                  <c:v>0.15000000000000002</c:v>
                </c:pt>
                <c:pt idx="12">
                  <c:v>0.20500000000000002</c:v>
                </c:pt>
                <c:pt idx="13">
                  <c:v>0.27200000000000002</c:v>
                </c:pt>
                <c:pt idx="14">
                  <c:v>0.34900000000000009</c:v>
                </c:pt>
                <c:pt idx="15">
                  <c:v>0.43300000000000005</c:v>
                </c:pt>
                <c:pt idx="16">
                  <c:v>0.52200000000000002</c:v>
                </c:pt>
                <c:pt idx="17">
                  <c:v>0.6090000000000001</c:v>
                </c:pt>
                <c:pt idx="18">
                  <c:v>0.69100000000000006</c:v>
                </c:pt>
                <c:pt idx="19">
                  <c:v>0.76000000000000012</c:v>
                </c:pt>
                <c:pt idx="20">
                  <c:v>0.81299999999999994</c:v>
                </c:pt>
                <c:pt idx="21">
                  <c:v>0.84800000000000009</c:v>
                </c:pt>
                <c:pt idx="22">
                  <c:v>0.8640000000000001</c:v>
                </c:pt>
                <c:pt idx="23">
                  <c:v>0.8620000000000001</c:v>
                </c:pt>
                <c:pt idx="24">
                  <c:v>0.84900000000000009</c:v>
                </c:pt>
                <c:pt idx="25">
                  <c:v>0.82900000000000007</c:v>
                </c:pt>
                <c:pt idx="26">
                  <c:v>0.80900000000000005</c:v>
                </c:pt>
                <c:pt idx="27">
                  <c:v>0.79500000000000004</c:v>
                </c:pt>
                <c:pt idx="28">
                  <c:v>0.79200000000000004</c:v>
                </c:pt>
                <c:pt idx="29">
                  <c:v>0.80400000000000005</c:v>
                </c:pt>
                <c:pt idx="30">
                  <c:v>0.82900000000000007</c:v>
                </c:pt>
                <c:pt idx="31">
                  <c:v>0.8680000000000001</c:v>
                </c:pt>
                <c:pt idx="32">
                  <c:v>0.91500000000000004</c:v>
                </c:pt>
                <c:pt idx="33">
                  <c:v>0.96800000000000008</c:v>
                </c:pt>
                <c:pt idx="34">
                  <c:v>1.02</c:v>
                </c:pt>
                <c:pt idx="35">
                  <c:v>1.069</c:v>
                </c:pt>
                <c:pt idx="36">
                  <c:v>1.111</c:v>
                </c:pt>
                <c:pt idx="37">
                  <c:v>1.145</c:v>
                </c:pt>
                <c:pt idx="38">
                  <c:v>1.169</c:v>
                </c:pt>
                <c:pt idx="39">
                  <c:v>1.1830000000000001</c:v>
                </c:pt>
                <c:pt idx="40">
                  <c:v>1.1879999999999997</c:v>
                </c:pt>
                <c:pt idx="41">
                  <c:v>1.1830000000000001</c:v>
                </c:pt>
                <c:pt idx="42">
                  <c:v>1.169</c:v>
                </c:pt>
                <c:pt idx="43">
                  <c:v>1.145</c:v>
                </c:pt>
                <c:pt idx="44">
                  <c:v>1.111</c:v>
                </c:pt>
                <c:pt idx="45">
                  <c:v>1.069</c:v>
                </c:pt>
                <c:pt idx="46">
                  <c:v>1.02</c:v>
                </c:pt>
                <c:pt idx="47">
                  <c:v>0.96800000000000008</c:v>
                </c:pt>
                <c:pt idx="48">
                  <c:v>0.91500000000000004</c:v>
                </c:pt>
                <c:pt idx="49">
                  <c:v>0.8680000000000001</c:v>
                </c:pt>
                <c:pt idx="50">
                  <c:v>0.82900000000000007</c:v>
                </c:pt>
                <c:pt idx="51">
                  <c:v>0.80400000000000005</c:v>
                </c:pt>
                <c:pt idx="52">
                  <c:v>0.79200000000000004</c:v>
                </c:pt>
                <c:pt idx="53">
                  <c:v>0.79500000000000004</c:v>
                </c:pt>
                <c:pt idx="54">
                  <c:v>0.80900000000000005</c:v>
                </c:pt>
                <c:pt idx="55">
                  <c:v>0.82900000000000007</c:v>
                </c:pt>
                <c:pt idx="56">
                  <c:v>0.84900000000000009</c:v>
                </c:pt>
                <c:pt idx="57">
                  <c:v>0.8620000000000001</c:v>
                </c:pt>
                <c:pt idx="58">
                  <c:v>0.8640000000000001</c:v>
                </c:pt>
                <c:pt idx="59">
                  <c:v>0.84800000000000009</c:v>
                </c:pt>
                <c:pt idx="60">
                  <c:v>0.81299999999999994</c:v>
                </c:pt>
                <c:pt idx="61">
                  <c:v>0.76000000000000012</c:v>
                </c:pt>
                <c:pt idx="62">
                  <c:v>0.69100000000000006</c:v>
                </c:pt>
                <c:pt idx="63">
                  <c:v>0.6090000000000001</c:v>
                </c:pt>
                <c:pt idx="64">
                  <c:v>0.52200000000000002</c:v>
                </c:pt>
                <c:pt idx="65">
                  <c:v>0.43300000000000005</c:v>
                </c:pt>
                <c:pt idx="66">
                  <c:v>0.34900000000000009</c:v>
                </c:pt>
                <c:pt idx="67">
                  <c:v>0.27200000000000002</c:v>
                </c:pt>
                <c:pt idx="68">
                  <c:v>0.20500000000000002</c:v>
                </c:pt>
                <c:pt idx="69">
                  <c:v>0.15000000000000002</c:v>
                </c:pt>
                <c:pt idx="70">
                  <c:v>0.10700000000000001</c:v>
                </c:pt>
                <c:pt idx="71">
                  <c:v>7.3000000000000009E-2</c:v>
                </c:pt>
                <c:pt idx="72">
                  <c:v>4.9000000000000016E-2</c:v>
                </c:pt>
                <c:pt idx="73">
                  <c:v>3.1000000000000007E-2</c:v>
                </c:pt>
                <c:pt idx="74">
                  <c:v>2.0000000000000004E-2</c:v>
                </c:pt>
                <c:pt idx="75">
                  <c:v>1.2000000000000002E-2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8-61B1-4A98-9E15-B95C1E8F8231}"/>
            </c:ext>
          </c:extLst>
        </c:ser>
        <c:ser>
          <c:idx val="41"/>
          <c:order val="41"/>
          <c:val>
            <c:numRef>
              <c:f>raster.f2!$B$42:$CD$42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1.2000000000000002E-2</c:v>
                </c:pt>
                <c:pt idx="6">
                  <c:v>1.9000000000000003E-2</c:v>
                </c:pt>
                <c:pt idx="7">
                  <c:v>3.1000000000000007E-2</c:v>
                </c:pt>
                <c:pt idx="8">
                  <c:v>4.8000000000000008E-2</c:v>
                </c:pt>
                <c:pt idx="9">
                  <c:v>7.3000000000000009E-2</c:v>
                </c:pt>
                <c:pt idx="10">
                  <c:v>0.10600000000000001</c:v>
                </c:pt>
                <c:pt idx="11">
                  <c:v>0.14900000000000002</c:v>
                </c:pt>
                <c:pt idx="12">
                  <c:v>0.20400000000000001</c:v>
                </c:pt>
                <c:pt idx="13">
                  <c:v>0.27</c:v>
                </c:pt>
                <c:pt idx="14">
                  <c:v>0.34700000000000009</c:v>
                </c:pt>
                <c:pt idx="15">
                  <c:v>0.43100000000000011</c:v>
                </c:pt>
                <c:pt idx="16">
                  <c:v>0.52</c:v>
                </c:pt>
                <c:pt idx="17">
                  <c:v>0.6070000000000001</c:v>
                </c:pt>
                <c:pt idx="18">
                  <c:v>0.68900000000000006</c:v>
                </c:pt>
                <c:pt idx="19">
                  <c:v>0.75900000000000012</c:v>
                </c:pt>
                <c:pt idx="20">
                  <c:v>0.81200000000000017</c:v>
                </c:pt>
                <c:pt idx="21">
                  <c:v>0.84700000000000009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0.84900000000000009</c:v>
                </c:pt>
                <c:pt idx="25">
                  <c:v>0.82900000000000007</c:v>
                </c:pt>
                <c:pt idx="26">
                  <c:v>0.80900000000000005</c:v>
                </c:pt>
                <c:pt idx="27">
                  <c:v>0.79500000000000004</c:v>
                </c:pt>
                <c:pt idx="28">
                  <c:v>0.79200000000000004</c:v>
                </c:pt>
                <c:pt idx="29">
                  <c:v>0.80300000000000005</c:v>
                </c:pt>
                <c:pt idx="30">
                  <c:v>0.82800000000000007</c:v>
                </c:pt>
                <c:pt idx="31">
                  <c:v>0.8650000000000001</c:v>
                </c:pt>
                <c:pt idx="32">
                  <c:v>0.91200000000000003</c:v>
                </c:pt>
                <c:pt idx="33">
                  <c:v>0.96400000000000008</c:v>
                </c:pt>
                <c:pt idx="34">
                  <c:v>1.016</c:v>
                </c:pt>
                <c:pt idx="35">
                  <c:v>1.0640000000000001</c:v>
                </c:pt>
                <c:pt idx="36">
                  <c:v>1.1060000000000001</c:v>
                </c:pt>
                <c:pt idx="37">
                  <c:v>1.1399999999999997</c:v>
                </c:pt>
                <c:pt idx="38">
                  <c:v>1.1639999999999997</c:v>
                </c:pt>
                <c:pt idx="39">
                  <c:v>1.1779999999999997</c:v>
                </c:pt>
                <c:pt idx="40">
                  <c:v>1.1830000000000001</c:v>
                </c:pt>
                <c:pt idx="41">
                  <c:v>1.1779999999999997</c:v>
                </c:pt>
                <c:pt idx="42">
                  <c:v>1.1639999999999997</c:v>
                </c:pt>
                <c:pt idx="43">
                  <c:v>1.1399999999999997</c:v>
                </c:pt>
                <c:pt idx="44">
                  <c:v>1.1060000000000001</c:v>
                </c:pt>
                <c:pt idx="45">
                  <c:v>1.0640000000000001</c:v>
                </c:pt>
                <c:pt idx="46">
                  <c:v>1.016</c:v>
                </c:pt>
                <c:pt idx="47">
                  <c:v>0.96400000000000008</c:v>
                </c:pt>
                <c:pt idx="48">
                  <c:v>0.91200000000000003</c:v>
                </c:pt>
                <c:pt idx="49">
                  <c:v>0.8650000000000001</c:v>
                </c:pt>
                <c:pt idx="50">
                  <c:v>0.82800000000000007</c:v>
                </c:pt>
                <c:pt idx="51">
                  <c:v>0.80300000000000005</c:v>
                </c:pt>
                <c:pt idx="52">
                  <c:v>0.79200000000000004</c:v>
                </c:pt>
                <c:pt idx="53">
                  <c:v>0.79500000000000004</c:v>
                </c:pt>
                <c:pt idx="54">
                  <c:v>0.80900000000000005</c:v>
                </c:pt>
                <c:pt idx="55">
                  <c:v>0.82900000000000007</c:v>
                </c:pt>
                <c:pt idx="56">
                  <c:v>0.84900000000000009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0.84700000000000009</c:v>
                </c:pt>
                <c:pt idx="60">
                  <c:v>0.81200000000000017</c:v>
                </c:pt>
                <c:pt idx="61">
                  <c:v>0.75900000000000012</c:v>
                </c:pt>
                <c:pt idx="62">
                  <c:v>0.68900000000000006</c:v>
                </c:pt>
                <c:pt idx="63">
                  <c:v>0.6070000000000001</c:v>
                </c:pt>
                <c:pt idx="64">
                  <c:v>0.52</c:v>
                </c:pt>
                <c:pt idx="65">
                  <c:v>0.43100000000000011</c:v>
                </c:pt>
                <c:pt idx="66">
                  <c:v>0.34700000000000009</c:v>
                </c:pt>
                <c:pt idx="67">
                  <c:v>0.27</c:v>
                </c:pt>
                <c:pt idx="68">
                  <c:v>0.20400000000000001</c:v>
                </c:pt>
                <c:pt idx="69">
                  <c:v>0.14900000000000002</c:v>
                </c:pt>
                <c:pt idx="70">
                  <c:v>0.10600000000000001</c:v>
                </c:pt>
                <c:pt idx="71">
                  <c:v>7.3000000000000009E-2</c:v>
                </c:pt>
                <c:pt idx="72">
                  <c:v>4.8000000000000008E-2</c:v>
                </c:pt>
                <c:pt idx="73">
                  <c:v>3.1000000000000007E-2</c:v>
                </c:pt>
                <c:pt idx="74">
                  <c:v>1.9000000000000003E-2</c:v>
                </c:pt>
                <c:pt idx="75">
                  <c:v>1.2000000000000002E-2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61B1-4A98-9E15-B95C1E8F8231}"/>
            </c:ext>
          </c:extLst>
        </c:ser>
        <c:ser>
          <c:idx val="42"/>
          <c:order val="42"/>
          <c:val>
            <c:numRef>
              <c:f>raster.f2!$B$43:$CD$43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7.0000000000000019E-3</c:v>
                </c:pt>
                <c:pt idx="5">
                  <c:v>1.0999999999999999E-2</c:v>
                </c:pt>
                <c:pt idx="6">
                  <c:v>1.9000000000000003E-2</c:v>
                </c:pt>
                <c:pt idx="7">
                  <c:v>3.0000000000000006E-2</c:v>
                </c:pt>
                <c:pt idx="8">
                  <c:v>4.7000000000000014E-2</c:v>
                </c:pt>
                <c:pt idx="9">
                  <c:v>7.1000000000000008E-2</c:v>
                </c:pt>
                <c:pt idx="10">
                  <c:v>0.10400000000000001</c:v>
                </c:pt>
                <c:pt idx="11">
                  <c:v>0.14700000000000002</c:v>
                </c:pt>
                <c:pt idx="12">
                  <c:v>0.20100000000000001</c:v>
                </c:pt>
                <c:pt idx="13">
                  <c:v>0.26700000000000002</c:v>
                </c:pt>
                <c:pt idx="14">
                  <c:v>0.34200000000000014</c:v>
                </c:pt>
                <c:pt idx="15">
                  <c:v>0.4260000000000001</c:v>
                </c:pt>
                <c:pt idx="16">
                  <c:v>0.51400000000000001</c:v>
                </c:pt>
                <c:pt idx="17">
                  <c:v>0.60200000000000009</c:v>
                </c:pt>
                <c:pt idx="18">
                  <c:v>0.68400000000000016</c:v>
                </c:pt>
                <c:pt idx="19">
                  <c:v>0.75400000000000011</c:v>
                </c:pt>
                <c:pt idx="20">
                  <c:v>0.80900000000000005</c:v>
                </c:pt>
                <c:pt idx="21">
                  <c:v>0.84500000000000008</c:v>
                </c:pt>
                <c:pt idx="22">
                  <c:v>0.8630000000000001</c:v>
                </c:pt>
                <c:pt idx="23">
                  <c:v>0.8630000000000001</c:v>
                </c:pt>
                <c:pt idx="24">
                  <c:v>0.85100000000000009</c:v>
                </c:pt>
                <c:pt idx="25">
                  <c:v>0.83100000000000007</c:v>
                </c:pt>
                <c:pt idx="26">
                  <c:v>0.81100000000000005</c:v>
                </c:pt>
                <c:pt idx="27">
                  <c:v>0.79600000000000004</c:v>
                </c:pt>
                <c:pt idx="28">
                  <c:v>0.79200000000000004</c:v>
                </c:pt>
                <c:pt idx="29">
                  <c:v>0.80100000000000005</c:v>
                </c:pt>
                <c:pt idx="30">
                  <c:v>0.82299999999999995</c:v>
                </c:pt>
                <c:pt idx="31">
                  <c:v>0.8580000000000001</c:v>
                </c:pt>
                <c:pt idx="32">
                  <c:v>0.90300000000000002</c:v>
                </c:pt>
                <c:pt idx="33">
                  <c:v>0.95300000000000007</c:v>
                </c:pt>
                <c:pt idx="34">
                  <c:v>1.0029999999999997</c:v>
                </c:pt>
                <c:pt idx="35">
                  <c:v>1.0509999999999997</c:v>
                </c:pt>
                <c:pt idx="36">
                  <c:v>1.0920000000000001</c:v>
                </c:pt>
                <c:pt idx="37">
                  <c:v>1.125</c:v>
                </c:pt>
                <c:pt idx="38">
                  <c:v>1.149</c:v>
                </c:pt>
                <c:pt idx="39">
                  <c:v>1.1639999999999997</c:v>
                </c:pt>
                <c:pt idx="40">
                  <c:v>1.169</c:v>
                </c:pt>
                <c:pt idx="41">
                  <c:v>1.1639999999999997</c:v>
                </c:pt>
                <c:pt idx="42">
                  <c:v>1.149</c:v>
                </c:pt>
                <c:pt idx="43">
                  <c:v>1.125</c:v>
                </c:pt>
                <c:pt idx="44">
                  <c:v>1.0920000000000001</c:v>
                </c:pt>
                <c:pt idx="45">
                  <c:v>1.0509999999999997</c:v>
                </c:pt>
                <c:pt idx="46">
                  <c:v>1.0029999999999997</c:v>
                </c:pt>
                <c:pt idx="47">
                  <c:v>0.95300000000000007</c:v>
                </c:pt>
                <c:pt idx="48">
                  <c:v>0.90300000000000002</c:v>
                </c:pt>
                <c:pt idx="49">
                  <c:v>0.8580000000000001</c:v>
                </c:pt>
                <c:pt idx="50">
                  <c:v>0.82299999999999995</c:v>
                </c:pt>
                <c:pt idx="51">
                  <c:v>0.80100000000000005</c:v>
                </c:pt>
                <c:pt idx="52">
                  <c:v>0.79200000000000004</c:v>
                </c:pt>
                <c:pt idx="53">
                  <c:v>0.79600000000000004</c:v>
                </c:pt>
                <c:pt idx="54">
                  <c:v>0.81100000000000005</c:v>
                </c:pt>
                <c:pt idx="55">
                  <c:v>0.83100000000000007</c:v>
                </c:pt>
                <c:pt idx="56">
                  <c:v>0.85100000000000009</c:v>
                </c:pt>
                <c:pt idx="57">
                  <c:v>0.8630000000000001</c:v>
                </c:pt>
                <c:pt idx="58">
                  <c:v>0.8630000000000001</c:v>
                </c:pt>
                <c:pt idx="59">
                  <c:v>0.84500000000000008</c:v>
                </c:pt>
                <c:pt idx="60">
                  <c:v>0.80900000000000005</c:v>
                </c:pt>
                <c:pt idx="61">
                  <c:v>0.75400000000000011</c:v>
                </c:pt>
                <c:pt idx="62">
                  <c:v>0.68400000000000016</c:v>
                </c:pt>
                <c:pt idx="63">
                  <c:v>0.60200000000000009</c:v>
                </c:pt>
                <c:pt idx="64">
                  <c:v>0.51400000000000001</c:v>
                </c:pt>
                <c:pt idx="65">
                  <c:v>0.4260000000000001</c:v>
                </c:pt>
                <c:pt idx="66">
                  <c:v>0.34200000000000014</c:v>
                </c:pt>
                <c:pt idx="67">
                  <c:v>0.26700000000000002</c:v>
                </c:pt>
                <c:pt idx="68">
                  <c:v>0.20100000000000001</c:v>
                </c:pt>
                <c:pt idx="69">
                  <c:v>0.14700000000000002</c:v>
                </c:pt>
                <c:pt idx="70">
                  <c:v>0.10400000000000001</c:v>
                </c:pt>
                <c:pt idx="71">
                  <c:v>7.1000000000000008E-2</c:v>
                </c:pt>
                <c:pt idx="72">
                  <c:v>4.7000000000000014E-2</c:v>
                </c:pt>
                <c:pt idx="73">
                  <c:v>3.0000000000000006E-2</c:v>
                </c:pt>
                <c:pt idx="74">
                  <c:v>1.9000000000000003E-2</c:v>
                </c:pt>
                <c:pt idx="75">
                  <c:v>1.0999999999999999E-2</c:v>
                </c:pt>
                <c:pt idx="76">
                  <c:v>7.0000000000000019E-3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A-61B1-4A98-9E15-B95C1E8F8231}"/>
            </c:ext>
          </c:extLst>
        </c:ser>
        <c:ser>
          <c:idx val="43"/>
          <c:order val="43"/>
          <c:val>
            <c:numRef>
              <c:f>raster.f2!$B$44:$CD$44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4.000000000000001E-3</c:v>
                </c:pt>
                <c:pt idx="4">
                  <c:v>6.0000000000000019E-3</c:v>
                </c:pt>
                <c:pt idx="5">
                  <c:v>1.0999999999999999E-2</c:v>
                </c:pt>
                <c:pt idx="6">
                  <c:v>1.8000000000000002E-2</c:v>
                </c:pt>
                <c:pt idx="7">
                  <c:v>2.9000000000000005E-2</c:v>
                </c:pt>
                <c:pt idx="8">
                  <c:v>4.6000000000000006E-2</c:v>
                </c:pt>
                <c:pt idx="9">
                  <c:v>6.900000000000002E-2</c:v>
                </c:pt>
                <c:pt idx="10">
                  <c:v>0.10100000000000002</c:v>
                </c:pt>
                <c:pt idx="11">
                  <c:v>0.14300000000000002</c:v>
                </c:pt>
                <c:pt idx="12">
                  <c:v>0.19600000000000004</c:v>
                </c:pt>
                <c:pt idx="13">
                  <c:v>0.26</c:v>
                </c:pt>
                <c:pt idx="14">
                  <c:v>0.33500000000000008</c:v>
                </c:pt>
                <c:pt idx="15">
                  <c:v>0.41800000000000004</c:v>
                </c:pt>
                <c:pt idx="16">
                  <c:v>0.505</c:v>
                </c:pt>
                <c:pt idx="17">
                  <c:v>0.59300000000000008</c:v>
                </c:pt>
                <c:pt idx="18">
                  <c:v>0.67500000000000016</c:v>
                </c:pt>
                <c:pt idx="19">
                  <c:v>0.74600000000000011</c:v>
                </c:pt>
                <c:pt idx="20">
                  <c:v>0.80300000000000005</c:v>
                </c:pt>
                <c:pt idx="21">
                  <c:v>0.84200000000000008</c:v>
                </c:pt>
                <c:pt idx="22">
                  <c:v>0.8610000000000001</c:v>
                </c:pt>
                <c:pt idx="23">
                  <c:v>0.8640000000000001</c:v>
                </c:pt>
                <c:pt idx="24">
                  <c:v>0.85300000000000009</c:v>
                </c:pt>
                <c:pt idx="25">
                  <c:v>0.83500000000000008</c:v>
                </c:pt>
                <c:pt idx="26">
                  <c:v>0.81499999999999995</c:v>
                </c:pt>
                <c:pt idx="27">
                  <c:v>0.79900000000000004</c:v>
                </c:pt>
                <c:pt idx="28">
                  <c:v>0.79200000000000004</c:v>
                </c:pt>
                <c:pt idx="29">
                  <c:v>0.79700000000000004</c:v>
                </c:pt>
                <c:pt idx="30">
                  <c:v>0.81599999999999995</c:v>
                </c:pt>
                <c:pt idx="31">
                  <c:v>0.84800000000000009</c:v>
                </c:pt>
                <c:pt idx="32">
                  <c:v>0.88900000000000012</c:v>
                </c:pt>
                <c:pt idx="33">
                  <c:v>0.93500000000000005</c:v>
                </c:pt>
                <c:pt idx="34">
                  <c:v>0.98299999999999998</c:v>
                </c:pt>
                <c:pt idx="35">
                  <c:v>1.0289999999999997</c:v>
                </c:pt>
                <c:pt idx="36">
                  <c:v>1.069</c:v>
                </c:pt>
                <c:pt idx="37">
                  <c:v>1.1020000000000001</c:v>
                </c:pt>
                <c:pt idx="38">
                  <c:v>1.125</c:v>
                </c:pt>
                <c:pt idx="39">
                  <c:v>1.1399999999999997</c:v>
                </c:pt>
                <c:pt idx="40">
                  <c:v>1.145</c:v>
                </c:pt>
                <c:pt idx="41">
                  <c:v>1.1399999999999997</c:v>
                </c:pt>
                <c:pt idx="42">
                  <c:v>1.125</c:v>
                </c:pt>
                <c:pt idx="43">
                  <c:v>1.1020000000000001</c:v>
                </c:pt>
                <c:pt idx="44">
                  <c:v>1.069</c:v>
                </c:pt>
                <c:pt idx="45">
                  <c:v>1.0289999999999997</c:v>
                </c:pt>
                <c:pt idx="46">
                  <c:v>0.98299999999999998</c:v>
                </c:pt>
                <c:pt idx="47">
                  <c:v>0.93500000000000005</c:v>
                </c:pt>
                <c:pt idx="48">
                  <c:v>0.88900000000000012</c:v>
                </c:pt>
                <c:pt idx="49">
                  <c:v>0.84800000000000009</c:v>
                </c:pt>
                <c:pt idx="50">
                  <c:v>0.81599999999999995</c:v>
                </c:pt>
                <c:pt idx="51">
                  <c:v>0.79700000000000004</c:v>
                </c:pt>
                <c:pt idx="52">
                  <c:v>0.79200000000000004</c:v>
                </c:pt>
                <c:pt idx="53">
                  <c:v>0.79900000000000004</c:v>
                </c:pt>
                <c:pt idx="54">
                  <c:v>0.81499999999999995</c:v>
                </c:pt>
                <c:pt idx="55">
                  <c:v>0.83500000000000008</c:v>
                </c:pt>
                <c:pt idx="56">
                  <c:v>0.85300000000000009</c:v>
                </c:pt>
                <c:pt idx="57">
                  <c:v>0.8640000000000001</c:v>
                </c:pt>
                <c:pt idx="58">
                  <c:v>0.8610000000000001</c:v>
                </c:pt>
                <c:pt idx="59">
                  <c:v>0.84200000000000008</c:v>
                </c:pt>
                <c:pt idx="60">
                  <c:v>0.80300000000000005</c:v>
                </c:pt>
                <c:pt idx="61">
                  <c:v>0.74600000000000011</c:v>
                </c:pt>
                <c:pt idx="62">
                  <c:v>0.67500000000000016</c:v>
                </c:pt>
                <c:pt idx="63">
                  <c:v>0.59300000000000008</c:v>
                </c:pt>
                <c:pt idx="64">
                  <c:v>0.505</c:v>
                </c:pt>
                <c:pt idx="65">
                  <c:v>0.41800000000000004</c:v>
                </c:pt>
                <c:pt idx="66">
                  <c:v>0.33500000000000008</c:v>
                </c:pt>
                <c:pt idx="67">
                  <c:v>0.26</c:v>
                </c:pt>
                <c:pt idx="68">
                  <c:v>0.19600000000000004</c:v>
                </c:pt>
                <c:pt idx="69">
                  <c:v>0.14300000000000002</c:v>
                </c:pt>
                <c:pt idx="70">
                  <c:v>0.10100000000000002</c:v>
                </c:pt>
                <c:pt idx="71">
                  <c:v>6.900000000000002E-2</c:v>
                </c:pt>
                <c:pt idx="72">
                  <c:v>4.6000000000000006E-2</c:v>
                </c:pt>
                <c:pt idx="73">
                  <c:v>2.9000000000000005E-2</c:v>
                </c:pt>
                <c:pt idx="74">
                  <c:v>1.8000000000000002E-2</c:v>
                </c:pt>
                <c:pt idx="75">
                  <c:v>1.0999999999999999E-2</c:v>
                </c:pt>
                <c:pt idx="76">
                  <c:v>6.0000000000000019E-3</c:v>
                </c:pt>
                <c:pt idx="77">
                  <c:v>4.000000000000001E-3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B-61B1-4A98-9E15-B95C1E8F8231}"/>
            </c:ext>
          </c:extLst>
        </c:ser>
        <c:ser>
          <c:idx val="44"/>
          <c:order val="44"/>
          <c:val>
            <c:numRef>
              <c:f>raster.f2!$B$45:$CD$45</c:f>
              <c:numCache>
                <c:formatCode>General</c:formatCode>
                <c:ptCount val="81"/>
                <c:pt idx="0">
                  <c:v>1.0000000000000002E-3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1.7000000000000005E-2</c:v>
                </c:pt>
                <c:pt idx="7">
                  <c:v>2.8000000000000004E-2</c:v>
                </c:pt>
                <c:pt idx="8">
                  <c:v>4.4000000000000004E-2</c:v>
                </c:pt>
                <c:pt idx="9">
                  <c:v>6.6000000000000003E-2</c:v>
                </c:pt>
                <c:pt idx="10">
                  <c:v>9.7000000000000017E-2</c:v>
                </c:pt>
                <c:pt idx="11">
                  <c:v>0.13700000000000001</c:v>
                </c:pt>
                <c:pt idx="12">
                  <c:v>0.18900000000000003</c:v>
                </c:pt>
                <c:pt idx="13">
                  <c:v>0.251</c:v>
                </c:pt>
                <c:pt idx="14">
                  <c:v>0.32400000000000007</c:v>
                </c:pt>
                <c:pt idx="15">
                  <c:v>0.40600000000000008</c:v>
                </c:pt>
                <c:pt idx="16">
                  <c:v>0.4920000000000001</c:v>
                </c:pt>
                <c:pt idx="17">
                  <c:v>0.58000000000000007</c:v>
                </c:pt>
                <c:pt idx="18">
                  <c:v>0.66200000000000014</c:v>
                </c:pt>
                <c:pt idx="19">
                  <c:v>0.7350000000000001</c:v>
                </c:pt>
                <c:pt idx="20">
                  <c:v>0.79400000000000004</c:v>
                </c:pt>
                <c:pt idx="21">
                  <c:v>0.83600000000000008</c:v>
                </c:pt>
                <c:pt idx="22">
                  <c:v>0.8590000000000001</c:v>
                </c:pt>
                <c:pt idx="23">
                  <c:v>0.8650000000000001</c:v>
                </c:pt>
                <c:pt idx="24">
                  <c:v>0.8570000000000001</c:v>
                </c:pt>
                <c:pt idx="25">
                  <c:v>0.84000000000000008</c:v>
                </c:pt>
                <c:pt idx="26">
                  <c:v>0.81899999999999995</c:v>
                </c:pt>
                <c:pt idx="27">
                  <c:v>0.80200000000000005</c:v>
                </c:pt>
                <c:pt idx="28">
                  <c:v>0.79300000000000004</c:v>
                </c:pt>
                <c:pt idx="29">
                  <c:v>0.79400000000000004</c:v>
                </c:pt>
                <c:pt idx="30">
                  <c:v>0.80800000000000005</c:v>
                </c:pt>
                <c:pt idx="31">
                  <c:v>0.83500000000000008</c:v>
                </c:pt>
                <c:pt idx="32">
                  <c:v>0.87000000000000011</c:v>
                </c:pt>
                <c:pt idx="33">
                  <c:v>0.91200000000000003</c:v>
                </c:pt>
                <c:pt idx="34">
                  <c:v>0.95600000000000007</c:v>
                </c:pt>
                <c:pt idx="35">
                  <c:v>0.999</c:v>
                </c:pt>
                <c:pt idx="36">
                  <c:v>1.038</c:v>
                </c:pt>
                <c:pt idx="37">
                  <c:v>1.069</c:v>
                </c:pt>
                <c:pt idx="38">
                  <c:v>1.0920000000000001</c:v>
                </c:pt>
                <c:pt idx="39">
                  <c:v>1.1060000000000001</c:v>
                </c:pt>
                <c:pt idx="40">
                  <c:v>1.111</c:v>
                </c:pt>
                <c:pt idx="41">
                  <c:v>1.1060000000000001</c:v>
                </c:pt>
                <c:pt idx="42">
                  <c:v>1.0920000000000001</c:v>
                </c:pt>
                <c:pt idx="43">
                  <c:v>1.069</c:v>
                </c:pt>
                <c:pt idx="44">
                  <c:v>1.038</c:v>
                </c:pt>
                <c:pt idx="45">
                  <c:v>0.999</c:v>
                </c:pt>
                <c:pt idx="46">
                  <c:v>0.95600000000000007</c:v>
                </c:pt>
                <c:pt idx="47">
                  <c:v>0.91200000000000003</c:v>
                </c:pt>
                <c:pt idx="48">
                  <c:v>0.87000000000000011</c:v>
                </c:pt>
                <c:pt idx="49">
                  <c:v>0.83500000000000008</c:v>
                </c:pt>
                <c:pt idx="50">
                  <c:v>0.80800000000000005</c:v>
                </c:pt>
                <c:pt idx="51">
                  <c:v>0.79400000000000004</c:v>
                </c:pt>
                <c:pt idx="52">
                  <c:v>0.79300000000000004</c:v>
                </c:pt>
                <c:pt idx="53">
                  <c:v>0.80200000000000005</c:v>
                </c:pt>
                <c:pt idx="54">
                  <c:v>0.81899999999999995</c:v>
                </c:pt>
                <c:pt idx="55">
                  <c:v>0.84000000000000008</c:v>
                </c:pt>
                <c:pt idx="56">
                  <c:v>0.8570000000000001</c:v>
                </c:pt>
                <c:pt idx="57">
                  <c:v>0.8650000000000001</c:v>
                </c:pt>
                <c:pt idx="58">
                  <c:v>0.8590000000000001</c:v>
                </c:pt>
                <c:pt idx="59">
                  <c:v>0.83600000000000008</c:v>
                </c:pt>
                <c:pt idx="60">
                  <c:v>0.79400000000000004</c:v>
                </c:pt>
                <c:pt idx="61">
                  <c:v>0.7350000000000001</c:v>
                </c:pt>
                <c:pt idx="62">
                  <c:v>0.66200000000000014</c:v>
                </c:pt>
                <c:pt idx="63">
                  <c:v>0.58000000000000007</c:v>
                </c:pt>
                <c:pt idx="64">
                  <c:v>0.4920000000000001</c:v>
                </c:pt>
                <c:pt idx="65">
                  <c:v>0.40600000000000008</c:v>
                </c:pt>
                <c:pt idx="66">
                  <c:v>0.32400000000000007</c:v>
                </c:pt>
                <c:pt idx="67">
                  <c:v>0.251</c:v>
                </c:pt>
                <c:pt idx="68">
                  <c:v>0.18900000000000003</c:v>
                </c:pt>
                <c:pt idx="69">
                  <c:v>0.13700000000000001</c:v>
                </c:pt>
                <c:pt idx="70">
                  <c:v>9.7000000000000017E-2</c:v>
                </c:pt>
                <c:pt idx="71">
                  <c:v>6.6000000000000003E-2</c:v>
                </c:pt>
                <c:pt idx="72">
                  <c:v>4.4000000000000004E-2</c:v>
                </c:pt>
                <c:pt idx="73">
                  <c:v>2.8000000000000004E-2</c:v>
                </c:pt>
                <c:pt idx="74">
                  <c:v>1.7000000000000005E-2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1.0000000000000002E-3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61B1-4A98-9E15-B95C1E8F8231}"/>
            </c:ext>
          </c:extLst>
        </c:ser>
        <c:ser>
          <c:idx val="45"/>
          <c:order val="45"/>
          <c:val>
            <c:numRef>
              <c:f>raster.f2!$B$46:$CD$46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6.0000000000000019E-3</c:v>
                </c:pt>
                <c:pt idx="5">
                  <c:v>1.0000000000000002E-2</c:v>
                </c:pt>
                <c:pt idx="6">
                  <c:v>1.6000000000000004E-2</c:v>
                </c:pt>
                <c:pt idx="7">
                  <c:v>2.6000000000000002E-2</c:v>
                </c:pt>
                <c:pt idx="8">
                  <c:v>4.1000000000000002E-2</c:v>
                </c:pt>
                <c:pt idx="9">
                  <c:v>6.2000000000000013E-2</c:v>
                </c:pt>
                <c:pt idx="10">
                  <c:v>9.2000000000000026E-2</c:v>
                </c:pt>
                <c:pt idx="11">
                  <c:v>0.13</c:v>
                </c:pt>
                <c:pt idx="12">
                  <c:v>0.18000000000000002</c:v>
                </c:pt>
                <c:pt idx="13">
                  <c:v>0.24000000000000002</c:v>
                </c:pt>
                <c:pt idx="14">
                  <c:v>0.31100000000000005</c:v>
                </c:pt>
                <c:pt idx="15">
                  <c:v>0.39100000000000007</c:v>
                </c:pt>
                <c:pt idx="16">
                  <c:v>0.47600000000000003</c:v>
                </c:pt>
                <c:pt idx="17">
                  <c:v>0.56299999999999994</c:v>
                </c:pt>
                <c:pt idx="18">
                  <c:v>0.64600000000000013</c:v>
                </c:pt>
                <c:pt idx="19">
                  <c:v>0.72100000000000009</c:v>
                </c:pt>
                <c:pt idx="20">
                  <c:v>0.78300000000000003</c:v>
                </c:pt>
                <c:pt idx="21">
                  <c:v>0.82800000000000007</c:v>
                </c:pt>
                <c:pt idx="22">
                  <c:v>0.85500000000000009</c:v>
                </c:pt>
                <c:pt idx="23">
                  <c:v>0.8650000000000001</c:v>
                </c:pt>
                <c:pt idx="24">
                  <c:v>0.8600000000000001</c:v>
                </c:pt>
                <c:pt idx="25">
                  <c:v>0.84500000000000008</c:v>
                </c:pt>
                <c:pt idx="26">
                  <c:v>0.82600000000000007</c:v>
                </c:pt>
                <c:pt idx="27">
                  <c:v>0.80700000000000005</c:v>
                </c:pt>
                <c:pt idx="28">
                  <c:v>0.79500000000000004</c:v>
                </c:pt>
                <c:pt idx="29">
                  <c:v>0.79200000000000004</c:v>
                </c:pt>
                <c:pt idx="30">
                  <c:v>0.80100000000000005</c:v>
                </c:pt>
                <c:pt idx="31">
                  <c:v>0.82000000000000006</c:v>
                </c:pt>
                <c:pt idx="32">
                  <c:v>0.85000000000000009</c:v>
                </c:pt>
                <c:pt idx="33">
                  <c:v>0.88600000000000012</c:v>
                </c:pt>
                <c:pt idx="34">
                  <c:v>0.92500000000000004</c:v>
                </c:pt>
                <c:pt idx="35">
                  <c:v>0.96400000000000008</c:v>
                </c:pt>
                <c:pt idx="36">
                  <c:v>0.999</c:v>
                </c:pt>
                <c:pt idx="37">
                  <c:v>1.0289999999999997</c:v>
                </c:pt>
                <c:pt idx="38">
                  <c:v>1.0509999999999997</c:v>
                </c:pt>
                <c:pt idx="39">
                  <c:v>1.0640000000000001</c:v>
                </c:pt>
                <c:pt idx="40">
                  <c:v>1.069</c:v>
                </c:pt>
                <c:pt idx="41">
                  <c:v>1.0640000000000001</c:v>
                </c:pt>
                <c:pt idx="42">
                  <c:v>1.0509999999999997</c:v>
                </c:pt>
                <c:pt idx="43">
                  <c:v>1.0289999999999997</c:v>
                </c:pt>
                <c:pt idx="44">
                  <c:v>0.999</c:v>
                </c:pt>
                <c:pt idx="45">
                  <c:v>0.96400000000000008</c:v>
                </c:pt>
                <c:pt idx="46">
                  <c:v>0.92500000000000004</c:v>
                </c:pt>
                <c:pt idx="47">
                  <c:v>0.88600000000000012</c:v>
                </c:pt>
                <c:pt idx="48">
                  <c:v>0.85000000000000009</c:v>
                </c:pt>
                <c:pt idx="49">
                  <c:v>0.82000000000000006</c:v>
                </c:pt>
                <c:pt idx="50">
                  <c:v>0.80100000000000005</c:v>
                </c:pt>
                <c:pt idx="51">
                  <c:v>0.79200000000000004</c:v>
                </c:pt>
                <c:pt idx="52">
                  <c:v>0.79500000000000004</c:v>
                </c:pt>
                <c:pt idx="53">
                  <c:v>0.80700000000000005</c:v>
                </c:pt>
                <c:pt idx="54">
                  <c:v>0.82600000000000007</c:v>
                </c:pt>
                <c:pt idx="55">
                  <c:v>0.84500000000000008</c:v>
                </c:pt>
                <c:pt idx="56">
                  <c:v>0.8600000000000001</c:v>
                </c:pt>
                <c:pt idx="57">
                  <c:v>0.8650000000000001</c:v>
                </c:pt>
                <c:pt idx="58">
                  <c:v>0.85500000000000009</c:v>
                </c:pt>
                <c:pt idx="59">
                  <c:v>0.82800000000000007</c:v>
                </c:pt>
                <c:pt idx="60">
                  <c:v>0.78300000000000003</c:v>
                </c:pt>
                <c:pt idx="61">
                  <c:v>0.72100000000000009</c:v>
                </c:pt>
                <c:pt idx="62">
                  <c:v>0.64600000000000013</c:v>
                </c:pt>
                <c:pt idx="63">
                  <c:v>0.56299999999999994</c:v>
                </c:pt>
                <c:pt idx="64">
                  <c:v>0.47600000000000003</c:v>
                </c:pt>
                <c:pt idx="65">
                  <c:v>0.39100000000000007</c:v>
                </c:pt>
                <c:pt idx="66">
                  <c:v>0.31100000000000005</c:v>
                </c:pt>
                <c:pt idx="67">
                  <c:v>0.24000000000000002</c:v>
                </c:pt>
                <c:pt idx="68">
                  <c:v>0.18000000000000002</c:v>
                </c:pt>
                <c:pt idx="69">
                  <c:v>0.13</c:v>
                </c:pt>
                <c:pt idx="70">
                  <c:v>9.2000000000000026E-2</c:v>
                </c:pt>
                <c:pt idx="71">
                  <c:v>6.2000000000000013E-2</c:v>
                </c:pt>
                <c:pt idx="72">
                  <c:v>4.1000000000000002E-2</c:v>
                </c:pt>
                <c:pt idx="73">
                  <c:v>2.6000000000000002E-2</c:v>
                </c:pt>
                <c:pt idx="74">
                  <c:v>1.6000000000000004E-2</c:v>
                </c:pt>
                <c:pt idx="75">
                  <c:v>1.0000000000000002E-2</c:v>
                </c:pt>
                <c:pt idx="76">
                  <c:v>6.0000000000000019E-3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D-61B1-4A98-9E15-B95C1E8F8231}"/>
            </c:ext>
          </c:extLst>
        </c:ser>
        <c:ser>
          <c:idx val="46"/>
          <c:order val="46"/>
          <c:val>
            <c:numRef>
              <c:f>raster.f2!$B$47:$CD$47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2.0000000000000005E-3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9.0000000000000045E-3</c:v>
                </c:pt>
                <c:pt idx="6">
                  <c:v>1.4999999999999998E-2</c:v>
                </c:pt>
                <c:pt idx="7">
                  <c:v>2.4000000000000004E-2</c:v>
                </c:pt>
                <c:pt idx="8">
                  <c:v>3.8000000000000006E-2</c:v>
                </c:pt>
                <c:pt idx="9">
                  <c:v>5.800000000000001E-2</c:v>
                </c:pt>
                <c:pt idx="10">
                  <c:v>8.6000000000000035E-2</c:v>
                </c:pt>
                <c:pt idx="11">
                  <c:v>0.12200000000000001</c:v>
                </c:pt>
                <c:pt idx="12">
                  <c:v>0.16900000000000004</c:v>
                </c:pt>
                <c:pt idx="13">
                  <c:v>0.22700000000000004</c:v>
                </c:pt>
                <c:pt idx="14">
                  <c:v>0.29500000000000004</c:v>
                </c:pt>
                <c:pt idx="15">
                  <c:v>0.37200000000000005</c:v>
                </c:pt>
                <c:pt idx="16">
                  <c:v>0.45600000000000002</c:v>
                </c:pt>
                <c:pt idx="17">
                  <c:v>0.54200000000000004</c:v>
                </c:pt>
                <c:pt idx="18">
                  <c:v>0.62600000000000011</c:v>
                </c:pt>
                <c:pt idx="19">
                  <c:v>0.70300000000000007</c:v>
                </c:pt>
                <c:pt idx="20">
                  <c:v>0.76700000000000013</c:v>
                </c:pt>
                <c:pt idx="21">
                  <c:v>0.81699999999999995</c:v>
                </c:pt>
                <c:pt idx="22">
                  <c:v>0.84900000000000009</c:v>
                </c:pt>
                <c:pt idx="23">
                  <c:v>0.8630000000000001</c:v>
                </c:pt>
                <c:pt idx="24">
                  <c:v>0.8630000000000001</c:v>
                </c:pt>
                <c:pt idx="25">
                  <c:v>0.85100000000000009</c:v>
                </c:pt>
                <c:pt idx="26">
                  <c:v>0.83400000000000007</c:v>
                </c:pt>
                <c:pt idx="27">
                  <c:v>0.81499999999999995</c:v>
                </c:pt>
                <c:pt idx="28">
                  <c:v>0.8</c:v>
                </c:pt>
                <c:pt idx="29">
                  <c:v>0.79200000000000004</c:v>
                </c:pt>
                <c:pt idx="30">
                  <c:v>0.79500000000000004</c:v>
                </c:pt>
                <c:pt idx="31">
                  <c:v>0.80700000000000005</c:v>
                </c:pt>
                <c:pt idx="32">
                  <c:v>0.82900000000000007</c:v>
                </c:pt>
                <c:pt idx="33">
                  <c:v>0.8580000000000001</c:v>
                </c:pt>
                <c:pt idx="34">
                  <c:v>0.89100000000000013</c:v>
                </c:pt>
                <c:pt idx="35">
                  <c:v>0.92500000000000004</c:v>
                </c:pt>
                <c:pt idx="36">
                  <c:v>0.95600000000000007</c:v>
                </c:pt>
                <c:pt idx="37">
                  <c:v>0.98299999999999998</c:v>
                </c:pt>
                <c:pt idx="38">
                  <c:v>1.0029999999999997</c:v>
                </c:pt>
                <c:pt idx="39">
                  <c:v>1.016</c:v>
                </c:pt>
                <c:pt idx="40">
                  <c:v>1.02</c:v>
                </c:pt>
                <c:pt idx="41">
                  <c:v>1.016</c:v>
                </c:pt>
                <c:pt idx="42">
                  <c:v>1.0029999999999997</c:v>
                </c:pt>
                <c:pt idx="43">
                  <c:v>0.98299999999999998</c:v>
                </c:pt>
                <c:pt idx="44">
                  <c:v>0.95600000000000007</c:v>
                </c:pt>
                <c:pt idx="45">
                  <c:v>0.92500000000000004</c:v>
                </c:pt>
                <c:pt idx="46">
                  <c:v>0.89100000000000013</c:v>
                </c:pt>
                <c:pt idx="47">
                  <c:v>0.8580000000000001</c:v>
                </c:pt>
                <c:pt idx="48">
                  <c:v>0.82900000000000007</c:v>
                </c:pt>
                <c:pt idx="49">
                  <c:v>0.80700000000000005</c:v>
                </c:pt>
                <c:pt idx="50">
                  <c:v>0.79500000000000004</c:v>
                </c:pt>
                <c:pt idx="51">
                  <c:v>0.79200000000000004</c:v>
                </c:pt>
                <c:pt idx="52">
                  <c:v>0.8</c:v>
                </c:pt>
                <c:pt idx="53">
                  <c:v>0.81499999999999995</c:v>
                </c:pt>
                <c:pt idx="54">
                  <c:v>0.83400000000000007</c:v>
                </c:pt>
                <c:pt idx="55">
                  <c:v>0.85100000000000009</c:v>
                </c:pt>
                <c:pt idx="56">
                  <c:v>0.8630000000000001</c:v>
                </c:pt>
                <c:pt idx="57">
                  <c:v>0.8630000000000001</c:v>
                </c:pt>
                <c:pt idx="58">
                  <c:v>0.84900000000000009</c:v>
                </c:pt>
                <c:pt idx="59">
                  <c:v>0.81699999999999995</c:v>
                </c:pt>
                <c:pt idx="60">
                  <c:v>0.76700000000000013</c:v>
                </c:pt>
                <c:pt idx="61">
                  <c:v>0.70300000000000007</c:v>
                </c:pt>
                <c:pt idx="62">
                  <c:v>0.62600000000000011</c:v>
                </c:pt>
                <c:pt idx="63">
                  <c:v>0.54200000000000004</c:v>
                </c:pt>
                <c:pt idx="64">
                  <c:v>0.45600000000000002</c:v>
                </c:pt>
                <c:pt idx="65">
                  <c:v>0.37200000000000005</c:v>
                </c:pt>
                <c:pt idx="66">
                  <c:v>0.29500000000000004</c:v>
                </c:pt>
                <c:pt idx="67">
                  <c:v>0.22700000000000004</c:v>
                </c:pt>
                <c:pt idx="68">
                  <c:v>0.16900000000000004</c:v>
                </c:pt>
                <c:pt idx="69">
                  <c:v>0.12200000000000001</c:v>
                </c:pt>
                <c:pt idx="70">
                  <c:v>8.6000000000000035E-2</c:v>
                </c:pt>
                <c:pt idx="71">
                  <c:v>5.800000000000001E-2</c:v>
                </c:pt>
                <c:pt idx="72">
                  <c:v>3.8000000000000006E-2</c:v>
                </c:pt>
                <c:pt idx="73">
                  <c:v>2.4000000000000004E-2</c:v>
                </c:pt>
                <c:pt idx="74">
                  <c:v>1.4999999999999998E-2</c:v>
                </c:pt>
                <c:pt idx="75">
                  <c:v>9.0000000000000045E-3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2.0000000000000005E-3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E-61B1-4A98-9E15-B95C1E8F8231}"/>
            </c:ext>
          </c:extLst>
        </c:ser>
        <c:ser>
          <c:idx val="47"/>
          <c:order val="47"/>
          <c:val>
            <c:numRef>
              <c:f>raster.f2!$B$48:$CD$48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3.0000000000000009E-3</c:v>
                </c:pt>
                <c:pt idx="4">
                  <c:v>5.000000000000001E-3</c:v>
                </c:pt>
                <c:pt idx="5">
                  <c:v>8.0000000000000019E-3</c:v>
                </c:pt>
                <c:pt idx="6">
                  <c:v>1.4000000000000002E-2</c:v>
                </c:pt>
                <c:pt idx="7">
                  <c:v>2.2000000000000002E-2</c:v>
                </c:pt>
                <c:pt idx="8">
                  <c:v>3.500000000000001E-2</c:v>
                </c:pt>
                <c:pt idx="9">
                  <c:v>5.3000000000000005E-2</c:v>
                </c:pt>
                <c:pt idx="10">
                  <c:v>7.9000000000000015E-2</c:v>
                </c:pt>
                <c:pt idx="11">
                  <c:v>0.11300000000000002</c:v>
                </c:pt>
                <c:pt idx="12">
                  <c:v>0.15700000000000003</c:v>
                </c:pt>
                <c:pt idx="13">
                  <c:v>0.21200000000000002</c:v>
                </c:pt>
                <c:pt idx="14">
                  <c:v>0.27700000000000002</c:v>
                </c:pt>
                <c:pt idx="15">
                  <c:v>0.35200000000000004</c:v>
                </c:pt>
                <c:pt idx="16">
                  <c:v>0.43300000000000005</c:v>
                </c:pt>
                <c:pt idx="17">
                  <c:v>0.51800000000000002</c:v>
                </c:pt>
                <c:pt idx="18">
                  <c:v>0.60200000000000009</c:v>
                </c:pt>
                <c:pt idx="19">
                  <c:v>0.68000000000000016</c:v>
                </c:pt>
                <c:pt idx="20">
                  <c:v>0.74800000000000011</c:v>
                </c:pt>
                <c:pt idx="21">
                  <c:v>0.80200000000000005</c:v>
                </c:pt>
                <c:pt idx="22">
                  <c:v>0.83900000000000008</c:v>
                </c:pt>
                <c:pt idx="23">
                  <c:v>0.8600000000000001</c:v>
                </c:pt>
                <c:pt idx="24">
                  <c:v>0.8650000000000001</c:v>
                </c:pt>
                <c:pt idx="25">
                  <c:v>0.8580000000000001</c:v>
                </c:pt>
                <c:pt idx="26">
                  <c:v>0.84200000000000008</c:v>
                </c:pt>
                <c:pt idx="27">
                  <c:v>0.82399999999999995</c:v>
                </c:pt>
                <c:pt idx="28">
                  <c:v>0.80700000000000005</c:v>
                </c:pt>
                <c:pt idx="29">
                  <c:v>0.79500000000000004</c:v>
                </c:pt>
                <c:pt idx="30">
                  <c:v>0.79200000000000004</c:v>
                </c:pt>
                <c:pt idx="31">
                  <c:v>0.79700000000000004</c:v>
                </c:pt>
                <c:pt idx="32">
                  <c:v>0.81200000000000017</c:v>
                </c:pt>
                <c:pt idx="33">
                  <c:v>0.83300000000000007</c:v>
                </c:pt>
                <c:pt idx="34">
                  <c:v>0.8580000000000001</c:v>
                </c:pt>
                <c:pt idx="35">
                  <c:v>0.88600000000000012</c:v>
                </c:pt>
                <c:pt idx="36">
                  <c:v>0.91200000000000003</c:v>
                </c:pt>
                <c:pt idx="37">
                  <c:v>0.93500000000000005</c:v>
                </c:pt>
                <c:pt idx="38">
                  <c:v>0.95300000000000007</c:v>
                </c:pt>
                <c:pt idx="39">
                  <c:v>0.96400000000000008</c:v>
                </c:pt>
                <c:pt idx="40">
                  <c:v>0.96800000000000008</c:v>
                </c:pt>
                <c:pt idx="41">
                  <c:v>0.96400000000000008</c:v>
                </c:pt>
                <c:pt idx="42">
                  <c:v>0.95300000000000007</c:v>
                </c:pt>
                <c:pt idx="43">
                  <c:v>0.93500000000000005</c:v>
                </c:pt>
                <c:pt idx="44">
                  <c:v>0.91200000000000003</c:v>
                </c:pt>
                <c:pt idx="45">
                  <c:v>0.88600000000000012</c:v>
                </c:pt>
                <c:pt idx="46">
                  <c:v>0.8580000000000001</c:v>
                </c:pt>
                <c:pt idx="47">
                  <c:v>0.83300000000000007</c:v>
                </c:pt>
                <c:pt idx="48">
                  <c:v>0.81200000000000017</c:v>
                </c:pt>
                <c:pt idx="49">
                  <c:v>0.79700000000000004</c:v>
                </c:pt>
                <c:pt idx="50">
                  <c:v>0.79200000000000004</c:v>
                </c:pt>
                <c:pt idx="51">
                  <c:v>0.79500000000000004</c:v>
                </c:pt>
                <c:pt idx="52">
                  <c:v>0.80700000000000005</c:v>
                </c:pt>
                <c:pt idx="53">
                  <c:v>0.82399999999999995</c:v>
                </c:pt>
                <c:pt idx="54">
                  <c:v>0.84200000000000008</c:v>
                </c:pt>
                <c:pt idx="55">
                  <c:v>0.8580000000000001</c:v>
                </c:pt>
                <c:pt idx="56">
                  <c:v>0.8650000000000001</c:v>
                </c:pt>
                <c:pt idx="57">
                  <c:v>0.8600000000000001</c:v>
                </c:pt>
                <c:pt idx="58">
                  <c:v>0.83900000000000008</c:v>
                </c:pt>
                <c:pt idx="59">
                  <c:v>0.80200000000000005</c:v>
                </c:pt>
                <c:pt idx="60">
                  <c:v>0.74800000000000011</c:v>
                </c:pt>
                <c:pt idx="61">
                  <c:v>0.68000000000000016</c:v>
                </c:pt>
                <c:pt idx="62">
                  <c:v>0.60200000000000009</c:v>
                </c:pt>
                <c:pt idx="63">
                  <c:v>0.51800000000000002</c:v>
                </c:pt>
                <c:pt idx="64">
                  <c:v>0.43300000000000005</c:v>
                </c:pt>
                <c:pt idx="65">
                  <c:v>0.35200000000000004</c:v>
                </c:pt>
                <c:pt idx="66">
                  <c:v>0.27700000000000002</c:v>
                </c:pt>
                <c:pt idx="67">
                  <c:v>0.21200000000000002</c:v>
                </c:pt>
                <c:pt idx="68">
                  <c:v>0.15700000000000003</c:v>
                </c:pt>
                <c:pt idx="69">
                  <c:v>0.11300000000000002</c:v>
                </c:pt>
                <c:pt idx="70">
                  <c:v>7.9000000000000015E-2</c:v>
                </c:pt>
                <c:pt idx="71">
                  <c:v>5.3000000000000005E-2</c:v>
                </c:pt>
                <c:pt idx="72">
                  <c:v>3.500000000000001E-2</c:v>
                </c:pt>
                <c:pt idx="73">
                  <c:v>2.2000000000000002E-2</c:v>
                </c:pt>
                <c:pt idx="74">
                  <c:v>1.4000000000000002E-2</c:v>
                </c:pt>
                <c:pt idx="75">
                  <c:v>8.0000000000000019E-3</c:v>
                </c:pt>
                <c:pt idx="76">
                  <c:v>5.000000000000001E-3</c:v>
                </c:pt>
                <c:pt idx="77">
                  <c:v>3.0000000000000009E-3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61B1-4A98-9E15-B95C1E8F8231}"/>
            </c:ext>
          </c:extLst>
        </c:ser>
        <c:ser>
          <c:idx val="48"/>
          <c:order val="48"/>
          <c:val>
            <c:numRef>
              <c:f>raster.f2!$B$49:$CD$49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7.0000000000000019E-3</c:v>
                </c:pt>
                <c:pt idx="6">
                  <c:v>1.2000000000000002E-2</c:v>
                </c:pt>
                <c:pt idx="7">
                  <c:v>2.0000000000000004E-2</c:v>
                </c:pt>
                <c:pt idx="8">
                  <c:v>3.2000000000000008E-2</c:v>
                </c:pt>
                <c:pt idx="9">
                  <c:v>4.8000000000000008E-2</c:v>
                </c:pt>
                <c:pt idx="10">
                  <c:v>7.2000000000000008E-2</c:v>
                </c:pt>
                <c:pt idx="11">
                  <c:v>0.10299999999999998</c:v>
                </c:pt>
                <c:pt idx="12">
                  <c:v>0.14400000000000002</c:v>
                </c:pt>
                <c:pt idx="13">
                  <c:v>0.19600000000000004</c:v>
                </c:pt>
                <c:pt idx="14">
                  <c:v>0.25700000000000001</c:v>
                </c:pt>
                <c:pt idx="15">
                  <c:v>0.32900000000000007</c:v>
                </c:pt>
                <c:pt idx="16">
                  <c:v>0.40700000000000003</c:v>
                </c:pt>
                <c:pt idx="17">
                  <c:v>0.49000000000000005</c:v>
                </c:pt>
                <c:pt idx="18">
                  <c:v>0.57399999999999995</c:v>
                </c:pt>
                <c:pt idx="19">
                  <c:v>0.65300000000000014</c:v>
                </c:pt>
                <c:pt idx="20">
                  <c:v>0.72400000000000009</c:v>
                </c:pt>
                <c:pt idx="21">
                  <c:v>0.78300000000000003</c:v>
                </c:pt>
                <c:pt idx="22">
                  <c:v>0.82600000000000007</c:v>
                </c:pt>
                <c:pt idx="23">
                  <c:v>0.85300000000000009</c:v>
                </c:pt>
                <c:pt idx="24">
                  <c:v>0.8640000000000001</c:v>
                </c:pt>
                <c:pt idx="25">
                  <c:v>0.8620000000000001</c:v>
                </c:pt>
                <c:pt idx="26">
                  <c:v>0.85100000000000009</c:v>
                </c:pt>
                <c:pt idx="27">
                  <c:v>0.83400000000000007</c:v>
                </c:pt>
                <c:pt idx="28">
                  <c:v>0.81699999999999995</c:v>
                </c:pt>
                <c:pt idx="29">
                  <c:v>0.80200000000000005</c:v>
                </c:pt>
                <c:pt idx="30">
                  <c:v>0.79400000000000004</c:v>
                </c:pt>
                <c:pt idx="31">
                  <c:v>0.79200000000000004</c:v>
                </c:pt>
                <c:pt idx="32">
                  <c:v>0.79900000000000004</c:v>
                </c:pt>
                <c:pt idx="33">
                  <c:v>0.81200000000000017</c:v>
                </c:pt>
                <c:pt idx="34">
                  <c:v>0.82900000000000007</c:v>
                </c:pt>
                <c:pt idx="35">
                  <c:v>0.85000000000000009</c:v>
                </c:pt>
                <c:pt idx="36">
                  <c:v>0.87000000000000011</c:v>
                </c:pt>
                <c:pt idx="37">
                  <c:v>0.88900000000000012</c:v>
                </c:pt>
                <c:pt idx="38">
                  <c:v>0.90300000000000002</c:v>
                </c:pt>
                <c:pt idx="39">
                  <c:v>0.91200000000000003</c:v>
                </c:pt>
                <c:pt idx="40">
                  <c:v>0.91500000000000004</c:v>
                </c:pt>
                <c:pt idx="41">
                  <c:v>0.91200000000000003</c:v>
                </c:pt>
                <c:pt idx="42">
                  <c:v>0.90300000000000002</c:v>
                </c:pt>
                <c:pt idx="43">
                  <c:v>0.88900000000000012</c:v>
                </c:pt>
                <c:pt idx="44">
                  <c:v>0.87000000000000011</c:v>
                </c:pt>
                <c:pt idx="45">
                  <c:v>0.85000000000000009</c:v>
                </c:pt>
                <c:pt idx="46">
                  <c:v>0.82900000000000007</c:v>
                </c:pt>
                <c:pt idx="47">
                  <c:v>0.81200000000000017</c:v>
                </c:pt>
                <c:pt idx="48">
                  <c:v>0.79900000000000004</c:v>
                </c:pt>
                <c:pt idx="49">
                  <c:v>0.79200000000000004</c:v>
                </c:pt>
                <c:pt idx="50">
                  <c:v>0.79400000000000004</c:v>
                </c:pt>
                <c:pt idx="51">
                  <c:v>0.80200000000000005</c:v>
                </c:pt>
                <c:pt idx="52">
                  <c:v>0.81699999999999995</c:v>
                </c:pt>
                <c:pt idx="53">
                  <c:v>0.83400000000000007</c:v>
                </c:pt>
                <c:pt idx="54">
                  <c:v>0.85100000000000009</c:v>
                </c:pt>
                <c:pt idx="55">
                  <c:v>0.8620000000000001</c:v>
                </c:pt>
                <c:pt idx="56">
                  <c:v>0.8640000000000001</c:v>
                </c:pt>
                <c:pt idx="57">
                  <c:v>0.85300000000000009</c:v>
                </c:pt>
                <c:pt idx="58">
                  <c:v>0.82600000000000007</c:v>
                </c:pt>
                <c:pt idx="59">
                  <c:v>0.78300000000000003</c:v>
                </c:pt>
                <c:pt idx="60">
                  <c:v>0.72400000000000009</c:v>
                </c:pt>
                <c:pt idx="61">
                  <c:v>0.65300000000000014</c:v>
                </c:pt>
                <c:pt idx="62">
                  <c:v>0.57399999999999995</c:v>
                </c:pt>
                <c:pt idx="63">
                  <c:v>0.49000000000000005</c:v>
                </c:pt>
                <c:pt idx="64">
                  <c:v>0.40700000000000003</c:v>
                </c:pt>
                <c:pt idx="65">
                  <c:v>0.32900000000000007</c:v>
                </c:pt>
                <c:pt idx="66">
                  <c:v>0.25700000000000001</c:v>
                </c:pt>
                <c:pt idx="67">
                  <c:v>0.19600000000000004</c:v>
                </c:pt>
                <c:pt idx="68">
                  <c:v>0.14400000000000002</c:v>
                </c:pt>
                <c:pt idx="69">
                  <c:v>0.10299999999999998</c:v>
                </c:pt>
                <c:pt idx="70">
                  <c:v>7.2000000000000008E-2</c:v>
                </c:pt>
                <c:pt idx="71">
                  <c:v>4.8000000000000008E-2</c:v>
                </c:pt>
                <c:pt idx="72">
                  <c:v>3.2000000000000008E-2</c:v>
                </c:pt>
                <c:pt idx="73">
                  <c:v>2.0000000000000004E-2</c:v>
                </c:pt>
                <c:pt idx="74">
                  <c:v>1.2000000000000002E-2</c:v>
                </c:pt>
                <c:pt idx="75">
                  <c:v>7.0000000000000019E-3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61B1-4A98-9E15-B95C1E8F8231}"/>
            </c:ext>
          </c:extLst>
        </c:ser>
        <c:ser>
          <c:idx val="49"/>
          <c:order val="49"/>
          <c:val>
            <c:numRef>
              <c:f>raster.f2!$B$50:$CD$50</c:f>
              <c:numCache>
                <c:formatCode>General</c:formatCode>
                <c:ptCount val="81"/>
                <c:pt idx="0">
                  <c:v>0</c:v>
                </c:pt>
                <c:pt idx="1">
                  <c:v>1.0000000000000002E-3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4.000000000000001E-3</c:v>
                </c:pt>
                <c:pt idx="5">
                  <c:v>6.0000000000000019E-3</c:v>
                </c:pt>
                <c:pt idx="6">
                  <c:v>1.0999999999999999E-2</c:v>
                </c:pt>
                <c:pt idx="7">
                  <c:v>1.8000000000000002E-2</c:v>
                </c:pt>
                <c:pt idx="8">
                  <c:v>2.8000000000000004E-2</c:v>
                </c:pt>
                <c:pt idx="9">
                  <c:v>4.3000000000000003E-2</c:v>
                </c:pt>
                <c:pt idx="10">
                  <c:v>6.4000000000000015E-2</c:v>
                </c:pt>
                <c:pt idx="11">
                  <c:v>9.3000000000000041E-2</c:v>
                </c:pt>
                <c:pt idx="12">
                  <c:v>0.13100000000000001</c:v>
                </c:pt>
                <c:pt idx="13">
                  <c:v>0.17900000000000002</c:v>
                </c:pt>
                <c:pt idx="14">
                  <c:v>0.23600000000000002</c:v>
                </c:pt>
                <c:pt idx="15">
                  <c:v>0.3040000000000001</c:v>
                </c:pt>
                <c:pt idx="16">
                  <c:v>0.37900000000000006</c:v>
                </c:pt>
                <c:pt idx="17">
                  <c:v>0.46</c:v>
                </c:pt>
                <c:pt idx="18">
                  <c:v>0.54200000000000004</c:v>
                </c:pt>
                <c:pt idx="19">
                  <c:v>0.62200000000000011</c:v>
                </c:pt>
                <c:pt idx="20">
                  <c:v>0.69600000000000006</c:v>
                </c:pt>
                <c:pt idx="21">
                  <c:v>0.75900000000000012</c:v>
                </c:pt>
                <c:pt idx="22">
                  <c:v>0.80800000000000005</c:v>
                </c:pt>
                <c:pt idx="23">
                  <c:v>0.84200000000000008</c:v>
                </c:pt>
                <c:pt idx="24">
                  <c:v>0.8600000000000001</c:v>
                </c:pt>
                <c:pt idx="25">
                  <c:v>0.8650000000000001</c:v>
                </c:pt>
                <c:pt idx="26">
                  <c:v>0.8590000000000001</c:v>
                </c:pt>
                <c:pt idx="27">
                  <c:v>0.84500000000000008</c:v>
                </c:pt>
                <c:pt idx="28">
                  <c:v>0.82900000000000007</c:v>
                </c:pt>
                <c:pt idx="29">
                  <c:v>0.81299999999999994</c:v>
                </c:pt>
                <c:pt idx="30">
                  <c:v>0.8</c:v>
                </c:pt>
                <c:pt idx="31">
                  <c:v>0.79300000000000004</c:v>
                </c:pt>
                <c:pt idx="32">
                  <c:v>0.79200000000000004</c:v>
                </c:pt>
                <c:pt idx="33">
                  <c:v>0.79700000000000004</c:v>
                </c:pt>
                <c:pt idx="34">
                  <c:v>0.80700000000000005</c:v>
                </c:pt>
                <c:pt idx="35">
                  <c:v>0.82000000000000006</c:v>
                </c:pt>
                <c:pt idx="36">
                  <c:v>0.83500000000000008</c:v>
                </c:pt>
                <c:pt idx="37">
                  <c:v>0.84800000000000009</c:v>
                </c:pt>
                <c:pt idx="38">
                  <c:v>0.8580000000000001</c:v>
                </c:pt>
                <c:pt idx="39">
                  <c:v>0.8650000000000001</c:v>
                </c:pt>
                <c:pt idx="40">
                  <c:v>0.8680000000000001</c:v>
                </c:pt>
                <c:pt idx="41">
                  <c:v>0.8650000000000001</c:v>
                </c:pt>
                <c:pt idx="42">
                  <c:v>0.8580000000000001</c:v>
                </c:pt>
                <c:pt idx="43">
                  <c:v>0.84800000000000009</c:v>
                </c:pt>
                <c:pt idx="44">
                  <c:v>0.83500000000000008</c:v>
                </c:pt>
                <c:pt idx="45">
                  <c:v>0.82000000000000006</c:v>
                </c:pt>
                <c:pt idx="46">
                  <c:v>0.80700000000000005</c:v>
                </c:pt>
                <c:pt idx="47">
                  <c:v>0.79700000000000004</c:v>
                </c:pt>
                <c:pt idx="48">
                  <c:v>0.79200000000000004</c:v>
                </c:pt>
                <c:pt idx="49">
                  <c:v>0.79300000000000004</c:v>
                </c:pt>
                <c:pt idx="50">
                  <c:v>0.8</c:v>
                </c:pt>
                <c:pt idx="51">
                  <c:v>0.81299999999999994</c:v>
                </c:pt>
                <c:pt idx="52">
                  <c:v>0.82900000000000007</c:v>
                </c:pt>
                <c:pt idx="53">
                  <c:v>0.84500000000000008</c:v>
                </c:pt>
                <c:pt idx="54">
                  <c:v>0.8590000000000001</c:v>
                </c:pt>
                <c:pt idx="55">
                  <c:v>0.8650000000000001</c:v>
                </c:pt>
                <c:pt idx="56">
                  <c:v>0.8600000000000001</c:v>
                </c:pt>
                <c:pt idx="57">
                  <c:v>0.84200000000000008</c:v>
                </c:pt>
                <c:pt idx="58">
                  <c:v>0.80800000000000005</c:v>
                </c:pt>
                <c:pt idx="59">
                  <c:v>0.75900000000000012</c:v>
                </c:pt>
                <c:pt idx="60">
                  <c:v>0.69600000000000006</c:v>
                </c:pt>
                <c:pt idx="61">
                  <c:v>0.62200000000000011</c:v>
                </c:pt>
                <c:pt idx="62">
                  <c:v>0.54200000000000004</c:v>
                </c:pt>
                <c:pt idx="63">
                  <c:v>0.46</c:v>
                </c:pt>
                <c:pt idx="64">
                  <c:v>0.37900000000000006</c:v>
                </c:pt>
                <c:pt idx="65">
                  <c:v>0.3040000000000001</c:v>
                </c:pt>
                <c:pt idx="66">
                  <c:v>0.23600000000000002</c:v>
                </c:pt>
                <c:pt idx="67">
                  <c:v>0.17900000000000002</c:v>
                </c:pt>
                <c:pt idx="68">
                  <c:v>0.13100000000000001</c:v>
                </c:pt>
                <c:pt idx="69">
                  <c:v>9.3000000000000041E-2</c:v>
                </c:pt>
                <c:pt idx="70">
                  <c:v>6.4000000000000015E-2</c:v>
                </c:pt>
                <c:pt idx="71">
                  <c:v>4.3000000000000003E-2</c:v>
                </c:pt>
                <c:pt idx="72">
                  <c:v>2.8000000000000004E-2</c:v>
                </c:pt>
                <c:pt idx="73">
                  <c:v>1.8000000000000002E-2</c:v>
                </c:pt>
                <c:pt idx="74">
                  <c:v>1.0999999999999999E-2</c:v>
                </c:pt>
                <c:pt idx="75">
                  <c:v>6.0000000000000019E-3</c:v>
                </c:pt>
                <c:pt idx="76">
                  <c:v>4.000000000000001E-3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1.0000000000000002E-3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1-61B1-4A98-9E15-B95C1E8F8231}"/>
            </c:ext>
          </c:extLst>
        </c:ser>
        <c:ser>
          <c:idx val="50"/>
          <c:order val="50"/>
          <c:val>
            <c:numRef>
              <c:f>raster.f2!$B$51:$CD$51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2.0000000000000005E-3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9.0000000000000045E-3</c:v>
                </c:pt>
                <c:pt idx="7">
                  <c:v>1.4999999999999998E-2</c:v>
                </c:pt>
                <c:pt idx="8">
                  <c:v>2.4000000000000004E-2</c:v>
                </c:pt>
                <c:pt idx="9">
                  <c:v>3.8000000000000006E-2</c:v>
                </c:pt>
                <c:pt idx="10">
                  <c:v>5.7000000000000016E-2</c:v>
                </c:pt>
                <c:pt idx="11">
                  <c:v>8.3000000000000018E-2</c:v>
                </c:pt>
                <c:pt idx="12">
                  <c:v>0.11700000000000003</c:v>
                </c:pt>
                <c:pt idx="13">
                  <c:v>0.16100000000000003</c:v>
                </c:pt>
                <c:pt idx="14">
                  <c:v>0.21400000000000002</c:v>
                </c:pt>
                <c:pt idx="15">
                  <c:v>0.27700000000000002</c:v>
                </c:pt>
                <c:pt idx="16">
                  <c:v>0.34900000000000009</c:v>
                </c:pt>
                <c:pt idx="17">
                  <c:v>0.4260000000000001</c:v>
                </c:pt>
                <c:pt idx="18">
                  <c:v>0.50700000000000001</c:v>
                </c:pt>
                <c:pt idx="19">
                  <c:v>0.58700000000000008</c:v>
                </c:pt>
                <c:pt idx="20">
                  <c:v>0.66200000000000014</c:v>
                </c:pt>
                <c:pt idx="21">
                  <c:v>0.72900000000000009</c:v>
                </c:pt>
                <c:pt idx="22">
                  <c:v>0.78400000000000003</c:v>
                </c:pt>
                <c:pt idx="23">
                  <c:v>0.82500000000000007</c:v>
                </c:pt>
                <c:pt idx="24">
                  <c:v>0.85100000000000009</c:v>
                </c:pt>
                <c:pt idx="25">
                  <c:v>0.8630000000000001</c:v>
                </c:pt>
                <c:pt idx="26">
                  <c:v>0.8640000000000001</c:v>
                </c:pt>
                <c:pt idx="27">
                  <c:v>0.85500000000000009</c:v>
                </c:pt>
                <c:pt idx="28">
                  <c:v>0.84200000000000008</c:v>
                </c:pt>
                <c:pt idx="29">
                  <c:v>0.82600000000000007</c:v>
                </c:pt>
                <c:pt idx="30">
                  <c:v>0.81100000000000005</c:v>
                </c:pt>
                <c:pt idx="31">
                  <c:v>0.8</c:v>
                </c:pt>
                <c:pt idx="32">
                  <c:v>0.79400000000000004</c:v>
                </c:pt>
                <c:pt idx="33">
                  <c:v>0.79200000000000004</c:v>
                </c:pt>
                <c:pt idx="34">
                  <c:v>0.79500000000000004</c:v>
                </c:pt>
                <c:pt idx="35">
                  <c:v>0.80100000000000005</c:v>
                </c:pt>
                <c:pt idx="36">
                  <c:v>0.80800000000000005</c:v>
                </c:pt>
                <c:pt idx="37">
                  <c:v>0.81599999999999995</c:v>
                </c:pt>
                <c:pt idx="38">
                  <c:v>0.82299999999999995</c:v>
                </c:pt>
                <c:pt idx="39">
                  <c:v>0.82800000000000007</c:v>
                </c:pt>
                <c:pt idx="40">
                  <c:v>0.82900000000000007</c:v>
                </c:pt>
                <c:pt idx="41">
                  <c:v>0.82800000000000007</c:v>
                </c:pt>
                <c:pt idx="42">
                  <c:v>0.82299999999999995</c:v>
                </c:pt>
                <c:pt idx="43">
                  <c:v>0.81599999999999995</c:v>
                </c:pt>
                <c:pt idx="44">
                  <c:v>0.80800000000000005</c:v>
                </c:pt>
                <c:pt idx="45">
                  <c:v>0.80100000000000005</c:v>
                </c:pt>
                <c:pt idx="46">
                  <c:v>0.79500000000000004</c:v>
                </c:pt>
                <c:pt idx="47">
                  <c:v>0.79200000000000004</c:v>
                </c:pt>
                <c:pt idx="48">
                  <c:v>0.79400000000000004</c:v>
                </c:pt>
                <c:pt idx="49">
                  <c:v>0.8</c:v>
                </c:pt>
                <c:pt idx="50">
                  <c:v>0.81100000000000005</c:v>
                </c:pt>
                <c:pt idx="51">
                  <c:v>0.82600000000000007</c:v>
                </c:pt>
                <c:pt idx="52">
                  <c:v>0.84200000000000008</c:v>
                </c:pt>
                <c:pt idx="53">
                  <c:v>0.85500000000000009</c:v>
                </c:pt>
                <c:pt idx="54">
                  <c:v>0.8640000000000001</c:v>
                </c:pt>
                <c:pt idx="55">
                  <c:v>0.8630000000000001</c:v>
                </c:pt>
                <c:pt idx="56">
                  <c:v>0.85100000000000009</c:v>
                </c:pt>
                <c:pt idx="57">
                  <c:v>0.82500000000000007</c:v>
                </c:pt>
                <c:pt idx="58">
                  <c:v>0.78400000000000003</c:v>
                </c:pt>
                <c:pt idx="59">
                  <c:v>0.72900000000000009</c:v>
                </c:pt>
                <c:pt idx="60">
                  <c:v>0.66200000000000014</c:v>
                </c:pt>
                <c:pt idx="61">
                  <c:v>0.58700000000000008</c:v>
                </c:pt>
                <c:pt idx="62">
                  <c:v>0.50700000000000001</c:v>
                </c:pt>
                <c:pt idx="63">
                  <c:v>0.4260000000000001</c:v>
                </c:pt>
                <c:pt idx="64">
                  <c:v>0.34900000000000009</c:v>
                </c:pt>
                <c:pt idx="65">
                  <c:v>0.27700000000000002</c:v>
                </c:pt>
                <c:pt idx="66">
                  <c:v>0.21400000000000002</c:v>
                </c:pt>
                <c:pt idx="67">
                  <c:v>0.16100000000000003</c:v>
                </c:pt>
                <c:pt idx="68">
                  <c:v>0.11700000000000003</c:v>
                </c:pt>
                <c:pt idx="69">
                  <c:v>8.3000000000000018E-2</c:v>
                </c:pt>
                <c:pt idx="70">
                  <c:v>5.7000000000000016E-2</c:v>
                </c:pt>
                <c:pt idx="71">
                  <c:v>3.8000000000000006E-2</c:v>
                </c:pt>
                <c:pt idx="72">
                  <c:v>2.4000000000000004E-2</c:v>
                </c:pt>
                <c:pt idx="73">
                  <c:v>1.4999999999999998E-2</c:v>
                </c:pt>
                <c:pt idx="74">
                  <c:v>9.0000000000000045E-3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2.0000000000000005E-3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61B1-4A98-9E15-B95C1E8F8231}"/>
            </c:ext>
          </c:extLst>
        </c:ser>
        <c:ser>
          <c:idx val="51"/>
          <c:order val="51"/>
          <c:val>
            <c:numRef>
              <c:f>raster.f2!$B$52:$CD$52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3.0000000000000009E-3</c:v>
                </c:pt>
                <c:pt idx="5">
                  <c:v>5.000000000000001E-3</c:v>
                </c:pt>
                <c:pt idx="6">
                  <c:v>8.0000000000000019E-3</c:v>
                </c:pt>
                <c:pt idx="7">
                  <c:v>1.2999999999999998E-2</c:v>
                </c:pt>
                <c:pt idx="8">
                  <c:v>2.1000000000000005E-2</c:v>
                </c:pt>
                <c:pt idx="9">
                  <c:v>3.3000000000000002E-2</c:v>
                </c:pt>
                <c:pt idx="10">
                  <c:v>5.000000000000001E-2</c:v>
                </c:pt>
                <c:pt idx="11">
                  <c:v>7.3000000000000009E-2</c:v>
                </c:pt>
                <c:pt idx="12">
                  <c:v>0.10299999999999998</c:v>
                </c:pt>
                <c:pt idx="13">
                  <c:v>0.14300000000000002</c:v>
                </c:pt>
                <c:pt idx="14">
                  <c:v>0.19200000000000003</c:v>
                </c:pt>
                <c:pt idx="15">
                  <c:v>0.25</c:v>
                </c:pt>
                <c:pt idx="16">
                  <c:v>0.31700000000000006</c:v>
                </c:pt>
                <c:pt idx="17">
                  <c:v>0.39100000000000007</c:v>
                </c:pt>
                <c:pt idx="18">
                  <c:v>0.46900000000000003</c:v>
                </c:pt>
                <c:pt idx="19">
                  <c:v>0.54800000000000004</c:v>
                </c:pt>
                <c:pt idx="20">
                  <c:v>0.62400000000000011</c:v>
                </c:pt>
                <c:pt idx="21">
                  <c:v>0.69400000000000006</c:v>
                </c:pt>
                <c:pt idx="22">
                  <c:v>0.75400000000000011</c:v>
                </c:pt>
                <c:pt idx="23">
                  <c:v>0.80200000000000005</c:v>
                </c:pt>
                <c:pt idx="24">
                  <c:v>0.83600000000000008</c:v>
                </c:pt>
                <c:pt idx="25">
                  <c:v>0.85600000000000009</c:v>
                </c:pt>
                <c:pt idx="26">
                  <c:v>0.8650000000000001</c:v>
                </c:pt>
                <c:pt idx="27">
                  <c:v>0.8630000000000001</c:v>
                </c:pt>
                <c:pt idx="28">
                  <c:v>0.85300000000000009</c:v>
                </c:pt>
                <c:pt idx="29">
                  <c:v>0.84000000000000008</c:v>
                </c:pt>
                <c:pt idx="30">
                  <c:v>0.82600000000000007</c:v>
                </c:pt>
                <c:pt idx="31">
                  <c:v>0.81299999999999994</c:v>
                </c:pt>
                <c:pt idx="32">
                  <c:v>0.80200000000000005</c:v>
                </c:pt>
                <c:pt idx="33">
                  <c:v>0.79500000000000004</c:v>
                </c:pt>
                <c:pt idx="34">
                  <c:v>0.79200000000000004</c:v>
                </c:pt>
                <c:pt idx="35">
                  <c:v>0.79200000000000004</c:v>
                </c:pt>
                <c:pt idx="36">
                  <c:v>0.79400000000000004</c:v>
                </c:pt>
                <c:pt idx="37">
                  <c:v>0.79700000000000004</c:v>
                </c:pt>
                <c:pt idx="38">
                  <c:v>0.80100000000000005</c:v>
                </c:pt>
                <c:pt idx="39">
                  <c:v>0.80300000000000005</c:v>
                </c:pt>
                <c:pt idx="40">
                  <c:v>0.80400000000000005</c:v>
                </c:pt>
                <c:pt idx="41">
                  <c:v>0.80300000000000005</c:v>
                </c:pt>
                <c:pt idx="42">
                  <c:v>0.80100000000000005</c:v>
                </c:pt>
                <c:pt idx="43">
                  <c:v>0.79700000000000004</c:v>
                </c:pt>
                <c:pt idx="44">
                  <c:v>0.79400000000000004</c:v>
                </c:pt>
                <c:pt idx="45">
                  <c:v>0.79200000000000004</c:v>
                </c:pt>
                <c:pt idx="46">
                  <c:v>0.79200000000000004</c:v>
                </c:pt>
                <c:pt idx="47">
                  <c:v>0.79500000000000004</c:v>
                </c:pt>
                <c:pt idx="48">
                  <c:v>0.80200000000000005</c:v>
                </c:pt>
                <c:pt idx="49">
                  <c:v>0.81299999999999994</c:v>
                </c:pt>
                <c:pt idx="50">
                  <c:v>0.82600000000000007</c:v>
                </c:pt>
                <c:pt idx="51">
                  <c:v>0.84000000000000008</c:v>
                </c:pt>
                <c:pt idx="52">
                  <c:v>0.85300000000000009</c:v>
                </c:pt>
                <c:pt idx="53">
                  <c:v>0.8630000000000001</c:v>
                </c:pt>
                <c:pt idx="54">
                  <c:v>0.8650000000000001</c:v>
                </c:pt>
                <c:pt idx="55">
                  <c:v>0.85600000000000009</c:v>
                </c:pt>
                <c:pt idx="56">
                  <c:v>0.83600000000000008</c:v>
                </c:pt>
                <c:pt idx="57">
                  <c:v>0.80200000000000005</c:v>
                </c:pt>
                <c:pt idx="58">
                  <c:v>0.75400000000000011</c:v>
                </c:pt>
                <c:pt idx="59">
                  <c:v>0.69400000000000006</c:v>
                </c:pt>
                <c:pt idx="60">
                  <c:v>0.62400000000000011</c:v>
                </c:pt>
                <c:pt idx="61">
                  <c:v>0.54800000000000004</c:v>
                </c:pt>
                <c:pt idx="62">
                  <c:v>0.46900000000000003</c:v>
                </c:pt>
                <c:pt idx="63">
                  <c:v>0.39100000000000007</c:v>
                </c:pt>
                <c:pt idx="64">
                  <c:v>0.31700000000000006</c:v>
                </c:pt>
                <c:pt idx="65">
                  <c:v>0.25</c:v>
                </c:pt>
                <c:pt idx="66">
                  <c:v>0.19200000000000003</c:v>
                </c:pt>
                <c:pt idx="67">
                  <c:v>0.14300000000000002</c:v>
                </c:pt>
                <c:pt idx="68">
                  <c:v>0.10299999999999998</c:v>
                </c:pt>
                <c:pt idx="69">
                  <c:v>7.3000000000000009E-2</c:v>
                </c:pt>
                <c:pt idx="70">
                  <c:v>5.000000000000001E-2</c:v>
                </c:pt>
                <c:pt idx="71">
                  <c:v>3.3000000000000002E-2</c:v>
                </c:pt>
                <c:pt idx="72">
                  <c:v>2.1000000000000005E-2</c:v>
                </c:pt>
                <c:pt idx="73">
                  <c:v>1.2999999999999998E-2</c:v>
                </c:pt>
                <c:pt idx="74">
                  <c:v>8.0000000000000019E-3</c:v>
                </c:pt>
                <c:pt idx="75">
                  <c:v>5.000000000000001E-3</c:v>
                </c:pt>
                <c:pt idx="76">
                  <c:v>3.0000000000000009E-3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61B1-4A98-9E15-B95C1E8F8231}"/>
            </c:ext>
          </c:extLst>
        </c:ser>
        <c:ser>
          <c:idx val="52"/>
          <c:order val="52"/>
          <c:val>
            <c:numRef>
              <c:f>raster.f2!$B$53:$CD$53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4.000000000000001E-3</c:v>
                </c:pt>
                <c:pt idx="6">
                  <c:v>7.0000000000000019E-3</c:v>
                </c:pt>
                <c:pt idx="7">
                  <c:v>1.0999999999999999E-2</c:v>
                </c:pt>
                <c:pt idx="8">
                  <c:v>1.8000000000000002E-2</c:v>
                </c:pt>
                <c:pt idx="9">
                  <c:v>2.8000000000000004E-2</c:v>
                </c:pt>
                <c:pt idx="10">
                  <c:v>4.3000000000000003E-2</c:v>
                </c:pt>
                <c:pt idx="11">
                  <c:v>6.3000000000000014E-2</c:v>
                </c:pt>
                <c:pt idx="12">
                  <c:v>9.0000000000000024E-2</c:v>
                </c:pt>
                <c:pt idx="13">
                  <c:v>0.125</c:v>
                </c:pt>
                <c:pt idx="14">
                  <c:v>0.16900000000000004</c:v>
                </c:pt>
                <c:pt idx="15">
                  <c:v>0.22200000000000003</c:v>
                </c:pt>
                <c:pt idx="16">
                  <c:v>0.28400000000000003</c:v>
                </c:pt>
                <c:pt idx="17">
                  <c:v>0.35300000000000004</c:v>
                </c:pt>
                <c:pt idx="18">
                  <c:v>0.4280000000000001</c:v>
                </c:pt>
                <c:pt idx="19">
                  <c:v>0.505</c:v>
                </c:pt>
                <c:pt idx="20">
                  <c:v>0.58100000000000007</c:v>
                </c:pt>
                <c:pt idx="21">
                  <c:v>0.65300000000000014</c:v>
                </c:pt>
                <c:pt idx="22">
                  <c:v>0.71800000000000008</c:v>
                </c:pt>
                <c:pt idx="23">
                  <c:v>0.77200000000000002</c:v>
                </c:pt>
                <c:pt idx="24">
                  <c:v>0.81299999999999994</c:v>
                </c:pt>
                <c:pt idx="25">
                  <c:v>0.84200000000000008</c:v>
                </c:pt>
                <c:pt idx="26">
                  <c:v>0.8590000000000001</c:v>
                </c:pt>
                <c:pt idx="27">
                  <c:v>0.8650000000000001</c:v>
                </c:pt>
                <c:pt idx="28">
                  <c:v>0.8620000000000001</c:v>
                </c:pt>
                <c:pt idx="29">
                  <c:v>0.85300000000000009</c:v>
                </c:pt>
                <c:pt idx="30">
                  <c:v>0.84200000000000008</c:v>
                </c:pt>
                <c:pt idx="31">
                  <c:v>0.82900000000000007</c:v>
                </c:pt>
                <c:pt idx="32">
                  <c:v>0.81699999999999995</c:v>
                </c:pt>
                <c:pt idx="33">
                  <c:v>0.80700000000000005</c:v>
                </c:pt>
                <c:pt idx="34">
                  <c:v>0.8</c:v>
                </c:pt>
                <c:pt idx="35">
                  <c:v>0.79500000000000004</c:v>
                </c:pt>
                <c:pt idx="36">
                  <c:v>0.79300000000000004</c:v>
                </c:pt>
                <c:pt idx="37">
                  <c:v>0.79200000000000004</c:v>
                </c:pt>
                <c:pt idx="38">
                  <c:v>0.79200000000000004</c:v>
                </c:pt>
                <c:pt idx="39">
                  <c:v>0.79200000000000004</c:v>
                </c:pt>
                <c:pt idx="40">
                  <c:v>0.79200000000000004</c:v>
                </c:pt>
                <c:pt idx="41">
                  <c:v>0.79200000000000004</c:v>
                </c:pt>
                <c:pt idx="42">
                  <c:v>0.79200000000000004</c:v>
                </c:pt>
                <c:pt idx="43">
                  <c:v>0.79200000000000004</c:v>
                </c:pt>
                <c:pt idx="44">
                  <c:v>0.79300000000000004</c:v>
                </c:pt>
                <c:pt idx="45">
                  <c:v>0.79500000000000004</c:v>
                </c:pt>
                <c:pt idx="46">
                  <c:v>0.8</c:v>
                </c:pt>
                <c:pt idx="47">
                  <c:v>0.80700000000000005</c:v>
                </c:pt>
                <c:pt idx="48">
                  <c:v>0.81699999999999995</c:v>
                </c:pt>
                <c:pt idx="49">
                  <c:v>0.82900000000000007</c:v>
                </c:pt>
                <c:pt idx="50">
                  <c:v>0.84200000000000008</c:v>
                </c:pt>
                <c:pt idx="51">
                  <c:v>0.85300000000000009</c:v>
                </c:pt>
                <c:pt idx="52">
                  <c:v>0.8620000000000001</c:v>
                </c:pt>
                <c:pt idx="53">
                  <c:v>0.8650000000000001</c:v>
                </c:pt>
                <c:pt idx="54">
                  <c:v>0.8590000000000001</c:v>
                </c:pt>
                <c:pt idx="55">
                  <c:v>0.84200000000000008</c:v>
                </c:pt>
                <c:pt idx="56">
                  <c:v>0.81299999999999994</c:v>
                </c:pt>
                <c:pt idx="57">
                  <c:v>0.77200000000000002</c:v>
                </c:pt>
                <c:pt idx="58">
                  <c:v>0.71800000000000008</c:v>
                </c:pt>
                <c:pt idx="59">
                  <c:v>0.65300000000000014</c:v>
                </c:pt>
                <c:pt idx="60">
                  <c:v>0.58100000000000007</c:v>
                </c:pt>
                <c:pt idx="61">
                  <c:v>0.505</c:v>
                </c:pt>
                <c:pt idx="62">
                  <c:v>0.4280000000000001</c:v>
                </c:pt>
                <c:pt idx="63">
                  <c:v>0.35300000000000004</c:v>
                </c:pt>
                <c:pt idx="64">
                  <c:v>0.28400000000000003</c:v>
                </c:pt>
                <c:pt idx="65">
                  <c:v>0.22200000000000003</c:v>
                </c:pt>
                <c:pt idx="66">
                  <c:v>0.16900000000000004</c:v>
                </c:pt>
                <c:pt idx="67">
                  <c:v>0.125</c:v>
                </c:pt>
                <c:pt idx="68">
                  <c:v>9.0000000000000024E-2</c:v>
                </c:pt>
                <c:pt idx="69">
                  <c:v>6.3000000000000014E-2</c:v>
                </c:pt>
                <c:pt idx="70">
                  <c:v>4.3000000000000003E-2</c:v>
                </c:pt>
                <c:pt idx="71">
                  <c:v>2.8000000000000004E-2</c:v>
                </c:pt>
                <c:pt idx="72">
                  <c:v>1.8000000000000002E-2</c:v>
                </c:pt>
                <c:pt idx="73">
                  <c:v>1.0999999999999999E-2</c:v>
                </c:pt>
                <c:pt idx="74">
                  <c:v>7.0000000000000019E-3</c:v>
                </c:pt>
                <c:pt idx="75">
                  <c:v>4.000000000000001E-3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61B1-4A98-9E15-B95C1E8F8231}"/>
            </c:ext>
          </c:extLst>
        </c:ser>
        <c:ser>
          <c:idx val="53"/>
          <c:order val="53"/>
          <c:val>
            <c:numRef>
              <c:f>raster.f2!$B$54:$CD$54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1.0000000000000002E-3</c:v>
                </c:pt>
                <c:pt idx="3">
                  <c:v>1.0000000000000002E-3</c:v>
                </c:pt>
                <c:pt idx="4">
                  <c:v>2.0000000000000005E-3</c:v>
                </c:pt>
                <c:pt idx="5">
                  <c:v>3.0000000000000009E-3</c:v>
                </c:pt>
                <c:pt idx="6">
                  <c:v>5.000000000000001E-3</c:v>
                </c:pt>
                <c:pt idx="7">
                  <c:v>9.0000000000000045E-3</c:v>
                </c:pt>
                <c:pt idx="8">
                  <c:v>1.4999999999999998E-2</c:v>
                </c:pt>
                <c:pt idx="9">
                  <c:v>2.3000000000000003E-2</c:v>
                </c:pt>
                <c:pt idx="10">
                  <c:v>3.6000000000000004E-2</c:v>
                </c:pt>
                <c:pt idx="11">
                  <c:v>5.3000000000000005E-2</c:v>
                </c:pt>
                <c:pt idx="12">
                  <c:v>7.7000000000000013E-2</c:v>
                </c:pt>
                <c:pt idx="13">
                  <c:v>0.10800000000000001</c:v>
                </c:pt>
                <c:pt idx="14">
                  <c:v>0.14700000000000002</c:v>
                </c:pt>
                <c:pt idx="15">
                  <c:v>0.19500000000000003</c:v>
                </c:pt>
                <c:pt idx="16">
                  <c:v>0.251</c:v>
                </c:pt>
                <c:pt idx="17">
                  <c:v>0.31500000000000006</c:v>
                </c:pt>
                <c:pt idx="18">
                  <c:v>0.38600000000000007</c:v>
                </c:pt>
                <c:pt idx="19">
                  <c:v>0.46</c:v>
                </c:pt>
                <c:pt idx="20">
                  <c:v>0.53500000000000003</c:v>
                </c:pt>
                <c:pt idx="21">
                  <c:v>0.6070000000000001</c:v>
                </c:pt>
                <c:pt idx="22">
                  <c:v>0.67500000000000016</c:v>
                </c:pt>
                <c:pt idx="23">
                  <c:v>0.7340000000000001</c:v>
                </c:pt>
                <c:pt idx="24">
                  <c:v>0.78300000000000003</c:v>
                </c:pt>
                <c:pt idx="25">
                  <c:v>0.82000000000000006</c:v>
                </c:pt>
                <c:pt idx="26">
                  <c:v>0.84500000000000008</c:v>
                </c:pt>
                <c:pt idx="27">
                  <c:v>0.8600000000000001</c:v>
                </c:pt>
                <c:pt idx="28">
                  <c:v>0.8650000000000001</c:v>
                </c:pt>
                <c:pt idx="29">
                  <c:v>0.8630000000000001</c:v>
                </c:pt>
                <c:pt idx="30">
                  <c:v>0.85500000000000009</c:v>
                </c:pt>
                <c:pt idx="31">
                  <c:v>0.84500000000000008</c:v>
                </c:pt>
                <c:pt idx="32">
                  <c:v>0.83400000000000007</c:v>
                </c:pt>
                <c:pt idx="33">
                  <c:v>0.82399999999999995</c:v>
                </c:pt>
                <c:pt idx="34">
                  <c:v>0.81499999999999995</c:v>
                </c:pt>
                <c:pt idx="35">
                  <c:v>0.80700000000000005</c:v>
                </c:pt>
                <c:pt idx="36">
                  <c:v>0.80200000000000005</c:v>
                </c:pt>
                <c:pt idx="37">
                  <c:v>0.79900000000000004</c:v>
                </c:pt>
                <c:pt idx="38">
                  <c:v>0.79600000000000004</c:v>
                </c:pt>
                <c:pt idx="39">
                  <c:v>0.79500000000000004</c:v>
                </c:pt>
                <c:pt idx="40">
                  <c:v>0.79500000000000004</c:v>
                </c:pt>
                <c:pt idx="41">
                  <c:v>0.79500000000000004</c:v>
                </c:pt>
                <c:pt idx="42">
                  <c:v>0.79600000000000004</c:v>
                </c:pt>
                <c:pt idx="43">
                  <c:v>0.79900000000000004</c:v>
                </c:pt>
                <c:pt idx="44">
                  <c:v>0.80200000000000005</c:v>
                </c:pt>
                <c:pt idx="45">
                  <c:v>0.80700000000000005</c:v>
                </c:pt>
                <c:pt idx="46">
                  <c:v>0.81499999999999995</c:v>
                </c:pt>
                <c:pt idx="47">
                  <c:v>0.82399999999999995</c:v>
                </c:pt>
                <c:pt idx="48">
                  <c:v>0.83400000000000007</c:v>
                </c:pt>
                <c:pt idx="49">
                  <c:v>0.84500000000000008</c:v>
                </c:pt>
                <c:pt idx="50">
                  <c:v>0.85500000000000009</c:v>
                </c:pt>
                <c:pt idx="51">
                  <c:v>0.8630000000000001</c:v>
                </c:pt>
                <c:pt idx="52">
                  <c:v>0.8650000000000001</c:v>
                </c:pt>
                <c:pt idx="53">
                  <c:v>0.8600000000000001</c:v>
                </c:pt>
                <c:pt idx="54">
                  <c:v>0.84500000000000008</c:v>
                </c:pt>
                <c:pt idx="55">
                  <c:v>0.82000000000000006</c:v>
                </c:pt>
                <c:pt idx="56">
                  <c:v>0.78300000000000003</c:v>
                </c:pt>
                <c:pt idx="57">
                  <c:v>0.7340000000000001</c:v>
                </c:pt>
                <c:pt idx="58">
                  <c:v>0.67500000000000016</c:v>
                </c:pt>
                <c:pt idx="59">
                  <c:v>0.6070000000000001</c:v>
                </c:pt>
                <c:pt idx="60">
                  <c:v>0.53500000000000003</c:v>
                </c:pt>
                <c:pt idx="61">
                  <c:v>0.46</c:v>
                </c:pt>
                <c:pt idx="62">
                  <c:v>0.38600000000000007</c:v>
                </c:pt>
                <c:pt idx="63">
                  <c:v>0.31500000000000006</c:v>
                </c:pt>
                <c:pt idx="64">
                  <c:v>0.251</c:v>
                </c:pt>
                <c:pt idx="65">
                  <c:v>0.19500000000000003</c:v>
                </c:pt>
                <c:pt idx="66">
                  <c:v>0.14700000000000002</c:v>
                </c:pt>
                <c:pt idx="67">
                  <c:v>0.10800000000000001</c:v>
                </c:pt>
                <c:pt idx="68">
                  <c:v>7.7000000000000013E-2</c:v>
                </c:pt>
                <c:pt idx="69">
                  <c:v>5.3000000000000005E-2</c:v>
                </c:pt>
                <c:pt idx="70">
                  <c:v>3.6000000000000004E-2</c:v>
                </c:pt>
                <c:pt idx="71">
                  <c:v>2.3000000000000003E-2</c:v>
                </c:pt>
                <c:pt idx="72">
                  <c:v>1.4999999999999998E-2</c:v>
                </c:pt>
                <c:pt idx="73">
                  <c:v>9.0000000000000045E-3</c:v>
                </c:pt>
                <c:pt idx="74">
                  <c:v>5.000000000000001E-3</c:v>
                </c:pt>
                <c:pt idx="75">
                  <c:v>3.0000000000000009E-3</c:v>
                </c:pt>
                <c:pt idx="76">
                  <c:v>2.0000000000000005E-3</c:v>
                </c:pt>
                <c:pt idx="77">
                  <c:v>1.0000000000000002E-3</c:v>
                </c:pt>
                <c:pt idx="78">
                  <c:v>1.0000000000000002E-3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5-61B1-4A98-9E15-B95C1E8F8231}"/>
            </c:ext>
          </c:extLst>
        </c:ser>
        <c:ser>
          <c:idx val="54"/>
          <c:order val="54"/>
          <c:val>
            <c:numRef>
              <c:f>raster.f2!$B$55:$CD$55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3.0000000000000009E-3</c:v>
                </c:pt>
                <c:pt idx="6">
                  <c:v>4.000000000000001E-3</c:v>
                </c:pt>
                <c:pt idx="7">
                  <c:v>7.0000000000000019E-3</c:v>
                </c:pt>
                <c:pt idx="8">
                  <c:v>1.2000000000000002E-2</c:v>
                </c:pt>
                <c:pt idx="9">
                  <c:v>1.9000000000000003E-2</c:v>
                </c:pt>
                <c:pt idx="10">
                  <c:v>3.0000000000000006E-2</c:v>
                </c:pt>
                <c:pt idx="11">
                  <c:v>4.5000000000000012E-2</c:v>
                </c:pt>
                <c:pt idx="12">
                  <c:v>6.5000000000000016E-2</c:v>
                </c:pt>
                <c:pt idx="13">
                  <c:v>9.2000000000000026E-2</c:v>
                </c:pt>
                <c:pt idx="14">
                  <c:v>0.126</c:v>
                </c:pt>
                <c:pt idx="15">
                  <c:v>0.16800000000000004</c:v>
                </c:pt>
                <c:pt idx="16">
                  <c:v>0.21900000000000003</c:v>
                </c:pt>
                <c:pt idx="17">
                  <c:v>0.27700000000000002</c:v>
                </c:pt>
                <c:pt idx="18">
                  <c:v>0.34200000000000014</c:v>
                </c:pt>
                <c:pt idx="19">
                  <c:v>0.41200000000000003</c:v>
                </c:pt>
                <c:pt idx="20">
                  <c:v>0.4850000000000001</c:v>
                </c:pt>
                <c:pt idx="21">
                  <c:v>0.55700000000000005</c:v>
                </c:pt>
                <c:pt idx="22">
                  <c:v>0.62600000000000011</c:v>
                </c:pt>
                <c:pt idx="23">
                  <c:v>0.68900000000000006</c:v>
                </c:pt>
                <c:pt idx="24">
                  <c:v>0.7430000000000001</c:v>
                </c:pt>
                <c:pt idx="25">
                  <c:v>0.78800000000000003</c:v>
                </c:pt>
                <c:pt idx="26">
                  <c:v>0.82199999999999995</c:v>
                </c:pt>
                <c:pt idx="27">
                  <c:v>0.84500000000000008</c:v>
                </c:pt>
                <c:pt idx="28">
                  <c:v>0.8590000000000001</c:v>
                </c:pt>
                <c:pt idx="29">
                  <c:v>0.8650000000000001</c:v>
                </c:pt>
                <c:pt idx="30">
                  <c:v>0.8640000000000001</c:v>
                </c:pt>
                <c:pt idx="31">
                  <c:v>0.8590000000000001</c:v>
                </c:pt>
                <c:pt idx="32">
                  <c:v>0.85100000000000009</c:v>
                </c:pt>
                <c:pt idx="33">
                  <c:v>0.84200000000000008</c:v>
                </c:pt>
                <c:pt idx="34">
                  <c:v>0.83400000000000007</c:v>
                </c:pt>
                <c:pt idx="35">
                  <c:v>0.82600000000000007</c:v>
                </c:pt>
                <c:pt idx="36">
                  <c:v>0.81899999999999995</c:v>
                </c:pt>
                <c:pt idx="37">
                  <c:v>0.81499999999999995</c:v>
                </c:pt>
                <c:pt idx="38">
                  <c:v>0.81100000000000005</c:v>
                </c:pt>
                <c:pt idx="39">
                  <c:v>0.80900000000000005</c:v>
                </c:pt>
                <c:pt idx="40">
                  <c:v>0.80900000000000005</c:v>
                </c:pt>
                <c:pt idx="41">
                  <c:v>0.80900000000000005</c:v>
                </c:pt>
                <c:pt idx="42">
                  <c:v>0.81100000000000005</c:v>
                </c:pt>
                <c:pt idx="43">
                  <c:v>0.81499999999999995</c:v>
                </c:pt>
                <c:pt idx="44">
                  <c:v>0.81899999999999995</c:v>
                </c:pt>
                <c:pt idx="45">
                  <c:v>0.82600000000000007</c:v>
                </c:pt>
                <c:pt idx="46">
                  <c:v>0.83400000000000007</c:v>
                </c:pt>
                <c:pt idx="47">
                  <c:v>0.84200000000000008</c:v>
                </c:pt>
                <c:pt idx="48">
                  <c:v>0.85100000000000009</c:v>
                </c:pt>
                <c:pt idx="49">
                  <c:v>0.8590000000000001</c:v>
                </c:pt>
                <c:pt idx="50">
                  <c:v>0.8640000000000001</c:v>
                </c:pt>
                <c:pt idx="51">
                  <c:v>0.8650000000000001</c:v>
                </c:pt>
                <c:pt idx="52">
                  <c:v>0.8590000000000001</c:v>
                </c:pt>
                <c:pt idx="53">
                  <c:v>0.84500000000000008</c:v>
                </c:pt>
                <c:pt idx="54">
                  <c:v>0.82199999999999995</c:v>
                </c:pt>
                <c:pt idx="55">
                  <c:v>0.78800000000000003</c:v>
                </c:pt>
                <c:pt idx="56">
                  <c:v>0.7430000000000001</c:v>
                </c:pt>
                <c:pt idx="57">
                  <c:v>0.68900000000000006</c:v>
                </c:pt>
                <c:pt idx="58">
                  <c:v>0.62600000000000011</c:v>
                </c:pt>
                <c:pt idx="59">
                  <c:v>0.55700000000000005</c:v>
                </c:pt>
                <c:pt idx="60">
                  <c:v>0.4850000000000001</c:v>
                </c:pt>
                <c:pt idx="61">
                  <c:v>0.41200000000000003</c:v>
                </c:pt>
                <c:pt idx="62">
                  <c:v>0.34200000000000014</c:v>
                </c:pt>
                <c:pt idx="63">
                  <c:v>0.27700000000000002</c:v>
                </c:pt>
                <c:pt idx="64">
                  <c:v>0.21900000000000003</c:v>
                </c:pt>
                <c:pt idx="65">
                  <c:v>0.16800000000000004</c:v>
                </c:pt>
                <c:pt idx="66">
                  <c:v>0.126</c:v>
                </c:pt>
                <c:pt idx="67">
                  <c:v>9.2000000000000026E-2</c:v>
                </c:pt>
                <c:pt idx="68">
                  <c:v>6.5000000000000016E-2</c:v>
                </c:pt>
                <c:pt idx="69">
                  <c:v>4.5000000000000012E-2</c:v>
                </c:pt>
                <c:pt idx="70">
                  <c:v>3.0000000000000006E-2</c:v>
                </c:pt>
                <c:pt idx="71">
                  <c:v>1.9000000000000003E-2</c:v>
                </c:pt>
                <c:pt idx="72">
                  <c:v>1.2000000000000002E-2</c:v>
                </c:pt>
                <c:pt idx="73">
                  <c:v>7.0000000000000019E-3</c:v>
                </c:pt>
                <c:pt idx="74">
                  <c:v>4.000000000000001E-3</c:v>
                </c:pt>
                <c:pt idx="75">
                  <c:v>3.0000000000000009E-3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6-61B1-4A98-9E15-B95C1E8F8231}"/>
            </c:ext>
          </c:extLst>
        </c:ser>
        <c:ser>
          <c:idx val="55"/>
          <c:order val="55"/>
          <c:val>
            <c:numRef>
              <c:f>raster.f2!$B$56:$CD$56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1.0000000000000002E-3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4.000000000000001E-3</c:v>
                </c:pt>
                <c:pt idx="7">
                  <c:v>6.0000000000000019E-3</c:v>
                </c:pt>
                <c:pt idx="8">
                  <c:v>1.0000000000000002E-2</c:v>
                </c:pt>
                <c:pt idx="9">
                  <c:v>1.6000000000000004E-2</c:v>
                </c:pt>
                <c:pt idx="10">
                  <c:v>2.4000000000000004E-2</c:v>
                </c:pt>
                <c:pt idx="11">
                  <c:v>3.7000000000000005E-2</c:v>
                </c:pt>
                <c:pt idx="12">
                  <c:v>5.4000000000000006E-2</c:v>
                </c:pt>
                <c:pt idx="13">
                  <c:v>7.6000000000000012E-2</c:v>
                </c:pt>
                <c:pt idx="14">
                  <c:v>0.10600000000000001</c:v>
                </c:pt>
                <c:pt idx="15">
                  <c:v>0.14300000000000002</c:v>
                </c:pt>
                <c:pt idx="16">
                  <c:v>0.18700000000000003</c:v>
                </c:pt>
                <c:pt idx="17">
                  <c:v>0.24000000000000002</c:v>
                </c:pt>
                <c:pt idx="18">
                  <c:v>0.2990000000000001</c:v>
                </c:pt>
                <c:pt idx="19">
                  <c:v>0.3640000000000001</c:v>
                </c:pt>
                <c:pt idx="20">
                  <c:v>0.43300000000000005</c:v>
                </c:pt>
                <c:pt idx="21">
                  <c:v>0.503</c:v>
                </c:pt>
                <c:pt idx="22">
                  <c:v>0.57199999999999995</c:v>
                </c:pt>
                <c:pt idx="23">
                  <c:v>0.63700000000000012</c:v>
                </c:pt>
                <c:pt idx="24">
                  <c:v>0.69600000000000006</c:v>
                </c:pt>
                <c:pt idx="25">
                  <c:v>0.74600000000000011</c:v>
                </c:pt>
                <c:pt idx="26">
                  <c:v>0.78800000000000003</c:v>
                </c:pt>
                <c:pt idx="27">
                  <c:v>0.82000000000000006</c:v>
                </c:pt>
                <c:pt idx="28">
                  <c:v>0.84200000000000008</c:v>
                </c:pt>
                <c:pt idx="29">
                  <c:v>0.85600000000000009</c:v>
                </c:pt>
                <c:pt idx="30">
                  <c:v>0.8630000000000001</c:v>
                </c:pt>
                <c:pt idx="31">
                  <c:v>0.8650000000000001</c:v>
                </c:pt>
                <c:pt idx="32">
                  <c:v>0.8620000000000001</c:v>
                </c:pt>
                <c:pt idx="33">
                  <c:v>0.8580000000000001</c:v>
                </c:pt>
                <c:pt idx="34">
                  <c:v>0.85100000000000009</c:v>
                </c:pt>
                <c:pt idx="35">
                  <c:v>0.84500000000000008</c:v>
                </c:pt>
                <c:pt idx="36">
                  <c:v>0.84000000000000008</c:v>
                </c:pt>
                <c:pt idx="37">
                  <c:v>0.83500000000000008</c:v>
                </c:pt>
                <c:pt idx="38">
                  <c:v>0.83100000000000007</c:v>
                </c:pt>
                <c:pt idx="39">
                  <c:v>0.82900000000000007</c:v>
                </c:pt>
                <c:pt idx="40">
                  <c:v>0.82900000000000007</c:v>
                </c:pt>
                <c:pt idx="41">
                  <c:v>0.82900000000000007</c:v>
                </c:pt>
                <c:pt idx="42">
                  <c:v>0.83100000000000007</c:v>
                </c:pt>
                <c:pt idx="43">
                  <c:v>0.83500000000000008</c:v>
                </c:pt>
                <c:pt idx="44">
                  <c:v>0.84000000000000008</c:v>
                </c:pt>
                <c:pt idx="45">
                  <c:v>0.84500000000000008</c:v>
                </c:pt>
                <c:pt idx="46">
                  <c:v>0.85100000000000009</c:v>
                </c:pt>
                <c:pt idx="47">
                  <c:v>0.8580000000000001</c:v>
                </c:pt>
                <c:pt idx="48">
                  <c:v>0.8620000000000001</c:v>
                </c:pt>
                <c:pt idx="49">
                  <c:v>0.8650000000000001</c:v>
                </c:pt>
                <c:pt idx="50">
                  <c:v>0.8630000000000001</c:v>
                </c:pt>
                <c:pt idx="51">
                  <c:v>0.85600000000000009</c:v>
                </c:pt>
                <c:pt idx="52">
                  <c:v>0.84200000000000008</c:v>
                </c:pt>
                <c:pt idx="53">
                  <c:v>0.82000000000000006</c:v>
                </c:pt>
                <c:pt idx="54">
                  <c:v>0.78800000000000003</c:v>
                </c:pt>
                <c:pt idx="55">
                  <c:v>0.74600000000000011</c:v>
                </c:pt>
                <c:pt idx="56">
                  <c:v>0.69600000000000006</c:v>
                </c:pt>
                <c:pt idx="57">
                  <c:v>0.63700000000000012</c:v>
                </c:pt>
                <c:pt idx="58">
                  <c:v>0.57199999999999995</c:v>
                </c:pt>
                <c:pt idx="59">
                  <c:v>0.503</c:v>
                </c:pt>
                <c:pt idx="60">
                  <c:v>0.43300000000000005</c:v>
                </c:pt>
                <c:pt idx="61">
                  <c:v>0.3640000000000001</c:v>
                </c:pt>
                <c:pt idx="62">
                  <c:v>0.2990000000000001</c:v>
                </c:pt>
                <c:pt idx="63">
                  <c:v>0.24000000000000002</c:v>
                </c:pt>
                <c:pt idx="64">
                  <c:v>0.18700000000000003</c:v>
                </c:pt>
                <c:pt idx="65">
                  <c:v>0.14300000000000002</c:v>
                </c:pt>
                <c:pt idx="66">
                  <c:v>0.10600000000000001</c:v>
                </c:pt>
                <c:pt idx="67">
                  <c:v>7.6000000000000012E-2</c:v>
                </c:pt>
                <c:pt idx="68">
                  <c:v>5.4000000000000006E-2</c:v>
                </c:pt>
                <c:pt idx="69">
                  <c:v>3.7000000000000005E-2</c:v>
                </c:pt>
                <c:pt idx="70">
                  <c:v>2.4000000000000004E-2</c:v>
                </c:pt>
                <c:pt idx="71">
                  <c:v>1.6000000000000004E-2</c:v>
                </c:pt>
                <c:pt idx="72">
                  <c:v>1.0000000000000002E-2</c:v>
                </c:pt>
                <c:pt idx="73">
                  <c:v>6.0000000000000019E-3</c:v>
                </c:pt>
                <c:pt idx="74">
                  <c:v>4.000000000000001E-3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1.0000000000000002E-3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7-61B1-4A98-9E15-B95C1E8F8231}"/>
            </c:ext>
          </c:extLst>
        </c:ser>
        <c:ser>
          <c:idx val="56"/>
          <c:order val="56"/>
          <c:val>
            <c:numRef>
              <c:f>raster.f2!$B$57:$CD$57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2.0000000000000005E-3</c:v>
                </c:pt>
                <c:pt idx="6">
                  <c:v>3.0000000000000009E-3</c:v>
                </c:pt>
                <c:pt idx="7">
                  <c:v>5.000000000000001E-3</c:v>
                </c:pt>
                <c:pt idx="8">
                  <c:v>8.0000000000000019E-3</c:v>
                </c:pt>
                <c:pt idx="9">
                  <c:v>1.2000000000000002E-2</c:v>
                </c:pt>
                <c:pt idx="10">
                  <c:v>2.0000000000000004E-2</c:v>
                </c:pt>
                <c:pt idx="11">
                  <c:v>3.0000000000000006E-2</c:v>
                </c:pt>
                <c:pt idx="12">
                  <c:v>4.4000000000000004E-2</c:v>
                </c:pt>
                <c:pt idx="13">
                  <c:v>6.3000000000000014E-2</c:v>
                </c:pt>
                <c:pt idx="14">
                  <c:v>8.8000000000000023E-2</c:v>
                </c:pt>
                <c:pt idx="15">
                  <c:v>0.11899999999999999</c:v>
                </c:pt>
                <c:pt idx="16">
                  <c:v>0.15800000000000003</c:v>
                </c:pt>
                <c:pt idx="17">
                  <c:v>0.20400000000000001</c:v>
                </c:pt>
                <c:pt idx="18">
                  <c:v>0.25700000000000001</c:v>
                </c:pt>
                <c:pt idx="19">
                  <c:v>0.31700000000000006</c:v>
                </c:pt>
                <c:pt idx="20">
                  <c:v>0.38100000000000006</c:v>
                </c:pt>
                <c:pt idx="21">
                  <c:v>0.44700000000000006</c:v>
                </c:pt>
                <c:pt idx="22">
                  <c:v>0.51400000000000001</c:v>
                </c:pt>
                <c:pt idx="23">
                  <c:v>0.58000000000000007</c:v>
                </c:pt>
                <c:pt idx="24">
                  <c:v>0.64100000000000013</c:v>
                </c:pt>
                <c:pt idx="25">
                  <c:v>0.69600000000000006</c:v>
                </c:pt>
                <c:pt idx="26">
                  <c:v>0.7430000000000001</c:v>
                </c:pt>
                <c:pt idx="27">
                  <c:v>0.78300000000000003</c:v>
                </c:pt>
                <c:pt idx="28">
                  <c:v>0.81299999999999994</c:v>
                </c:pt>
                <c:pt idx="29">
                  <c:v>0.83600000000000008</c:v>
                </c:pt>
                <c:pt idx="30">
                  <c:v>0.85100000000000009</c:v>
                </c:pt>
                <c:pt idx="31">
                  <c:v>0.8600000000000001</c:v>
                </c:pt>
                <c:pt idx="32">
                  <c:v>0.8640000000000001</c:v>
                </c:pt>
                <c:pt idx="33">
                  <c:v>0.8650000000000001</c:v>
                </c:pt>
                <c:pt idx="34">
                  <c:v>0.8630000000000001</c:v>
                </c:pt>
                <c:pt idx="35">
                  <c:v>0.8600000000000001</c:v>
                </c:pt>
                <c:pt idx="36">
                  <c:v>0.8570000000000001</c:v>
                </c:pt>
                <c:pt idx="37">
                  <c:v>0.85300000000000009</c:v>
                </c:pt>
                <c:pt idx="38">
                  <c:v>0.85100000000000009</c:v>
                </c:pt>
                <c:pt idx="39">
                  <c:v>0.84900000000000009</c:v>
                </c:pt>
                <c:pt idx="40">
                  <c:v>0.84900000000000009</c:v>
                </c:pt>
                <c:pt idx="41">
                  <c:v>0.84900000000000009</c:v>
                </c:pt>
                <c:pt idx="42">
                  <c:v>0.85100000000000009</c:v>
                </c:pt>
                <c:pt idx="43">
                  <c:v>0.85300000000000009</c:v>
                </c:pt>
                <c:pt idx="44">
                  <c:v>0.8570000000000001</c:v>
                </c:pt>
                <c:pt idx="45">
                  <c:v>0.8600000000000001</c:v>
                </c:pt>
                <c:pt idx="46">
                  <c:v>0.8630000000000001</c:v>
                </c:pt>
                <c:pt idx="47">
                  <c:v>0.8650000000000001</c:v>
                </c:pt>
                <c:pt idx="48">
                  <c:v>0.8640000000000001</c:v>
                </c:pt>
                <c:pt idx="49">
                  <c:v>0.8600000000000001</c:v>
                </c:pt>
                <c:pt idx="50">
                  <c:v>0.85100000000000009</c:v>
                </c:pt>
                <c:pt idx="51">
                  <c:v>0.83600000000000008</c:v>
                </c:pt>
                <c:pt idx="52">
                  <c:v>0.81299999999999994</c:v>
                </c:pt>
                <c:pt idx="53">
                  <c:v>0.78300000000000003</c:v>
                </c:pt>
                <c:pt idx="54">
                  <c:v>0.7430000000000001</c:v>
                </c:pt>
                <c:pt idx="55">
                  <c:v>0.69600000000000006</c:v>
                </c:pt>
                <c:pt idx="56">
                  <c:v>0.64100000000000013</c:v>
                </c:pt>
                <c:pt idx="57">
                  <c:v>0.58000000000000007</c:v>
                </c:pt>
                <c:pt idx="58">
                  <c:v>0.51400000000000001</c:v>
                </c:pt>
                <c:pt idx="59">
                  <c:v>0.44700000000000006</c:v>
                </c:pt>
                <c:pt idx="60">
                  <c:v>0.38100000000000006</c:v>
                </c:pt>
                <c:pt idx="61">
                  <c:v>0.31700000000000006</c:v>
                </c:pt>
                <c:pt idx="62">
                  <c:v>0.25700000000000001</c:v>
                </c:pt>
                <c:pt idx="63">
                  <c:v>0.20400000000000001</c:v>
                </c:pt>
                <c:pt idx="64">
                  <c:v>0.15800000000000003</c:v>
                </c:pt>
                <c:pt idx="65">
                  <c:v>0.11899999999999999</c:v>
                </c:pt>
                <c:pt idx="66">
                  <c:v>8.8000000000000023E-2</c:v>
                </c:pt>
                <c:pt idx="67">
                  <c:v>6.3000000000000014E-2</c:v>
                </c:pt>
                <c:pt idx="68">
                  <c:v>4.4000000000000004E-2</c:v>
                </c:pt>
                <c:pt idx="69">
                  <c:v>3.0000000000000006E-2</c:v>
                </c:pt>
                <c:pt idx="70">
                  <c:v>2.0000000000000004E-2</c:v>
                </c:pt>
                <c:pt idx="71">
                  <c:v>1.2000000000000002E-2</c:v>
                </c:pt>
                <c:pt idx="72">
                  <c:v>8.0000000000000019E-3</c:v>
                </c:pt>
                <c:pt idx="73">
                  <c:v>5.000000000000001E-3</c:v>
                </c:pt>
                <c:pt idx="74">
                  <c:v>3.0000000000000009E-3</c:v>
                </c:pt>
                <c:pt idx="75">
                  <c:v>2.0000000000000005E-3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8-61B1-4A98-9E15-B95C1E8F8231}"/>
            </c:ext>
          </c:extLst>
        </c:ser>
        <c:ser>
          <c:idx val="57"/>
          <c:order val="57"/>
          <c:val>
            <c:numRef>
              <c:f>raster.f2!$B$58:$CD$58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1.0000000000000002E-3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4.000000000000001E-3</c:v>
                </c:pt>
                <c:pt idx="8">
                  <c:v>6.0000000000000019E-3</c:v>
                </c:pt>
                <c:pt idx="9">
                  <c:v>1.0000000000000002E-2</c:v>
                </c:pt>
                <c:pt idx="10">
                  <c:v>1.4999999999999998E-2</c:v>
                </c:pt>
                <c:pt idx="11">
                  <c:v>2.3000000000000003E-2</c:v>
                </c:pt>
                <c:pt idx="12">
                  <c:v>3.500000000000001E-2</c:v>
                </c:pt>
                <c:pt idx="13">
                  <c:v>5.1000000000000004E-2</c:v>
                </c:pt>
                <c:pt idx="14">
                  <c:v>7.1000000000000008E-2</c:v>
                </c:pt>
                <c:pt idx="15">
                  <c:v>9.8000000000000032E-2</c:v>
                </c:pt>
                <c:pt idx="16">
                  <c:v>0.13100000000000001</c:v>
                </c:pt>
                <c:pt idx="17">
                  <c:v>0.17100000000000001</c:v>
                </c:pt>
                <c:pt idx="18">
                  <c:v>0.21800000000000003</c:v>
                </c:pt>
                <c:pt idx="19">
                  <c:v>0.27</c:v>
                </c:pt>
                <c:pt idx="20">
                  <c:v>0.32900000000000007</c:v>
                </c:pt>
                <c:pt idx="21">
                  <c:v>0.39100000000000007</c:v>
                </c:pt>
                <c:pt idx="22">
                  <c:v>0.45400000000000001</c:v>
                </c:pt>
                <c:pt idx="23">
                  <c:v>0.51800000000000002</c:v>
                </c:pt>
                <c:pt idx="24">
                  <c:v>0.58000000000000007</c:v>
                </c:pt>
                <c:pt idx="25">
                  <c:v>0.63700000000000012</c:v>
                </c:pt>
                <c:pt idx="26">
                  <c:v>0.68900000000000006</c:v>
                </c:pt>
                <c:pt idx="27">
                  <c:v>0.7340000000000001</c:v>
                </c:pt>
                <c:pt idx="28">
                  <c:v>0.77200000000000002</c:v>
                </c:pt>
                <c:pt idx="29">
                  <c:v>0.80200000000000005</c:v>
                </c:pt>
                <c:pt idx="30">
                  <c:v>0.82500000000000007</c:v>
                </c:pt>
                <c:pt idx="31">
                  <c:v>0.84200000000000008</c:v>
                </c:pt>
                <c:pt idx="32">
                  <c:v>0.85300000000000009</c:v>
                </c:pt>
                <c:pt idx="33">
                  <c:v>0.8600000000000001</c:v>
                </c:pt>
                <c:pt idx="34">
                  <c:v>0.8630000000000001</c:v>
                </c:pt>
                <c:pt idx="35">
                  <c:v>0.8650000000000001</c:v>
                </c:pt>
                <c:pt idx="36">
                  <c:v>0.8650000000000001</c:v>
                </c:pt>
                <c:pt idx="37">
                  <c:v>0.8640000000000001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0.8620000000000001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0.8640000000000001</c:v>
                </c:pt>
                <c:pt idx="44">
                  <c:v>0.8650000000000001</c:v>
                </c:pt>
                <c:pt idx="45">
                  <c:v>0.8650000000000001</c:v>
                </c:pt>
                <c:pt idx="46">
                  <c:v>0.8630000000000001</c:v>
                </c:pt>
                <c:pt idx="47">
                  <c:v>0.8600000000000001</c:v>
                </c:pt>
                <c:pt idx="48">
                  <c:v>0.85300000000000009</c:v>
                </c:pt>
                <c:pt idx="49">
                  <c:v>0.84200000000000008</c:v>
                </c:pt>
                <c:pt idx="50">
                  <c:v>0.82500000000000007</c:v>
                </c:pt>
                <c:pt idx="51">
                  <c:v>0.80200000000000005</c:v>
                </c:pt>
                <c:pt idx="52">
                  <c:v>0.77200000000000002</c:v>
                </c:pt>
                <c:pt idx="53">
                  <c:v>0.7340000000000001</c:v>
                </c:pt>
                <c:pt idx="54">
                  <c:v>0.68900000000000006</c:v>
                </c:pt>
                <c:pt idx="55">
                  <c:v>0.63700000000000012</c:v>
                </c:pt>
                <c:pt idx="56">
                  <c:v>0.58000000000000007</c:v>
                </c:pt>
                <c:pt idx="57">
                  <c:v>0.51800000000000002</c:v>
                </c:pt>
                <c:pt idx="58">
                  <c:v>0.45400000000000001</c:v>
                </c:pt>
                <c:pt idx="59">
                  <c:v>0.39100000000000007</c:v>
                </c:pt>
                <c:pt idx="60">
                  <c:v>0.32900000000000007</c:v>
                </c:pt>
                <c:pt idx="61">
                  <c:v>0.27</c:v>
                </c:pt>
                <c:pt idx="62">
                  <c:v>0.21800000000000003</c:v>
                </c:pt>
                <c:pt idx="63">
                  <c:v>0.17100000000000001</c:v>
                </c:pt>
                <c:pt idx="64">
                  <c:v>0.13100000000000001</c:v>
                </c:pt>
                <c:pt idx="65">
                  <c:v>9.8000000000000032E-2</c:v>
                </c:pt>
                <c:pt idx="66">
                  <c:v>7.1000000000000008E-2</c:v>
                </c:pt>
                <c:pt idx="67">
                  <c:v>5.1000000000000004E-2</c:v>
                </c:pt>
                <c:pt idx="68">
                  <c:v>3.500000000000001E-2</c:v>
                </c:pt>
                <c:pt idx="69">
                  <c:v>2.3000000000000003E-2</c:v>
                </c:pt>
                <c:pt idx="70">
                  <c:v>1.4999999999999998E-2</c:v>
                </c:pt>
                <c:pt idx="71">
                  <c:v>1.0000000000000002E-2</c:v>
                </c:pt>
                <c:pt idx="72">
                  <c:v>6.0000000000000019E-3</c:v>
                </c:pt>
                <c:pt idx="73">
                  <c:v>4.000000000000001E-3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1.0000000000000002E-3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9-61B1-4A98-9E15-B95C1E8F8231}"/>
            </c:ext>
          </c:extLst>
        </c:ser>
        <c:ser>
          <c:idx val="58"/>
          <c:order val="58"/>
          <c:val>
            <c:numRef>
              <c:f>raster.f2!$B$59:$CD$59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2.0000000000000005E-3</c:v>
                </c:pt>
                <c:pt idx="7">
                  <c:v>3.0000000000000009E-3</c:v>
                </c:pt>
                <c:pt idx="8">
                  <c:v>5.000000000000001E-3</c:v>
                </c:pt>
                <c:pt idx="9">
                  <c:v>7.0000000000000019E-3</c:v>
                </c:pt>
                <c:pt idx="10">
                  <c:v>1.2000000000000002E-2</c:v>
                </c:pt>
                <c:pt idx="11">
                  <c:v>1.8000000000000002E-2</c:v>
                </c:pt>
                <c:pt idx="12">
                  <c:v>2.7000000000000007E-2</c:v>
                </c:pt>
                <c:pt idx="13">
                  <c:v>4.0000000000000008E-2</c:v>
                </c:pt>
                <c:pt idx="14">
                  <c:v>5.7000000000000016E-2</c:v>
                </c:pt>
                <c:pt idx="15">
                  <c:v>7.9000000000000015E-2</c:v>
                </c:pt>
                <c:pt idx="16">
                  <c:v>0.10700000000000001</c:v>
                </c:pt>
                <c:pt idx="17">
                  <c:v>0.14000000000000001</c:v>
                </c:pt>
                <c:pt idx="18">
                  <c:v>0.18100000000000002</c:v>
                </c:pt>
                <c:pt idx="19">
                  <c:v>0.22700000000000004</c:v>
                </c:pt>
                <c:pt idx="20">
                  <c:v>0.27900000000000008</c:v>
                </c:pt>
                <c:pt idx="21">
                  <c:v>0.33500000000000008</c:v>
                </c:pt>
                <c:pt idx="22">
                  <c:v>0.39400000000000007</c:v>
                </c:pt>
                <c:pt idx="23">
                  <c:v>0.45400000000000001</c:v>
                </c:pt>
                <c:pt idx="24">
                  <c:v>0.51400000000000001</c:v>
                </c:pt>
                <c:pt idx="25">
                  <c:v>0.57199999999999995</c:v>
                </c:pt>
                <c:pt idx="26">
                  <c:v>0.62600000000000011</c:v>
                </c:pt>
                <c:pt idx="27">
                  <c:v>0.67500000000000016</c:v>
                </c:pt>
                <c:pt idx="28">
                  <c:v>0.71800000000000008</c:v>
                </c:pt>
                <c:pt idx="29">
                  <c:v>0.75400000000000011</c:v>
                </c:pt>
                <c:pt idx="30">
                  <c:v>0.78400000000000003</c:v>
                </c:pt>
                <c:pt idx="31">
                  <c:v>0.80800000000000005</c:v>
                </c:pt>
                <c:pt idx="32">
                  <c:v>0.82600000000000007</c:v>
                </c:pt>
                <c:pt idx="33">
                  <c:v>0.83900000000000008</c:v>
                </c:pt>
                <c:pt idx="34">
                  <c:v>0.84900000000000009</c:v>
                </c:pt>
                <c:pt idx="35">
                  <c:v>0.85500000000000009</c:v>
                </c:pt>
                <c:pt idx="36">
                  <c:v>0.8590000000000001</c:v>
                </c:pt>
                <c:pt idx="37">
                  <c:v>0.8610000000000001</c:v>
                </c:pt>
                <c:pt idx="38">
                  <c:v>0.8630000000000001</c:v>
                </c:pt>
                <c:pt idx="39">
                  <c:v>0.8630000000000001</c:v>
                </c:pt>
                <c:pt idx="40">
                  <c:v>0.8640000000000001</c:v>
                </c:pt>
                <c:pt idx="41">
                  <c:v>0.8630000000000001</c:v>
                </c:pt>
                <c:pt idx="42">
                  <c:v>0.8630000000000001</c:v>
                </c:pt>
                <c:pt idx="43">
                  <c:v>0.8610000000000001</c:v>
                </c:pt>
                <c:pt idx="44">
                  <c:v>0.8590000000000001</c:v>
                </c:pt>
                <c:pt idx="45">
                  <c:v>0.85500000000000009</c:v>
                </c:pt>
                <c:pt idx="46">
                  <c:v>0.84900000000000009</c:v>
                </c:pt>
                <c:pt idx="47">
                  <c:v>0.83900000000000008</c:v>
                </c:pt>
                <c:pt idx="48">
                  <c:v>0.82600000000000007</c:v>
                </c:pt>
                <c:pt idx="49">
                  <c:v>0.80800000000000005</c:v>
                </c:pt>
                <c:pt idx="50">
                  <c:v>0.78400000000000003</c:v>
                </c:pt>
                <c:pt idx="51">
                  <c:v>0.75400000000000011</c:v>
                </c:pt>
                <c:pt idx="52">
                  <c:v>0.71800000000000008</c:v>
                </c:pt>
                <c:pt idx="53">
                  <c:v>0.67500000000000016</c:v>
                </c:pt>
                <c:pt idx="54">
                  <c:v>0.62600000000000011</c:v>
                </c:pt>
                <c:pt idx="55">
                  <c:v>0.57199999999999995</c:v>
                </c:pt>
                <c:pt idx="56">
                  <c:v>0.51400000000000001</c:v>
                </c:pt>
                <c:pt idx="57">
                  <c:v>0.45400000000000001</c:v>
                </c:pt>
                <c:pt idx="58">
                  <c:v>0.39400000000000007</c:v>
                </c:pt>
                <c:pt idx="59">
                  <c:v>0.33500000000000008</c:v>
                </c:pt>
                <c:pt idx="60">
                  <c:v>0.27900000000000008</c:v>
                </c:pt>
                <c:pt idx="61">
                  <c:v>0.22700000000000004</c:v>
                </c:pt>
                <c:pt idx="62">
                  <c:v>0.18100000000000002</c:v>
                </c:pt>
                <c:pt idx="63">
                  <c:v>0.14000000000000001</c:v>
                </c:pt>
                <c:pt idx="64">
                  <c:v>0.10700000000000001</c:v>
                </c:pt>
                <c:pt idx="65">
                  <c:v>7.9000000000000015E-2</c:v>
                </c:pt>
                <c:pt idx="66">
                  <c:v>5.7000000000000016E-2</c:v>
                </c:pt>
                <c:pt idx="67">
                  <c:v>4.0000000000000008E-2</c:v>
                </c:pt>
                <c:pt idx="68">
                  <c:v>2.7000000000000007E-2</c:v>
                </c:pt>
                <c:pt idx="69">
                  <c:v>1.8000000000000002E-2</c:v>
                </c:pt>
                <c:pt idx="70">
                  <c:v>1.2000000000000002E-2</c:v>
                </c:pt>
                <c:pt idx="71">
                  <c:v>7.0000000000000019E-3</c:v>
                </c:pt>
                <c:pt idx="72">
                  <c:v>5.000000000000001E-3</c:v>
                </c:pt>
                <c:pt idx="73">
                  <c:v>3.0000000000000009E-3</c:v>
                </c:pt>
                <c:pt idx="74">
                  <c:v>2.0000000000000005E-3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A-61B1-4A98-9E15-B95C1E8F8231}"/>
            </c:ext>
          </c:extLst>
        </c:ser>
        <c:ser>
          <c:idx val="59"/>
          <c:order val="59"/>
          <c:val>
            <c:numRef>
              <c:f>raster.f2!$B$60:$CD$60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1.0000000000000002E-3</c:v>
                </c:pt>
                <c:pt idx="6">
                  <c:v>1.0000000000000002E-3</c:v>
                </c:pt>
                <c:pt idx="7">
                  <c:v>2.0000000000000005E-3</c:v>
                </c:pt>
                <c:pt idx="8">
                  <c:v>3.0000000000000009E-3</c:v>
                </c:pt>
                <c:pt idx="9">
                  <c:v>6.0000000000000019E-3</c:v>
                </c:pt>
                <c:pt idx="10">
                  <c:v>9.0000000000000045E-3</c:v>
                </c:pt>
                <c:pt idx="11">
                  <c:v>1.4000000000000002E-2</c:v>
                </c:pt>
                <c:pt idx="12">
                  <c:v>2.1000000000000005E-2</c:v>
                </c:pt>
                <c:pt idx="13">
                  <c:v>3.1000000000000007E-2</c:v>
                </c:pt>
                <c:pt idx="14">
                  <c:v>4.5000000000000012E-2</c:v>
                </c:pt>
                <c:pt idx="15">
                  <c:v>6.2000000000000013E-2</c:v>
                </c:pt>
                <c:pt idx="16">
                  <c:v>8.500000000000002E-2</c:v>
                </c:pt>
                <c:pt idx="17">
                  <c:v>0.11300000000000002</c:v>
                </c:pt>
                <c:pt idx="18">
                  <c:v>0.14700000000000002</c:v>
                </c:pt>
                <c:pt idx="19">
                  <c:v>0.18600000000000003</c:v>
                </c:pt>
                <c:pt idx="20">
                  <c:v>0.23100000000000001</c:v>
                </c:pt>
                <c:pt idx="21">
                  <c:v>0.28100000000000008</c:v>
                </c:pt>
                <c:pt idx="22">
                  <c:v>0.33500000000000008</c:v>
                </c:pt>
                <c:pt idx="23">
                  <c:v>0.39100000000000007</c:v>
                </c:pt>
                <c:pt idx="24">
                  <c:v>0.44700000000000006</c:v>
                </c:pt>
                <c:pt idx="25">
                  <c:v>0.503</c:v>
                </c:pt>
                <c:pt idx="26">
                  <c:v>0.55700000000000005</c:v>
                </c:pt>
                <c:pt idx="27">
                  <c:v>0.6070000000000001</c:v>
                </c:pt>
                <c:pt idx="28">
                  <c:v>0.65300000000000014</c:v>
                </c:pt>
                <c:pt idx="29">
                  <c:v>0.69400000000000006</c:v>
                </c:pt>
                <c:pt idx="30">
                  <c:v>0.72900000000000009</c:v>
                </c:pt>
                <c:pt idx="31">
                  <c:v>0.75900000000000012</c:v>
                </c:pt>
                <c:pt idx="32">
                  <c:v>0.78300000000000003</c:v>
                </c:pt>
                <c:pt idx="33">
                  <c:v>0.80200000000000005</c:v>
                </c:pt>
                <c:pt idx="34">
                  <c:v>0.81699999999999995</c:v>
                </c:pt>
                <c:pt idx="35">
                  <c:v>0.82800000000000007</c:v>
                </c:pt>
                <c:pt idx="36">
                  <c:v>0.83600000000000008</c:v>
                </c:pt>
                <c:pt idx="37">
                  <c:v>0.84200000000000008</c:v>
                </c:pt>
                <c:pt idx="38">
                  <c:v>0.84500000000000008</c:v>
                </c:pt>
                <c:pt idx="39">
                  <c:v>0.84700000000000009</c:v>
                </c:pt>
                <c:pt idx="40">
                  <c:v>0.84800000000000009</c:v>
                </c:pt>
                <c:pt idx="41">
                  <c:v>0.84700000000000009</c:v>
                </c:pt>
                <c:pt idx="42">
                  <c:v>0.84500000000000008</c:v>
                </c:pt>
                <c:pt idx="43">
                  <c:v>0.84200000000000008</c:v>
                </c:pt>
                <c:pt idx="44">
                  <c:v>0.83600000000000008</c:v>
                </c:pt>
                <c:pt idx="45">
                  <c:v>0.82800000000000007</c:v>
                </c:pt>
                <c:pt idx="46">
                  <c:v>0.81699999999999995</c:v>
                </c:pt>
                <c:pt idx="47">
                  <c:v>0.80200000000000005</c:v>
                </c:pt>
                <c:pt idx="48">
                  <c:v>0.78300000000000003</c:v>
                </c:pt>
                <c:pt idx="49">
                  <c:v>0.75900000000000012</c:v>
                </c:pt>
                <c:pt idx="50">
                  <c:v>0.72900000000000009</c:v>
                </c:pt>
                <c:pt idx="51">
                  <c:v>0.69400000000000006</c:v>
                </c:pt>
                <c:pt idx="52">
                  <c:v>0.65300000000000014</c:v>
                </c:pt>
                <c:pt idx="53">
                  <c:v>0.6070000000000001</c:v>
                </c:pt>
                <c:pt idx="54">
                  <c:v>0.55700000000000005</c:v>
                </c:pt>
                <c:pt idx="55">
                  <c:v>0.503</c:v>
                </c:pt>
                <c:pt idx="56">
                  <c:v>0.44700000000000006</c:v>
                </c:pt>
                <c:pt idx="57">
                  <c:v>0.39100000000000007</c:v>
                </c:pt>
                <c:pt idx="58">
                  <c:v>0.33500000000000008</c:v>
                </c:pt>
                <c:pt idx="59">
                  <c:v>0.28100000000000008</c:v>
                </c:pt>
                <c:pt idx="60">
                  <c:v>0.23100000000000001</c:v>
                </c:pt>
                <c:pt idx="61">
                  <c:v>0.18600000000000003</c:v>
                </c:pt>
                <c:pt idx="62">
                  <c:v>0.14700000000000002</c:v>
                </c:pt>
                <c:pt idx="63">
                  <c:v>0.11300000000000002</c:v>
                </c:pt>
                <c:pt idx="64">
                  <c:v>8.500000000000002E-2</c:v>
                </c:pt>
                <c:pt idx="65">
                  <c:v>6.2000000000000013E-2</c:v>
                </c:pt>
                <c:pt idx="66">
                  <c:v>4.5000000000000012E-2</c:v>
                </c:pt>
                <c:pt idx="67">
                  <c:v>3.1000000000000007E-2</c:v>
                </c:pt>
                <c:pt idx="68">
                  <c:v>2.1000000000000005E-2</c:v>
                </c:pt>
                <c:pt idx="69">
                  <c:v>1.4000000000000002E-2</c:v>
                </c:pt>
                <c:pt idx="70">
                  <c:v>9.0000000000000045E-3</c:v>
                </c:pt>
                <c:pt idx="71">
                  <c:v>6.0000000000000019E-3</c:v>
                </c:pt>
                <c:pt idx="72">
                  <c:v>3.0000000000000009E-3</c:v>
                </c:pt>
                <c:pt idx="73">
                  <c:v>2.0000000000000005E-3</c:v>
                </c:pt>
                <c:pt idx="74">
                  <c:v>1.0000000000000002E-3</c:v>
                </c:pt>
                <c:pt idx="75">
                  <c:v>1.0000000000000002E-3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B-61B1-4A98-9E15-B95C1E8F8231}"/>
            </c:ext>
          </c:extLst>
        </c:ser>
        <c:ser>
          <c:idx val="60"/>
          <c:order val="60"/>
          <c:val>
            <c:numRef>
              <c:f>raster.f2!$B$61:$CD$61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3.0000000000000009E-3</c:v>
                </c:pt>
                <c:pt idx="9">
                  <c:v>4.000000000000001E-3</c:v>
                </c:pt>
                <c:pt idx="10">
                  <c:v>7.0000000000000019E-3</c:v>
                </c:pt>
                <c:pt idx="11">
                  <c:v>1.0000000000000002E-2</c:v>
                </c:pt>
                <c:pt idx="12">
                  <c:v>1.6000000000000004E-2</c:v>
                </c:pt>
                <c:pt idx="13">
                  <c:v>2.4000000000000004E-2</c:v>
                </c:pt>
                <c:pt idx="14">
                  <c:v>3.4000000000000002E-2</c:v>
                </c:pt>
                <c:pt idx="15">
                  <c:v>4.8000000000000008E-2</c:v>
                </c:pt>
                <c:pt idx="16">
                  <c:v>6.6000000000000003E-2</c:v>
                </c:pt>
                <c:pt idx="17">
                  <c:v>8.9000000000000037E-2</c:v>
                </c:pt>
                <c:pt idx="18">
                  <c:v>0.11700000000000003</c:v>
                </c:pt>
                <c:pt idx="19">
                  <c:v>0.15000000000000002</c:v>
                </c:pt>
                <c:pt idx="20">
                  <c:v>0.18900000000000003</c:v>
                </c:pt>
                <c:pt idx="21">
                  <c:v>0.23100000000000001</c:v>
                </c:pt>
                <c:pt idx="22">
                  <c:v>0.27900000000000008</c:v>
                </c:pt>
                <c:pt idx="23">
                  <c:v>0.32900000000000007</c:v>
                </c:pt>
                <c:pt idx="24">
                  <c:v>0.38100000000000006</c:v>
                </c:pt>
                <c:pt idx="25">
                  <c:v>0.43300000000000005</c:v>
                </c:pt>
                <c:pt idx="26">
                  <c:v>0.4850000000000001</c:v>
                </c:pt>
                <c:pt idx="27">
                  <c:v>0.53500000000000003</c:v>
                </c:pt>
                <c:pt idx="28">
                  <c:v>0.58100000000000007</c:v>
                </c:pt>
                <c:pt idx="29">
                  <c:v>0.62400000000000011</c:v>
                </c:pt>
                <c:pt idx="30">
                  <c:v>0.66200000000000014</c:v>
                </c:pt>
                <c:pt idx="31">
                  <c:v>0.69600000000000006</c:v>
                </c:pt>
                <c:pt idx="32">
                  <c:v>0.72400000000000009</c:v>
                </c:pt>
                <c:pt idx="33">
                  <c:v>0.74800000000000011</c:v>
                </c:pt>
                <c:pt idx="34">
                  <c:v>0.76700000000000013</c:v>
                </c:pt>
                <c:pt idx="35">
                  <c:v>0.78300000000000003</c:v>
                </c:pt>
                <c:pt idx="36">
                  <c:v>0.79400000000000004</c:v>
                </c:pt>
                <c:pt idx="37">
                  <c:v>0.80300000000000005</c:v>
                </c:pt>
                <c:pt idx="38">
                  <c:v>0.80900000000000005</c:v>
                </c:pt>
                <c:pt idx="39">
                  <c:v>0.81200000000000017</c:v>
                </c:pt>
                <c:pt idx="40">
                  <c:v>0.81299999999999994</c:v>
                </c:pt>
                <c:pt idx="41">
                  <c:v>0.81200000000000017</c:v>
                </c:pt>
                <c:pt idx="42">
                  <c:v>0.80900000000000005</c:v>
                </c:pt>
                <c:pt idx="43">
                  <c:v>0.80300000000000005</c:v>
                </c:pt>
                <c:pt idx="44">
                  <c:v>0.79400000000000004</c:v>
                </c:pt>
                <c:pt idx="45">
                  <c:v>0.78300000000000003</c:v>
                </c:pt>
                <c:pt idx="46">
                  <c:v>0.76700000000000013</c:v>
                </c:pt>
                <c:pt idx="47">
                  <c:v>0.74800000000000011</c:v>
                </c:pt>
                <c:pt idx="48">
                  <c:v>0.72400000000000009</c:v>
                </c:pt>
                <c:pt idx="49">
                  <c:v>0.69600000000000006</c:v>
                </c:pt>
                <c:pt idx="50">
                  <c:v>0.66200000000000014</c:v>
                </c:pt>
                <c:pt idx="51">
                  <c:v>0.62400000000000011</c:v>
                </c:pt>
                <c:pt idx="52">
                  <c:v>0.58100000000000007</c:v>
                </c:pt>
                <c:pt idx="53">
                  <c:v>0.53500000000000003</c:v>
                </c:pt>
                <c:pt idx="54">
                  <c:v>0.4850000000000001</c:v>
                </c:pt>
                <c:pt idx="55">
                  <c:v>0.43300000000000005</c:v>
                </c:pt>
                <c:pt idx="56">
                  <c:v>0.38100000000000006</c:v>
                </c:pt>
                <c:pt idx="57">
                  <c:v>0.32900000000000007</c:v>
                </c:pt>
                <c:pt idx="58">
                  <c:v>0.27900000000000008</c:v>
                </c:pt>
                <c:pt idx="59">
                  <c:v>0.23100000000000001</c:v>
                </c:pt>
                <c:pt idx="60">
                  <c:v>0.18900000000000003</c:v>
                </c:pt>
                <c:pt idx="61">
                  <c:v>0.15000000000000002</c:v>
                </c:pt>
                <c:pt idx="62">
                  <c:v>0.11700000000000003</c:v>
                </c:pt>
                <c:pt idx="63">
                  <c:v>8.9000000000000037E-2</c:v>
                </c:pt>
                <c:pt idx="64">
                  <c:v>6.6000000000000003E-2</c:v>
                </c:pt>
                <c:pt idx="65">
                  <c:v>4.8000000000000008E-2</c:v>
                </c:pt>
                <c:pt idx="66">
                  <c:v>3.4000000000000002E-2</c:v>
                </c:pt>
                <c:pt idx="67">
                  <c:v>2.4000000000000004E-2</c:v>
                </c:pt>
                <c:pt idx="68">
                  <c:v>1.6000000000000004E-2</c:v>
                </c:pt>
                <c:pt idx="69">
                  <c:v>1.0000000000000002E-2</c:v>
                </c:pt>
                <c:pt idx="70">
                  <c:v>7.0000000000000019E-3</c:v>
                </c:pt>
                <c:pt idx="71">
                  <c:v>4.000000000000001E-3</c:v>
                </c:pt>
                <c:pt idx="72">
                  <c:v>3.0000000000000009E-3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C-61B1-4A98-9E15-B95C1E8F8231}"/>
            </c:ext>
          </c:extLst>
        </c:ser>
        <c:ser>
          <c:idx val="61"/>
          <c:order val="61"/>
          <c:val>
            <c:numRef>
              <c:f>raster.f2!$B$62:$CD$62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1.0000000000000002E-3</c:v>
                </c:pt>
                <c:pt idx="7">
                  <c:v>1.0000000000000002E-3</c:v>
                </c:pt>
                <c:pt idx="8">
                  <c:v>2.0000000000000005E-3</c:v>
                </c:pt>
                <c:pt idx="9">
                  <c:v>3.0000000000000009E-3</c:v>
                </c:pt>
                <c:pt idx="10">
                  <c:v>5.000000000000001E-3</c:v>
                </c:pt>
                <c:pt idx="11">
                  <c:v>8.0000000000000019E-3</c:v>
                </c:pt>
                <c:pt idx="12">
                  <c:v>1.2000000000000002E-2</c:v>
                </c:pt>
                <c:pt idx="13">
                  <c:v>1.8000000000000002E-2</c:v>
                </c:pt>
                <c:pt idx="14">
                  <c:v>2.6000000000000002E-2</c:v>
                </c:pt>
                <c:pt idx="15">
                  <c:v>3.7000000000000005E-2</c:v>
                </c:pt>
                <c:pt idx="16">
                  <c:v>5.1000000000000004E-2</c:v>
                </c:pt>
                <c:pt idx="17">
                  <c:v>6.900000000000002E-2</c:v>
                </c:pt>
                <c:pt idx="18">
                  <c:v>9.2000000000000026E-2</c:v>
                </c:pt>
                <c:pt idx="19">
                  <c:v>0.11899999999999999</c:v>
                </c:pt>
                <c:pt idx="20">
                  <c:v>0.15000000000000002</c:v>
                </c:pt>
                <c:pt idx="21">
                  <c:v>0.18600000000000003</c:v>
                </c:pt>
                <c:pt idx="22">
                  <c:v>0.22700000000000004</c:v>
                </c:pt>
                <c:pt idx="23">
                  <c:v>0.27</c:v>
                </c:pt>
                <c:pt idx="24">
                  <c:v>0.31700000000000006</c:v>
                </c:pt>
                <c:pt idx="25">
                  <c:v>0.3640000000000001</c:v>
                </c:pt>
                <c:pt idx="26">
                  <c:v>0.41200000000000003</c:v>
                </c:pt>
                <c:pt idx="27">
                  <c:v>0.46</c:v>
                </c:pt>
                <c:pt idx="28">
                  <c:v>0.505</c:v>
                </c:pt>
                <c:pt idx="29">
                  <c:v>0.54800000000000004</c:v>
                </c:pt>
                <c:pt idx="30">
                  <c:v>0.58700000000000008</c:v>
                </c:pt>
                <c:pt idx="31">
                  <c:v>0.62200000000000011</c:v>
                </c:pt>
                <c:pt idx="32">
                  <c:v>0.65300000000000014</c:v>
                </c:pt>
                <c:pt idx="33">
                  <c:v>0.68000000000000016</c:v>
                </c:pt>
                <c:pt idx="34">
                  <c:v>0.70300000000000007</c:v>
                </c:pt>
                <c:pt idx="35">
                  <c:v>0.72100000000000009</c:v>
                </c:pt>
                <c:pt idx="36">
                  <c:v>0.7350000000000001</c:v>
                </c:pt>
                <c:pt idx="37">
                  <c:v>0.74600000000000011</c:v>
                </c:pt>
                <c:pt idx="38">
                  <c:v>0.75400000000000011</c:v>
                </c:pt>
                <c:pt idx="39">
                  <c:v>0.75900000000000012</c:v>
                </c:pt>
                <c:pt idx="40">
                  <c:v>0.76000000000000012</c:v>
                </c:pt>
                <c:pt idx="41">
                  <c:v>0.75900000000000012</c:v>
                </c:pt>
                <c:pt idx="42">
                  <c:v>0.75400000000000011</c:v>
                </c:pt>
                <c:pt idx="43">
                  <c:v>0.74600000000000011</c:v>
                </c:pt>
                <c:pt idx="44">
                  <c:v>0.7350000000000001</c:v>
                </c:pt>
                <c:pt idx="45">
                  <c:v>0.72100000000000009</c:v>
                </c:pt>
                <c:pt idx="46">
                  <c:v>0.70300000000000007</c:v>
                </c:pt>
                <c:pt idx="47">
                  <c:v>0.68000000000000016</c:v>
                </c:pt>
                <c:pt idx="48">
                  <c:v>0.65300000000000014</c:v>
                </c:pt>
                <c:pt idx="49">
                  <c:v>0.62200000000000011</c:v>
                </c:pt>
                <c:pt idx="50">
                  <c:v>0.58700000000000008</c:v>
                </c:pt>
                <c:pt idx="51">
                  <c:v>0.54800000000000004</c:v>
                </c:pt>
                <c:pt idx="52">
                  <c:v>0.505</c:v>
                </c:pt>
                <c:pt idx="53">
                  <c:v>0.46</c:v>
                </c:pt>
                <c:pt idx="54">
                  <c:v>0.41200000000000003</c:v>
                </c:pt>
                <c:pt idx="55">
                  <c:v>0.3640000000000001</c:v>
                </c:pt>
                <c:pt idx="56">
                  <c:v>0.31700000000000006</c:v>
                </c:pt>
                <c:pt idx="57">
                  <c:v>0.27</c:v>
                </c:pt>
                <c:pt idx="58">
                  <c:v>0.22700000000000004</c:v>
                </c:pt>
                <c:pt idx="59">
                  <c:v>0.18600000000000003</c:v>
                </c:pt>
                <c:pt idx="60">
                  <c:v>0.15000000000000002</c:v>
                </c:pt>
                <c:pt idx="61">
                  <c:v>0.11899999999999999</c:v>
                </c:pt>
                <c:pt idx="62">
                  <c:v>9.2000000000000026E-2</c:v>
                </c:pt>
                <c:pt idx="63">
                  <c:v>6.900000000000002E-2</c:v>
                </c:pt>
                <c:pt idx="64">
                  <c:v>5.1000000000000004E-2</c:v>
                </c:pt>
                <c:pt idx="65">
                  <c:v>3.7000000000000005E-2</c:v>
                </c:pt>
                <c:pt idx="66">
                  <c:v>2.6000000000000002E-2</c:v>
                </c:pt>
                <c:pt idx="67">
                  <c:v>1.8000000000000002E-2</c:v>
                </c:pt>
                <c:pt idx="68">
                  <c:v>1.2000000000000002E-2</c:v>
                </c:pt>
                <c:pt idx="69">
                  <c:v>8.0000000000000019E-3</c:v>
                </c:pt>
                <c:pt idx="70">
                  <c:v>5.000000000000001E-3</c:v>
                </c:pt>
                <c:pt idx="71">
                  <c:v>3.0000000000000009E-3</c:v>
                </c:pt>
                <c:pt idx="72">
                  <c:v>2.0000000000000005E-3</c:v>
                </c:pt>
                <c:pt idx="73">
                  <c:v>1.0000000000000002E-3</c:v>
                </c:pt>
                <c:pt idx="74">
                  <c:v>1.0000000000000002E-3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D-61B1-4A98-9E15-B95C1E8F8231}"/>
            </c:ext>
          </c:extLst>
        </c:ser>
        <c:ser>
          <c:idx val="62"/>
          <c:order val="62"/>
          <c:val>
            <c:numRef>
              <c:f>raster.f2!$B$63:$CD$63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1.0000000000000002E-3</c:v>
                </c:pt>
                <c:pt idx="8">
                  <c:v>1.0000000000000002E-3</c:v>
                </c:pt>
                <c:pt idx="9">
                  <c:v>2.0000000000000005E-3</c:v>
                </c:pt>
                <c:pt idx="10">
                  <c:v>3.0000000000000009E-3</c:v>
                </c:pt>
                <c:pt idx="11">
                  <c:v>5.000000000000001E-3</c:v>
                </c:pt>
                <c:pt idx="12">
                  <c:v>9.0000000000000045E-3</c:v>
                </c:pt>
                <c:pt idx="13">
                  <c:v>1.2999999999999998E-2</c:v>
                </c:pt>
                <c:pt idx="14">
                  <c:v>1.9000000000000003E-2</c:v>
                </c:pt>
                <c:pt idx="15">
                  <c:v>2.7000000000000007E-2</c:v>
                </c:pt>
                <c:pt idx="16">
                  <c:v>3.8000000000000006E-2</c:v>
                </c:pt>
                <c:pt idx="17">
                  <c:v>5.2000000000000005E-2</c:v>
                </c:pt>
                <c:pt idx="18">
                  <c:v>7.0000000000000021E-2</c:v>
                </c:pt>
                <c:pt idx="19">
                  <c:v>9.2000000000000026E-2</c:v>
                </c:pt>
                <c:pt idx="20">
                  <c:v>0.11700000000000003</c:v>
                </c:pt>
                <c:pt idx="21">
                  <c:v>0.14700000000000002</c:v>
                </c:pt>
                <c:pt idx="22">
                  <c:v>0.18100000000000002</c:v>
                </c:pt>
                <c:pt idx="23">
                  <c:v>0.21800000000000003</c:v>
                </c:pt>
                <c:pt idx="24">
                  <c:v>0.25700000000000001</c:v>
                </c:pt>
                <c:pt idx="25">
                  <c:v>0.2990000000000001</c:v>
                </c:pt>
                <c:pt idx="26">
                  <c:v>0.34200000000000014</c:v>
                </c:pt>
                <c:pt idx="27">
                  <c:v>0.38600000000000007</c:v>
                </c:pt>
                <c:pt idx="28">
                  <c:v>0.4280000000000001</c:v>
                </c:pt>
                <c:pt idx="29">
                  <c:v>0.46900000000000003</c:v>
                </c:pt>
                <c:pt idx="30">
                  <c:v>0.50700000000000001</c:v>
                </c:pt>
                <c:pt idx="31">
                  <c:v>0.54200000000000004</c:v>
                </c:pt>
                <c:pt idx="32">
                  <c:v>0.57399999999999995</c:v>
                </c:pt>
                <c:pt idx="33">
                  <c:v>0.60200000000000009</c:v>
                </c:pt>
                <c:pt idx="34">
                  <c:v>0.62600000000000011</c:v>
                </c:pt>
                <c:pt idx="35">
                  <c:v>0.64600000000000013</c:v>
                </c:pt>
                <c:pt idx="36">
                  <c:v>0.66200000000000014</c:v>
                </c:pt>
                <c:pt idx="37">
                  <c:v>0.67500000000000016</c:v>
                </c:pt>
                <c:pt idx="38">
                  <c:v>0.68400000000000016</c:v>
                </c:pt>
                <c:pt idx="39">
                  <c:v>0.68900000000000006</c:v>
                </c:pt>
                <c:pt idx="40">
                  <c:v>0.69100000000000006</c:v>
                </c:pt>
                <c:pt idx="41">
                  <c:v>0.68900000000000006</c:v>
                </c:pt>
                <c:pt idx="42">
                  <c:v>0.68400000000000016</c:v>
                </c:pt>
                <c:pt idx="43">
                  <c:v>0.67500000000000016</c:v>
                </c:pt>
                <c:pt idx="44">
                  <c:v>0.66200000000000014</c:v>
                </c:pt>
                <c:pt idx="45">
                  <c:v>0.64600000000000013</c:v>
                </c:pt>
                <c:pt idx="46">
                  <c:v>0.62600000000000011</c:v>
                </c:pt>
                <c:pt idx="47">
                  <c:v>0.60200000000000009</c:v>
                </c:pt>
                <c:pt idx="48">
                  <c:v>0.57399999999999995</c:v>
                </c:pt>
                <c:pt idx="49">
                  <c:v>0.54200000000000004</c:v>
                </c:pt>
                <c:pt idx="50">
                  <c:v>0.50700000000000001</c:v>
                </c:pt>
                <c:pt idx="51">
                  <c:v>0.46900000000000003</c:v>
                </c:pt>
                <c:pt idx="52">
                  <c:v>0.4280000000000001</c:v>
                </c:pt>
                <c:pt idx="53">
                  <c:v>0.38600000000000007</c:v>
                </c:pt>
                <c:pt idx="54">
                  <c:v>0.34200000000000014</c:v>
                </c:pt>
                <c:pt idx="55">
                  <c:v>0.2990000000000001</c:v>
                </c:pt>
                <c:pt idx="56">
                  <c:v>0.25700000000000001</c:v>
                </c:pt>
                <c:pt idx="57">
                  <c:v>0.21800000000000003</c:v>
                </c:pt>
                <c:pt idx="58">
                  <c:v>0.18100000000000002</c:v>
                </c:pt>
                <c:pt idx="59">
                  <c:v>0.14700000000000002</c:v>
                </c:pt>
                <c:pt idx="60">
                  <c:v>0.11700000000000003</c:v>
                </c:pt>
                <c:pt idx="61">
                  <c:v>9.2000000000000026E-2</c:v>
                </c:pt>
                <c:pt idx="62">
                  <c:v>7.0000000000000021E-2</c:v>
                </c:pt>
                <c:pt idx="63">
                  <c:v>5.2000000000000005E-2</c:v>
                </c:pt>
                <c:pt idx="64">
                  <c:v>3.8000000000000006E-2</c:v>
                </c:pt>
                <c:pt idx="65">
                  <c:v>2.7000000000000007E-2</c:v>
                </c:pt>
                <c:pt idx="66">
                  <c:v>1.9000000000000003E-2</c:v>
                </c:pt>
                <c:pt idx="67">
                  <c:v>1.2999999999999998E-2</c:v>
                </c:pt>
                <c:pt idx="68">
                  <c:v>9.0000000000000045E-3</c:v>
                </c:pt>
                <c:pt idx="69">
                  <c:v>5.000000000000001E-3</c:v>
                </c:pt>
                <c:pt idx="70">
                  <c:v>3.0000000000000009E-3</c:v>
                </c:pt>
                <c:pt idx="71">
                  <c:v>2.0000000000000005E-3</c:v>
                </c:pt>
                <c:pt idx="72">
                  <c:v>1.0000000000000002E-3</c:v>
                </c:pt>
                <c:pt idx="73">
                  <c:v>1.0000000000000002E-3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E-61B1-4A98-9E15-B95C1E8F8231}"/>
            </c:ext>
          </c:extLst>
        </c:ser>
        <c:ser>
          <c:idx val="63"/>
          <c:order val="63"/>
          <c:val>
            <c:numRef>
              <c:f>raster.f2!$B$64:$CD$64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4.000000000000001E-3</c:v>
                </c:pt>
                <c:pt idx="12">
                  <c:v>6.0000000000000019E-3</c:v>
                </c:pt>
                <c:pt idx="13">
                  <c:v>9.0000000000000045E-3</c:v>
                </c:pt>
                <c:pt idx="14">
                  <c:v>1.4000000000000002E-2</c:v>
                </c:pt>
                <c:pt idx="15">
                  <c:v>2.0000000000000004E-2</c:v>
                </c:pt>
                <c:pt idx="16">
                  <c:v>2.8000000000000004E-2</c:v>
                </c:pt>
                <c:pt idx="17">
                  <c:v>3.9000000000000007E-2</c:v>
                </c:pt>
                <c:pt idx="18">
                  <c:v>5.2000000000000005E-2</c:v>
                </c:pt>
                <c:pt idx="19">
                  <c:v>6.900000000000002E-2</c:v>
                </c:pt>
                <c:pt idx="20">
                  <c:v>8.9000000000000037E-2</c:v>
                </c:pt>
                <c:pt idx="21">
                  <c:v>0.11300000000000002</c:v>
                </c:pt>
                <c:pt idx="22">
                  <c:v>0.14000000000000001</c:v>
                </c:pt>
                <c:pt idx="23">
                  <c:v>0.17100000000000001</c:v>
                </c:pt>
                <c:pt idx="24">
                  <c:v>0.20400000000000001</c:v>
                </c:pt>
                <c:pt idx="25">
                  <c:v>0.24000000000000002</c:v>
                </c:pt>
                <c:pt idx="26">
                  <c:v>0.27700000000000002</c:v>
                </c:pt>
                <c:pt idx="27">
                  <c:v>0.31500000000000006</c:v>
                </c:pt>
                <c:pt idx="28">
                  <c:v>0.35300000000000004</c:v>
                </c:pt>
                <c:pt idx="29">
                  <c:v>0.39100000000000007</c:v>
                </c:pt>
                <c:pt idx="30">
                  <c:v>0.4260000000000001</c:v>
                </c:pt>
                <c:pt idx="31">
                  <c:v>0.46</c:v>
                </c:pt>
                <c:pt idx="32">
                  <c:v>0.49000000000000005</c:v>
                </c:pt>
                <c:pt idx="33">
                  <c:v>0.51800000000000002</c:v>
                </c:pt>
                <c:pt idx="34">
                  <c:v>0.54200000000000004</c:v>
                </c:pt>
                <c:pt idx="35">
                  <c:v>0.56299999999999994</c:v>
                </c:pt>
                <c:pt idx="36">
                  <c:v>0.58000000000000007</c:v>
                </c:pt>
                <c:pt idx="37">
                  <c:v>0.59300000000000008</c:v>
                </c:pt>
                <c:pt idx="38">
                  <c:v>0.60200000000000009</c:v>
                </c:pt>
                <c:pt idx="39">
                  <c:v>0.6070000000000001</c:v>
                </c:pt>
                <c:pt idx="40">
                  <c:v>0.6090000000000001</c:v>
                </c:pt>
                <c:pt idx="41">
                  <c:v>0.6070000000000001</c:v>
                </c:pt>
                <c:pt idx="42">
                  <c:v>0.60200000000000009</c:v>
                </c:pt>
                <c:pt idx="43">
                  <c:v>0.59300000000000008</c:v>
                </c:pt>
                <c:pt idx="44">
                  <c:v>0.58000000000000007</c:v>
                </c:pt>
                <c:pt idx="45">
                  <c:v>0.56299999999999994</c:v>
                </c:pt>
                <c:pt idx="46">
                  <c:v>0.54200000000000004</c:v>
                </c:pt>
                <c:pt idx="47">
                  <c:v>0.51800000000000002</c:v>
                </c:pt>
                <c:pt idx="48">
                  <c:v>0.49000000000000005</c:v>
                </c:pt>
                <c:pt idx="49">
                  <c:v>0.46</c:v>
                </c:pt>
                <c:pt idx="50">
                  <c:v>0.4260000000000001</c:v>
                </c:pt>
                <c:pt idx="51">
                  <c:v>0.39100000000000007</c:v>
                </c:pt>
                <c:pt idx="52">
                  <c:v>0.35300000000000004</c:v>
                </c:pt>
                <c:pt idx="53">
                  <c:v>0.31500000000000006</c:v>
                </c:pt>
                <c:pt idx="54">
                  <c:v>0.27700000000000002</c:v>
                </c:pt>
                <c:pt idx="55">
                  <c:v>0.24000000000000002</c:v>
                </c:pt>
                <c:pt idx="56">
                  <c:v>0.20400000000000001</c:v>
                </c:pt>
                <c:pt idx="57">
                  <c:v>0.17100000000000001</c:v>
                </c:pt>
                <c:pt idx="58">
                  <c:v>0.14000000000000001</c:v>
                </c:pt>
                <c:pt idx="59">
                  <c:v>0.11300000000000002</c:v>
                </c:pt>
                <c:pt idx="60">
                  <c:v>8.9000000000000037E-2</c:v>
                </c:pt>
                <c:pt idx="61">
                  <c:v>6.900000000000002E-2</c:v>
                </c:pt>
                <c:pt idx="62">
                  <c:v>5.2000000000000005E-2</c:v>
                </c:pt>
                <c:pt idx="63">
                  <c:v>3.9000000000000007E-2</c:v>
                </c:pt>
                <c:pt idx="64">
                  <c:v>2.8000000000000004E-2</c:v>
                </c:pt>
                <c:pt idx="65">
                  <c:v>2.0000000000000004E-2</c:v>
                </c:pt>
                <c:pt idx="66">
                  <c:v>1.4000000000000002E-2</c:v>
                </c:pt>
                <c:pt idx="67">
                  <c:v>9.0000000000000045E-3</c:v>
                </c:pt>
                <c:pt idx="68">
                  <c:v>6.0000000000000019E-3</c:v>
                </c:pt>
                <c:pt idx="69">
                  <c:v>4.000000000000001E-3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F-61B1-4A98-9E15-B95C1E8F8231}"/>
            </c:ext>
          </c:extLst>
        </c:ser>
        <c:ser>
          <c:idx val="64"/>
          <c:order val="64"/>
          <c:val>
            <c:numRef>
              <c:f>raster.f2!$B$65:$CD$65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1.0000000000000002E-3</c:v>
                </c:pt>
                <c:pt idx="9">
                  <c:v>1.0000000000000002E-3</c:v>
                </c:pt>
                <c:pt idx="10">
                  <c:v>2.0000000000000005E-3</c:v>
                </c:pt>
                <c:pt idx="11">
                  <c:v>3.0000000000000009E-3</c:v>
                </c:pt>
                <c:pt idx="12">
                  <c:v>4.000000000000001E-3</c:v>
                </c:pt>
                <c:pt idx="13">
                  <c:v>6.0000000000000019E-3</c:v>
                </c:pt>
                <c:pt idx="14">
                  <c:v>1.0000000000000002E-2</c:v>
                </c:pt>
                <c:pt idx="15">
                  <c:v>1.4000000000000002E-2</c:v>
                </c:pt>
                <c:pt idx="16">
                  <c:v>2.0000000000000004E-2</c:v>
                </c:pt>
                <c:pt idx="17">
                  <c:v>2.8000000000000004E-2</c:v>
                </c:pt>
                <c:pt idx="18">
                  <c:v>3.8000000000000006E-2</c:v>
                </c:pt>
                <c:pt idx="19">
                  <c:v>5.1000000000000004E-2</c:v>
                </c:pt>
                <c:pt idx="20">
                  <c:v>6.6000000000000003E-2</c:v>
                </c:pt>
                <c:pt idx="21">
                  <c:v>8.500000000000002E-2</c:v>
                </c:pt>
                <c:pt idx="22">
                  <c:v>0.10700000000000001</c:v>
                </c:pt>
                <c:pt idx="23">
                  <c:v>0.13100000000000001</c:v>
                </c:pt>
                <c:pt idx="24">
                  <c:v>0.15800000000000003</c:v>
                </c:pt>
                <c:pt idx="25">
                  <c:v>0.18700000000000003</c:v>
                </c:pt>
                <c:pt idx="26">
                  <c:v>0.21900000000000003</c:v>
                </c:pt>
                <c:pt idx="27">
                  <c:v>0.251</c:v>
                </c:pt>
                <c:pt idx="28">
                  <c:v>0.28400000000000003</c:v>
                </c:pt>
                <c:pt idx="29">
                  <c:v>0.31700000000000006</c:v>
                </c:pt>
                <c:pt idx="30">
                  <c:v>0.34900000000000009</c:v>
                </c:pt>
                <c:pt idx="31">
                  <c:v>0.37900000000000006</c:v>
                </c:pt>
                <c:pt idx="32">
                  <c:v>0.40700000000000003</c:v>
                </c:pt>
                <c:pt idx="33">
                  <c:v>0.43300000000000005</c:v>
                </c:pt>
                <c:pt idx="34">
                  <c:v>0.45600000000000002</c:v>
                </c:pt>
                <c:pt idx="35">
                  <c:v>0.47600000000000003</c:v>
                </c:pt>
                <c:pt idx="36">
                  <c:v>0.4920000000000001</c:v>
                </c:pt>
                <c:pt idx="37">
                  <c:v>0.505</c:v>
                </c:pt>
                <c:pt idx="38">
                  <c:v>0.51400000000000001</c:v>
                </c:pt>
                <c:pt idx="39">
                  <c:v>0.52</c:v>
                </c:pt>
                <c:pt idx="40">
                  <c:v>0.52200000000000002</c:v>
                </c:pt>
                <c:pt idx="41">
                  <c:v>0.52</c:v>
                </c:pt>
                <c:pt idx="42">
                  <c:v>0.51400000000000001</c:v>
                </c:pt>
                <c:pt idx="43">
                  <c:v>0.505</c:v>
                </c:pt>
                <c:pt idx="44">
                  <c:v>0.4920000000000001</c:v>
                </c:pt>
                <c:pt idx="45">
                  <c:v>0.47600000000000003</c:v>
                </c:pt>
                <c:pt idx="46">
                  <c:v>0.45600000000000002</c:v>
                </c:pt>
                <c:pt idx="47">
                  <c:v>0.43300000000000005</c:v>
                </c:pt>
                <c:pt idx="48">
                  <c:v>0.40700000000000003</c:v>
                </c:pt>
                <c:pt idx="49">
                  <c:v>0.37900000000000006</c:v>
                </c:pt>
                <c:pt idx="50">
                  <c:v>0.34900000000000009</c:v>
                </c:pt>
                <c:pt idx="51">
                  <c:v>0.31700000000000006</c:v>
                </c:pt>
                <c:pt idx="52">
                  <c:v>0.28400000000000003</c:v>
                </c:pt>
                <c:pt idx="53">
                  <c:v>0.251</c:v>
                </c:pt>
                <c:pt idx="54">
                  <c:v>0.21900000000000003</c:v>
                </c:pt>
                <c:pt idx="55">
                  <c:v>0.18700000000000003</c:v>
                </c:pt>
                <c:pt idx="56">
                  <c:v>0.15800000000000003</c:v>
                </c:pt>
                <c:pt idx="57">
                  <c:v>0.13100000000000001</c:v>
                </c:pt>
                <c:pt idx="58">
                  <c:v>0.10700000000000001</c:v>
                </c:pt>
                <c:pt idx="59">
                  <c:v>8.500000000000002E-2</c:v>
                </c:pt>
                <c:pt idx="60">
                  <c:v>6.6000000000000003E-2</c:v>
                </c:pt>
                <c:pt idx="61">
                  <c:v>5.1000000000000004E-2</c:v>
                </c:pt>
                <c:pt idx="62">
                  <c:v>3.8000000000000006E-2</c:v>
                </c:pt>
                <c:pt idx="63">
                  <c:v>2.8000000000000004E-2</c:v>
                </c:pt>
                <c:pt idx="64">
                  <c:v>2.0000000000000004E-2</c:v>
                </c:pt>
                <c:pt idx="65">
                  <c:v>1.4000000000000002E-2</c:v>
                </c:pt>
                <c:pt idx="66">
                  <c:v>1.0000000000000002E-2</c:v>
                </c:pt>
                <c:pt idx="67">
                  <c:v>6.0000000000000019E-3</c:v>
                </c:pt>
                <c:pt idx="68">
                  <c:v>4.000000000000001E-3</c:v>
                </c:pt>
                <c:pt idx="69">
                  <c:v>3.0000000000000009E-3</c:v>
                </c:pt>
                <c:pt idx="70">
                  <c:v>2.0000000000000005E-3</c:v>
                </c:pt>
                <c:pt idx="71">
                  <c:v>1.0000000000000002E-3</c:v>
                </c:pt>
                <c:pt idx="72">
                  <c:v>1.0000000000000002E-3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0-61B1-4A98-9E15-B95C1E8F8231}"/>
            </c:ext>
          </c:extLst>
        </c:ser>
        <c:ser>
          <c:idx val="65"/>
          <c:order val="65"/>
          <c:val>
            <c:numRef>
              <c:f>raster.f2!$B$66:$CD$66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1.0000000000000002E-3</c:v>
                </c:pt>
                <c:pt idx="10">
                  <c:v>1.0000000000000002E-3</c:v>
                </c:pt>
                <c:pt idx="11">
                  <c:v>2.0000000000000005E-3</c:v>
                </c:pt>
                <c:pt idx="12">
                  <c:v>3.0000000000000009E-3</c:v>
                </c:pt>
                <c:pt idx="13">
                  <c:v>4.000000000000001E-3</c:v>
                </c:pt>
                <c:pt idx="14">
                  <c:v>7.0000000000000019E-3</c:v>
                </c:pt>
                <c:pt idx="15">
                  <c:v>1.0000000000000002E-2</c:v>
                </c:pt>
                <c:pt idx="16">
                  <c:v>1.4000000000000002E-2</c:v>
                </c:pt>
                <c:pt idx="17">
                  <c:v>2.0000000000000004E-2</c:v>
                </c:pt>
                <c:pt idx="18">
                  <c:v>2.7000000000000007E-2</c:v>
                </c:pt>
                <c:pt idx="19">
                  <c:v>3.7000000000000005E-2</c:v>
                </c:pt>
                <c:pt idx="20">
                  <c:v>4.8000000000000008E-2</c:v>
                </c:pt>
                <c:pt idx="21">
                  <c:v>6.2000000000000013E-2</c:v>
                </c:pt>
                <c:pt idx="22">
                  <c:v>7.9000000000000015E-2</c:v>
                </c:pt>
                <c:pt idx="23">
                  <c:v>9.8000000000000032E-2</c:v>
                </c:pt>
                <c:pt idx="24">
                  <c:v>0.11899999999999999</c:v>
                </c:pt>
                <c:pt idx="25">
                  <c:v>0.14300000000000002</c:v>
                </c:pt>
                <c:pt idx="26">
                  <c:v>0.16800000000000004</c:v>
                </c:pt>
                <c:pt idx="27">
                  <c:v>0.19500000000000003</c:v>
                </c:pt>
                <c:pt idx="28">
                  <c:v>0.22200000000000003</c:v>
                </c:pt>
                <c:pt idx="29">
                  <c:v>0.25</c:v>
                </c:pt>
                <c:pt idx="30">
                  <c:v>0.27700000000000002</c:v>
                </c:pt>
                <c:pt idx="31">
                  <c:v>0.3040000000000001</c:v>
                </c:pt>
                <c:pt idx="32">
                  <c:v>0.32900000000000007</c:v>
                </c:pt>
                <c:pt idx="33">
                  <c:v>0.35200000000000004</c:v>
                </c:pt>
                <c:pt idx="34">
                  <c:v>0.37200000000000005</c:v>
                </c:pt>
                <c:pt idx="35">
                  <c:v>0.39100000000000007</c:v>
                </c:pt>
                <c:pt idx="36">
                  <c:v>0.40600000000000008</c:v>
                </c:pt>
                <c:pt idx="37">
                  <c:v>0.41800000000000004</c:v>
                </c:pt>
                <c:pt idx="38">
                  <c:v>0.4260000000000001</c:v>
                </c:pt>
                <c:pt idx="39">
                  <c:v>0.43100000000000011</c:v>
                </c:pt>
                <c:pt idx="40">
                  <c:v>0.43300000000000005</c:v>
                </c:pt>
                <c:pt idx="41">
                  <c:v>0.43100000000000011</c:v>
                </c:pt>
                <c:pt idx="42">
                  <c:v>0.4260000000000001</c:v>
                </c:pt>
                <c:pt idx="43">
                  <c:v>0.41800000000000004</c:v>
                </c:pt>
                <c:pt idx="44">
                  <c:v>0.40600000000000008</c:v>
                </c:pt>
                <c:pt idx="45">
                  <c:v>0.39100000000000007</c:v>
                </c:pt>
                <c:pt idx="46">
                  <c:v>0.37200000000000005</c:v>
                </c:pt>
                <c:pt idx="47">
                  <c:v>0.35200000000000004</c:v>
                </c:pt>
                <c:pt idx="48">
                  <c:v>0.32900000000000007</c:v>
                </c:pt>
                <c:pt idx="49">
                  <c:v>0.3040000000000001</c:v>
                </c:pt>
                <c:pt idx="50">
                  <c:v>0.27700000000000002</c:v>
                </c:pt>
                <c:pt idx="51">
                  <c:v>0.25</c:v>
                </c:pt>
                <c:pt idx="52">
                  <c:v>0.22200000000000003</c:v>
                </c:pt>
                <c:pt idx="53">
                  <c:v>0.19500000000000003</c:v>
                </c:pt>
                <c:pt idx="54">
                  <c:v>0.16800000000000004</c:v>
                </c:pt>
                <c:pt idx="55">
                  <c:v>0.14300000000000002</c:v>
                </c:pt>
                <c:pt idx="56">
                  <c:v>0.11899999999999999</c:v>
                </c:pt>
                <c:pt idx="57">
                  <c:v>9.8000000000000032E-2</c:v>
                </c:pt>
                <c:pt idx="58">
                  <c:v>7.9000000000000015E-2</c:v>
                </c:pt>
                <c:pt idx="59">
                  <c:v>6.2000000000000013E-2</c:v>
                </c:pt>
                <c:pt idx="60">
                  <c:v>4.8000000000000008E-2</c:v>
                </c:pt>
                <c:pt idx="61">
                  <c:v>3.7000000000000005E-2</c:v>
                </c:pt>
                <c:pt idx="62">
                  <c:v>2.7000000000000007E-2</c:v>
                </c:pt>
                <c:pt idx="63">
                  <c:v>2.0000000000000004E-2</c:v>
                </c:pt>
                <c:pt idx="64">
                  <c:v>1.4000000000000002E-2</c:v>
                </c:pt>
                <c:pt idx="65">
                  <c:v>1.0000000000000002E-2</c:v>
                </c:pt>
                <c:pt idx="66">
                  <c:v>7.0000000000000019E-3</c:v>
                </c:pt>
                <c:pt idx="67">
                  <c:v>4.000000000000001E-3</c:v>
                </c:pt>
                <c:pt idx="68">
                  <c:v>3.0000000000000009E-3</c:v>
                </c:pt>
                <c:pt idx="69">
                  <c:v>2.0000000000000005E-3</c:v>
                </c:pt>
                <c:pt idx="70">
                  <c:v>1.0000000000000002E-3</c:v>
                </c:pt>
                <c:pt idx="71">
                  <c:v>1.0000000000000002E-3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1-61B1-4A98-9E15-B95C1E8F8231}"/>
            </c:ext>
          </c:extLst>
        </c:ser>
        <c:ser>
          <c:idx val="66"/>
          <c:order val="66"/>
          <c:val>
            <c:numRef>
              <c:f>raster.f2!$B$67:$CD$67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1.0000000000000002E-3</c:v>
                </c:pt>
                <c:pt idx="11">
                  <c:v>1.0000000000000002E-3</c:v>
                </c:pt>
                <c:pt idx="12">
                  <c:v>2.0000000000000005E-3</c:v>
                </c:pt>
                <c:pt idx="13">
                  <c:v>3.0000000000000009E-3</c:v>
                </c:pt>
                <c:pt idx="14">
                  <c:v>4.000000000000001E-3</c:v>
                </c:pt>
                <c:pt idx="15">
                  <c:v>7.0000000000000019E-3</c:v>
                </c:pt>
                <c:pt idx="16">
                  <c:v>1.0000000000000002E-2</c:v>
                </c:pt>
                <c:pt idx="17">
                  <c:v>1.4000000000000002E-2</c:v>
                </c:pt>
                <c:pt idx="18">
                  <c:v>1.9000000000000003E-2</c:v>
                </c:pt>
                <c:pt idx="19">
                  <c:v>2.6000000000000002E-2</c:v>
                </c:pt>
                <c:pt idx="20">
                  <c:v>3.4000000000000002E-2</c:v>
                </c:pt>
                <c:pt idx="21">
                  <c:v>4.5000000000000012E-2</c:v>
                </c:pt>
                <c:pt idx="22">
                  <c:v>5.7000000000000016E-2</c:v>
                </c:pt>
                <c:pt idx="23">
                  <c:v>7.1000000000000008E-2</c:v>
                </c:pt>
                <c:pt idx="24">
                  <c:v>8.8000000000000023E-2</c:v>
                </c:pt>
                <c:pt idx="25">
                  <c:v>0.10600000000000001</c:v>
                </c:pt>
                <c:pt idx="26">
                  <c:v>0.126</c:v>
                </c:pt>
                <c:pt idx="27">
                  <c:v>0.14700000000000002</c:v>
                </c:pt>
                <c:pt idx="28">
                  <c:v>0.16900000000000004</c:v>
                </c:pt>
                <c:pt idx="29">
                  <c:v>0.19200000000000003</c:v>
                </c:pt>
                <c:pt idx="30">
                  <c:v>0.21400000000000002</c:v>
                </c:pt>
                <c:pt idx="31">
                  <c:v>0.23600000000000002</c:v>
                </c:pt>
                <c:pt idx="32">
                  <c:v>0.25700000000000001</c:v>
                </c:pt>
                <c:pt idx="33">
                  <c:v>0.27700000000000002</c:v>
                </c:pt>
                <c:pt idx="34">
                  <c:v>0.29500000000000004</c:v>
                </c:pt>
                <c:pt idx="35">
                  <c:v>0.31100000000000005</c:v>
                </c:pt>
                <c:pt idx="36">
                  <c:v>0.32400000000000007</c:v>
                </c:pt>
                <c:pt idx="37">
                  <c:v>0.33500000000000008</c:v>
                </c:pt>
                <c:pt idx="38">
                  <c:v>0.34200000000000014</c:v>
                </c:pt>
                <c:pt idx="39">
                  <c:v>0.34700000000000009</c:v>
                </c:pt>
                <c:pt idx="40">
                  <c:v>0.34900000000000009</c:v>
                </c:pt>
                <c:pt idx="41">
                  <c:v>0.34700000000000009</c:v>
                </c:pt>
                <c:pt idx="42">
                  <c:v>0.34200000000000014</c:v>
                </c:pt>
                <c:pt idx="43">
                  <c:v>0.33500000000000008</c:v>
                </c:pt>
                <c:pt idx="44">
                  <c:v>0.32400000000000007</c:v>
                </c:pt>
                <c:pt idx="45">
                  <c:v>0.31100000000000005</c:v>
                </c:pt>
                <c:pt idx="46">
                  <c:v>0.29500000000000004</c:v>
                </c:pt>
                <c:pt idx="47">
                  <c:v>0.27700000000000002</c:v>
                </c:pt>
                <c:pt idx="48">
                  <c:v>0.25700000000000001</c:v>
                </c:pt>
                <c:pt idx="49">
                  <c:v>0.23600000000000002</c:v>
                </c:pt>
                <c:pt idx="50">
                  <c:v>0.21400000000000002</c:v>
                </c:pt>
                <c:pt idx="51">
                  <c:v>0.19200000000000003</c:v>
                </c:pt>
                <c:pt idx="52">
                  <c:v>0.16900000000000004</c:v>
                </c:pt>
                <c:pt idx="53">
                  <c:v>0.14700000000000002</c:v>
                </c:pt>
                <c:pt idx="54">
                  <c:v>0.126</c:v>
                </c:pt>
                <c:pt idx="55">
                  <c:v>0.10600000000000001</c:v>
                </c:pt>
                <c:pt idx="56">
                  <c:v>8.8000000000000023E-2</c:v>
                </c:pt>
                <c:pt idx="57">
                  <c:v>7.1000000000000008E-2</c:v>
                </c:pt>
                <c:pt idx="58">
                  <c:v>5.7000000000000016E-2</c:v>
                </c:pt>
                <c:pt idx="59">
                  <c:v>4.5000000000000012E-2</c:v>
                </c:pt>
                <c:pt idx="60">
                  <c:v>3.4000000000000002E-2</c:v>
                </c:pt>
                <c:pt idx="61">
                  <c:v>2.6000000000000002E-2</c:v>
                </c:pt>
                <c:pt idx="62">
                  <c:v>1.9000000000000003E-2</c:v>
                </c:pt>
                <c:pt idx="63">
                  <c:v>1.4000000000000002E-2</c:v>
                </c:pt>
                <c:pt idx="64">
                  <c:v>1.0000000000000002E-2</c:v>
                </c:pt>
                <c:pt idx="65">
                  <c:v>7.0000000000000019E-3</c:v>
                </c:pt>
                <c:pt idx="66">
                  <c:v>4.000000000000001E-3</c:v>
                </c:pt>
                <c:pt idx="67">
                  <c:v>3.0000000000000009E-3</c:v>
                </c:pt>
                <c:pt idx="68">
                  <c:v>2.0000000000000005E-3</c:v>
                </c:pt>
                <c:pt idx="69">
                  <c:v>1.0000000000000002E-3</c:v>
                </c:pt>
                <c:pt idx="70">
                  <c:v>1.0000000000000002E-3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2-61B1-4A98-9E15-B95C1E8F8231}"/>
            </c:ext>
          </c:extLst>
        </c:ser>
        <c:ser>
          <c:idx val="67"/>
          <c:order val="67"/>
          <c:val>
            <c:numRef>
              <c:f>raster.f2!$B$68:$CD$68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1.0000000000000002E-3</c:v>
                </c:pt>
                <c:pt idx="12">
                  <c:v>1.0000000000000002E-3</c:v>
                </c:pt>
                <c:pt idx="13">
                  <c:v>2.0000000000000005E-3</c:v>
                </c:pt>
                <c:pt idx="14">
                  <c:v>3.0000000000000009E-3</c:v>
                </c:pt>
                <c:pt idx="15">
                  <c:v>4.000000000000001E-3</c:v>
                </c:pt>
                <c:pt idx="16">
                  <c:v>6.0000000000000019E-3</c:v>
                </c:pt>
                <c:pt idx="17">
                  <c:v>9.0000000000000045E-3</c:v>
                </c:pt>
                <c:pt idx="18">
                  <c:v>1.2999999999999998E-2</c:v>
                </c:pt>
                <c:pt idx="19">
                  <c:v>1.8000000000000002E-2</c:v>
                </c:pt>
                <c:pt idx="20">
                  <c:v>2.4000000000000004E-2</c:v>
                </c:pt>
                <c:pt idx="21">
                  <c:v>3.1000000000000007E-2</c:v>
                </c:pt>
                <c:pt idx="22">
                  <c:v>4.0000000000000008E-2</c:v>
                </c:pt>
                <c:pt idx="23">
                  <c:v>5.1000000000000004E-2</c:v>
                </c:pt>
                <c:pt idx="24">
                  <c:v>6.3000000000000014E-2</c:v>
                </c:pt>
                <c:pt idx="25">
                  <c:v>7.6000000000000012E-2</c:v>
                </c:pt>
                <c:pt idx="26">
                  <c:v>9.2000000000000026E-2</c:v>
                </c:pt>
                <c:pt idx="27">
                  <c:v>0.10800000000000001</c:v>
                </c:pt>
                <c:pt idx="28">
                  <c:v>0.125</c:v>
                </c:pt>
                <c:pt idx="29">
                  <c:v>0.14300000000000002</c:v>
                </c:pt>
                <c:pt idx="30">
                  <c:v>0.16100000000000003</c:v>
                </c:pt>
                <c:pt idx="31">
                  <c:v>0.17900000000000002</c:v>
                </c:pt>
                <c:pt idx="32">
                  <c:v>0.19600000000000004</c:v>
                </c:pt>
                <c:pt idx="33">
                  <c:v>0.21200000000000002</c:v>
                </c:pt>
                <c:pt idx="34">
                  <c:v>0.22700000000000004</c:v>
                </c:pt>
                <c:pt idx="35">
                  <c:v>0.24000000000000002</c:v>
                </c:pt>
                <c:pt idx="36">
                  <c:v>0.251</c:v>
                </c:pt>
                <c:pt idx="37">
                  <c:v>0.26</c:v>
                </c:pt>
                <c:pt idx="38">
                  <c:v>0.26700000000000002</c:v>
                </c:pt>
                <c:pt idx="39">
                  <c:v>0.27</c:v>
                </c:pt>
                <c:pt idx="40">
                  <c:v>0.27200000000000002</c:v>
                </c:pt>
                <c:pt idx="41">
                  <c:v>0.27</c:v>
                </c:pt>
                <c:pt idx="42">
                  <c:v>0.26700000000000002</c:v>
                </c:pt>
                <c:pt idx="43">
                  <c:v>0.26</c:v>
                </c:pt>
                <c:pt idx="44">
                  <c:v>0.251</c:v>
                </c:pt>
                <c:pt idx="45">
                  <c:v>0.24000000000000002</c:v>
                </c:pt>
                <c:pt idx="46">
                  <c:v>0.22700000000000004</c:v>
                </c:pt>
                <c:pt idx="47">
                  <c:v>0.21200000000000002</c:v>
                </c:pt>
                <c:pt idx="48">
                  <c:v>0.19600000000000004</c:v>
                </c:pt>
                <c:pt idx="49">
                  <c:v>0.17900000000000002</c:v>
                </c:pt>
                <c:pt idx="50">
                  <c:v>0.16100000000000003</c:v>
                </c:pt>
                <c:pt idx="51">
                  <c:v>0.14300000000000002</c:v>
                </c:pt>
                <c:pt idx="52">
                  <c:v>0.125</c:v>
                </c:pt>
                <c:pt idx="53">
                  <c:v>0.10800000000000001</c:v>
                </c:pt>
                <c:pt idx="54">
                  <c:v>9.2000000000000026E-2</c:v>
                </c:pt>
                <c:pt idx="55">
                  <c:v>7.6000000000000012E-2</c:v>
                </c:pt>
                <c:pt idx="56">
                  <c:v>6.3000000000000014E-2</c:v>
                </c:pt>
                <c:pt idx="57">
                  <c:v>5.1000000000000004E-2</c:v>
                </c:pt>
                <c:pt idx="58">
                  <c:v>4.0000000000000008E-2</c:v>
                </c:pt>
                <c:pt idx="59">
                  <c:v>3.1000000000000007E-2</c:v>
                </c:pt>
                <c:pt idx="60">
                  <c:v>2.4000000000000004E-2</c:v>
                </c:pt>
                <c:pt idx="61">
                  <c:v>1.8000000000000002E-2</c:v>
                </c:pt>
                <c:pt idx="62">
                  <c:v>1.2999999999999998E-2</c:v>
                </c:pt>
                <c:pt idx="63">
                  <c:v>9.0000000000000045E-3</c:v>
                </c:pt>
                <c:pt idx="64">
                  <c:v>6.0000000000000019E-3</c:v>
                </c:pt>
                <c:pt idx="65">
                  <c:v>4.000000000000001E-3</c:v>
                </c:pt>
                <c:pt idx="66">
                  <c:v>3.0000000000000009E-3</c:v>
                </c:pt>
                <c:pt idx="67">
                  <c:v>2.0000000000000005E-3</c:v>
                </c:pt>
                <c:pt idx="68">
                  <c:v>1.0000000000000002E-3</c:v>
                </c:pt>
                <c:pt idx="69">
                  <c:v>1.0000000000000002E-3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3-61B1-4A98-9E15-B95C1E8F8231}"/>
            </c:ext>
          </c:extLst>
        </c:ser>
        <c:ser>
          <c:idx val="68"/>
          <c:order val="68"/>
          <c:val>
            <c:numRef>
              <c:f>raster.f2!$B$69:$CD$69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1.0000000000000002E-3</c:v>
                </c:pt>
                <c:pt idx="13">
                  <c:v>1.0000000000000002E-3</c:v>
                </c:pt>
                <c:pt idx="14">
                  <c:v>2.0000000000000005E-3</c:v>
                </c:pt>
                <c:pt idx="15">
                  <c:v>3.0000000000000009E-3</c:v>
                </c:pt>
                <c:pt idx="16">
                  <c:v>4.000000000000001E-3</c:v>
                </c:pt>
                <c:pt idx="17">
                  <c:v>6.0000000000000019E-3</c:v>
                </c:pt>
                <c:pt idx="18">
                  <c:v>9.0000000000000045E-3</c:v>
                </c:pt>
                <c:pt idx="19">
                  <c:v>1.2000000000000002E-2</c:v>
                </c:pt>
                <c:pt idx="20">
                  <c:v>1.6000000000000004E-2</c:v>
                </c:pt>
                <c:pt idx="21">
                  <c:v>2.1000000000000005E-2</c:v>
                </c:pt>
                <c:pt idx="22">
                  <c:v>2.7000000000000007E-2</c:v>
                </c:pt>
                <c:pt idx="23">
                  <c:v>3.500000000000001E-2</c:v>
                </c:pt>
                <c:pt idx="24">
                  <c:v>4.4000000000000004E-2</c:v>
                </c:pt>
                <c:pt idx="25">
                  <c:v>5.4000000000000006E-2</c:v>
                </c:pt>
                <c:pt idx="26">
                  <c:v>6.5000000000000016E-2</c:v>
                </c:pt>
                <c:pt idx="27">
                  <c:v>7.7000000000000013E-2</c:v>
                </c:pt>
                <c:pt idx="28">
                  <c:v>9.0000000000000024E-2</c:v>
                </c:pt>
                <c:pt idx="29">
                  <c:v>0.10299999999999998</c:v>
                </c:pt>
                <c:pt idx="30">
                  <c:v>0.11700000000000003</c:v>
                </c:pt>
                <c:pt idx="31">
                  <c:v>0.13100000000000001</c:v>
                </c:pt>
                <c:pt idx="32">
                  <c:v>0.14400000000000002</c:v>
                </c:pt>
                <c:pt idx="33">
                  <c:v>0.15700000000000003</c:v>
                </c:pt>
                <c:pt idx="34">
                  <c:v>0.16900000000000004</c:v>
                </c:pt>
                <c:pt idx="35">
                  <c:v>0.18000000000000002</c:v>
                </c:pt>
                <c:pt idx="36">
                  <c:v>0.18900000000000003</c:v>
                </c:pt>
                <c:pt idx="37">
                  <c:v>0.19600000000000004</c:v>
                </c:pt>
                <c:pt idx="38">
                  <c:v>0.20100000000000001</c:v>
                </c:pt>
                <c:pt idx="39">
                  <c:v>0.20400000000000001</c:v>
                </c:pt>
                <c:pt idx="40">
                  <c:v>0.20500000000000002</c:v>
                </c:pt>
                <c:pt idx="41">
                  <c:v>0.20400000000000001</c:v>
                </c:pt>
                <c:pt idx="42">
                  <c:v>0.20100000000000001</c:v>
                </c:pt>
                <c:pt idx="43">
                  <c:v>0.19600000000000004</c:v>
                </c:pt>
                <c:pt idx="44">
                  <c:v>0.18900000000000003</c:v>
                </c:pt>
                <c:pt idx="45">
                  <c:v>0.18000000000000002</c:v>
                </c:pt>
                <c:pt idx="46">
                  <c:v>0.16900000000000004</c:v>
                </c:pt>
                <c:pt idx="47">
                  <c:v>0.15700000000000003</c:v>
                </c:pt>
                <c:pt idx="48">
                  <c:v>0.14400000000000002</c:v>
                </c:pt>
                <c:pt idx="49">
                  <c:v>0.13100000000000001</c:v>
                </c:pt>
                <c:pt idx="50">
                  <c:v>0.11700000000000003</c:v>
                </c:pt>
                <c:pt idx="51">
                  <c:v>0.10299999999999998</c:v>
                </c:pt>
                <c:pt idx="52">
                  <c:v>9.0000000000000024E-2</c:v>
                </c:pt>
                <c:pt idx="53">
                  <c:v>7.7000000000000013E-2</c:v>
                </c:pt>
                <c:pt idx="54">
                  <c:v>6.5000000000000016E-2</c:v>
                </c:pt>
                <c:pt idx="55">
                  <c:v>5.4000000000000006E-2</c:v>
                </c:pt>
                <c:pt idx="56">
                  <c:v>4.4000000000000004E-2</c:v>
                </c:pt>
                <c:pt idx="57">
                  <c:v>3.500000000000001E-2</c:v>
                </c:pt>
                <c:pt idx="58">
                  <c:v>2.7000000000000007E-2</c:v>
                </c:pt>
                <c:pt idx="59">
                  <c:v>2.1000000000000005E-2</c:v>
                </c:pt>
                <c:pt idx="60">
                  <c:v>1.6000000000000004E-2</c:v>
                </c:pt>
                <c:pt idx="61">
                  <c:v>1.2000000000000002E-2</c:v>
                </c:pt>
                <c:pt idx="62">
                  <c:v>9.0000000000000045E-3</c:v>
                </c:pt>
                <c:pt idx="63">
                  <c:v>6.0000000000000019E-3</c:v>
                </c:pt>
                <c:pt idx="64">
                  <c:v>4.000000000000001E-3</c:v>
                </c:pt>
                <c:pt idx="65">
                  <c:v>3.0000000000000009E-3</c:v>
                </c:pt>
                <c:pt idx="66">
                  <c:v>2.0000000000000005E-3</c:v>
                </c:pt>
                <c:pt idx="67">
                  <c:v>1.0000000000000002E-3</c:v>
                </c:pt>
                <c:pt idx="68">
                  <c:v>1.0000000000000002E-3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4-61B1-4A98-9E15-B95C1E8F8231}"/>
            </c:ext>
          </c:extLst>
        </c:ser>
        <c:ser>
          <c:idx val="69"/>
          <c:order val="69"/>
          <c:val>
            <c:numRef>
              <c:f>raster.f2!$B$70:$CD$70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1.0000000000000002E-3</c:v>
                </c:pt>
                <c:pt idx="14">
                  <c:v>1.0000000000000002E-3</c:v>
                </c:pt>
                <c:pt idx="15">
                  <c:v>2.0000000000000005E-3</c:v>
                </c:pt>
                <c:pt idx="16">
                  <c:v>3.0000000000000009E-3</c:v>
                </c:pt>
                <c:pt idx="17">
                  <c:v>4.000000000000001E-3</c:v>
                </c:pt>
                <c:pt idx="18">
                  <c:v>5.000000000000001E-3</c:v>
                </c:pt>
                <c:pt idx="19">
                  <c:v>8.0000000000000019E-3</c:v>
                </c:pt>
                <c:pt idx="20">
                  <c:v>1.0000000000000002E-2</c:v>
                </c:pt>
                <c:pt idx="21">
                  <c:v>1.4000000000000002E-2</c:v>
                </c:pt>
                <c:pt idx="22">
                  <c:v>1.8000000000000002E-2</c:v>
                </c:pt>
                <c:pt idx="23">
                  <c:v>2.3000000000000003E-2</c:v>
                </c:pt>
                <c:pt idx="24">
                  <c:v>3.0000000000000006E-2</c:v>
                </c:pt>
                <c:pt idx="25">
                  <c:v>3.7000000000000005E-2</c:v>
                </c:pt>
                <c:pt idx="26">
                  <c:v>4.5000000000000012E-2</c:v>
                </c:pt>
                <c:pt idx="27">
                  <c:v>5.3000000000000005E-2</c:v>
                </c:pt>
                <c:pt idx="28">
                  <c:v>6.3000000000000014E-2</c:v>
                </c:pt>
                <c:pt idx="29">
                  <c:v>7.3000000000000009E-2</c:v>
                </c:pt>
                <c:pt idx="30">
                  <c:v>8.3000000000000018E-2</c:v>
                </c:pt>
                <c:pt idx="31">
                  <c:v>9.3000000000000041E-2</c:v>
                </c:pt>
                <c:pt idx="32">
                  <c:v>0.10299999999999998</c:v>
                </c:pt>
                <c:pt idx="33">
                  <c:v>0.11300000000000002</c:v>
                </c:pt>
                <c:pt idx="34">
                  <c:v>0.12200000000000001</c:v>
                </c:pt>
                <c:pt idx="35">
                  <c:v>0.13</c:v>
                </c:pt>
                <c:pt idx="36">
                  <c:v>0.13700000000000001</c:v>
                </c:pt>
                <c:pt idx="37">
                  <c:v>0.14300000000000002</c:v>
                </c:pt>
                <c:pt idx="38">
                  <c:v>0.14700000000000002</c:v>
                </c:pt>
                <c:pt idx="39">
                  <c:v>0.14900000000000002</c:v>
                </c:pt>
                <c:pt idx="40">
                  <c:v>0.15000000000000002</c:v>
                </c:pt>
                <c:pt idx="41">
                  <c:v>0.14900000000000002</c:v>
                </c:pt>
                <c:pt idx="42">
                  <c:v>0.14700000000000002</c:v>
                </c:pt>
                <c:pt idx="43">
                  <c:v>0.14300000000000002</c:v>
                </c:pt>
                <c:pt idx="44">
                  <c:v>0.13700000000000001</c:v>
                </c:pt>
                <c:pt idx="45">
                  <c:v>0.13</c:v>
                </c:pt>
                <c:pt idx="46">
                  <c:v>0.12200000000000001</c:v>
                </c:pt>
                <c:pt idx="47">
                  <c:v>0.11300000000000002</c:v>
                </c:pt>
                <c:pt idx="48">
                  <c:v>0.10299999999999998</c:v>
                </c:pt>
                <c:pt idx="49">
                  <c:v>9.3000000000000041E-2</c:v>
                </c:pt>
                <c:pt idx="50">
                  <c:v>8.3000000000000018E-2</c:v>
                </c:pt>
                <c:pt idx="51">
                  <c:v>7.3000000000000009E-2</c:v>
                </c:pt>
                <c:pt idx="52">
                  <c:v>6.3000000000000014E-2</c:v>
                </c:pt>
                <c:pt idx="53">
                  <c:v>5.3000000000000005E-2</c:v>
                </c:pt>
                <c:pt idx="54">
                  <c:v>4.5000000000000012E-2</c:v>
                </c:pt>
                <c:pt idx="55">
                  <c:v>3.7000000000000005E-2</c:v>
                </c:pt>
                <c:pt idx="56">
                  <c:v>3.0000000000000006E-2</c:v>
                </c:pt>
                <c:pt idx="57">
                  <c:v>2.3000000000000003E-2</c:v>
                </c:pt>
                <c:pt idx="58">
                  <c:v>1.8000000000000002E-2</c:v>
                </c:pt>
                <c:pt idx="59">
                  <c:v>1.4000000000000002E-2</c:v>
                </c:pt>
                <c:pt idx="60">
                  <c:v>1.0000000000000002E-2</c:v>
                </c:pt>
                <c:pt idx="61">
                  <c:v>8.0000000000000019E-3</c:v>
                </c:pt>
                <c:pt idx="62">
                  <c:v>5.000000000000001E-3</c:v>
                </c:pt>
                <c:pt idx="63">
                  <c:v>4.000000000000001E-3</c:v>
                </c:pt>
                <c:pt idx="64">
                  <c:v>3.0000000000000009E-3</c:v>
                </c:pt>
                <c:pt idx="65">
                  <c:v>2.0000000000000005E-3</c:v>
                </c:pt>
                <c:pt idx="66">
                  <c:v>1.0000000000000002E-3</c:v>
                </c:pt>
                <c:pt idx="67">
                  <c:v>1.0000000000000002E-3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5-61B1-4A98-9E15-B95C1E8F8231}"/>
            </c:ext>
          </c:extLst>
        </c:ser>
        <c:ser>
          <c:idx val="70"/>
          <c:order val="70"/>
          <c:val>
            <c:numRef>
              <c:f>raster.f2!$B$71:$CD$71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1.0000000000000002E-3</c:v>
                </c:pt>
                <c:pt idx="15">
                  <c:v>1.0000000000000002E-3</c:v>
                </c:pt>
                <c:pt idx="16">
                  <c:v>2.0000000000000005E-3</c:v>
                </c:pt>
                <c:pt idx="17">
                  <c:v>2.0000000000000005E-3</c:v>
                </c:pt>
                <c:pt idx="18">
                  <c:v>3.0000000000000009E-3</c:v>
                </c:pt>
                <c:pt idx="19">
                  <c:v>5.000000000000001E-3</c:v>
                </c:pt>
                <c:pt idx="20">
                  <c:v>7.0000000000000019E-3</c:v>
                </c:pt>
                <c:pt idx="21">
                  <c:v>9.0000000000000045E-3</c:v>
                </c:pt>
                <c:pt idx="22">
                  <c:v>1.2000000000000002E-2</c:v>
                </c:pt>
                <c:pt idx="23">
                  <c:v>1.4999999999999998E-2</c:v>
                </c:pt>
                <c:pt idx="24">
                  <c:v>2.0000000000000004E-2</c:v>
                </c:pt>
                <c:pt idx="25">
                  <c:v>2.4000000000000004E-2</c:v>
                </c:pt>
                <c:pt idx="26">
                  <c:v>3.0000000000000006E-2</c:v>
                </c:pt>
                <c:pt idx="27">
                  <c:v>3.6000000000000004E-2</c:v>
                </c:pt>
                <c:pt idx="28">
                  <c:v>4.3000000000000003E-2</c:v>
                </c:pt>
                <c:pt idx="29">
                  <c:v>5.000000000000001E-2</c:v>
                </c:pt>
                <c:pt idx="30">
                  <c:v>5.7000000000000016E-2</c:v>
                </c:pt>
                <c:pt idx="31">
                  <c:v>6.4000000000000015E-2</c:v>
                </c:pt>
                <c:pt idx="32">
                  <c:v>7.2000000000000008E-2</c:v>
                </c:pt>
                <c:pt idx="33">
                  <c:v>7.9000000000000015E-2</c:v>
                </c:pt>
                <c:pt idx="34">
                  <c:v>8.6000000000000035E-2</c:v>
                </c:pt>
                <c:pt idx="35">
                  <c:v>9.2000000000000026E-2</c:v>
                </c:pt>
                <c:pt idx="36">
                  <c:v>9.7000000000000017E-2</c:v>
                </c:pt>
                <c:pt idx="37">
                  <c:v>0.10100000000000002</c:v>
                </c:pt>
                <c:pt idx="38">
                  <c:v>0.10400000000000001</c:v>
                </c:pt>
                <c:pt idx="39">
                  <c:v>0.10600000000000001</c:v>
                </c:pt>
                <c:pt idx="40">
                  <c:v>0.10700000000000001</c:v>
                </c:pt>
                <c:pt idx="41">
                  <c:v>0.10600000000000001</c:v>
                </c:pt>
                <c:pt idx="42">
                  <c:v>0.10400000000000001</c:v>
                </c:pt>
                <c:pt idx="43">
                  <c:v>0.10100000000000002</c:v>
                </c:pt>
                <c:pt idx="44">
                  <c:v>9.7000000000000017E-2</c:v>
                </c:pt>
                <c:pt idx="45">
                  <c:v>9.2000000000000026E-2</c:v>
                </c:pt>
                <c:pt idx="46">
                  <c:v>8.6000000000000035E-2</c:v>
                </c:pt>
                <c:pt idx="47">
                  <c:v>7.9000000000000015E-2</c:v>
                </c:pt>
                <c:pt idx="48">
                  <c:v>7.2000000000000008E-2</c:v>
                </c:pt>
                <c:pt idx="49">
                  <c:v>6.4000000000000015E-2</c:v>
                </c:pt>
                <c:pt idx="50">
                  <c:v>5.7000000000000016E-2</c:v>
                </c:pt>
                <c:pt idx="51">
                  <c:v>5.000000000000001E-2</c:v>
                </c:pt>
                <c:pt idx="52">
                  <c:v>4.3000000000000003E-2</c:v>
                </c:pt>
                <c:pt idx="53">
                  <c:v>3.6000000000000004E-2</c:v>
                </c:pt>
                <c:pt idx="54">
                  <c:v>3.0000000000000006E-2</c:v>
                </c:pt>
                <c:pt idx="55">
                  <c:v>2.4000000000000004E-2</c:v>
                </c:pt>
                <c:pt idx="56">
                  <c:v>2.0000000000000004E-2</c:v>
                </c:pt>
                <c:pt idx="57">
                  <c:v>1.4999999999999998E-2</c:v>
                </c:pt>
                <c:pt idx="58">
                  <c:v>1.2000000000000002E-2</c:v>
                </c:pt>
                <c:pt idx="59">
                  <c:v>9.0000000000000045E-3</c:v>
                </c:pt>
                <c:pt idx="60">
                  <c:v>7.0000000000000019E-3</c:v>
                </c:pt>
                <c:pt idx="61">
                  <c:v>5.000000000000001E-3</c:v>
                </c:pt>
                <c:pt idx="62">
                  <c:v>3.0000000000000009E-3</c:v>
                </c:pt>
                <c:pt idx="63">
                  <c:v>2.0000000000000005E-3</c:v>
                </c:pt>
                <c:pt idx="64">
                  <c:v>2.0000000000000005E-3</c:v>
                </c:pt>
                <c:pt idx="65">
                  <c:v>1.0000000000000002E-3</c:v>
                </c:pt>
                <c:pt idx="66">
                  <c:v>1.0000000000000002E-3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6-61B1-4A98-9E15-B95C1E8F8231}"/>
            </c:ext>
          </c:extLst>
        </c:ser>
        <c:ser>
          <c:idx val="71"/>
          <c:order val="71"/>
          <c:val>
            <c:numRef>
              <c:f>raster.f2!$B$72:$CD$72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1.0000000000000002E-3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2.0000000000000005E-3</c:v>
                </c:pt>
                <c:pt idx="19">
                  <c:v>3.0000000000000009E-3</c:v>
                </c:pt>
                <c:pt idx="20">
                  <c:v>4.000000000000001E-3</c:v>
                </c:pt>
                <c:pt idx="21">
                  <c:v>6.0000000000000019E-3</c:v>
                </c:pt>
                <c:pt idx="22">
                  <c:v>7.0000000000000019E-3</c:v>
                </c:pt>
                <c:pt idx="23">
                  <c:v>1.0000000000000002E-2</c:v>
                </c:pt>
                <c:pt idx="24">
                  <c:v>1.2000000000000002E-2</c:v>
                </c:pt>
                <c:pt idx="25">
                  <c:v>1.6000000000000004E-2</c:v>
                </c:pt>
                <c:pt idx="26">
                  <c:v>1.9000000000000003E-2</c:v>
                </c:pt>
                <c:pt idx="27">
                  <c:v>2.3000000000000003E-2</c:v>
                </c:pt>
                <c:pt idx="28">
                  <c:v>2.8000000000000004E-2</c:v>
                </c:pt>
                <c:pt idx="29">
                  <c:v>3.3000000000000002E-2</c:v>
                </c:pt>
                <c:pt idx="30">
                  <c:v>3.8000000000000006E-2</c:v>
                </c:pt>
                <c:pt idx="31">
                  <c:v>4.3000000000000003E-2</c:v>
                </c:pt>
                <c:pt idx="32">
                  <c:v>4.8000000000000008E-2</c:v>
                </c:pt>
                <c:pt idx="33">
                  <c:v>5.3000000000000005E-2</c:v>
                </c:pt>
                <c:pt idx="34">
                  <c:v>5.800000000000001E-2</c:v>
                </c:pt>
                <c:pt idx="35">
                  <c:v>6.2000000000000013E-2</c:v>
                </c:pt>
                <c:pt idx="36">
                  <c:v>6.6000000000000003E-2</c:v>
                </c:pt>
                <c:pt idx="37">
                  <c:v>6.900000000000002E-2</c:v>
                </c:pt>
                <c:pt idx="38">
                  <c:v>7.1000000000000008E-2</c:v>
                </c:pt>
                <c:pt idx="39">
                  <c:v>7.3000000000000009E-2</c:v>
                </c:pt>
                <c:pt idx="40">
                  <c:v>7.3000000000000009E-2</c:v>
                </c:pt>
                <c:pt idx="41">
                  <c:v>7.3000000000000009E-2</c:v>
                </c:pt>
                <c:pt idx="42">
                  <c:v>7.1000000000000008E-2</c:v>
                </c:pt>
                <c:pt idx="43">
                  <c:v>6.900000000000002E-2</c:v>
                </c:pt>
                <c:pt idx="44">
                  <c:v>6.6000000000000003E-2</c:v>
                </c:pt>
                <c:pt idx="45">
                  <c:v>6.2000000000000013E-2</c:v>
                </c:pt>
                <c:pt idx="46">
                  <c:v>5.800000000000001E-2</c:v>
                </c:pt>
                <c:pt idx="47">
                  <c:v>5.3000000000000005E-2</c:v>
                </c:pt>
                <c:pt idx="48">
                  <c:v>4.8000000000000008E-2</c:v>
                </c:pt>
                <c:pt idx="49">
                  <c:v>4.3000000000000003E-2</c:v>
                </c:pt>
                <c:pt idx="50">
                  <c:v>3.8000000000000006E-2</c:v>
                </c:pt>
                <c:pt idx="51">
                  <c:v>3.3000000000000002E-2</c:v>
                </c:pt>
                <c:pt idx="52">
                  <c:v>2.8000000000000004E-2</c:v>
                </c:pt>
                <c:pt idx="53">
                  <c:v>2.3000000000000003E-2</c:v>
                </c:pt>
                <c:pt idx="54">
                  <c:v>1.9000000000000003E-2</c:v>
                </c:pt>
                <c:pt idx="55">
                  <c:v>1.6000000000000004E-2</c:v>
                </c:pt>
                <c:pt idx="56">
                  <c:v>1.2000000000000002E-2</c:v>
                </c:pt>
                <c:pt idx="57">
                  <c:v>1.0000000000000002E-2</c:v>
                </c:pt>
                <c:pt idx="58">
                  <c:v>7.0000000000000019E-3</c:v>
                </c:pt>
                <c:pt idx="59">
                  <c:v>6.0000000000000019E-3</c:v>
                </c:pt>
                <c:pt idx="60">
                  <c:v>4.000000000000001E-3</c:v>
                </c:pt>
                <c:pt idx="61">
                  <c:v>3.0000000000000009E-3</c:v>
                </c:pt>
                <c:pt idx="62">
                  <c:v>2.0000000000000005E-3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1.0000000000000002E-3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7-61B1-4A98-9E15-B95C1E8F8231}"/>
            </c:ext>
          </c:extLst>
        </c:ser>
        <c:ser>
          <c:idx val="72"/>
          <c:order val="72"/>
          <c:val>
            <c:numRef>
              <c:f>raster.f2!$B$73:$CD$73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1.0000000000000002E-3</c:v>
                </c:pt>
                <c:pt idx="17">
                  <c:v>1.0000000000000002E-3</c:v>
                </c:pt>
                <c:pt idx="18">
                  <c:v>1.0000000000000002E-3</c:v>
                </c:pt>
                <c:pt idx="19">
                  <c:v>2.0000000000000005E-3</c:v>
                </c:pt>
                <c:pt idx="20">
                  <c:v>3.0000000000000009E-3</c:v>
                </c:pt>
                <c:pt idx="21">
                  <c:v>3.0000000000000009E-3</c:v>
                </c:pt>
                <c:pt idx="22">
                  <c:v>5.000000000000001E-3</c:v>
                </c:pt>
                <c:pt idx="23">
                  <c:v>6.0000000000000019E-3</c:v>
                </c:pt>
                <c:pt idx="24">
                  <c:v>8.0000000000000019E-3</c:v>
                </c:pt>
                <c:pt idx="25">
                  <c:v>1.0000000000000002E-2</c:v>
                </c:pt>
                <c:pt idx="26">
                  <c:v>1.2000000000000002E-2</c:v>
                </c:pt>
                <c:pt idx="27">
                  <c:v>1.4999999999999998E-2</c:v>
                </c:pt>
                <c:pt idx="28">
                  <c:v>1.8000000000000002E-2</c:v>
                </c:pt>
                <c:pt idx="29">
                  <c:v>2.1000000000000005E-2</c:v>
                </c:pt>
                <c:pt idx="30">
                  <c:v>2.4000000000000004E-2</c:v>
                </c:pt>
                <c:pt idx="31">
                  <c:v>2.8000000000000004E-2</c:v>
                </c:pt>
                <c:pt idx="32">
                  <c:v>3.2000000000000008E-2</c:v>
                </c:pt>
                <c:pt idx="33">
                  <c:v>3.500000000000001E-2</c:v>
                </c:pt>
                <c:pt idx="34">
                  <c:v>3.8000000000000006E-2</c:v>
                </c:pt>
                <c:pt idx="35">
                  <c:v>4.1000000000000002E-2</c:v>
                </c:pt>
                <c:pt idx="36">
                  <c:v>4.4000000000000004E-2</c:v>
                </c:pt>
                <c:pt idx="37">
                  <c:v>4.6000000000000006E-2</c:v>
                </c:pt>
                <c:pt idx="38">
                  <c:v>4.7000000000000014E-2</c:v>
                </c:pt>
                <c:pt idx="39">
                  <c:v>4.8000000000000008E-2</c:v>
                </c:pt>
                <c:pt idx="40">
                  <c:v>4.9000000000000016E-2</c:v>
                </c:pt>
                <c:pt idx="41">
                  <c:v>4.8000000000000008E-2</c:v>
                </c:pt>
                <c:pt idx="42">
                  <c:v>4.7000000000000014E-2</c:v>
                </c:pt>
                <c:pt idx="43">
                  <c:v>4.6000000000000006E-2</c:v>
                </c:pt>
                <c:pt idx="44">
                  <c:v>4.4000000000000004E-2</c:v>
                </c:pt>
                <c:pt idx="45">
                  <c:v>4.1000000000000002E-2</c:v>
                </c:pt>
                <c:pt idx="46">
                  <c:v>3.8000000000000006E-2</c:v>
                </c:pt>
                <c:pt idx="47">
                  <c:v>3.500000000000001E-2</c:v>
                </c:pt>
                <c:pt idx="48">
                  <c:v>3.2000000000000008E-2</c:v>
                </c:pt>
                <c:pt idx="49">
                  <c:v>2.8000000000000004E-2</c:v>
                </c:pt>
                <c:pt idx="50">
                  <c:v>2.4000000000000004E-2</c:v>
                </c:pt>
                <c:pt idx="51">
                  <c:v>2.1000000000000005E-2</c:v>
                </c:pt>
                <c:pt idx="52">
                  <c:v>1.8000000000000002E-2</c:v>
                </c:pt>
                <c:pt idx="53">
                  <c:v>1.4999999999999998E-2</c:v>
                </c:pt>
                <c:pt idx="54">
                  <c:v>1.2000000000000002E-2</c:v>
                </c:pt>
                <c:pt idx="55">
                  <c:v>1.0000000000000002E-2</c:v>
                </c:pt>
                <c:pt idx="56">
                  <c:v>8.0000000000000019E-3</c:v>
                </c:pt>
                <c:pt idx="57">
                  <c:v>6.0000000000000019E-3</c:v>
                </c:pt>
                <c:pt idx="58">
                  <c:v>5.000000000000001E-3</c:v>
                </c:pt>
                <c:pt idx="59">
                  <c:v>3.0000000000000009E-3</c:v>
                </c:pt>
                <c:pt idx="60">
                  <c:v>3.0000000000000009E-3</c:v>
                </c:pt>
                <c:pt idx="61">
                  <c:v>2.0000000000000005E-3</c:v>
                </c:pt>
                <c:pt idx="62">
                  <c:v>1.0000000000000002E-3</c:v>
                </c:pt>
                <c:pt idx="63">
                  <c:v>1.0000000000000002E-3</c:v>
                </c:pt>
                <c:pt idx="64">
                  <c:v>1.0000000000000002E-3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8-61B1-4A98-9E15-B95C1E8F8231}"/>
            </c:ext>
          </c:extLst>
        </c:ser>
        <c:ser>
          <c:idx val="73"/>
          <c:order val="73"/>
          <c:val>
            <c:numRef>
              <c:f>raster.f2!$B$74:$CD$74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1.0000000000000002E-3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2.0000000000000005E-3</c:v>
                </c:pt>
                <c:pt idx="22">
                  <c:v>3.0000000000000009E-3</c:v>
                </c:pt>
                <c:pt idx="23">
                  <c:v>4.000000000000001E-3</c:v>
                </c:pt>
                <c:pt idx="24">
                  <c:v>5.000000000000001E-3</c:v>
                </c:pt>
                <c:pt idx="25">
                  <c:v>6.0000000000000019E-3</c:v>
                </c:pt>
                <c:pt idx="26">
                  <c:v>7.0000000000000019E-3</c:v>
                </c:pt>
                <c:pt idx="27">
                  <c:v>9.0000000000000045E-3</c:v>
                </c:pt>
                <c:pt idx="28">
                  <c:v>1.0999999999999999E-2</c:v>
                </c:pt>
                <c:pt idx="29">
                  <c:v>1.2999999999999998E-2</c:v>
                </c:pt>
                <c:pt idx="30">
                  <c:v>1.4999999999999998E-2</c:v>
                </c:pt>
                <c:pt idx="31">
                  <c:v>1.8000000000000002E-2</c:v>
                </c:pt>
                <c:pt idx="32">
                  <c:v>2.0000000000000004E-2</c:v>
                </c:pt>
                <c:pt idx="33">
                  <c:v>2.2000000000000002E-2</c:v>
                </c:pt>
                <c:pt idx="34">
                  <c:v>2.4000000000000004E-2</c:v>
                </c:pt>
                <c:pt idx="35">
                  <c:v>2.6000000000000002E-2</c:v>
                </c:pt>
                <c:pt idx="36">
                  <c:v>2.8000000000000004E-2</c:v>
                </c:pt>
                <c:pt idx="37">
                  <c:v>2.9000000000000005E-2</c:v>
                </c:pt>
                <c:pt idx="38">
                  <c:v>3.0000000000000006E-2</c:v>
                </c:pt>
                <c:pt idx="39">
                  <c:v>3.1000000000000007E-2</c:v>
                </c:pt>
                <c:pt idx="40">
                  <c:v>3.1000000000000007E-2</c:v>
                </c:pt>
                <c:pt idx="41">
                  <c:v>3.1000000000000007E-2</c:v>
                </c:pt>
                <c:pt idx="42">
                  <c:v>3.0000000000000006E-2</c:v>
                </c:pt>
                <c:pt idx="43">
                  <c:v>2.9000000000000005E-2</c:v>
                </c:pt>
                <c:pt idx="44">
                  <c:v>2.8000000000000004E-2</c:v>
                </c:pt>
                <c:pt idx="45">
                  <c:v>2.6000000000000002E-2</c:v>
                </c:pt>
                <c:pt idx="46">
                  <c:v>2.4000000000000004E-2</c:v>
                </c:pt>
                <c:pt idx="47">
                  <c:v>2.2000000000000002E-2</c:v>
                </c:pt>
                <c:pt idx="48">
                  <c:v>2.0000000000000004E-2</c:v>
                </c:pt>
                <c:pt idx="49">
                  <c:v>1.8000000000000002E-2</c:v>
                </c:pt>
                <c:pt idx="50">
                  <c:v>1.4999999999999998E-2</c:v>
                </c:pt>
                <c:pt idx="51">
                  <c:v>1.2999999999999998E-2</c:v>
                </c:pt>
                <c:pt idx="52">
                  <c:v>1.0999999999999999E-2</c:v>
                </c:pt>
                <c:pt idx="53">
                  <c:v>9.0000000000000045E-3</c:v>
                </c:pt>
                <c:pt idx="54">
                  <c:v>7.0000000000000019E-3</c:v>
                </c:pt>
                <c:pt idx="55">
                  <c:v>6.0000000000000019E-3</c:v>
                </c:pt>
                <c:pt idx="56">
                  <c:v>5.000000000000001E-3</c:v>
                </c:pt>
                <c:pt idx="57">
                  <c:v>4.000000000000001E-3</c:v>
                </c:pt>
                <c:pt idx="58">
                  <c:v>3.0000000000000009E-3</c:v>
                </c:pt>
                <c:pt idx="59">
                  <c:v>2.0000000000000005E-3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1.0000000000000002E-3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9-61B1-4A98-9E15-B95C1E8F8231}"/>
            </c:ext>
          </c:extLst>
        </c:ser>
        <c:ser>
          <c:idx val="74"/>
          <c:order val="74"/>
          <c:val>
            <c:numRef>
              <c:f>raster.f2!$B$75:$CD$75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1.0000000000000002E-3</c:v>
                </c:pt>
                <c:pt idx="20">
                  <c:v>1.0000000000000002E-3</c:v>
                </c:pt>
                <c:pt idx="21">
                  <c:v>1.0000000000000002E-3</c:v>
                </c:pt>
                <c:pt idx="22">
                  <c:v>2.0000000000000005E-3</c:v>
                </c:pt>
                <c:pt idx="23">
                  <c:v>2.0000000000000005E-3</c:v>
                </c:pt>
                <c:pt idx="24">
                  <c:v>3.0000000000000009E-3</c:v>
                </c:pt>
                <c:pt idx="25">
                  <c:v>4.000000000000001E-3</c:v>
                </c:pt>
                <c:pt idx="26">
                  <c:v>4.000000000000001E-3</c:v>
                </c:pt>
                <c:pt idx="27">
                  <c:v>5.000000000000001E-3</c:v>
                </c:pt>
                <c:pt idx="28">
                  <c:v>7.0000000000000019E-3</c:v>
                </c:pt>
                <c:pt idx="29">
                  <c:v>8.0000000000000019E-3</c:v>
                </c:pt>
                <c:pt idx="30">
                  <c:v>9.0000000000000045E-3</c:v>
                </c:pt>
                <c:pt idx="31">
                  <c:v>1.0999999999999999E-2</c:v>
                </c:pt>
                <c:pt idx="32">
                  <c:v>1.2000000000000002E-2</c:v>
                </c:pt>
                <c:pt idx="33">
                  <c:v>1.4000000000000002E-2</c:v>
                </c:pt>
                <c:pt idx="34">
                  <c:v>1.4999999999999998E-2</c:v>
                </c:pt>
                <c:pt idx="35">
                  <c:v>1.6000000000000004E-2</c:v>
                </c:pt>
                <c:pt idx="36">
                  <c:v>1.7000000000000005E-2</c:v>
                </c:pt>
                <c:pt idx="37">
                  <c:v>1.8000000000000002E-2</c:v>
                </c:pt>
                <c:pt idx="38">
                  <c:v>1.9000000000000003E-2</c:v>
                </c:pt>
                <c:pt idx="39">
                  <c:v>1.9000000000000003E-2</c:v>
                </c:pt>
                <c:pt idx="40">
                  <c:v>2.0000000000000004E-2</c:v>
                </c:pt>
                <c:pt idx="41">
                  <c:v>1.9000000000000003E-2</c:v>
                </c:pt>
                <c:pt idx="42">
                  <c:v>1.9000000000000003E-2</c:v>
                </c:pt>
                <c:pt idx="43">
                  <c:v>1.8000000000000002E-2</c:v>
                </c:pt>
                <c:pt idx="44">
                  <c:v>1.7000000000000005E-2</c:v>
                </c:pt>
                <c:pt idx="45">
                  <c:v>1.6000000000000004E-2</c:v>
                </c:pt>
                <c:pt idx="46">
                  <c:v>1.4999999999999998E-2</c:v>
                </c:pt>
                <c:pt idx="47">
                  <c:v>1.4000000000000002E-2</c:v>
                </c:pt>
                <c:pt idx="48">
                  <c:v>1.2000000000000002E-2</c:v>
                </c:pt>
                <c:pt idx="49">
                  <c:v>1.0999999999999999E-2</c:v>
                </c:pt>
                <c:pt idx="50">
                  <c:v>9.0000000000000045E-3</c:v>
                </c:pt>
                <c:pt idx="51">
                  <c:v>8.0000000000000019E-3</c:v>
                </c:pt>
                <c:pt idx="52">
                  <c:v>7.0000000000000019E-3</c:v>
                </c:pt>
                <c:pt idx="53">
                  <c:v>5.000000000000001E-3</c:v>
                </c:pt>
                <c:pt idx="54">
                  <c:v>4.000000000000001E-3</c:v>
                </c:pt>
                <c:pt idx="55">
                  <c:v>4.000000000000001E-3</c:v>
                </c:pt>
                <c:pt idx="56">
                  <c:v>3.0000000000000009E-3</c:v>
                </c:pt>
                <c:pt idx="57">
                  <c:v>2.0000000000000005E-3</c:v>
                </c:pt>
                <c:pt idx="58">
                  <c:v>2.0000000000000005E-3</c:v>
                </c:pt>
                <c:pt idx="59">
                  <c:v>1.0000000000000002E-3</c:v>
                </c:pt>
                <c:pt idx="60">
                  <c:v>1.0000000000000002E-3</c:v>
                </c:pt>
                <c:pt idx="61">
                  <c:v>1.0000000000000002E-3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A-61B1-4A98-9E15-B95C1E8F8231}"/>
            </c:ext>
          </c:extLst>
        </c:ser>
        <c:ser>
          <c:idx val="75"/>
          <c:order val="75"/>
          <c:val>
            <c:numRef>
              <c:f>raster.f2!$B$76:$CD$76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1.0000000000000002E-3</c:v>
                </c:pt>
                <c:pt idx="22">
                  <c:v>1.0000000000000002E-3</c:v>
                </c:pt>
                <c:pt idx="23">
                  <c:v>1.0000000000000002E-3</c:v>
                </c:pt>
                <c:pt idx="24">
                  <c:v>2.0000000000000005E-3</c:v>
                </c:pt>
                <c:pt idx="25">
                  <c:v>2.0000000000000005E-3</c:v>
                </c:pt>
                <c:pt idx="26">
                  <c:v>3.0000000000000009E-3</c:v>
                </c:pt>
                <c:pt idx="27">
                  <c:v>3.0000000000000009E-3</c:v>
                </c:pt>
                <c:pt idx="28">
                  <c:v>4.000000000000001E-3</c:v>
                </c:pt>
                <c:pt idx="29">
                  <c:v>5.000000000000001E-3</c:v>
                </c:pt>
                <c:pt idx="30">
                  <c:v>5.000000000000001E-3</c:v>
                </c:pt>
                <c:pt idx="31">
                  <c:v>6.0000000000000019E-3</c:v>
                </c:pt>
                <c:pt idx="32">
                  <c:v>7.0000000000000019E-3</c:v>
                </c:pt>
                <c:pt idx="33">
                  <c:v>8.0000000000000019E-3</c:v>
                </c:pt>
                <c:pt idx="34">
                  <c:v>9.0000000000000045E-3</c:v>
                </c:pt>
                <c:pt idx="35">
                  <c:v>1.0000000000000002E-2</c:v>
                </c:pt>
                <c:pt idx="36">
                  <c:v>1.0000000000000002E-2</c:v>
                </c:pt>
                <c:pt idx="37">
                  <c:v>1.0999999999999999E-2</c:v>
                </c:pt>
                <c:pt idx="38">
                  <c:v>1.0999999999999999E-2</c:v>
                </c:pt>
                <c:pt idx="39">
                  <c:v>1.2000000000000002E-2</c:v>
                </c:pt>
                <c:pt idx="40">
                  <c:v>1.2000000000000002E-2</c:v>
                </c:pt>
                <c:pt idx="41">
                  <c:v>1.2000000000000002E-2</c:v>
                </c:pt>
                <c:pt idx="42">
                  <c:v>1.0999999999999999E-2</c:v>
                </c:pt>
                <c:pt idx="43">
                  <c:v>1.0999999999999999E-2</c:v>
                </c:pt>
                <c:pt idx="44">
                  <c:v>1.0000000000000002E-2</c:v>
                </c:pt>
                <c:pt idx="45">
                  <c:v>1.0000000000000002E-2</c:v>
                </c:pt>
                <c:pt idx="46">
                  <c:v>9.0000000000000045E-3</c:v>
                </c:pt>
                <c:pt idx="47">
                  <c:v>8.0000000000000019E-3</c:v>
                </c:pt>
                <c:pt idx="48">
                  <c:v>7.0000000000000019E-3</c:v>
                </c:pt>
                <c:pt idx="49">
                  <c:v>6.0000000000000019E-3</c:v>
                </c:pt>
                <c:pt idx="50">
                  <c:v>5.000000000000001E-3</c:v>
                </c:pt>
                <c:pt idx="51">
                  <c:v>5.000000000000001E-3</c:v>
                </c:pt>
                <c:pt idx="52">
                  <c:v>4.000000000000001E-3</c:v>
                </c:pt>
                <c:pt idx="53">
                  <c:v>3.0000000000000009E-3</c:v>
                </c:pt>
                <c:pt idx="54">
                  <c:v>3.0000000000000009E-3</c:v>
                </c:pt>
                <c:pt idx="55">
                  <c:v>2.0000000000000005E-3</c:v>
                </c:pt>
                <c:pt idx="56">
                  <c:v>2.0000000000000005E-3</c:v>
                </c:pt>
                <c:pt idx="57">
                  <c:v>1.0000000000000002E-3</c:v>
                </c:pt>
                <c:pt idx="58">
                  <c:v>1.0000000000000002E-3</c:v>
                </c:pt>
                <c:pt idx="59">
                  <c:v>1.0000000000000002E-3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B-61B1-4A98-9E15-B95C1E8F8231}"/>
            </c:ext>
          </c:extLst>
        </c:ser>
        <c:ser>
          <c:idx val="76"/>
          <c:order val="76"/>
          <c:val>
            <c:numRef>
              <c:f>raster.f2!$B$77:$CD$77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1.0000000000000002E-3</c:v>
                </c:pt>
                <c:pt idx="24">
                  <c:v>1.0000000000000002E-3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2.0000000000000005E-3</c:v>
                </c:pt>
                <c:pt idx="28">
                  <c:v>2.0000000000000005E-3</c:v>
                </c:pt>
                <c:pt idx="29">
                  <c:v>3.0000000000000009E-3</c:v>
                </c:pt>
                <c:pt idx="30">
                  <c:v>3.0000000000000009E-3</c:v>
                </c:pt>
                <c:pt idx="31">
                  <c:v>4.000000000000001E-3</c:v>
                </c:pt>
                <c:pt idx="32">
                  <c:v>4.000000000000001E-3</c:v>
                </c:pt>
                <c:pt idx="33">
                  <c:v>5.000000000000001E-3</c:v>
                </c:pt>
                <c:pt idx="34">
                  <c:v>5.000000000000001E-3</c:v>
                </c:pt>
                <c:pt idx="35">
                  <c:v>6.0000000000000019E-3</c:v>
                </c:pt>
                <c:pt idx="36">
                  <c:v>6.0000000000000019E-3</c:v>
                </c:pt>
                <c:pt idx="37">
                  <c:v>6.0000000000000019E-3</c:v>
                </c:pt>
                <c:pt idx="38">
                  <c:v>7.0000000000000019E-3</c:v>
                </c:pt>
                <c:pt idx="39">
                  <c:v>7.0000000000000019E-3</c:v>
                </c:pt>
                <c:pt idx="40">
                  <c:v>7.0000000000000019E-3</c:v>
                </c:pt>
                <c:pt idx="41">
                  <c:v>7.0000000000000019E-3</c:v>
                </c:pt>
                <c:pt idx="42">
                  <c:v>7.0000000000000019E-3</c:v>
                </c:pt>
                <c:pt idx="43">
                  <c:v>6.0000000000000019E-3</c:v>
                </c:pt>
                <c:pt idx="44">
                  <c:v>6.0000000000000019E-3</c:v>
                </c:pt>
                <c:pt idx="45">
                  <c:v>6.0000000000000019E-3</c:v>
                </c:pt>
                <c:pt idx="46">
                  <c:v>5.000000000000001E-3</c:v>
                </c:pt>
                <c:pt idx="47">
                  <c:v>5.000000000000001E-3</c:v>
                </c:pt>
                <c:pt idx="48">
                  <c:v>4.000000000000001E-3</c:v>
                </c:pt>
                <c:pt idx="49">
                  <c:v>4.000000000000001E-3</c:v>
                </c:pt>
                <c:pt idx="50">
                  <c:v>3.0000000000000009E-3</c:v>
                </c:pt>
                <c:pt idx="51">
                  <c:v>3.0000000000000009E-3</c:v>
                </c:pt>
                <c:pt idx="52">
                  <c:v>2.0000000000000005E-3</c:v>
                </c:pt>
                <c:pt idx="53">
                  <c:v>2.0000000000000005E-3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1.0000000000000002E-3</c:v>
                </c:pt>
                <c:pt idx="57">
                  <c:v>1.0000000000000002E-3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C-61B1-4A98-9E15-B95C1E8F8231}"/>
            </c:ext>
          </c:extLst>
        </c:ser>
        <c:ser>
          <c:idx val="77"/>
          <c:order val="77"/>
          <c:val>
            <c:numRef>
              <c:f>raster.f2!$B$78:$CD$78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1.0000000000000002E-3</c:v>
                </c:pt>
                <c:pt idx="26">
                  <c:v>1.0000000000000002E-3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2.0000000000000005E-3</c:v>
                </c:pt>
                <c:pt idx="31">
                  <c:v>2.0000000000000005E-3</c:v>
                </c:pt>
                <c:pt idx="32">
                  <c:v>2.0000000000000005E-3</c:v>
                </c:pt>
                <c:pt idx="33">
                  <c:v>3.0000000000000009E-3</c:v>
                </c:pt>
                <c:pt idx="34">
                  <c:v>3.0000000000000009E-3</c:v>
                </c:pt>
                <c:pt idx="35">
                  <c:v>3.0000000000000009E-3</c:v>
                </c:pt>
                <c:pt idx="36">
                  <c:v>3.0000000000000009E-3</c:v>
                </c:pt>
                <c:pt idx="37">
                  <c:v>4.000000000000001E-3</c:v>
                </c:pt>
                <c:pt idx="38">
                  <c:v>4.000000000000001E-3</c:v>
                </c:pt>
                <c:pt idx="39">
                  <c:v>4.000000000000001E-3</c:v>
                </c:pt>
                <c:pt idx="40">
                  <c:v>4.000000000000001E-3</c:v>
                </c:pt>
                <c:pt idx="41">
                  <c:v>4.000000000000001E-3</c:v>
                </c:pt>
                <c:pt idx="42">
                  <c:v>4.000000000000001E-3</c:v>
                </c:pt>
                <c:pt idx="43">
                  <c:v>4.000000000000001E-3</c:v>
                </c:pt>
                <c:pt idx="44">
                  <c:v>3.0000000000000009E-3</c:v>
                </c:pt>
                <c:pt idx="45">
                  <c:v>3.0000000000000009E-3</c:v>
                </c:pt>
                <c:pt idx="46">
                  <c:v>3.0000000000000009E-3</c:v>
                </c:pt>
                <c:pt idx="47">
                  <c:v>3.0000000000000009E-3</c:v>
                </c:pt>
                <c:pt idx="48">
                  <c:v>2.0000000000000005E-3</c:v>
                </c:pt>
                <c:pt idx="49">
                  <c:v>2.0000000000000005E-3</c:v>
                </c:pt>
                <c:pt idx="50">
                  <c:v>2.0000000000000005E-3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1.0000000000000002E-3</c:v>
                </c:pt>
                <c:pt idx="55">
                  <c:v>1.0000000000000002E-3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D-61B1-4A98-9E15-B95C1E8F8231}"/>
            </c:ext>
          </c:extLst>
        </c:ser>
        <c:ser>
          <c:idx val="78"/>
          <c:order val="78"/>
          <c:val>
            <c:numRef>
              <c:f>raster.f2!$B$79:$CD$79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1.0000000000000002E-3</c:v>
                </c:pt>
                <c:pt idx="28">
                  <c:v>1.0000000000000002E-3</c:v>
                </c:pt>
                <c:pt idx="29">
                  <c:v>1.0000000000000002E-3</c:v>
                </c:pt>
                <c:pt idx="30">
                  <c:v>1.0000000000000002E-3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2.0000000000000005E-3</c:v>
                </c:pt>
                <c:pt idx="35">
                  <c:v>2.0000000000000005E-3</c:v>
                </c:pt>
                <c:pt idx="36">
                  <c:v>2.0000000000000005E-3</c:v>
                </c:pt>
                <c:pt idx="37">
                  <c:v>2.0000000000000005E-3</c:v>
                </c:pt>
                <c:pt idx="38">
                  <c:v>2.0000000000000005E-3</c:v>
                </c:pt>
                <c:pt idx="39">
                  <c:v>2.0000000000000005E-3</c:v>
                </c:pt>
                <c:pt idx="40">
                  <c:v>2.0000000000000005E-3</c:v>
                </c:pt>
                <c:pt idx="41">
                  <c:v>2.0000000000000005E-3</c:v>
                </c:pt>
                <c:pt idx="42">
                  <c:v>2.0000000000000005E-3</c:v>
                </c:pt>
                <c:pt idx="43">
                  <c:v>2.0000000000000005E-3</c:v>
                </c:pt>
                <c:pt idx="44">
                  <c:v>2.0000000000000005E-3</c:v>
                </c:pt>
                <c:pt idx="45">
                  <c:v>2.0000000000000005E-3</c:v>
                </c:pt>
                <c:pt idx="46">
                  <c:v>2.0000000000000005E-3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1.0000000000000002E-3</c:v>
                </c:pt>
                <c:pt idx="51">
                  <c:v>1.0000000000000002E-3</c:v>
                </c:pt>
                <c:pt idx="52">
                  <c:v>1.0000000000000002E-3</c:v>
                </c:pt>
                <c:pt idx="53">
                  <c:v>1.0000000000000002E-3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E-61B1-4A98-9E15-B95C1E8F8231}"/>
            </c:ext>
          </c:extLst>
        </c:ser>
        <c:ser>
          <c:idx val="79"/>
          <c:order val="79"/>
          <c:val>
            <c:numRef>
              <c:f>raster.f2!$B$80:$CD$80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1.0000000000000002E-3</c:v>
                </c:pt>
                <c:pt idx="32">
                  <c:v>1.0000000000000002E-3</c:v>
                </c:pt>
                <c:pt idx="33">
                  <c:v>1.0000000000000002E-3</c:v>
                </c:pt>
                <c:pt idx="34">
                  <c:v>1.0000000000000002E-3</c:v>
                </c:pt>
                <c:pt idx="35">
                  <c:v>1.0000000000000002E-3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1.0000000000000002E-3</c:v>
                </c:pt>
                <c:pt idx="46">
                  <c:v>1.0000000000000002E-3</c:v>
                </c:pt>
                <c:pt idx="47">
                  <c:v>1.0000000000000002E-3</c:v>
                </c:pt>
                <c:pt idx="48">
                  <c:v>1.0000000000000002E-3</c:v>
                </c:pt>
                <c:pt idx="49">
                  <c:v>1.0000000000000002E-3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4F-61B1-4A98-9E15-B95C1E8F8231}"/>
            </c:ext>
          </c:extLst>
        </c:ser>
        <c:ser>
          <c:idx val="80"/>
          <c:order val="80"/>
          <c:val>
            <c:numRef>
              <c:f>raster.f2!$B$81:$CD$81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1.0000000000000002E-3</c:v>
                </c:pt>
                <c:pt idx="37">
                  <c:v>1.0000000000000002E-3</c:v>
                </c:pt>
                <c:pt idx="38">
                  <c:v>1.0000000000000002E-3</c:v>
                </c:pt>
                <c:pt idx="39">
                  <c:v>1.0000000000000002E-3</c:v>
                </c:pt>
                <c:pt idx="40">
                  <c:v>1.0000000000000002E-3</c:v>
                </c:pt>
                <c:pt idx="41">
                  <c:v>1.0000000000000002E-3</c:v>
                </c:pt>
                <c:pt idx="42">
                  <c:v>1.0000000000000002E-3</c:v>
                </c:pt>
                <c:pt idx="43">
                  <c:v>1.0000000000000002E-3</c:v>
                </c:pt>
                <c:pt idx="44">
                  <c:v>1.0000000000000002E-3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50-61B1-4A98-9E15-B95C1E8F8231}"/>
            </c:ext>
          </c:extLst>
        </c:ser>
        <c:bandFmts/>
        <c:axId val="534269440"/>
        <c:axId val="534269832"/>
        <c:axId val="535994944"/>
      </c:surface3DChart>
      <c:catAx>
        <c:axId val="534269440"/>
        <c:scaling>
          <c:orientation val="minMax"/>
        </c:scaling>
        <c:delete val="0"/>
        <c:axPos val="b"/>
        <c:majorTickMark val="out"/>
        <c:minorTickMark val="none"/>
        <c:tickLblPos val="nextTo"/>
        <c:crossAx val="534269832"/>
        <c:crosses val="autoZero"/>
        <c:auto val="1"/>
        <c:lblAlgn val="ctr"/>
        <c:lblOffset val="100"/>
        <c:noMultiLvlLbl val="0"/>
      </c:catAx>
      <c:valAx>
        <c:axId val="534269832"/>
        <c:scaling>
          <c:orientation val="minMax"/>
          <c:max val="5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34269440"/>
        <c:crosses val="autoZero"/>
        <c:crossBetween val="midCat"/>
      </c:valAx>
      <c:serAx>
        <c:axId val="535994944"/>
        <c:scaling>
          <c:orientation val="minMax"/>
        </c:scaling>
        <c:delete val="1"/>
        <c:axPos val="b"/>
        <c:majorTickMark val="out"/>
        <c:minorTickMark val="none"/>
        <c:tickLblPos val="none"/>
        <c:crossAx val="534269832"/>
        <c:crosses val="autoZero"/>
      </c:serAx>
    </c:plotArea>
    <c:plotVisOnly val="1"/>
    <c:dispBlanksAs val="zero"/>
    <c:showDLblsOverMax val="0"/>
  </c:chart>
  <c:externalData r:id="rId2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538BA-B643-48C6-BF0B-82C4ED2B72A9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294901-8F3F-4944-A5C7-6648F5DB32EB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Produce and/or distribute radioactive and stable isotopes that are in short supply; includes by-products, surplus materials and related isotope services</a:t>
          </a:r>
          <a:endParaRPr lang="en-US" dirty="0"/>
        </a:p>
      </dgm:t>
    </dgm:pt>
    <dgm:pt modelId="{C76E37FA-5616-43FF-80C2-0EE12665CA9F}" type="parTrans" cxnId="{97B64866-A182-4E3E-AC28-91338604770C}">
      <dgm:prSet/>
      <dgm:spPr/>
      <dgm:t>
        <a:bodyPr/>
        <a:lstStyle/>
        <a:p>
          <a:endParaRPr lang="en-US"/>
        </a:p>
      </dgm:t>
    </dgm:pt>
    <dgm:pt modelId="{FA318119-A8DB-4346-923E-7B5563018D15}" type="sibTrans" cxnId="{97B64866-A182-4E3E-AC28-91338604770C}">
      <dgm:prSet/>
      <dgm:spPr/>
      <dgm:t>
        <a:bodyPr/>
        <a:lstStyle/>
        <a:p>
          <a:endParaRPr lang="en-US"/>
        </a:p>
      </dgm:t>
    </dgm:pt>
    <dgm:pt modelId="{6221AAB2-AC40-4B02-9293-6E159307D016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Maintain and upgrade the infrastructure required to produce and supply priority isotope products and related service</a:t>
          </a:r>
          <a:endParaRPr lang="en-US" dirty="0"/>
        </a:p>
      </dgm:t>
    </dgm:pt>
    <dgm:pt modelId="{150C6933-F191-44F3-A660-D702251485C8}" type="parTrans" cxnId="{B1A099BE-57B0-415A-BD5F-E532FFB081D3}">
      <dgm:prSet/>
      <dgm:spPr/>
      <dgm:t>
        <a:bodyPr/>
        <a:lstStyle/>
        <a:p>
          <a:endParaRPr lang="en-US"/>
        </a:p>
      </dgm:t>
    </dgm:pt>
    <dgm:pt modelId="{1A801C38-BFDD-4A16-A78D-5274995691E0}" type="sibTrans" cxnId="{B1A099BE-57B0-415A-BD5F-E532FFB081D3}">
      <dgm:prSet/>
      <dgm:spPr/>
      <dgm:t>
        <a:bodyPr/>
        <a:lstStyle/>
        <a:p>
          <a:endParaRPr lang="en-US"/>
        </a:p>
      </dgm:t>
    </dgm:pt>
    <dgm:pt modelId="{E2FFD13F-1DC9-43EB-B8EB-5A1ABEDA16BC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Conduct R&amp;D on new and improved isotope production and processing techniques which can make available priority isotopes for research and application.  Develop workforce.</a:t>
          </a:r>
          <a:endParaRPr lang="en-US" dirty="0"/>
        </a:p>
      </dgm:t>
    </dgm:pt>
    <dgm:pt modelId="{E449851C-4F12-48EB-BB57-54F6BE2E650F}" type="parTrans" cxnId="{60126287-CD64-4A4C-B2AC-40D33804018A}">
      <dgm:prSet/>
      <dgm:spPr/>
      <dgm:t>
        <a:bodyPr/>
        <a:lstStyle/>
        <a:p>
          <a:endParaRPr lang="en-US"/>
        </a:p>
      </dgm:t>
    </dgm:pt>
    <dgm:pt modelId="{BDA0F838-44E8-457F-A08C-C54258C9970C}" type="sibTrans" cxnId="{60126287-CD64-4A4C-B2AC-40D33804018A}">
      <dgm:prSet/>
      <dgm:spPr/>
      <dgm:t>
        <a:bodyPr/>
        <a:lstStyle/>
        <a:p>
          <a:endParaRPr lang="en-US"/>
        </a:p>
      </dgm:t>
    </dgm:pt>
    <dgm:pt modelId="{6C595D03-FBB3-4549-9D0B-C771006E6692}">
      <dgm:prSet phldrT="[Text]"/>
      <dgm:spPr>
        <a:solidFill>
          <a:srgbClr val="005C0F"/>
        </a:solidFill>
      </dgm:spPr>
      <dgm:t>
        <a:bodyPr/>
        <a:lstStyle/>
        <a:p>
          <a:r>
            <a:rPr lang="en-US" b="0" dirty="0"/>
            <a:t>Ensure robust domestic supply chains. Reduce U.S. dependency on foreign supply to ensure National Preparedness.</a:t>
          </a:r>
          <a:endParaRPr lang="en-US" dirty="0"/>
        </a:p>
      </dgm:t>
    </dgm:pt>
    <dgm:pt modelId="{76F06832-8CCC-4902-A0B8-42BBA8ADBE18}" type="sibTrans" cxnId="{7425BB7B-2DDF-4EFA-8A3D-DBC2F7B67A75}">
      <dgm:prSet/>
      <dgm:spPr/>
      <dgm:t>
        <a:bodyPr/>
        <a:lstStyle/>
        <a:p>
          <a:endParaRPr lang="en-US"/>
        </a:p>
      </dgm:t>
    </dgm:pt>
    <dgm:pt modelId="{2BE60C71-3507-4D7E-A9B8-BDF34FCFBC12}" type="parTrans" cxnId="{7425BB7B-2DDF-4EFA-8A3D-DBC2F7B67A75}">
      <dgm:prSet/>
      <dgm:spPr/>
      <dgm:t>
        <a:bodyPr/>
        <a:lstStyle/>
        <a:p>
          <a:endParaRPr lang="en-US"/>
        </a:p>
      </dgm:t>
    </dgm:pt>
    <dgm:pt modelId="{2071263D-3C02-4AED-BD2E-37D4AF7B711A}" type="pres">
      <dgm:prSet presAssocID="{7E7538BA-B643-48C6-BF0B-82C4ED2B72A9}" presName="linear" presStyleCnt="0">
        <dgm:presLayoutVars>
          <dgm:dir/>
          <dgm:resizeHandles val="exact"/>
        </dgm:presLayoutVars>
      </dgm:prSet>
      <dgm:spPr/>
    </dgm:pt>
    <dgm:pt modelId="{9E661956-546E-46FB-8567-5604F5F42250}" type="pres">
      <dgm:prSet presAssocID="{65294901-8F3F-4944-A5C7-6648F5DB32EB}" presName="comp" presStyleCnt="0"/>
      <dgm:spPr/>
    </dgm:pt>
    <dgm:pt modelId="{5AD336CA-56A3-4C1B-BA60-55F6435E448B}" type="pres">
      <dgm:prSet presAssocID="{65294901-8F3F-4944-A5C7-6648F5DB32EB}" presName="box" presStyleLbl="node1" presStyleIdx="0" presStyleCnt="4"/>
      <dgm:spPr/>
    </dgm:pt>
    <dgm:pt modelId="{D2873932-1116-4F08-9D8D-5591F6167F33}" type="pres">
      <dgm:prSet presAssocID="{65294901-8F3F-4944-A5C7-6648F5DB32EB}" presName="img" presStyleLbl="fgImgPlace1" presStyleIdx="0" presStyleCnt="4" custLinFactNeighborY="513"/>
      <dgm:spPr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5960D7E-B56D-4F28-B31E-0775A1F35388}" type="pres">
      <dgm:prSet presAssocID="{65294901-8F3F-4944-A5C7-6648F5DB32EB}" presName="text" presStyleLbl="node1" presStyleIdx="0" presStyleCnt="4">
        <dgm:presLayoutVars>
          <dgm:bulletEnabled val="1"/>
        </dgm:presLayoutVars>
      </dgm:prSet>
      <dgm:spPr/>
    </dgm:pt>
    <dgm:pt modelId="{93CBEBF9-71FC-4AD8-AF69-FCBAD8BD1CE3}" type="pres">
      <dgm:prSet presAssocID="{FA318119-A8DB-4346-923E-7B5563018D15}" presName="spacer" presStyleCnt="0"/>
      <dgm:spPr/>
    </dgm:pt>
    <dgm:pt modelId="{F897F25A-EF41-4AEC-8CA2-7DDD23CBE6DA}" type="pres">
      <dgm:prSet presAssocID="{6221AAB2-AC40-4B02-9293-6E159307D016}" presName="comp" presStyleCnt="0"/>
      <dgm:spPr/>
    </dgm:pt>
    <dgm:pt modelId="{27ED09A7-A7CF-478A-A07A-84485A75360C}" type="pres">
      <dgm:prSet presAssocID="{6221AAB2-AC40-4B02-9293-6E159307D016}" presName="box" presStyleLbl="node1" presStyleIdx="1" presStyleCnt="4" custLinFactNeighborX="-153" custLinFactNeighborY="2223"/>
      <dgm:spPr/>
    </dgm:pt>
    <dgm:pt modelId="{A4CB784D-6798-44A1-AC9C-1F871AD126F2}" type="pres">
      <dgm:prSet presAssocID="{6221AAB2-AC40-4B02-9293-6E159307D016}" presName="img" presStyleLbl="fgImgPlace1" presStyleIdx="1" presStyleCnt="4"/>
      <dgm:spPr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E44132C-0212-472A-A32B-DF82E599BD00}" type="pres">
      <dgm:prSet presAssocID="{6221AAB2-AC40-4B02-9293-6E159307D016}" presName="text" presStyleLbl="node1" presStyleIdx="1" presStyleCnt="4">
        <dgm:presLayoutVars>
          <dgm:bulletEnabled val="1"/>
        </dgm:presLayoutVars>
      </dgm:prSet>
      <dgm:spPr/>
    </dgm:pt>
    <dgm:pt modelId="{85D98226-B087-4ADA-AF6B-12B5A71D3CF8}" type="pres">
      <dgm:prSet presAssocID="{1A801C38-BFDD-4A16-A78D-5274995691E0}" presName="spacer" presStyleCnt="0"/>
      <dgm:spPr/>
    </dgm:pt>
    <dgm:pt modelId="{DBA392E6-F342-40B5-AF50-0BB102758C14}" type="pres">
      <dgm:prSet presAssocID="{E2FFD13F-1DC9-43EB-B8EB-5A1ABEDA16BC}" presName="comp" presStyleCnt="0"/>
      <dgm:spPr/>
    </dgm:pt>
    <dgm:pt modelId="{4669E30A-87B4-4804-9109-685D1783084B}" type="pres">
      <dgm:prSet presAssocID="{E2FFD13F-1DC9-43EB-B8EB-5A1ABEDA16BC}" presName="box" presStyleLbl="node1" presStyleIdx="2" presStyleCnt="4"/>
      <dgm:spPr/>
    </dgm:pt>
    <dgm:pt modelId="{1A4D543C-672B-4B4A-AAE4-32C5EE7A7B2E}" type="pres">
      <dgm:prSet presAssocID="{E2FFD13F-1DC9-43EB-B8EB-5A1ABEDA16BC}" presName="img" presStyleLbl="fgImgPlace1" presStyleIdx="2" presStyleCnt="4"/>
      <dgm:spPr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F2E6C92-5050-48D9-A2BB-62BDA506C841}" type="pres">
      <dgm:prSet presAssocID="{E2FFD13F-1DC9-43EB-B8EB-5A1ABEDA16BC}" presName="text" presStyleLbl="node1" presStyleIdx="2" presStyleCnt="4">
        <dgm:presLayoutVars>
          <dgm:bulletEnabled val="1"/>
        </dgm:presLayoutVars>
      </dgm:prSet>
      <dgm:spPr/>
    </dgm:pt>
    <dgm:pt modelId="{6978D62A-8EF3-4E94-A1A3-B675C7F4C708}" type="pres">
      <dgm:prSet presAssocID="{BDA0F838-44E8-457F-A08C-C54258C9970C}" presName="spacer" presStyleCnt="0"/>
      <dgm:spPr/>
    </dgm:pt>
    <dgm:pt modelId="{22CA5CD6-4C4C-4FDC-8F84-551AF86B2D04}" type="pres">
      <dgm:prSet presAssocID="{6C595D03-FBB3-4549-9D0B-C771006E6692}" presName="comp" presStyleCnt="0"/>
      <dgm:spPr/>
    </dgm:pt>
    <dgm:pt modelId="{CA67653E-80ED-4416-BA95-E9848682B7E1}" type="pres">
      <dgm:prSet presAssocID="{6C595D03-FBB3-4549-9D0B-C771006E6692}" presName="box" presStyleLbl="node1" presStyleIdx="3" presStyleCnt="4" custLinFactNeighborY="-2152"/>
      <dgm:spPr/>
    </dgm:pt>
    <dgm:pt modelId="{BD5BB06D-1CB2-440D-8A0F-40EE7E596EA8}" type="pres">
      <dgm:prSet presAssocID="{6C595D03-FBB3-4549-9D0B-C771006E6692}" presName="img" presStyleLbl="fgImgPlace1" presStyleIdx="3" presStyleCnt="4"/>
      <dgm:spPr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74967EB-F660-4409-86C7-F5DFDF307B4F}" type="pres">
      <dgm:prSet presAssocID="{6C595D03-FBB3-4549-9D0B-C771006E6692}" presName="text" presStyleLbl="node1" presStyleIdx="3" presStyleCnt="4">
        <dgm:presLayoutVars>
          <dgm:bulletEnabled val="1"/>
        </dgm:presLayoutVars>
      </dgm:prSet>
      <dgm:spPr/>
    </dgm:pt>
  </dgm:ptLst>
  <dgm:cxnLst>
    <dgm:cxn modelId="{12BBE10A-08EE-47F3-A0A1-AB69DEA6A258}" type="presOf" srcId="{6221AAB2-AC40-4B02-9293-6E159307D016}" destId="{5E44132C-0212-472A-A32B-DF82E599BD00}" srcOrd="1" destOrd="0" presId="urn:microsoft.com/office/officeart/2005/8/layout/vList4"/>
    <dgm:cxn modelId="{55DA6826-CD16-41D6-9C24-71D0F1B58C96}" type="presOf" srcId="{65294901-8F3F-4944-A5C7-6648F5DB32EB}" destId="{5AD336CA-56A3-4C1B-BA60-55F6435E448B}" srcOrd="0" destOrd="0" presId="urn:microsoft.com/office/officeart/2005/8/layout/vList4"/>
    <dgm:cxn modelId="{67EE0864-BCEE-4903-8E3E-3BFDC5AB0CAD}" type="presOf" srcId="{6C595D03-FBB3-4549-9D0B-C771006E6692}" destId="{974967EB-F660-4409-86C7-F5DFDF307B4F}" srcOrd="1" destOrd="0" presId="urn:microsoft.com/office/officeart/2005/8/layout/vList4"/>
    <dgm:cxn modelId="{CC0A7064-F2D2-4554-BDE2-26CC9FAA94DF}" type="presOf" srcId="{E2FFD13F-1DC9-43EB-B8EB-5A1ABEDA16BC}" destId="{4669E30A-87B4-4804-9109-685D1783084B}" srcOrd="0" destOrd="0" presId="urn:microsoft.com/office/officeart/2005/8/layout/vList4"/>
    <dgm:cxn modelId="{97B64866-A182-4E3E-AC28-91338604770C}" srcId="{7E7538BA-B643-48C6-BF0B-82C4ED2B72A9}" destId="{65294901-8F3F-4944-A5C7-6648F5DB32EB}" srcOrd="0" destOrd="0" parTransId="{C76E37FA-5616-43FF-80C2-0EE12665CA9F}" sibTransId="{FA318119-A8DB-4346-923E-7B5563018D15}"/>
    <dgm:cxn modelId="{DE50FA48-DF1E-4EDF-8004-0CE58DACB4A1}" type="presOf" srcId="{7E7538BA-B643-48C6-BF0B-82C4ED2B72A9}" destId="{2071263D-3C02-4AED-BD2E-37D4AF7B711A}" srcOrd="0" destOrd="0" presId="urn:microsoft.com/office/officeart/2005/8/layout/vList4"/>
    <dgm:cxn modelId="{7425BB7B-2DDF-4EFA-8A3D-DBC2F7B67A75}" srcId="{7E7538BA-B643-48C6-BF0B-82C4ED2B72A9}" destId="{6C595D03-FBB3-4549-9D0B-C771006E6692}" srcOrd="3" destOrd="0" parTransId="{2BE60C71-3507-4D7E-A9B8-BDF34FCFBC12}" sibTransId="{76F06832-8CCC-4902-A0B8-42BBA8ADBE18}"/>
    <dgm:cxn modelId="{FC9C0A84-6554-4B8F-83DA-E8F35F433257}" type="presOf" srcId="{6221AAB2-AC40-4B02-9293-6E159307D016}" destId="{27ED09A7-A7CF-478A-A07A-84485A75360C}" srcOrd="0" destOrd="0" presId="urn:microsoft.com/office/officeart/2005/8/layout/vList4"/>
    <dgm:cxn modelId="{60126287-CD64-4A4C-B2AC-40D33804018A}" srcId="{7E7538BA-B643-48C6-BF0B-82C4ED2B72A9}" destId="{E2FFD13F-1DC9-43EB-B8EB-5A1ABEDA16BC}" srcOrd="2" destOrd="0" parTransId="{E449851C-4F12-48EB-BB57-54F6BE2E650F}" sibTransId="{BDA0F838-44E8-457F-A08C-C54258C9970C}"/>
    <dgm:cxn modelId="{B9D31D9E-CCB1-4170-AF9E-DE7EB0A818EE}" type="presOf" srcId="{6C595D03-FBB3-4549-9D0B-C771006E6692}" destId="{CA67653E-80ED-4416-BA95-E9848682B7E1}" srcOrd="0" destOrd="0" presId="urn:microsoft.com/office/officeart/2005/8/layout/vList4"/>
    <dgm:cxn modelId="{4F3388AD-D090-44D0-910D-31E7FB3E0230}" type="presOf" srcId="{65294901-8F3F-4944-A5C7-6648F5DB32EB}" destId="{85960D7E-B56D-4F28-B31E-0775A1F35388}" srcOrd="1" destOrd="0" presId="urn:microsoft.com/office/officeart/2005/8/layout/vList4"/>
    <dgm:cxn modelId="{046394AF-0B88-4493-A045-A4A8A9AAC2E0}" type="presOf" srcId="{E2FFD13F-1DC9-43EB-B8EB-5A1ABEDA16BC}" destId="{4F2E6C92-5050-48D9-A2BB-62BDA506C841}" srcOrd="1" destOrd="0" presId="urn:microsoft.com/office/officeart/2005/8/layout/vList4"/>
    <dgm:cxn modelId="{B1A099BE-57B0-415A-BD5F-E532FFB081D3}" srcId="{7E7538BA-B643-48C6-BF0B-82C4ED2B72A9}" destId="{6221AAB2-AC40-4B02-9293-6E159307D016}" srcOrd="1" destOrd="0" parTransId="{150C6933-F191-44F3-A660-D702251485C8}" sibTransId="{1A801C38-BFDD-4A16-A78D-5274995691E0}"/>
    <dgm:cxn modelId="{60CC66DC-4655-48A0-A70F-E1D5FF2C95C2}" type="presParOf" srcId="{2071263D-3C02-4AED-BD2E-37D4AF7B711A}" destId="{9E661956-546E-46FB-8567-5604F5F42250}" srcOrd="0" destOrd="0" presId="urn:microsoft.com/office/officeart/2005/8/layout/vList4"/>
    <dgm:cxn modelId="{810A20C4-7873-45BF-BAAA-FB27CCA154D5}" type="presParOf" srcId="{9E661956-546E-46FB-8567-5604F5F42250}" destId="{5AD336CA-56A3-4C1B-BA60-55F6435E448B}" srcOrd="0" destOrd="0" presId="urn:microsoft.com/office/officeart/2005/8/layout/vList4"/>
    <dgm:cxn modelId="{CC226A3B-61D7-488F-93BB-76F3FA57EBB0}" type="presParOf" srcId="{9E661956-546E-46FB-8567-5604F5F42250}" destId="{D2873932-1116-4F08-9D8D-5591F6167F33}" srcOrd="1" destOrd="0" presId="urn:microsoft.com/office/officeart/2005/8/layout/vList4"/>
    <dgm:cxn modelId="{A6F0D1CC-ECDE-40CB-B65E-42213DFD8D91}" type="presParOf" srcId="{9E661956-546E-46FB-8567-5604F5F42250}" destId="{85960D7E-B56D-4F28-B31E-0775A1F35388}" srcOrd="2" destOrd="0" presId="urn:microsoft.com/office/officeart/2005/8/layout/vList4"/>
    <dgm:cxn modelId="{3CDDB128-6B37-4AC8-B26A-6B8B459BBDE0}" type="presParOf" srcId="{2071263D-3C02-4AED-BD2E-37D4AF7B711A}" destId="{93CBEBF9-71FC-4AD8-AF69-FCBAD8BD1CE3}" srcOrd="1" destOrd="0" presId="urn:microsoft.com/office/officeart/2005/8/layout/vList4"/>
    <dgm:cxn modelId="{05D08BBD-DCEF-4D43-BDD6-5BC6C028D8CC}" type="presParOf" srcId="{2071263D-3C02-4AED-BD2E-37D4AF7B711A}" destId="{F897F25A-EF41-4AEC-8CA2-7DDD23CBE6DA}" srcOrd="2" destOrd="0" presId="urn:microsoft.com/office/officeart/2005/8/layout/vList4"/>
    <dgm:cxn modelId="{D1664CE5-C977-428C-898C-402B3A4E4AB2}" type="presParOf" srcId="{F897F25A-EF41-4AEC-8CA2-7DDD23CBE6DA}" destId="{27ED09A7-A7CF-478A-A07A-84485A75360C}" srcOrd="0" destOrd="0" presId="urn:microsoft.com/office/officeart/2005/8/layout/vList4"/>
    <dgm:cxn modelId="{D4255B51-EE7A-4A86-9FB1-C46F59050F9F}" type="presParOf" srcId="{F897F25A-EF41-4AEC-8CA2-7DDD23CBE6DA}" destId="{A4CB784D-6798-44A1-AC9C-1F871AD126F2}" srcOrd="1" destOrd="0" presId="urn:microsoft.com/office/officeart/2005/8/layout/vList4"/>
    <dgm:cxn modelId="{EC6DDE86-3E7F-4095-B9A7-09365DB1B509}" type="presParOf" srcId="{F897F25A-EF41-4AEC-8CA2-7DDD23CBE6DA}" destId="{5E44132C-0212-472A-A32B-DF82E599BD00}" srcOrd="2" destOrd="0" presId="urn:microsoft.com/office/officeart/2005/8/layout/vList4"/>
    <dgm:cxn modelId="{E8D09CC1-E63C-45AF-A920-D09DAA568CD1}" type="presParOf" srcId="{2071263D-3C02-4AED-BD2E-37D4AF7B711A}" destId="{85D98226-B087-4ADA-AF6B-12B5A71D3CF8}" srcOrd="3" destOrd="0" presId="urn:microsoft.com/office/officeart/2005/8/layout/vList4"/>
    <dgm:cxn modelId="{9C5C6FF3-D629-41D0-B41F-68B9D08A22B4}" type="presParOf" srcId="{2071263D-3C02-4AED-BD2E-37D4AF7B711A}" destId="{DBA392E6-F342-40B5-AF50-0BB102758C14}" srcOrd="4" destOrd="0" presId="urn:microsoft.com/office/officeart/2005/8/layout/vList4"/>
    <dgm:cxn modelId="{C6710720-A7C2-4481-B669-3523EE6C720A}" type="presParOf" srcId="{DBA392E6-F342-40B5-AF50-0BB102758C14}" destId="{4669E30A-87B4-4804-9109-685D1783084B}" srcOrd="0" destOrd="0" presId="urn:microsoft.com/office/officeart/2005/8/layout/vList4"/>
    <dgm:cxn modelId="{B267E086-86D5-472E-A510-E63894E9C6C8}" type="presParOf" srcId="{DBA392E6-F342-40B5-AF50-0BB102758C14}" destId="{1A4D543C-672B-4B4A-AAE4-32C5EE7A7B2E}" srcOrd="1" destOrd="0" presId="urn:microsoft.com/office/officeart/2005/8/layout/vList4"/>
    <dgm:cxn modelId="{3890DDFF-D4D3-4C9F-9609-9F167A6E4716}" type="presParOf" srcId="{DBA392E6-F342-40B5-AF50-0BB102758C14}" destId="{4F2E6C92-5050-48D9-A2BB-62BDA506C841}" srcOrd="2" destOrd="0" presId="urn:microsoft.com/office/officeart/2005/8/layout/vList4"/>
    <dgm:cxn modelId="{1BBCC583-464D-43A7-B1A2-C3E0BEC84269}" type="presParOf" srcId="{2071263D-3C02-4AED-BD2E-37D4AF7B711A}" destId="{6978D62A-8EF3-4E94-A1A3-B675C7F4C708}" srcOrd="5" destOrd="0" presId="urn:microsoft.com/office/officeart/2005/8/layout/vList4"/>
    <dgm:cxn modelId="{B36FE10C-DBEE-4433-9F22-7FB7C98F3019}" type="presParOf" srcId="{2071263D-3C02-4AED-BD2E-37D4AF7B711A}" destId="{22CA5CD6-4C4C-4FDC-8F84-551AF86B2D04}" srcOrd="6" destOrd="0" presId="urn:microsoft.com/office/officeart/2005/8/layout/vList4"/>
    <dgm:cxn modelId="{4D34F550-D4D1-487B-A805-021A00CD879E}" type="presParOf" srcId="{22CA5CD6-4C4C-4FDC-8F84-551AF86B2D04}" destId="{CA67653E-80ED-4416-BA95-E9848682B7E1}" srcOrd="0" destOrd="0" presId="urn:microsoft.com/office/officeart/2005/8/layout/vList4"/>
    <dgm:cxn modelId="{CBF53B3A-7653-4532-93C9-2420B4543FF2}" type="presParOf" srcId="{22CA5CD6-4C4C-4FDC-8F84-551AF86B2D04}" destId="{BD5BB06D-1CB2-440D-8A0F-40EE7E596EA8}" srcOrd="1" destOrd="0" presId="urn:microsoft.com/office/officeart/2005/8/layout/vList4"/>
    <dgm:cxn modelId="{9D7D6BD1-5FB5-43D5-8B02-9E86069A5B9C}" type="presParOf" srcId="{22CA5CD6-4C4C-4FDC-8F84-551AF86B2D04}" destId="{974967EB-F660-4409-86C7-F5DFDF307B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D336CA-56A3-4C1B-BA60-55F6435E448B}">
      <dsp:nvSpPr>
        <dsp:cNvPr id="0" name=""/>
        <dsp:cNvSpPr/>
      </dsp:nvSpPr>
      <dsp:spPr>
        <a:xfrm>
          <a:off x="0" y="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Produce and/or distribute radioactive and stable isotopes that are in short supply; includes by-products, surplus materials and related isotope services</a:t>
          </a:r>
          <a:endParaRPr lang="en-US" sz="1700" kern="1200" dirty="0"/>
        </a:p>
      </dsp:txBody>
      <dsp:txXfrm>
        <a:off x="1622835" y="0"/>
        <a:ext cx="5966436" cy="1049811"/>
      </dsp:txXfrm>
    </dsp:sp>
    <dsp:sp modelId="{D2873932-1116-4F08-9D8D-5591F6167F33}">
      <dsp:nvSpPr>
        <dsp:cNvPr id="0" name=""/>
        <dsp:cNvSpPr/>
      </dsp:nvSpPr>
      <dsp:spPr>
        <a:xfrm>
          <a:off x="104981" y="109289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ED09A7-A7CF-478A-A07A-84485A75360C}">
      <dsp:nvSpPr>
        <dsp:cNvPr id="0" name=""/>
        <dsp:cNvSpPr/>
      </dsp:nvSpPr>
      <dsp:spPr>
        <a:xfrm>
          <a:off x="0" y="1178130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Maintain and upgrade the infrastructure required to produce and supply priority isotope products and related service</a:t>
          </a:r>
          <a:endParaRPr lang="en-US" sz="1700" kern="1200" dirty="0"/>
        </a:p>
      </dsp:txBody>
      <dsp:txXfrm>
        <a:off x="1622835" y="1178130"/>
        <a:ext cx="5966436" cy="1049811"/>
      </dsp:txXfrm>
    </dsp:sp>
    <dsp:sp modelId="{A4CB784D-6798-44A1-AC9C-1F871AD126F2}">
      <dsp:nvSpPr>
        <dsp:cNvPr id="0" name=""/>
        <dsp:cNvSpPr/>
      </dsp:nvSpPr>
      <dsp:spPr>
        <a:xfrm>
          <a:off x="104981" y="1259774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69E30A-87B4-4804-9109-685D1783084B}">
      <dsp:nvSpPr>
        <dsp:cNvPr id="0" name=""/>
        <dsp:cNvSpPr/>
      </dsp:nvSpPr>
      <dsp:spPr>
        <a:xfrm>
          <a:off x="0" y="2309586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Conduct R&amp;D on new and improved isotope production and processing techniques which can make available priority isotopes for research and application.  Develop workforce.</a:t>
          </a:r>
          <a:endParaRPr lang="en-US" sz="1700" kern="1200" dirty="0"/>
        </a:p>
      </dsp:txBody>
      <dsp:txXfrm>
        <a:off x="1622835" y="2309586"/>
        <a:ext cx="5966436" cy="1049811"/>
      </dsp:txXfrm>
    </dsp:sp>
    <dsp:sp modelId="{1A4D543C-672B-4B4A-AAE4-32C5EE7A7B2E}">
      <dsp:nvSpPr>
        <dsp:cNvPr id="0" name=""/>
        <dsp:cNvSpPr/>
      </dsp:nvSpPr>
      <dsp:spPr>
        <a:xfrm>
          <a:off x="104981" y="2414567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7653E-80ED-4416-BA95-E9848682B7E1}">
      <dsp:nvSpPr>
        <dsp:cNvPr id="0" name=""/>
        <dsp:cNvSpPr/>
      </dsp:nvSpPr>
      <dsp:spPr>
        <a:xfrm>
          <a:off x="0" y="3441787"/>
          <a:ext cx="7589272" cy="1049811"/>
        </a:xfrm>
        <a:prstGeom prst="roundRect">
          <a:avLst>
            <a:gd name="adj" fmla="val 10000"/>
          </a:avLst>
        </a:prstGeom>
        <a:solidFill>
          <a:srgbClr val="005C0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 dirty="0"/>
            <a:t>Ensure robust domestic supply chains. Reduce U.S. dependency on foreign supply to ensure National Preparedness.</a:t>
          </a:r>
          <a:endParaRPr lang="en-US" sz="1700" kern="1200" dirty="0"/>
        </a:p>
      </dsp:txBody>
      <dsp:txXfrm>
        <a:off x="1622835" y="3441787"/>
        <a:ext cx="5966436" cy="1049811"/>
      </dsp:txXfrm>
    </dsp:sp>
    <dsp:sp modelId="{BD5BB06D-1CB2-440D-8A0F-40EE7E596EA8}">
      <dsp:nvSpPr>
        <dsp:cNvPr id="0" name=""/>
        <dsp:cNvSpPr/>
      </dsp:nvSpPr>
      <dsp:spPr>
        <a:xfrm>
          <a:off x="104981" y="3569360"/>
          <a:ext cx="1517854" cy="83984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51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877FF0-7165-4FE5-9036-A138A72548F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27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02DCAC58-2B9E-4DA3-9055-6F0725B539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69E7CD89-934D-4187-8A99-80C97587E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Focusing initially on accelerator isotope products, LANL and BNL are engaged in the routine production of Ge-68 for Ga-68 generator applications (cancer imaging) and Sr-82 for cardiac imaging application. Both sites produce a variety of other products like Cd-109 (for X-ray….), Na-22 (a calibration source for PET imaging) and Si-32 (for environmental imaging) to name a few. The accelerator sites are also engaged in active R&amp;D campaigns to make new isotopes available for applications development in the areas of fundamental R&amp;D, medical research, and national security applications</a:t>
            </a:r>
          </a:p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Ge-68 (271 day)/Ga-68 (68 min)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Sr-82 (25 day)/Rb-82 (75 sec)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Si-32 (approx 170 years)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Cd-109 (461 days)</a:t>
            </a:r>
          </a:p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Na-22 (2.6 years)</a:t>
            </a:r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EB2D760E-82AD-4354-9777-40AE3B5261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B17BF06-A9DA-4DCE-8CB8-76C272612868}" type="slidenum">
              <a:rPr lang="en-US" altLang="en-US" sz="1300">
                <a:latin typeface="Calibri" panose="020F0502020204030204" pitchFamily="34" charset="0"/>
              </a:rPr>
              <a:pPr eaLnBrk="1" hangingPunct="1"/>
              <a:t>4</a:t>
            </a:fld>
            <a:endParaRPr lang="en-US" altLang="en-US" sz="13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09443" indent="-272863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09145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52803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1964611" indent="-218290" defTabSz="885288"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40119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83777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27435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710932" indent="-218290" algn="ctr" defTabSz="885288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8570BDD-E255-6045-87C9-C1652B425E6E}" type="slidenum">
              <a:rPr lang="en-US" sz="1100" b="0"/>
              <a:pPr/>
              <a:t>5</a:t>
            </a:fld>
            <a:endParaRPr lang="en-US" sz="1100" b="0" dirty="0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68338"/>
            <a:ext cx="4460875" cy="3344862"/>
          </a:xfrm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9" y="4236259"/>
            <a:ext cx="4917017" cy="4013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88746" tIns="44372" rIns="88746" bIns="44372"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56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solidFill>
                  <a:schemeClr val="bg1"/>
                </a:solidFill>
                <a:latin typeface="Arial" pitchFamily="34" charset="0"/>
              </a:rPr>
              <a:t>Project scope: Design, fabricate, install and commission a BLIP Raster system containing the components shown in the beam-line layout, and including all required mechanical, electrical and software systems.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3503ABC7-AB63-48A1-8AAD-5B95177CD9F1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75557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68C2954E-7EDD-4681-8437-3D36B013C9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5225" y="692150"/>
            <a:ext cx="4619625" cy="3463925"/>
          </a:xfrm>
          <a:ln/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9D3B1B3C-FC7D-4340-AB73-1CAE0A4D0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5325" y="4387850"/>
            <a:ext cx="5559425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/>
          <a:p>
            <a:endParaRPr lang="en-US" altLang="en-US" sz="140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CFED2861-9A94-4421-9A1E-21165CF5D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937000" y="8772525"/>
            <a:ext cx="3011488" cy="461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0" tIns="45710" rIns="91420" bIns="4571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2E7B4A7-36F0-463E-BA81-F85D25A4F9BE}" type="slidenum">
              <a:rPr lang="en-US" altLang="en-US" sz="1200" smtClean="0"/>
              <a:pPr/>
              <a:t>18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38FB0-902E-4847-A620-83C480A6940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726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CEC2187-E5FA-944C-A56A-E562C9C1C5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664" y="5761051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77963-5DDD-492F-84AF-490230497F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413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6" y="274321"/>
            <a:ext cx="8628678" cy="535531"/>
          </a:xfrm>
        </p:spPr>
        <p:txBody>
          <a:bodyPr/>
          <a:lstStyle>
            <a:lvl1pPr>
              <a:lnSpc>
                <a:spcPct val="90000"/>
              </a:lnSpc>
              <a:defRPr sz="2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851" y="1444753"/>
            <a:ext cx="4130874" cy="4203944"/>
          </a:xfrm>
        </p:spPr>
        <p:txBody>
          <a:bodyPr/>
          <a:lstStyle>
            <a:lvl1pPr marL="172641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>
                <a:latin typeface="+mn-lt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 baseline="0">
                <a:latin typeface="Century Gothic" panose="020B0502020202020204" pitchFamily="34" charset="0"/>
              </a:defRPr>
            </a:lvl3pPr>
            <a:lvl4pPr marL="728663" indent="0">
              <a:buClr>
                <a:schemeClr val="tx1"/>
              </a:buClr>
              <a:buFont typeface="Century Gothic" panose="020B0502020202020204" pitchFamily="34" charset="0"/>
              <a:buNone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81120" y="1444753"/>
            <a:ext cx="4128516" cy="4203944"/>
          </a:xfrm>
        </p:spPr>
        <p:txBody>
          <a:bodyPr/>
          <a:lstStyle>
            <a:lvl1pPr marL="215504" indent="-215504">
              <a:buClr>
                <a:schemeClr val="tx1"/>
              </a:buClr>
              <a:buFont typeface="Century Gothic" panose="020B0502020202020204" pitchFamily="34" charset="0"/>
              <a:buChar char="•"/>
              <a:defRPr sz="1500" baseline="0">
                <a:latin typeface="Century Gothic" panose="020B0502020202020204" pitchFamily="34" charset="0"/>
              </a:defRPr>
            </a:lvl1pPr>
            <a:lvl2pPr marL="469106" indent="-20955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350" baseline="0">
                <a:latin typeface="Century Gothic" panose="020B0502020202020204" pitchFamily="34" charset="0"/>
              </a:defRPr>
            </a:lvl2pPr>
            <a:lvl3pPr marL="685800" indent="-172641">
              <a:buClr>
                <a:schemeClr val="tx1"/>
              </a:buClr>
              <a:buFont typeface="Century Gothic" panose="020B0502020202020204" pitchFamily="34" charset="0"/>
              <a:buChar char="•"/>
              <a:defRPr sz="1200">
                <a:latin typeface="+mn-lt"/>
              </a:defRPr>
            </a:lvl3pPr>
            <a:lvl4pPr marL="858441" indent="-129779">
              <a:buClr>
                <a:schemeClr val="tx1"/>
              </a:buClr>
              <a:buFont typeface="Century Gothic" panose="020B0502020202020204" pitchFamily="34" charset="0"/>
              <a:buChar char="•"/>
              <a:defRPr sz="1050">
                <a:latin typeface="+mn-lt"/>
              </a:defRPr>
            </a:lvl4pPr>
            <a:lvl5pPr marL="1112044" indent="-166688">
              <a:buClr>
                <a:schemeClr val="tx1"/>
              </a:buClr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007712" y="658368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00077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325" y="267970"/>
            <a:ext cx="8572500" cy="539496"/>
          </a:xfrm>
          <a:ln>
            <a:noFill/>
          </a:ln>
        </p:spPr>
        <p:txBody>
          <a:bodyPr/>
          <a:lstStyle>
            <a:lvl1pPr>
              <a:lnSpc>
                <a:spcPct val="90000"/>
              </a:lnSpc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041" y="1653735"/>
            <a:ext cx="8572500" cy="4047778"/>
          </a:xfrm>
        </p:spPr>
        <p:txBody>
          <a:bodyPr/>
          <a:lstStyle>
            <a:lvl1pPr marL="216694" indent="-216694">
              <a:spcBef>
                <a:spcPts val="135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1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15541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773906" indent="-216694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112044" indent="-166688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4590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882" y="5773230"/>
            <a:ext cx="7750969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1DD1EC-00E2-0247-ADB6-287150A162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36664" y="576105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4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288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270" userDrawn="1">
          <p15:clr>
            <a:srgbClr val="FBAE40"/>
          </p15:clr>
        </p15:guide>
        <p15:guide id="11" pos="549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882" y="2541806"/>
            <a:ext cx="7750969" cy="1947460"/>
          </a:xfrm>
        </p:spPr>
        <p:txBody>
          <a:bodyPr anchor="t" anchorCtr="0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882" y="4501445"/>
            <a:ext cx="7750969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815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8625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6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26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25" y="365126"/>
            <a:ext cx="82867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625" y="1825626"/>
            <a:ext cx="828675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91010" y="6316596"/>
            <a:ext cx="324365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75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5" r:id="rId14"/>
    <p:sldLayoutId id="2147483677" r:id="rId15"/>
    <p:sldLayoutId id="2147483679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2880" userDrawn="1">
          <p15:clr>
            <a:srgbClr val="F26B43"/>
          </p15:clr>
        </p15:guide>
        <p15:guide id="9" pos="27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549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gi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g"/><Relationship Id="rId4" Type="http://schemas.openxmlformats.org/officeDocument/2006/relationships/hyperlink" Target="http://www.bnl.gov/cad/Isotope_Distribution/Isodistoff.as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Isotope Production: Using beams to produce isotopes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August 25,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Postdoc Retreat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443429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BLIP target assembly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" t="20077" r="32287" b="17071"/>
          <a:stretch/>
        </p:blipFill>
        <p:spPr>
          <a:xfrm>
            <a:off x="990601" y="1752600"/>
            <a:ext cx="5709458" cy="31653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10668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Target holder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1786" y="794478"/>
            <a:ext cx="1866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Welded Target d</a:t>
            </a:r>
            <a:r>
              <a:rPr lang="en-US" sz="1800" b="1" dirty="0">
                <a:solidFill>
                  <a:srgbClr val="042B7F"/>
                </a:solidFill>
                <a:latin typeface="Calibri"/>
              </a:rPr>
              <a:t>~70 mm</a:t>
            </a:r>
            <a:endParaRPr lang="en-US" sz="1800" b="1" dirty="0">
              <a:solidFill>
                <a:srgbClr val="042B7F"/>
              </a:solidFill>
            </a:endParaRP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 bwMode="auto">
          <a:xfrm>
            <a:off x="1447800" y="1436132"/>
            <a:ext cx="228600" cy="6974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>
            <a:off x="3616730" y="1436132"/>
            <a:ext cx="0" cy="10022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7223819" y="2726675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Support basket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 bwMode="auto">
          <a:xfrm flipH="1">
            <a:off x="6290369" y="2911341"/>
            <a:ext cx="933450" cy="9398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5177928" y="4439798"/>
            <a:ext cx="0" cy="10919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426588" y="4153360"/>
            <a:ext cx="0" cy="110168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177928" y="5142581"/>
            <a:ext cx="1248660" cy="200600"/>
          </a:xfrm>
          <a:prstGeom prst="line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 rot="21340403">
            <a:off x="5217126" y="4828009"/>
            <a:ext cx="1073243" cy="369332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42B7F"/>
                </a:solidFill>
              </a:rPr>
              <a:t>~80 mm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81000" y="5531731"/>
            <a:ext cx="8382000" cy="5826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/>
              <a:t>For high energy irradiation 2 baskets can be irradiated at the same time one after another resulting 160 mm long target stack </a:t>
            </a:r>
          </a:p>
        </p:txBody>
      </p:sp>
    </p:spTree>
    <p:extLst>
      <p:ext uri="{BB962C8B-B14F-4D97-AF65-F5344CB8AC3E}">
        <p14:creationId xmlns:p14="http://schemas.microsoft.com/office/powerpoint/2010/main" val="165296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127000" y="1227138"/>
            <a:ext cx="3886200" cy="5199062"/>
          </a:xfrm>
        </p:spPr>
        <p:txBody>
          <a:bodyPr/>
          <a:lstStyle/>
          <a:p>
            <a:pPr marL="0" indent="0">
              <a:buFont typeface="Wingdings" pitchFamily="2" charset="2"/>
              <a:buNone/>
              <a:defRPr/>
            </a:pPr>
            <a:r>
              <a:rPr lang="en-US" sz="2200" b="1">
                <a:ea typeface="+mn-ea"/>
              </a:rPr>
              <a:t>BLIP beam raster system</a:t>
            </a:r>
          </a:p>
          <a:p>
            <a:pPr>
              <a:defRPr/>
            </a:pPr>
            <a:r>
              <a:rPr lang="en-US" sz="2000">
                <a:ea typeface="+mn-ea"/>
              </a:rPr>
              <a:t>Reduction in localized target heating</a:t>
            </a:r>
          </a:p>
          <a:p>
            <a:pPr lvl="1">
              <a:defRPr/>
            </a:pPr>
            <a:r>
              <a:rPr lang="en-US" sz="1800">
                <a:ea typeface="+mn-ea"/>
              </a:rPr>
              <a:t>Enables increase in beam current from 100 µA to 165 µA (greater isotope yields)</a:t>
            </a:r>
          </a:p>
          <a:p>
            <a:pPr lvl="1">
              <a:defRPr/>
            </a:pPr>
            <a:r>
              <a:rPr lang="en-US" sz="1800">
                <a:ea typeface="+mn-ea"/>
              </a:rPr>
              <a:t>Greatly lowers possibility of target failures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200" b="1" err="1">
                <a:ea typeface="+mn-ea"/>
              </a:rPr>
              <a:t>Linac</a:t>
            </a:r>
            <a:r>
              <a:rPr lang="en-US" sz="2200" b="1">
                <a:ea typeface="+mn-ea"/>
              </a:rPr>
              <a:t> intensity upgrade</a:t>
            </a:r>
          </a:p>
          <a:p>
            <a:pPr lvl="1">
              <a:defRPr/>
            </a:pPr>
            <a:r>
              <a:rPr lang="en-US" sz="1800" u="sng">
                <a:ea typeface="+mn-ea"/>
              </a:rPr>
              <a:t>Phase 1 </a:t>
            </a:r>
            <a:r>
              <a:rPr lang="en-US" sz="1800">
                <a:ea typeface="+mn-ea"/>
              </a:rPr>
              <a:t>increased current to 165 µA</a:t>
            </a:r>
          </a:p>
          <a:p>
            <a:pPr lvl="1">
              <a:defRPr/>
            </a:pPr>
            <a:r>
              <a:rPr lang="en-US" sz="1800" u="sng">
                <a:ea typeface="+mn-ea"/>
              </a:rPr>
              <a:t>Phase 2                                          </a:t>
            </a:r>
            <a:r>
              <a:rPr lang="en-US" sz="1800">
                <a:ea typeface="+mn-ea"/>
              </a:rPr>
              <a:t>Will increase current to 250 µA by increasing pulse length</a:t>
            </a:r>
          </a:p>
          <a:p>
            <a:pPr lvl="1">
              <a:defRPr/>
            </a:pPr>
            <a:endParaRPr lang="en-US" sz="1600">
              <a:ea typeface="+mn-ea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563" y="3680613"/>
            <a:ext cx="49752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3962400" y="1089813"/>
          <a:ext cx="2743200" cy="2453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6477000" y="1089813"/>
          <a:ext cx="2618035" cy="24644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228600"/>
            <a:ext cx="7772400" cy="1143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BLIP Beam Enhancements</a:t>
            </a:r>
          </a:p>
        </p:txBody>
      </p:sp>
    </p:spTree>
    <p:extLst>
      <p:ext uri="{BB962C8B-B14F-4D97-AF65-F5344CB8AC3E}">
        <p14:creationId xmlns:p14="http://schemas.microsoft.com/office/powerpoint/2010/main" val="274890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159B3-5EE4-427F-8BCA-EE55C493F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416" y="541585"/>
            <a:ext cx="7349173" cy="40164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Alpha Therapeutic Agents</a:t>
            </a:r>
          </a:p>
        </p:txBody>
      </p:sp>
      <p:sp>
        <p:nvSpPr>
          <p:cNvPr id="12291" name="Content Placeholder 2">
            <a:extLst>
              <a:ext uri="{FF2B5EF4-FFF2-40B4-BE49-F238E27FC236}">
                <a16:creationId xmlns:a16="http://schemas.microsoft.com/office/drawing/2014/main" id="{C0CFF790-793F-4DC5-9D4E-AAD96DD3379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9700" y="1629823"/>
            <a:ext cx="8564601" cy="4230650"/>
          </a:xfrm>
        </p:spPr>
        <p:txBody>
          <a:bodyPr>
            <a:normAutofit/>
          </a:bodyPr>
          <a:lstStyle/>
          <a:p>
            <a:r>
              <a:rPr lang="en-US" altLang="en-US" dirty="0"/>
              <a:t>Alpha Emitters</a:t>
            </a:r>
          </a:p>
          <a:p>
            <a:pPr lvl="1"/>
            <a:r>
              <a:rPr lang="en-US" altLang="en-US" dirty="0"/>
              <a:t>Ability to deliver target-specific radiation dose due to short &amp; well-defined track length (&lt;100 µm)</a:t>
            </a:r>
          </a:p>
          <a:p>
            <a:pPr lvl="1"/>
            <a:r>
              <a:rPr lang="en-US" altLang="en-US" dirty="0"/>
              <a:t>High linear energy transfer (LET) properties of alpha can be therapeutically effective in cells with low sensitivity to low-LET radiation (Quality factor = 5)</a:t>
            </a:r>
          </a:p>
          <a:p>
            <a:pPr lvl="1"/>
            <a:r>
              <a:rPr lang="en-US" altLang="en-US" dirty="0"/>
              <a:t>Also effective against dormant tumor cells in G</a:t>
            </a:r>
            <a:r>
              <a:rPr lang="en-US" altLang="en-US" sz="2100" baseline="-25000" dirty="0"/>
              <a:t>o</a:t>
            </a:r>
            <a:r>
              <a:rPr lang="en-US" altLang="en-US" dirty="0"/>
              <a:t> phase</a:t>
            </a:r>
          </a:p>
          <a:p>
            <a:pPr lvl="1"/>
            <a:r>
              <a:rPr lang="en-US" altLang="en-US" dirty="0"/>
              <a:t>Cytotoxicity at both high and low-dose rates</a:t>
            </a:r>
          </a:p>
          <a:p>
            <a:pPr lvl="1"/>
            <a:r>
              <a:rPr lang="en-US" altLang="en-US" dirty="0"/>
              <a:t>Works in hypoxic tissues</a:t>
            </a:r>
          </a:p>
          <a:p>
            <a:pPr lvl="1"/>
            <a:r>
              <a:rPr lang="en-US" altLang="en-US" dirty="0"/>
              <a:t>Overcome required resistance</a:t>
            </a:r>
          </a:p>
          <a:p>
            <a:pPr lvl="1"/>
            <a:r>
              <a:rPr lang="en-US" altLang="en-US" b="1" i="1" dirty="0"/>
              <a:t>Limited use due to availability, complexation chemistry needs development, requires specialized facilities for handling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5766" y="384256"/>
            <a:ext cx="8572500" cy="40164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Actinium-225 nuclear data and applications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02105" y="1746694"/>
            <a:ext cx="5496401" cy="4162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0975" marR="9525" indent="-171450">
              <a:lnSpc>
                <a:spcPts val="1620"/>
              </a:lnSpc>
              <a:buClr>
                <a:srgbClr val="001F5F"/>
              </a:buClr>
              <a:buFont typeface="Arial"/>
              <a:buChar char="•"/>
              <a:tabLst>
                <a:tab pos="180499" algn="l"/>
                <a:tab pos="890111" algn="l"/>
              </a:tabLst>
            </a:pPr>
            <a:r>
              <a:rPr sz="1500" spc="-4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-225	is</a:t>
            </a:r>
            <a:r>
              <a:rPr sz="15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an alpha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emit</a:t>
            </a:r>
            <a:r>
              <a:rPr sz="1500" spc="-8" dirty="0">
                <a:latin typeface="Arial"/>
                <a:cs typeface="Arial"/>
              </a:rPr>
              <a:t>t</a:t>
            </a:r>
            <a:r>
              <a:rPr sz="1500" dirty="0">
                <a:latin typeface="Arial"/>
                <a:cs typeface="Arial"/>
              </a:rPr>
              <a:t>e</a:t>
            </a:r>
            <a:r>
              <a:rPr sz="1500" spc="-79" dirty="0">
                <a:latin typeface="Arial"/>
                <a:cs typeface="Arial"/>
              </a:rPr>
              <a:t>r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sz="1500" spc="-5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T</a:t>
            </a:r>
            <a:r>
              <a:rPr sz="1463" spc="11" baseline="-21367" dirty="0">
                <a:solidFill>
                  <a:srgbClr val="001F5F"/>
                </a:solidFill>
                <a:latin typeface="Arial"/>
                <a:cs typeface="Arial"/>
              </a:rPr>
              <a:t>1/2</a:t>
            </a:r>
            <a:r>
              <a:rPr sz="1500" spc="8" dirty="0">
                <a:solidFill>
                  <a:srgbClr val="001F5F"/>
                </a:solidFill>
                <a:latin typeface="Arial"/>
                <a:cs typeface="Arial"/>
              </a:rPr>
              <a:t>=</a:t>
            </a:r>
            <a:r>
              <a:rPr lang="en-US" sz="1500" spc="4" dirty="0">
                <a:solidFill>
                  <a:srgbClr val="001F5F"/>
                </a:solidFill>
                <a:latin typeface="Arial"/>
                <a:cs typeface="Arial"/>
              </a:rPr>
              <a:t>9.92</a:t>
            </a:r>
            <a:r>
              <a:rPr sz="15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d,</a:t>
            </a:r>
            <a:r>
              <a:rPr sz="15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that</a:t>
            </a:r>
            <a:r>
              <a:rPr sz="1500" spc="-19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de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ays,</a:t>
            </a:r>
            <a:r>
              <a:rPr sz="1500" spc="-2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produ</a:t>
            </a:r>
            <a:r>
              <a:rPr sz="1500" spc="8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ing</a:t>
            </a:r>
            <a:r>
              <a:rPr sz="1500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4 al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ha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p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rticl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e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1500" spc="-23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–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s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u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itable</a:t>
            </a:r>
            <a:r>
              <a:rPr sz="1500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nu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c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lide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for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alpha</a:t>
            </a:r>
            <a:r>
              <a:rPr sz="1500" spc="-11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radiother</a:t>
            </a:r>
            <a:r>
              <a:rPr sz="1500" spc="4" dirty="0">
                <a:solidFill>
                  <a:srgbClr val="001F5F"/>
                </a:solidFill>
                <a:latin typeface="Arial"/>
                <a:cs typeface="Arial"/>
              </a:rPr>
              <a:t>a</a:t>
            </a:r>
            <a:r>
              <a:rPr sz="1500" dirty="0">
                <a:solidFill>
                  <a:srgbClr val="001F5F"/>
                </a:solidFill>
                <a:latin typeface="Arial"/>
                <a:cs typeface="Arial"/>
              </a:rPr>
              <a:t>py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684264" y="2283704"/>
            <a:ext cx="524075" cy="5172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5" name="object 5"/>
          <p:cNvSpPr/>
          <p:nvPr/>
        </p:nvSpPr>
        <p:spPr>
          <a:xfrm>
            <a:off x="6286501" y="2800350"/>
            <a:ext cx="665131" cy="95916"/>
          </a:xfrm>
          <a:custGeom>
            <a:avLst/>
            <a:gdLst/>
            <a:ahLst/>
            <a:cxnLst/>
            <a:rect l="l" t="t" r="r" b="b"/>
            <a:pathLst>
              <a:path w="886841" h="127888">
                <a:moveTo>
                  <a:pt x="88646" y="24511"/>
                </a:moveTo>
                <a:lnTo>
                  <a:pt x="0" y="76200"/>
                </a:lnTo>
                <a:lnTo>
                  <a:pt x="88646" y="127888"/>
                </a:lnTo>
                <a:lnTo>
                  <a:pt x="92455" y="126873"/>
                </a:lnTo>
                <a:lnTo>
                  <a:pt x="96011" y="120776"/>
                </a:lnTo>
                <a:lnTo>
                  <a:pt x="94996" y="116966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6" y="35433"/>
                </a:lnTo>
                <a:lnTo>
                  <a:pt x="96011" y="31623"/>
                </a:lnTo>
                <a:lnTo>
                  <a:pt x="92455" y="25526"/>
                </a:lnTo>
                <a:lnTo>
                  <a:pt x="88646" y="24511"/>
                </a:lnTo>
                <a:close/>
              </a:path>
              <a:path w="886841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1" h="127888">
                <a:moveTo>
                  <a:pt x="874141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1" y="79755"/>
                </a:lnTo>
                <a:lnTo>
                  <a:pt x="886841" y="76200"/>
                </a:lnTo>
                <a:lnTo>
                  <a:pt x="874141" y="76200"/>
                </a:lnTo>
                <a:lnTo>
                  <a:pt x="874141" y="69850"/>
                </a:lnTo>
                <a:close/>
              </a:path>
              <a:path w="886841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1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1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1" h="127888">
                <a:moveTo>
                  <a:pt x="886841" y="0"/>
                </a:moveTo>
                <a:lnTo>
                  <a:pt x="874141" y="0"/>
                </a:lnTo>
                <a:lnTo>
                  <a:pt x="874141" y="76200"/>
                </a:lnTo>
                <a:lnTo>
                  <a:pt x="880491" y="69850"/>
                </a:lnTo>
                <a:lnTo>
                  <a:pt x="886841" y="69850"/>
                </a:lnTo>
                <a:lnTo>
                  <a:pt x="886841" y="0"/>
                </a:lnTo>
                <a:close/>
              </a:path>
              <a:path w="886841" h="127888">
                <a:moveTo>
                  <a:pt x="886841" y="69850"/>
                </a:moveTo>
                <a:lnTo>
                  <a:pt x="880491" y="69850"/>
                </a:lnTo>
                <a:lnTo>
                  <a:pt x="874141" y="76200"/>
                </a:lnTo>
                <a:lnTo>
                  <a:pt x="886841" y="76200"/>
                </a:lnTo>
                <a:lnTo>
                  <a:pt x="886841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6" name="object 6"/>
          <p:cNvSpPr txBox="1"/>
          <p:nvPr/>
        </p:nvSpPr>
        <p:spPr>
          <a:xfrm>
            <a:off x="6403372" y="254479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91916" y="3294116"/>
            <a:ext cx="521798" cy="519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486150" y="3829050"/>
            <a:ext cx="665130" cy="95916"/>
          </a:xfrm>
          <a:custGeom>
            <a:avLst/>
            <a:gdLst/>
            <a:ahLst/>
            <a:cxnLst/>
            <a:rect l="l" t="t" r="r" b="b"/>
            <a:pathLst>
              <a:path w="886840" h="127888">
                <a:moveTo>
                  <a:pt x="88645" y="24511"/>
                </a:moveTo>
                <a:lnTo>
                  <a:pt x="0" y="76200"/>
                </a:lnTo>
                <a:lnTo>
                  <a:pt x="88645" y="127888"/>
                </a:lnTo>
                <a:lnTo>
                  <a:pt x="92456" y="126873"/>
                </a:lnTo>
                <a:lnTo>
                  <a:pt x="96012" y="120776"/>
                </a:lnTo>
                <a:lnTo>
                  <a:pt x="94995" y="116967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5" y="35432"/>
                </a:lnTo>
                <a:lnTo>
                  <a:pt x="96012" y="31623"/>
                </a:lnTo>
                <a:lnTo>
                  <a:pt x="92456" y="25526"/>
                </a:lnTo>
                <a:lnTo>
                  <a:pt x="88645" y="24511"/>
                </a:lnTo>
                <a:close/>
              </a:path>
              <a:path w="886840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0" h="127888">
                <a:moveTo>
                  <a:pt x="874140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0" y="79756"/>
                </a:lnTo>
                <a:lnTo>
                  <a:pt x="886840" y="76200"/>
                </a:lnTo>
                <a:lnTo>
                  <a:pt x="874140" y="76200"/>
                </a:lnTo>
                <a:lnTo>
                  <a:pt x="874140" y="69850"/>
                </a:lnTo>
                <a:close/>
              </a:path>
              <a:path w="886840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0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0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0" h="127888">
                <a:moveTo>
                  <a:pt x="886840" y="0"/>
                </a:moveTo>
                <a:lnTo>
                  <a:pt x="874140" y="0"/>
                </a:lnTo>
                <a:lnTo>
                  <a:pt x="874140" y="76200"/>
                </a:lnTo>
                <a:lnTo>
                  <a:pt x="880490" y="69850"/>
                </a:lnTo>
                <a:lnTo>
                  <a:pt x="886840" y="69850"/>
                </a:lnTo>
                <a:lnTo>
                  <a:pt x="886840" y="0"/>
                </a:lnTo>
                <a:close/>
              </a:path>
              <a:path w="886840" h="127888">
                <a:moveTo>
                  <a:pt x="886840" y="69850"/>
                </a:moveTo>
                <a:lnTo>
                  <a:pt x="880490" y="69850"/>
                </a:lnTo>
                <a:lnTo>
                  <a:pt x="874140" y="76200"/>
                </a:lnTo>
                <a:lnTo>
                  <a:pt x="886840" y="76200"/>
                </a:lnTo>
                <a:lnTo>
                  <a:pt x="886840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4846319" y="2954637"/>
            <a:ext cx="518351" cy="51836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4425697" y="3486150"/>
            <a:ext cx="665131" cy="95916"/>
          </a:xfrm>
          <a:custGeom>
            <a:avLst/>
            <a:gdLst/>
            <a:ahLst/>
            <a:cxnLst/>
            <a:rect l="l" t="t" r="r" b="b"/>
            <a:pathLst>
              <a:path w="886841" h="127888">
                <a:moveTo>
                  <a:pt x="88646" y="24511"/>
                </a:moveTo>
                <a:lnTo>
                  <a:pt x="0" y="76200"/>
                </a:lnTo>
                <a:lnTo>
                  <a:pt x="88646" y="127888"/>
                </a:lnTo>
                <a:lnTo>
                  <a:pt x="92456" y="126873"/>
                </a:lnTo>
                <a:lnTo>
                  <a:pt x="96012" y="120776"/>
                </a:lnTo>
                <a:lnTo>
                  <a:pt x="94996" y="116967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6" y="35433"/>
                </a:lnTo>
                <a:lnTo>
                  <a:pt x="96012" y="31623"/>
                </a:lnTo>
                <a:lnTo>
                  <a:pt x="92456" y="25526"/>
                </a:lnTo>
                <a:lnTo>
                  <a:pt x="88646" y="24511"/>
                </a:lnTo>
                <a:close/>
              </a:path>
              <a:path w="886841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1" h="127888">
                <a:moveTo>
                  <a:pt x="874141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1" y="79755"/>
                </a:lnTo>
                <a:lnTo>
                  <a:pt x="886841" y="76200"/>
                </a:lnTo>
                <a:lnTo>
                  <a:pt x="874141" y="76200"/>
                </a:lnTo>
                <a:lnTo>
                  <a:pt x="874141" y="69850"/>
                </a:lnTo>
                <a:close/>
              </a:path>
              <a:path w="886841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1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1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1" h="127888">
                <a:moveTo>
                  <a:pt x="886841" y="0"/>
                </a:moveTo>
                <a:lnTo>
                  <a:pt x="874141" y="0"/>
                </a:lnTo>
                <a:lnTo>
                  <a:pt x="874141" y="76200"/>
                </a:lnTo>
                <a:lnTo>
                  <a:pt x="880491" y="69850"/>
                </a:lnTo>
                <a:lnTo>
                  <a:pt x="886841" y="69850"/>
                </a:lnTo>
                <a:lnTo>
                  <a:pt x="886841" y="0"/>
                </a:lnTo>
                <a:close/>
              </a:path>
              <a:path w="886841" h="127888">
                <a:moveTo>
                  <a:pt x="886841" y="69850"/>
                </a:moveTo>
                <a:lnTo>
                  <a:pt x="880491" y="69850"/>
                </a:lnTo>
                <a:lnTo>
                  <a:pt x="874141" y="76200"/>
                </a:lnTo>
                <a:lnTo>
                  <a:pt x="886841" y="76200"/>
                </a:lnTo>
                <a:lnTo>
                  <a:pt x="886841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5768722" y="2625461"/>
            <a:ext cx="518350" cy="5195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5372101" y="3143250"/>
            <a:ext cx="665131" cy="95916"/>
          </a:xfrm>
          <a:custGeom>
            <a:avLst/>
            <a:gdLst/>
            <a:ahLst/>
            <a:cxnLst/>
            <a:rect l="l" t="t" r="r" b="b"/>
            <a:pathLst>
              <a:path w="886841" h="127888">
                <a:moveTo>
                  <a:pt x="88646" y="24511"/>
                </a:moveTo>
                <a:lnTo>
                  <a:pt x="0" y="76200"/>
                </a:lnTo>
                <a:lnTo>
                  <a:pt x="88646" y="127888"/>
                </a:lnTo>
                <a:lnTo>
                  <a:pt x="92455" y="126873"/>
                </a:lnTo>
                <a:lnTo>
                  <a:pt x="96012" y="120776"/>
                </a:lnTo>
                <a:lnTo>
                  <a:pt x="94996" y="116966"/>
                </a:lnTo>
                <a:lnTo>
                  <a:pt x="35995" y="82550"/>
                </a:lnTo>
                <a:lnTo>
                  <a:pt x="12573" y="82550"/>
                </a:lnTo>
                <a:lnTo>
                  <a:pt x="12573" y="69850"/>
                </a:lnTo>
                <a:lnTo>
                  <a:pt x="35995" y="69850"/>
                </a:lnTo>
                <a:lnTo>
                  <a:pt x="94996" y="35433"/>
                </a:lnTo>
                <a:lnTo>
                  <a:pt x="96012" y="31623"/>
                </a:lnTo>
                <a:lnTo>
                  <a:pt x="92455" y="25526"/>
                </a:lnTo>
                <a:lnTo>
                  <a:pt x="88646" y="24511"/>
                </a:lnTo>
                <a:close/>
              </a:path>
              <a:path w="886841" h="127888">
                <a:moveTo>
                  <a:pt x="35995" y="69850"/>
                </a:moveTo>
                <a:lnTo>
                  <a:pt x="12573" y="69850"/>
                </a:lnTo>
                <a:lnTo>
                  <a:pt x="12573" y="82550"/>
                </a:lnTo>
                <a:lnTo>
                  <a:pt x="35995" y="82550"/>
                </a:lnTo>
                <a:lnTo>
                  <a:pt x="34471" y="81661"/>
                </a:lnTo>
                <a:lnTo>
                  <a:pt x="15748" y="81661"/>
                </a:lnTo>
                <a:lnTo>
                  <a:pt x="15748" y="70738"/>
                </a:lnTo>
                <a:lnTo>
                  <a:pt x="34471" y="70738"/>
                </a:lnTo>
                <a:lnTo>
                  <a:pt x="35995" y="69850"/>
                </a:lnTo>
                <a:close/>
              </a:path>
              <a:path w="886841" h="127888">
                <a:moveTo>
                  <a:pt x="874141" y="69850"/>
                </a:moveTo>
                <a:lnTo>
                  <a:pt x="35995" y="69850"/>
                </a:lnTo>
                <a:lnTo>
                  <a:pt x="25109" y="76200"/>
                </a:lnTo>
                <a:lnTo>
                  <a:pt x="35995" y="82550"/>
                </a:lnTo>
                <a:lnTo>
                  <a:pt x="884047" y="82550"/>
                </a:lnTo>
                <a:lnTo>
                  <a:pt x="886841" y="79755"/>
                </a:lnTo>
                <a:lnTo>
                  <a:pt x="886841" y="76200"/>
                </a:lnTo>
                <a:lnTo>
                  <a:pt x="874141" y="76200"/>
                </a:lnTo>
                <a:lnTo>
                  <a:pt x="874141" y="69850"/>
                </a:lnTo>
                <a:close/>
              </a:path>
              <a:path w="886841" h="127888">
                <a:moveTo>
                  <a:pt x="15748" y="70738"/>
                </a:moveTo>
                <a:lnTo>
                  <a:pt x="15748" y="81661"/>
                </a:lnTo>
                <a:lnTo>
                  <a:pt x="25109" y="76200"/>
                </a:lnTo>
                <a:lnTo>
                  <a:pt x="15748" y="70738"/>
                </a:lnTo>
                <a:close/>
              </a:path>
              <a:path w="886841" h="127888">
                <a:moveTo>
                  <a:pt x="25109" y="76200"/>
                </a:moveTo>
                <a:lnTo>
                  <a:pt x="15748" y="81661"/>
                </a:lnTo>
                <a:lnTo>
                  <a:pt x="34471" y="81661"/>
                </a:lnTo>
                <a:lnTo>
                  <a:pt x="25109" y="76200"/>
                </a:lnTo>
                <a:close/>
              </a:path>
              <a:path w="886841" h="127888">
                <a:moveTo>
                  <a:pt x="34471" y="70738"/>
                </a:moveTo>
                <a:lnTo>
                  <a:pt x="15748" y="70738"/>
                </a:lnTo>
                <a:lnTo>
                  <a:pt x="25109" y="76200"/>
                </a:lnTo>
                <a:lnTo>
                  <a:pt x="34471" y="70738"/>
                </a:lnTo>
                <a:close/>
              </a:path>
              <a:path w="886841" h="127888">
                <a:moveTo>
                  <a:pt x="886841" y="0"/>
                </a:moveTo>
                <a:lnTo>
                  <a:pt x="874141" y="0"/>
                </a:lnTo>
                <a:lnTo>
                  <a:pt x="874141" y="76200"/>
                </a:lnTo>
                <a:lnTo>
                  <a:pt x="880491" y="69850"/>
                </a:lnTo>
                <a:lnTo>
                  <a:pt x="886841" y="69850"/>
                </a:lnTo>
                <a:lnTo>
                  <a:pt x="886841" y="0"/>
                </a:lnTo>
                <a:close/>
              </a:path>
              <a:path w="886841" h="127888">
                <a:moveTo>
                  <a:pt x="886841" y="69850"/>
                </a:moveTo>
                <a:lnTo>
                  <a:pt x="880491" y="69850"/>
                </a:lnTo>
                <a:lnTo>
                  <a:pt x="874141" y="76200"/>
                </a:lnTo>
                <a:lnTo>
                  <a:pt x="886841" y="76200"/>
                </a:lnTo>
                <a:lnTo>
                  <a:pt x="886841" y="698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2963799" y="3024189"/>
            <a:ext cx="408623" cy="406432"/>
          </a:xfrm>
          <a:custGeom>
            <a:avLst/>
            <a:gdLst/>
            <a:ahLst/>
            <a:cxnLst/>
            <a:rect l="l" t="t" r="r" b="b"/>
            <a:pathLst>
              <a:path w="544830" h="541909">
                <a:moveTo>
                  <a:pt x="88645" y="438530"/>
                </a:moveTo>
                <a:lnTo>
                  <a:pt x="0" y="490220"/>
                </a:lnTo>
                <a:lnTo>
                  <a:pt x="88645" y="541909"/>
                </a:lnTo>
                <a:lnTo>
                  <a:pt x="92456" y="540892"/>
                </a:lnTo>
                <a:lnTo>
                  <a:pt x="96012" y="534797"/>
                </a:lnTo>
                <a:lnTo>
                  <a:pt x="94995" y="530987"/>
                </a:lnTo>
                <a:lnTo>
                  <a:pt x="35995" y="496570"/>
                </a:lnTo>
                <a:lnTo>
                  <a:pt x="12573" y="496570"/>
                </a:lnTo>
                <a:lnTo>
                  <a:pt x="12573" y="483870"/>
                </a:lnTo>
                <a:lnTo>
                  <a:pt x="35995" y="483870"/>
                </a:lnTo>
                <a:lnTo>
                  <a:pt x="94995" y="449452"/>
                </a:lnTo>
                <a:lnTo>
                  <a:pt x="96012" y="445642"/>
                </a:lnTo>
                <a:lnTo>
                  <a:pt x="92456" y="439547"/>
                </a:lnTo>
                <a:lnTo>
                  <a:pt x="88645" y="438530"/>
                </a:lnTo>
                <a:close/>
              </a:path>
              <a:path w="544830" h="541909">
                <a:moveTo>
                  <a:pt x="35995" y="483870"/>
                </a:moveTo>
                <a:lnTo>
                  <a:pt x="12573" y="483870"/>
                </a:lnTo>
                <a:lnTo>
                  <a:pt x="12573" y="496570"/>
                </a:lnTo>
                <a:lnTo>
                  <a:pt x="35995" y="496570"/>
                </a:lnTo>
                <a:lnTo>
                  <a:pt x="34471" y="495680"/>
                </a:lnTo>
                <a:lnTo>
                  <a:pt x="15748" y="495680"/>
                </a:lnTo>
                <a:lnTo>
                  <a:pt x="15748" y="484759"/>
                </a:lnTo>
                <a:lnTo>
                  <a:pt x="34471" y="484759"/>
                </a:lnTo>
                <a:lnTo>
                  <a:pt x="35995" y="483870"/>
                </a:lnTo>
                <a:close/>
              </a:path>
              <a:path w="544830" h="541909">
                <a:moveTo>
                  <a:pt x="266065" y="483870"/>
                </a:moveTo>
                <a:lnTo>
                  <a:pt x="35995" y="483870"/>
                </a:lnTo>
                <a:lnTo>
                  <a:pt x="25109" y="490220"/>
                </a:lnTo>
                <a:lnTo>
                  <a:pt x="35995" y="496570"/>
                </a:lnTo>
                <a:lnTo>
                  <a:pt x="275970" y="496570"/>
                </a:lnTo>
                <a:lnTo>
                  <a:pt x="278765" y="493775"/>
                </a:lnTo>
                <a:lnTo>
                  <a:pt x="278765" y="490220"/>
                </a:lnTo>
                <a:lnTo>
                  <a:pt x="266065" y="490220"/>
                </a:lnTo>
                <a:lnTo>
                  <a:pt x="266065" y="483870"/>
                </a:lnTo>
                <a:close/>
              </a:path>
              <a:path w="544830" h="541909">
                <a:moveTo>
                  <a:pt x="15748" y="484759"/>
                </a:moveTo>
                <a:lnTo>
                  <a:pt x="15748" y="495680"/>
                </a:lnTo>
                <a:lnTo>
                  <a:pt x="25109" y="490220"/>
                </a:lnTo>
                <a:lnTo>
                  <a:pt x="15748" y="484759"/>
                </a:lnTo>
                <a:close/>
              </a:path>
              <a:path w="544830" h="541909">
                <a:moveTo>
                  <a:pt x="25109" y="490220"/>
                </a:moveTo>
                <a:lnTo>
                  <a:pt x="15748" y="495680"/>
                </a:lnTo>
                <a:lnTo>
                  <a:pt x="34471" y="495680"/>
                </a:lnTo>
                <a:lnTo>
                  <a:pt x="25109" y="490220"/>
                </a:lnTo>
                <a:close/>
              </a:path>
              <a:path w="544830" h="541909">
                <a:moveTo>
                  <a:pt x="34471" y="484759"/>
                </a:moveTo>
                <a:lnTo>
                  <a:pt x="15748" y="484759"/>
                </a:lnTo>
                <a:lnTo>
                  <a:pt x="25109" y="490220"/>
                </a:lnTo>
                <a:lnTo>
                  <a:pt x="34471" y="484759"/>
                </a:lnTo>
                <a:close/>
              </a:path>
              <a:path w="544830" h="541909">
                <a:moveTo>
                  <a:pt x="544830" y="0"/>
                </a:moveTo>
                <a:lnTo>
                  <a:pt x="268859" y="0"/>
                </a:lnTo>
                <a:lnTo>
                  <a:pt x="266065" y="2794"/>
                </a:lnTo>
                <a:lnTo>
                  <a:pt x="266065" y="490220"/>
                </a:lnTo>
                <a:lnTo>
                  <a:pt x="272415" y="483870"/>
                </a:lnTo>
                <a:lnTo>
                  <a:pt x="278765" y="483870"/>
                </a:lnTo>
                <a:lnTo>
                  <a:pt x="278765" y="12700"/>
                </a:lnTo>
                <a:lnTo>
                  <a:pt x="272415" y="12700"/>
                </a:lnTo>
                <a:lnTo>
                  <a:pt x="278765" y="6350"/>
                </a:lnTo>
                <a:lnTo>
                  <a:pt x="544830" y="6350"/>
                </a:lnTo>
                <a:lnTo>
                  <a:pt x="544830" y="0"/>
                </a:lnTo>
                <a:close/>
              </a:path>
              <a:path w="544830" h="541909">
                <a:moveTo>
                  <a:pt x="278765" y="483870"/>
                </a:moveTo>
                <a:lnTo>
                  <a:pt x="272415" y="483870"/>
                </a:lnTo>
                <a:lnTo>
                  <a:pt x="266065" y="490220"/>
                </a:lnTo>
                <a:lnTo>
                  <a:pt x="278765" y="490220"/>
                </a:lnTo>
                <a:lnTo>
                  <a:pt x="278765" y="483870"/>
                </a:lnTo>
                <a:close/>
              </a:path>
              <a:path w="544830" h="541909">
                <a:moveTo>
                  <a:pt x="278765" y="6350"/>
                </a:moveTo>
                <a:lnTo>
                  <a:pt x="272415" y="12700"/>
                </a:lnTo>
                <a:lnTo>
                  <a:pt x="278765" y="12700"/>
                </a:lnTo>
                <a:lnTo>
                  <a:pt x="278765" y="6350"/>
                </a:lnTo>
                <a:close/>
              </a:path>
              <a:path w="544830" h="541909">
                <a:moveTo>
                  <a:pt x="544830" y="6350"/>
                </a:moveTo>
                <a:lnTo>
                  <a:pt x="278765" y="6350"/>
                </a:lnTo>
                <a:lnTo>
                  <a:pt x="278765" y="12700"/>
                </a:lnTo>
                <a:lnTo>
                  <a:pt x="544830" y="12700"/>
                </a:lnTo>
                <a:lnTo>
                  <a:pt x="544830" y="6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2946654" y="3643874"/>
            <a:ext cx="514922" cy="51721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3372992" y="2780909"/>
            <a:ext cx="513788" cy="51721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1941956" y="2626604"/>
            <a:ext cx="516065" cy="5172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2446020" y="3131821"/>
            <a:ext cx="518351" cy="5183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8" name="object 18"/>
          <p:cNvSpPr/>
          <p:nvPr/>
        </p:nvSpPr>
        <p:spPr>
          <a:xfrm>
            <a:off x="2667856" y="3649599"/>
            <a:ext cx="281654" cy="259080"/>
          </a:xfrm>
          <a:custGeom>
            <a:avLst/>
            <a:gdLst/>
            <a:ahLst/>
            <a:cxnLst/>
            <a:rect l="l" t="t" r="r" b="b"/>
            <a:pathLst>
              <a:path w="375538" h="345440">
                <a:moveTo>
                  <a:pt x="51688" y="25109"/>
                </a:moveTo>
                <a:lnTo>
                  <a:pt x="45338" y="35995"/>
                </a:lnTo>
                <a:lnTo>
                  <a:pt x="45338" y="342646"/>
                </a:lnTo>
                <a:lnTo>
                  <a:pt x="48132" y="345440"/>
                </a:lnTo>
                <a:lnTo>
                  <a:pt x="375538" y="345440"/>
                </a:lnTo>
                <a:lnTo>
                  <a:pt x="375538" y="339090"/>
                </a:lnTo>
                <a:lnTo>
                  <a:pt x="58038" y="339090"/>
                </a:lnTo>
                <a:lnTo>
                  <a:pt x="51688" y="332740"/>
                </a:lnTo>
                <a:lnTo>
                  <a:pt x="58038" y="332740"/>
                </a:lnTo>
                <a:lnTo>
                  <a:pt x="58038" y="35995"/>
                </a:lnTo>
                <a:lnTo>
                  <a:pt x="51688" y="25109"/>
                </a:lnTo>
                <a:close/>
              </a:path>
              <a:path w="375538" h="345440">
                <a:moveTo>
                  <a:pt x="58038" y="332740"/>
                </a:moveTo>
                <a:lnTo>
                  <a:pt x="51688" y="332740"/>
                </a:lnTo>
                <a:lnTo>
                  <a:pt x="58038" y="339090"/>
                </a:lnTo>
                <a:lnTo>
                  <a:pt x="58038" y="332740"/>
                </a:lnTo>
                <a:close/>
              </a:path>
              <a:path w="375538" h="345440">
                <a:moveTo>
                  <a:pt x="375538" y="332740"/>
                </a:moveTo>
                <a:lnTo>
                  <a:pt x="58038" y="332740"/>
                </a:lnTo>
                <a:lnTo>
                  <a:pt x="58038" y="339090"/>
                </a:lnTo>
                <a:lnTo>
                  <a:pt x="375538" y="339090"/>
                </a:lnTo>
                <a:lnTo>
                  <a:pt x="375538" y="332740"/>
                </a:lnTo>
                <a:close/>
              </a:path>
              <a:path w="375538" h="345440">
                <a:moveTo>
                  <a:pt x="51688" y="0"/>
                </a:moveTo>
                <a:lnTo>
                  <a:pt x="0" y="88646"/>
                </a:lnTo>
                <a:lnTo>
                  <a:pt x="1015" y="92456"/>
                </a:lnTo>
                <a:lnTo>
                  <a:pt x="7112" y="96012"/>
                </a:lnTo>
                <a:lnTo>
                  <a:pt x="10921" y="94996"/>
                </a:lnTo>
                <a:lnTo>
                  <a:pt x="45338" y="35995"/>
                </a:lnTo>
                <a:lnTo>
                  <a:pt x="45338" y="12573"/>
                </a:lnTo>
                <a:lnTo>
                  <a:pt x="59020" y="12573"/>
                </a:lnTo>
                <a:lnTo>
                  <a:pt x="51688" y="0"/>
                </a:lnTo>
                <a:close/>
              </a:path>
              <a:path w="375538" h="345440">
                <a:moveTo>
                  <a:pt x="59020" y="12573"/>
                </a:moveTo>
                <a:lnTo>
                  <a:pt x="58038" y="12573"/>
                </a:lnTo>
                <a:lnTo>
                  <a:pt x="58038" y="35995"/>
                </a:lnTo>
                <a:lnTo>
                  <a:pt x="92456" y="94996"/>
                </a:lnTo>
                <a:lnTo>
                  <a:pt x="96265" y="96012"/>
                </a:lnTo>
                <a:lnTo>
                  <a:pt x="102362" y="92456"/>
                </a:lnTo>
                <a:lnTo>
                  <a:pt x="103377" y="88646"/>
                </a:lnTo>
                <a:lnTo>
                  <a:pt x="59020" y="12573"/>
                </a:lnTo>
                <a:close/>
              </a:path>
              <a:path w="375538" h="345440">
                <a:moveTo>
                  <a:pt x="58038" y="12573"/>
                </a:moveTo>
                <a:lnTo>
                  <a:pt x="45338" y="12573"/>
                </a:lnTo>
                <a:lnTo>
                  <a:pt x="45338" y="35995"/>
                </a:lnTo>
                <a:lnTo>
                  <a:pt x="51688" y="25109"/>
                </a:lnTo>
                <a:lnTo>
                  <a:pt x="46227" y="15748"/>
                </a:lnTo>
                <a:lnTo>
                  <a:pt x="58038" y="15748"/>
                </a:lnTo>
                <a:lnTo>
                  <a:pt x="58038" y="12573"/>
                </a:lnTo>
                <a:close/>
              </a:path>
              <a:path w="375538" h="345440">
                <a:moveTo>
                  <a:pt x="58038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8" y="35995"/>
                </a:lnTo>
                <a:lnTo>
                  <a:pt x="58038" y="15748"/>
                </a:lnTo>
                <a:close/>
              </a:path>
              <a:path w="375538" h="345440">
                <a:moveTo>
                  <a:pt x="57150" y="15748"/>
                </a:moveTo>
                <a:lnTo>
                  <a:pt x="46227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9" name="object 19"/>
          <p:cNvSpPr/>
          <p:nvPr/>
        </p:nvSpPr>
        <p:spPr>
          <a:xfrm>
            <a:off x="2162652" y="3143250"/>
            <a:ext cx="286417" cy="253365"/>
          </a:xfrm>
          <a:custGeom>
            <a:avLst/>
            <a:gdLst/>
            <a:ahLst/>
            <a:cxnLst/>
            <a:rect l="l" t="t" r="r" b="b"/>
            <a:pathLst>
              <a:path w="381888" h="337820">
                <a:moveTo>
                  <a:pt x="51688" y="25109"/>
                </a:moveTo>
                <a:lnTo>
                  <a:pt x="45339" y="35995"/>
                </a:lnTo>
                <a:lnTo>
                  <a:pt x="45339" y="335025"/>
                </a:lnTo>
                <a:lnTo>
                  <a:pt x="48133" y="337820"/>
                </a:lnTo>
                <a:lnTo>
                  <a:pt x="381889" y="337820"/>
                </a:lnTo>
                <a:lnTo>
                  <a:pt x="381889" y="331470"/>
                </a:lnTo>
                <a:lnTo>
                  <a:pt x="58039" y="331470"/>
                </a:lnTo>
                <a:lnTo>
                  <a:pt x="51689" y="325120"/>
                </a:lnTo>
                <a:lnTo>
                  <a:pt x="58039" y="325120"/>
                </a:lnTo>
                <a:lnTo>
                  <a:pt x="58039" y="35995"/>
                </a:lnTo>
                <a:lnTo>
                  <a:pt x="51688" y="25109"/>
                </a:lnTo>
                <a:close/>
              </a:path>
              <a:path w="381888" h="337820">
                <a:moveTo>
                  <a:pt x="58039" y="325120"/>
                </a:moveTo>
                <a:lnTo>
                  <a:pt x="51689" y="325120"/>
                </a:lnTo>
                <a:lnTo>
                  <a:pt x="58039" y="331470"/>
                </a:lnTo>
                <a:lnTo>
                  <a:pt x="58039" y="325120"/>
                </a:lnTo>
                <a:close/>
              </a:path>
              <a:path w="381888" h="337820">
                <a:moveTo>
                  <a:pt x="381889" y="325120"/>
                </a:moveTo>
                <a:lnTo>
                  <a:pt x="58039" y="325120"/>
                </a:lnTo>
                <a:lnTo>
                  <a:pt x="58039" y="331470"/>
                </a:lnTo>
                <a:lnTo>
                  <a:pt x="381889" y="331470"/>
                </a:lnTo>
                <a:lnTo>
                  <a:pt x="381889" y="325120"/>
                </a:lnTo>
                <a:close/>
              </a:path>
              <a:path w="381888" h="337820">
                <a:moveTo>
                  <a:pt x="51689" y="0"/>
                </a:moveTo>
                <a:lnTo>
                  <a:pt x="0" y="88646"/>
                </a:lnTo>
                <a:lnTo>
                  <a:pt x="1015" y="92455"/>
                </a:lnTo>
                <a:lnTo>
                  <a:pt x="7112" y="96012"/>
                </a:lnTo>
                <a:lnTo>
                  <a:pt x="10921" y="94996"/>
                </a:lnTo>
                <a:lnTo>
                  <a:pt x="45339" y="35995"/>
                </a:lnTo>
                <a:lnTo>
                  <a:pt x="45339" y="12573"/>
                </a:lnTo>
                <a:lnTo>
                  <a:pt x="59020" y="12573"/>
                </a:lnTo>
                <a:lnTo>
                  <a:pt x="51689" y="0"/>
                </a:lnTo>
                <a:close/>
              </a:path>
              <a:path w="381888" h="337820">
                <a:moveTo>
                  <a:pt x="59020" y="12573"/>
                </a:moveTo>
                <a:lnTo>
                  <a:pt x="58039" y="12573"/>
                </a:lnTo>
                <a:lnTo>
                  <a:pt x="58039" y="35995"/>
                </a:lnTo>
                <a:lnTo>
                  <a:pt x="92456" y="94996"/>
                </a:lnTo>
                <a:lnTo>
                  <a:pt x="96265" y="96012"/>
                </a:lnTo>
                <a:lnTo>
                  <a:pt x="102362" y="92455"/>
                </a:lnTo>
                <a:lnTo>
                  <a:pt x="103378" y="88646"/>
                </a:lnTo>
                <a:lnTo>
                  <a:pt x="59020" y="12573"/>
                </a:lnTo>
                <a:close/>
              </a:path>
              <a:path w="381888" h="337820">
                <a:moveTo>
                  <a:pt x="58039" y="12573"/>
                </a:moveTo>
                <a:lnTo>
                  <a:pt x="45339" y="12573"/>
                </a:lnTo>
                <a:lnTo>
                  <a:pt x="45339" y="35995"/>
                </a:lnTo>
                <a:lnTo>
                  <a:pt x="51689" y="25109"/>
                </a:lnTo>
                <a:lnTo>
                  <a:pt x="46228" y="15748"/>
                </a:lnTo>
                <a:lnTo>
                  <a:pt x="58039" y="15748"/>
                </a:lnTo>
                <a:lnTo>
                  <a:pt x="58039" y="12573"/>
                </a:lnTo>
                <a:close/>
              </a:path>
              <a:path w="381888" h="337820">
                <a:moveTo>
                  <a:pt x="58039" y="15748"/>
                </a:moveTo>
                <a:lnTo>
                  <a:pt x="57150" y="15748"/>
                </a:lnTo>
                <a:lnTo>
                  <a:pt x="51688" y="25109"/>
                </a:lnTo>
                <a:lnTo>
                  <a:pt x="58039" y="35995"/>
                </a:lnTo>
                <a:lnTo>
                  <a:pt x="58039" y="15748"/>
                </a:lnTo>
                <a:close/>
              </a:path>
              <a:path w="381888" h="337820">
                <a:moveTo>
                  <a:pt x="57150" y="15748"/>
                </a:moveTo>
                <a:lnTo>
                  <a:pt x="46228" y="15748"/>
                </a:lnTo>
                <a:lnTo>
                  <a:pt x="51688" y="25109"/>
                </a:lnTo>
                <a:lnTo>
                  <a:pt x="57150" y="157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0" name="object 20"/>
          <p:cNvSpPr txBox="1"/>
          <p:nvPr/>
        </p:nvSpPr>
        <p:spPr>
          <a:xfrm>
            <a:off x="1509980" y="3575971"/>
            <a:ext cx="6024086" cy="157686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R="1710690" algn="ctr"/>
            <a:r>
              <a:rPr sz="1350" dirty="0">
                <a:latin typeface="Symbol"/>
                <a:cs typeface="Symbol"/>
              </a:rPr>
              <a:t></a:t>
            </a:r>
          </a:p>
          <a:p>
            <a:pPr marL="958691">
              <a:spcBef>
                <a:spcPts val="266"/>
              </a:spcBef>
            </a:pPr>
            <a:r>
              <a:rPr sz="2025" spc="-5" baseline="-16975" dirty="0">
                <a:latin typeface="Arial"/>
                <a:cs typeface="Arial"/>
              </a:rPr>
              <a:t>β</a:t>
            </a:r>
            <a:r>
              <a:rPr sz="900" dirty="0">
                <a:latin typeface="Arial"/>
                <a:cs typeface="Arial"/>
              </a:rPr>
              <a:t>-</a:t>
            </a:r>
          </a:p>
          <a:p>
            <a:pPr>
              <a:lnSpc>
                <a:spcPts val="750"/>
              </a:lnSpc>
            </a:pPr>
            <a:endParaRPr sz="750" dirty="0"/>
          </a:p>
          <a:p>
            <a:pPr>
              <a:lnSpc>
                <a:spcPts val="750"/>
              </a:lnSpc>
            </a:pPr>
            <a:endParaRPr sz="750" dirty="0"/>
          </a:p>
          <a:p>
            <a:pPr>
              <a:lnSpc>
                <a:spcPts val="750"/>
              </a:lnSpc>
            </a:pPr>
            <a:endParaRPr sz="750" dirty="0"/>
          </a:p>
          <a:p>
            <a:pPr>
              <a:lnSpc>
                <a:spcPts val="1050"/>
              </a:lnSpc>
              <a:spcBef>
                <a:spcPts val="8"/>
              </a:spcBef>
            </a:pPr>
            <a:endParaRPr sz="1050" dirty="0"/>
          </a:p>
          <a:p>
            <a:pPr marL="266700" marR="9525" indent="-257175" algn="just">
              <a:lnSpc>
                <a:spcPct val="99300"/>
              </a:lnSpc>
              <a:buClr>
                <a:srgbClr val="042B7E"/>
              </a:buClr>
              <a:buSzPct val="110000"/>
              <a:buFont typeface="Arial"/>
              <a:buChar char="▪"/>
              <a:tabLst>
                <a:tab pos="266224" algn="l"/>
              </a:tabLst>
            </a:pPr>
            <a:r>
              <a:rPr sz="1500" spc="-4" dirty="0">
                <a:latin typeface="Arial"/>
                <a:cs typeface="Arial"/>
              </a:rPr>
              <a:t>A</a:t>
            </a:r>
            <a:r>
              <a:rPr sz="1500" spc="4" dirty="0">
                <a:latin typeface="Arial"/>
                <a:cs typeface="Arial"/>
              </a:rPr>
              <a:t>c</a:t>
            </a:r>
            <a:r>
              <a:rPr sz="1500" dirty="0">
                <a:latin typeface="Arial"/>
                <a:cs typeface="Arial"/>
              </a:rPr>
              <a:t>-225 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is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 parent</a:t>
            </a:r>
            <a:r>
              <a:rPr sz="1500" spc="-2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nu</a:t>
            </a:r>
            <a:r>
              <a:rPr sz="1500" spc="4" dirty="0">
                <a:latin typeface="Arial"/>
                <a:cs typeface="Arial"/>
              </a:rPr>
              <a:t>c</a:t>
            </a:r>
            <a:r>
              <a:rPr sz="1500" dirty="0">
                <a:latin typeface="Arial"/>
                <a:cs typeface="Arial"/>
              </a:rPr>
              <a:t>lide</a:t>
            </a:r>
            <a:r>
              <a:rPr sz="1500" spc="-8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23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B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-213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(</a:t>
            </a:r>
            <a:r>
              <a:rPr sz="1500" spc="4" dirty="0">
                <a:latin typeface="Arial"/>
                <a:cs typeface="Arial"/>
              </a:rPr>
              <a:t>T</a:t>
            </a:r>
            <a:r>
              <a:rPr sz="1463" spc="11" baseline="-21367" dirty="0">
                <a:latin typeface="Arial"/>
                <a:cs typeface="Arial"/>
              </a:rPr>
              <a:t>1/2</a:t>
            </a:r>
            <a:r>
              <a:rPr sz="1500" spc="8" dirty="0">
                <a:latin typeface="Arial"/>
                <a:cs typeface="Arial"/>
              </a:rPr>
              <a:t>=</a:t>
            </a:r>
            <a:r>
              <a:rPr sz="1500" spc="4" dirty="0">
                <a:latin typeface="Arial"/>
                <a:cs typeface="Arial"/>
              </a:rPr>
              <a:t>4</a:t>
            </a:r>
            <a:r>
              <a:rPr sz="1500" dirty="0">
                <a:latin typeface="Arial"/>
                <a:cs typeface="Arial"/>
              </a:rPr>
              <a:t>5.7</a:t>
            </a:r>
            <a:r>
              <a:rPr sz="1500" spc="-3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min)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in a</a:t>
            </a:r>
            <a:r>
              <a:rPr sz="1500" spc="-8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Ac-225/B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- 213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generator</a:t>
            </a:r>
            <a:r>
              <a:rPr sz="1500" spc="-4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pair.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8" dirty="0">
                <a:latin typeface="Arial"/>
                <a:cs typeface="Arial"/>
              </a:rPr>
              <a:t>B</a:t>
            </a:r>
            <a:r>
              <a:rPr sz="1500" spc="4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-213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radiotherape</a:t>
            </a:r>
            <a:r>
              <a:rPr sz="1500" spc="-8" dirty="0">
                <a:latin typeface="Arial"/>
                <a:cs typeface="Arial"/>
              </a:rPr>
              <a:t>u</a:t>
            </a:r>
            <a:r>
              <a:rPr sz="1500" dirty="0">
                <a:latin typeface="Arial"/>
                <a:cs typeface="Arial"/>
              </a:rPr>
              <a:t>t</a:t>
            </a:r>
            <a:r>
              <a:rPr sz="1500" spc="-8" dirty="0">
                <a:latin typeface="Arial"/>
                <a:cs typeface="Arial"/>
              </a:rPr>
              <a:t>i</a:t>
            </a:r>
            <a:r>
              <a:rPr sz="1500" dirty="0">
                <a:latin typeface="Arial"/>
                <a:cs typeface="Arial"/>
              </a:rPr>
              <a:t>c</a:t>
            </a:r>
            <a:r>
              <a:rPr sz="1500" spc="-26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alpha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emi</a:t>
            </a:r>
            <a:r>
              <a:rPr sz="1500" spc="-8" dirty="0">
                <a:latin typeface="Arial"/>
                <a:cs typeface="Arial"/>
              </a:rPr>
              <a:t>t</a:t>
            </a:r>
            <a:r>
              <a:rPr sz="1500" dirty="0">
                <a:latin typeface="Arial"/>
                <a:cs typeface="Arial"/>
              </a:rPr>
              <a:t>ter;</a:t>
            </a:r>
            <a:r>
              <a:rPr sz="1500" spc="-3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also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emi</a:t>
            </a:r>
            <a:r>
              <a:rPr sz="1500" spc="-8" dirty="0">
                <a:latin typeface="Arial"/>
                <a:cs typeface="Arial"/>
              </a:rPr>
              <a:t>t</a:t>
            </a:r>
            <a:r>
              <a:rPr sz="1500" dirty="0">
                <a:latin typeface="Arial"/>
                <a:cs typeface="Arial"/>
              </a:rPr>
              <a:t>s gamma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ray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</a:t>
            </a:r>
            <a:r>
              <a:rPr sz="1500" spc="4" dirty="0">
                <a:latin typeface="Arial"/>
                <a:cs typeface="Arial"/>
              </a:rPr>
              <a:t>u</a:t>
            </a:r>
            <a:r>
              <a:rPr sz="1500" dirty="0">
                <a:latin typeface="Arial"/>
                <a:cs typeface="Arial"/>
              </a:rPr>
              <a:t>itable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for</a:t>
            </a:r>
            <a:r>
              <a:rPr sz="1500" spc="-11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</a:t>
            </a:r>
            <a:r>
              <a:rPr sz="1500" spc="-8" dirty="0">
                <a:latin typeface="Arial"/>
                <a:cs typeface="Arial"/>
              </a:rPr>
              <a:t>P</a:t>
            </a:r>
            <a:r>
              <a:rPr sz="1500" dirty="0">
                <a:latin typeface="Arial"/>
                <a:cs typeface="Arial"/>
              </a:rPr>
              <a:t>ECT</a:t>
            </a:r>
            <a:r>
              <a:rPr sz="1500" spc="4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imaging</a:t>
            </a:r>
            <a:r>
              <a:rPr sz="1500" spc="-8" dirty="0">
                <a:latin typeface="Arial"/>
                <a:cs typeface="Arial"/>
              </a:rPr>
              <a:t> </a:t>
            </a:r>
            <a:r>
              <a:rPr sz="1500" spc="-4" dirty="0">
                <a:latin typeface="Arial"/>
                <a:cs typeface="Arial"/>
              </a:rPr>
              <a:t>E</a:t>
            </a:r>
            <a:r>
              <a:rPr sz="1500" dirty="0">
                <a:latin typeface="Symbol"/>
                <a:cs typeface="Symbol"/>
              </a:rPr>
              <a:t></a:t>
            </a:r>
            <a:r>
              <a:rPr sz="1500" dirty="0">
                <a:latin typeface="Arial"/>
                <a:cs typeface="Arial"/>
              </a:rPr>
              <a:t>=</a:t>
            </a:r>
            <a:r>
              <a:rPr sz="1500" spc="4" dirty="0">
                <a:latin typeface="Arial"/>
                <a:cs typeface="Arial"/>
              </a:rPr>
              <a:t>4</a:t>
            </a:r>
            <a:r>
              <a:rPr sz="1500" dirty="0">
                <a:latin typeface="Arial"/>
                <a:cs typeface="Arial"/>
              </a:rPr>
              <a:t>40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k</a:t>
            </a:r>
            <a:r>
              <a:rPr sz="1500" spc="4" dirty="0">
                <a:latin typeface="Arial"/>
                <a:cs typeface="Arial"/>
              </a:rPr>
              <a:t>e</a:t>
            </a:r>
            <a:r>
              <a:rPr sz="1500" spc="-4" dirty="0">
                <a:latin typeface="Arial"/>
                <a:cs typeface="Arial"/>
              </a:rPr>
              <a:t>V</a:t>
            </a:r>
            <a:r>
              <a:rPr sz="1500" dirty="0">
                <a:latin typeface="Arial"/>
                <a:cs typeface="Arial"/>
              </a:rPr>
              <a:t>,</a:t>
            </a:r>
            <a:r>
              <a:rPr sz="1500" spc="-19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27.3%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4574381" y="323059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488971" y="283054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886200" y="3001613"/>
            <a:ext cx="272319" cy="295941"/>
          </a:xfrm>
          <a:custGeom>
            <a:avLst/>
            <a:gdLst/>
            <a:ahLst/>
            <a:cxnLst/>
            <a:rect l="l" t="t" r="r" b="b"/>
            <a:pathLst>
              <a:path w="363092" h="394588">
                <a:moveTo>
                  <a:pt x="350392" y="51688"/>
                </a:moveTo>
                <a:lnTo>
                  <a:pt x="350392" y="394588"/>
                </a:lnTo>
                <a:lnTo>
                  <a:pt x="363092" y="394588"/>
                </a:lnTo>
                <a:lnTo>
                  <a:pt x="363092" y="58038"/>
                </a:lnTo>
                <a:lnTo>
                  <a:pt x="356742" y="58038"/>
                </a:lnTo>
                <a:lnTo>
                  <a:pt x="350392" y="51688"/>
                </a:lnTo>
                <a:close/>
              </a:path>
              <a:path w="363092" h="394588">
                <a:moveTo>
                  <a:pt x="88646" y="0"/>
                </a:moveTo>
                <a:lnTo>
                  <a:pt x="0" y="51688"/>
                </a:lnTo>
                <a:lnTo>
                  <a:pt x="88646" y="103377"/>
                </a:lnTo>
                <a:lnTo>
                  <a:pt x="92455" y="102362"/>
                </a:lnTo>
                <a:lnTo>
                  <a:pt x="96012" y="96265"/>
                </a:lnTo>
                <a:lnTo>
                  <a:pt x="94996" y="92456"/>
                </a:lnTo>
                <a:lnTo>
                  <a:pt x="35995" y="58038"/>
                </a:lnTo>
                <a:lnTo>
                  <a:pt x="12573" y="58038"/>
                </a:lnTo>
                <a:lnTo>
                  <a:pt x="12573" y="45338"/>
                </a:lnTo>
                <a:lnTo>
                  <a:pt x="35995" y="45338"/>
                </a:lnTo>
                <a:lnTo>
                  <a:pt x="94996" y="10922"/>
                </a:lnTo>
                <a:lnTo>
                  <a:pt x="96012" y="7112"/>
                </a:lnTo>
                <a:lnTo>
                  <a:pt x="92455" y="1015"/>
                </a:lnTo>
                <a:lnTo>
                  <a:pt x="88646" y="0"/>
                </a:lnTo>
                <a:close/>
              </a:path>
              <a:path w="363092" h="394588">
                <a:moveTo>
                  <a:pt x="35995" y="45338"/>
                </a:moveTo>
                <a:lnTo>
                  <a:pt x="12573" y="45338"/>
                </a:lnTo>
                <a:lnTo>
                  <a:pt x="12573" y="58038"/>
                </a:lnTo>
                <a:lnTo>
                  <a:pt x="35995" y="58038"/>
                </a:lnTo>
                <a:lnTo>
                  <a:pt x="34471" y="57150"/>
                </a:lnTo>
                <a:lnTo>
                  <a:pt x="15748" y="57150"/>
                </a:lnTo>
                <a:lnTo>
                  <a:pt x="15748" y="46227"/>
                </a:lnTo>
                <a:lnTo>
                  <a:pt x="34471" y="46227"/>
                </a:lnTo>
                <a:lnTo>
                  <a:pt x="35995" y="45338"/>
                </a:lnTo>
                <a:close/>
              </a:path>
              <a:path w="363092" h="394588">
                <a:moveTo>
                  <a:pt x="360299" y="45338"/>
                </a:moveTo>
                <a:lnTo>
                  <a:pt x="35995" y="45338"/>
                </a:lnTo>
                <a:lnTo>
                  <a:pt x="25109" y="51688"/>
                </a:lnTo>
                <a:lnTo>
                  <a:pt x="35995" y="58038"/>
                </a:lnTo>
                <a:lnTo>
                  <a:pt x="350392" y="58038"/>
                </a:lnTo>
                <a:lnTo>
                  <a:pt x="350392" y="51688"/>
                </a:lnTo>
                <a:lnTo>
                  <a:pt x="363092" y="51688"/>
                </a:lnTo>
                <a:lnTo>
                  <a:pt x="363092" y="48133"/>
                </a:lnTo>
                <a:lnTo>
                  <a:pt x="360299" y="45338"/>
                </a:lnTo>
                <a:close/>
              </a:path>
              <a:path w="363092" h="394588">
                <a:moveTo>
                  <a:pt x="363092" y="51688"/>
                </a:moveTo>
                <a:lnTo>
                  <a:pt x="350392" y="51688"/>
                </a:lnTo>
                <a:lnTo>
                  <a:pt x="356742" y="58038"/>
                </a:lnTo>
                <a:lnTo>
                  <a:pt x="363092" y="58038"/>
                </a:lnTo>
                <a:lnTo>
                  <a:pt x="363092" y="51688"/>
                </a:lnTo>
                <a:close/>
              </a:path>
              <a:path w="363092" h="394588">
                <a:moveTo>
                  <a:pt x="15748" y="46227"/>
                </a:moveTo>
                <a:lnTo>
                  <a:pt x="15748" y="57150"/>
                </a:lnTo>
                <a:lnTo>
                  <a:pt x="25109" y="51688"/>
                </a:lnTo>
                <a:lnTo>
                  <a:pt x="15748" y="46227"/>
                </a:lnTo>
                <a:close/>
              </a:path>
              <a:path w="363092" h="394588">
                <a:moveTo>
                  <a:pt x="25109" y="51688"/>
                </a:moveTo>
                <a:lnTo>
                  <a:pt x="15748" y="57150"/>
                </a:lnTo>
                <a:lnTo>
                  <a:pt x="34471" y="57150"/>
                </a:lnTo>
                <a:lnTo>
                  <a:pt x="25109" y="51688"/>
                </a:lnTo>
                <a:close/>
              </a:path>
              <a:path w="363092" h="394588">
                <a:moveTo>
                  <a:pt x="34471" y="46227"/>
                </a:moveTo>
                <a:lnTo>
                  <a:pt x="15748" y="46227"/>
                </a:lnTo>
                <a:lnTo>
                  <a:pt x="25109" y="51688"/>
                </a:lnTo>
                <a:lnTo>
                  <a:pt x="34471" y="462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24" name="object 24"/>
          <p:cNvSpPr txBox="1"/>
          <p:nvPr/>
        </p:nvSpPr>
        <p:spPr>
          <a:xfrm>
            <a:off x="3031046" y="2659096"/>
            <a:ext cx="127635" cy="2119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Symbol"/>
                <a:cs typeface="Symbol"/>
              </a:rPr>
              <a:t></a:t>
            </a:r>
            <a:endParaRPr sz="1350">
              <a:latin typeface="Symbol"/>
              <a:cs typeface="Symbo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495516" y="5697778"/>
            <a:ext cx="93821" cy="1685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050" dirty="0">
                <a:solidFill>
                  <a:srgbClr val="0000CC"/>
                </a:solidFill>
                <a:latin typeface="Arial"/>
                <a:cs typeface="Arial"/>
              </a:rPr>
              <a:t>2</a:t>
            </a:r>
            <a:endParaRPr sz="105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88084" y="3301175"/>
            <a:ext cx="155734" cy="26527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2025" spc="-5" baseline="-16975" dirty="0">
                <a:latin typeface="Arial"/>
                <a:cs typeface="Arial"/>
              </a:rPr>
              <a:t>β</a:t>
            </a:r>
            <a:r>
              <a:rPr sz="900" dirty="0">
                <a:latin typeface="Arial"/>
                <a:cs typeface="Arial"/>
              </a:rPr>
              <a:t>-</a:t>
            </a:r>
            <a:endParaRPr sz="9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31482" y="2716246"/>
            <a:ext cx="117634" cy="2138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350" dirty="0">
                <a:latin typeface="Arial"/>
                <a:cs typeface="Arial"/>
              </a:rPr>
              <a:t>β</a:t>
            </a:r>
            <a:endParaRPr sz="13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329779" y="2721958"/>
            <a:ext cx="57150" cy="1457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900" dirty="0">
                <a:latin typeface="Arial"/>
                <a:cs typeface="Arial"/>
              </a:rPr>
              <a:t>-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FC05B-B144-234A-8227-42A37E3E1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0165"/>
            <a:ext cx="7886700" cy="9941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Actinium-225 vs Lutetium-177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1AC027-C687-2946-803C-1BBA6BADFC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3484" y="1758828"/>
            <a:ext cx="6633796" cy="350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6FEBF5-89A9-6D4F-B63C-C9BEA999EE4F}"/>
              </a:ext>
            </a:extLst>
          </p:cNvPr>
          <p:cNvSpPr/>
          <p:nvPr/>
        </p:nvSpPr>
        <p:spPr>
          <a:xfrm>
            <a:off x="828115" y="5399426"/>
            <a:ext cx="748777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baseline="30000" dirty="0">
                <a:solidFill>
                  <a:schemeClr val="tx2"/>
                </a:solidFill>
              </a:rPr>
              <a:t>68</a:t>
            </a:r>
            <a:r>
              <a:rPr lang="en-US" sz="1350" b="1" dirty="0">
                <a:solidFill>
                  <a:schemeClr val="tx2"/>
                </a:solidFill>
              </a:rPr>
              <a:t>Ga-PSMA-11 PET/CT scans of patient monitoring </a:t>
            </a:r>
            <a:r>
              <a:rPr lang="en-US" sz="1350" b="1" baseline="30000" dirty="0">
                <a:solidFill>
                  <a:schemeClr val="tx2"/>
                </a:solidFill>
              </a:rPr>
              <a:t>225</a:t>
            </a:r>
            <a:r>
              <a:rPr lang="en-US" sz="1350" b="1" dirty="0">
                <a:solidFill>
                  <a:schemeClr val="tx2"/>
                </a:solidFill>
              </a:rPr>
              <a:t>Ac-PSMA treatment after </a:t>
            </a:r>
            <a:r>
              <a:rPr lang="en-US" sz="1350" b="1" baseline="30000" dirty="0">
                <a:solidFill>
                  <a:schemeClr val="tx2"/>
                </a:solidFill>
              </a:rPr>
              <a:t>177</a:t>
            </a:r>
            <a:r>
              <a:rPr lang="en-US" sz="1350" b="1" dirty="0">
                <a:solidFill>
                  <a:schemeClr val="tx2"/>
                </a:solidFill>
              </a:rPr>
              <a:t>Lu-PSMA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5AEB8-236F-F34F-A75F-A73144C7EA10}"/>
              </a:ext>
            </a:extLst>
          </p:cNvPr>
          <p:cNvSpPr txBox="1"/>
          <p:nvPr/>
        </p:nvSpPr>
        <p:spPr>
          <a:xfrm>
            <a:off x="3380551" y="6138089"/>
            <a:ext cx="2164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dirty="0">
                <a:solidFill>
                  <a:schemeClr val="tx2"/>
                </a:solidFill>
              </a:rPr>
              <a:t> </a:t>
            </a:r>
            <a:r>
              <a:rPr lang="en-US" sz="900" b="1" dirty="0" err="1">
                <a:solidFill>
                  <a:schemeClr val="tx2"/>
                </a:solidFill>
              </a:rPr>
              <a:t>Kratochwil</a:t>
            </a:r>
            <a:r>
              <a:rPr lang="en-US" sz="900" b="1" dirty="0">
                <a:solidFill>
                  <a:schemeClr val="tx2"/>
                </a:solidFill>
              </a:rPr>
              <a:t> </a:t>
            </a:r>
            <a:r>
              <a:rPr lang="en-US" sz="900" b="1" i="1" dirty="0">
                <a:solidFill>
                  <a:schemeClr val="tx2"/>
                </a:solidFill>
              </a:rPr>
              <a:t>et al. J </a:t>
            </a:r>
            <a:r>
              <a:rPr lang="en-US" sz="900" b="1" i="1" dirty="0" err="1">
                <a:solidFill>
                  <a:schemeClr val="tx2"/>
                </a:solidFill>
              </a:rPr>
              <a:t>Nucl</a:t>
            </a:r>
            <a:r>
              <a:rPr lang="en-US" sz="900" b="1" i="1" dirty="0">
                <a:solidFill>
                  <a:schemeClr val="tx2"/>
                </a:solidFill>
              </a:rPr>
              <a:t> Med. </a:t>
            </a:r>
            <a:r>
              <a:rPr lang="en-US" sz="900" b="1" dirty="0">
                <a:solidFill>
                  <a:schemeClr val="tx2"/>
                </a:solidFill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173281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35275" y="5779999"/>
            <a:ext cx="470059" cy="16144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83"/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n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l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g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y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revi</a:t>
            </a:r>
            <a:endParaRPr sz="7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04628" y="5779998"/>
            <a:ext cx="474821" cy="16383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ew,</a:t>
            </a:r>
            <a:r>
              <a:rPr sz="750" i="1" spc="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Th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o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r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iu</a:t>
            </a:r>
            <a:endParaRPr sz="75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8343" y="387786"/>
            <a:ext cx="8572500" cy="40164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Pre-2013 Ac-225 production routes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351559" y="1374505"/>
            <a:ext cx="6050280" cy="145970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80975" indent="-171450">
              <a:buClr>
                <a:srgbClr val="001F5F"/>
              </a:buClr>
              <a:buFont typeface="Arial"/>
              <a:buChar char="•"/>
              <a:tabLst>
                <a:tab pos="180499" algn="l"/>
              </a:tabLst>
            </a:pPr>
            <a:r>
              <a:rPr sz="1600" dirty="0">
                <a:latin typeface="Arial"/>
                <a:cs typeface="Arial"/>
              </a:rPr>
              <a:t>D</a:t>
            </a:r>
            <a:r>
              <a:rPr sz="1600" spc="-8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cay</a:t>
            </a:r>
            <a:r>
              <a:rPr sz="1600" spc="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from</a:t>
            </a:r>
            <a:r>
              <a:rPr sz="1600" spc="-26" dirty="0">
                <a:latin typeface="Arial"/>
                <a:cs typeface="Arial"/>
              </a:rPr>
              <a:t> </a:t>
            </a:r>
            <a:r>
              <a:rPr sz="1600" spc="8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h-</a:t>
            </a:r>
            <a:r>
              <a:rPr sz="1600" spc="-4" dirty="0">
                <a:latin typeface="Arial"/>
                <a:cs typeface="Arial"/>
              </a:rPr>
              <a:t>229</a:t>
            </a:r>
            <a:endParaRPr sz="1600" dirty="0">
              <a:latin typeface="Arial"/>
              <a:cs typeface="Arial"/>
            </a:endParaRPr>
          </a:p>
          <a:p>
            <a:pPr>
              <a:lnSpc>
                <a:spcPts val="375"/>
              </a:lnSpc>
              <a:spcBef>
                <a:spcPts val="5"/>
              </a:spcBef>
              <a:buClr>
                <a:srgbClr val="001F5F"/>
              </a:buClr>
              <a:buFont typeface="Arial"/>
              <a:buChar char="•"/>
            </a:pPr>
            <a:endParaRPr sz="375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200" dirty="0">
                <a:latin typeface="Arial"/>
                <a:cs typeface="Arial"/>
              </a:rPr>
              <a:t>~</a:t>
            </a:r>
            <a:r>
              <a:rPr sz="1200" spc="-4" dirty="0">
                <a:latin typeface="Arial"/>
                <a:cs typeface="Arial"/>
              </a:rPr>
              <a:t>1</a:t>
            </a:r>
            <a:r>
              <a:rPr sz="1200" dirty="0">
                <a:latin typeface="Arial"/>
                <a:cs typeface="Arial"/>
              </a:rPr>
              <a:t>00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mC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6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4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-225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separa</a:t>
            </a:r>
            <a:r>
              <a:rPr sz="1200" spc="-8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ed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from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150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mC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of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T</a:t>
            </a:r>
            <a:r>
              <a:rPr sz="1200" spc="-4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-229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stock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at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8" dirty="0">
                <a:latin typeface="Arial"/>
                <a:cs typeface="Arial"/>
              </a:rPr>
              <a:t>RN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ery</a:t>
            </a:r>
            <a:r>
              <a:rPr sz="1200" spc="-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8</a:t>
            </a:r>
            <a:r>
              <a:rPr sz="1200" spc="-8" dirty="0">
                <a:latin typeface="Arial"/>
                <a:cs typeface="Arial"/>
              </a:rPr>
              <a:t> m</a:t>
            </a:r>
            <a:r>
              <a:rPr sz="1200" dirty="0">
                <a:latin typeface="Arial"/>
                <a:cs typeface="Arial"/>
              </a:rPr>
              <a:t>onths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(Ball</a:t>
            </a:r>
            <a:endParaRPr sz="1200" dirty="0">
              <a:latin typeface="Arial"/>
              <a:cs typeface="Arial"/>
            </a:endParaRPr>
          </a:p>
          <a:p>
            <a:pPr marL="523875"/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al,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20</a:t>
            </a:r>
            <a:r>
              <a:rPr sz="1200" i="1" spc="-8" dirty="0">
                <a:latin typeface="Arial"/>
                <a:cs typeface="Arial"/>
              </a:rPr>
              <a:t>0</a:t>
            </a:r>
            <a:r>
              <a:rPr sz="1200" i="1" dirty="0">
                <a:latin typeface="Arial"/>
                <a:cs typeface="Arial"/>
              </a:rPr>
              <a:t>5,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JA</a:t>
            </a:r>
            <a:r>
              <a:rPr sz="1200" i="1" spc="-8" dirty="0">
                <a:latin typeface="Arial"/>
                <a:cs typeface="Arial"/>
              </a:rPr>
              <a:t>R</a:t>
            </a:r>
            <a:r>
              <a:rPr sz="1200" i="1" dirty="0">
                <a:latin typeface="Arial"/>
                <a:cs typeface="Arial"/>
              </a:rPr>
              <a:t>I.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62</a:t>
            </a:r>
            <a:r>
              <a:rPr sz="1200" i="1" spc="-4" dirty="0">
                <a:latin typeface="Arial"/>
                <a:cs typeface="Arial"/>
              </a:rPr>
              <a:t>(</a:t>
            </a:r>
            <a:r>
              <a:rPr sz="1200" i="1" dirty="0">
                <a:latin typeface="Arial"/>
                <a:cs typeface="Arial"/>
              </a:rPr>
              <a:t>5)</a:t>
            </a:r>
            <a:r>
              <a:rPr sz="1200" i="1" spc="-26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</a:t>
            </a:r>
            <a:r>
              <a:rPr sz="1200" i="1" spc="-8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66</a:t>
            </a:r>
            <a:r>
              <a:rPr sz="1200" i="1" spc="-8" dirty="0">
                <a:latin typeface="Arial"/>
                <a:cs typeface="Arial"/>
              </a:rPr>
              <a:t>7</a:t>
            </a:r>
            <a:r>
              <a:rPr sz="1200" i="1" dirty="0">
                <a:latin typeface="Arial"/>
                <a:cs typeface="Arial"/>
              </a:rPr>
              <a:t>)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ts val="375"/>
              </a:lnSpc>
              <a:spcBef>
                <a:spcPts val="4"/>
              </a:spcBef>
            </a:pPr>
            <a:endParaRPr sz="1200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200" dirty="0">
                <a:latin typeface="Arial"/>
                <a:cs typeface="Arial"/>
              </a:rPr>
              <a:t>~</a:t>
            </a:r>
            <a:r>
              <a:rPr sz="1200" spc="-4" dirty="0">
                <a:latin typeface="Arial"/>
                <a:cs typeface="Arial"/>
              </a:rPr>
              <a:t>4</a:t>
            </a:r>
            <a:r>
              <a:rPr sz="1200" dirty="0">
                <a:latin typeface="Arial"/>
                <a:cs typeface="Arial"/>
              </a:rPr>
              <a:t>0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mC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ailable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from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the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Instit</a:t>
            </a:r>
            <a:r>
              <a:rPr sz="1200" spc="-11" dirty="0">
                <a:latin typeface="Arial"/>
                <a:cs typeface="Arial"/>
              </a:rPr>
              <a:t>u</a:t>
            </a:r>
            <a:r>
              <a:rPr sz="1200" spc="-8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for</a:t>
            </a:r>
            <a:r>
              <a:rPr sz="1200" spc="-23" dirty="0">
                <a:latin typeface="Arial"/>
                <a:cs typeface="Arial"/>
              </a:rPr>
              <a:t> </a:t>
            </a:r>
            <a:r>
              <a:rPr sz="1200" spc="-41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ransur</a:t>
            </a:r>
            <a:r>
              <a:rPr sz="1200" spc="-11" dirty="0">
                <a:latin typeface="Arial"/>
                <a:cs typeface="Arial"/>
              </a:rPr>
              <a:t>a</a:t>
            </a:r>
            <a:r>
              <a:rPr sz="1200" dirty="0">
                <a:latin typeface="Arial"/>
                <a:cs typeface="Arial"/>
              </a:rPr>
              <a:t>ni</a:t>
            </a:r>
            <a:r>
              <a:rPr sz="1200" spc="-11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m</a:t>
            </a:r>
            <a:r>
              <a:rPr sz="1200" spc="-26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Ele</a:t>
            </a:r>
            <a:r>
              <a:rPr sz="1200" spc="-8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ents,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Karlsruh</a:t>
            </a:r>
            <a:r>
              <a:rPr sz="1200" spc="-11" dirty="0">
                <a:latin typeface="Arial"/>
                <a:cs typeface="Arial"/>
              </a:rPr>
              <a:t>e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Ger</a:t>
            </a:r>
            <a:r>
              <a:rPr sz="1200" spc="-8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any</a:t>
            </a:r>
          </a:p>
          <a:p>
            <a:pPr marL="523875"/>
            <a:r>
              <a:rPr sz="1200" i="1" dirty="0">
                <a:latin typeface="Arial"/>
                <a:cs typeface="Arial"/>
              </a:rPr>
              <a:t>(Apostolidis</a:t>
            </a:r>
            <a:r>
              <a:rPr sz="1200" i="1" spc="-34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4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al,</a:t>
            </a:r>
            <a:r>
              <a:rPr sz="1200" i="1" spc="-8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J.Label</a:t>
            </a:r>
            <a:r>
              <a:rPr sz="1200" i="1" spc="-8" dirty="0">
                <a:latin typeface="Arial"/>
                <a:cs typeface="Arial"/>
              </a:rPr>
              <a:t>.C</a:t>
            </a:r>
            <a:r>
              <a:rPr sz="1200" i="1" dirty="0">
                <a:latin typeface="Arial"/>
                <a:cs typeface="Arial"/>
              </a:rPr>
              <a:t>o</a:t>
            </a:r>
            <a:r>
              <a:rPr sz="1200" i="1" spc="-8" dirty="0">
                <a:latin typeface="Arial"/>
                <a:cs typeface="Arial"/>
              </a:rPr>
              <a:t>m</a:t>
            </a:r>
            <a:r>
              <a:rPr sz="1200" i="1" spc="-11" dirty="0">
                <a:latin typeface="Arial"/>
                <a:cs typeface="Arial"/>
              </a:rPr>
              <a:t>p</a:t>
            </a:r>
            <a:r>
              <a:rPr sz="1200" i="1" dirty="0">
                <a:latin typeface="Arial"/>
                <a:cs typeface="Arial"/>
              </a:rPr>
              <a:t>d.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8" dirty="0">
                <a:latin typeface="Arial"/>
                <a:cs typeface="Arial"/>
              </a:rPr>
              <a:t>R</a:t>
            </a:r>
            <a:r>
              <a:rPr sz="1200" i="1" dirty="0">
                <a:latin typeface="Arial"/>
                <a:cs typeface="Arial"/>
              </a:rPr>
              <a:t>adiophar</a:t>
            </a:r>
            <a:r>
              <a:rPr sz="1200" i="1" spc="-8" dirty="0">
                <a:latin typeface="Arial"/>
                <a:cs typeface="Arial"/>
              </a:rPr>
              <a:t>m</a:t>
            </a:r>
            <a:r>
              <a:rPr sz="1200" i="1" dirty="0">
                <a:latin typeface="Arial"/>
                <a:cs typeface="Arial"/>
              </a:rPr>
              <a:t>.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2001,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44(S1),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</a:t>
            </a:r>
            <a:r>
              <a:rPr sz="1200" i="1" spc="-8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S806)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ts val="713"/>
              </a:lnSpc>
              <a:spcBef>
                <a:spcPts val="32"/>
              </a:spcBef>
            </a:pPr>
            <a:endParaRPr sz="713" dirty="0"/>
          </a:p>
          <a:p>
            <a:pPr marL="180975" indent="-171450">
              <a:buClr>
                <a:srgbClr val="001F5F"/>
              </a:buClr>
              <a:buFont typeface="Arial"/>
              <a:buChar char="•"/>
              <a:tabLst>
                <a:tab pos="180499" algn="l"/>
              </a:tabLst>
            </a:pPr>
            <a:r>
              <a:rPr sz="1600" dirty="0">
                <a:latin typeface="Arial"/>
                <a:cs typeface="Arial"/>
              </a:rPr>
              <a:t>C</a:t>
            </a:r>
            <a:r>
              <a:rPr sz="1600" spc="-23" dirty="0">
                <a:latin typeface="Arial"/>
                <a:cs typeface="Arial"/>
              </a:rPr>
              <a:t>y</a:t>
            </a:r>
            <a:r>
              <a:rPr sz="1600" dirty="0">
                <a:latin typeface="Arial"/>
                <a:cs typeface="Arial"/>
              </a:rPr>
              <a:t>cl</a:t>
            </a:r>
            <a:r>
              <a:rPr sz="1600" spc="-8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tron</a:t>
            </a:r>
            <a:r>
              <a:rPr sz="1600" spc="2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pr</a:t>
            </a:r>
            <a:r>
              <a:rPr sz="1600" spc="-8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d</a:t>
            </a:r>
            <a:r>
              <a:rPr sz="1600" spc="-8" dirty="0">
                <a:latin typeface="Arial"/>
                <a:cs typeface="Arial"/>
              </a:rPr>
              <a:t>u</a:t>
            </a:r>
            <a:r>
              <a:rPr sz="1600" dirty="0">
                <a:latin typeface="Arial"/>
                <a:cs typeface="Arial"/>
              </a:rPr>
              <a:t>ction</a:t>
            </a:r>
            <a:r>
              <a:rPr sz="1600" spc="11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thr</a:t>
            </a:r>
            <a:r>
              <a:rPr sz="1600" spc="-8" dirty="0">
                <a:latin typeface="Arial"/>
                <a:cs typeface="Arial"/>
              </a:rPr>
              <a:t>o</a:t>
            </a:r>
            <a:r>
              <a:rPr sz="1600" dirty="0">
                <a:latin typeface="Arial"/>
                <a:cs typeface="Arial"/>
              </a:rPr>
              <a:t>u</a:t>
            </a:r>
            <a:r>
              <a:rPr sz="1600" spc="-8" dirty="0">
                <a:latin typeface="Arial"/>
                <a:cs typeface="Arial"/>
              </a:rPr>
              <a:t>g</a:t>
            </a:r>
            <a:r>
              <a:rPr sz="1600" dirty="0">
                <a:latin typeface="Arial"/>
                <a:cs typeface="Arial"/>
              </a:rPr>
              <a:t>h</a:t>
            </a:r>
            <a:r>
              <a:rPr sz="1600" spc="4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the</a:t>
            </a:r>
            <a:r>
              <a:rPr sz="1600" spc="-8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Ra-2</a:t>
            </a:r>
            <a:r>
              <a:rPr sz="1600" spc="-8" dirty="0">
                <a:latin typeface="Arial"/>
                <a:cs typeface="Arial"/>
              </a:rPr>
              <a:t>2</a:t>
            </a:r>
            <a:r>
              <a:rPr sz="1600" dirty="0">
                <a:latin typeface="Arial"/>
                <a:cs typeface="Arial"/>
              </a:rPr>
              <a:t>6(</a:t>
            </a:r>
            <a:r>
              <a:rPr sz="1600" spc="-8" dirty="0">
                <a:latin typeface="Arial"/>
                <a:cs typeface="Arial"/>
              </a:rPr>
              <a:t>p</a:t>
            </a:r>
            <a:r>
              <a:rPr sz="1600" dirty="0">
                <a:latin typeface="Arial"/>
                <a:cs typeface="Arial"/>
              </a:rPr>
              <a:t>,2</a:t>
            </a:r>
            <a:r>
              <a:rPr sz="1600" spc="-8" dirty="0">
                <a:latin typeface="Arial"/>
                <a:cs typeface="Arial"/>
              </a:rPr>
              <a:t>n</a:t>
            </a:r>
            <a:r>
              <a:rPr sz="1600" dirty="0">
                <a:latin typeface="Arial"/>
                <a:cs typeface="Arial"/>
              </a:rPr>
              <a:t>)A</a:t>
            </a:r>
            <a:r>
              <a:rPr sz="1600" spc="-4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-2</a:t>
            </a:r>
            <a:r>
              <a:rPr sz="1600" spc="-8" dirty="0">
                <a:latin typeface="Arial"/>
                <a:cs typeface="Arial"/>
              </a:rPr>
              <a:t>2</a:t>
            </a:r>
            <a:r>
              <a:rPr sz="1600" dirty="0">
                <a:latin typeface="Arial"/>
                <a:cs typeface="Arial"/>
              </a:rPr>
              <a:t>5</a:t>
            </a:r>
            <a:r>
              <a:rPr sz="1600" spc="23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re</a:t>
            </a:r>
            <a:r>
              <a:rPr sz="1600" spc="-8" dirty="0">
                <a:latin typeface="Arial"/>
                <a:cs typeface="Arial"/>
              </a:rPr>
              <a:t>a</a:t>
            </a:r>
            <a:r>
              <a:rPr sz="1600" dirty="0">
                <a:latin typeface="Arial"/>
                <a:cs typeface="Arial"/>
              </a:rPr>
              <a:t>ction</a:t>
            </a:r>
          </a:p>
          <a:p>
            <a:pPr>
              <a:lnSpc>
                <a:spcPts val="375"/>
              </a:lnSpc>
              <a:spcBef>
                <a:spcPts val="6"/>
              </a:spcBef>
              <a:buClr>
                <a:srgbClr val="001F5F"/>
              </a:buClr>
              <a:buFont typeface="Arial"/>
              <a:buChar char="•"/>
            </a:pPr>
            <a:endParaRPr sz="375" dirty="0"/>
          </a:p>
          <a:p>
            <a:pPr marL="523875" lvl="1" indent="-171450">
              <a:buClr>
                <a:srgbClr val="001F5F"/>
              </a:buClr>
              <a:buFont typeface="Arial"/>
              <a:buChar char="•"/>
              <a:tabLst>
                <a:tab pos="523399" algn="l"/>
              </a:tabLst>
            </a:pPr>
            <a:r>
              <a:rPr sz="1200" spc="-8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adioac</a:t>
            </a:r>
            <a:r>
              <a:rPr sz="1200" spc="4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target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8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aterial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(Apostoli</a:t>
            </a:r>
            <a:r>
              <a:rPr sz="1200" i="1" spc="-11" dirty="0">
                <a:latin typeface="Arial"/>
                <a:cs typeface="Arial"/>
              </a:rPr>
              <a:t>d</a:t>
            </a:r>
            <a:r>
              <a:rPr sz="1200" i="1" dirty="0">
                <a:latin typeface="Arial"/>
                <a:cs typeface="Arial"/>
              </a:rPr>
              <a:t>is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et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al,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2005,</a:t>
            </a:r>
            <a:r>
              <a:rPr sz="1200" i="1" spc="-23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JA</a:t>
            </a:r>
            <a:r>
              <a:rPr sz="1200" i="1" spc="-8" dirty="0">
                <a:latin typeface="Arial"/>
                <a:cs typeface="Arial"/>
              </a:rPr>
              <a:t>R</a:t>
            </a:r>
            <a:r>
              <a:rPr sz="1200" i="1" dirty="0">
                <a:latin typeface="Arial"/>
                <a:cs typeface="Arial"/>
              </a:rPr>
              <a:t>I,</a:t>
            </a:r>
            <a:r>
              <a:rPr sz="1200" i="1" spc="-11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62(3),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dirty="0">
                <a:latin typeface="Arial"/>
                <a:cs typeface="Arial"/>
              </a:rPr>
              <a:t>p383)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06190" y="5486399"/>
            <a:ext cx="473202" cy="457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7" name="object 7"/>
          <p:cNvSpPr/>
          <p:nvPr/>
        </p:nvSpPr>
        <p:spPr>
          <a:xfrm>
            <a:off x="3805047" y="3655315"/>
            <a:ext cx="2367153" cy="469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8" name="object 8"/>
          <p:cNvSpPr/>
          <p:nvPr/>
        </p:nvSpPr>
        <p:spPr>
          <a:xfrm>
            <a:off x="3324988" y="4562857"/>
            <a:ext cx="2839211" cy="4709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9" name="object 9"/>
          <p:cNvSpPr/>
          <p:nvPr/>
        </p:nvSpPr>
        <p:spPr>
          <a:xfrm>
            <a:off x="2857501" y="5024629"/>
            <a:ext cx="2362580" cy="4777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0" name="object 10"/>
          <p:cNvSpPr/>
          <p:nvPr/>
        </p:nvSpPr>
        <p:spPr>
          <a:xfrm>
            <a:off x="3326129" y="4109084"/>
            <a:ext cx="2839212" cy="4686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1" name="object 11"/>
          <p:cNvSpPr/>
          <p:nvPr/>
        </p:nvSpPr>
        <p:spPr>
          <a:xfrm>
            <a:off x="3335274" y="5486399"/>
            <a:ext cx="469773" cy="4549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2" name="object 12"/>
          <p:cNvSpPr/>
          <p:nvPr/>
        </p:nvSpPr>
        <p:spPr>
          <a:xfrm>
            <a:off x="3548443" y="4750704"/>
            <a:ext cx="1034345" cy="1000882"/>
          </a:xfrm>
          <a:custGeom>
            <a:avLst/>
            <a:gdLst/>
            <a:ahLst/>
            <a:cxnLst/>
            <a:rect l="l" t="t" r="r" b="b"/>
            <a:pathLst>
              <a:path w="1379126" h="1334509">
                <a:moveTo>
                  <a:pt x="48132" y="1197907"/>
                </a:moveTo>
                <a:lnTo>
                  <a:pt x="0" y="1334509"/>
                </a:lnTo>
                <a:lnTo>
                  <a:pt x="138176" y="1291062"/>
                </a:lnTo>
                <a:lnTo>
                  <a:pt x="110862" y="1262804"/>
                </a:lnTo>
                <a:lnTo>
                  <a:pt x="92837" y="1262804"/>
                </a:lnTo>
                <a:lnTo>
                  <a:pt x="74803" y="1244173"/>
                </a:lnTo>
                <a:lnTo>
                  <a:pt x="84136" y="1235155"/>
                </a:lnTo>
                <a:lnTo>
                  <a:pt x="48132" y="1197907"/>
                </a:lnTo>
                <a:close/>
              </a:path>
              <a:path w="1379126" h="1334509">
                <a:moveTo>
                  <a:pt x="84136" y="1235155"/>
                </a:moveTo>
                <a:lnTo>
                  <a:pt x="74803" y="1244173"/>
                </a:lnTo>
                <a:lnTo>
                  <a:pt x="92837" y="1262804"/>
                </a:lnTo>
                <a:lnTo>
                  <a:pt x="102156" y="1253797"/>
                </a:lnTo>
                <a:lnTo>
                  <a:pt x="84136" y="1235155"/>
                </a:lnTo>
                <a:close/>
              </a:path>
              <a:path w="1379126" h="1334509">
                <a:moveTo>
                  <a:pt x="102156" y="1253797"/>
                </a:moveTo>
                <a:lnTo>
                  <a:pt x="92837" y="1262804"/>
                </a:lnTo>
                <a:lnTo>
                  <a:pt x="110862" y="1262804"/>
                </a:lnTo>
                <a:lnTo>
                  <a:pt x="102156" y="1253797"/>
                </a:lnTo>
                <a:close/>
              </a:path>
              <a:path w="1379126" h="1334509">
                <a:moveTo>
                  <a:pt x="1259993" y="98880"/>
                </a:moveTo>
                <a:lnTo>
                  <a:pt x="84136" y="1235155"/>
                </a:lnTo>
                <a:lnTo>
                  <a:pt x="102156" y="1253797"/>
                </a:lnTo>
                <a:lnTo>
                  <a:pt x="1279056" y="116313"/>
                </a:lnTo>
                <a:lnTo>
                  <a:pt x="1272716" y="112120"/>
                </a:lnTo>
                <a:lnTo>
                  <a:pt x="1262054" y="102346"/>
                </a:lnTo>
                <a:lnTo>
                  <a:pt x="1259993" y="98880"/>
                </a:lnTo>
                <a:close/>
              </a:path>
              <a:path w="1379126" h="1334509">
                <a:moveTo>
                  <a:pt x="1378505" y="54971"/>
                </a:moveTo>
                <a:lnTo>
                  <a:pt x="1305433" y="54971"/>
                </a:lnTo>
                <a:lnTo>
                  <a:pt x="1323340" y="73513"/>
                </a:lnTo>
                <a:lnTo>
                  <a:pt x="1279056" y="116313"/>
                </a:lnTo>
                <a:lnTo>
                  <a:pt x="1283934" y="119540"/>
                </a:lnTo>
                <a:lnTo>
                  <a:pt x="1295494" y="124660"/>
                </a:lnTo>
                <a:lnTo>
                  <a:pt x="1307182" y="127536"/>
                </a:lnTo>
                <a:lnTo>
                  <a:pt x="1318784" y="128225"/>
                </a:lnTo>
                <a:lnTo>
                  <a:pt x="1330087" y="126782"/>
                </a:lnTo>
                <a:lnTo>
                  <a:pt x="1367661" y="101163"/>
                </a:lnTo>
                <a:lnTo>
                  <a:pt x="1379126" y="66945"/>
                </a:lnTo>
                <a:lnTo>
                  <a:pt x="1378505" y="54971"/>
                </a:lnTo>
                <a:close/>
              </a:path>
              <a:path w="1379126" h="1334509">
                <a:moveTo>
                  <a:pt x="1305433" y="54971"/>
                </a:moveTo>
                <a:lnTo>
                  <a:pt x="1259993" y="98880"/>
                </a:lnTo>
                <a:lnTo>
                  <a:pt x="1262054" y="102346"/>
                </a:lnTo>
                <a:lnTo>
                  <a:pt x="1272716" y="112120"/>
                </a:lnTo>
                <a:lnTo>
                  <a:pt x="1279056" y="116313"/>
                </a:lnTo>
                <a:lnTo>
                  <a:pt x="1323340" y="73513"/>
                </a:lnTo>
                <a:lnTo>
                  <a:pt x="1305433" y="54971"/>
                </a:lnTo>
                <a:close/>
              </a:path>
              <a:path w="1379126" h="1334509">
                <a:moveTo>
                  <a:pt x="1318883" y="0"/>
                </a:moveTo>
                <a:lnTo>
                  <a:pt x="1274210" y="13413"/>
                </a:lnTo>
                <a:lnTo>
                  <a:pt x="1253152" y="46486"/>
                </a:lnTo>
                <a:lnTo>
                  <a:pt x="1250297" y="69944"/>
                </a:lnTo>
                <a:lnTo>
                  <a:pt x="1252114" y="81361"/>
                </a:lnTo>
                <a:lnTo>
                  <a:pt x="1256045" y="92243"/>
                </a:lnTo>
                <a:lnTo>
                  <a:pt x="1259993" y="98880"/>
                </a:lnTo>
                <a:lnTo>
                  <a:pt x="1305433" y="54971"/>
                </a:lnTo>
                <a:lnTo>
                  <a:pt x="1378505" y="54971"/>
                </a:lnTo>
                <a:lnTo>
                  <a:pt x="1353176" y="12969"/>
                </a:lnTo>
                <a:lnTo>
                  <a:pt x="1330711" y="2093"/>
                </a:lnTo>
                <a:lnTo>
                  <a:pt x="1318883" y="0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3" name="object 13"/>
          <p:cNvSpPr/>
          <p:nvPr/>
        </p:nvSpPr>
        <p:spPr>
          <a:xfrm>
            <a:off x="3104960" y="5227510"/>
            <a:ext cx="492154" cy="572201"/>
          </a:xfrm>
          <a:custGeom>
            <a:avLst/>
            <a:gdLst/>
            <a:ahLst/>
            <a:cxnLst/>
            <a:rect l="l" t="t" r="r" b="b"/>
            <a:pathLst>
              <a:path w="656205" h="762934">
                <a:moveTo>
                  <a:pt x="540659" y="658728"/>
                </a:moveTo>
                <a:lnTo>
                  <a:pt x="535140" y="666867"/>
                </a:lnTo>
                <a:lnTo>
                  <a:pt x="530654" y="677208"/>
                </a:lnTo>
                <a:lnTo>
                  <a:pt x="528152" y="688243"/>
                </a:lnTo>
                <a:lnTo>
                  <a:pt x="527702" y="699764"/>
                </a:lnTo>
                <a:lnTo>
                  <a:pt x="529374" y="711560"/>
                </a:lnTo>
                <a:lnTo>
                  <a:pt x="547829" y="746513"/>
                </a:lnTo>
                <a:lnTo>
                  <a:pt x="590555" y="762934"/>
                </a:lnTo>
                <a:lnTo>
                  <a:pt x="602401" y="761819"/>
                </a:lnTo>
                <a:lnTo>
                  <a:pt x="644681" y="735649"/>
                </a:lnTo>
                <a:lnTo>
                  <a:pt x="655475" y="707009"/>
                </a:lnTo>
                <a:lnTo>
                  <a:pt x="581533" y="707009"/>
                </a:lnTo>
                <a:lnTo>
                  <a:pt x="540659" y="658728"/>
                </a:lnTo>
                <a:close/>
              </a:path>
              <a:path w="656205" h="762934">
                <a:moveTo>
                  <a:pt x="561869" y="643640"/>
                </a:moveTo>
                <a:lnTo>
                  <a:pt x="553218" y="648453"/>
                </a:lnTo>
                <a:lnTo>
                  <a:pt x="541539" y="657430"/>
                </a:lnTo>
                <a:lnTo>
                  <a:pt x="540659" y="658728"/>
                </a:lnTo>
                <a:lnTo>
                  <a:pt x="581533" y="707009"/>
                </a:lnTo>
                <a:lnTo>
                  <a:pt x="601345" y="690270"/>
                </a:lnTo>
                <a:lnTo>
                  <a:pt x="561869" y="643640"/>
                </a:lnTo>
                <a:close/>
              </a:path>
              <a:path w="656205" h="762934">
                <a:moveTo>
                  <a:pt x="600239" y="635362"/>
                </a:moveTo>
                <a:lnTo>
                  <a:pt x="588793" y="635377"/>
                </a:lnTo>
                <a:lnTo>
                  <a:pt x="577023" y="637509"/>
                </a:lnTo>
                <a:lnTo>
                  <a:pt x="565105" y="641840"/>
                </a:lnTo>
                <a:lnTo>
                  <a:pt x="561869" y="643640"/>
                </a:lnTo>
                <a:lnTo>
                  <a:pt x="601345" y="690270"/>
                </a:lnTo>
                <a:lnTo>
                  <a:pt x="581533" y="707009"/>
                </a:lnTo>
                <a:lnTo>
                  <a:pt x="655475" y="707009"/>
                </a:lnTo>
                <a:lnTo>
                  <a:pt x="656205" y="701955"/>
                </a:lnTo>
                <a:lnTo>
                  <a:pt x="640969" y="656793"/>
                </a:lnTo>
                <a:lnTo>
                  <a:pt x="611183" y="637380"/>
                </a:lnTo>
                <a:lnTo>
                  <a:pt x="600239" y="635362"/>
                </a:lnTo>
                <a:close/>
              </a:path>
              <a:path w="656205" h="762934">
                <a:moveTo>
                  <a:pt x="93580" y="90486"/>
                </a:moveTo>
                <a:lnTo>
                  <a:pt x="73791" y="107251"/>
                </a:lnTo>
                <a:lnTo>
                  <a:pt x="540659" y="658728"/>
                </a:lnTo>
                <a:lnTo>
                  <a:pt x="541539" y="657430"/>
                </a:lnTo>
                <a:lnTo>
                  <a:pt x="553218" y="648453"/>
                </a:lnTo>
                <a:lnTo>
                  <a:pt x="561869" y="643640"/>
                </a:lnTo>
                <a:lnTo>
                  <a:pt x="93580" y="90486"/>
                </a:lnTo>
                <a:close/>
              </a:path>
              <a:path w="656205" h="762934">
                <a:moveTo>
                  <a:pt x="0" y="0"/>
                </a:moveTo>
                <a:lnTo>
                  <a:pt x="34290" y="140716"/>
                </a:lnTo>
                <a:lnTo>
                  <a:pt x="73791" y="107251"/>
                </a:lnTo>
                <a:lnTo>
                  <a:pt x="65405" y="97345"/>
                </a:lnTo>
                <a:lnTo>
                  <a:pt x="85217" y="80606"/>
                </a:lnTo>
                <a:lnTo>
                  <a:pt x="105242" y="80606"/>
                </a:lnTo>
                <a:lnTo>
                  <a:pt x="133096" y="57010"/>
                </a:lnTo>
                <a:lnTo>
                  <a:pt x="0" y="0"/>
                </a:lnTo>
                <a:close/>
              </a:path>
              <a:path w="656205" h="762934">
                <a:moveTo>
                  <a:pt x="85217" y="80606"/>
                </a:moveTo>
                <a:lnTo>
                  <a:pt x="65405" y="97345"/>
                </a:lnTo>
                <a:lnTo>
                  <a:pt x="73791" y="107251"/>
                </a:lnTo>
                <a:lnTo>
                  <a:pt x="93580" y="90486"/>
                </a:lnTo>
                <a:lnTo>
                  <a:pt x="85217" y="80606"/>
                </a:lnTo>
                <a:close/>
              </a:path>
              <a:path w="656205" h="762934">
                <a:moveTo>
                  <a:pt x="105242" y="80606"/>
                </a:moveTo>
                <a:lnTo>
                  <a:pt x="85217" y="80606"/>
                </a:lnTo>
                <a:lnTo>
                  <a:pt x="93580" y="90486"/>
                </a:lnTo>
                <a:lnTo>
                  <a:pt x="105242" y="80606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4" name="object 14"/>
          <p:cNvSpPr/>
          <p:nvPr/>
        </p:nvSpPr>
        <p:spPr>
          <a:xfrm>
            <a:off x="4533709" y="3845447"/>
            <a:ext cx="985064" cy="953247"/>
          </a:xfrm>
          <a:custGeom>
            <a:avLst/>
            <a:gdLst/>
            <a:ahLst/>
            <a:cxnLst/>
            <a:rect l="l" t="t" r="r" b="b"/>
            <a:pathLst>
              <a:path w="1313418" h="1270996">
                <a:moveTo>
                  <a:pt x="1194224" y="98846"/>
                </a:moveTo>
                <a:lnTo>
                  <a:pt x="1165098" y="126980"/>
                </a:lnTo>
                <a:lnTo>
                  <a:pt x="1183131" y="145522"/>
                </a:lnTo>
                <a:lnTo>
                  <a:pt x="1213331" y="116352"/>
                </a:lnTo>
                <a:lnTo>
                  <a:pt x="1206978" y="112155"/>
                </a:lnTo>
                <a:lnTo>
                  <a:pt x="1196334" y="102398"/>
                </a:lnTo>
                <a:lnTo>
                  <a:pt x="1194224" y="98846"/>
                </a:lnTo>
                <a:close/>
              </a:path>
              <a:path w="1313418" h="1270996">
                <a:moveTo>
                  <a:pt x="1312810" y="54971"/>
                </a:moveTo>
                <a:lnTo>
                  <a:pt x="1239646" y="54971"/>
                </a:lnTo>
                <a:lnTo>
                  <a:pt x="1257680" y="73513"/>
                </a:lnTo>
                <a:lnTo>
                  <a:pt x="1213331" y="116352"/>
                </a:lnTo>
                <a:lnTo>
                  <a:pt x="1218190" y="119561"/>
                </a:lnTo>
                <a:lnTo>
                  <a:pt x="1229752" y="124672"/>
                </a:lnTo>
                <a:lnTo>
                  <a:pt x="1241449" y="127544"/>
                </a:lnTo>
                <a:lnTo>
                  <a:pt x="1253065" y="128230"/>
                </a:lnTo>
                <a:lnTo>
                  <a:pt x="1264383" y="126787"/>
                </a:lnTo>
                <a:lnTo>
                  <a:pt x="1301966" y="101163"/>
                </a:lnTo>
                <a:lnTo>
                  <a:pt x="1313418" y="66945"/>
                </a:lnTo>
                <a:lnTo>
                  <a:pt x="1312810" y="54971"/>
                </a:lnTo>
                <a:close/>
              </a:path>
              <a:path w="1313418" h="1270996">
                <a:moveTo>
                  <a:pt x="1239646" y="54971"/>
                </a:moveTo>
                <a:lnTo>
                  <a:pt x="1194224" y="98846"/>
                </a:lnTo>
                <a:lnTo>
                  <a:pt x="1196334" y="102398"/>
                </a:lnTo>
                <a:lnTo>
                  <a:pt x="1206978" y="112155"/>
                </a:lnTo>
                <a:lnTo>
                  <a:pt x="1213331" y="116352"/>
                </a:lnTo>
                <a:lnTo>
                  <a:pt x="1257680" y="73513"/>
                </a:lnTo>
                <a:lnTo>
                  <a:pt x="1239646" y="54971"/>
                </a:lnTo>
                <a:close/>
              </a:path>
              <a:path w="1313418" h="1270996">
                <a:moveTo>
                  <a:pt x="1253129" y="0"/>
                </a:moveTo>
                <a:lnTo>
                  <a:pt x="1208529" y="13413"/>
                </a:lnTo>
                <a:lnTo>
                  <a:pt x="1187418" y="46510"/>
                </a:lnTo>
                <a:lnTo>
                  <a:pt x="1184575" y="69983"/>
                </a:lnTo>
                <a:lnTo>
                  <a:pt x="1186399" y="81406"/>
                </a:lnTo>
                <a:lnTo>
                  <a:pt x="1190332" y="92293"/>
                </a:lnTo>
                <a:lnTo>
                  <a:pt x="1194224" y="98846"/>
                </a:lnTo>
                <a:lnTo>
                  <a:pt x="1239646" y="54971"/>
                </a:lnTo>
                <a:lnTo>
                  <a:pt x="1312810" y="54971"/>
                </a:lnTo>
                <a:lnTo>
                  <a:pt x="1287477" y="12969"/>
                </a:lnTo>
                <a:lnTo>
                  <a:pt x="1264965" y="2093"/>
                </a:lnTo>
                <a:lnTo>
                  <a:pt x="1253129" y="0"/>
                </a:lnTo>
                <a:close/>
              </a:path>
              <a:path w="1313418" h="1270996">
                <a:moveTo>
                  <a:pt x="1109217" y="180955"/>
                </a:moveTo>
                <a:lnTo>
                  <a:pt x="1034795" y="252964"/>
                </a:lnTo>
                <a:lnTo>
                  <a:pt x="1052702" y="271633"/>
                </a:lnTo>
                <a:lnTo>
                  <a:pt x="1127252" y="199624"/>
                </a:lnTo>
                <a:lnTo>
                  <a:pt x="1109217" y="180955"/>
                </a:lnTo>
                <a:close/>
              </a:path>
              <a:path w="1313418" h="1270996">
                <a:moveTo>
                  <a:pt x="978915" y="306939"/>
                </a:moveTo>
                <a:lnTo>
                  <a:pt x="904366" y="378948"/>
                </a:lnTo>
                <a:lnTo>
                  <a:pt x="922401" y="397617"/>
                </a:lnTo>
                <a:lnTo>
                  <a:pt x="996823" y="325608"/>
                </a:lnTo>
                <a:lnTo>
                  <a:pt x="978915" y="306939"/>
                </a:lnTo>
                <a:close/>
              </a:path>
              <a:path w="1313418" h="1270996">
                <a:moveTo>
                  <a:pt x="848487" y="433050"/>
                </a:moveTo>
                <a:lnTo>
                  <a:pt x="773938" y="505059"/>
                </a:lnTo>
                <a:lnTo>
                  <a:pt x="791971" y="523601"/>
                </a:lnTo>
                <a:lnTo>
                  <a:pt x="866393" y="451592"/>
                </a:lnTo>
                <a:lnTo>
                  <a:pt x="848487" y="433050"/>
                </a:lnTo>
                <a:close/>
              </a:path>
              <a:path w="1313418" h="1270996">
                <a:moveTo>
                  <a:pt x="718057" y="559034"/>
                </a:moveTo>
                <a:lnTo>
                  <a:pt x="643508" y="631043"/>
                </a:lnTo>
                <a:lnTo>
                  <a:pt x="661542" y="649712"/>
                </a:lnTo>
                <a:lnTo>
                  <a:pt x="736091" y="577703"/>
                </a:lnTo>
                <a:lnTo>
                  <a:pt x="718057" y="559034"/>
                </a:lnTo>
                <a:close/>
              </a:path>
              <a:path w="1313418" h="1270996">
                <a:moveTo>
                  <a:pt x="587628" y="685018"/>
                </a:moveTo>
                <a:lnTo>
                  <a:pt x="513079" y="757154"/>
                </a:lnTo>
                <a:lnTo>
                  <a:pt x="531113" y="775696"/>
                </a:lnTo>
                <a:lnTo>
                  <a:pt x="605663" y="703687"/>
                </a:lnTo>
                <a:lnTo>
                  <a:pt x="587628" y="685018"/>
                </a:lnTo>
                <a:close/>
              </a:path>
              <a:path w="1313418" h="1270996">
                <a:moveTo>
                  <a:pt x="457200" y="811129"/>
                </a:moveTo>
                <a:lnTo>
                  <a:pt x="382650" y="883138"/>
                </a:lnTo>
                <a:lnTo>
                  <a:pt x="400684" y="901807"/>
                </a:lnTo>
                <a:lnTo>
                  <a:pt x="475233" y="829798"/>
                </a:lnTo>
                <a:lnTo>
                  <a:pt x="457200" y="811129"/>
                </a:lnTo>
                <a:close/>
              </a:path>
              <a:path w="1313418" h="1270996">
                <a:moveTo>
                  <a:pt x="326770" y="937113"/>
                </a:moveTo>
                <a:lnTo>
                  <a:pt x="252349" y="1009122"/>
                </a:lnTo>
                <a:lnTo>
                  <a:pt x="270255" y="1027791"/>
                </a:lnTo>
                <a:lnTo>
                  <a:pt x="344804" y="955782"/>
                </a:lnTo>
                <a:lnTo>
                  <a:pt x="326770" y="937113"/>
                </a:lnTo>
                <a:close/>
              </a:path>
              <a:path w="1313418" h="1270996">
                <a:moveTo>
                  <a:pt x="48132" y="1134344"/>
                </a:moveTo>
                <a:lnTo>
                  <a:pt x="0" y="1270996"/>
                </a:lnTo>
                <a:lnTo>
                  <a:pt x="138175" y="1227562"/>
                </a:lnTo>
                <a:lnTo>
                  <a:pt x="48132" y="1134344"/>
                </a:lnTo>
                <a:close/>
              </a:path>
              <a:path w="1313418" h="1270996">
                <a:moveTo>
                  <a:pt x="196468" y="1063224"/>
                </a:moveTo>
                <a:lnTo>
                  <a:pt x="121919" y="1135233"/>
                </a:lnTo>
                <a:lnTo>
                  <a:pt x="139953" y="1153775"/>
                </a:lnTo>
                <a:lnTo>
                  <a:pt x="214375" y="1081766"/>
                </a:lnTo>
                <a:lnTo>
                  <a:pt x="196468" y="1063224"/>
                </a:lnTo>
                <a:close/>
              </a:path>
            </a:pathLst>
          </a:custGeom>
          <a:solidFill>
            <a:srgbClr val="993300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5" name="object 15"/>
          <p:cNvSpPr/>
          <p:nvPr/>
        </p:nvSpPr>
        <p:spPr>
          <a:xfrm>
            <a:off x="4006215" y="4798886"/>
            <a:ext cx="57608" cy="943326"/>
          </a:xfrm>
          <a:custGeom>
            <a:avLst/>
            <a:gdLst/>
            <a:ahLst/>
            <a:cxnLst/>
            <a:rect l="l" t="t" r="r" b="b"/>
            <a:pathLst>
              <a:path w="76810" h="1257768">
                <a:moveTo>
                  <a:pt x="25907" y="1185410"/>
                </a:moveTo>
                <a:lnTo>
                  <a:pt x="5" y="1218516"/>
                </a:lnTo>
                <a:lnTo>
                  <a:pt x="0" y="1219200"/>
                </a:lnTo>
                <a:lnTo>
                  <a:pt x="2622" y="1233263"/>
                </a:lnTo>
                <a:lnTo>
                  <a:pt x="9832" y="1245037"/>
                </a:lnTo>
                <a:lnTo>
                  <a:pt x="20642" y="1253535"/>
                </a:lnTo>
                <a:lnTo>
                  <a:pt x="34064" y="1257768"/>
                </a:lnTo>
                <a:lnTo>
                  <a:pt x="49791" y="1255608"/>
                </a:lnTo>
                <a:lnTo>
                  <a:pt x="62505" y="1249300"/>
                </a:lnTo>
                <a:lnTo>
                  <a:pt x="71684" y="1239675"/>
                </a:lnTo>
                <a:lnTo>
                  <a:pt x="76810" y="1227562"/>
                </a:lnTo>
                <a:lnTo>
                  <a:pt x="75994" y="1219200"/>
                </a:lnTo>
                <a:lnTo>
                  <a:pt x="25907" y="1219200"/>
                </a:lnTo>
                <a:lnTo>
                  <a:pt x="25907" y="1185410"/>
                </a:lnTo>
                <a:close/>
              </a:path>
              <a:path w="76810" h="1257768">
                <a:moveTo>
                  <a:pt x="49812" y="1181950"/>
                </a:moveTo>
                <a:lnTo>
                  <a:pt x="32353" y="1183110"/>
                </a:lnTo>
                <a:lnTo>
                  <a:pt x="25907" y="1185410"/>
                </a:lnTo>
                <a:lnTo>
                  <a:pt x="25907" y="1219200"/>
                </a:lnTo>
                <a:lnTo>
                  <a:pt x="51815" y="1219200"/>
                </a:lnTo>
                <a:lnTo>
                  <a:pt x="51815" y="1182988"/>
                </a:lnTo>
                <a:lnTo>
                  <a:pt x="49812" y="1181950"/>
                </a:lnTo>
                <a:close/>
              </a:path>
              <a:path w="76810" h="1257768">
                <a:moveTo>
                  <a:pt x="51815" y="1182988"/>
                </a:moveTo>
                <a:lnTo>
                  <a:pt x="51815" y="1219200"/>
                </a:lnTo>
                <a:lnTo>
                  <a:pt x="75994" y="1219200"/>
                </a:lnTo>
                <a:lnTo>
                  <a:pt x="75173" y="1210778"/>
                </a:lnTo>
                <a:lnTo>
                  <a:pt x="69632" y="1197408"/>
                </a:lnTo>
                <a:lnTo>
                  <a:pt x="60930" y="1187712"/>
                </a:lnTo>
                <a:lnTo>
                  <a:pt x="51815" y="1182988"/>
                </a:lnTo>
                <a:close/>
              </a:path>
              <a:path w="76810" h="1257768">
                <a:moveTo>
                  <a:pt x="51815" y="0"/>
                </a:moveTo>
                <a:lnTo>
                  <a:pt x="25907" y="0"/>
                </a:lnTo>
                <a:lnTo>
                  <a:pt x="25907" y="1185410"/>
                </a:lnTo>
                <a:lnTo>
                  <a:pt x="32353" y="1183110"/>
                </a:lnTo>
                <a:lnTo>
                  <a:pt x="49812" y="1181950"/>
                </a:lnTo>
                <a:lnTo>
                  <a:pt x="51815" y="1181950"/>
                </a:lnTo>
                <a:lnTo>
                  <a:pt x="51815" y="0"/>
                </a:lnTo>
                <a:close/>
              </a:path>
              <a:path w="76810" h="1257768">
                <a:moveTo>
                  <a:pt x="51815" y="1181950"/>
                </a:moveTo>
                <a:lnTo>
                  <a:pt x="49812" y="1181950"/>
                </a:lnTo>
                <a:lnTo>
                  <a:pt x="51815" y="1182988"/>
                </a:lnTo>
                <a:lnTo>
                  <a:pt x="51815" y="1181950"/>
                </a:lnTo>
                <a:close/>
              </a:path>
            </a:pathLst>
          </a:custGeom>
          <a:solidFill>
            <a:srgbClr val="042B7E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6" name="object 16"/>
          <p:cNvSpPr/>
          <p:nvPr/>
        </p:nvSpPr>
        <p:spPr>
          <a:xfrm>
            <a:off x="3072955" y="4798886"/>
            <a:ext cx="971550" cy="0"/>
          </a:xfrm>
          <a:custGeom>
            <a:avLst/>
            <a:gdLst/>
            <a:ahLst/>
            <a:cxnLst/>
            <a:rect l="l" t="t" r="r" b="b"/>
            <a:pathLst>
              <a:path w="1295400">
                <a:moveTo>
                  <a:pt x="1295400" y="0"/>
                </a:moveTo>
                <a:lnTo>
                  <a:pt x="0" y="0"/>
                </a:lnTo>
              </a:path>
            </a:pathLst>
          </a:custGeom>
          <a:ln w="25908">
            <a:solidFill>
              <a:srgbClr val="042B7E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7" name="object 17"/>
          <p:cNvSpPr/>
          <p:nvPr/>
        </p:nvSpPr>
        <p:spPr>
          <a:xfrm>
            <a:off x="3038095" y="4798886"/>
            <a:ext cx="97154" cy="228600"/>
          </a:xfrm>
          <a:custGeom>
            <a:avLst/>
            <a:gdLst/>
            <a:ahLst/>
            <a:cxnLst/>
            <a:rect l="l" t="t" r="r" b="b"/>
            <a:pathLst>
              <a:path w="129539" h="304800">
                <a:moveTo>
                  <a:pt x="51815" y="175260"/>
                </a:moveTo>
                <a:lnTo>
                  <a:pt x="0" y="175260"/>
                </a:lnTo>
                <a:lnTo>
                  <a:pt x="64769" y="304800"/>
                </a:lnTo>
                <a:lnTo>
                  <a:pt x="123062" y="188214"/>
                </a:lnTo>
                <a:lnTo>
                  <a:pt x="51815" y="188214"/>
                </a:lnTo>
                <a:lnTo>
                  <a:pt x="51815" y="175260"/>
                </a:lnTo>
                <a:close/>
              </a:path>
              <a:path w="129539" h="304800">
                <a:moveTo>
                  <a:pt x="77724" y="0"/>
                </a:moveTo>
                <a:lnTo>
                  <a:pt x="51815" y="0"/>
                </a:lnTo>
                <a:lnTo>
                  <a:pt x="51815" y="188214"/>
                </a:lnTo>
                <a:lnTo>
                  <a:pt x="77724" y="188214"/>
                </a:lnTo>
                <a:lnTo>
                  <a:pt x="77724" y="0"/>
                </a:lnTo>
                <a:close/>
              </a:path>
              <a:path w="129539" h="304800">
                <a:moveTo>
                  <a:pt x="129539" y="175260"/>
                </a:moveTo>
                <a:lnTo>
                  <a:pt x="77724" y="175260"/>
                </a:lnTo>
                <a:lnTo>
                  <a:pt x="77724" y="188214"/>
                </a:lnTo>
                <a:lnTo>
                  <a:pt x="123062" y="188214"/>
                </a:lnTo>
                <a:lnTo>
                  <a:pt x="129539" y="175260"/>
                </a:lnTo>
                <a:close/>
              </a:path>
            </a:pathLst>
          </a:custGeom>
          <a:solidFill>
            <a:srgbClr val="042B7E"/>
          </a:solidFill>
        </p:spPr>
        <p:txBody>
          <a:bodyPr wrap="square" lIns="0" tIns="0" rIns="0" bIns="0" rtlCol="0">
            <a:noAutofit/>
          </a:bodyPr>
          <a:lstStyle/>
          <a:p>
            <a:endParaRPr sz="1350"/>
          </a:p>
        </p:txBody>
      </p:sp>
      <p:sp>
        <p:nvSpPr>
          <p:cNvPr id="18" name="object 18"/>
          <p:cNvSpPr txBox="1"/>
          <p:nvPr/>
        </p:nvSpPr>
        <p:spPr>
          <a:xfrm>
            <a:off x="1773556" y="4545998"/>
            <a:ext cx="1124426" cy="19097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181" spc="-5" baseline="26455" dirty="0">
                <a:latin typeface="Arial"/>
                <a:cs typeface="Arial"/>
              </a:rPr>
              <a:t>22</a:t>
            </a:r>
            <a:r>
              <a:rPr sz="1181" baseline="26455" dirty="0">
                <a:latin typeface="Arial"/>
                <a:cs typeface="Arial"/>
              </a:rPr>
              <a:t>6</a:t>
            </a:r>
            <a:r>
              <a:rPr sz="1200" spc="-8" dirty="0">
                <a:latin typeface="Arial"/>
                <a:cs typeface="Arial"/>
              </a:rPr>
              <a:t>Ra(p,2n</a:t>
            </a:r>
            <a:r>
              <a:rPr sz="1200" spc="-11" dirty="0">
                <a:latin typeface="Arial"/>
                <a:cs typeface="Arial"/>
              </a:rPr>
              <a:t>)</a:t>
            </a:r>
            <a:r>
              <a:rPr sz="1181" spc="-5" baseline="26455" dirty="0">
                <a:latin typeface="Arial"/>
                <a:cs typeface="Arial"/>
              </a:rPr>
              <a:t>225</a:t>
            </a:r>
            <a:r>
              <a:rPr sz="1200" spc="-8" dirty="0">
                <a:latin typeface="Arial"/>
                <a:cs typeface="Arial"/>
              </a:rPr>
              <a:t>Ac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95516" y="5697778"/>
            <a:ext cx="93821" cy="16859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1050" dirty="0">
                <a:solidFill>
                  <a:srgbClr val="0000CC"/>
                </a:solidFill>
                <a:latin typeface="Arial"/>
                <a:cs typeface="Arial"/>
              </a:rPr>
              <a:t>3</a:t>
            </a:r>
            <a:endParaRPr sz="105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470432" y="5779998"/>
            <a:ext cx="1887379" cy="2371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 marR="9525"/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D. </a:t>
            </a:r>
            <a:r>
              <a:rPr sz="750" i="1" spc="-19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v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d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ev.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2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0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1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9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23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IRP</a:t>
            </a:r>
            <a:r>
              <a:rPr sz="750" i="1" spc="11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S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c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ie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n</a:t>
            </a:r>
            <a:r>
              <a:rPr sz="750" i="1" dirty="0">
                <a:solidFill>
                  <a:srgbClr val="0000CC"/>
                </a:solidFill>
                <a:latin typeface="Arial"/>
                <a:cs typeface="Arial"/>
              </a:rPr>
              <a:t>c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e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11" dirty="0">
                <a:solidFill>
                  <a:srgbClr val="0000CC"/>
                </a:solidFill>
                <a:latin typeface="Arial"/>
                <a:cs typeface="Arial"/>
              </a:rPr>
              <a:t>a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nd</a:t>
            </a:r>
            <a:r>
              <a:rPr sz="750" i="1" spc="-15" dirty="0">
                <a:solidFill>
                  <a:srgbClr val="0000CC"/>
                </a:solidFill>
                <a:latin typeface="Arial"/>
                <a:cs typeface="Arial"/>
              </a:rPr>
              <a:t> 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Tech</a:t>
            </a:r>
            <a:r>
              <a:rPr sz="750" i="1" spc="-4" dirty="0">
                <a:solidFill>
                  <a:srgbClr val="0000CC"/>
                </a:solidFill>
                <a:latin typeface="Arial"/>
                <a:cs typeface="Arial"/>
              </a:rPr>
              <a:t> targetry</a:t>
            </a:r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 update</a:t>
            </a:r>
            <a:endParaRPr sz="75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38329" y="5779998"/>
            <a:ext cx="98108" cy="1228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9525"/>
            <a:r>
              <a:rPr sz="750" i="1" spc="-8" dirty="0">
                <a:solidFill>
                  <a:srgbClr val="0000CC"/>
                </a:solidFill>
                <a:latin typeface="Arial"/>
                <a:cs typeface="Arial"/>
              </a:rPr>
              <a:t>m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0A8E22-9B16-4BC0-87A1-C762DB6E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16</a:t>
            </a:fld>
            <a:endParaRPr lang="en-US" sz="75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CA3A37-4582-4967-A3B8-894F7C63102F}"/>
              </a:ext>
            </a:extLst>
          </p:cNvPr>
          <p:cNvSpPr txBox="1">
            <a:spLocks/>
          </p:cNvSpPr>
          <p:nvPr/>
        </p:nvSpPr>
        <p:spPr>
          <a:xfrm>
            <a:off x="336043" y="1834678"/>
            <a:ext cx="7086779" cy="329870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5022" indent="-175022">
              <a:defRPr/>
            </a:pPr>
            <a:r>
              <a:rPr lang="en-US" sz="1600" spc="-38" dirty="0"/>
              <a:t>ORNL has been the main supplier </a:t>
            </a:r>
            <a:r>
              <a:rPr lang="en-US" sz="1600" spc="-38" dirty="0">
                <a:ea typeface="Calibri"/>
                <a:cs typeface="Arial" panose="020B0604020202020204" pitchFamily="34" charset="0"/>
              </a:rPr>
              <a:t>of </a:t>
            </a:r>
            <a:r>
              <a:rPr lang="en-US" sz="1600" spc="-38" baseline="30000" dirty="0">
                <a:ea typeface="Calibri"/>
                <a:cs typeface="Arial" panose="020B0604020202020204" pitchFamily="34" charset="0"/>
              </a:rPr>
              <a:t>225</a:t>
            </a:r>
            <a:r>
              <a:rPr lang="en-US" sz="1600" spc="-38" dirty="0">
                <a:ea typeface="Calibri"/>
                <a:cs typeface="Arial" panose="020B0604020202020204" pitchFamily="34" charset="0"/>
              </a:rPr>
              <a:t>Ac (</a:t>
            </a:r>
            <a:r>
              <a:rPr lang="en-US" sz="1600" spc="-38" dirty="0">
                <a:cs typeface="Arial" panose="020B0604020202020204" pitchFamily="34" charset="0"/>
              </a:rPr>
              <a:t>via decay of existing </a:t>
            </a:r>
            <a:r>
              <a:rPr lang="en-US" sz="1600" spc="-38" baseline="30000" dirty="0">
                <a:cs typeface="Arial" panose="020B0604020202020204" pitchFamily="34" charset="0"/>
              </a:rPr>
              <a:t>229</a:t>
            </a:r>
            <a:r>
              <a:rPr lang="en-US" sz="1600" spc="-38" dirty="0">
                <a:cs typeface="Arial" panose="020B0604020202020204" pitchFamily="34" charset="0"/>
              </a:rPr>
              <a:t>Th stock) </a:t>
            </a:r>
            <a:r>
              <a:rPr lang="en-US" sz="1600" spc="-38" dirty="0">
                <a:ea typeface="Calibri"/>
                <a:cs typeface="Arial" panose="020B0604020202020204" pitchFamily="34" charset="0"/>
              </a:rPr>
              <a:t>since 1997</a:t>
            </a:r>
          </a:p>
          <a:p>
            <a:pPr marL="175022" indent="-175022">
              <a:defRPr/>
            </a:pPr>
            <a:r>
              <a:rPr lang="en-US" sz="1600" spc="-38" dirty="0">
                <a:solidFill>
                  <a:srgbClr val="000000"/>
                </a:solidFill>
                <a:cs typeface="Arial" panose="020B0604020202020204" pitchFamily="34" charset="0"/>
              </a:rPr>
              <a:t>&gt;10 Ci of </a:t>
            </a:r>
            <a:r>
              <a:rPr lang="en-US" sz="1600" spc="-38" baseline="30000" dirty="0">
                <a:solidFill>
                  <a:srgbClr val="000000"/>
                </a:solidFill>
                <a:cs typeface="Arial" panose="020B0604020202020204" pitchFamily="34" charset="0"/>
              </a:rPr>
              <a:t>225</a:t>
            </a:r>
            <a:r>
              <a:rPr lang="en-US" sz="1600" spc="-38" dirty="0">
                <a:solidFill>
                  <a:srgbClr val="000000"/>
                </a:solidFill>
                <a:cs typeface="Arial" panose="020B0604020202020204" pitchFamily="34" charset="0"/>
              </a:rPr>
              <a:t>Ac shipped in &gt;2000 packages</a:t>
            </a:r>
            <a:endParaRPr lang="en-US" sz="1600" spc="-38" dirty="0">
              <a:ea typeface="Calibri"/>
              <a:cs typeface="Arial" panose="020B0604020202020204" pitchFamily="34" charset="0"/>
            </a:endParaRPr>
          </a:p>
          <a:p>
            <a:pPr marL="175022" indent="-175022">
              <a:defRPr/>
            </a:pPr>
            <a:r>
              <a:rPr lang="en-US" sz="1600" spc="-38" dirty="0">
                <a:cs typeface="Arial" panose="020B0604020202020204" pitchFamily="34" charset="0"/>
              </a:rPr>
              <a:t>Approximately 1 Ci of  </a:t>
            </a:r>
            <a:r>
              <a:rPr lang="en-US" sz="1600" spc="-38" baseline="30000" dirty="0">
                <a:cs typeface="Arial" panose="020B0604020202020204" pitchFamily="34" charset="0"/>
              </a:rPr>
              <a:t>225</a:t>
            </a:r>
            <a:r>
              <a:rPr lang="en-US" sz="1600" spc="-38" dirty="0">
                <a:cs typeface="Arial" panose="020B0604020202020204" pitchFamily="34" charset="0"/>
              </a:rPr>
              <a:t>Ac is harvested annually from 130 </a:t>
            </a:r>
            <a:r>
              <a:rPr lang="en-US" sz="1600" spc="-38" dirty="0" err="1">
                <a:cs typeface="Arial" panose="020B0604020202020204" pitchFamily="34" charset="0"/>
              </a:rPr>
              <a:t>mCi</a:t>
            </a:r>
            <a:r>
              <a:rPr lang="en-US" sz="1600" spc="-38" dirty="0">
                <a:cs typeface="Arial" panose="020B0604020202020204" pitchFamily="34" charset="0"/>
              </a:rPr>
              <a:t> </a:t>
            </a:r>
            <a:r>
              <a:rPr lang="en-US" sz="1600" spc="-38" baseline="30000" dirty="0">
                <a:cs typeface="Arial" panose="020B0604020202020204" pitchFamily="34" charset="0"/>
              </a:rPr>
              <a:t>229</a:t>
            </a:r>
            <a:r>
              <a:rPr lang="en-US" sz="1600" spc="-38" dirty="0">
                <a:cs typeface="Arial" panose="020B0604020202020204" pitchFamily="34" charset="0"/>
              </a:rPr>
              <a:t>Th stock at ORNL</a:t>
            </a:r>
          </a:p>
          <a:p>
            <a:pPr marL="175022" indent="-175022">
              <a:defRPr/>
            </a:pPr>
            <a:r>
              <a:rPr lang="en-US" sz="1600" spc="-38" dirty="0">
                <a:cs typeface="Arial" panose="020B0604020202020204" pitchFamily="34" charset="0"/>
              </a:rPr>
              <a:t>Thirteen campaigns are performed per year, with weekly customer shipments</a:t>
            </a:r>
            <a:endParaRPr lang="en-US" sz="1600" b="1" spc="-38" dirty="0">
              <a:solidFill>
                <a:srgbClr val="FF0000"/>
              </a:solidFill>
            </a:endParaRPr>
          </a:p>
          <a:p>
            <a:endParaRPr lang="en-US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271D0D-0640-4B72-A0A6-906D800F9D0F}"/>
              </a:ext>
            </a:extLst>
          </p:cNvPr>
          <p:cNvSpPr txBox="1"/>
          <p:nvPr/>
        </p:nvSpPr>
        <p:spPr>
          <a:xfrm>
            <a:off x="322325" y="4244544"/>
            <a:ext cx="3635666" cy="1202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defRPr/>
            </a:pPr>
            <a:r>
              <a:rPr lang="en-US" sz="1200" b="1" dirty="0"/>
              <a:t>Rationale for pursuing additional routes for production of </a:t>
            </a:r>
            <a:r>
              <a:rPr lang="en-US" sz="1200" b="1" baseline="30000" dirty="0"/>
              <a:t>225</a:t>
            </a:r>
            <a:r>
              <a:rPr lang="en-US" sz="1200" b="1" dirty="0"/>
              <a:t>Ac</a:t>
            </a:r>
          </a:p>
          <a:p>
            <a:pPr marL="175022" indent="-175022">
              <a:buFont typeface="Arial" pitchFamily="34" charset="0"/>
              <a:buChar char="•"/>
              <a:defRPr/>
            </a:pPr>
            <a:r>
              <a:rPr lang="en-US" sz="1200" dirty="0">
                <a:cs typeface="Arial" panose="020B0604020202020204" pitchFamily="34" charset="0"/>
              </a:rPr>
              <a:t>The present supply is insufficient to meet the growing research and medical applications demands for </a:t>
            </a:r>
            <a:r>
              <a:rPr lang="en-US" sz="1200" baseline="30000" dirty="0">
                <a:cs typeface="Arial" panose="020B0604020202020204" pitchFamily="34" charset="0"/>
              </a:rPr>
              <a:t>225</a:t>
            </a:r>
            <a:r>
              <a:rPr lang="en-US" sz="1200" dirty="0">
                <a:cs typeface="Arial" panose="020B0604020202020204" pitchFamily="34" charset="0"/>
              </a:rPr>
              <a:t>Ac </a:t>
            </a:r>
          </a:p>
          <a:p>
            <a:pPr algn="l">
              <a:lnSpc>
                <a:spcPct val="90000"/>
              </a:lnSpc>
            </a:pPr>
            <a:endParaRPr lang="en-US" sz="13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96671-D63F-4F9D-A27C-925CDA13C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448" y="4195215"/>
            <a:ext cx="4032341" cy="24531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7EE8162-1616-4297-BF50-AB5A588A023D}"/>
              </a:ext>
            </a:extLst>
          </p:cNvPr>
          <p:cNvGrpSpPr>
            <a:grpSpLocks/>
          </p:cNvGrpSpPr>
          <p:nvPr/>
        </p:nvGrpSpPr>
        <p:grpSpPr bwMode="auto">
          <a:xfrm>
            <a:off x="7599919" y="1834678"/>
            <a:ext cx="1221755" cy="2696379"/>
            <a:chOff x="8115300" y="2907726"/>
            <a:chExt cx="1600200" cy="3838746"/>
          </a:xfrm>
        </p:grpSpPr>
        <p:sp>
          <p:nvSpPr>
            <p:cNvPr id="7" name="TextBox 37">
              <a:extLst>
                <a:ext uri="{FF2B5EF4-FFF2-40B4-BE49-F238E27FC236}">
                  <a16:creationId xmlns:a16="http://schemas.microsoft.com/office/drawing/2014/main" id="{78F8C228-DF1B-443B-A7A4-A4848F9A01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6257924"/>
              <a:ext cx="1600200" cy="488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35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10 d</a:t>
              </a:r>
            </a:p>
          </p:txBody>
        </p:sp>
        <p:sp>
          <p:nvSpPr>
            <p:cNvPr id="8" name="TextBox 28">
              <a:extLst>
                <a:ext uri="{FF2B5EF4-FFF2-40B4-BE49-F238E27FC236}">
                  <a16:creationId xmlns:a16="http://schemas.microsoft.com/office/drawing/2014/main" id="{64920CA6-E655-49C3-8922-63F7761D2A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5299830"/>
              <a:ext cx="1600200" cy="4885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15 d</a:t>
              </a:r>
            </a:p>
          </p:txBody>
        </p:sp>
        <p:sp>
          <p:nvSpPr>
            <p:cNvPr id="9" name="TextBox 27">
              <a:extLst>
                <a:ext uri="{FF2B5EF4-FFF2-40B4-BE49-F238E27FC236}">
                  <a16:creationId xmlns:a16="http://schemas.microsoft.com/office/drawing/2014/main" id="{7624ABFA-18D7-44B4-A114-760788FF75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4390276"/>
              <a:ext cx="1600200" cy="826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7.9x10</a:t>
              </a: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</a:t>
              </a:r>
            </a:p>
          </p:txBody>
        </p:sp>
        <p:sp>
          <p:nvSpPr>
            <p:cNvPr id="10" name="TextBox 26">
              <a:extLst>
                <a:ext uri="{FF2B5EF4-FFF2-40B4-BE49-F238E27FC236}">
                  <a16:creationId xmlns:a16="http://schemas.microsoft.com/office/drawing/2014/main" id="{4FA8E8DE-C250-4791-A4E0-7D6B3C0AF3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5300" y="3473164"/>
              <a:ext cx="1600200" cy="826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defTabSz="1958579"/>
              <a:r>
                <a:rPr lang="el-GR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α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1.6x10</a:t>
              </a: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y</a:t>
              </a:r>
            </a:p>
          </p:txBody>
        </p:sp>
        <p:sp>
          <p:nvSpPr>
            <p:cNvPr id="11" name="Rounded Rectangle 13">
              <a:extLst>
                <a:ext uri="{FF2B5EF4-FFF2-40B4-BE49-F238E27FC236}">
                  <a16:creationId xmlns:a16="http://schemas.microsoft.com/office/drawing/2014/main" id="{A2831A15-AA62-4404-8CB9-72C954963DCA}"/>
                </a:ext>
              </a:extLst>
            </p:cNvPr>
            <p:cNvSpPr/>
            <p:nvPr/>
          </p:nvSpPr>
          <p:spPr>
            <a:xfrm>
              <a:off x="8115300" y="3842453"/>
              <a:ext cx="865021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229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</a:t>
              </a:r>
            </a:p>
          </p:txBody>
        </p:sp>
        <p:sp>
          <p:nvSpPr>
            <p:cNvPr id="12" name="Rounded Rectangle 14">
              <a:extLst>
                <a:ext uri="{FF2B5EF4-FFF2-40B4-BE49-F238E27FC236}">
                  <a16:creationId xmlns:a16="http://schemas.microsoft.com/office/drawing/2014/main" id="{433F5261-8280-4B25-A7AC-A77023D9767B}"/>
                </a:ext>
              </a:extLst>
            </p:cNvPr>
            <p:cNvSpPr/>
            <p:nvPr/>
          </p:nvSpPr>
          <p:spPr>
            <a:xfrm>
              <a:off x="8115300" y="2907726"/>
              <a:ext cx="950996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233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</a:p>
          </p:txBody>
        </p:sp>
        <p:sp>
          <p:nvSpPr>
            <p:cNvPr id="13" name="Rounded Rectangle 15">
              <a:extLst>
                <a:ext uri="{FF2B5EF4-FFF2-40B4-BE49-F238E27FC236}">
                  <a16:creationId xmlns:a16="http://schemas.microsoft.com/office/drawing/2014/main" id="{3839C0C8-C905-4A49-974E-4DF82DFB633A}"/>
                </a:ext>
              </a:extLst>
            </p:cNvPr>
            <p:cNvSpPr/>
            <p:nvPr/>
          </p:nvSpPr>
          <p:spPr>
            <a:xfrm>
              <a:off x="8115300" y="5725047"/>
              <a:ext cx="842211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225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</a:t>
              </a:r>
            </a:p>
          </p:txBody>
        </p:sp>
        <p:sp>
          <p:nvSpPr>
            <p:cNvPr id="14" name="Rounded Rectangle 16">
              <a:extLst>
                <a:ext uri="{FF2B5EF4-FFF2-40B4-BE49-F238E27FC236}">
                  <a16:creationId xmlns:a16="http://schemas.microsoft.com/office/drawing/2014/main" id="{633D55B0-3DC1-4C55-8DF4-E47DED93B0DB}"/>
                </a:ext>
              </a:extLst>
            </p:cNvPr>
            <p:cNvSpPr/>
            <p:nvPr/>
          </p:nvSpPr>
          <p:spPr>
            <a:xfrm>
              <a:off x="8115300" y="4754657"/>
              <a:ext cx="950996" cy="533057"/>
            </a:xfrm>
            <a:prstGeom prst="roundRect">
              <a:avLst/>
            </a:prstGeom>
            <a:solidFill>
              <a:srgbClr val="E3E3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350" baseline="300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225</a:t>
              </a:r>
              <a:r>
                <a:rPr lang="en-US" sz="135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5D005CB-AAA0-406C-8885-CE67C06890F3}"/>
                </a:ext>
              </a:extLst>
            </p:cNvPr>
            <p:cNvCxnSpPr/>
            <p:nvPr/>
          </p:nvCxnSpPr>
          <p:spPr>
            <a:xfrm>
              <a:off x="8443412" y="3463307"/>
              <a:ext cx="0" cy="369762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1C25610-8452-4C47-B297-B46556B940A2}"/>
                </a:ext>
              </a:extLst>
            </p:cNvPr>
            <p:cNvCxnSpPr/>
            <p:nvPr/>
          </p:nvCxnSpPr>
          <p:spPr>
            <a:xfrm>
              <a:off x="8460958" y="4386772"/>
              <a:ext cx="0" cy="411055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59D0524-38F4-4FFD-9E4F-B31D769A6AEC}"/>
                </a:ext>
              </a:extLst>
            </p:cNvPr>
            <p:cNvCxnSpPr/>
            <p:nvPr/>
          </p:nvCxnSpPr>
          <p:spPr>
            <a:xfrm>
              <a:off x="8443412" y="5306484"/>
              <a:ext cx="0" cy="409178"/>
            </a:xfrm>
            <a:prstGeom prst="straightConnector1">
              <a:avLst/>
            </a:prstGeom>
            <a:ln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77CD38F-22A7-4876-BF32-D0A571367FBD}"/>
                </a:ext>
              </a:extLst>
            </p:cNvPr>
            <p:cNvCxnSpPr/>
            <p:nvPr/>
          </p:nvCxnSpPr>
          <p:spPr>
            <a:xfrm>
              <a:off x="8443412" y="6258104"/>
              <a:ext cx="0" cy="3979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46121877-5E83-4639-AF07-D8913CD5DD53}"/>
              </a:ext>
            </a:extLst>
          </p:cNvPr>
          <p:cNvSpPr txBox="1">
            <a:spLocks/>
          </p:cNvSpPr>
          <p:nvPr/>
        </p:nvSpPr>
        <p:spPr>
          <a:xfrm>
            <a:off x="322325" y="267970"/>
            <a:ext cx="8572500" cy="5394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Actinium-225 Production at ORNL</a:t>
            </a:r>
          </a:p>
        </p:txBody>
      </p:sp>
    </p:spTree>
    <p:extLst>
      <p:ext uri="{BB962C8B-B14F-4D97-AF65-F5344CB8AC3E}">
        <p14:creationId xmlns:p14="http://schemas.microsoft.com/office/powerpoint/2010/main" val="3250219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33207"/>
            <a:ext cx="8572500" cy="36009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Accelerator Production via </a:t>
            </a:r>
            <a:r>
              <a:rPr kumimoji="1" lang="en-US" sz="3600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232</a:t>
            </a:r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Th(</a:t>
            </a:r>
            <a:r>
              <a:rPr kumimoji="1" lang="en-US" sz="3600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p,x</a:t>
            </a:r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)</a:t>
            </a:r>
            <a:r>
              <a:rPr kumimoji="1" lang="en-US" sz="3600" baseline="300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225</a:t>
            </a:r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Ac:</a:t>
            </a:r>
          </a:p>
        </p:txBody>
      </p:sp>
      <p:pic>
        <p:nvPicPr>
          <p:cNvPr id="4" name="Content Placeholder 3" descr="Screen Shot 2014-07-30 at 3.45.45 PM.png">
            <a:extLst>
              <a:ext uri="{FF2B5EF4-FFF2-40B4-BE49-F238E27FC236}">
                <a16:creationId xmlns:a16="http://schemas.microsoft.com/office/drawing/2014/main" id="{4F358C5C-1883-4AE9-BE66-10555A9ED1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45" y="1966644"/>
            <a:ext cx="3655327" cy="2657141"/>
          </a:xfrm>
          <a:prstGeom prst="rect">
            <a:avLst/>
          </a:prstGeom>
          <a:ln>
            <a:solidFill>
              <a:schemeClr val="tx2"/>
            </a:solidFill>
          </a:ln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87A1D04-3301-45CD-AFB2-A2228714DFFE}"/>
              </a:ext>
            </a:extLst>
          </p:cNvPr>
          <p:cNvGraphicFramePr>
            <a:graphicFrameLocks noGrp="1"/>
          </p:cNvGraphicFramePr>
          <p:nvPr/>
        </p:nvGraphicFramePr>
        <p:xfrm>
          <a:off x="4471716" y="1966644"/>
          <a:ext cx="4155419" cy="1485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3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1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717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Facility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Anticipated Single Target Ac-225 Yields (</a:t>
                      </a:r>
                      <a:r>
                        <a:rPr lang="en-US" sz="1200" baseline="0" dirty="0"/>
                        <a:t>10 day irradiation)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25">
                <a:tc>
                  <a:txBody>
                    <a:bodyPr/>
                    <a:lstStyle/>
                    <a:p>
                      <a:r>
                        <a:rPr lang="en-US" sz="1200" dirty="0"/>
                        <a:t>LANL (100 MeV, 250-450 µA)</a:t>
                      </a:r>
                      <a:endParaRPr lang="en-US" sz="12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1.3-2.3* Ci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25">
                <a:tc>
                  <a:txBody>
                    <a:bodyPr/>
                    <a:lstStyle/>
                    <a:p>
                      <a:r>
                        <a:rPr lang="en-US" sz="1200" dirty="0"/>
                        <a:t>BNL (200 MeV, 165 µA)</a:t>
                      </a:r>
                      <a:endParaRPr lang="en-US" sz="1200" baseline="30000" dirty="0">
                        <a:solidFill>
                          <a:srgbClr val="3333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2.2 Ci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83" marB="3428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Content Placeholder 14">
            <a:extLst>
              <a:ext uri="{FF2B5EF4-FFF2-40B4-BE49-F238E27FC236}">
                <a16:creationId xmlns:a16="http://schemas.microsoft.com/office/drawing/2014/main" id="{A5AF875C-DB27-4044-95C1-C57E8CCE0733}"/>
              </a:ext>
            </a:extLst>
          </p:cNvPr>
          <p:cNvSpPr txBox="1">
            <a:spLocks/>
          </p:cNvSpPr>
          <p:nvPr/>
        </p:nvSpPr>
        <p:spPr bwMode="auto">
          <a:xfrm>
            <a:off x="4572000" y="3514017"/>
            <a:ext cx="3912056" cy="1109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* Theoretical maximum value assumed for production with 450 µA on target resulting from recent facility investments.</a:t>
            </a:r>
          </a:p>
          <a:p>
            <a:pPr marL="0" indent="0" algn="r">
              <a:spcBef>
                <a:spcPts val="0"/>
              </a:spcBef>
              <a:buNone/>
            </a:pPr>
            <a:endParaRPr lang="en-US" sz="1050" i="1" dirty="0">
              <a:latin typeface="+mn-lt"/>
              <a:cs typeface="Arial" panose="020B0604020202020204" pitchFamily="34" charset="0"/>
            </a:endParaRP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J.W. Weidner  et al. Appl.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Radiat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Isot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70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2012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2602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J.W. Engle et. al. Phys. Rev. C. 88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2013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014604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J.W. Engle et. al.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Radiochim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Acta 102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2014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569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en-US" sz="1050" i="1" dirty="0">
                <a:latin typeface="+mn-lt"/>
                <a:cs typeface="Arial" panose="020B0604020202020204" pitchFamily="34" charset="0"/>
              </a:rPr>
              <a:t>J.R. Griswold et. al. Appl.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Radiat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</a:t>
            </a:r>
            <a:r>
              <a:rPr lang="en-US" sz="1050" i="1" dirty="0" err="1">
                <a:latin typeface="+mn-lt"/>
                <a:cs typeface="Arial" panose="020B0604020202020204" pitchFamily="34" charset="0"/>
              </a:rPr>
              <a:t>Isot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. 118 (</a:t>
            </a:r>
            <a:r>
              <a:rPr lang="en-US" sz="1050" b="1" i="1" dirty="0">
                <a:latin typeface="+mn-lt"/>
                <a:cs typeface="Arial" panose="020B0604020202020204" pitchFamily="34" charset="0"/>
              </a:rPr>
              <a:t>2016</a:t>
            </a:r>
            <a:r>
              <a:rPr lang="en-US" sz="1050" i="1" dirty="0">
                <a:latin typeface="+mn-lt"/>
                <a:cs typeface="Arial" panose="020B0604020202020204" pitchFamily="34" charset="0"/>
              </a:rPr>
              <a:t>) 366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DB7B00-8240-4438-ACAE-BDF13A47DE67}"/>
              </a:ext>
            </a:extLst>
          </p:cNvPr>
          <p:cNvSpPr txBox="1"/>
          <p:nvPr/>
        </p:nvSpPr>
        <p:spPr>
          <a:xfrm>
            <a:off x="516866" y="4824788"/>
            <a:ext cx="81102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="1" dirty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Facility investments at IPF and BLIP have increased our projected production capacity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A7634ED-7C37-46CD-A974-A09707EF49D9}"/>
              </a:ext>
            </a:extLst>
          </p:cNvPr>
          <p:cNvSpPr txBox="1">
            <a:spLocks/>
          </p:cNvSpPr>
          <p:nvPr/>
        </p:nvSpPr>
        <p:spPr bwMode="auto">
          <a:xfrm>
            <a:off x="336041" y="1685577"/>
            <a:ext cx="8572500" cy="25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350" b="1" dirty="0"/>
              <a:t>Initial R&amp;D Promised Significant Impact</a:t>
            </a:r>
          </a:p>
        </p:txBody>
      </p:sp>
    </p:spTree>
    <p:extLst>
      <p:ext uri="{BB962C8B-B14F-4D97-AF65-F5344CB8AC3E}">
        <p14:creationId xmlns:p14="http://schemas.microsoft.com/office/powerpoint/2010/main" val="881798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>
            <a:extLst>
              <a:ext uri="{FF2B5EF4-FFF2-40B4-BE49-F238E27FC236}">
                <a16:creationId xmlns:a16="http://schemas.microsoft.com/office/drawing/2014/main" id="{C7DB004A-9DCA-4D27-8478-88D3ADA60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8902" y="900702"/>
            <a:ext cx="6172200" cy="941796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altLang="en-US" sz="15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Challenge: develop thick Th targets to withstand high beam current to support clinical scale production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AF78D56-A3D0-4494-BD66-FCFDF912E0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8486" y="1493044"/>
            <a:ext cx="3992165" cy="3829050"/>
          </a:xfrm>
        </p:spPr>
        <p:txBody>
          <a:bodyPr>
            <a:normAutofit/>
          </a:bodyPr>
          <a:lstStyle/>
          <a:p>
            <a:pPr>
              <a:buClr>
                <a:srgbClr val="F2F6FC">
                  <a:lumMod val="50000"/>
                </a:srgbClr>
              </a:buClr>
              <a:buSzPct val="120000"/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Initial targets were thin </a:t>
            </a:r>
            <a:r>
              <a:rPr lang="en-US" alt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foils (0.127mm, 0.9g) encapsulated in Al. Used to support small scale production for chemistry development and for </a:t>
            </a:r>
            <a:r>
              <a:rPr lang="en-US" sz="1350" baseline="30000" dirty="0"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Ac cross section determinations.</a:t>
            </a: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Next larger diameter (0.38mm thick,13g )BNL targets to support new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rastered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beam at BLIP were sealed in </a:t>
            </a:r>
            <a:r>
              <a:rPr 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inconel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 by electron beam welding. 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Primary risk associated with Ci-Scale targets (~100g) is overheating. </a:t>
            </a: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Capsule MP (1290°C) is lower than thorium MP (1755°C).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Thermal behavior at </a:t>
            </a:r>
            <a:r>
              <a:rPr lang="en-US" altLang="en-US" sz="1350" dirty="0" err="1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/capsule interface is key.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r>
              <a:rPr lang="en-US" altLang="en-US" sz="1350" dirty="0">
                <a:latin typeface="Arial" panose="020B0604020202020204" pitchFamily="34" charset="0"/>
                <a:cs typeface="Arial" panose="020B0604020202020204" pitchFamily="34" charset="0"/>
              </a:rPr>
              <a:t>Thermal calculation for 165μA at 191 MeV incident energy assuming ideal thermal contact for a 3 mm thick target (105g) predicts low peak temperature but actual thermal contact conductance will be lower.</a:t>
            </a:r>
          </a:p>
          <a:p>
            <a:pPr>
              <a:buClr>
                <a:srgbClr val="F2F6FC">
                  <a:lumMod val="50000"/>
                </a:srgbClr>
              </a:buClr>
              <a:defRPr/>
            </a:pPr>
            <a:endParaRPr lang="en-US" alt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AE536808-A3D9-443F-95E8-9E75F8D64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1" y="1714500"/>
            <a:ext cx="1937147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2">
            <a:extLst>
              <a:ext uri="{FF2B5EF4-FFF2-40B4-BE49-F238E27FC236}">
                <a16:creationId xmlns:a16="http://schemas.microsoft.com/office/drawing/2014/main" id="{2B199A7B-B960-4319-A9E4-D383ECF47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9" y="2457450"/>
            <a:ext cx="186571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8" name="Content Placeholder 2">
            <a:extLst>
              <a:ext uri="{FF2B5EF4-FFF2-40B4-BE49-F238E27FC236}">
                <a16:creationId xmlns:a16="http://schemas.microsoft.com/office/drawing/2014/main" id="{355C81D7-D0C6-4071-93B8-91DCA937578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7" y="4057650"/>
            <a:ext cx="2709863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6FB52-ED35-B239-624E-DB6D06C2B6E1}"/>
              </a:ext>
            </a:extLst>
          </p:cNvPr>
          <p:cNvSpPr txBox="1">
            <a:spLocks/>
          </p:cNvSpPr>
          <p:nvPr/>
        </p:nvSpPr>
        <p:spPr>
          <a:xfrm>
            <a:off x="322326" y="168256"/>
            <a:ext cx="8628678" cy="4016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kumimoji="1" lang="en-US" dirty="0" err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Targetry</a:t>
            </a:r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 and Inventory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67" y="1088069"/>
            <a:ext cx="6477218" cy="697230"/>
          </a:xfrm>
        </p:spPr>
        <p:txBody>
          <a:bodyPr>
            <a:noAutofit/>
          </a:bodyPr>
          <a:lstStyle/>
          <a:p>
            <a:br>
              <a:rPr lang="en-US" sz="18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recovery ~90%, &gt;99% </a:t>
            </a:r>
            <a:r>
              <a:rPr lang="en-US" sz="1200" dirty="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radiopurity</a:t>
            </a:r>
            <a:r>
              <a:rPr lang="en-US" sz="12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225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Ac/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213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 generator performance is equivalent to generators prepared from 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229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Th-derived </a:t>
            </a:r>
            <a:r>
              <a:rPr lang="en-US" sz="1200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Ac.</a:t>
            </a:r>
            <a:br>
              <a:rPr lang="en-US" sz="1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97" y="2121763"/>
            <a:ext cx="7569829" cy="427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1F20850-1D9D-8D70-9796-83E24FF34985}"/>
              </a:ext>
            </a:extLst>
          </p:cNvPr>
          <p:cNvSpPr txBox="1">
            <a:spLocks/>
          </p:cNvSpPr>
          <p:nvPr/>
        </p:nvSpPr>
        <p:spPr>
          <a:xfrm>
            <a:off x="322326" y="168256"/>
            <a:ext cx="8628678" cy="4016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Preliminary Chemistry Flow Sheet</a:t>
            </a:r>
          </a:p>
        </p:txBody>
      </p:sp>
    </p:spTree>
    <p:extLst>
      <p:ext uri="{BB962C8B-B14F-4D97-AF65-F5344CB8AC3E}">
        <p14:creationId xmlns:p14="http://schemas.microsoft.com/office/powerpoint/2010/main" val="152024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63771" y="161925"/>
            <a:ext cx="5165725" cy="7239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Role of the Department of Energy</a:t>
            </a:r>
          </a:p>
        </p:txBody>
      </p:sp>
      <p:pic>
        <p:nvPicPr>
          <p:cNvPr id="8" name="Picture 7" descr="RGB_Color-Seal_Green-Mark_SC_Horizon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62028"/>
            <a:ext cx="3821533" cy="65512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>
          <a:xfrm>
            <a:off x="8766175" y="6619875"/>
            <a:ext cx="3778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b="1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i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2F1700D6-225F-4567-B16E-B2D85BC2C521}"/>
              </a:ext>
            </a:extLst>
          </p:cNvPr>
          <p:cNvSpPr txBox="1">
            <a:spLocks/>
          </p:cNvSpPr>
          <p:nvPr/>
        </p:nvSpPr>
        <p:spPr bwMode="auto">
          <a:xfrm>
            <a:off x="241747" y="1282700"/>
            <a:ext cx="7984902" cy="533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200" i="0" kern="0"/>
              <a:t>The development of most, if not all, isotopes used in medicine was fostered by DOE or its predecessor agencies:</a:t>
            </a:r>
          </a:p>
          <a:p>
            <a:pPr lvl="1"/>
            <a:endParaRPr lang="en-US" sz="2000" i="0" kern="0"/>
          </a:p>
          <a:p>
            <a:pPr lvl="1"/>
            <a:r>
              <a:rPr lang="en-US" sz="2000" i="0" kern="0"/>
              <a:t>C-14 (Oak Ridge National Lab)</a:t>
            </a:r>
          </a:p>
          <a:p>
            <a:pPr lvl="1"/>
            <a:r>
              <a:rPr lang="en-US" sz="2000" i="0" kern="0"/>
              <a:t>Mo-99/Tc-99m (Brookhaven National Lab)</a:t>
            </a:r>
          </a:p>
          <a:p>
            <a:pPr lvl="1"/>
            <a:r>
              <a:rPr lang="en-US" sz="2000" i="0" kern="0"/>
              <a:t>I-131 (Lawrence Berkeley National Lab)</a:t>
            </a:r>
          </a:p>
          <a:p>
            <a:pPr lvl="1"/>
            <a:r>
              <a:rPr lang="en-US" sz="2000" i="0" kern="0"/>
              <a:t>Sr-90/Y-90 (ORNL)</a:t>
            </a:r>
          </a:p>
          <a:p>
            <a:pPr lvl="1"/>
            <a:r>
              <a:rPr lang="en-US" sz="2000" i="0" kern="0"/>
              <a:t>F-18 FDG (BNL)</a:t>
            </a:r>
          </a:p>
          <a:p>
            <a:pPr lvl="1"/>
            <a:r>
              <a:rPr lang="en-US" sz="2000" i="0" kern="0"/>
              <a:t>Pb-212/Bi-212 (Argonne National Lab)</a:t>
            </a:r>
          </a:p>
          <a:p>
            <a:pPr lvl="1"/>
            <a:r>
              <a:rPr lang="en-US" sz="2000" i="0" kern="0"/>
              <a:t>Sr-82 (Los Alamos National Lab)</a:t>
            </a:r>
          </a:p>
          <a:p>
            <a:pPr lvl="1"/>
            <a:r>
              <a:rPr lang="en-US" sz="2000" i="0" kern="0"/>
              <a:t>Ac-225/Bi-213 (ORNL)</a:t>
            </a:r>
          </a:p>
          <a:p>
            <a:pPr marL="0" indent="0">
              <a:buNone/>
            </a:pPr>
            <a:endParaRPr lang="en-US" sz="2200" i="0" ker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50" y="2177679"/>
            <a:ext cx="3118997" cy="40063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90350" y="6254988"/>
            <a:ext cx="27060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The BNL Tc-99m Generator</a:t>
            </a:r>
          </a:p>
        </p:txBody>
      </p:sp>
    </p:spTree>
    <p:extLst>
      <p:ext uri="{BB962C8B-B14F-4D97-AF65-F5344CB8AC3E}">
        <p14:creationId xmlns:p14="http://schemas.microsoft.com/office/powerpoint/2010/main" val="1520639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0418-051E-541D-92F6-21FA23A52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326" y="168256"/>
            <a:ext cx="8628678" cy="401648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Processing Facilities at BNL: Latest News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75A736-6967-4E6F-FF29-2A33239068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2326" y="1794511"/>
            <a:ext cx="4920851" cy="367540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2A2121-1368-6DEF-B314-C4A7FDAB63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245884" y="1421305"/>
            <a:ext cx="3642743" cy="4203944"/>
          </a:xfrm>
        </p:spPr>
        <p:txBody>
          <a:bodyPr>
            <a:no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Commissioned new AP hot cells for processing of Ac-225 to meet growing demand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AP hot cells in routine operations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This year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major milestone was achieved!</a:t>
            </a:r>
          </a:p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MIRP put 112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mCi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Ac-225 into inventory by irradiation and processing all conducted here onsite (BLIP and AP hot cell) –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accomplishment!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 IP now has two processing sites: ORNL and BNL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Consist of three hot cells, two ready rooms, dedicated ventilation, acid scrubber system, clamshell for target introduction to reduce dose to operators.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812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79DC-CE1C-4307-B00E-672D803B2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2" y="4563895"/>
            <a:ext cx="3831754" cy="177782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500" dirty="0"/>
              <a:t>Repurposing Former HC3 Facility, Bldg. 870</a:t>
            </a:r>
            <a:endParaRPr lang="en-US" sz="35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696A3D-82B7-44F0-8813-17E5FF4178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4" b="529"/>
          <a:stretch/>
        </p:blipFill>
        <p:spPr>
          <a:xfrm>
            <a:off x="20" y="10"/>
            <a:ext cx="4498207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75AC2D-CEB7-4E7B-A1AF-C3587EEE9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26" r="2437"/>
          <a:stretch/>
        </p:blipFill>
        <p:spPr>
          <a:xfrm>
            <a:off x="4632326" y="10"/>
            <a:ext cx="4511674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3F654-7E7E-41AD-88BC-55EE316DC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832" y="4571423"/>
            <a:ext cx="3906408" cy="1770300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Waste management Facility was designed as a Haz Cat-3 facility and has two bays that we could add hot cells.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New building originally built for mixed waste not used has a number of bays and a lab allowing for hot cell installation.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8E3D10-BBB9-4AA6-9CCB-345DFFC1D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21</a:t>
            </a:fld>
            <a:endParaRPr lang="en-US" sz="750" dirty="0"/>
          </a:p>
        </p:txBody>
      </p:sp>
    </p:spTree>
    <p:extLst>
      <p:ext uri="{BB962C8B-B14F-4D97-AF65-F5344CB8AC3E}">
        <p14:creationId xmlns:p14="http://schemas.microsoft.com/office/powerpoint/2010/main" val="2153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A9711-9DC0-4C65-B4EF-7795587D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86" y="283480"/>
            <a:ext cx="7886700" cy="994172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kumimoji="1" lang="en-US" sz="3600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Cyclotron in Building 901 Room 130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B24201-7ECE-4503-9DA6-2221756B36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499" b="21442"/>
          <a:stretch/>
        </p:blipFill>
        <p:spPr>
          <a:xfrm>
            <a:off x="600186" y="1851423"/>
            <a:ext cx="7943627" cy="35780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041FE-5C8C-44D1-B9E9-D0C87499E4C2}"/>
              </a:ext>
            </a:extLst>
          </p:cNvPr>
          <p:cNvSpPr/>
          <p:nvPr/>
        </p:nvSpPr>
        <p:spPr>
          <a:xfrm>
            <a:off x="4481850" y="3992351"/>
            <a:ext cx="597745" cy="402608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88483A0-BAC8-4BA3-AF87-08EA485BA6E8}"/>
              </a:ext>
            </a:extLst>
          </p:cNvPr>
          <p:cNvSpPr/>
          <p:nvPr/>
        </p:nvSpPr>
        <p:spPr>
          <a:xfrm>
            <a:off x="4704570" y="4074386"/>
            <a:ext cx="218661" cy="23854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2F0967-A47A-43F6-BE6E-647753EB5E3C}"/>
              </a:ext>
            </a:extLst>
          </p:cNvPr>
          <p:cNvSpPr/>
          <p:nvPr/>
        </p:nvSpPr>
        <p:spPr>
          <a:xfrm flipH="1">
            <a:off x="4523249" y="4045435"/>
            <a:ext cx="97502" cy="296441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162743-61AE-4FFC-8599-F906E6F4FF0F}"/>
              </a:ext>
            </a:extLst>
          </p:cNvPr>
          <p:cNvSpPr txBox="1"/>
          <p:nvPr/>
        </p:nvSpPr>
        <p:spPr>
          <a:xfrm>
            <a:off x="1911196" y="1762091"/>
            <a:ext cx="23802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MIRP Cyclotron</a:t>
            </a:r>
          </a:p>
          <a:p>
            <a:r>
              <a:rPr lang="en-US" sz="2100" dirty="0"/>
              <a:t>Model ACSI TR19</a:t>
            </a:r>
            <a:r>
              <a:rPr lang="en-US" sz="1350" dirty="0"/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33B0CBE-6CD5-434D-B173-3AC5290EDEF3}"/>
              </a:ext>
            </a:extLst>
          </p:cNvPr>
          <p:cNvCxnSpPr>
            <a:cxnSpLocks/>
          </p:cNvCxnSpPr>
          <p:nvPr/>
        </p:nvCxnSpPr>
        <p:spPr>
          <a:xfrm>
            <a:off x="4106826" y="2388338"/>
            <a:ext cx="597745" cy="165433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9750380-DEEB-4856-B1ED-D438634E778E}"/>
              </a:ext>
            </a:extLst>
          </p:cNvPr>
          <p:cNvSpPr/>
          <p:nvPr/>
        </p:nvSpPr>
        <p:spPr>
          <a:xfrm>
            <a:off x="980854" y="3648297"/>
            <a:ext cx="1858040" cy="1547038"/>
          </a:xfrm>
          <a:prstGeom prst="rect">
            <a:avLst/>
          </a:prstGeom>
          <a:solidFill>
            <a:schemeClr val="accent2">
              <a:lumMod val="60000"/>
              <a:lumOff val="4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99FBB6-08A6-4465-AE1E-6A94A7FC9633}"/>
              </a:ext>
            </a:extLst>
          </p:cNvPr>
          <p:cNvSpPr txBox="1"/>
          <p:nvPr/>
        </p:nvSpPr>
        <p:spPr>
          <a:xfrm>
            <a:off x="685800" y="2845594"/>
            <a:ext cx="61908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ITD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2E4926-6E79-41D0-93A2-7B6407C8179C}"/>
              </a:ext>
            </a:extLst>
          </p:cNvPr>
          <p:cNvCxnSpPr/>
          <p:nvPr/>
        </p:nvCxnSpPr>
        <p:spPr>
          <a:xfrm>
            <a:off x="980854" y="3195029"/>
            <a:ext cx="188843" cy="4249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2C637685-4033-40A6-A8A3-08EBB6266381}"/>
              </a:ext>
            </a:extLst>
          </p:cNvPr>
          <p:cNvSpPr/>
          <p:nvPr/>
        </p:nvSpPr>
        <p:spPr>
          <a:xfrm>
            <a:off x="3965713" y="3648297"/>
            <a:ext cx="815009" cy="31990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9FD4FC-A36D-4381-A60D-41EC81DA65D9}"/>
              </a:ext>
            </a:extLst>
          </p:cNvPr>
          <p:cNvSpPr/>
          <p:nvPr/>
        </p:nvSpPr>
        <p:spPr>
          <a:xfrm>
            <a:off x="4780722" y="3648296"/>
            <a:ext cx="298873" cy="344055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18D9F0-319D-42F8-8762-853C18BAF0C7}"/>
              </a:ext>
            </a:extLst>
          </p:cNvPr>
          <p:cNvSpPr/>
          <p:nvPr/>
        </p:nvSpPr>
        <p:spPr>
          <a:xfrm>
            <a:off x="3862406" y="4401583"/>
            <a:ext cx="891161" cy="31990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60AEAE-E701-46D8-BE7F-5928F68836CA}"/>
              </a:ext>
            </a:extLst>
          </p:cNvPr>
          <p:cNvSpPr/>
          <p:nvPr/>
        </p:nvSpPr>
        <p:spPr>
          <a:xfrm>
            <a:off x="4209139" y="4920446"/>
            <a:ext cx="362861" cy="319901"/>
          </a:xfrm>
          <a:prstGeom prst="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650982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FC5F64A-650C-9CC3-E262-4AE9C00584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03" t="19050" r="17137" b="16280"/>
          <a:stretch/>
        </p:blipFill>
        <p:spPr>
          <a:xfrm>
            <a:off x="6137653" y="3694987"/>
            <a:ext cx="2439353" cy="20968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D153C9-B6EC-5440-87A3-9DCF9B76E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BB7FB6-6CB1-8330-B0C6-94064E924D3A}"/>
              </a:ext>
            </a:extLst>
          </p:cNvPr>
          <p:cNvGrpSpPr/>
          <p:nvPr/>
        </p:nvGrpSpPr>
        <p:grpSpPr>
          <a:xfrm>
            <a:off x="351577" y="1667023"/>
            <a:ext cx="2626010" cy="4124804"/>
            <a:chOff x="2930374" y="40713"/>
            <a:chExt cx="4194877" cy="68193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3E4694-32AA-BEAE-B785-700F26216B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456" r="7439"/>
            <a:stretch/>
          </p:blipFill>
          <p:spPr>
            <a:xfrm rot="5400000">
              <a:off x="1618131" y="1352956"/>
              <a:ext cx="6819364" cy="419487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E5A046-FD2A-AD67-A0AC-BC40CEE7D589}"/>
                </a:ext>
              </a:extLst>
            </p:cNvPr>
            <p:cNvSpPr txBox="1"/>
            <p:nvPr/>
          </p:nvSpPr>
          <p:spPr>
            <a:xfrm>
              <a:off x="6007651" y="2451654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D14098F-B32C-8B59-7C04-793652CB82E4}"/>
                </a:ext>
              </a:extLst>
            </p:cNvPr>
            <p:cNvSpPr txBox="1"/>
            <p:nvPr/>
          </p:nvSpPr>
          <p:spPr>
            <a:xfrm>
              <a:off x="4079459" y="4980611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696084-B8B2-CD90-A045-9DA9FD0C575F}"/>
                </a:ext>
              </a:extLst>
            </p:cNvPr>
            <p:cNvSpPr txBox="1"/>
            <p:nvPr/>
          </p:nvSpPr>
          <p:spPr>
            <a:xfrm>
              <a:off x="4874588" y="1586564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466064-6C17-BD3A-22C0-9C1D5F053269}"/>
                </a:ext>
              </a:extLst>
            </p:cNvPr>
            <p:cNvSpPr txBox="1"/>
            <p:nvPr/>
          </p:nvSpPr>
          <p:spPr>
            <a:xfrm>
              <a:off x="5934763" y="5170173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6E630C-F64A-F88D-4BCA-FEABDF9509F4}"/>
                </a:ext>
              </a:extLst>
            </p:cNvPr>
            <p:cNvSpPr txBox="1"/>
            <p:nvPr/>
          </p:nvSpPr>
          <p:spPr>
            <a:xfrm>
              <a:off x="5027813" y="5298663"/>
              <a:ext cx="993912" cy="763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FF00"/>
                  </a:solidFill>
                </a:rPr>
                <a:t>Joint 4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F4481AE-C682-9F7A-9EB0-46F46D2D6971}"/>
                </a:ext>
              </a:extLst>
            </p:cNvPr>
            <p:cNvCxnSpPr/>
            <p:nvPr/>
          </p:nvCxnSpPr>
          <p:spPr>
            <a:xfrm flipH="1">
              <a:off x="5517322" y="2820985"/>
              <a:ext cx="746539" cy="1260685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EFACA8B-AB21-0E02-6D11-B015D37BFC0B}"/>
                </a:ext>
              </a:extLst>
            </p:cNvPr>
            <p:cNvCxnSpPr/>
            <p:nvPr/>
          </p:nvCxnSpPr>
          <p:spPr>
            <a:xfrm flipV="1">
              <a:off x="4874589" y="4443896"/>
              <a:ext cx="558802" cy="726277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CF4AC63-26FE-16F2-CA3C-154DA3C8E265}"/>
                </a:ext>
              </a:extLst>
            </p:cNvPr>
            <p:cNvCxnSpPr>
              <a:stCxn id="8" idx="2"/>
            </p:cNvCxnSpPr>
            <p:nvPr/>
          </p:nvCxnSpPr>
          <p:spPr>
            <a:xfrm>
              <a:off x="5371545" y="2349815"/>
              <a:ext cx="153224" cy="101839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EA228DF-D878-20D7-0FB7-6EE4CAE681E2}"/>
                </a:ext>
              </a:extLst>
            </p:cNvPr>
            <p:cNvCxnSpPr>
              <a:stCxn id="9" idx="0"/>
            </p:cNvCxnSpPr>
            <p:nvPr/>
          </p:nvCxnSpPr>
          <p:spPr>
            <a:xfrm flipH="1" flipV="1">
              <a:off x="5934763" y="4736167"/>
              <a:ext cx="496957" cy="434007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26A39D9-5612-42A2-3213-AE4D0C1B60AC}"/>
                </a:ext>
              </a:extLst>
            </p:cNvPr>
            <p:cNvCxnSpPr/>
            <p:nvPr/>
          </p:nvCxnSpPr>
          <p:spPr>
            <a:xfrm flipV="1">
              <a:off x="5371545" y="4691270"/>
              <a:ext cx="299279" cy="658671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4" name="Table 24">
            <a:extLst>
              <a:ext uri="{FF2B5EF4-FFF2-40B4-BE49-F238E27FC236}">
                <a16:creationId xmlns:a16="http://schemas.microsoft.com/office/drawing/2014/main" id="{C3A61EC2-55DA-E718-47E9-3D8B6F0BAEB2}"/>
              </a:ext>
            </a:extLst>
          </p:cNvPr>
          <p:cNvGraphicFramePr>
            <a:graphicFrameLocks noGrp="1"/>
          </p:cNvGraphicFramePr>
          <p:nvPr/>
        </p:nvGraphicFramePr>
        <p:xfrm>
          <a:off x="3202444" y="1662382"/>
          <a:ext cx="2952963" cy="3850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158">
                  <a:extLst>
                    <a:ext uri="{9D8B030D-6E8A-4147-A177-3AD203B41FA5}">
                      <a16:colId xmlns:a16="http://schemas.microsoft.com/office/drawing/2014/main" val="4636115"/>
                    </a:ext>
                  </a:extLst>
                </a:gridCol>
                <a:gridCol w="1915805">
                  <a:extLst>
                    <a:ext uri="{9D8B030D-6E8A-4147-A177-3AD203B41FA5}">
                      <a16:colId xmlns:a16="http://schemas.microsoft.com/office/drawing/2014/main" val="542046251"/>
                    </a:ext>
                  </a:extLst>
                </a:gridCol>
              </a:tblGrid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Payload</a:t>
                      </a:r>
                    </a:p>
                  </a:txBody>
                  <a:tcPr marL="68580" marR="68580" marT="34290" marB="34290" anchor="ctr"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>
                          <a:solidFill>
                            <a:schemeClr val="tx1"/>
                          </a:solidFill>
                        </a:rPr>
                        <a:t>13 </a:t>
                      </a:r>
                      <a:r>
                        <a:rPr lang="en-US" sz="900" b="0" dirty="0" err="1">
                          <a:solidFill>
                            <a:schemeClr val="tx1"/>
                          </a:solidFill>
                        </a:rPr>
                        <a:t>lb</a:t>
                      </a:r>
                      <a:endParaRPr 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615694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Reach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5 ft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51248949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0 (Base)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± 150°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8998624"/>
                  </a:ext>
                </a:extLst>
              </a:tr>
              <a:tr h="33820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1 (Shoulder)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0° to 120°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96710223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2 (Elbow)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-110° to +150°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08063173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3 (Wrist 1)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-210° to 30°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419830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Joint 4 (Wrist 2)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± 360°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3513259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Max Speed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180°/s for all Joints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99017390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Repeatability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± 0.0019 “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7215366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I/O ports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Digital: 48          Analog: 8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12185698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Cabling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66 ft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2053419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Power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>
                          <a:solidFill>
                            <a:schemeClr val="tx1"/>
                          </a:solidFill>
                        </a:rPr>
                        <a:t>200 – 240 V, 50 -60 Hz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0987160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B1E94F-CB9F-753A-41B5-411790709791}"/>
              </a:ext>
            </a:extLst>
          </p:cNvPr>
          <p:cNvSpPr txBox="1">
            <a:spLocks/>
          </p:cNvSpPr>
          <p:nvPr/>
        </p:nvSpPr>
        <p:spPr>
          <a:xfrm>
            <a:off x="665444" y="332050"/>
            <a:ext cx="3225042" cy="4646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fontScale="90000" lnSpcReduction="20000"/>
          </a:bodyPr>
          <a:lstStyle>
            <a:defPPr>
              <a:defRPr lang="en-US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Robotic Arm </a:t>
            </a:r>
          </a:p>
        </p:txBody>
      </p:sp>
    </p:spTree>
    <p:extLst>
      <p:ext uri="{BB962C8B-B14F-4D97-AF65-F5344CB8AC3E}">
        <p14:creationId xmlns:p14="http://schemas.microsoft.com/office/powerpoint/2010/main" val="29748229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657226" y="1723907"/>
            <a:ext cx="4162425" cy="3238736"/>
          </a:xfrm>
        </p:spPr>
        <p:txBody>
          <a:bodyPr>
            <a:no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Production of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225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 from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226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 at low energies free from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227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Ac (single port)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Radiometal production for theragnostic applications: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44, 47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Sc,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186/189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Re,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As,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Y, </a:t>
            </a:r>
            <a:r>
              <a:rPr lang="en-US" alt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109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Cd (secondary port) without beam energy degradation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Add lab space near the cyclotron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2657475" y="5610076"/>
            <a:ext cx="1543050" cy="27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ct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716D9922-87B3-6043-9531-5184EA303DC1}" type="slidenum">
              <a:rPr lang="en-US" smtClean="0"/>
              <a:pPr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24</a:t>
            </a:fld>
            <a:endParaRPr lang="en-US" altLang="en-US" sz="788">
              <a:solidFill>
                <a:srgbClr val="042B7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4580" name="Title 1"/>
          <p:cNvSpPr>
            <a:spLocks noGrp="1"/>
          </p:cNvSpPr>
          <p:nvPr>
            <p:ph type="title"/>
          </p:nvPr>
        </p:nvSpPr>
        <p:spPr>
          <a:xfrm>
            <a:off x="1080578" y="463270"/>
            <a:ext cx="5600700" cy="443186"/>
          </a:xfr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alt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Low Energy Cyclotron </a:t>
            </a:r>
          </a:p>
        </p:txBody>
      </p:sp>
      <p:pic>
        <p:nvPicPr>
          <p:cNvPr id="3074" name="Picture 2" descr="C:\Users\agoldberg\AppData\Local\Microsoft\Windows\Temporary Internet Files\Content.Outlook\TNIB5W3J\20180118_151143 (2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8" t="26662" r="14443" b="17337"/>
          <a:stretch/>
        </p:blipFill>
        <p:spPr bwMode="auto">
          <a:xfrm>
            <a:off x="5605060" y="3343275"/>
            <a:ext cx="1440384" cy="195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goldberg\AppData\Local\Microsoft\Windows\Temporary Internet Files\Content.Outlook\TNIB5W3J\20180118_151105 (2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0" r="27500"/>
          <a:stretch/>
        </p:blipFill>
        <p:spPr bwMode="auto">
          <a:xfrm>
            <a:off x="5367431" y="1543050"/>
            <a:ext cx="1664208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764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05C2-101C-41BE-A62F-1189E67132CE}"/>
              </a:ext>
            </a:extLst>
          </p:cNvPr>
          <p:cNvSpPr>
            <a:spLocks noGrp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pPr defTabSz="914400"/>
            <a:r>
              <a:rPr kumimoji="1" lang="en-US" sz="3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88924B-BD98-4F05-BCE4-AA98EC79D10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8954" y="1406188"/>
            <a:ext cx="7886700" cy="4351338"/>
          </a:xfrm>
        </p:spPr>
        <p:txBody>
          <a:bodyPr>
            <a:noAutofit/>
          </a:bodyPr>
          <a:lstStyle/>
          <a:p>
            <a:r>
              <a:rPr lang="en-US" sz="2800" dirty="0"/>
              <a:t>Accelerators play a key role in Isotope production and it’s growing</a:t>
            </a:r>
          </a:p>
          <a:p>
            <a:r>
              <a:rPr lang="en-US" sz="2800" dirty="0"/>
              <a:t>Production methods for alpha emitters are expanding making them available for clinical evaluation</a:t>
            </a:r>
          </a:p>
          <a:p>
            <a:r>
              <a:rPr lang="en-US" sz="2800" dirty="0"/>
              <a:t>DOE brings together multidisciplinary teams to solve the nations major challenges</a:t>
            </a:r>
          </a:p>
          <a:p>
            <a:r>
              <a:rPr lang="en-US" sz="2800" dirty="0"/>
              <a:t>DOE IP is growing and bringing on new capabilities in irradiations and processing to meet nations needs.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429DD6-BA1E-47D0-BA9D-558256D1B90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91067" y="1134533"/>
            <a:ext cx="7467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4283925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rmAutofit fontScale="97500"/>
          </a:bodyPr>
          <a:lstStyle/>
          <a:p>
            <a:pPr marL="0">
              <a:spcBef>
                <a:spcPct val="0"/>
              </a:spcBef>
              <a:buNone/>
            </a:pPr>
            <a:endParaRPr kumimoji="1" lang="en-US" sz="4000" b="1" dirty="0">
              <a:solidFill>
                <a:srgbClr val="0033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yriad Pro" pitchFamily="34" charset="0"/>
              <a:ea typeface="+mj-ea"/>
              <a:cs typeface="+mj-cs"/>
            </a:endParaRPr>
          </a:p>
          <a:p>
            <a:pPr marL="0" algn="ctr">
              <a:spcBef>
                <a:spcPct val="0"/>
              </a:spcBef>
              <a:buNone/>
            </a:pPr>
            <a:r>
              <a:rPr kumimoji="1" lang="en-US" sz="6200" b="1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rPr>
              <a:t>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38572C3-FABC-4B89-BA01-118644DA4571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50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77364" y="110634"/>
            <a:ext cx="7204408" cy="76755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DOE Isotope Program 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99C52-C1A4-41AC-93EE-78A3845B9A7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765772118"/>
              </p:ext>
            </p:extLst>
          </p:nvPr>
        </p:nvGraphicFramePr>
        <p:xfrm>
          <a:off x="777364" y="1316636"/>
          <a:ext cx="7589272" cy="4516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6013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>
            <a:extLst>
              <a:ext uri="{FF2B5EF4-FFF2-40B4-BE49-F238E27FC236}">
                <a16:creationId xmlns:a16="http://schemas.microsoft.com/office/drawing/2014/main" id="{3423A088-B102-434D-A955-30EF2B246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6324600" y="6235700"/>
            <a:ext cx="990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42B7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05DFFE1-639A-420D-89EA-25FC2D039290}" type="slidenum">
              <a:rPr lang="en-US" altLang="en-US" smtClean="0"/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200">
              <a:solidFill>
                <a:srgbClr val="215968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C074C900-85EC-4E90-AD4D-942F09C1D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8900"/>
            <a:ext cx="9077325" cy="72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Applications – Accelerator Isotopes</a:t>
            </a:r>
          </a:p>
        </p:txBody>
      </p:sp>
      <p:pic>
        <p:nvPicPr>
          <p:cNvPr id="16388" name="Picture 5" descr="PET-MIPS-anim">
            <a:extLst>
              <a:ext uri="{FF2B5EF4-FFF2-40B4-BE49-F238E27FC236}">
                <a16:creationId xmlns:a16="http://schemas.microsoft.com/office/drawing/2014/main" id="{4DA81FE3-1C8D-4BB6-8920-CDC7D011E0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363663"/>
            <a:ext cx="2057400" cy="310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Box 9">
            <a:extLst>
              <a:ext uri="{FF2B5EF4-FFF2-40B4-BE49-F238E27FC236}">
                <a16:creationId xmlns:a16="http://schemas.microsoft.com/office/drawing/2014/main" id="{6038AB8C-B580-40C4-A4CE-EB5BC5BEB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725488"/>
            <a:ext cx="3581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Sr-82/Rb-82: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cardiac imaging</a:t>
            </a:r>
          </a:p>
        </p:txBody>
      </p:sp>
      <p:sp>
        <p:nvSpPr>
          <p:cNvPr id="11271" name="TextBox 10">
            <a:extLst>
              <a:ext uri="{FF2B5EF4-FFF2-40B4-BE49-F238E27FC236}">
                <a16:creationId xmlns:a16="http://schemas.microsoft.com/office/drawing/2014/main" id="{229BCE02-8B4B-43B5-B47A-89E8030E3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457200"/>
            <a:ext cx="29400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Ge-68/Ga-68:</a:t>
            </a:r>
            <a:r>
              <a:rPr lang="en-US" altLang="en-US" sz="1800" dirty="0"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Generator-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dirty="0">
                <a:latin typeface="+mn-lt"/>
              </a:rPr>
              <a:t>cancer imaging</a:t>
            </a:r>
          </a:p>
        </p:txBody>
      </p:sp>
      <p:pic>
        <p:nvPicPr>
          <p:cNvPr id="16391" name="Picture 4">
            <a:extLst>
              <a:ext uri="{FF2B5EF4-FFF2-40B4-BE49-F238E27FC236}">
                <a16:creationId xmlns:a16="http://schemas.microsoft.com/office/drawing/2014/main" id="{B987C191-94A5-495C-9379-DC72789CA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1381125"/>
            <a:ext cx="2174875" cy="2359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3" name="TextBox 14">
            <a:extLst>
              <a:ext uri="{FF2B5EF4-FFF2-40B4-BE49-F238E27FC236}">
                <a16:creationId xmlns:a16="http://schemas.microsoft.com/office/drawing/2014/main" id="{202285D9-86DA-4522-8FC1-10BC71AF4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742950"/>
            <a:ext cx="2403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Si-32:</a:t>
            </a:r>
            <a:r>
              <a:rPr lang="en-US" altLang="en-US" sz="1800" dirty="0">
                <a:latin typeface="+mn-lt"/>
              </a:rPr>
              <a:t> Environmental applications</a:t>
            </a:r>
          </a:p>
        </p:txBody>
      </p:sp>
      <p:pic>
        <p:nvPicPr>
          <p:cNvPr id="16393" name="Picture 17">
            <a:extLst>
              <a:ext uri="{FF2B5EF4-FFF2-40B4-BE49-F238E27FC236}">
                <a16:creationId xmlns:a16="http://schemas.microsoft.com/office/drawing/2014/main" id="{6CEF9F41-EA80-44F8-8117-2E957C1D2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368425"/>
            <a:ext cx="3600450" cy="2136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4" name="Picture 18">
            <a:extLst>
              <a:ext uri="{FF2B5EF4-FFF2-40B4-BE49-F238E27FC236}">
                <a16:creationId xmlns:a16="http://schemas.microsoft.com/office/drawing/2014/main" id="{8EBEBFD6-9360-4210-A430-DD930DC9C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75" y="4905375"/>
            <a:ext cx="3397250" cy="1841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395" name="Picture 19">
            <a:extLst>
              <a:ext uri="{FF2B5EF4-FFF2-40B4-BE49-F238E27FC236}">
                <a16:creationId xmlns:a16="http://schemas.microsoft.com/office/drawing/2014/main" id="{484CA4F5-2A68-4DE5-A6A6-15B405BD5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452938"/>
            <a:ext cx="3770312" cy="22113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277" name="TextBox 2">
            <a:extLst>
              <a:ext uri="{FF2B5EF4-FFF2-40B4-BE49-F238E27FC236}">
                <a16:creationId xmlns:a16="http://schemas.microsoft.com/office/drawing/2014/main" id="{76EC6DC7-954D-4397-B111-6BAAD9CA9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4014788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1800" b="1" dirty="0">
                <a:latin typeface="+mn-lt"/>
              </a:rPr>
              <a:t>Na-22:  </a:t>
            </a:r>
            <a:r>
              <a:rPr lang="en-US" altLang="en-US" sz="1800" dirty="0">
                <a:latin typeface="+mn-lt"/>
              </a:rPr>
              <a:t>Source for PET imaging</a:t>
            </a:r>
          </a:p>
        </p:txBody>
      </p:sp>
      <p:sp>
        <p:nvSpPr>
          <p:cNvPr id="11278" name="TextBox 23">
            <a:extLst>
              <a:ext uri="{FF2B5EF4-FFF2-40B4-BE49-F238E27FC236}">
                <a16:creationId xmlns:a16="http://schemas.microsoft.com/office/drawing/2014/main" id="{98CBE194-42AF-45C4-8822-CC1C7B12D1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3100" y="4505325"/>
            <a:ext cx="4400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215968"/>
              </a:buClr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E46C0A"/>
              </a:buClr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8064A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en-US" altLang="en-US" sz="2000" b="1" dirty="0">
                <a:latin typeface="+mn-lt"/>
              </a:rPr>
              <a:t>Cd-109: </a:t>
            </a:r>
            <a:r>
              <a:rPr lang="en-US" altLang="en-US" sz="2000" dirty="0">
                <a:latin typeface="+mn-lt"/>
              </a:rPr>
              <a:t>X-ray fluorescence source </a:t>
            </a:r>
          </a:p>
        </p:txBody>
      </p:sp>
      <p:pic>
        <p:nvPicPr>
          <p:cNvPr id="16398" name="Picture 22">
            <a:extLst>
              <a:ext uri="{FF2B5EF4-FFF2-40B4-BE49-F238E27FC236}">
                <a16:creationId xmlns:a16="http://schemas.microsoft.com/office/drawing/2014/main" id="{89EFD10E-0569-4EC6-87B2-A091A517B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65475"/>
            <a:ext cx="1184275" cy="1177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3"/>
          <p:cNvSpPr>
            <a:spLocks noChangeArrowheads="1"/>
          </p:cNvSpPr>
          <p:nvPr/>
        </p:nvSpPr>
        <p:spPr bwMode="auto">
          <a:xfrm>
            <a:off x="6705600" y="1958579"/>
            <a:ext cx="85725" cy="85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1200" dirty="0">
              <a:latin typeface="Helvetica" charset="0"/>
              <a:cs typeface="Helvetica" charset="0"/>
            </a:endParaRPr>
          </a:p>
        </p:txBody>
      </p:sp>
      <p:sp>
        <p:nvSpPr>
          <p:cNvPr id="20" name="TextBox 16"/>
          <p:cNvSpPr txBox="1">
            <a:spLocks noChangeArrowheads="1"/>
          </p:cNvSpPr>
          <p:nvPr/>
        </p:nvSpPr>
        <p:spPr bwMode="auto">
          <a:xfrm>
            <a:off x="1500578" y="291528"/>
            <a:ext cx="6840141" cy="59093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</a:lstStyle>
          <a:p>
            <a:r>
              <a:rPr lang="en-US" altLang="en-US" dirty="0"/>
              <a:t>DOE Accelerator Facilities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363" y="1077612"/>
            <a:ext cx="2865818" cy="20313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i="0" dirty="0">
                <a:solidFill>
                  <a:srgbClr val="285C00"/>
                </a:solidFill>
              </a:rPr>
              <a:t>BNL BLIP</a:t>
            </a:r>
          </a:p>
          <a:p>
            <a:pPr marL="1714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200 MeV, 165 </a:t>
            </a:r>
            <a:r>
              <a:rPr lang="en-US" sz="1400" i="0" dirty="0">
                <a:latin typeface="Symbol" panose="05050102010706020507" pitchFamily="18" charset="2"/>
              </a:rPr>
              <a:t>m</a:t>
            </a:r>
            <a:r>
              <a:rPr lang="en-US" sz="1400" i="0" dirty="0"/>
              <a:t>A  p+ beam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Ac-225, Ti-44, Se-72, Be-7, Y-86, Rb-83, Zn-65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New hot cells under development for processing of alpha emitting isotopes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19 MeV cyclotron for Ac-225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i="0" dirty="0"/>
              <a:t>Ops coordinated with RHIC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66DB9-99D0-452D-AE74-65736A257BC0}"/>
              </a:ext>
            </a:extLst>
          </p:cNvPr>
          <p:cNvSpPr txBox="1"/>
          <p:nvPr/>
        </p:nvSpPr>
        <p:spPr>
          <a:xfrm>
            <a:off x="3115452" y="1147361"/>
            <a:ext cx="2865818" cy="17081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i="0" dirty="0">
                <a:solidFill>
                  <a:srgbClr val="285C00"/>
                </a:solidFill>
              </a:rPr>
              <a:t>LANL IPF</a:t>
            </a:r>
          </a:p>
          <a:p>
            <a:pPr marL="1714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100 MeV, 300 </a:t>
            </a:r>
            <a:r>
              <a:rPr lang="en-US" sz="1500" i="0" dirty="0">
                <a:latin typeface="Symbol" panose="05050102010706020507" pitchFamily="18" charset="2"/>
              </a:rPr>
              <a:t>m</a:t>
            </a:r>
            <a:r>
              <a:rPr lang="en-US" sz="1500" i="0" dirty="0"/>
              <a:t>A  p+ beam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Ac-225, Am-241, Al-26, As-73, NA-22, Zr-88, Y-88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Ops parasitic with LANSCE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New processing capability (joint NNSA/DOE IP)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C5C0E3-99C5-4DB1-B5C8-25B5D3E2B94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783" y="5085252"/>
            <a:ext cx="2406611" cy="132463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936B8C-F33A-405A-9CC8-21981096AB00}"/>
              </a:ext>
            </a:extLst>
          </p:cNvPr>
          <p:cNvSpPr txBox="1"/>
          <p:nvPr/>
        </p:nvSpPr>
        <p:spPr>
          <a:xfrm>
            <a:off x="6119541" y="1161581"/>
            <a:ext cx="2865818" cy="2400657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i="0" dirty="0">
                <a:solidFill>
                  <a:srgbClr val="285C00"/>
                </a:solidFill>
              </a:rPr>
              <a:t>ANL LEAF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20-55 MeV electron machine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Cu-67: theragnostic radioisotope: therapy and diagnostic capabilities in a single isotope.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500" i="0" dirty="0"/>
              <a:t>Sc-47 and Ac-225 production is under development.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86670BB-BEED-4800-959B-709ED9E0A7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783" y="3081904"/>
            <a:ext cx="2162970" cy="162222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0C3DFFA-BA54-4442-9B04-BC402F8F495F}"/>
              </a:ext>
            </a:extLst>
          </p:cNvPr>
          <p:cNvSpPr txBox="1"/>
          <p:nvPr/>
        </p:nvSpPr>
        <p:spPr>
          <a:xfrm>
            <a:off x="3289281" y="4715380"/>
            <a:ext cx="25181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Safe radioisotope processing during the COVID-19 pandemic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8865D9C-9188-4D93-BD6F-7520A8C6704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540" y="3693375"/>
            <a:ext cx="1796409" cy="179393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4B8D542-09B5-4B80-AD7D-B838955814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541" y="5591634"/>
            <a:ext cx="1836752" cy="109983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05ED5168-D563-4BC8-9C18-9039517F6CF4}"/>
              </a:ext>
            </a:extLst>
          </p:cNvPr>
          <p:cNvSpPr txBox="1"/>
          <p:nvPr/>
        </p:nvSpPr>
        <p:spPr>
          <a:xfrm>
            <a:off x="8040393" y="5818384"/>
            <a:ext cx="9713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Hot cell processing of Cu-67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1A2124-82B3-40D1-8A11-D6B42F936844}"/>
              </a:ext>
            </a:extLst>
          </p:cNvPr>
          <p:cNvSpPr txBox="1"/>
          <p:nvPr/>
        </p:nvSpPr>
        <p:spPr>
          <a:xfrm>
            <a:off x="7942017" y="3908997"/>
            <a:ext cx="1165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Diagnostic demonstration of Cu-67 in living mice, in collaboration with University of Alabama-Birmingham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6FF994-0C78-4FE8-A49C-D73B1F95F33F}"/>
              </a:ext>
            </a:extLst>
          </p:cNvPr>
          <p:cNvSpPr txBox="1"/>
          <p:nvPr/>
        </p:nvSpPr>
        <p:spPr>
          <a:xfrm>
            <a:off x="3243700" y="6461520"/>
            <a:ext cx="24826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Drawing of the new a-Target Processing Facility to be located next to IPF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27AE70-37B9-4BE3-88A0-C8CDF3DE1D3B}"/>
              </a:ext>
            </a:extLst>
          </p:cNvPr>
          <p:cNvSpPr txBox="1"/>
          <p:nvPr/>
        </p:nvSpPr>
        <p:spPr>
          <a:xfrm>
            <a:off x="1594020" y="5043015"/>
            <a:ext cx="14907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Newly refurbished hot cells for alpha-processing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38F8C58-E660-421B-9220-7069E84881A9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813" y="4570717"/>
            <a:ext cx="1328140" cy="20989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7C7F52-0A4D-4364-BF45-7C60AF6D50B4}"/>
              </a:ext>
            </a:extLst>
          </p:cNvPr>
          <p:cNvSpPr txBox="1"/>
          <p:nvPr/>
        </p:nvSpPr>
        <p:spPr>
          <a:xfrm>
            <a:off x="1517937" y="6095383"/>
            <a:ext cx="14304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Outstanding hands-on training in smaller facilities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E6B20DF-6A94-4A7E-B5BB-D52CC073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203" y="3081904"/>
            <a:ext cx="2292497" cy="18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585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030BD-CBED-3745-A0AC-30EC3236C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280" y="250947"/>
            <a:ext cx="8286750" cy="587803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Collider-Accelerator Department facilities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6CE0EF-FF2B-B341-98F0-7C86AE8F5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E81B357-8887-CA4E-B6F9-6CF992BFA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95" y="1662833"/>
            <a:ext cx="7239297" cy="463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5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3757" y="328148"/>
            <a:ext cx="7568290" cy="4899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defTabSz="685800">
              <a:lnSpc>
                <a:spcPct val="90000"/>
              </a:lnSpc>
              <a:spcBef>
                <a:spcPct val="0"/>
              </a:spcBef>
              <a:buNone/>
              <a:defRPr kumimoji="1" sz="3600" b="1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  <a:ea typeface="+mj-ea"/>
                <a:cs typeface="+mj-cs"/>
              </a:defRPr>
            </a:lvl1pPr>
            <a:lvl2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eaLnBrk="1" hangingPunct="1">
              <a:lnSpc>
                <a:spcPct val="85000"/>
              </a:lnSpc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dirty="0"/>
              <a:t>Brookhaven LINAC Isotope Producer</a:t>
            </a:r>
          </a:p>
        </p:txBody>
      </p:sp>
      <p:sp>
        <p:nvSpPr>
          <p:cNvPr id="3" name="object 3"/>
          <p:cNvSpPr/>
          <p:nvPr/>
        </p:nvSpPr>
        <p:spPr>
          <a:xfrm>
            <a:off x="5289570" y="2586879"/>
            <a:ext cx="2308019" cy="30508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4" name="object 4"/>
          <p:cNvSpPr/>
          <p:nvPr/>
        </p:nvSpPr>
        <p:spPr>
          <a:xfrm>
            <a:off x="4118163" y="5277132"/>
            <a:ext cx="1073075" cy="392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5" name="object 5"/>
          <p:cNvSpPr txBox="1"/>
          <p:nvPr/>
        </p:nvSpPr>
        <p:spPr>
          <a:xfrm>
            <a:off x="592932" y="1610706"/>
            <a:ext cx="4517792" cy="295078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234916" marR="298792" indent="-226931">
              <a:lnSpc>
                <a:spcPts val="1589"/>
              </a:lnSpc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BLIP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utilizes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350" spc="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 Linac injector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Booster, AGS,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RHIC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accelerator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(nuclear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physics)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474034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(~92%)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sz="1350" spc="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diverted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BLIP.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Energy is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incrementally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66‐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MeV.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304676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BLIP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directs</a:t>
            </a:r>
            <a:r>
              <a:rPr sz="1350" spc="1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protons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165</a:t>
            </a:r>
            <a:r>
              <a:rPr sz="1350" spc="-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targets;</a:t>
            </a:r>
            <a:r>
              <a:rPr sz="1350" spc="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synergistic operation with nuclear</a:t>
            </a:r>
            <a:r>
              <a:rPr sz="1350" spc="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  <a:r>
              <a:rPr sz="1350" spc="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more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</a:t>
            </a:r>
            <a:r>
              <a:rPr sz="1350" spc="2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production.</a:t>
            </a:r>
            <a:endParaRPr lang="en-US" sz="1350" spc="-7" dirty="0">
              <a:solidFill>
                <a:srgbClr val="322F3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304676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lang="en-US"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Processing laboratories contains hot cells and radiochemistry labs GMP compliant 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 marR="455123" indent="-226931">
              <a:lnSpc>
                <a:spcPts val="1589"/>
              </a:lnSpc>
              <a:spcBef>
                <a:spcPts val="318"/>
              </a:spcBef>
              <a:buClr>
                <a:srgbClr val="042B7E"/>
              </a:buClr>
              <a:buSzPct val="110000"/>
              <a:buFont typeface="Wingdings"/>
              <a:buChar char=""/>
              <a:tabLst>
                <a:tab pos="234916" algn="l"/>
              </a:tabLst>
            </a:pP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 isotopes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‐82,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4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e‐68;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R&amp;D</a:t>
            </a:r>
            <a:r>
              <a:rPr sz="1350" spc="-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Ac‐225, Sc‐44,</a:t>
            </a:r>
            <a:r>
              <a:rPr sz="1350" spc="3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‐67, </a:t>
            </a: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‐72,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4916">
              <a:lnSpc>
                <a:spcPts val="1535"/>
              </a:lnSpc>
            </a:pPr>
            <a:r>
              <a:rPr sz="1350" spc="-10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sz="1350" spc="-7" dirty="0">
                <a:solidFill>
                  <a:srgbClr val="322F3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‐isotopes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31"/>
              </a:lnSpc>
              <a:spcBef>
                <a:spcPts val="29"/>
              </a:spcBef>
            </a:pP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58432"/>
            <a:r>
              <a:rPr sz="1350" spc="-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</a:t>
            </a:r>
            <a:r>
              <a:rPr sz="1350" spc="-59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sz="1350" spc="-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.bnl.gov/cad/Isotope_Distribution/Isodisto</a:t>
            </a:r>
            <a:r>
              <a:rPr sz="1350" spc="-2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</a:t>
            </a:r>
            <a:r>
              <a:rPr sz="1350" spc="-3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f.asp</a:t>
            </a:r>
            <a:endParaRPr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07724" y="1181997"/>
            <a:ext cx="2273225" cy="13897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7" name="object 7"/>
          <p:cNvSpPr/>
          <p:nvPr/>
        </p:nvSpPr>
        <p:spPr>
          <a:xfrm>
            <a:off x="5301169" y="1175944"/>
            <a:ext cx="2286335" cy="1402361"/>
          </a:xfrm>
          <a:custGeom>
            <a:avLst/>
            <a:gdLst/>
            <a:ahLst/>
            <a:cxnLst/>
            <a:rect l="l" t="t" r="r" b="b"/>
            <a:pathLst>
              <a:path w="3454907" h="2119122">
                <a:moveTo>
                  <a:pt x="3454907" y="2119122"/>
                </a:moveTo>
                <a:lnTo>
                  <a:pt x="3454907" y="0"/>
                </a:lnTo>
                <a:lnTo>
                  <a:pt x="0" y="0"/>
                </a:lnTo>
                <a:lnTo>
                  <a:pt x="0" y="2119122"/>
                </a:lnTo>
                <a:lnTo>
                  <a:pt x="5334" y="2119122"/>
                </a:lnTo>
                <a:lnTo>
                  <a:pt x="5334" y="9144"/>
                </a:lnTo>
                <a:lnTo>
                  <a:pt x="9906" y="4572"/>
                </a:lnTo>
                <a:lnTo>
                  <a:pt x="9906" y="9144"/>
                </a:lnTo>
                <a:lnTo>
                  <a:pt x="3445002" y="9143"/>
                </a:lnTo>
                <a:lnTo>
                  <a:pt x="3445002" y="4571"/>
                </a:lnTo>
                <a:lnTo>
                  <a:pt x="3449574" y="9143"/>
                </a:lnTo>
                <a:lnTo>
                  <a:pt x="3449574" y="2119122"/>
                </a:lnTo>
                <a:lnTo>
                  <a:pt x="3454907" y="2119122"/>
                </a:lnTo>
                <a:close/>
              </a:path>
              <a:path w="3454907" h="2119122">
                <a:moveTo>
                  <a:pt x="9906" y="9144"/>
                </a:moveTo>
                <a:lnTo>
                  <a:pt x="9906" y="4572"/>
                </a:lnTo>
                <a:lnTo>
                  <a:pt x="5334" y="9144"/>
                </a:lnTo>
                <a:lnTo>
                  <a:pt x="9906" y="9144"/>
                </a:lnTo>
                <a:close/>
              </a:path>
              <a:path w="3454907" h="2119122">
                <a:moveTo>
                  <a:pt x="9906" y="2109216"/>
                </a:moveTo>
                <a:lnTo>
                  <a:pt x="9906" y="9144"/>
                </a:lnTo>
                <a:lnTo>
                  <a:pt x="5334" y="9144"/>
                </a:lnTo>
                <a:lnTo>
                  <a:pt x="5334" y="2109216"/>
                </a:lnTo>
                <a:lnTo>
                  <a:pt x="9906" y="2109216"/>
                </a:lnTo>
                <a:close/>
              </a:path>
              <a:path w="3454907" h="2119122">
                <a:moveTo>
                  <a:pt x="3449574" y="2109216"/>
                </a:moveTo>
                <a:lnTo>
                  <a:pt x="5334" y="2109216"/>
                </a:lnTo>
                <a:lnTo>
                  <a:pt x="9906" y="2114550"/>
                </a:lnTo>
                <a:lnTo>
                  <a:pt x="9906" y="2119122"/>
                </a:lnTo>
                <a:lnTo>
                  <a:pt x="3445002" y="2119122"/>
                </a:lnTo>
                <a:lnTo>
                  <a:pt x="3445002" y="2114549"/>
                </a:lnTo>
                <a:lnTo>
                  <a:pt x="3449574" y="2109216"/>
                </a:lnTo>
                <a:close/>
              </a:path>
              <a:path w="3454907" h="2119122">
                <a:moveTo>
                  <a:pt x="9906" y="2119122"/>
                </a:moveTo>
                <a:lnTo>
                  <a:pt x="9906" y="2114550"/>
                </a:lnTo>
                <a:lnTo>
                  <a:pt x="5334" y="2109216"/>
                </a:lnTo>
                <a:lnTo>
                  <a:pt x="5334" y="2119122"/>
                </a:lnTo>
                <a:lnTo>
                  <a:pt x="9906" y="2119122"/>
                </a:lnTo>
                <a:close/>
              </a:path>
              <a:path w="3454907" h="2119122">
                <a:moveTo>
                  <a:pt x="3449574" y="9143"/>
                </a:moveTo>
                <a:lnTo>
                  <a:pt x="3445002" y="4571"/>
                </a:lnTo>
                <a:lnTo>
                  <a:pt x="3445002" y="9143"/>
                </a:lnTo>
                <a:lnTo>
                  <a:pt x="3449574" y="9143"/>
                </a:lnTo>
                <a:close/>
              </a:path>
              <a:path w="3454907" h="2119122">
                <a:moveTo>
                  <a:pt x="3449574" y="2109216"/>
                </a:moveTo>
                <a:lnTo>
                  <a:pt x="3449574" y="9143"/>
                </a:lnTo>
                <a:lnTo>
                  <a:pt x="3445002" y="9143"/>
                </a:lnTo>
                <a:lnTo>
                  <a:pt x="3445002" y="2109216"/>
                </a:lnTo>
                <a:lnTo>
                  <a:pt x="3449574" y="2109216"/>
                </a:lnTo>
                <a:close/>
              </a:path>
              <a:path w="3454907" h="2119122">
                <a:moveTo>
                  <a:pt x="3449574" y="2119122"/>
                </a:moveTo>
                <a:lnTo>
                  <a:pt x="3449574" y="2109216"/>
                </a:lnTo>
                <a:lnTo>
                  <a:pt x="3445002" y="2114549"/>
                </a:lnTo>
                <a:lnTo>
                  <a:pt x="3445002" y="2119122"/>
                </a:lnTo>
                <a:lnTo>
                  <a:pt x="3449574" y="2119122"/>
                </a:lnTo>
                <a:close/>
              </a:path>
            </a:pathLst>
          </a:custGeom>
          <a:solidFill>
            <a:srgbClr val="322F31"/>
          </a:solidFill>
        </p:spPr>
        <p:txBody>
          <a:bodyPr wrap="square" lIns="0" tIns="0" rIns="0" bIns="0" rtlCol="0">
            <a:noAutofit/>
          </a:bodyPr>
          <a:lstStyle/>
          <a:p>
            <a:endParaRPr sz="1059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810"/>
            <a:fld id="{81D60167-4931-47E6-BA6A-407CBD079E47}" type="slidenum">
              <a:rPr sz="794" spc="-7" dirty="0">
                <a:solidFill>
                  <a:srgbClr val="215968"/>
                </a:solidFill>
                <a:latin typeface="Calibri"/>
                <a:cs typeface="Calibri"/>
              </a:rPr>
              <a:pPr marL="16810"/>
              <a:t>7</a:t>
            </a:fld>
            <a:endParaRPr sz="794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A1AFE-3134-41A1-8BAC-86A73C6CF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100A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Opportunities for isotope </a:t>
            </a:r>
            <a:r>
              <a:rPr lang="en-US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production</a:t>
            </a:r>
            <a:r>
              <a:rPr lang="en-US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dirty="0">
                <a:solidFill>
                  <a:srgbClr val="100A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and</a:t>
            </a:r>
            <a:r>
              <a:rPr lang="en-US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R&amp;D</a:t>
            </a:r>
            <a:r>
              <a:rPr lang="en-US" dirty="0">
                <a:solidFill>
                  <a:srgbClr val="0303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  <a:r>
              <a:rPr lang="en-US" dirty="0">
                <a:solidFill>
                  <a:srgbClr val="100A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at BLIP</a:t>
            </a: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C570312F-8320-4188-A332-C3788D10C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1616870" y="3427811"/>
            <a:ext cx="5909072" cy="171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F903B693-01A2-4738-9C34-B97514858770}"/>
              </a:ext>
            </a:extLst>
          </p:cNvPr>
          <p:cNvSpPr/>
          <p:nvPr/>
        </p:nvSpPr>
        <p:spPr bwMode="auto">
          <a:xfrm>
            <a:off x="5201841" y="2514601"/>
            <a:ext cx="2000250" cy="1256110"/>
          </a:xfrm>
          <a:prstGeom prst="wedgeRoundRectCallout">
            <a:avLst>
              <a:gd name="adj1" fmla="val -19275"/>
              <a:gd name="adj2" fmla="val 664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232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Th(p,2p6n)</a:t>
            </a: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225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Ac</a:t>
            </a: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  <a:p>
            <a:pPr>
              <a:defRPr/>
            </a:pP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68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Zn(p,2p)</a:t>
            </a: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67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Cu</a:t>
            </a:r>
            <a:r>
              <a:rPr lang="en-US" sz="1500" dirty="0">
                <a:ea typeface="ＭＳ Ｐゴシック" pitchFamily="48" charset="-128"/>
              </a:rPr>
              <a:t> 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9B425425-42A7-4848-BA32-9802000F0AB6}"/>
              </a:ext>
            </a:extLst>
          </p:cNvPr>
          <p:cNvSpPr/>
          <p:nvPr/>
        </p:nvSpPr>
        <p:spPr bwMode="auto">
          <a:xfrm>
            <a:off x="2971800" y="2530079"/>
            <a:ext cx="2057400" cy="1256109"/>
          </a:xfrm>
          <a:prstGeom prst="wedgeRoundRectCallout">
            <a:avLst>
              <a:gd name="adj1" fmla="val -19318"/>
              <a:gd name="adj2" fmla="val 6845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r>
              <a:rPr lang="en-US" sz="1350" baseline="30000" dirty="0" err="1">
                <a:solidFill>
                  <a:srgbClr val="00B050"/>
                </a:solidFill>
                <a:ea typeface="ＭＳ Ｐゴシック" pitchFamily="48" charset="-128"/>
              </a:rPr>
              <a:t>nat</a:t>
            </a:r>
            <a:r>
              <a:rPr lang="en-US" sz="1350" dirty="0" err="1">
                <a:solidFill>
                  <a:srgbClr val="00B050"/>
                </a:solidFill>
                <a:ea typeface="ＭＳ Ｐゴシック" pitchFamily="48" charset="-128"/>
              </a:rPr>
              <a:t>Rb</a:t>
            </a:r>
            <a:r>
              <a:rPr lang="en-US" sz="1350" dirty="0">
                <a:solidFill>
                  <a:srgbClr val="00B050"/>
                </a:solidFill>
                <a:ea typeface="ＭＳ Ｐゴシック" pitchFamily="48" charset="-128"/>
              </a:rPr>
              <a:t>(</a:t>
            </a:r>
            <a:r>
              <a:rPr lang="en-US" sz="1350" dirty="0" err="1">
                <a:solidFill>
                  <a:srgbClr val="00B050"/>
                </a:solidFill>
                <a:ea typeface="ＭＳ Ｐゴシック" pitchFamily="48" charset="-128"/>
              </a:rPr>
              <a:t>p,xn</a:t>
            </a:r>
            <a:r>
              <a:rPr lang="en-US" sz="1350" dirty="0">
                <a:solidFill>
                  <a:srgbClr val="00B050"/>
                </a:solidFill>
                <a:ea typeface="ＭＳ Ｐゴシック" pitchFamily="48" charset="-128"/>
              </a:rPr>
              <a:t>)</a:t>
            </a:r>
            <a:r>
              <a:rPr lang="en-US" sz="1350" baseline="30000" dirty="0">
                <a:solidFill>
                  <a:srgbClr val="00B050"/>
                </a:solidFill>
                <a:ea typeface="ＭＳ Ｐゴシック" pitchFamily="48" charset="-128"/>
              </a:rPr>
              <a:t>82</a:t>
            </a:r>
            <a:r>
              <a:rPr lang="en-US" sz="1350" dirty="0">
                <a:solidFill>
                  <a:srgbClr val="00B050"/>
                </a:solidFill>
                <a:ea typeface="ＭＳ Ｐゴシック" pitchFamily="48" charset="-128"/>
              </a:rPr>
              <a:t>Sr</a:t>
            </a:r>
            <a:r>
              <a:rPr lang="en-US" sz="1350" dirty="0">
                <a:ea typeface="ＭＳ Ｐゴシック" pitchFamily="48" charset="-128"/>
              </a:rPr>
              <a:t> </a:t>
            </a:r>
          </a:p>
          <a:p>
            <a:pPr>
              <a:defRPr/>
            </a:pPr>
            <a:r>
              <a:rPr lang="en-US" sz="1350" baseline="30000" dirty="0">
                <a:ea typeface="ＭＳ Ｐゴシック" pitchFamily="48" charset="-128"/>
              </a:rPr>
              <a:t>82</a:t>
            </a:r>
            <a:r>
              <a:rPr lang="en-US" sz="1350" dirty="0">
                <a:ea typeface="ＭＳ Ｐゴシック" pitchFamily="48" charset="-128"/>
              </a:rPr>
              <a:t>Sr -  API for </a:t>
            </a:r>
            <a:r>
              <a:rPr lang="en-US" sz="1350" dirty="0" err="1">
                <a:ea typeface="ＭＳ Ｐゴシック" pitchFamily="48" charset="-128"/>
              </a:rPr>
              <a:t>Bracco’s</a:t>
            </a:r>
            <a:r>
              <a:rPr lang="en-US" sz="1350" dirty="0">
                <a:ea typeface="ＭＳ Ｐゴシック" pitchFamily="48" charset="-128"/>
              </a:rPr>
              <a:t> Cardiogen-82</a:t>
            </a:r>
            <a:r>
              <a:rPr lang="en-US" sz="1350" baseline="30000" dirty="0">
                <a:ea typeface="ＭＳ Ｐゴシック" pitchFamily="48" charset="-128"/>
              </a:rPr>
              <a:t>® </a:t>
            </a:r>
            <a:r>
              <a:rPr lang="en-US" sz="1350" dirty="0">
                <a:ea typeface="ＭＳ Ｐゴシック" pitchFamily="48" charset="-128"/>
              </a:rPr>
              <a:t>generator</a:t>
            </a:r>
          </a:p>
          <a:p>
            <a:pPr>
              <a:defRPr/>
            </a:pP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75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As(p,4n)</a:t>
            </a:r>
            <a:r>
              <a:rPr lang="en-US" sz="1500" baseline="30000" dirty="0">
                <a:solidFill>
                  <a:srgbClr val="C00000"/>
                </a:solidFill>
                <a:ea typeface="ＭＳ Ｐゴシック" pitchFamily="48" charset="-128"/>
              </a:rPr>
              <a:t>72</a:t>
            </a:r>
            <a:r>
              <a:rPr lang="en-US" sz="1500" dirty="0">
                <a:solidFill>
                  <a:srgbClr val="C00000"/>
                </a:solidFill>
                <a:ea typeface="ＭＳ Ｐゴシック" pitchFamily="48" charset="-128"/>
              </a:rPr>
              <a:t>Se</a:t>
            </a:r>
          </a:p>
          <a:p>
            <a:pPr>
              <a:defRPr/>
            </a:pPr>
            <a:endParaRPr lang="en-US" sz="1350" dirty="0">
              <a:ea typeface="ＭＳ Ｐゴシック" pitchFamily="48" charset="-128"/>
            </a:endParaRP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5F07DAE3-A1AB-4430-821E-4C6F40235A91}"/>
              </a:ext>
            </a:extLst>
          </p:cNvPr>
          <p:cNvSpPr/>
          <p:nvPr/>
        </p:nvSpPr>
        <p:spPr bwMode="auto">
          <a:xfrm>
            <a:off x="1543050" y="2228851"/>
            <a:ext cx="1371600" cy="1541860"/>
          </a:xfrm>
          <a:prstGeom prst="wedgeRoundRectCallout">
            <a:avLst>
              <a:gd name="adj1" fmla="val 8063"/>
              <a:gd name="adj2" fmla="val 6645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1200" baseline="30000" dirty="0" err="1">
                <a:solidFill>
                  <a:srgbClr val="00B050"/>
                </a:solidFill>
                <a:ea typeface="ＭＳ Ｐゴシック" pitchFamily="48" charset="-128"/>
              </a:rPr>
              <a:t>nat</a:t>
            </a:r>
            <a:r>
              <a:rPr lang="en-US" sz="1200" dirty="0" err="1">
                <a:solidFill>
                  <a:srgbClr val="00B050"/>
                </a:solidFill>
                <a:ea typeface="ＭＳ Ｐゴシック" pitchFamily="48" charset="-128"/>
              </a:rPr>
              <a:t>Ga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(</a:t>
            </a:r>
            <a:r>
              <a:rPr lang="en-US" sz="1200" dirty="0" err="1">
                <a:solidFill>
                  <a:srgbClr val="00B050"/>
                </a:solidFill>
                <a:ea typeface="ＭＳ Ｐゴシック" pitchFamily="48" charset="-128"/>
              </a:rPr>
              <a:t>p,xn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)</a:t>
            </a:r>
            <a:r>
              <a:rPr lang="en-US" sz="1200" baseline="30000" dirty="0">
                <a:solidFill>
                  <a:srgbClr val="00B050"/>
                </a:solidFill>
                <a:ea typeface="ＭＳ Ｐゴシック" pitchFamily="48" charset="-128"/>
              </a:rPr>
              <a:t>68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Ge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75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As(p,4n)</a:t>
            </a: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72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Se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00B050"/>
                </a:solidFill>
                <a:ea typeface="ＭＳ Ｐゴシック" pitchFamily="48" charset="-128"/>
              </a:rPr>
              <a:t>86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Sr(</a:t>
            </a:r>
            <a:r>
              <a:rPr lang="en-US" sz="1200" dirty="0" err="1">
                <a:solidFill>
                  <a:srgbClr val="00B050"/>
                </a:solidFill>
                <a:ea typeface="ＭＳ Ｐゴシック" pitchFamily="48" charset="-128"/>
              </a:rPr>
              <a:t>p,n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)</a:t>
            </a:r>
            <a:r>
              <a:rPr lang="en-US" sz="1200" baseline="30000" dirty="0">
                <a:solidFill>
                  <a:srgbClr val="00B050"/>
                </a:solidFill>
                <a:ea typeface="ＭＳ Ｐゴシック" pitchFamily="48" charset="-128"/>
              </a:rPr>
              <a:t>86</a:t>
            </a:r>
            <a:r>
              <a:rPr lang="en-US" sz="1200" dirty="0">
                <a:solidFill>
                  <a:srgbClr val="00B050"/>
                </a:solidFill>
                <a:ea typeface="ＭＳ Ｐゴシック" pitchFamily="48" charset="-128"/>
              </a:rPr>
              <a:t>Y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186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Re/</a:t>
            </a: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189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Re</a:t>
            </a:r>
          </a:p>
          <a:p>
            <a:pPr>
              <a:lnSpc>
                <a:spcPct val="150000"/>
              </a:lnSpc>
              <a:defRPr/>
            </a:pP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45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Sc(p,2n)</a:t>
            </a:r>
            <a:r>
              <a:rPr lang="en-US" sz="1200" baseline="30000" dirty="0">
                <a:solidFill>
                  <a:srgbClr val="C00000"/>
                </a:solidFill>
                <a:ea typeface="ＭＳ Ｐゴシック" pitchFamily="48" charset="-128"/>
              </a:rPr>
              <a:t>44</a:t>
            </a:r>
            <a:r>
              <a:rPr lang="en-US" sz="1200" dirty="0">
                <a:solidFill>
                  <a:srgbClr val="C00000"/>
                </a:solidFill>
                <a:ea typeface="ＭＳ Ｐゴシック" pitchFamily="48" charset="-128"/>
              </a:rPr>
              <a:t>Ti</a:t>
            </a:r>
          </a:p>
          <a:p>
            <a:pPr>
              <a:defRPr/>
            </a:pPr>
            <a:endParaRPr lang="en-US" sz="1050" dirty="0">
              <a:ea typeface="ＭＳ Ｐゴシック" pitchFamily="48" charset="-128"/>
            </a:endParaRPr>
          </a:p>
          <a:p>
            <a:pPr>
              <a:defRPr/>
            </a:pPr>
            <a:endParaRPr lang="en-US" sz="1050" dirty="0">
              <a:ea typeface="ＭＳ Ｐゴシック" pitchFamily="48" charset="-128"/>
            </a:endParaRPr>
          </a:p>
          <a:p>
            <a:pPr>
              <a:defRPr/>
            </a:pPr>
            <a:endParaRPr lang="en-US" sz="1500" dirty="0">
              <a:ea typeface="ＭＳ Ｐゴシック" pitchFamily="48" charset="-12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AD8BB29-F05B-44FC-86DD-D3E613F3EB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2056" y="264888"/>
            <a:ext cx="6575822" cy="734047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t">
            <a:noAutofit/>
          </a:bodyPr>
          <a:lstStyle/>
          <a:p>
            <a:r>
              <a:rPr kumimoji="1" lang="en-US" altLang="en-US" dirty="0">
                <a:solidFill>
                  <a:srgbClr val="0033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yriad Pro" pitchFamily="34" charset="0"/>
              </a:rPr>
              <a:t>Brookhaven Linear Isotope Producer (BLIP)</a:t>
            </a:r>
          </a:p>
        </p:txBody>
      </p:sp>
      <p:sp>
        <p:nvSpPr>
          <p:cNvPr id="15363" name="Slide Number Placeholder 3">
            <a:extLst>
              <a:ext uri="{FF2B5EF4-FFF2-40B4-BE49-F238E27FC236}">
                <a16:creationId xmlns:a16="http://schemas.microsoft.com/office/drawing/2014/main" id="{583FFA0C-6A9E-405C-8D65-70AE5812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1050" dirty="0">
              <a:solidFill>
                <a:schemeClr val="accent1"/>
              </a:solidFill>
            </a:endParaRPr>
          </a:p>
        </p:txBody>
      </p:sp>
      <p:pic>
        <p:nvPicPr>
          <p:cNvPr id="15364" name="Picture 3">
            <a:extLst>
              <a:ext uri="{FF2B5EF4-FFF2-40B4-BE49-F238E27FC236}">
                <a16:creationId xmlns:a16="http://schemas.microsoft.com/office/drawing/2014/main" id="{0A2FBC33-9CC5-4F33-8FD3-449A026F1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487" y="1682354"/>
            <a:ext cx="3673079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5108" name="Picture 4">
            <a:extLst>
              <a:ext uri="{FF2B5EF4-FFF2-40B4-BE49-F238E27FC236}">
                <a16:creationId xmlns:a16="http://schemas.microsoft.com/office/drawing/2014/main" id="{F8440059-5B68-425C-8951-1CAD480E59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172" y="3973116"/>
            <a:ext cx="2260997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3DEF5DD-9506-47F7-8A10-6FCA3D8F675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978944" y="5233988"/>
            <a:ext cx="2319338" cy="20241"/>
          </a:xfrm>
          <a:prstGeom prst="straightConnector1">
            <a:avLst/>
          </a:prstGeom>
          <a:noFill/>
          <a:ln w="38100" algn="ctr">
            <a:solidFill>
              <a:srgbClr val="00206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69DF949-8FA0-446B-A39A-6F71FA326160}"/>
              </a:ext>
            </a:extLst>
          </p:cNvPr>
          <p:cNvGrpSpPr>
            <a:grpSpLocks/>
          </p:cNvGrpSpPr>
          <p:nvPr/>
        </p:nvGrpSpPr>
        <p:grpSpPr bwMode="auto">
          <a:xfrm>
            <a:off x="3093244" y="1743075"/>
            <a:ext cx="4643438" cy="2124075"/>
            <a:chOff x="2599766" y="1181380"/>
            <a:chExt cx="6191436" cy="2831586"/>
          </a:xfrm>
        </p:grpSpPr>
        <p:cxnSp>
          <p:nvCxnSpPr>
            <p:cNvPr id="15368" name="Straight Arrow Connector 13">
              <a:extLst>
                <a:ext uri="{FF2B5EF4-FFF2-40B4-BE49-F238E27FC236}">
                  <a16:creationId xmlns:a16="http://schemas.microsoft.com/office/drawing/2014/main" id="{0942DBE5-DC03-433F-8AF1-A9B60446B8C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 flipV="1">
              <a:off x="2599766" y="1671937"/>
              <a:ext cx="2418002" cy="21026"/>
            </a:xfrm>
            <a:prstGeom prst="straightConnector1">
              <a:avLst/>
            </a:prstGeom>
            <a:noFill/>
            <a:ln w="38100" algn="ctr">
              <a:solidFill>
                <a:srgbClr val="002060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15369" name="Picture 2" descr="H:\My Documents\Ac-225\BNL pictures\BLIP HOT CELL PHOTO Sans person.JPG">
              <a:extLst>
                <a:ext uri="{FF2B5EF4-FFF2-40B4-BE49-F238E27FC236}">
                  <a16:creationId xmlns:a16="http://schemas.microsoft.com/office/drawing/2014/main" id="{46408C5A-0080-4B08-B8E6-2237B728E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5754" y="1181380"/>
              <a:ext cx="3775448" cy="2831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Standard_Compressed_060121" id="{81931DB4-BE11-AC4C-8733-C612231D0574}" vid="{9DFA2559-1B1D-A844-9731-917E9F0BD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FBAC72E496364DB58D6CABA6B838EC" ma:contentTypeVersion="5" ma:contentTypeDescription="Create a new document." ma:contentTypeScope="" ma:versionID="2fa7ff043f5a099135cf4302faa108be">
  <xsd:schema xmlns:xsd="http://www.w3.org/2001/XMLSchema" xmlns:xs="http://www.w3.org/2001/XMLSchema" xmlns:p="http://schemas.microsoft.com/office/2006/metadata/properties" xmlns:ns3="535da149-1b61-4eb4-a2da-0dff989b014b" xmlns:ns4="fdcfff70-5207-4708-8b02-c3feced231fe" targetNamespace="http://schemas.microsoft.com/office/2006/metadata/properties" ma:root="true" ma:fieldsID="4a9e9270fc46c135853e703e3d5d56b2" ns3:_="" ns4:_="">
    <xsd:import namespace="535da149-1b61-4eb4-a2da-0dff989b014b"/>
    <xsd:import namespace="fdcfff70-5207-4708-8b02-c3feced231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5da149-1b61-4eb4-a2da-0dff989b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fff70-5207-4708-8b02-c3feced231f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522FA0-E836-463E-8AC8-724AEC89B3D7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fdcfff70-5207-4708-8b02-c3feced231fe"/>
    <ds:schemaRef ds:uri="535da149-1b61-4eb4-a2da-0dff989b014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B49E7C3B-7CCE-4347-9C6B-9B437AFFE5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5da149-1b61-4eb4-a2da-0dff989b014b"/>
    <ds:schemaRef ds:uri="fdcfff70-5207-4708-8b02-c3feced231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095BD9-4A8C-4A23-8A2A-3D43B7D6DC9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BNL_PPT_Template_2021_Standard_Compressed (5)</Template>
  <TotalTime>7270</TotalTime>
  <Words>2022</Words>
  <Application>Microsoft Office PowerPoint</Application>
  <PresentationFormat>On-screen Show (4:3)</PresentationFormat>
  <Paragraphs>257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Black</vt:lpstr>
      <vt:lpstr>Calibri</vt:lpstr>
      <vt:lpstr>Century Gothic</vt:lpstr>
      <vt:lpstr>Helvetica</vt:lpstr>
      <vt:lpstr>Myriad Pro</vt:lpstr>
      <vt:lpstr>Symbol</vt:lpstr>
      <vt:lpstr>Times New Roman</vt:lpstr>
      <vt:lpstr>Wingdings</vt:lpstr>
      <vt:lpstr>BNL</vt:lpstr>
      <vt:lpstr>Isotope Production: Using beams to produce isotopes</vt:lpstr>
      <vt:lpstr>Role of the Department of Energy</vt:lpstr>
      <vt:lpstr>DOE Isotope Program Mission</vt:lpstr>
      <vt:lpstr>PowerPoint Presentation</vt:lpstr>
      <vt:lpstr>PowerPoint Presentation</vt:lpstr>
      <vt:lpstr>Collider-Accelerator Department facilities </vt:lpstr>
      <vt:lpstr>PowerPoint Presentation</vt:lpstr>
      <vt:lpstr>Opportunities for isotope production and R&amp;D at BLIP</vt:lpstr>
      <vt:lpstr>Brookhaven Linear Isotope Producer (BLIP)</vt:lpstr>
      <vt:lpstr>BLIP target assembly</vt:lpstr>
      <vt:lpstr>PowerPoint Presentation</vt:lpstr>
      <vt:lpstr>Alpha Therapeutic Agents</vt:lpstr>
      <vt:lpstr>Actinium-225 nuclear data and applications</vt:lpstr>
      <vt:lpstr>Actinium-225 vs Lutetium-177</vt:lpstr>
      <vt:lpstr>Pre-2013 Ac-225 production routes</vt:lpstr>
      <vt:lpstr>PowerPoint Presentation</vt:lpstr>
      <vt:lpstr>Accelerator Production via 232Th(p,x)225Ac:</vt:lpstr>
      <vt:lpstr>Target Challenge: develop thick Th targets to withstand high beam current to support clinical scale production</vt:lpstr>
      <vt:lpstr> Chemical recovery ~90%, &gt;99% radiopurity, 225Ac/213Bi generator performance is equivalent to generators prepared from 229Th-derived 225Ac.  </vt:lpstr>
      <vt:lpstr>Processing Facilities at BNL: Latest News</vt:lpstr>
      <vt:lpstr>Repurposing Former HC3 Facility, Bldg. 870</vt:lpstr>
      <vt:lpstr>Cyclotron in Building 901 Room 130</vt:lpstr>
      <vt:lpstr>PowerPoint Presentation</vt:lpstr>
      <vt:lpstr>Low Energy Cyclotron </vt:lpstr>
      <vt:lpstr>Summary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the 10 Year Strategic Vision for the BNL Isotope Program 2021</dc:title>
  <dc:subject/>
  <dc:creator>Cutler, Cathy</dc:creator>
  <cp:keywords/>
  <dc:description/>
  <cp:lastModifiedBy>Cutler, Cathy</cp:lastModifiedBy>
  <cp:revision>31</cp:revision>
  <dcterms:created xsi:type="dcterms:W3CDTF">2021-08-12T20:55:51Z</dcterms:created>
  <dcterms:modified xsi:type="dcterms:W3CDTF">2023-08-25T11:54:03Z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0x010100D2FBAC72E496364DB58D6CABA6B838EC</vt:lpwstr>
  </property>
</Properties>
</file>