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omments/modernComment_104_39CB3CFD.xml" ContentType="application/vnd.ms-powerpoint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omments/modernComment_105_A9016BB6.xml" ContentType="application/vnd.ms-powerpoint.comment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6" r:id="rId7"/>
    <p:sldId id="265" r:id="rId8"/>
    <p:sldId id="264" r:id="rId9"/>
    <p:sldId id="263" r:id="rId10"/>
    <p:sldId id="267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69181D-2691-4344-2E48-5D3194C33DEF}" name="Moore, Patricia" initials="PM" userId="S::pmoore@bnl.gov::28532741-2a92-4ffc-89b0-0e5f533cdb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3B72C9-5F81-40FC-A8B8-2F918E4A9FF1}" v="95" dt="2023-08-25T13:08:48.4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1"/>
    <p:restoredTop sz="94684"/>
  </p:normalViewPr>
  <p:slideViewPr>
    <p:cSldViewPr snapToGrid="0">
      <p:cViewPr varScale="1">
        <p:scale>
          <a:sx n="151" d="100"/>
          <a:sy n="151" d="100"/>
        </p:scale>
        <p:origin x="224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ore, Patricia" userId="28532741-2a92-4ffc-89b0-0e5f533cdbc1" providerId="ADAL" clId="{5618375A-67C4-4CB9-905D-27FB72367B3B}"/>
    <pc:docChg chg="undo custSel modSld">
      <pc:chgData name="Moore, Patricia" userId="28532741-2a92-4ffc-89b0-0e5f533cdbc1" providerId="ADAL" clId="{5618375A-67C4-4CB9-905D-27FB72367B3B}" dt="2023-08-23T15:39:02.647" v="774"/>
      <pc:docMkLst>
        <pc:docMk/>
      </pc:docMkLst>
      <pc:sldChg chg="addSp delSp modSp mod addCm">
        <pc:chgData name="Moore, Patricia" userId="28532741-2a92-4ffc-89b0-0e5f533cdbc1" providerId="ADAL" clId="{5618375A-67C4-4CB9-905D-27FB72367B3B}" dt="2023-08-22T14:53:43.872" v="662"/>
        <pc:sldMkLst>
          <pc:docMk/>
          <pc:sldMk cId="969620733" sldId="260"/>
        </pc:sldMkLst>
        <pc:spChg chg="mod">
          <ac:chgData name="Moore, Patricia" userId="28532741-2a92-4ffc-89b0-0e5f533cdbc1" providerId="ADAL" clId="{5618375A-67C4-4CB9-905D-27FB72367B3B}" dt="2023-08-22T14:49:40.231" v="613" actId="1076"/>
          <ac:spMkLst>
            <pc:docMk/>
            <pc:sldMk cId="969620733" sldId="260"/>
            <ac:spMk id="2" creationId="{53B2AE46-B3D2-054A-9F92-273948CEEE54}"/>
          </ac:spMkLst>
        </pc:spChg>
        <pc:picChg chg="add del mod">
          <ac:chgData name="Moore, Patricia" userId="28532741-2a92-4ffc-89b0-0e5f533cdbc1" providerId="ADAL" clId="{5618375A-67C4-4CB9-905D-27FB72367B3B}" dt="2023-08-22T14:41:14.726" v="531" actId="478"/>
          <ac:picMkLst>
            <pc:docMk/>
            <pc:sldMk cId="969620733" sldId="260"/>
            <ac:picMk id="6" creationId="{55B14E1D-BCB5-5884-2B3A-5BFE90AF2008}"/>
          </ac:picMkLst>
        </pc:picChg>
        <pc:picChg chg="add mod">
          <ac:chgData name="Moore, Patricia" userId="28532741-2a92-4ffc-89b0-0e5f533cdbc1" providerId="ADAL" clId="{5618375A-67C4-4CB9-905D-27FB72367B3B}" dt="2023-08-22T14:42:01.765" v="535" actId="1440"/>
          <ac:picMkLst>
            <pc:docMk/>
            <pc:sldMk cId="969620733" sldId="260"/>
            <ac:picMk id="8" creationId="{DB532207-32A9-1FB7-83E8-04EB535D1050}"/>
          </ac:picMkLst>
        </pc:picChg>
        <pc:picChg chg="add mod">
          <ac:chgData name="Moore, Patricia" userId="28532741-2a92-4ffc-89b0-0e5f533cdbc1" providerId="ADAL" clId="{5618375A-67C4-4CB9-905D-27FB72367B3B}" dt="2023-08-22T14:53:07.634" v="660" actId="14861"/>
          <ac:picMkLst>
            <pc:docMk/>
            <pc:sldMk cId="969620733" sldId="260"/>
            <ac:picMk id="10" creationId="{E8487533-8C04-F277-98C4-D1AC941E26BA}"/>
          </ac:picMkLst>
        </pc:picChg>
        <pc:picChg chg="add mod">
          <ac:chgData name="Moore, Patricia" userId="28532741-2a92-4ffc-89b0-0e5f533cdbc1" providerId="ADAL" clId="{5618375A-67C4-4CB9-905D-27FB72367B3B}" dt="2023-08-22T14:53:15.831" v="661" actId="14861"/>
          <ac:picMkLst>
            <pc:docMk/>
            <pc:sldMk cId="969620733" sldId="260"/>
            <ac:picMk id="1026" creationId="{057E587B-73C0-B4BF-2CD0-86FA3A093B13}"/>
          </ac:picMkLst>
        </pc:picChg>
        <pc:picChg chg="add del mod">
          <ac:chgData name="Moore, Patricia" userId="28532741-2a92-4ffc-89b0-0e5f533cdbc1" providerId="ADAL" clId="{5618375A-67C4-4CB9-905D-27FB72367B3B}" dt="2023-08-22T14:44:06.754" v="545" actId="478"/>
          <ac:picMkLst>
            <pc:docMk/>
            <pc:sldMk cId="969620733" sldId="260"/>
            <ac:picMk id="1028" creationId="{88BFF60F-7CF4-44F0-71CF-57BD0168A5E1}"/>
          </ac:picMkLst>
        </pc:picChg>
        <pc:picChg chg="add mod">
          <ac:chgData name="Moore, Patricia" userId="28532741-2a92-4ffc-89b0-0e5f533cdbc1" providerId="ADAL" clId="{5618375A-67C4-4CB9-905D-27FB72367B3B}" dt="2023-08-22T14:53:02.171" v="659" actId="14861"/>
          <ac:picMkLst>
            <pc:docMk/>
            <pc:sldMk cId="969620733" sldId="260"/>
            <ac:picMk id="1030" creationId="{74078BD7-0CDA-DBD5-FF48-1B77E384B0D8}"/>
          </ac:picMkLst>
        </pc:picChg>
        <pc:picChg chg="add mod">
          <ac:chgData name="Moore, Patricia" userId="28532741-2a92-4ffc-89b0-0e5f533cdbc1" providerId="ADAL" clId="{5618375A-67C4-4CB9-905D-27FB72367B3B}" dt="2023-08-22T14:52:51.792" v="658" actId="14861"/>
          <ac:picMkLst>
            <pc:docMk/>
            <pc:sldMk cId="969620733" sldId="260"/>
            <ac:picMk id="1032" creationId="{C8C0B947-7101-9C81-D95A-C61FC3134D1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oore, Patricia" userId="28532741-2a92-4ffc-89b0-0e5f533cdbc1" providerId="ADAL" clId="{5618375A-67C4-4CB9-905D-27FB72367B3B}" dt="2023-08-22T14:53:43.872" v="662"/>
              <pc2:cmMkLst xmlns:pc2="http://schemas.microsoft.com/office/powerpoint/2019/9/main/command">
                <pc:docMk/>
                <pc:sldMk cId="969620733" sldId="260"/>
                <pc2:cmMk id="{1237897C-CDAE-4026-8402-4F45B78BAD8D}"/>
              </pc2:cmMkLst>
            </pc226:cmChg>
          </p:ext>
        </pc:extLst>
      </pc:sldChg>
      <pc:sldChg chg="addSp delSp modSp mod addCm">
        <pc:chgData name="Moore, Patricia" userId="28532741-2a92-4ffc-89b0-0e5f533cdbc1" providerId="ADAL" clId="{5618375A-67C4-4CB9-905D-27FB72367B3B}" dt="2023-08-23T15:39:02.647" v="774"/>
        <pc:sldMkLst>
          <pc:docMk/>
          <pc:sldMk cId="2835442614" sldId="261"/>
        </pc:sldMkLst>
        <pc:spChg chg="del">
          <ac:chgData name="Moore, Patricia" userId="28532741-2a92-4ffc-89b0-0e5f533cdbc1" providerId="ADAL" clId="{5618375A-67C4-4CB9-905D-27FB72367B3B}" dt="2023-08-22T14:59:48.559" v="708" actId="478"/>
          <ac:spMkLst>
            <pc:docMk/>
            <pc:sldMk cId="2835442614" sldId="261"/>
            <ac:spMk id="2" creationId="{53B2AE46-B3D2-054A-9F92-273948CEEE54}"/>
          </ac:spMkLst>
        </pc:spChg>
        <pc:spChg chg="add del mod">
          <ac:chgData name="Moore, Patricia" userId="28532741-2a92-4ffc-89b0-0e5f533cdbc1" providerId="ADAL" clId="{5618375A-67C4-4CB9-905D-27FB72367B3B}" dt="2023-08-22T14:59:51.179" v="709" actId="478"/>
          <ac:spMkLst>
            <pc:docMk/>
            <pc:sldMk cId="2835442614" sldId="261"/>
            <ac:spMk id="12" creationId="{FCA448B0-3113-D24C-55D9-23E2A27CCB44}"/>
          </ac:spMkLst>
        </pc:spChg>
        <pc:graphicFrameChg chg="mod">
          <ac:chgData name="Moore, Patricia" userId="28532741-2a92-4ffc-89b0-0e5f533cdbc1" providerId="ADAL" clId="{5618375A-67C4-4CB9-905D-27FB72367B3B}" dt="2023-08-22T15:07:59.473" v="773" actId="1076"/>
          <ac:graphicFrameMkLst>
            <pc:docMk/>
            <pc:sldMk cId="2835442614" sldId="261"/>
            <ac:graphicFrameMk id="5" creationId="{7819C469-A942-B9C2-3AF5-E408412901B7}"/>
          </ac:graphicFrameMkLst>
        </pc:graphicFrameChg>
        <pc:picChg chg="add mod modCrop">
          <ac:chgData name="Moore, Patricia" userId="28532741-2a92-4ffc-89b0-0e5f533cdbc1" providerId="ADAL" clId="{5618375A-67C4-4CB9-905D-27FB72367B3B}" dt="2023-08-22T15:06:36.311" v="763" actId="1076"/>
          <ac:picMkLst>
            <pc:docMk/>
            <pc:sldMk cId="2835442614" sldId="261"/>
            <ac:picMk id="6" creationId="{FC7D2C09-5254-9E6E-5E25-43C6B48D2243}"/>
          </ac:picMkLst>
        </pc:picChg>
        <pc:picChg chg="add mod modCrop">
          <ac:chgData name="Moore, Patricia" userId="28532741-2a92-4ffc-89b0-0e5f533cdbc1" providerId="ADAL" clId="{5618375A-67C4-4CB9-905D-27FB72367B3B}" dt="2023-08-22T15:07:42.018" v="771" actId="1076"/>
          <ac:picMkLst>
            <pc:docMk/>
            <pc:sldMk cId="2835442614" sldId="261"/>
            <ac:picMk id="8" creationId="{2C95E6F4-3DFD-B499-151C-0FDB3C4FDF93}"/>
          </ac:picMkLst>
        </pc:picChg>
        <pc:picChg chg="add mod modCrop">
          <ac:chgData name="Moore, Patricia" userId="28532741-2a92-4ffc-89b0-0e5f533cdbc1" providerId="ADAL" clId="{5618375A-67C4-4CB9-905D-27FB72367B3B}" dt="2023-08-22T15:06:52.196" v="764" actId="1076"/>
          <ac:picMkLst>
            <pc:docMk/>
            <pc:sldMk cId="2835442614" sldId="261"/>
            <ac:picMk id="10" creationId="{93AE08C8-54B8-816E-2C84-6AD0F7699719}"/>
          </ac:picMkLst>
        </pc:picChg>
        <pc:picChg chg="add mod modCrop">
          <ac:chgData name="Moore, Patricia" userId="28532741-2a92-4ffc-89b0-0e5f533cdbc1" providerId="ADAL" clId="{5618375A-67C4-4CB9-905D-27FB72367B3B}" dt="2023-08-22T15:07:39.064" v="770" actId="1076"/>
          <ac:picMkLst>
            <pc:docMk/>
            <pc:sldMk cId="2835442614" sldId="261"/>
            <ac:picMk id="14" creationId="{3E0C677F-3B14-6EFB-AA93-B8BAEBEAC1C5}"/>
          </ac:picMkLst>
        </pc:picChg>
        <pc:picChg chg="add mod modCrop">
          <ac:chgData name="Moore, Patricia" userId="28532741-2a92-4ffc-89b0-0e5f533cdbc1" providerId="ADAL" clId="{5618375A-67C4-4CB9-905D-27FB72367B3B}" dt="2023-08-22T15:07:22.728" v="767" actId="1076"/>
          <ac:picMkLst>
            <pc:docMk/>
            <pc:sldMk cId="2835442614" sldId="261"/>
            <ac:picMk id="16" creationId="{53552C7E-31D8-248B-E0AC-835D892B78A7}"/>
          </ac:picMkLst>
        </pc:picChg>
        <pc:picChg chg="add mod modCrop">
          <ac:chgData name="Moore, Patricia" userId="28532741-2a92-4ffc-89b0-0e5f533cdbc1" providerId="ADAL" clId="{5618375A-67C4-4CB9-905D-27FB72367B3B}" dt="2023-08-22T15:07:19.337" v="766" actId="1076"/>
          <ac:picMkLst>
            <pc:docMk/>
            <pc:sldMk cId="2835442614" sldId="261"/>
            <ac:picMk id="18" creationId="{2284A748-3C5E-AA65-136C-C722E67E192D}"/>
          </ac:picMkLst>
        </pc:picChg>
        <pc:picChg chg="add del mod modCrop">
          <ac:chgData name="Moore, Patricia" userId="28532741-2a92-4ffc-89b0-0e5f533cdbc1" providerId="ADAL" clId="{5618375A-67C4-4CB9-905D-27FB72367B3B}" dt="2023-08-22T15:04:10.531" v="726" actId="478"/>
          <ac:picMkLst>
            <pc:docMk/>
            <pc:sldMk cId="2835442614" sldId="261"/>
            <ac:picMk id="20" creationId="{20A28082-C51A-9BBC-2BB5-6EBB8DDDAF4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oore, Patricia" userId="28532741-2a92-4ffc-89b0-0e5f533cdbc1" providerId="ADAL" clId="{5618375A-67C4-4CB9-905D-27FB72367B3B}" dt="2023-08-23T15:39:02.647" v="774"/>
              <pc2:cmMkLst xmlns:pc2="http://schemas.microsoft.com/office/powerpoint/2019/9/main/command">
                <pc:docMk/>
                <pc:sldMk cId="2835442614" sldId="261"/>
                <pc2:cmMk id="{DF20E406-91EC-497D-8CED-CC2720DBDC0D}"/>
              </pc2:cmMkLst>
            </pc226:cmChg>
          </p:ext>
        </pc:extLst>
      </pc:sldChg>
    </pc:docChg>
  </pc:docChgLst>
  <pc:docChgLst>
    <pc:chgData name="Brutus, Jean Clifford" userId="S::jcbrutus@bnl.gov::9f30d4e2-da8f-4caa-93bc-b8a943ec7bd6" providerId="AD" clId="Web-{C54D99A9-AE1B-48C0-B620-12895C87C796}"/>
    <pc:docChg chg="modSld">
      <pc:chgData name="Brutus, Jean Clifford" userId="S::jcbrutus@bnl.gov::9f30d4e2-da8f-4caa-93bc-b8a943ec7bd6" providerId="AD" clId="Web-{C54D99A9-AE1B-48C0-B620-12895C87C796}" dt="2023-08-23T17:37:46.331" v="2" actId="20577"/>
      <pc:docMkLst>
        <pc:docMk/>
      </pc:docMkLst>
      <pc:sldChg chg="modSp">
        <pc:chgData name="Brutus, Jean Clifford" userId="S::jcbrutus@bnl.gov::9f30d4e2-da8f-4caa-93bc-b8a943ec7bd6" providerId="AD" clId="Web-{C54D99A9-AE1B-48C0-B620-12895C87C796}" dt="2023-08-23T17:37:46.331" v="2" actId="20577"/>
        <pc:sldMkLst>
          <pc:docMk/>
          <pc:sldMk cId="198113259" sldId="262"/>
        </pc:sldMkLst>
        <pc:spChg chg="mod">
          <ac:chgData name="Brutus, Jean Clifford" userId="S::jcbrutus@bnl.gov::9f30d4e2-da8f-4caa-93bc-b8a943ec7bd6" providerId="AD" clId="Web-{C54D99A9-AE1B-48C0-B620-12895C87C796}" dt="2023-08-23T17:37:46.331" v="2" actId="20577"/>
          <ac:spMkLst>
            <pc:docMk/>
            <pc:sldMk cId="198113259" sldId="262"/>
            <ac:spMk id="11" creationId="{7B4B2991-C181-ABDC-284F-64432A939608}"/>
          </ac:spMkLst>
        </pc:spChg>
      </pc:sldChg>
    </pc:docChg>
  </pc:docChgLst>
  <pc:docChgLst>
    <pc:chgData name="Brutus, Jean Clifford" userId="S::jcbrutus@bnl.gov::9f30d4e2-da8f-4caa-93bc-b8a943ec7bd6" providerId="AD" clId="Web-{FA2E93D4-35C2-49CE-A057-A0B741F9AF8A}"/>
    <pc:docChg chg="modSld">
      <pc:chgData name="Brutus, Jean Clifford" userId="S::jcbrutus@bnl.gov::9f30d4e2-da8f-4caa-93bc-b8a943ec7bd6" providerId="AD" clId="Web-{FA2E93D4-35C2-49CE-A057-A0B741F9AF8A}" dt="2023-08-23T16:10:31.764" v="5" actId="1076"/>
      <pc:docMkLst>
        <pc:docMk/>
      </pc:docMkLst>
      <pc:sldChg chg="addSp modSp">
        <pc:chgData name="Brutus, Jean Clifford" userId="S::jcbrutus@bnl.gov::9f30d4e2-da8f-4caa-93bc-b8a943ec7bd6" providerId="AD" clId="Web-{FA2E93D4-35C2-49CE-A057-A0B741F9AF8A}" dt="2023-08-23T16:10:31.764" v="5" actId="1076"/>
        <pc:sldMkLst>
          <pc:docMk/>
          <pc:sldMk cId="3479026038" sldId="263"/>
        </pc:sldMkLst>
        <pc:spChg chg="mod">
          <ac:chgData name="Brutus, Jean Clifford" userId="S::jcbrutus@bnl.gov::9f30d4e2-da8f-4caa-93bc-b8a943ec7bd6" providerId="AD" clId="Web-{FA2E93D4-35C2-49CE-A057-A0B741F9AF8A}" dt="2023-08-23T16:10:00.888" v="1"/>
          <ac:spMkLst>
            <pc:docMk/>
            <pc:sldMk cId="3479026038" sldId="263"/>
            <ac:spMk id="21" creationId="{7FF6CD01-F795-ABB4-D15B-0399B4099633}"/>
          </ac:spMkLst>
        </pc:spChg>
        <pc:picChg chg="add mod">
          <ac:chgData name="Brutus, Jean Clifford" userId="S::jcbrutus@bnl.gov::9f30d4e2-da8f-4caa-93bc-b8a943ec7bd6" providerId="AD" clId="Web-{FA2E93D4-35C2-49CE-A057-A0B741F9AF8A}" dt="2023-08-23T16:10:31.764" v="5" actId="1076"/>
          <ac:picMkLst>
            <pc:docMk/>
            <pc:sldMk cId="3479026038" sldId="263"/>
            <ac:picMk id="2" creationId="{7ADC0780-5700-E2E2-5BF7-AF9C840CD336}"/>
          </ac:picMkLst>
        </pc:picChg>
      </pc:sldChg>
    </pc:docChg>
  </pc:docChgLst>
  <pc:docChgLst>
    <pc:chgData name="Brutus, Jean Clifford" userId="S::jcbrutus@bnl.gov::9f30d4e2-da8f-4caa-93bc-b8a943ec7bd6" providerId="AD" clId="Web-{33F8E827-B464-4238-95A0-FEF745746EC7}"/>
    <pc:docChg chg="modSld">
      <pc:chgData name="Brutus, Jean Clifford" userId="S::jcbrutus@bnl.gov::9f30d4e2-da8f-4caa-93bc-b8a943ec7bd6" providerId="AD" clId="Web-{33F8E827-B464-4238-95A0-FEF745746EC7}" dt="2023-08-24T12:16:08.643" v="11" actId="1076"/>
      <pc:docMkLst>
        <pc:docMk/>
      </pc:docMkLst>
      <pc:sldChg chg="addSp delSp modSp">
        <pc:chgData name="Brutus, Jean Clifford" userId="S::jcbrutus@bnl.gov::9f30d4e2-da8f-4caa-93bc-b8a943ec7bd6" providerId="AD" clId="Web-{33F8E827-B464-4238-95A0-FEF745746EC7}" dt="2023-08-24T12:16:08.643" v="11" actId="1076"/>
        <pc:sldMkLst>
          <pc:docMk/>
          <pc:sldMk cId="3479026038" sldId="263"/>
        </pc:sldMkLst>
        <pc:spChg chg="add mod">
          <ac:chgData name="Brutus, Jean Clifford" userId="S::jcbrutus@bnl.gov::9f30d4e2-da8f-4caa-93bc-b8a943ec7bd6" providerId="AD" clId="Web-{33F8E827-B464-4238-95A0-FEF745746EC7}" dt="2023-08-24T12:05:20.745" v="8" actId="1076"/>
          <ac:spMkLst>
            <pc:docMk/>
            <pc:sldMk cId="3479026038" sldId="263"/>
            <ac:spMk id="6" creationId="{B754E132-620A-5B4F-23DF-473D75229F1A}"/>
          </ac:spMkLst>
        </pc:spChg>
        <pc:spChg chg="del">
          <ac:chgData name="Brutus, Jean Clifford" userId="S::jcbrutus@bnl.gov::9f30d4e2-da8f-4caa-93bc-b8a943ec7bd6" providerId="AD" clId="Web-{33F8E827-B464-4238-95A0-FEF745746EC7}" dt="2023-08-24T12:05:10.917" v="3"/>
          <ac:spMkLst>
            <pc:docMk/>
            <pc:sldMk cId="3479026038" sldId="263"/>
            <ac:spMk id="21" creationId="{7FF6CD01-F795-ABB4-D15B-0399B4099633}"/>
          </ac:spMkLst>
        </pc:spChg>
        <pc:picChg chg="mod">
          <ac:chgData name="Brutus, Jean Clifford" userId="S::jcbrutus@bnl.gov::9f30d4e2-da8f-4caa-93bc-b8a943ec7bd6" providerId="AD" clId="Web-{33F8E827-B464-4238-95A0-FEF745746EC7}" dt="2023-08-24T12:16:08.643" v="11" actId="1076"/>
          <ac:picMkLst>
            <pc:docMk/>
            <pc:sldMk cId="3479026038" sldId="263"/>
            <ac:picMk id="2" creationId="{7ADC0780-5700-E2E2-5BF7-AF9C840CD336}"/>
          </ac:picMkLst>
        </pc:picChg>
        <pc:picChg chg="add mod">
          <ac:chgData name="Brutus, Jean Clifford" userId="S::jcbrutus@bnl.gov::9f30d4e2-da8f-4caa-93bc-b8a943ec7bd6" providerId="AD" clId="Web-{33F8E827-B464-4238-95A0-FEF745746EC7}" dt="2023-08-24T12:05:25.245" v="10" actId="14100"/>
          <ac:picMkLst>
            <pc:docMk/>
            <pc:sldMk cId="3479026038" sldId="263"/>
            <ac:picMk id="3" creationId="{69651EDD-C064-E811-E19D-6771DC752B40}"/>
          </ac:picMkLst>
        </pc:picChg>
        <pc:picChg chg="del">
          <ac:chgData name="Brutus, Jean Clifford" userId="S::jcbrutus@bnl.gov::9f30d4e2-da8f-4caa-93bc-b8a943ec7bd6" providerId="AD" clId="Web-{33F8E827-B464-4238-95A0-FEF745746EC7}" dt="2023-08-24T12:05:02.151" v="0"/>
          <ac:picMkLst>
            <pc:docMk/>
            <pc:sldMk cId="3479026038" sldId="263"/>
            <ac:picMk id="19" creationId="{C29FEB21-C4C5-B7B3-55DB-036BBA70BA55}"/>
          </ac:picMkLst>
        </pc:picChg>
      </pc:sldChg>
    </pc:docChg>
  </pc:docChgLst>
  <pc:docChgLst>
    <pc:chgData name="Brutus, Jean Clifford" userId="S::jcbrutus@bnl.gov::9f30d4e2-da8f-4caa-93bc-b8a943ec7bd6" providerId="AD" clId="Web-{AE6139F0-5EB5-4E68-B14F-C79A48DE0DAC}"/>
    <pc:docChg chg="addSld sldOrd">
      <pc:chgData name="Brutus, Jean Clifford" userId="S::jcbrutus@bnl.gov::9f30d4e2-da8f-4caa-93bc-b8a943ec7bd6" providerId="AD" clId="Web-{AE6139F0-5EB5-4E68-B14F-C79A48DE0DAC}" dt="2023-08-23T15:53:41.819" v="17"/>
      <pc:docMkLst>
        <pc:docMk/>
      </pc:docMkLst>
      <pc:sldChg chg="add ord">
        <pc:chgData name="Brutus, Jean Clifford" userId="S::jcbrutus@bnl.gov::9f30d4e2-da8f-4caa-93bc-b8a943ec7bd6" providerId="AD" clId="Web-{AE6139F0-5EB5-4E68-B14F-C79A48DE0DAC}" dt="2023-08-23T15:53:41.819" v="17"/>
        <pc:sldMkLst>
          <pc:docMk/>
          <pc:sldMk cId="198113259" sldId="262"/>
        </pc:sldMkLst>
      </pc:sldChg>
      <pc:sldChg chg="add ord">
        <pc:chgData name="Brutus, Jean Clifford" userId="S::jcbrutus@bnl.gov::9f30d4e2-da8f-4caa-93bc-b8a943ec7bd6" providerId="AD" clId="Web-{AE6139F0-5EB5-4E68-B14F-C79A48DE0DAC}" dt="2023-08-23T15:53:37.757" v="16"/>
        <pc:sldMkLst>
          <pc:docMk/>
          <pc:sldMk cId="3479026038" sldId="263"/>
        </pc:sldMkLst>
      </pc:sldChg>
      <pc:sldChg chg="add ord">
        <pc:chgData name="Brutus, Jean Clifford" userId="S::jcbrutus@bnl.gov::9f30d4e2-da8f-4caa-93bc-b8a943ec7bd6" providerId="AD" clId="Web-{AE6139F0-5EB5-4E68-B14F-C79A48DE0DAC}" dt="2023-08-23T15:53:29.069" v="14"/>
        <pc:sldMkLst>
          <pc:docMk/>
          <pc:sldMk cId="331543392" sldId="264"/>
        </pc:sldMkLst>
      </pc:sldChg>
      <pc:sldChg chg="add ord">
        <pc:chgData name="Brutus, Jean Clifford" userId="S::jcbrutus@bnl.gov::9f30d4e2-da8f-4caa-93bc-b8a943ec7bd6" providerId="AD" clId="Web-{AE6139F0-5EB5-4E68-B14F-C79A48DE0DAC}" dt="2023-08-23T15:53:32.522" v="15"/>
        <pc:sldMkLst>
          <pc:docMk/>
          <pc:sldMk cId="3615861030" sldId="265"/>
        </pc:sldMkLst>
      </pc:sldChg>
      <pc:sldChg chg="add ord">
        <pc:chgData name="Brutus, Jean Clifford" userId="S::jcbrutus@bnl.gov::9f30d4e2-da8f-4caa-93bc-b8a943ec7bd6" providerId="AD" clId="Web-{AE6139F0-5EB5-4E68-B14F-C79A48DE0DAC}" dt="2023-08-23T15:53:14.335" v="9"/>
        <pc:sldMkLst>
          <pc:docMk/>
          <pc:sldMk cId="3160143966" sldId="266"/>
        </pc:sldMkLst>
      </pc:sldChg>
    </pc:docChg>
  </pc:docChgLst>
  <pc:docChgLst>
    <pc:chgData name="Moore, Patricia" userId="28532741-2a92-4ffc-89b0-0e5f533cdbc1" providerId="ADAL" clId="{C93B72C9-5F81-40FC-A8B8-2F918E4A9FF1}"/>
    <pc:docChg chg="undo custSel addSld delSld modSld">
      <pc:chgData name="Moore, Patricia" userId="28532741-2a92-4ffc-89b0-0e5f533cdbc1" providerId="ADAL" clId="{C93B72C9-5F81-40FC-A8B8-2F918E4A9FF1}" dt="2023-08-25T13:08:48.436" v="2462" actId="12100"/>
      <pc:docMkLst>
        <pc:docMk/>
      </pc:docMkLst>
      <pc:sldChg chg="modSp mod">
        <pc:chgData name="Moore, Patricia" userId="28532741-2a92-4ffc-89b0-0e5f533cdbc1" providerId="ADAL" clId="{C93B72C9-5F81-40FC-A8B8-2F918E4A9FF1}" dt="2023-08-21T18:42:54.054" v="10" actId="20577"/>
        <pc:sldMkLst>
          <pc:docMk/>
          <pc:sldMk cId="2246755923" sldId="256"/>
        </pc:sldMkLst>
        <pc:spChg chg="mod">
          <ac:chgData name="Moore, Patricia" userId="28532741-2a92-4ffc-89b0-0e5f533cdbc1" providerId="ADAL" clId="{C93B72C9-5F81-40FC-A8B8-2F918E4A9FF1}" dt="2023-08-21T18:42:54.054" v="10" actId="20577"/>
          <ac:spMkLst>
            <pc:docMk/>
            <pc:sldMk cId="2246755923" sldId="256"/>
            <ac:spMk id="2" creationId="{1C156CBC-DA70-7741-BB3F-BCDBBE052F88}"/>
          </ac:spMkLst>
        </pc:spChg>
      </pc:sldChg>
      <pc:sldChg chg="modSp">
        <pc:chgData name="Moore, Patricia" userId="28532741-2a92-4ffc-89b0-0e5f533cdbc1" providerId="ADAL" clId="{C93B72C9-5F81-40FC-A8B8-2F918E4A9FF1}" dt="2023-08-21T18:44:29.478" v="48" actId="20577"/>
        <pc:sldMkLst>
          <pc:docMk/>
          <pc:sldMk cId="1215709844" sldId="258"/>
        </pc:sldMkLst>
        <pc:graphicFrameChg chg="mod">
          <ac:chgData name="Moore, Patricia" userId="28532741-2a92-4ffc-89b0-0e5f533cdbc1" providerId="ADAL" clId="{C93B72C9-5F81-40FC-A8B8-2F918E4A9FF1}" dt="2023-08-21T18:44:29.478" v="48" actId="20577"/>
          <ac:graphicFrameMkLst>
            <pc:docMk/>
            <pc:sldMk cId="1215709844" sldId="258"/>
            <ac:graphicFrameMk id="11" creationId="{1A74C5F1-61E8-83D0-1463-7025559AD233}"/>
          </ac:graphicFrameMkLst>
        </pc:graphicFrameChg>
      </pc:sldChg>
      <pc:sldChg chg="modSp mod">
        <pc:chgData name="Moore, Patricia" userId="28532741-2a92-4ffc-89b0-0e5f533cdbc1" providerId="ADAL" clId="{C93B72C9-5F81-40FC-A8B8-2F918E4A9FF1}" dt="2023-08-21T19:00:39.394" v="2138" actId="12100"/>
        <pc:sldMkLst>
          <pc:docMk/>
          <pc:sldMk cId="1387988044" sldId="259"/>
        </pc:sldMkLst>
        <pc:spChg chg="mod">
          <ac:chgData name="Moore, Patricia" userId="28532741-2a92-4ffc-89b0-0e5f533cdbc1" providerId="ADAL" clId="{C93B72C9-5F81-40FC-A8B8-2F918E4A9FF1}" dt="2023-08-21T18:43:24.161" v="25" actId="20577"/>
          <ac:spMkLst>
            <pc:docMk/>
            <pc:sldMk cId="1387988044" sldId="259"/>
            <ac:spMk id="2" creationId="{53B2AE46-B3D2-054A-9F92-273948CEEE54}"/>
          </ac:spMkLst>
        </pc:spChg>
        <pc:graphicFrameChg chg="mod">
          <ac:chgData name="Moore, Patricia" userId="28532741-2a92-4ffc-89b0-0e5f533cdbc1" providerId="ADAL" clId="{C93B72C9-5F81-40FC-A8B8-2F918E4A9FF1}" dt="2023-08-21T19:00:39.394" v="2138" actId="12100"/>
          <ac:graphicFrameMkLst>
            <pc:docMk/>
            <pc:sldMk cId="1387988044" sldId="259"/>
            <ac:graphicFrameMk id="5" creationId="{7819C469-A942-B9C2-3AF5-E408412901B7}"/>
          </ac:graphicFrameMkLst>
        </pc:graphicFrameChg>
      </pc:sldChg>
      <pc:sldChg chg="modSp add mod">
        <pc:chgData name="Moore, Patricia" userId="28532741-2a92-4ffc-89b0-0e5f533cdbc1" providerId="ADAL" clId="{C93B72C9-5F81-40FC-A8B8-2F918E4A9FF1}" dt="2023-08-21T19:00:28.222" v="2136" actId="12100"/>
        <pc:sldMkLst>
          <pc:docMk/>
          <pc:sldMk cId="969620733" sldId="260"/>
        </pc:sldMkLst>
        <pc:spChg chg="mod">
          <ac:chgData name="Moore, Patricia" userId="28532741-2a92-4ffc-89b0-0e5f533cdbc1" providerId="ADAL" clId="{C93B72C9-5F81-40FC-A8B8-2F918E4A9FF1}" dt="2023-08-21T18:45:57.411" v="188" actId="20577"/>
          <ac:spMkLst>
            <pc:docMk/>
            <pc:sldMk cId="969620733" sldId="260"/>
            <ac:spMk id="2" creationId="{53B2AE46-B3D2-054A-9F92-273948CEEE54}"/>
          </ac:spMkLst>
        </pc:spChg>
        <pc:graphicFrameChg chg="mod">
          <ac:chgData name="Moore, Patricia" userId="28532741-2a92-4ffc-89b0-0e5f533cdbc1" providerId="ADAL" clId="{C93B72C9-5F81-40FC-A8B8-2F918E4A9FF1}" dt="2023-08-21T19:00:28.222" v="2136" actId="12100"/>
          <ac:graphicFrameMkLst>
            <pc:docMk/>
            <pc:sldMk cId="969620733" sldId="260"/>
            <ac:graphicFrameMk id="5" creationId="{7819C469-A942-B9C2-3AF5-E408412901B7}"/>
          </ac:graphicFrameMkLst>
        </pc:graphicFrameChg>
      </pc:sldChg>
      <pc:sldChg chg="new del">
        <pc:chgData name="Moore, Patricia" userId="28532741-2a92-4ffc-89b0-0e5f533cdbc1" providerId="ADAL" clId="{C93B72C9-5F81-40FC-A8B8-2F918E4A9FF1}" dt="2023-08-21T18:59:08.308" v="2113" actId="2696"/>
        <pc:sldMkLst>
          <pc:docMk/>
          <pc:sldMk cId="2793600161" sldId="261"/>
        </pc:sldMkLst>
      </pc:sldChg>
      <pc:sldChg chg="modSp add mod">
        <pc:chgData name="Moore, Patricia" userId="28532741-2a92-4ffc-89b0-0e5f533cdbc1" providerId="ADAL" clId="{C93B72C9-5F81-40FC-A8B8-2F918E4A9FF1}" dt="2023-08-21T19:02:43.931" v="2243" actId="20577"/>
        <pc:sldMkLst>
          <pc:docMk/>
          <pc:sldMk cId="2835442614" sldId="261"/>
        </pc:sldMkLst>
        <pc:spChg chg="mod">
          <ac:chgData name="Moore, Patricia" userId="28532741-2a92-4ffc-89b0-0e5f533cdbc1" providerId="ADAL" clId="{C93B72C9-5F81-40FC-A8B8-2F918E4A9FF1}" dt="2023-08-21T19:02:43.931" v="2243" actId="20577"/>
          <ac:spMkLst>
            <pc:docMk/>
            <pc:sldMk cId="2835442614" sldId="261"/>
            <ac:spMk id="2" creationId="{53B2AE46-B3D2-054A-9F92-273948CEEE54}"/>
          </ac:spMkLst>
        </pc:spChg>
        <pc:graphicFrameChg chg="mod">
          <ac:chgData name="Moore, Patricia" userId="28532741-2a92-4ffc-89b0-0e5f533cdbc1" providerId="ADAL" clId="{C93B72C9-5F81-40FC-A8B8-2F918E4A9FF1}" dt="2023-08-21T19:02:18.823" v="2217" actId="13782"/>
          <ac:graphicFrameMkLst>
            <pc:docMk/>
            <pc:sldMk cId="2835442614" sldId="261"/>
            <ac:graphicFrameMk id="5" creationId="{7819C469-A942-B9C2-3AF5-E408412901B7}"/>
          </ac:graphicFrameMkLst>
        </pc:graphicFrameChg>
      </pc:sldChg>
      <pc:sldChg chg="addSp delSp modSp mod">
        <pc:chgData name="Moore, Patricia" userId="28532741-2a92-4ffc-89b0-0e5f533cdbc1" providerId="ADAL" clId="{C93B72C9-5F81-40FC-A8B8-2F918E4A9FF1}" dt="2023-08-25T13:07:29.086" v="2461" actId="207"/>
        <pc:sldMkLst>
          <pc:docMk/>
          <pc:sldMk cId="198113259" sldId="262"/>
        </pc:sldMkLst>
        <pc:spChg chg="del mod">
          <ac:chgData name="Moore, Patricia" userId="28532741-2a92-4ffc-89b0-0e5f533cdbc1" providerId="ADAL" clId="{C93B72C9-5F81-40FC-A8B8-2F918E4A9FF1}" dt="2023-08-25T13:03:07.677" v="2393" actId="12084"/>
          <ac:spMkLst>
            <pc:docMk/>
            <pc:sldMk cId="198113259" sldId="262"/>
            <ac:spMk id="11" creationId="{7B4B2991-C181-ABDC-284F-64432A939608}"/>
          </ac:spMkLst>
        </pc:spChg>
        <pc:graphicFrameChg chg="add mod modGraphic">
          <ac:chgData name="Moore, Patricia" userId="28532741-2a92-4ffc-89b0-0e5f533cdbc1" providerId="ADAL" clId="{C93B72C9-5F81-40FC-A8B8-2F918E4A9FF1}" dt="2023-08-25T13:07:29.086" v="2461" actId="207"/>
          <ac:graphicFrameMkLst>
            <pc:docMk/>
            <pc:sldMk cId="198113259" sldId="262"/>
            <ac:graphicFrameMk id="2" creationId="{FB6703E4-37A1-82D6-27DA-B1CE296F2D8B}"/>
          </ac:graphicFrameMkLst>
        </pc:graphicFrameChg>
      </pc:sldChg>
      <pc:sldChg chg="addSp delSp modSp mod">
        <pc:chgData name="Moore, Patricia" userId="28532741-2a92-4ffc-89b0-0e5f533cdbc1" providerId="ADAL" clId="{C93B72C9-5F81-40FC-A8B8-2F918E4A9FF1}" dt="2023-08-25T13:08:48.436" v="2462" actId="12100"/>
        <pc:sldMkLst>
          <pc:docMk/>
          <pc:sldMk cId="3160143966" sldId="266"/>
        </pc:sldMkLst>
        <pc:spChg chg="mod">
          <ac:chgData name="Moore, Patricia" userId="28532741-2a92-4ffc-89b0-0e5f533cdbc1" providerId="ADAL" clId="{C93B72C9-5F81-40FC-A8B8-2F918E4A9FF1}" dt="2023-08-25T12:59:31.439" v="2377" actId="1076"/>
          <ac:spMkLst>
            <pc:docMk/>
            <pc:sldMk cId="3160143966" sldId="266"/>
            <ac:spMk id="3" creationId="{B0C3A25F-04D1-0AED-6ADF-62ACE0E2E843}"/>
          </ac:spMkLst>
        </pc:spChg>
        <pc:spChg chg="del">
          <ac:chgData name="Moore, Patricia" userId="28532741-2a92-4ffc-89b0-0e5f533cdbc1" providerId="ADAL" clId="{C93B72C9-5F81-40FC-A8B8-2F918E4A9FF1}" dt="2023-08-25T12:52:14.162" v="2244" actId="12084"/>
          <ac:spMkLst>
            <pc:docMk/>
            <pc:sldMk cId="3160143966" sldId="266"/>
            <ac:spMk id="25" creationId="{FFBC89AC-CDC5-9DEE-2324-39B035775E43}"/>
          </ac:spMkLst>
        </pc:spChg>
        <pc:graphicFrameChg chg="add mod modGraphic">
          <ac:chgData name="Moore, Patricia" userId="28532741-2a92-4ffc-89b0-0e5f533cdbc1" providerId="ADAL" clId="{C93B72C9-5F81-40FC-A8B8-2F918E4A9FF1}" dt="2023-08-25T13:08:48.436" v="2462" actId="12100"/>
          <ac:graphicFrameMkLst>
            <pc:docMk/>
            <pc:sldMk cId="3160143966" sldId="266"/>
            <ac:graphicFrameMk id="4" creationId="{54C6C461-46E5-820B-4EF8-85C884E31E09}"/>
          </ac:graphicFrameMkLst>
        </pc:graphicFrameChg>
        <pc:picChg chg="mod">
          <ac:chgData name="Moore, Patricia" userId="28532741-2a92-4ffc-89b0-0e5f533cdbc1" providerId="ADAL" clId="{C93B72C9-5F81-40FC-A8B8-2F918E4A9FF1}" dt="2023-08-25T12:59:06.815" v="2374" actId="1076"/>
          <ac:picMkLst>
            <pc:docMk/>
            <pc:sldMk cId="3160143966" sldId="266"/>
            <ac:picMk id="2" creationId="{A7E8F075-8AF6-8A0F-720E-29320653F781}"/>
          </ac:picMkLst>
        </pc:picChg>
        <pc:picChg chg="mod">
          <ac:chgData name="Moore, Patricia" userId="28532741-2a92-4ffc-89b0-0e5f533cdbc1" providerId="ADAL" clId="{C93B72C9-5F81-40FC-A8B8-2F918E4A9FF1}" dt="2023-08-25T12:59:06.815" v="2374" actId="1076"/>
          <ac:picMkLst>
            <pc:docMk/>
            <pc:sldMk cId="3160143966" sldId="266"/>
            <ac:picMk id="5" creationId="{AB348AAC-1750-9BE9-FCF2-2951E335957F}"/>
          </ac:picMkLst>
        </pc:picChg>
        <pc:picChg chg="mod">
          <ac:chgData name="Moore, Patricia" userId="28532741-2a92-4ffc-89b0-0e5f533cdbc1" providerId="ADAL" clId="{C93B72C9-5F81-40FC-A8B8-2F918E4A9FF1}" dt="2023-08-25T13:01:50.399" v="2391" actId="1076"/>
          <ac:picMkLst>
            <pc:docMk/>
            <pc:sldMk cId="3160143966" sldId="266"/>
            <ac:picMk id="7" creationId="{3D7BBA76-F7FF-4DA5-FD8A-E3D73AFEBC02}"/>
          </ac:picMkLst>
        </pc:picChg>
        <pc:picChg chg="mod">
          <ac:chgData name="Moore, Patricia" userId="28532741-2a92-4ffc-89b0-0e5f533cdbc1" providerId="ADAL" clId="{C93B72C9-5F81-40FC-A8B8-2F918E4A9FF1}" dt="2023-08-25T13:02:05.308" v="2392" actId="1076"/>
          <ac:picMkLst>
            <pc:docMk/>
            <pc:sldMk cId="3160143966" sldId="266"/>
            <ac:picMk id="8" creationId="{F5044C9C-A874-11FD-A1E9-290DA39CEF3A}"/>
          </ac:picMkLst>
        </pc:picChg>
        <pc:picChg chg="mod">
          <ac:chgData name="Moore, Patricia" userId="28532741-2a92-4ffc-89b0-0e5f533cdbc1" providerId="ADAL" clId="{C93B72C9-5F81-40FC-A8B8-2F918E4A9FF1}" dt="2023-08-25T12:59:06.815" v="2374" actId="1076"/>
          <ac:picMkLst>
            <pc:docMk/>
            <pc:sldMk cId="3160143966" sldId="266"/>
            <ac:picMk id="31" creationId="{2373F4E2-9199-9654-4CAA-4E338CE654E2}"/>
          </ac:picMkLst>
        </pc:picChg>
      </pc:sldChg>
    </pc:docChg>
  </pc:docChgLst>
</pc:chgInfo>
</file>

<file path=ppt/comments/modernComment_104_39CB3CF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37897C-CDAE-4026-8402-4F45B78BAD8D}" authorId="{DB69181D-2691-4344-2E48-5D3194C33DEF}" created="2023-08-22T14:53:43.83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69620733" sldId="260"/>
      <ac:graphicFrameMk id="5" creationId="{7819C469-A942-B9C2-3AF5-E408412901B7}"/>
    </ac:deMkLst>
    <p188:txBody>
      <a:bodyPr/>
      <a:lstStyle/>
      <a:p>
        <a:r>
          <a:rPr lang="en-US"/>
          <a:t>Image for Coffee Chat Committee?</a:t>
        </a:r>
      </a:p>
    </p188:txBody>
  </p188:cm>
</p188:cmLst>
</file>

<file path=ppt/comments/modernComment_105_A9016BB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F20E406-91EC-497D-8CED-CC2720DBDC0D}" authorId="{DB69181D-2691-4344-2E48-5D3194C33DEF}" created="2023-08-23T15:39:01.457">
    <pc:sldMkLst xmlns:pc="http://schemas.microsoft.com/office/powerpoint/2013/main/command">
      <pc:docMk/>
      <pc:sldMk cId="2835442614" sldId="261"/>
    </pc:sldMkLst>
    <p188:txBody>
      <a:bodyPr/>
      <a:lstStyle/>
      <a:p>
        <a:r>
          <a:rPr lang="en-US"/>
          <a:t>Include general ECRG registration QR code</a:t>
        </a:r>
      </a:p>
    </p188:txBody>
  </p188:cm>
</p188:cmLst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brookhavenlab.sharepoint.com/sites/ECRGNewsletter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brookhavenlab.sharepoint.com/sites/ECRGNewsletter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6D7C83-D4DF-4838-B20E-9A42F121A74C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F46532D-3666-41A4-B9EE-50800EB0C52C}">
      <dgm:prSet custT="1"/>
      <dgm:spPr/>
      <dgm:t>
        <a:bodyPr/>
        <a:lstStyle/>
        <a:p>
          <a:r>
            <a:rPr lang="en-US" sz="2400" b="0" i="0"/>
            <a:t>Our mission is to proactively prepare for the growth and development of the early career demographic at Brookhaven National Laboratory by: </a:t>
          </a:r>
          <a:endParaRPr lang="en-US" sz="2400"/>
        </a:p>
      </dgm:t>
    </dgm:pt>
    <dgm:pt modelId="{565A7CB3-2E37-4ED4-9C83-8B7486FF8597}" type="parTrans" cxnId="{B010B744-0C5D-4B44-8E30-C4B8D39BF6CB}">
      <dgm:prSet/>
      <dgm:spPr/>
      <dgm:t>
        <a:bodyPr/>
        <a:lstStyle/>
        <a:p>
          <a:endParaRPr lang="en-US"/>
        </a:p>
      </dgm:t>
    </dgm:pt>
    <dgm:pt modelId="{4B168290-1ADC-4CE1-9A9B-7EFA4D42A032}" type="sibTrans" cxnId="{B010B744-0C5D-4B44-8E30-C4B8D39BF6CB}">
      <dgm:prSet/>
      <dgm:spPr/>
      <dgm:t>
        <a:bodyPr/>
        <a:lstStyle/>
        <a:p>
          <a:endParaRPr lang="en-US"/>
        </a:p>
      </dgm:t>
    </dgm:pt>
    <dgm:pt modelId="{C4052745-DB90-4FD0-AC80-F5E6C69F6AE1}">
      <dgm:prSet/>
      <dgm:spPr/>
      <dgm:t>
        <a:bodyPr anchor="ctr"/>
        <a:lstStyle/>
        <a:p>
          <a:r>
            <a:rPr lang="en-US" b="0" i="0"/>
            <a:t>Attracting qualified and diverse early career staff </a:t>
          </a:r>
          <a:endParaRPr lang="en-US"/>
        </a:p>
      </dgm:t>
    </dgm:pt>
    <dgm:pt modelId="{12B5E19B-CE2B-42C5-B38E-CCC64DC54CDB}" type="parTrans" cxnId="{467E1E26-E7F1-414F-AA77-4921B8854EB3}">
      <dgm:prSet/>
      <dgm:spPr/>
      <dgm:t>
        <a:bodyPr/>
        <a:lstStyle/>
        <a:p>
          <a:endParaRPr lang="en-US"/>
        </a:p>
      </dgm:t>
    </dgm:pt>
    <dgm:pt modelId="{2A8E0EF4-6E88-4965-BEB4-679EF2675368}" type="sibTrans" cxnId="{467E1E26-E7F1-414F-AA77-4921B8854EB3}">
      <dgm:prSet/>
      <dgm:spPr/>
      <dgm:t>
        <a:bodyPr/>
        <a:lstStyle/>
        <a:p>
          <a:endParaRPr lang="en-US"/>
        </a:p>
      </dgm:t>
    </dgm:pt>
    <dgm:pt modelId="{C9A6DC18-30A8-46CC-B865-8F49B39B50C7}">
      <dgm:prSet/>
      <dgm:spPr/>
      <dgm:t>
        <a:bodyPr anchor="ctr"/>
        <a:lstStyle/>
        <a:p>
          <a:r>
            <a:rPr lang="en-US" b="0" i="0"/>
            <a:t>Retaining the talent through an inclusive, equitable and supportive work culture</a:t>
          </a:r>
          <a:endParaRPr lang="en-US"/>
        </a:p>
      </dgm:t>
    </dgm:pt>
    <dgm:pt modelId="{46CA7774-9337-413E-9D60-123BE642C41D}" type="parTrans" cxnId="{7F46E1DE-2BBF-4096-8B9F-A933CDFDD660}">
      <dgm:prSet/>
      <dgm:spPr/>
      <dgm:t>
        <a:bodyPr/>
        <a:lstStyle/>
        <a:p>
          <a:endParaRPr lang="en-US"/>
        </a:p>
      </dgm:t>
    </dgm:pt>
    <dgm:pt modelId="{60CE46EA-1F2B-45DF-BDDE-C5F8983A4490}" type="sibTrans" cxnId="{7F46E1DE-2BBF-4096-8B9F-A933CDFDD660}">
      <dgm:prSet/>
      <dgm:spPr/>
      <dgm:t>
        <a:bodyPr/>
        <a:lstStyle/>
        <a:p>
          <a:endParaRPr lang="en-US"/>
        </a:p>
      </dgm:t>
    </dgm:pt>
    <dgm:pt modelId="{98E814B8-5F62-4BD5-A487-52C470E1E579}">
      <dgm:prSet/>
      <dgm:spPr/>
      <dgm:t>
        <a:bodyPr anchor="ctr"/>
        <a:lstStyle/>
        <a:p>
          <a:r>
            <a:rPr lang="en-US" b="0" i="0"/>
            <a:t>Developing talent through</a:t>
          </a:r>
          <a:r>
            <a:rPr lang="en-US" b="1" i="0"/>
            <a:t> </a:t>
          </a:r>
          <a:r>
            <a:rPr lang="en-US" b="0" i="0"/>
            <a:t>professional growth opportunities and facilitating intra-generational knowledge transfer</a:t>
          </a:r>
          <a:endParaRPr lang="en-US"/>
        </a:p>
      </dgm:t>
    </dgm:pt>
    <dgm:pt modelId="{3A5D3282-AA98-4205-B747-0034119C6DD8}" type="parTrans" cxnId="{A78C383D-8634-4264-9884-1FD81765FD43}">
      <dgm:prSet/>
      <dgm:spPr/>
      <dgm:t>
        <a:bodyPr/>
        <a:lstStyle/>
        <a:p>
          <a:endParaRPr lang="en-US"/>
        </a:p>
      </dgm:t>
    </dgm:pt>
    <dgm:pt modelId="{5E68DCA0-80F4-40E6-BB12-1B77AAAA0D36}" type="sibTrans" cxnId="{A78C383D-8634-4264-9884-1FD81765FD43}">
      <dgm:prSet/>
      <dgm:spPr/>
      <dgm:t>
        <a:bodyPr/>
        <a:lstStyle/>
        <a:p>
          <a:endParaRPr lang="en-US"/>
        </a:p>
      </dgm:t>
    </dgm:pt>
    <dgm:pt modelId="{227668BF-2276-4B07-96F0-F391EF4CFC62}">
      <dgm:prSet/>
      <dgm:spPr/>
      <dgm:t>
        <a:bodyPr anchor="ctr"/>
        <a:lstStyle/>
        <a:p>
          <a:r>
            <a:rPr lang="en-US" b="0" i="0"/>
            <a:t>Promoting collaboration between the early career scientific and support staff by providing a platform to discuss issues and propose ideas for the future </a:t>
          </a:r>
          <a:br>
            <a:rPr lang="en-US" b="0" i="0"/>
          </a:br>
          <a:endParaRPr lang="en-US"/>
        </a:p>
      </dgm:t>
    </dgm:pt>
    <dgm:pt modelId="{5A5A885D-5F7A-46C6-88DA-59B33C2E035B}" type="parTrans" cxnId="{57BE3CD3-A437-429B-A979-73D4E8D2BA50}">
      <dgm:prSet/>
      <dgm:spPr/>
      <dgm:t>
        <a:bodyPr/>
        <a:lstStyle/>
        <a:p>
          <a:endParaRPr lang="en-US"/>
        </a:p>
      </dgm:t>
    </dgm:pt>
    <dgm:pt modelId="{146A11DA-DFC2-49A1-A74D-19C3F9993AE0}" type="sibTrans" cxnId="{57BE3CD3-A437-429B-A979-73D4E8D2BA50}">
      <dgm:prSet/>
      <dgm:spPr/>
      <dgm:t>
        <a:bodyPr/>
        <a:lstStyle/>
        <a:p>
          <a:endParaRPr lang="en-US"/>
        </a:p>
      </dgm:t>
    </dgm:pt>
    <dgm:pt modelId="{58566219-66EF-4723-98FE-69447439BAEA}" type="pres">
      <dgm:prSet presAssocID="{036D7C83-D4DF-4838-B20E-9A42F121A74C}" presName="Name0" presStyleCnt="0">
        <dgm:presLayoutVars>
          <dgm:dir/>
          <dgm:animLvl val="lvl"/>
          <dgm:resizeHandles val="exact"/>
        </dgm:presLayoutVars>
      </dgm:prSet>
      <dgm:spPr/>
    </dgm:pt>
    <dgm:pt modelId="{7B249C6E-AD6A-424A-9CE3-63A17F68A708}" type="pres">
      <dgm:prSet presAssocID="{FF46532D-3666-41A4-B9EE-50800EB0C52C}" presName="boxAndChildren" presStyleCnt="0"/>
      <dgm:spPr/>
    </dgm:pt>
    <dgm:pt modelId="{1352BE94-F13B-46EE-BCFF-F7B02D5BFB83}" type="pres">
      <dgm:prSet presAssocID="{FF46532D-3666-41A4-B9EE-50800EB0C52C}" presName="parentTextBox" presStyleLbl="node1" presStyleIdx="0" presStyleCnt="1"/>
      <dgm:spPr/>
    </dgm:pt>
    <dgm:pt modelId="{534A2D77-22D0-4A7E-BA75-258344C05D5E}" type="pres">
      <dgm:prSet presAssocID="{FF46532D-3666-41A4-B9EE-50800EB0C52C}" presName="entireBox" presStyleLbl="node1" presStyleIdx="0" presStyleCnt="1" custLinFactNeighborY="11533"/>
      <dgm:spPr/>
    </dgm:pt>
    <dgm:pt modelId="{BD529B40-0C7A-4BC4-9EAE-145E960EC94F}" type="pres">
      <dgm:prSet presAssocID="{FF46532D-3666-41A4-B9EE-50800EB0C52C}" presName="descendantBox" presStyleCnt="0"/>
      <dgm:spPr/>
    </dgm:pt>
    <dgm:pt modelId="{3584C093-9CBC-4A93-8BAF-9B60902AFA14}" type="pres">
      <dgm:prSet presAssocID="{C4052745-DB90-4FD0-AC80-F5E6C69F6AE1}" presName="childTextBox" presStyleLbl="fgAccFollowNode1" presStyleIdx="0" presStyleCnt="4">
        <dgm:presLayoutVars>
          <dgm:bulletEnabled val="1"/>
        </dgm:presLayoutVars>
      </dgm:prSet>
      <dgm:spPr/>
    </dgm:pt>
    <dgm:pt modelId="{32231691-6DE7-4331-A11A-16000661AE56}" type="pres">
      <dgm:prSet presAssocID="{C9A6DC18-30A8-46CC-B865-8F49B39B50C7}" presName="childTextBox" presStyleLbl="fgAccFollowNode1" presStyleIdx="1" presStyleCnt="4">
        <dgm:presLayoutVars>
          <dgm:bulletEnabled val="1"/>
        </dgm:presLayoutVars>
      </dgm:prSet>
      <dgm:spPr/>
    </dgm:pt>
    <dgm:pt modelId="{4029703A-F9E0-4A2C-B721-286A58FD11BB}" type="pres">
      <dgm:prSet presAssocID="{98E814B8-5F62-4BD5-A487-52C470E1E579}" presName="childTextBox" presStyleLbl="fgAccFollowNode1" presStyleIdx="2" presStyleCnt="4">
        <dgm:presLayoutVars>
          <dgm:bulletEnabled val="1"/>
        </dgm:presLayoutVars>
      </dgm:prSet>
      <dgm:spPr/>
    </dgm:pt>
    <dgm:pt modelId="{35A875DB-2DDD-4BFC-9363-CF0A94F050C9}" type="pres">
      <dgm:prSet presAssocID="{227668BF-2276-4B07-96F0-F391EF4CFC62}" presName="childTextBox" presStyleLbl="fgAccFollowNode1" presStyleIdx="3" presStyleCnt="4">
        <dgm:presLayoutVars>
          <dgm:bulletEnabled val="1"/>
        </dgm:presLayoutVars>
      </dgm:prSet>
      <dgm:spPr/>
    </dgm:pt>
  </dgm:ptLst>
  <dgm:cxnLst>
    <dgm:cxn modelId="{467E1E26-E7F1-414F-AA77-4921B8854EB3}" srcId="{FF46532D-3666-41A4-B9EE-50800EB0C52C}" destId="{C4052745-DB90-4FD0-AC80-F5E6C69F6AE1}" srcOrd="0" destOrd="0" parTransId="{12B5E19B-CE2B-42C5-B38E-CCC64DC54CDB}" sibTransId="{2A8E0EF4-6E88-4965-BEB4-679EF2675368}"/>
    <dgm:cxn modelId="{A3486F3A-3AD7-4192-90B7-3EB4D3E20D5D}" type="presOf" srcId="{036D7C83-D4DF-4838-B20E-9A42F121A74C}" destId="{58566219-66EF-4723-98FE-69447439BAEA}" srcOrd="0" destOrd="0" presId="urn:microsoft.com/office/officeart/2005/8/layout/process4"/>
    <dgm:cxn modelId="{0B07A33B-57B2-493D-B7E3-36A84121C916}" type="presOf" srcId="{C9A6DC18-30A8-46CC-B865-8F49B39B50C7}" destId="{32231691-6DE7-4331-A11A-16000661AE56}" srcOrd="0" destOrd="0" presId="urn:microsoft.com/office/officeart/2005/8/layout/process4"/>
    <dgm:cxn modelId="{A78C383D-8634-4264-9884-1FD81765FD43}" srcId="{FF46532D-3666-41A4-B9EE-50800EB0C52C}" destId="{98E814B8-5F62-4BD5-A487-52C470E1E579}" srcOrd="2" destOrd="0" parTransId="{3A5D3282-AA98-4205-B747-0034119C6DD8}" sibTransId="{5E68DCA0-80F4-40E6-BB12-1B77AAAA0D36}"/>
    <dgm:cxn modelId="{B010B744-0C5D-4B44-8E30-C4B8D39BF6CB}" srcId="{036D7C83-D4DF-4838-B20E-9A42F121A74C}" destId="{FF46532D-3666-41A4-B9EE-50800EB0C52C}" srcOrd="0" destOrd="0" parTransId="{565A7CB3-2E37-4ED4-9C83-8B7486FF8597}" sibTransId="{4B168290-1ADC-4CE1-9A9B-7EFA4D42A032}"/>
    <dgm:cxn modelId="{AA95C27E-C46C-4221-AC4C-3B627165E492}" type="presOf" srcId="{98E814B8-5F62-4BD5-A487-52C470E1E579}" destId="{4029703A-F9E0-4A2C-B721-286A58FD11BB}" srcOrd="0" destOrd="0" presId="urn:microsoft.com/office/officeart/2005/8/layout/process4"/>
    <dgm:cxn modelId="{42DEDD8C-E0EC-4B3A-B8F5-2CDAAD0E652A}" type="presOf" srcId="{FF46532D-3666-41A4-B9EE-50800EB0C52C}" destId="{534A2D77-22D0-4A7E-BA75-258344C05D5E}" srcOrd="1" destOrd="0" presId="urn:microsoft.com/office/officeart/2005/8/layout/process4"/>
    <dgm:cxn modelId="{EB518BAD-22A1-4BD2-BA8D-689B6F268331}" type="presOf" srcId="{FF46532D-3666-41A4-B9EE-50800EB0C52C}" destId="{1352BE94-F13B-46EE-BCFF-F7B02D5BFB83}" srcOrd="0" destOrd="0" presId="urn:microsoft.com/office/officeart/2005/8/layout/process4"/>
    <dgm:cxn modelId="{B4AF02BC-FD0C-45C5-9F25-A6B02795F415}" type="presOf" srcId="{227668BF-2276-4B07-96F0-F391EF4CFC62}" destId="{35A875DB-2DDD-4BFC-9363-CF0A94F050C9}" srcOrd="0" destOrd="0" presId="urn:microsoft.com/office/officeart/2005/8/layout/process4"/>
    <dgm:cxn modelId="{57BE3CD3-A437-429B-A979-73D4E8D2BA50}" srcId="{FF46532D-3666-41A4-B9EE-50800EB0C52C}" destId="{227668BF-2276-4B07-96F0-F391EF4CFC62}" srcOrd="3" destOrd="0" parTransId="{5A5A885D-5F7A-46C6-88DA-59B33C2E035B}" sibTransId="{146A11DA-DFC2-49A1-A74D-19C3F9993AE0}"/>
    <dgm:cxn modelId="{7F46E1DE-2BBF-4096-8B9F-A933CDFDD660}" srcId="{FF46532D-3666-41A4-B9EE-50800EB0C52C}" destId="{C9A6DC18-30A8-46CC-B865-8F49B39B50C7}" srcOrd="1" destOrd="0" parTransId="{46CA7774-9337-413E-9D60-123BE642C41D}" sibTransId="{60CE46EA-1F2B-45DF-BDDE-C5F8983A4490}"/>
    <dgm:cxn modelId="{B91C2BE9-B7BA-43BA-B8C6-FAF3E93020EB}" type="presOf" srcId="{C4052745-DB90-4FD0-AC80-F5E6C69F6AE1}" destId="{3584C093-9CBC-4A93-8BAF-9B60902AFA14}" srcOrd="0" destOrd="0" presId="urn:microsoft.com/office/officeart/2005/8/layout/process4"/>
    <dgm:cxn modelId="{81DC69AA-F911-4CB3-B2FF-26F21F27EAC6}" type="presParOf" srcId="{58566219-66EF-4723-98FE-69447439BAEA}" destId="{7B249C6E-AD6A-424A-9CE3-63A17F68A708}" srcOrd="0" destOrd="0" presId="urn:microsoft.com/office/officeart/2005/8/layout/process4"/>
    <dgm:cxn modelId="{D1A2B673-7B1F-40E4-BED6-B995BED5AF17}" type="presParOf" srcId="{7B249C6E-AD6A-424A-9CE3-63A17F68A708}" destId="{1352BE94-F13B-46EE-BCFF-F7B02D5BFB83}" srcOrd="0" destOrd="0" presId="urn:microsoft.com/office/officeart/2005/8/layout/process4"/>
    <dgm:cxn modelId="{5B8EEF40-12D4-45E1-B6B6-1473AB6E4838}" type="presParOf" srcId="{7B249C6E-AD6A-424A-9CE3-63A17F68A708}" destId="{534A2D77-22D0-4A7E-BA75-258344C05D5E}" srcOrd="1" destOrd="0" presId="urn:microsoft.com/office/officeart/2005/8/layout/process4"/>
    <dgm:cxn modelId="{BA4BC709-06B8-4A8E-8EA6-EDA3FAE39ABB}" type="presParOf" srcId="{7B249C6E-AD6A-424A-9CE3-63A17F68A708}" destId="{BD529B40-0C7A-4BC4-9EAE-145E960EC94F}" srcOrd="2" destOrd="0" presId="urn:microsoft.com/office/officeart/2005/8/layout/process4"/>
    <dgm:cxn modelId="{329D7341-AD49-4E92-817A-7C5EB929AA21}" type="presParOf" srcId="{BD529B40-0C7A-4BC4-9EAE-145E960EC94F}" destId="{3584C093-9CBC-4A93-8BAF-9B60902AFA14}" srcOrd="0" destOrd="0" presId="urn:microsoft.com/office/officeart/2005/8/layout/process4"/>
    <dgm:cxn modelId="{36E7515C-6DBA-411E-BC98-93174910CEFB}" type="presParOf" srcId="{BD529B40-0C7A-4BC4-9EAE-145E960EC94F}" destId="{32231691-6DE7-4331-A11A-16000661AE56}" srcOrd="1" destOrd="0" presId="urn:microsoft.com/office/officeart/2005/8/layout/process4"/>
    <dgm:cxn modelId="{56802572-20BB-450F-8468-058EB964F9C9}" type="presParOf" srcId="{BD529B40-0C7A-4BC4-9EAE-145E960EC94F}" destId="{4029703A-F9E0-4A2C-B721-286A58FD11BB}" srcOrd="2" destOrd="0" presId="urn:microsoft.com/office/officeart/2005/8/layout/process4"/>
    <dgm:cxn modelId="{CED32D7A-7719-411A-8D2C-16B3EAE0BA1F}" type="presParOf" srcId="{BD529B40-0C7A-4BC4-9EAE-145E960EC94F}" destId="{35A875DB-2DDD-4BFC-9363-CF0A94F050C9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35AEE3-53F5-41DC-9AEA-84E7A79C72A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7ACBF0-FE94-4012-99E5-E092EFBA7043}">
      <dgm:prSet/>
      <dgm:spPr/>
      <dgm:t>
        <a:bodyPr/>
        <a:lstStyle/>
        <a:p>
          <a:r>
            <a:rPr lang="en-US"/>
            <a:t>We’re open to everyone:</a:t>
          </a:r>
        </a:p>
      </dgm:t>
    </dgm:pt>
    <dgm:pt modelId="{0C0FCBEE-1127-46A6-9DD5-0CA712D826DC}" type="parTrans" cxnId="{078CAE15-06C0-4228-A5B4-160295F3AF82}">
      <dgm:prSet/>
      <dgm:spPr/>
      <dgm:t>
        <a:bodyPr/>
        <a:lstStyle/>
        <a:p>
          <a:endParaRPr lang="en-US"/>
        </a:p>
      </dgm:t>
    </dgm:pt>
    <dgm:pt modelId="{8DC53A45-6140-4391-BF9A-2406BBC4B067}" type="sibTrans" cxnId="{078CAE15-06C0-4228-A5B4-160295F3AF82}">
      <dgm:prSet/>
      <dgm:spPr/>
      <dgm:t>
        <a:bodyPr/>
        <a:lstStyle/>
        <a:p>
          <a:endParaRPr lang="en-US"/>
        </a:p>
      </dgm:t>
    </dgm:pt>
    <dgm:pt modelId="{F0D1AD15-B66B-4212-80BA-1D62A0ABBE9F}">
      <dgm:prSet/>
      <dgm:spPr/>
      <dgm:t>
        <a:bodyPr/>
        <a:lstStyle/>
        <a:p>
          <a:r>
            <a:rPr lang="en-US"/>
            <a:t>Anyone can be a member of ECRG, regardless of age or years of service</a:t>
          </a:r>
        </a:p>
      </dgm:t>
    </dgm:pt>
    <dgm:pt modelId="{DD2B3D9F-0B7B-4611-A0EB-0814B788F0A0}" type="parTrans" cxnId="{B5B1601F-B592-4CA7-82A2-DB72BED3C077}">
      <dgm:prSet/>
      <dgm:spPr/>
      <dgm:t>
        <a:bodyPr/>
        <a:lstStyle/>
        <a:p>
          <a:endParaRPr lang="en-US"/>
        </a:p>
      </dgm:t>
    </dgm:pt>
    <dgm:pt modelId="{73F9FC81-8309-4FE8-A78A-D83C6A18FF26}" type="sibTrans" cxnId="{B5B1601F-B592-4CA7-82A2-DB72BED3C077}">
      <dgm:prSet/>
      <dgm:spPr/>
      <dgm:t>
        <a:bodyPr/>
        <a:lstStyle/>
        <a:p>
          <a:endParaRPr lang="en-US"/>
        </a:p>
      </dgm:t>
    </dgm:pt>
    <dgm:pt modelId="{A3CDE50A-0736-460E-B032-995B7ED3CB5E}">
      <dgm:prSet/>
      <dgm:spPr/>
      <dgm:t>
        <a:bodyPr/>
        <a:lstStyle/>
        <a:p>
          <a:r>
            <a:rPr lang="en-US"/>
            <a:t>Experienced perspectives </a:t>
          </a:r>
          <a:r>
            <a:rPr lang="en-US" b="1"/>
            <a:t>are valued and necessary </a:t>
          </a:r>
          <a:r>
            <a:rPr lang="en-US"/>
            <a:t>within ECRG. </a:t>
          </a:r>
        </a:p>
      </dgm:t>
    </dgm:pt>
    <dgm:pt modelId="{CD8E1A98-E150-4A6C-9ABC-E438DF9454B2}" type="parTrans" cxnId="{30FFCCE1-3137-4518-98DC-4F1C6EAA7F7F}">
      <dgm:prSet/>
      <dgm:spPr/>
      <dgm:t>
        <a:bodyPr/>
        <a:lstStyle/>
        <a:p>
          <a:endParaRPr lang="en-US"/>
        </a:p>
      </dgm:t>
    </dgm:pt>
    <dgm:pt modelId="{97B538F4-5034-49F5-BE05-BBBB97950A75}" type="sibTrans" cxnId="{30FFCCE1-3137-4518-98DC-4F1C6EAA7F7F}">
      <dgm:prSet/>
      <dgm:spPr/>
      <dgm:t>
        <a:bodyPr/>
        <a:lstStyle/>
        <a:p>
          <a:endParaRPr lang="en-US"/>
        </a:p>
      </dgm:t>
    </dgm:pt>
    <dgm:pt modelId="{5B900507-45AB-4BB6-91EC-8EDD2E19B8B9}">
      <dgm:prSet/>
      <dgm:spPr/>
      <dgm:t>
        <a:bodyPr/>
        <a:lstStyle/>
        <a:p>
          <a:r>
            <a:rPr lang="en-US"/>
            <a:t>We want to promote knowledge transfer and growth for all!</a:t>
          </a:r>
        </a:p>
      </dgm:t>
    </dgm:pt>
    <dgm:pt modelId="{D0306D52-227A-49B7-B2FA-254B26B93981}" type="parTrans" cxnId="{20D869CB-2A43-4AE5-A45A-60B11B2D8252}">
      <dgm:prSet/>
      <dgm:spPr/>
      <dgm:t>
        <a:bodyPr/>
        <a:lstStyle/>
        <a:p>
          <a:endParaRPr lang="en-US"/>
        </a:p>
      </dgm:t>
    </dgm:pt>
    <dgm:pt modelId="{8749E797-0DF7-4CBF-A697-570F43FE7992}" type="sibTrans" cxnId="{20D869CB-2A43-4AE5-A45A-60B11B2D8252}">
      <dgm:prSet/>
      <dgm:spPr/>
      <dgm:t>
        <a:bodyPr/>
        <a:lstStyle/>
        <a:p>
          <a:endParaRPr lang="en-US"/>
        </a:p>
      </dgm:t>
    </dgm:pt>
    <dgm:pt modelId="{D86D278E-5E24-4FBA-8575-ABEB8FC8C34C}">
      <dgm:prSet/>
      <dgm:spPr/>
      <dgm:t>
        <a:bodyPr/>
        <a:lstStyle/>
        <a:p>
          <a:r>
            <a:rPr lang="en-US"/>
            <a:t>Member-lead initiatives run by committees: </a:t>
          </a:r>
        </a:p>
      </dgm:t>
    </dgm:pt>
    <dgm:pt modelId="{24F11598-11A5-4284-B29E-13158D1D50B5}" type="parTrans" cxnId="{1D85518E-1BCC-4DA9-8632-D55B7D67C71C}">
      <dgm:prSet/>
      <dgm:spPr/>
      <dgm:t>
        <a:bodyPr/>
        <a:lstStyle/>
        <a:p>
          <a:endParaRPr lang="en-US"/>
        </a:p>
      </dgm:t>
    </dgm:pt>
    <dgm:pt modelId="{6734249C-21EA-4DBE-8408-45787A35CCDC}" type="sibTrans" cxnId="{1D85518E-1BCC-4DA9-8632-D55B7D67C71C}">
      <dgm:prSet/>
      <dgm:spPr/>
      <dgm:t>
        <a:bodyPr/>
        <a:lstStyle/>
        <a:p>
          <a:endParaRPr lang="en-US"/>
        </a:p>
      </dgm:t>
    </dgm:pt>
    <dgm:pt modelId="{9FA04C27-9A4F-45A2-AA3F-D172A132E246}">
      <dgm:prSet/>
      <dgm:spPr/>
      <dgm:t>
        <a:bodyPr/>
        <a:lstStyle/>
        <a:p>
          <a:r>
            <a:rPr lang="en-US"/>
            <a:t>Newsletter Committee</a:t>
          </a:r>
        </a:p>
      </dgm:t>
    </dgm:pt>
    <dgm:pt modelId="{F4FE6669-DB41-4175-9A75-7FA520D33E8E}" type="parTrans" cxnId="{1A4D71B1-2A41-4A82-83F6-F4675CDC1AD5}">
      <dgm:prSet/>
      <dgm:spPr/>
      <dgm:t>
        <a:bodyPr/>
        <a:lstStyle/>
        <a:p>
          <a:endParaRPr lang="en-US"/>
        </a:p>
      </dgm:t>
    </dgm:pt>
    <dgm:pt modelId="{103225D2-5BFD-4EF2-B0A7-B07726112C2F}" type="sibTrans" cxnId="{1A4D71B1-2A41-4A82-83F6-F4675CDC1AD5}">
      <dgm:prSet/>
      <dgm:spPr/>
      <dgm:t>
        <a:bodyPr/>
        <a:lstStyle/>
        <a:p>
          <a:endParaRPr lang="en-US"/>
        </a:p>
      </dgm:t>
    </dgm:pt>
    <dgm:pt modelId="{84755331-0609-43C1-9C6A-5BAA8B181117}">
      <dgm:prSet/>
      <dgm:spPr/>
      <dgm:t>
        <a:bodyPr/>
        <a:lstStyle/>
        <a:p>
          <a:r>
            <a:rPr lang="en-US"/>
            <a:t>Coffee Chat Committee </a:t>
          </a:r>
        </a:p>
      </dgm:t>
    </dgm:pt>
    <dgm:pt modelId="{46523519-B573-4E39-A490-09454C9C02F1}" type="parTrans" cxnId="{253F1E96-EFA5-487F-954A-A953FDDD757E}">
      <dgm:prSet/>
      <dgm:spPr/>
      <dgm:t>
        <a:bodyPr/>
        <a:lstStyle/>
        <a:p>
          <a:endParaRPr lang="en-US"/>
        </a:p>
      </dgm:t>
    </dgm:pt>
    <dgm:pt modelId="{1B2962DE-EDED-49AC-BEA3-2EA1101E8F1E}" type="sibTrans" cxnId="{253F1E96-EFA5-487F-954A-A953FDDD757E}">
      <dgm:prSet/>
      <dgm:spPr/>
      <dgm:t>
        <a:bodyPr/>
        <a:lstStyle/>
        <a:p>
          <a:endParaRPr lang="en-US"/>
        </a:p>
      </dgm:t>
    </dgm:pt>
    <dgm:pt modelId="{158F037D-254D-4D40-8A74-488FDD4A006C}">
      <dgm:prSet/>
      <dgm:spPr/>
      <dgm:t>
        <a:bodyPr/>
        <a:lstStyle/>
        <a:p>
          <a:r>
            <a:rPr lang="en-US"/>
            <a:t>Technician Pipeline Committee </a:t>
          </a:r>
        </a:p>
      </dgm:t>
    </dgm:pt>
    <dgm:pt modelId="{5E82DF70-C8B8-41AA-ABF0-F929A2620ED3}" type="parTrans" cxnId="{E77DD11F-B004-49FA-AE68-0879DAFE9FCA}">
      <dgm:prSet/>
      <dgm:spPr/>
      <dgm:t>
        <a:bodyPr/>
        <a:lstStyle/>
        <a:p>
          <a:endParaRPr lang="en-US"/>
        </a:p>
      </dgm:t>
    </dgm:pt>
    <dgm:pt modelId="{DB6D6CDF-A8A8-4C1C-8783-679BF91FC44E}" type="sibTrans" cxnId="{E77DD11F-B004-49FA-AE68-0879DAFE9FCA}">
      <dgm:prSet/>
      <dgm:spPr/>
      <dgm:t>
        <a:bodyPr/>
        <a:lstStyle/>
        <a:p>
          <a:endParaRPr lang="en-US"/>
        </a:p>
      </dgm:t>
    </dgm:pt>
    <dgm:pt modelId="{B80CB933-1846-45CA-9E3D-DA676AEE5C4B}">
      <dgm:prSet/>
      <dgm:spPr/>
      <dgm:t>
        <a:bodyPr/>
        <a:lstStyle/>
        <a:p>
          <a:r>
            <a:rPr lang="en-US"/>
            <a:t>Community Outreach Committee</a:t>
          </a:r>
        </a:p>
      </dgm:t>
    </dgm:pt>
    <dgm:pt modelId="{63FCEE40-A97D-4011-B7BE-AFFA775B14FC}" type="parTrans" cxnId="{5D9EDF6F-DCAB-4475-82F3-8C26BD71C310}">
      <dgm:prSet/>
      <dgm:spPr/>
      <dgm:t>
        <a:bodyPr/>
        <a:lstStyle/>
        <a:p>
          <a:endParaRPr lang="en-US"/>
        </a:p>
      </dgm:t>
    </dgm:pt>
    <dgm:pt modelId="{AD7953DA-D3DE-4038-B1C8-6EC13451730F}" type="sibTrans" cxnId="{5D9EDF6F-DCAB-4475-82F3-8C26BD71C310}">
      <dgm:prSet/>
      <dgm:spPr/>
      <dgm:t>
        <a:bodyPr/>
        <a:lstStyle/>
        <a:p>
          <a:endParaRPr lang="en-US"/>
        </a:p>
      </dgm:t>
    </dgm:pt>
    <dgm:pt modelId="{E5D20848-6313-4987-AE69-2A7C70929366}">
      <dgm:prSet/>
      <dgm:spPr/>
      <dgm:t>
        <a:bodyPr/>
        <a:lstStyle/>
        <a:p>
          <a:r>
            <a:rPr lang="en-US"/>
            <a:t>Minimally one event every month</a:t>
          </a:r>
        </a:p>
      </dgm:t>
    </dgm:pt>
    <dgm:pt modelId="{40CE65ED-DBF5-403C-8A6A-FCD174B99575}" type="parTrans" cxnId="{28DADA77-09D0-467D-836F-5BE0570E286B}">
      <dgm:prSet/>
      <dgm:spPr/>
      <dgm:t>
        <a:bodyPr/>
        <a:lstStyle/>
        <a:p>
          <a:endParaRPr lang="en-US"/>
        </a:p>
      </dgm:t>
    </dgm:pt>
    <dgm:pt modelId="{941777C6-4A9D-41E4-A01A-CDF0A13E1AF1}" type="sibTrans" cxnId="{28DADA77-09D0-467D-836F-5BE0570E286B}">
      <dgm:prSet/>
      <dgm:spPr/>
      <dgm:t>
        <a:bodyPr/>
        <a:lstStyle/>
        <a:p>
          <a:endParaRPr lang="en-US"/>
        </a:p>
      </dgm:t>
    </dgm:pt>
    <dgm:pt modelId="{C0EA2653-FD0B-4FFD-9FA0-CA180F437C44}">
      <dgm:prSet/>
      <dgm:spPr/>
      <dgm:t>
        <a:bodyPr/>
        <a:lstStyle/>
        <a:p>
          <a:r>
            <a:rPr lang="en-US"/>
            <a:t>June event @ Southpaw, 5PM-8PM on 6/20</a:t>
          </a:r>
        </a:p>
      </dgm:t>
    </dgm:pt>
    <dgm:pt modelId="{54A6E971-7893-4C56-A953-F9EED0EAD7D1}" type="parTrans" cxnId="{20683CC6-7334-4A19-827D-B740F3966383}">
      <dgm:prSet/>
      <dgm:spPr/>
      <dgm:t>
        <a:bodyPr/>
        <a:lstStyle/>
        <a:p>
          <a:endParaRPr lang="en-US"/>
        </a:p>
      </dgm:t>
    </dgm:pt>
    <dgm:pt modelId="{9EE729DA-FB40-48A6-BC47-BD89B5FF8B31}" type="sibTrans" cxnId="{20683CC6-7334-4A19-827D-B740F3966383}">
      <dgm:prSet/>
      <dgm:spPr/>
      <dgm:t>
        <a:bodyPr/>
        <a:lstStyle/>
        <a:p>
          <a:endParaRPr lang="en-US"/>
        </a:p>
      </dgm:t>
    </dgm:pt>
    <dgm:pt modelId="{2AF00FE1-7598-4DB1-A52A-68E773C0ED9C}">
      <dgm:prSet/>
      <dgm:spPr/>
      <dgm:t>
        <a:bodyPr/>
        <a:lstStyle/>
        <a:p>
          <a:r>
            <a:rPr lang="en-US"/>
            <a:t>August is ECRG Month</a:t>
          </a:r>
        </a:p>
      </dgm:t>
    </dgm:pt>
    <dgm:pt modelId="{899E0D3E-D10D-424E-8E95-05F0A2866EB1}" type="parTrans" cxnId="{D1BF1C85-76B5-4D17-B19A-576B762EF390}">
      <dgm:prSet/>
      <dgm:spPr/>
      <dgm:t>
        <a:bodyPr/>
        <a:lstStyle/>
        <a:p>
          <a:endParaRPr lang="en-US"/>
        </a:p>
      </dgm:t>
    </dgm:pt>
    <dgm:pt modelId="{9A348713-DD5C-4831-8D4D-9D8A755D020F}" type="sibTrans" cxnId="{D1BF1C85-76B5-4D17-B19A-576B762EF390}">
      <dgm:prSet/>
      <dgm:spPr/>
      <dgm:t>
        <a:bodyPr/>
        <a:lstStyle/>
        <a:p>
          <a:endParaRPr lang="en-US"/>
        </a:p>
      </dgm:t>
    </dgm:pt>
    <dgm:pt modelId="{B38474AD-D939-4937-B1DD-136E34D0F42B}">
      <dgm:prSet/>
      <dgm:spPr/>
      <dgm:t>
        <a:bodyPr/>
        <a:lstStyle/>
        <a:p>
          <a:r>
            <a:rPr lang="en-US"/>
            <a:t>Flag Raising Ceremony @ Bldg. 400</a:t>
          </a:r>
        </a:p>
      </dgm:t>
    </dgm:pt>
    <dgm:pt modelId="{9C229AAB-D4EE-4866-B47C-3F13946B96C3}" type="parTrans" cxnId="{FFD48225-AF99-4EAF-89AE-054CAFC50182}">
      <dgm:prSet/>
      <dgm:spPr/>
      <dgm:t>
        <a:bodyPr/>
        <a:lstStyle/>
        <a:p>
          <a:endParaRPr lang="en-US"/>
        </a:p>
      </dgm:t>
    </dgm:pt>
    <dgm:pt modelId="{BE68AF9A-CEAA-4B3E-818B-82B221FDB4FC}" type="sibTrans" cxnId="{FFD48225-AF99-4EAF-89AE-054CAFC50182}">
      <dgm:prSet/>
      <dgm:spPr/>
      <dgm:t>
        <a:bodyPr/>
        <a:lstStyle/>
        <a:p>
          <a:endParaRPr lang="en-US"/>
        </a:p>
      </dgm:t>
    </dgm:pt>
    <dgm:pt modelId="{957BF618-A142-48EF-91FD-E4F8DD1FC2DD}">
      <dgm:prSet/>
      <dgm:spPr/>
      <dgm:t>
        <a:bodyPr/>
        <a:lstStyle/>
        <a:p>
          <a:r>
            <a:rPr lang="en-US"/>
            <a:t>On-site and off-site BBQs</a:t>
          </a:r>
        </a:p>
      </dgm:t>
    </dgm:pt>
    <dgm:pt modelId="{B9E26101-F844-4B85-AAEF-9E21EB66653D}" type="parTrans" cxnId="{8FAA34C7-90DD-424F-BAB8-526D9E4BBEA1}">
      <dgm:prSet/>
      <dgm:spPr/>
      <dgm:t>
        <a:bodyPr/>
        <a:lstStyle/>
        <a:p>
          <a:endParaRPr lang="en-US"/>
        </a:p>
      </dgm:t>
    </dgm:pt>
    <dgm:pt modelId="{A32244EB-7BFA-4FB0-A4BC-D46244790C0D}" type="sibTrans" cxnId="{8FAA34C7-90DD-424F-BAB8-526D9E4BBEA1}">
      <dgm:prSet/>
      <dgm:spPr/>
      <dgm:t>
        <a:bodyPr/>
        <a:lstStyle/>
        <a:p>
          <a:endParaRPr lang="en-US"/>
        </a:p>
      </dgm:t>
    </dgm:pt>
    <dgm:pt modelId="{02D09397-62BA-44DD-AB8D-1E37A6067A24}">
      <dgm:prSet/>
      <dgm:spPr/>
      <dgm:t>
        <a:bodyPr/>
        <a:lstStyle/>
        <a:p>
          <a:r>
            <a:rPr lang="en-US"/>
            <a:t>Networking breakfast for members, hiring managers, HR, interns, mentors</a:t>
          </a:r>
        </a:p>
      </dgm:t>
    </dgm:pt>
    <dgm:pt modelId="{6562E532-9F78-4A78-89FA-EAD193C64543}" type="parTrans" cxnId="{F544F512-243A-439D-BCC6-F42037E321B4}">
      <dgm:prSet/>
      <dgm:spPr/>
      <dgm:t>
        <a:bodyPr/>
        <a:lstStyle/>
        <a:p>
          <a:endParaRPr lang="en-US"/>
        </a:p>
      </dgm:t>
    </dgm:pt>
    <dgm:pt modelId="{A01FD52B-45FC-4420-B072-185D5160A07C}" type="sibTrans" cxnId="{F544F512-243A-439D-BCC6-F42037E321B4}">
      <dgm:prSet/>
      <dgm:spPr/>
      <dgm:t>
        <a:bodyPr/>
        <a:lstStyle/>
        <a:p>
          <a:endParaRPr lang="en-US"/>
        </a:p>
      </dgm:t>
    </dgm:pt>
    <dgm:pt modelId="{F15199D8-3AA4-46BF-BB6B-6B4870FC1698}">
      <dgm:prSet/>
      <dgm:spPr/>
      <dgm:t>
        <a:bodyPr/>
        <a:lstStyle/>
        <a:p>
          <a:r>
            <a:rPr lang="en-US"/>
            <a:t>Speakers at every meeting covering topics members care about</a:t>
          </a:r>
        </a:p>
      </dgm:t>
    </dgm:pt>
    <dgm:pt modelId="{D5223800-3B86-4884-B66D-F100C16E017E}" type="parTrans" cxnId="{E8447638-D66D-4110-94EC-11030B570BBB}">
      <dgm:prSet/>
      <dgm:spPr/>
      <dgm:t>
        <a:bodyPr/>
        <a:lstStyle/>
        <a:p>
          <a:endParaRPr lang="en-US"/>
        </a:p>
      </dgm:t>
    </dgm:pt>
    <dgm:pt modelId="{93F88444-D746-40A6-AFD1-6488AA057A3B}" type="sibTrans" cxnId="{E8447638-D66D-4110-94EC-11030B570BBB}">
      <dgm:prSet/>
      <dgm:spPr/>
      <dgm:t>
        <a:bodyPr/>
        <a:lstStyle/>
        <a:p>
          <a:endParaRPr lang="en-US"/>
        </a:p>
      </dgm:t>
    </dgm:pt>
    <dgm:pt modelId="{A4949650-0B8F-4FA3-B59C-AA73AA785B94}" type="pres">
      <dgm:prSet presAssocID="{3335AEE3-53F5-41DC-9AEA-84E7A79C72A1}" presName="Name0" presStyleCnt="0">
        <dgm:presLayoutVars>
          <dgm:dir/>
          <dgm:animLvl val="lvl"/>
          <dgm:resizeHandles val="exact"/>
        </dgm:presLayoutVars>
      </dgm:prSet>
      <dgm:spPr/>
    </dgm:pt>
    <dgm:pt modelId="{CF29BAAF-A998-4E43-AA5C-B5A593A38471}" type="pres">
      <dgm:prSet presAssocID="{9B7ACBF0-FE94-4012-99E5-E092EFBA7043}" presName="linNode" presStyleCnt="0"/>
      <dgm:spPr/>
    </dgm:pt>
    <dgm:pt modelId="{8C529307-F47A-47A5-9CCC-A9C954A823C6}" type="pres">
      <dgm:prSet presAssocID="{9B7ACBF0-FE94-4012-99E5-E092EFBA704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77D567EA-A849-47AA-84A9-6118492661FC}" type="pres">
      <dgm:prSet presAssocID="{9B7ACBF0-FE94-4012-99E5-E092EFBA7043}" presName="descendantText" presStyleLbl="alignAccFollowNode1" presStyleIdx="0" presStyleCnt="3">
        <dgm:presLayoutVars>
          <dgm:bulletEnabled val="1"/>
        </dgm:presLayoutVars>
      </dgm:prSet>
      <dgm:spPr/>
    </dgm:pt>
    <dgm:pt modelId="{3E5FA364-FAEF-4A1F-B9E8-B0A7E1EB5924}" type="pres">
      <dgm:prSet presAssocID="{8DC53A45-6140-4391-BF9A-2406BBC4B067}" presName="sp" presStyleCnt="0"/>
      <dgm:spPr/>
    </dgm:pt>
    <dgm:pt modelId="{692C9C15-FE14-4AAE-98CB-B8BC9EF3E6A5}" type="pres">
      <dgm:prSet presAssocID="{D86D278E-5E24-4FBA-8575-ABEB8FC8C34C}" presName="linNode" presStyleCnt="0"/>
      <dgm:spPr/>
    </dgm:pt>
    <dgm:pt modelId="{D4CCB2A8-5D4F-4F20-943B-CE76D09D10E9}" type="pres">
      <dgm:prSet presAssocID="{D86D278E-5E24-4FBA-8575-ABEB8FC8C34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FF653950-CC8B-4177-8109-004A01AAEC7A}" type="pres">
      <dgm:prSet presAssocID="{D86D278E-5E24-4FBA-8575-ABEB8FC8C34C}" presName="descendantText" presStyleLbl="alignAccFollowNode1" presStyleIdx="1" presStyleCnt="3">
        <dgm:presLayoutVars>
          <dgm:bulletEnabled val="1"/>
        </dgm:presLayoutVars>
      </dgm:prSet>
      <dgm:spPr/>
    </dgm:pt>
    <dgm:pt modelId="{563BA8B9-4EA9-450C-A856-B73E6CE22D8D}" type="pres">
      <dgm:prSet presAssocID="{6734249C-21EA-4DBE-8408-45787A35CCDC}" presName="sp" presStyleCnt="0"/>
      <dgm:spPr/>
    </dgm:pt>
    <dgm:pt modelId="{CADD8B80-CD8C-49F8-9894-BA115FDEBA9C}" type="pres">
      <dgm:prSet presAssocID="{E5D20848-6313-4987-AE69-2A7C70929366}" presName="linNode" presStyleCnt="0"/>
      <dgm:spPr/>
    </dgm:pt>
    <dgm:pt modelId="{85B6FE33-B313-4D1E-944D-A906EB602D49}" type="pres">
      <dgm:prSet presAssocID="{E5D20848-6313-4987-AE69-2A7C7092936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3F4D76A-DCC3-45D7-BAB9-4271EE9D74F4}" type="pres">
      <dgm:prSet presAssocID="{E5D20848-6313-4987-AE69-2A7C7092936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736F403-C148-4C4B-8A31-EE78098F85CD}" type="presOf" srcId="{3335AEE3-53F5-41DC-9AEA-84E7A79C72A1}" destId="{A4949650-0B8F-4FA3-B59C-AA73AA785B94}" srcOrd="0" destOrd="0" presId="urn:microsoft.com/office/officeart/2005/8/layout/vList5"/>
    <dgm:cxn modelId="{44D21F0F-2C99-489D-8EF2-068DBD83EF1A}" type="presOf" srcId="{E5D20848-6313-4987-AE69-2A7C70929366}" destId="{85B6FE33-B313-4D1E-944D-A906EB602D49}" srcOrd="0" destOrd="0" presId="urn:microsoft.com/office/officeart/2005/8/layout/vList5"/>
    <dgm:cxn modelId="{F544F512-243A-439D-BCC6-F42037E321B4}" srcId="{2AF00FE1-7598-4DB1-A52A-68E773C0ED9C}" destId="{02D09397-62BA-44DD-AB8D-1E37A6067A24}" srcOrd="2" destOrd="0" parTransId="{6562E532-9F78-4A78-89FA-EAD193C64543}" sibTransId="{A01FD52B-45FC-4420-B072-185D5160A07C}"/>
    <dgm:cxn modelId="{DA561615-D657-489A-8F5B-1F8666F54206}" type="presOf" srcId="{A3CDE50A-0736-460E-B032-995B7ED3CB5E}" destId="{77D567EA-A849-47AA-84A9-6118492661FC}" srcOrd="0" destOrd="1" presId="urn:microsoft.com/office/officeart/2005/8/layout/vList5"/>
    <dgm:cxn modelId="{078CAE15-06C0-4228-A5B4-160295F3AF82}" srcId="{3335AEE3-53F5-41DC-9AEA-84E7A79C72A1}" destId="{9B7ACBF0-FE94-4012-99E5-E092EFBA7043}" srcOrd="0" destOrd="0" parTransId="{0C0FCBEE-1127-46A6-9DD5-0CA712D826DC}" sibTransId="{8DC53A45-6140-4391-BF9A-2406BBC4B067}"/>
    <dgm:cxn modelId="{B5B1601F-B592-4CA7-82A2-DB72BED3C077}" srcId="{9B7ACBF0-FE94-4012-99E5-E092EFBA7043}" destId="{F0D1AD15-B66B-4212-80BA-1D62A0ABBE9F}" srcOrd="0" destOrd="0" parTransId="{DD2B3D9F-0B7B-4611-A0EB-0814B788F0A0}" sibTransId="{73F9FC81-8309-4FE8-A78A-D83C6A18FF26}"/>
    <dgm:cxn modelId="{E77DD11F-B004-49FA-AE68-0879DAFE9FCA}" srcId="{D86D278E-5E24-4FBA-8575-ABEB8FC8C34C}" destId="{158F037D-254D-4D40-8A74-488FDD4A006C}" srcOrd="2" destOrd="0" parTransId="{5E82DF70-C8B8-41AA-ABF0-F929A2620ED3}" sibTransId="{DB6D6CDF-A8A8-4C1C-8783-679BF91FC44E}"/>
    <dgm:cxn modelId="{FFD48225-AF99-4EAF-89AE-054CAFC50182}" srcId="{2AF00FE1-7598-4DB1-A52A-68E773C0ED9C}" destId="{B38474AD-D939-4937-B1DD-136E34D0F42B}" srcOrd="0" destOrd="0" parTransId="{9C229AAB-D4EE-4866-B47C-3F13946B96C3}" sibTransId="{BE68AF9A-CEAA-4B3E-818B-82B221FDB4FC}"/>
    <dgm:cxn modelId="{E8447638-D66D-4110-94EC-11030B570BBB}" srcId="{E5D20848-6313-4987-AE69-2A7C70929366}" destId="{F15199D8-3AA4-46BF-BB6B-6B4870FC1698}" srcOrd="0" destOrd="0" parTransId="{D5223800-3B86-4884-B66D-F100C16E017E}" sibTransId="{93F88444-D746-40A6-AFD1-6488AA057A3B}"/>
    <dgm:cxn modelId="{FBDB8043-C96F-45F7-84D5-88CC09F8DFB3}" type="presOf" srcId="{158F037D-254D-4D40-8A74-488FDD4A006C}" destId="{FF653950-CC8B-4177-8109-004A01AAEC7A}" srcOrd="0" destOrd="2" presId="urn:microsoft.com/office/officeart/2005/8/layout/vList5"/>
    <dgm:cxn modelId="{18F9474C-EA50-4CCA-AB37-82E4F3F50A0F}" type="presOf" srcId="{957BF618-A142-48EF-91FD-E4F8DD1FC2DD}" destId="{13F4D76A-DCC3-45D7-BAB9-4271EE9D74F4}" srcOrd="0" destOrd="4" presId="urn:microsoft.com/office/officeart/2005/8/layout/vList5"/>
    <dgm:cxn modelId="{FDF8846D-4259-4794-B5E7-4048EFD50463}" type="presOf" srcId="{9B7ACBF0-FE94-4012-99E5-E092EFBA7043}" destId="{8C529307-F47A-47A5-9CCC-A9C954A823C6}" srcOrd="0" destOrd="0" presId="urn:microsoft.com/office/officeart/2005/8/layout/vList5"/>
    <dgm:cxn modelId="{5D9EDF6F-DCAB-4475-82F3-8C26BD71C310}" srcId="{D86D278E-5E24-4FBA-8575-ABEB8FC8C34C}" destId="{B80CB933-1846-45CA-9E3D-DA676AEE5C4B}" srcOrd="3" destOrd="0" parTransId="{63FCEE40-A97D-4011-B7BE-AFFA775B14FC}" sibTransId="{AD7953DA-D3DE-4038-B1C8-6EC13451730F}"/>
    <dgm:cxn modelId="{7E0F7D74-0536-4A47-8181-479EC327BFD9}" type="presOf" srcId="{B80CB933-1846-45CA-9E3D-DA676AEE5C4B}" destId="{FF653950-CC8B-4177-8109-004A01AAEC7A}" srcOrd="0" destOrd="3" presId="urn:microsoft.com/office/officeart/2005/8/layout/vList5"/>
    <dgm:cxn modelId="{28DADA77-09D0-467D-836F-5BE0570E286B}" srcId="{3335AEE3-53F5-41DC-9AEA-84E7A79C72A1}" destId="{E5D20848-6313-4987-AE69-2A7C70929366}" srcOrd="2" destOrd="0" parTransId="{40CE65ED-DBF5-403C-8A6A-FCD174B99575}" sibTransId="{941777C6-4A9D-41E4-A01A-CDF0A13E1AF1}"/>
    <dgm:cxn modelId="{D1BF1C85-76B5-4D17-B19A-576B762EF390}" srcId="{E5D20848-6313-4987-AE69-2A7C70929366}" destId="{2AF00FE1-7598-4DB1-A52A-68E773C0ED9C}" srcOrd="2" destOrd="0" parTransId="{899E0D3E-D10D-424E-8E95-05F0A2866EB1}" sibTransId="{9A348713-DD5C-4831-8D4D-9D8A755D020F}"/>
    <dgm:cxn modelId="{6A0BBD87-8874-4B0A-AA64-27B34AE213BC}" type="presOf" srcId="{2AF00FE1-7598-4DB1-A52A-68E773C0ED9C}" destId="{13F4D76A-DCC3-45D7-BAB9-4271EE9D74F4}" srcOrd="0" destOrd="2" presId="urn:microsoft.com/office/officeart/2005/8/layout/vList5"/>
    <dgm:cxn modelId="{1D85518E-1BCC-4DA9-8632-D55B7D67C71C}" srcId="{3335AEE3-53F5-41DC-9AEA-84E7A79C72A1}" destId="{D86D278E-5E24-4FBA-8575-ABEB8FC8C34C}" srcOrd="1" destOrd="0" parTransId="{24F11598-11A5-4284-B29E-13158D1D50B5}" sibTransId="{6734249C-21EA-4DBE-8408-45787A35CCDC}"/>
    <dgm:cxn modelId="{253F1E96-EFA5-487F-954A-A953FDDD757E}" srcId="{D86D278E-5E24-4FBA-8575-ABEB8FC8C34C}" destId="{84755331-0609-43C1-9C6A-5BAA8B181117}" srcOrd="1" destOrd="0" parTransId="{46523519-B573-4E39-A490-09454C9C02F1}" sibTransId="{1B2962DE-EDED-49AC-BEA3-2EA1101E8F1E}"/>
    <dgm:cxn modelId="{D05DAFA0-E796-469C-9BEF-382A87A0B008}" type="presOf" srcId="{84755331-0609-43C1-9C6A-5BAA8B181117}" destId="{FF653950-CC8B-4177-8109-004A01AAEC7A}" srcOrd="0" destOrd="1" presId="urn:microsoft.com/office/officeart/2005/8/layout/vList5"/>
    <dgm:cxn modelId="{4317F8A6-5348-4547-9625-52B2CEC55D09}" type="presOf" srcId="{F15199D8-3AA4-46BF-BB6B-6B4870FC1698}" destId="{13F4D76A-DCC3-45D7-BAB9-4271EE9D74F4}" srcOrd="0" destOrd="0" presId="urn:microsoft.com/office/officeart/2005/8/layout/vList5"/>
    <dgm:cxn modelId="{1A4D71B1-2A41-4A82-83F6-F4675CDC1AD5}" srcId="{D86D278E-5E24-4FBA-8575-ABEB8FC8C34C}" destId="{9FA04C27-9A4F-45A2-AA3F-D172A132E246}" srcOrd="0" destOrd="0" parTransId="{F4FE6669-DB41-4175-9A75-7FA520D33E8E}" sibTransId="{103225D2-5BFD-4EF2-B0A7-B07726112C2F}"/>
    <dgm:cxn modelId="{7F828BB1-1A5F-43D9-AC94-BADB3BEB1A13}" type="presOf" srcId="{9FA04C27-9A4F-45A2-AA3F-D172A132E246}" destId="{FF653950-CC8B-4177-8109-004A01AAEC7A}" srcOrd="0" destOrd="0" presId="urn:microsoft.com/office/officeart/2005/8/layout/vList5"/>
    <dgm:cxn modelId="{5D30D3B2-1CFF-4679-A279-95B80ABD9CCD}" type="presOf" srcId="{D86D278E-5E24-4FBA-8575-ABEB8FC8C34C}" destId="{D4CCB2A8-5D4F-4F20-943B-CE76D09D10E9}" srcOrd="0" destOrd="0" presId="urn:microsoft.com/office/officeart/2005/8/layout/vList5"/>
    <dgm:cxn modelId="{6323B3B5-23E0-4962-86AE-B8A9F08AA181}" type="presOf" srcId="{F0D1AD15-B66B-4212-80BA-1D62A0ABBE9F}" destId="{77D567EA-A849-47AA-84A9-6118492661FC}" srcOrd="0" destOrd="0" presId="urn:microsoft.com/office/officeart/2005/8/layout/vList5"/>
    <dgm:cxn modelId="{20683CC6-7334-4A19-827D-B740F3966383}" srcId="{E5D20848-6313-4987-AE69-2A7C70929366}" destId="{C0EA2653-FD0B-4FFD-9FA0-CA180F437C44}" srcOrd="1" destOrd="0" parTransId="{54A6E971-7893-4C56-A953-F9EED0EAD7D1}" sibTransId="{9EE729DA-FB40-48A6-BC47-BD89B5FF8B31}"/>
    <dgm:cxn modelId="{8FAA34C7-90DD-424F-BAB8-526D9E4BBEA1}" srcId="{2AF00FE1-7598-4DB1-A52A-68E773C0ED9C}" destId="{957BF618-A142-48EF-91FD-E4F8DD1FC2DD}" srcOrd="1" destOrd="0" parTransId="{B9E26101-F844-4B85-AAEF-9E21EB66653D}" sibTransId="{A32244EB-7BFA-4FB0-A4BC-D46244790C0D}"/>
    <dgm:cxn modelId="{5F0F27C8-56EC-4A05-AF10-20301BB95BDA}" type="presOf" srcId="{B38474AD-D939-4937-B1DD-136E34D0F42B}" destId="{13F4D76A-DCC3-45D7-BAB9-4271EE9D74F4}" srcOrd="0" destOrd="3" presId="urn:microsoft.com/office/officeart/2005/8/layout/vList5"/>
    <dgm:cxn modelId="{20D869CB-2A43-4AE5-A45A-60B11B2D8252}" srcId="{9B7ACBF0-FE94-4012-99E5-E092EFBA7043}" destId="{5B900507-45AB-4BB6-91EC-8EDD2E19B8B9}" srcOrd="2" destOrd="0" parTransId="{D0306D52-227A-49B7-B2FA-254B26B93981}" sibTransId="{8749E797-0DF7-4CBF-A697-570F43FE7992}"/>
    <dgm:cxn modelId="{2BC6A2CC-C3EA-4716-9AB9-5E4AB4AD55AB}" type="presOf" srcId="{5B900507-45AB-4BB6-91EC-8EDD2E19B8B9}" destId="{77D567EA-A849-47AA-84A9-6118492661FC}" srcOrd="0" destOrd="2" presId="urn:microsoft.com/office/officeart/2005/8/layout/vList5"/>
    <dgm:cxn modelId="{FF2C07DA-040B-410B-BAB1-BC01DB91E219}" type="presOf" srcId="{C0EA2653-FD0B-4FFD-9FA0-CA180F437C44}" destId="{13F4D76A-DCC3-45D7-BAB9-4271EE9D74F4}" srcOrd="0" destOrd="1" presId="urn:microsoft.com/office/officeart/2005/8/layout/vList5"/>
    <dgm:cxn modelId="{30FFCCE1-3137-4518-98DC-4F1C6EAA7F7F}" srcId="{9B7ACBF0-FE94-4012-99E5-E092EFBA7043}" destId="{A3CDE50A-0736-460E-B032-995B7ED3CB5E}" srcOrd="1" destOrd="0" parTransId="{CD8E1A98-E150-4A6C-9ABC-E438DF9454B2}" sibTransId="{97B538F4-5034-49F5-BE05-BBBB97950A75}"/>
    <dgm:cxn modelId="{339A4EFB-2D99-4E65-9D15-3F9B6C8A9B38}" type="presOf" srcId="{02D09397-62BA-44DD-AB8D-1E37A6067A24}" destId="{13F4D76A-DCC3-45D7-BAB9-4271EE9D74F4}" srcOrd="0" destOrd="5" presId="urn:microsoft.com/office/officeart/2005/8/layout/vList5"/>
    <dgm:cxn modelId="{AB577332-A5FA-4550-B90F-D5EEDF85A239}" type="presParOf" srcId="{A4949650-0B8F-4FA3-B59C-AA73AA785B94}" destId="{CF29BAAF-A998-4E43-AA5C-B5A593A38471}" srcOrd="0" destOrd="0" presId="urn:microsoft.com/office/officeart/2005/8/layout/vList5"/>
    <dgm:cxn modelId="{243D1924-DADB-48B2-BACB-18FD80052639}" type="presParOf" srcId="{CF29BAAF-A998-4E43-AA5C-B5A593A38471}" destId="{8C529307-F47A-47A5-9CCC-A9C954A823C6}" srcOrd="0" destOrd="0" presId="urn:microsoft.com/office/officeart/2005/8/layout/vList5"/>
    <dgm:cxn modelId="{0259F244-1EB1-4BFB-BC5E-FD23016C8A31}" type="presParOf" srcId="{CF29BAAF-A998-4E43-AA5C-B5A593A38471}" destId="{77D567EA-A849-47AA-84A9-6118492661FC}" srcOrd="1" destOrd="0" presId="urn:microsoft.com/office/officeart/2005/8/layout/vList5"/>
    <dgm:cxn modelId="{EB580FDC-8D4C-4B60-A754-C637C8748EFC}" type="presParOf" srcId="{A4949650-0B8F-4FA3-B59C-AA73AA785B94}" destId="{3E5FA364-FAEF-4A1F-B9E8-B0A7E1EB5924}" srcOrd="1" destOrd="0" presId="urn:microsoft.com/office/officeart/2005/8/layout/vList5"/>
    <dgm:cxn modelId="{B3D00E2E-7C6F-4190-8096-09E37066682E}" type="presParOf" srcId="{A4949650-0B8F-4FA3-B59C-AA73AA785B94}" destId="{692C9C15-FE14-4AAE-98CB-B8BC9EF3E6A5}" srcOrd="2" destOrd="0" presId="urn:microsoft.com/office/officeart/2005/8/layout/vList5"/>
    <dgm:cxn modelId="{8DFA7C93-2F24-4140-B9E4-7E5B36C6E916}" type="presParOf" srcId="{692C9C15-FE14-4AAE-98CB-B8BC9EF3E6A5}" destId="{D4CCB2A8-5D4F-4F20-943B-CE76D09D10E9}" srcOrd="0" destOrd="0" presId="urn:microsoft.com/office/officeart/2005/8/layout/vList5"/>
    <dgm:cxn modelId="{064689F9-4119-41D2-90C3-B0393C6CE3F9}" type="presParOf" srcId="{692C9C15-FE14-4AAE-98CB-B8BC9EF3E6A5}" destId="{FF653950-CC8B-4177-8109-004A01AAEC7A}" srcOrd="1" destOrd="0" presId="urn:microsoft.com/office/officeart/2005/8/layout/vList5"/>
    <dgm:cxn modelId="{B7983419-4F89-484C-BBC7-49D984C19320}" type="presParOf" srcId="{A4949650-0B8F-4FA3-B59C-AA73AA785B94}" destId="{563BA8B9-4EA9-450C-A856-B73E6CE22D8D}" srcOrd="3" destOrd="0" presId="urn:microsoft.com/office/officeart/2005/8/layout/vList5"/>
    <dgm:cxn modelId="{63C4FBD6-15CA-441A-968C-35C37D30C1FC}" type="presParOf" srcId="{A4949650-0B8F-4FA3-B59C-AA73AA785B94}" destId="{CADD8B80-CD8C-49F8-9894-BA115FDEBA9C}" srcOrd="4" destOrd="0" presId="urn:microsoft.com/office/officeart/2005/8/layout/vList5"/>
    <dgm:cxn modelId="{31CE6CE2-CBD7-4B83-A1B2-5EA44A24B58A}" type="presParOf" srcId="{CADD8B80-CD8C-49F8-9894-BA115FDEBA9C}" destId="{85B6FE33-B313-4D1E-944D-A906EB602D49}" srcOrd="0" destOrd="0" presId="urn:microsoft.com/office/officeart/2005/8/layout/vList5"/>
    <dgm:cxn modelId="{28687EF9-C812-455F-A6E5-546E90BC5372}" type="presParOf" srcId="{CADD8B80-CD8C-49F8-9894-BA115FDEBA9C}" destId="{13F4D76A-DCC3-45D7-BAB9-4271EE9D74F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35AEE3-53F5-41DC-9AEA-84E7A79C72A1}" type="doc">
      <dgm:prSet loTypeId="urn:microsoft.com/office/officeart/2005/8/layout/hList6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B7ACBF0-FE94-4012-99E5-E092EFBA7043}">
      <dgm:prSet/>
      <dgm:spPr/>
      <dgm:t>
        <a:bodyPr/>
        <a:lstStyle/>
        <a:p>
          <a:r>
            <a:rPr lang="en-US"/>
            <a:t>Newsletter Committee </a:t>
          </a:r>
        </a:p>
      </dgm:t>
    </dgm:pt>
    <dgm:pt modelId="{0C0FCBEE-1127-46A6-9DD5-0CA712D826DC}" type="parTrans" cxnId="{078CAE15-06C0-4228-A5B4-160295F3AF82}">
      <dgm:prSet/>
      <dgm:spPr/>
      <dgm:t>
        <a:bodyPr/>
        <a:lstStyle/>
        <a:p>
          <a:endParaRPr lang="en-US"/>
        </a:p>
      </dgm:t>
    </dgm:pt>
    <dgm:pt modelId="{8DC53A45-6140-4391-BF9A-2406BBC4B067}" type="sibTrans" cxnId="{078CAE15-06C0-4228-A5B4-160295F3AF82}">
      <dgm:prSet/>
      <dgm:spPr/>
      <dgm:t>
        <a:bodyPr/>
        <a:lstStyle/>
        <a:p>
          <a:endParaRPr lang="en-US"/>
        </a:p>
      </dgm:t>
    </dgm:pt>
    <dgm:pt modelId="{F0D1AD15-B66B-4212-80BA-1D62A0ABBE9F}">
      <dgm:prSet/>
      <dgm:spPr/>
      <dgm:t>
        <a:bodyPr/>
        <a:lstStyle/>
        <a:p>
          <a:r>
            <a:rPr lang="en-US"/>
            <a:t>Produced monthly, can be found </a:t>
          </a:r>
          <a:r>
            <a:rPr lang="en-US">
              <a:hlinkClick xmlns:r="http://schemas.openxmlformats.org/officeDocument/2006/relationships" r:id="rId1"/>
            </a:rPr>
            <a:t>here</a:t>
          </a:r>
          <a:endParaRPr lang="en-US"/>
        </a:p>
      </dgm:t>
    </dgm:pt>
    <dgm:pt modelId="{DD2B3D9F-0B7B-4611-A0EB-0814B788F0A0}" type="parTrans" cxnId="{B5B1601F-B592-4CA7-82A2-DB72BED3C077}">
      <dgm:prSet/>
      <dgm:spPr/>
      <dgm:t>
        <a:bodyPr/>
        <a:lstStyle/>
        <a:p>
          <a:endParaRPr lang="en-US"/>
        </a:p>
      </dgm:t>
    </dgm:pt>
    <dgm:pt modelId="{73F9FC81-8309-4FE8-A78A-D83C6A18FF26}" type="sibTrans" cxnId="{B5B1601F-B592-4CA7-82A2-DB72BED3C077}">
      <dgm:prSet/>
      <dgm:spPr/>
      <dgm:t>
        <a:bodyPr/>
        <a:lstStyle/>
        <a:p>
          <a:endParaRPr lang="en-US"/>
        </a:p>
      </dgm:t>
    </dgm:pt>
    <dgm:pt modelId="{D86D278E-5E24-4FBA-8575-ABEB8FC8C34C}">
      <dgm:prSet/>
      <dgm:spPr/>
      <dgm:t>
        <a:bodyPr/>
        <a:lstStyle/>
        <a:p>
          <a:r>
            <a:rPr lang="en-US"/>
            <a:t>Coffee Chat Committee</a:t>
          </a:r>
        </a:p>
      </dgm:t>
    </dgm:pt>
    <dgm:pt modelId="{24F11598-11A5-4284-B29E-13158D1D50B5}" type="parTrans" cxnId="{1D85518E-1BCC-4DA9-8632-D55B7D67C71C}">
      <dgm:prSet/>
      <dgm:spPr/>
      <dgm:t>
        <a:bodyPr/>
        <a:lstStyle/>
        <a:p>
          <a:endParaRPr lang="en-US"/>
        </a:p>
      </dgm:t>
    </dgm:pt>
    <dgm:pt modelId="{6734249C-21EA-4DBE-8408-45787A35CCDC}" type="sibTrans" cxnId="{1D85518E-1BCC-4DA9-8632-D55B7D67C71C}">
      <dgm:prSet/>
      <dgm:spPr/>
      <dgm:t>
        <a:bodyPr/>
        <a:lstStyle/>
        <a:p>
          <a:endParaRPr lang="en-US"/>
        </a:p>
      </dgm:t>
    </dgm:pt>
    <dgm:pt modelId="{9FA04C27-9A4F-45A2-AA3F-D172A132E246}">
      <dgm:prSet/>
      <dgm:spPr/>
      <dgm:t>
        <a:bodyPr/>
        <a:lstStyle/>
        <a:p>
          <a:r>
            <a:rPr lang="en-US"/>
            <a:t>A moderated discussion featuring an early-career member and experienced member </a:t>
          </a:r>
        </a:p>
      </dgm:t>
    </dgm:pt>
    <dgm:pt modelId="{F4FE6669-DB41-4175-9A75-7FA520D33E8E}" type="parTrans" cxnId="{1A4D71B1-2A41-4A82-83F6-F4675CDC1AD5}">
      <dgm:prSet/>
      <dgm:spPr/>
      <dgm:t>
        <a:bodyPr/>
        <a:lstStyle/>
        <a:p>
          <a:endParaRPr lang="en-US"/>
        </a:p>
      </dgm:t>
    </dgm:pt>
    <dgm:pt modelId="{103225D2-5BFD-4EF2-B0A7-B07726112C2F}" type="sibTrans" cxnId="{1A4D71B1-2A41-4A82-83F6-F4675CDC1AD5}">
      <dgm:prSet/>
      <dgm:spPr/>
      <dgm:t>
        <a:bodyPr/>
        <a:lstStyle/>
        <a:p>
          <a:endParaRPr lang="en-US"/>
        </a:p>
      </dgm:t>
    </dgm:pt>
    <dgm:pt modelId="{E5D20848-6313-4987-AE69-2A7C70929366}">
      <dgm:prSet/>
      <dgm:spPr/>
      <dgm:t>
        <a:bodyPr/>
        <a:lstStyle/>
        <a:p>
          <a:r>
            <a:rPr lang="en-US"/>
            <a:t>Community Outreach</a:t>
          </a:r>
        </a:p>
      </dgm:t>
    </dgm:pt>
    <dgm:pt modelId="{40CE65ED-DBF5-403C-8A6A-FCD174B99575}" type="parTrans" cxnId="{28DADA77-09D0-467D-836F-5BE0570E286B}">
      <dgm:prSet/>
      <dgm:spPr/>
      <dgm:t>
        <a:bodyPr/>
        <a:lstStyle/>
        <a:p>
          <a:endParaRPr lang="en-US"/>
        </a:p>
      </dgm:t>
    </dgm:pt>
    <dgm:pt modelId="{941777C6-4A9D-41E4-A01A-CDF0A13E1AF1}" type="sibTrans" cxnId="{28DADA77-09D0-467D-836F-5BE0570E286B}">
      <dgm:prSet/>
      <dgm:spPr/>
      <dgm:t>
        <a:bodyPr/>
        <a:lstStyle/>
        <a:p>
          <a:endParaRPr lang="en-US"/>
        </a:p>
      </dgm:t>
    </dgm:pt>
    <dgm:pt modelId="{F15199D8-3AA4-46BF-BB6B-6B4870FC1698}">
      <dgm:prSet/>
      <dgm:spPr/>
      <dgm:t>
        <a:bodyPr/>
        <a:lstStyle/>
        <a:p>
          <a:r>
            <a:rPr lang="en-US"/>
            <a:t>We collaborate with local institutions like SCCC, SBU, Hofstra, Farmingdale and more</a:t>
          </a:r>
        </a:p>
      </dgm:t>
    </dgm:pt>
    <dgm:pt modelId="{D5223800-3B86-4884-B66D-F100C16E017E}" type="parTrans" cxnId="{E8447638-D66D-4110-94EC-11030B570BBB}">
      <dgm:prSet/>
      <dgm:spPr/>
      <dgm:t>
        <a:bodyPr/>
        <a:lstStyle/>
        <a:p>
          <a:endParaRPr lang="en-US"/>
        </a:p>
      </dgm:t>
    </dgm:pt>
    <dgm:pt modelId="{93F88444-D746-40A6-AFD1-6488AA057A3B}" type="sibTrans" cxnId="{E8447638-D66D-4110-94EC-11030B570BBB}">
      <dgm:prSet/>
      <dgm:spPr/>
      <dgm:t>
        <a:bodyPr/>
        <a:lstStyle/>
        <a:p>
          <a:endParaRPr lang="en-US"/>
        </a:p>
      </dgm:t>
    </dgm:pt>
    <dgm:pt modelId="{105B37CB-B8DB-4542-BB9F-E18D8392D3C5}">
      <dgm:prSet/>
      <dgm:spPr/>
      <dgm:t>
        <a:bodyPr/>
        <a:lstStyle/>
        <a:p>
          <a:endParaRPr lang="en-US"/>
        </a:p>
      </dgm:t>
    </dgm:pt>
    <dgm:pt modelId="{B6A88FBC-ADCB-44D9-B0D9-E457344CCCBA}" type="parTrans" cxnId="{9FE1B581-0197-4956-A025-61E69C77A6FE}">
      <dgm:prSet/>
      <dgm:spPr/>
      <dgm:t>
        <a:bodyPr/>
        <a:lstStyle/>
        <a:p>
          <a:endParaRPr lang="en-US"/>
        </a:p>
      </dgm:t>
    </dgm:pt>
    <dgm:pt modelId="{7CE18862-54EC-45A5-AA4A-43FC40FEF0A0}" type="sibTrans" cxnId="{9FE1B581-0197-4956-A025-61E69C77A6FE}">
      <dgm:prSet/>
      <dgm:spPr/>
      <dgm:t>
        <a:bodyPr/>
        <a:lstStyle/>
        <a:p>
          <a:endParaRPr lang="en-US"/>
        </a:p>
      </dgm:t>
    </dgm:pt>
    <dgm:pt modelId="{63BA3AEA-F58B-46DB-B61A-50981FA7D266}">
      <dgm:prSet/>
      <dgm:spPr/>
      <dgm:t>
        <a:bodyPr/>
        <a:lstStyle/>
        <a:p>
          <a:r>
            <a:rPr lang="en-US"/>
            <a:t>New member introductions </a:t>
          </a:r>
        </a:p>
      </dgm:t>
    </dgm:pt>
    <dgm:pt modelId="{1324657B-F792-46E2-925A-81D6F386EE4F}" type="parTrans" cxnId="{516A9880-1475-4279-B6D5-9E454433923A}">
      <dgm:prSet/>
      <dgm:spPr/>
      <dgm:t>
        <a:bodyPr/>
        <a:lstStyle/>
        <a:p>
          <a:endParaRPr lang="en-US"/>
        </a:p>
      </dgm:t>
    </dgm:pt>
    <dgm:pt modelId="{E67249A5-DFE2-4D13-8DD4-8C1EECDECCF9}" type="sibTrans" cxnId="{516A9880-1475-4279-B6D5-9E454433923A}">
      <dgm:prSet/>
      <dgm:spPr/>
      <dgm:t>
        <a:bodyPr/>
        <a:lstStyle/>
        <a:p>
          <a:endParaRPr lang="en-US"/>
        </a:p>
      </dgm:t>
    </dgm:pt>
    <dgm:pt modelId="{08807606-089F-4142-A164-233FA3B39822}">
      <dgm:prSet/>
      <dgm:spPr/>
      <dgm:t>
        <a:bodyPr/>
        <a:lstStyle/>
        <a:p>
          <a:r>
            <a:rPr lang="en-US"/>
            <a:t>Full group meeting minutes </a:t>
          </a:r>
        </a:p>
      </dgm:t>
    </dgm:pt>
    <dgm:pt modelId="{9D62B3FB-D08D-40C7-A7DD-F5A65A8A281A}" type="parTrans" cxnId="{47283C0F-0E7F-452B-8E8C-BC8425530A1C}">
      <dgm:prSet/>
      <dgm:spPr/>
      <dgm:t>
        <a:bodyPr/>
        <a:lstStyle/>
        <a:p>
          <a:endParaRPr lang="en-US"/>
        </a:p>
      </dgm:t>
    </dgm:pt>
    <dgm:pt modelId="{069DB9F9-C867-4325-A921-3FAAD50C253E}" type="sibTrans" cxnId="{47283C0F-0E7F-452B-8E8C-BC8425530A1C}">
      <dgm:prSet/>
      <dgm:spPr/>
      <dgm:t>
        <a:bodyPr/>
        <a:lstStyle/>
        <a:p>
          <a:endParaRPr lang="en-US"/>
        </a:p>
      </dgm:t>
    </dgm:pt>
    <dgm:pt modelId="{D953DAB8-F03A-4C3C-B9B3-CAFF5A03ECEC}">
      <dgm:prSet/>
      <dgm:spPr/>
      <dgm:t>
        <a:bodyPr/>
        <a:lstStyle/>
        <a:p>
          <a:r>
            <a:rPr lang="en-US"/>
            <a:t>Tips of the month</a:t>
          </a:r>
        </a:p>
      </dgm:t>
    </dgm:pt>
    <dgm:pt modelId="{4F86177C-7456-4FD3-91AF-BBBDE5423807}" type="sibTrans" cxnId="{098075DB-AA8E-4C7E-9583-9340CE09BF2A}">
      <dgm:prSet/>
      <dgm:spPr/>
      <dgm:t>
        <a:bodyPr/>
        <a:lstStyle/>
        <a:p>
          <a:endParaRPr lang="en-US"/>
        </a:p>
      </dgm:t>
    </dgm:pt>
    <dgm:pt modelId="{94501758-4815-4A46-93CC-A6DA9AFE8D09}" type="parTrans" cxnId="{098075DB-AA8E-4C7E-9583-9340CE09BF2A}">
      <dgm:prSet/>
      <dgm:spPr/>
      <dgm:t>
        <a:bodyPr/>
        <a:lstStyle/>
        <a:p>
          <a:endParaRPr lang="en-US"/>
        </a:p>
      </dgm:t>
    </dgm:pt>
    <dgm:pt modelId="{C12F94F7-6F45-4EFE-B133-9CC9390EC801}">
      <dgm:prSet/>
      <dgm:spPr/>
      <dgm:t>
        <a:bodyPr/>
        <a:lstStyle/>
        <a:p>
          <a:r>
            <a:rPr lang="en-US"/>
            <a:t>Professional development opportunities</a:t>
          </a:r>
        </a:p>
      </dgm:t>
    </dgm:pt>
    <dgm:pt modelId="{4DC11080-8898-45A2-925D-175C734E116C}" type="parTrans" cxnId="{923D503A-34AF-42C7-B1EA-C3D64F3BA554}">
      <dgm:prSet/>
      <dgm:spPr/>
      <dgm:t>
        <a:bodyPr/>
        <a:lstStyle/>
        <a:p>
          <a:endParaRPr lang="en-US"/>
        </a:p>
      </dgm:t>
    </dgm:pt>
    <dgm:pt modelId="{3B3A267B-1DEA-47A7-96C6-3BF93AC23D4E}" type="sibTrans" cxnId="{923D503A-34AF-42C7-B1EA-C3D64F3BA554}">
      <dgm:prSet/>
      <dgm:spPr/>
      <dgm:t>
        <a:bodyPr/>
        <a:lstStyle/>
        <a:p>
          <a:endParaRPr lang="en-US"/>
        </a:p>
      </dgm:t>
    </dgm:pt>
    <dgm:pt modelId="{C5748F5B-2863-4633-B0BD-4087983A8F6E}">
      <dgm:prSet/>
      <dgm:spPr/>
      <dgm:t>
        <a:bodyPr/>
        <a:lstStyle/>
        <a:p>
          <a:r>
            <a:rPr lang="en-US"/>
            <a:t>Events </a:t>
          </a:r>
        </a:p>
      </dgm:t>
    </dgm:pt>
    <dgm:pt modelId="{3DCEB102-E498-4098-9AF0-4E977B3CDA88}" type="parTrans" cxnId="{76FDE28F-0928-4C18-B40F-2539204A3B03}">
      <dgm:prSet/>
      <dgm:spPr/>
      <dgm:t>
        <a:bodyPr/>
        <a:lstStyle/>
        <a:p>
          <a:endParaRPr lang="en-US"/>
        </a:p>
      </dgm:t>
    </dgm:pt>
    <dgm:pt modelId="{46CBB9EA-3CE6-486C-85E1-49F364E70444}" type="sibTrans" cxnId="{76FDE28F-0928-4C18-B40F-2539204A3B03}">
      <dgm:prSet/>
      <dgm:spPr/>
      <dgm:t>
        <a:bodyPr/>
        <a:lstStyle/>
        <a:p>
          <a:endParaRPr lang="en-US"/>
        </a:p>
      </dgm:t>
    </dgm:pt>
    <dgm:pt modelId="{93E8234E-001A-4BEF-8D05-2764283B3D71}">
      <dgm:prSet/>
      <dgm:spPr/>
      <dgm:t>
        <a:bodyPr/>
        <a:lstStyle/>
        <a:p>
          <a:r>
            <a:rPr lang="en-US"/>
            <a:t>Discussion topics range from respectful conversations in the workplace to goal setting and beyond </a:t>
          </a:r>
        </a:p>
      </dgm:t>
    </dgm:pt>
    <dgm:pt modelId="{2B053075-8C3B-4195-A852-5AB44F798859}" type="parTrans" cxnId="{5A613424-AABB-40BB-867A-0F23241A8830}">
      <dgm:prSet/>
      <dgm:spPr/>
      <dgm:t>
        <a:bodyPr/>
        <a:lstStyle/>
        <a:p>
          <a:endParaRPr lang="en-US"/>
        </a:p>
      </dgm:t>
    </dgm:pt>
    <dgm:pt modelId="{D53C3A13-1FAB-452D-8BA1-91881444C5E7}" type="sibTrans" cxnId="{5A613424-AABB-40BB-867A-0F23241A8830}">
      <dgm:prSet/>
      <dgm:spPr/>
      <dgm:t>
        <a:bodyPr/>
        <a:lstStyle/>
        <a:p>
          <a:endParaRPr lang="en-US"/>
        </a:p>
      </dgm:t>
    </dgm:pt>
    <dgm:pt modelId="{D032A663-9000-4013-B0D8-B3FAC860AB79}">
      <dgm:prSet/>
      <dgm:spPr/>
      <dgm:t>
        <a:bodyPr/>
        <a:lstStyle/>
        <a:p>
          <a:r>
            <a:rPr lang="en-US"/>
            <a:t>Each discussion centers around a specific subject, often chosen based on feedback from the group</a:t>
          </a:r>
        </a:p>
      </dgm:t>
    </dgm:pt>
    <dgm:pt modelId="{A17773D9-99AD-4CDA-A2EC-DDDE5206F5CE}" type="parTrans" cxnId="{3645DC9A-09B9-440B-A10F-5075E394DAB4}">
      <dgm:prSet/>
      <dgm:spPr/>
      <dgm:t>
        <a:bodyPr/>
        <a:lstStyle/>
        <a:p>
          <a:endParaRPr lang="en-US"/>
        </a:p>
      </dgm:t>
    </dgm:pt>
    <dgm:pt modelId="{654674E2-2954-4D72-A2E4-D2CFA2430546}" type="sibTrans" cxnId="{3645DC9A-09B9-440B-A10F-5075E394DAB4}">
      <dgm:prSet/>
      <dgm:spPr/>
      <dgm:t>
        <a:bodyPr/>
        <a:lstStyle/>
        <a:p>
          <a:endParaRPr lang="en-US"/>
        </a:p>
      </dgm:t>
    </dgm:pt>
    <dgm:pt modelId="{8538A1A3-56ED-4765-9072-FA776562AD70}">
      <dgm:prSet/>
      <dgm:spPr/>
      <dgm:t>
        <a:bodyPr/>
        <a:lstStyle/>
        <a:p>
          <a:r>
            <a:rPr lang="en-US"/>
            <a:t>We attend career fairs &amp; speak about internships and other opportunities</a:t>
          </a:r>
        </a:p>
      </dgm:t>
    </dgm:pt>
    <dgm:pt modelId="{4266D5FB-D6EC-4DE0-848E-755770401D12}" type="parTrans" cxnId="{BE99372C-3082-4747-B07C-3A3AD3679521}">
      <dgm:prSet/>
      <dgm:spPr/>
      <dgm:t>
        <a:bodyPr/>
        <a:lstStyle/>
        <a:p>
          <a:endParaRPr lang="en-US"/>
        </a:p>
      </dgm:t>
    </dgm:pt>
    <dgm:pt modelId="{366E61E1-5A0D-439B-AA14-614C1F04B810}" type="sibTrans" cxnId="{BE99372C-3082-4747-B07C-3A3AD3679521}">
      <dgm:prSet/>
      <dgm:spPr/>
      <dgm:t>
        <a:bodyPr/>
        <a:lstStyle/>
        <a:p>
          <a:endParaRPr lang="en-US"/>
        </a:p>
      </dgm:t>
    </dgm:pt>
    <dgm:pt modelId="{BA787241-D30F-4FDE-98BB-FB16B3144AB7}">
      <dgm:prSet/>
      <dgm:spPr/>
      <dgm:t>
        <a:bodyPr/>
        <a:lstStyle/>
        <a:p>
          <a:r>
            <a:rPr lang="en-US"/>
            <a:t>Simultaneously, these opportunities help develop existing early-career members</a:t>
          </a:r>
        </a:p>
      </dgm:t>
    </dgm:pt>
    <dgm:pt modelId="{994F1C4D-6611-4704-A8C3-921E5025CAF3}" type="parTrans" cxnId="{D1733F73-49AF-4C48-8861-F91C5BE6282A}">
      <dgm:prSet/>
      <dgm:spPr/>
      <dgm:t>
        <a:bodyPr/>
        <a:lstStyle/>
        <a:p>
          <a:endParaRPr lang="en-US"/>
        </a:p>
      </dgm:t>
    </dgm:pt>
    <dgm:pt modelId="{2DBC8608-E538-44F0-A497-ECC5662C97DC}" type="sibTrans" cxnId="{D1733F73-49AF-4C48-8861-F91C5BE6282A}">
      <dgm:prSet/>
      <dgm:spPr/>
      <dgm:t>
        <a:bodyPr/>
        <a:lstStyle/>
        <a:p>
          <a:endParaRPr lang="en-US"/>
        </a:p>
      </dgm:t>
    </dgm:pt>
    <dgm:pt modelId="{B01CD963-A45A-41D5-9D44-6102EC487160}">
      <dgm:prSet/>
      <dgm:spPr/>
      <dgm:t>
        <a:bodyPr/>
        <a:lstStyle/>
        <a:p>
          <a:r>
            <a:rPr lang="en-US"/>
            <a:t>Our goal is to leverage these pipelines to grow the next generation of early-career employees</a:t>
          </a:r>
        </a:p>
      </dgm:t>
    </dgm:pt>
    <dgm:pt modelId="{784A91BB-CF61-42A1-8B64-195CA75D9F9E}" type="parTrans" cxnId="{3D1D53DC-060B-463B-ACFB-1639FC12ADBE}">
      <dgm:prSet/>
      <dgm:spPr/>
      <dgm:t>
        <a:bodyPr/>
        <a:lstStyle/>
        <a:p>
          <a:endParaRPr lang="en-US"/>
        </a:p>
      </dgm:t>
    </dgm:pt>
    <dgm:pt modelId="{C4F06013-97D6-4BAF-B689-B6A801DCC04F}" type="sibTrans" cxnId="{3D1D53DC-060B-463B-ACFB-1639FC12ADBE}">
      <dgm:prSet/>
      <dgm:spPr/>
      <dgm:t>
        <a:bodyPr/>
        <a:lstStyle/>
        <a:p>
          <a:endParaRPr lang="en-US"/>
        </a:p>
      </dgm:t>
    </dgm:pt>
    <dgm:pt modelId="{5CB824BA-8823-4EFA-9D84-8F419106C63E}">
      <dgm:prSet/>
      <dgm:spPr/>
      <dgm:t>
        <a:bodyPr/>
        <a:lstStyle/>
        <a:p>
          <a:r>
            <a:rPr lang="en-US"/>
            <a:t>We encourage participation in all learning &amp; development opportunities offered within BNL &amp; beyond</a:t>
          </a:r>
        </a:p>
      </dgm:t>
    </dgm:pt>
    <dgm:pt modelId="{815B34E3-81A2-48CF-A790-A830E2CBF300}" type="parTrans" cxnId="{36D35FD7-B539-4C3B-9DE1-BBF679B8C138}">
      <dgm:prSet/>
      <dgm:spPr/>
      <dgm:t>
        <a:bodyPr/>
        <a:lstStyle/>
        <a:p>
          <a:endParaRPr lang="en-US"/>
        </a:p>
      </dgm:t>
    </dgm:pt>
    <dgm:pt modelId="{1FF78E0D-1DF2-4F55-8CCC-8C0880F45BC8}" type="sibTrans" cxnId="{36D35FD7-B539-4C3B-9DE1-BBF679B8C138}">
      <dgm:prSet/>
      <dgm:spPr/>
      <dgm:t>
        <a:bodyPr/>
        <a:lstStyle/>
        <a:p>
          <a:endParaRPr lang="en-US"/>
        </a:p>
      </dgm:t>
    </dgm:pt>
    <dgm:pt modelId="{A9CF5D76-E55E-4F40-8716-25BB2BD297CB}" type="pres">
      <dgm:prSet presAssocID="{3335AEE3-53F5-41DC-9AEA-84E7A79C72A1}" presName="Name0" presStyleCnt="0">
        <dgm:presLayoutVars>
          <dgm:dir/>
          <dgm:resizeHandles val="exact"/>
        </dgm:presLayoutVars>
      </dgm:prSet>
      <dgm:spPr/>
    </dgm:pt>
    <dgm:pt modelId="{BA943C40-90CB-4E91-9BD0-DDF6585B858E}" type="pres">
      <dgm:prSet presAssocID="{9B7ACBF0-FE94-4012-99E5-E092EFBA7043}" presName="node" presStyleLbl="node1" presStyleIdx="0" presStyleCnt="3">
        <dgm:presLayoutVars>
          <dgm:bulletEnabled val="1"/>
        </dgm:presLayoutVars>
      </dgm:prSet>
      <dgm:spPr/>
    </dgm:pt>
    <dgm:pt modelId="{F36A20DF-29DE-4F30-A61B-D6ED52B66308}" type="pres">
      <dgm:prSet presAssocID="{8DC53A45-6140-4391-BF9A-2406BBC4B067}" presName="sibTrans" presStyleCnt="0"/>
      <dgm:spPr/>
    </dgm:pt>
    <dgm:pt modelId="{A9419A49-958C-4661-91FD-21D465DCAA90}" type="pres">
      <dgm:prSet presAssocID="{D86D278E-5E24-4FBA-8575-ABEB8FC8C34C}" presName="node" presStyleLbl="node1" presStyleIdx="1" presStyleCnt="3">
        <dgm:presLayoutVars>
          <dgm:bulletEnabled val="1"/>
        </dgm:presLayoutVars>
      </dgm:prSet>
      <dgm:spPr/>
    </dgm:pt>
    <dgm:pt modelId="{A447BEA6-3A23-4792-8B0F-EC15344882CA}" type="pres">
      <dgm:prSet presAssocID="{6734249C-21EA-4DBE-8408-45787A35CCDC}" presName="sibTrans" presStyleCnt="0"/>
      <dgm:spPr/>
    </dgm:pt>
    <dgm:pt modelId="{F6961FBF-6777-430C-BDF2-27FA759AE719}" type="pres">
      <dgm:prSet presAssocID="{E5D20848-6313-4987-AE69-2A7C70929366}" presName="node" presStyleLbl="node1" presStyleIdx="2" presStyleCnt="3">
        <dgm:presLayoutVars>
          <dgm:bulletEnabled val="1"/>
        </dgm:presLayoutVars>
      </dgm:prSet>
      <dgm:spPr/>
    </dgm:pt>
  </dgm:ptLst>
  <dgm:cxnLst>
    <dgm:cxn modelId="{C3A2480A-BFF6-42C1-BAAA-7328CB60DF14}" type="presOf" srcId="{93E8234E-001A-4BEF-8D05-2764283B3D71}" destId="{A9419A49-958C-4661-91FD-21D465DCAA90}" srcOrd="0" destOrd="3" presId="urn:microsoft.com/office/officeart/2005/8/layout/hList6"/>
    <dgm:cxn modelId="{47283C0F-0E7F-452B-8E8C-BC8425530A1C}" srcId="{9B7ACBF0-FE94-4012-99E5-E092EFBA7043}" destId="{08807606-089F-4142-A164-233FA3B39822}" srcOrd="4" destOrd="0" parTransId="{9D62B3FB-D08D-40C7-A7DD-F5A65A8A281A}" sibTransId="{069DB9F9-C867-4325-A921-3FAAD50C253E}"/>
    <dgm:cxn modelId="{A2FA3815-A990-426C-BED3-ADC7F62C6F60}" type="presOf" srcId="{8538A1A3-56ED-4765-9072-FA776562AD70}" destId="{F6961FBF-6777-430C-BDF2-27FA759AE719}" srcOrd="0" destOrd="2" presId="urn:microsoft.com/office/officeart/2005/8/layout/hList6"/>
    <dgm:cxn modelId="{C70E8215-FFF3-4A38-9A1E-C2A075A0FFF3}" type="presOf" srcId="{E5D20848-6313-4987-AE69-2A7C70929366}" destId="{F6961FBF-6777-430C-BDF2-27FA759AE719}" srcOrd="0" destOrd="0" presId="urn:microsoft.com/office/officeart/2005/8/layout/hList6"/>
    <dgm:cxn modelId="{078CAE15-06C0-4228-A5B4-160295F3AF82}" srcId="{3335AEE3-53F5-41DC-9AEA-84E7A79C72A1}" destId="{9B7ACBF0-FE94-4012-99E5-E092EFBA7043}" srcOrd="0" destOrd="0" parTransId="{0C0FCBEE-1127-46A6-9DD5-0CA712D826DC}" sibTransId="{8DC53A45-6140-4391-BF9A-2406BBC4B067}"/>
    <dgm:cxn modelId="{27711216-5EA2-429F-B7C3-9EE1A4CDA113}" type="presOf" srcId="{F0D1AD15-B66B-4212-80BA-1D62A0ABBE9F}" destId="{BA943C40-90CB-4E91-9BD0-DDF6585B858E}" srcOrd="0" destOrd="1" presId="urn:microsoft.com/office/officeart/2005/8/layout/hList6"/>
    <dgm:cxn modelId="{B5B1601F-B592-4CA7-82A2-DB72BED3C077}" srcId="{9B7ACBF0-FE94-4012-99E5-E092EFBA7043}" destId="{F0D1AD15-B66B-4212-80BA-1D62A0ABBE9F}" srcOrd="0" destOrd="0" parTransId="{DD2B3D9F-0B7B-4611-A0EB-0814B788F0A0}" sibTransId="{73F9FC81-8309-4FE8-A78A-D83C6A18FF26}"/>
    <dgm:cxn modelId="{5A613424-AABB-40BB-867A-0F23241A8830}" srcId="{D86D278E-5E24-4FBA-8575-ABEB8FC8C34C}" destId="{93E8234E-001A-4BEF-8D05-2764283B3D71}" srcOrd="2" destOrd="0" parTransId="{2B053075-8C3B-4195-A852-5AB44F798859}" sibTransId="{D53C3A13-1FAB-452D-8BA1-91881444C5E7}"/>
    <dgm:cxn modelId="{BE99372C-3082-4747-B07C-3A3AD3679521}" srcId="{E5D20848-6313-4987-AE69-2A7C70929366}" destId="{8538A1A3-56ED-4765-9072-FA776562AD70}" srcOrd="1" destOrd="0" parTransId="{4266D5FB-D6EC-4DE0-848E-755770401D12}" sibTransId="{366E61E1-5A0D-439B-AA14-614C1F04B810}"/>
    <dgm:cxn modelId="{E8447638-D66D-4110-94EC-11030B570BBB}" srcId="{E5D20848-6313-4987-AE69-2A7C70929366}" destId="{F15199D8-3AA4-46BF-BB6B-6B4870FC1698}" srcOrd="0" destOrd="0" parTransId="{D5223800-3B86-4884-B66D-F100C16E017E}" sibTransId="{93F88444-D746-40A6-AFD1-6488AA057A3B}"/>
    <dgm:cxn modelId="{923D503A-34AF-42C7-B1EA-C3D64F3BA554}" srcId="{9B7ACBF0-FE94-4012-99E5-E092EFBA7043}" destId="{C12F94F7-6F45-4EFE-B133-9CC9390EC801}" srcOrd="5" destOrd="0" parTransId="{4DC11080-8898-45A2-925D-175C734E116C}" sibTransId="{3B3A267B-1DEA-47A7-96C6-3BF93AC23D4E}"/>
    <dgm:cxn modelId="{569DB23F-99A5-4764-8964-9582E7D51D53}" type="presOf" srcId="{D86D278E-5E24-4FBA-8575-ABEB8FC8C34C}" destId="{A9419A49-958C-4661-91FD-21D465DCAA90}" srcOrd="0" destOrd="0" presId="urn:microsoft.com/office/officeart/2005/8/layout/hList6"/>
    <dgm:cxn modelId="{0E602459-24CB-4FFA-939B-4D78624BCE00}" type="presOf" srcId="{B01CD963-A45A-41D5-9D44-6102EC487160}" destId="{F6961FBF-6777-430C-BDF2-27FA759AE719}" srcOrd="0" destOrd="3" presId="urn:microsoft.com/office/officeart/2005/8/layout/hList6"/>
    <dgm:cxn modelId="{F4515B69-F577-4013-A697-58EBB7442432}" type="presOf" srcId="{9B7ACBF0-FE94-4012-99E5-E092EFBA7043}" destId="{BA943C40-90CB-4E91-9BD0-DDF6585B858E}" srcOrd="0" destOrd="0" presId="urn:microsoft.com/office/officeart/2005/8/layout/hList6"/>
    <dgm:cxn modelId="{2512CE71-7C1E-4ABC-894C-43FBFE07A246}" type="presOf" srcId="{D953DAB8-F03A-4C3C-B9B3-CAFF5A03ECEC}" destId="{BA943C40-90CB-4E91-9BD0-DDF6585B858E}" srcOrd="0" destOrd="4" presId="urn:microsoft.com/office/officeart/2005/8/layout/hList6"/>
    <dgm:cxn modelId="{D1733F73-49AF-4C48-8861-F91C5BE6282A}" srcId="{E5D20848-6313-4987-AE69-2A7C70929366}" destId="{BA787241-D30F-4FDE-98BB-FB16B3144AB7}" srcOrd="3" destOrd="0" parTransId="{994F1C4D-6611-4704-A8C3-921E5025CAF3}" sibTransId="{2DBC8608-E538-44F0-A497-ECC5662C97DC}"/>
    <dgm:cxn modelId="{28DADA77-09D0-467D-836F-5BE0570E286B}" srcId="{3335AEE3-53F5-41DC-9AEA-84E7A79C72A1}" destId="{E5D20848-6313-4987-AE69-2A7C70929366}" srcOrd="2" destOrd="0" parTransId="{40CE65ED-DBF5-403C-8A6A-FCD174B99575}" sibTransId="{941777C6-4A9D-41E4-A01A-CDF0A13E1AF1}"/>
    <dgm:cxn modelId="{CBC9087E-5BFA-4DC3-8409-1749CF979511}" type="presOf" srcId="{F15199D8-3AA4-46BF-BB6B-6B4870FC1698}" destId="{F6961FBF-6777-430C-BDF2-27FA759AE719}" srcOrd="0" destOrd="1" presId="urn:microsoft.com/office/officeart/2005/8/layout/hList6"/>
    <dgm:cxn modelId="{516A9880-1475-4279-B6D5-9E454433923A}" srcId="{9B7ACBF0-FE94-4012-99E5-E092EFBA7043}" destId="{63BA3AEA-F58B-46DB-B61A-50981FA7D266}" srcOrd="2" destOrd="0" parTransId="{1324657B-F792-46E2-925A-81D6F386EE4F}" sibTransId="{E67249A5-DFE2-4D13-8DD4-8C1EECDECCF9}"/>
    <dgm:cxn modelId="{9FE1B581-0197-4956-A025-61E69C77A6FE}" srcId="{9B7ACBF0-FE94-4012-99E5-E092EFBA7043}" destId="{105B37CB-B8DB-4542-BB9F-E18D8392D3C5}" srcOrd="6" destOrd="0" parTransId="{B6A88FBC-ADCB-44D9-B0D9-E457344CCCBA}" sibTransId="{7CE18862-54EC-45A5-AA4A-43FC40FEF0A0}"/>
    <dgm:cxn modelId="{98572D8E-02F8-481F-9C28-6B64F625EAEB}" type="presOf" srcId="{3335AEE3-53F5-41DC-9AEA-84E7A79C72A1}" destId="{A9CF5D76-E55E-4F40-8716-25BB2BD297CB}" srcOrd="0" destOrd="0" presId="urn:microsoft.com/office/officeart/2005/8/layout/hList6"/>
    <dgm:cxn modelId="{1D85518E-1BCC-4DA9-8632-D55B7D67C71C}" srcId="{3335AEE3-53F5-41DC-9AEA-84E7A79C72A1}" destId="{D86D278E-5E24-4FBA-8575-ABEB8FC8C34C}" srcOrd="1" destOrd="0" parTransId="{24F11598-11A5-4284-B29E-13158D1D50B5}" sibTransId="{6734249C-21EA-4DBE-8408-45787A35CCDC}"/>
    <dgm:cxn modelId="{76FDE28F-0928-4C18-B40F-2539204A3B03}" srcId="{9B7ACBF0-FE94-4012-99E5-E092EFBA7043}" destId="{C5748F5B-2863-4633-B0BD-4087983A8F6E}" srcOrd="1" destOrd="0" parTransId="{3DCEB102-E498-4098-9AF0-4E977B3CDA88}" sibTransId="{46CBB9EA-3CE6-486C-85E1-49F364E70444}"/>
    <dgm:cxn modelId="{89040794-5DD6-4E72-A05F-49CC776C2C5E}" type="presOf" srcId="{BA787241-D30F-4FDE-98BB-FB16B3144AB7}" destId="{F6961FBF-6777-430C-BDF2-27FA759AE719}" srcOrd="0" destOrd="4" presId="urn:microsoft.com/office/officeart/2005/8/layout/hList6"/>
    <dgm:cxn modelId="{3645DC9A-09B9-440B-A10F-5075E394DAB4}" srcId="{D86D278E-5E24-4FBA-8575-ABEB8FC8C34C}" destId="{D032A663-9000-4013-B0D8-B3FAC860AB79}" srcOrd="1" destOrd="0" parTransId="{A17773D9-99AD-4CDA-A2EC-DDDE5206F5CE}" sibTransId="{654674E2-2954-4D72-A2E4-D2CFA2430546}"/>
    <dgm:cxn modelId="{E85491A2-CA33-456A-BF0A-F9B3467351FE}" type="presOf" srcId="{D032A663-9000-4013-B0D8-B3FAC860AB79}" destId="{A9419A49-958C-4661-91FD-21D465DCAA90}" srcOrd="0" destOrd="2" presId="urn:microsoft.com/office/officeart/2005/8/layout/hList6"/>
    <dgm:cxn modelId="{8B7394AC-72A4-4DC9-BEBD-C23715A2DF76}" type="presOf" srcId="{C5748F5B-2863-4633-B0BD-4087983A8F6E}" destId="{BA943C40-90CB-4E91-9BD0-DDF6585B858E}" srcOrd="0" destOrd="2" presId="urn:microsoft.com/office/officeart/2005/8/layout/hList6"/>
    <dgm:cxn modelId="{1A4D71B1-2A41-4A82-83F6-F4675CDC1AD5}" srcId="{D86D278E-5E24-4FBA-8575-ABEB8FC8C34C}" destId="{9FA04C27-9A4F-45A2-AA3F-D172A132E246}" srcOrd="0" destOrd="0" parTransId="{F4FE6669-DB41-4175-9A75-7FA520D33E8E}" sibTransId="{103225D2-5BFD-4EF2-B0A7-B07726112C2F}"/>
    <dgm:cxn modelId="{9C3528B4-ABCA-4E5E-BB03-E887798F77FE}" type="presOf" srcId="{63BA3AEA-F58B-46DB-B61A-50981FA7D266}" destId="{BA943C40-90CB-4E91-9BD0-DDF6585B858E}" srcOrd="0" destOrd="3" presId="urn:microsoft.com/office/officeart/2005/8/layout/hList6"/>
    <dgm:cxn modelId="{70AFF0B8-6D05-4A99-8059-2A5E52153E1A}" type="presOf" srcId="{105B37CB-B8DB-4542-BB9F-E18D8392D3C5}" destId="{BA943C40-90CB-4E91-9BD0-DDF6585B858E}" srcOrd="0" destOrd="7" presId="urn:microsoft.com/office/officeart/2005/8/layout/hList6"/>
    <dgm:cxn modelId="{C45EFBB9-A5D9-4556-95FB-978591C482CF}" type="presOf" srcId="{9FA04C27-9A4F-45A2-AA3F-D172A132E246}" destId="{A9419A49-958C-4661-91FD-21D465DCAA90}" srcOrd="0" destOrd="1" presId="urn:microsoft.com/office/officeart/2005/8/layout/hList6"/>
    <dgm:cxn modelId="{69CC3BC6-6B86-4B80-A1FD-642CA2E6AD26}" type="presOf" srcId="{5CB824BA-8823-4EFA-9D84-8F419106C63E}" destId="{F6961FBF-6777-430C-BDF2-27FA759AE719}" srcOrd="0" destOrd="5" presId="urn:microsoft.com/office/officeart/2005/8/layout/hList6"/>
    <dgm:cxn modelId="{36D35FD7-B539-4C3B-9DE1-BBF679B8C138}" srcId="{E5D20848-6313-4987-AE69-2A7C70929366}" destId="{5CB824BA-8823-4EFA-9D84-8F419106C63E}" srcOrd="4" destOrd="0" parTransId="{815B34E3-81A2-48CF-A790-A830E2CBF300}" sibTransId="{1FF78E0D-1DF2-4F55-8CCC-8C0880F45BC8}"/>
    <dgm:cxn modelId="{098075DB-AA8E-4C7E-9583-9340CE09BF2A}" srcId="{9B7ACBF0-FE94-4012-99E5-E092EFBA7043}" destId="{D953DAB8-F03A-4C3C-B9B3-CAFF5A03ECEC}" srcOrd="3" destOrd="0" parTransId="{94501758-4815-4A46-93CC-A6DA9AFE8D09}" sibTransId="{4F86177C-7456-4FD3-91AF-BBBDE5423807}"/>
    <dgm:cxn modelId="{3D1D53DC-060B-463B-ACFB-1639FC12ADBE}" srcId="{E5D20848-6313-4987-AE69-2A7C70929366}" destId="{B01CD963-A45A-41D5-9D44-6102EC487160}" srcOrd="2" destOrd="0" parTransId="{784A91BB-CF61-42A1-8B64-195CA75D9F9E}" sibTransId="{C4F06013-97D6-4BAF-B689-B6A801DCC04F}"/>
    <dgm:cxn modelId="{EFE7B2ED-9209-4114-A7AC-229C04B2D96B}" type="presOf" srcId="{08807606-089F-4142-A164-233FA3B39822}" destId="{BA943C40-90CB-4E91-9BD0-DDF6585B858E}" srcOrd="0" destOrd="5" presId="urn:microsoft.com/office/officeart/2005/8/layout/hList6"/>
    <dgm:cxn modelId="{5656D4FC-9D5D-45CE-A4F8-8EA9549BB0D5}" type="presOf" srcId="{C12F94F7-6F45-4EFE-B133-9CC9390EC801}" destId="{BA943C40-90CB-4E91-9BD0-DDF6585B858E}" srcOrd="0" destOrd="6" presId="urn:microsoft.com/office/officeart/2005/8/layout/hList6"/>
    <dgm:cxn modelId="{5440A808-ADBD-40E3-989B-C7B8D417A1D9}" type="presParOf" srcId="{A9CF5D76-E55E-4F40-8716-25BB2BD297CB}" destId="{BA943C40-90CB-4E91-9BD0-DDF6585B858E}" srcOrd="0" destOrd="0" presId="urn:microsoft.com/office/officeart/2005/8/layout/hList6"/>
    <dgm:cxn modelId="{3322FC0B-79C2-4FD2-8EAC-C40072D65D4F}" type="presParOf" srcId="{A9CF5D76-E55E-4F40-8716-25BB2BD297CB}" destId="{F36A20DF-29DE-4F30-A61B-D6ED52B66308}" srcOrd="1" destOrd="0" presId="urn:microsoft.com/office/officeart/2005/8/layout/hList6"/>
    <dgm:cxn modelId="{2D192144-7B88-4EF4-B41C-3042A275697C}" type="presParOf" srcId="{A9CF5D76-E55E-4F40-8716-25BB2BD297CB}" destId="{A9419A49-958C-4661-91FD-21D465DCAA90}" srcOrd="2" destOrd="0" presId="urn:microsoft.com/office/officeart/2005/8/layout/hList6"/>
    <dgm:cxn modelId="{72267A58-D8AD-41E4-A567-739B740062CC}" type="presParOf" srcId="{A9CF5D76-E55E-4F40-8716-25BB2BD297CB}" destId="{A447BEA6-3A23-4792-8B0F-EC15344882CA}" srcOrd="3" destOrd="0" presId="urn:microsoft.com/office/officeart/2005/8/layout/hList6"/>
    <dgm:cxn modelId="{D9FAACB1-DE23-444B-9F36-A9EB80F5027A}" type="presParOf" srcId="{A9CF5D76-E55E-4F40-8716-25BB2BD297CB}" destId="{F6961FBF-6777-430C-BDF2-27FA759AE71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35AEE3-53F5-41DC-9AEA-84E7A79C72A1}" type="doc">
      <dgm:prSet loTypeId="urn:microsoft.com/office/officeart/2005/8/layout/lProcess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B7ACBF0-FE94-4012-99E5-E092EFBA7043}">
      <dgm:prSet/>
      <dgm:spPr/>
      <dgm:t>
        <a:bodyPr/>
        <a:lstStyle/>
        <a:p>
          <a:r>
            <a:rPr lang="en-US"/>
            <a:t>Onsite Events</a:t>
          </a:r>
        </a:p>
      </dgm:t>
    </dgm:pt>
    <dgm:pt modelId="{0C0FCBEE-1127-46A6-9DD5-0CA712D826DC}" type="parTrans" cxnId="{078CAE15-06C0-4228-A5B4-160295F3AF82}">
      <dgm:prSet/>
      <dgm:spPr/>
      <dgm:t>
        <a:bodyPr/>
        <a:lstStyle/>
        <a:p>
          <a:endParaRPr lang="en-US"/>
        </a:p>
      </dgm:t>
    </dgm:pt>
    <dgm:pt modelId="{8DC53A45-6140-4391-BF9A-2406BBC4B067}" type="sibTrans" cxnId="{078CAE15-06C0-4228-A5B4-160295F3AF82}">
      <dgm:prSet/>
      <dgm:spPr/>
      <dgm:t>
        <a:bodyPr/>
        <a:lstStyle/>
        <a:p>
          <a:endParaRPr lang="en-US"/>
        </a:p>
      </dgm:t>
    </dgm:pt>
    <dgm:pt modelId="{F0D1AD15-B66B-4212-80BA-1D62A0ABBE9F}">
      <dgm:prSet/>
      <dgm:spPr/>
      <dgm:t>
        <a:bodyPr/>
        <a:lstStyle/>
        <a:p>
          <a:r>
            <a:rPr lang="en-US"/>
            <a:t>Coffee Chats</a:t>
          </a:r>
        </a:p>
      </dgm:t>
    </dgm:pt>
    <dgm:pt modelId="{DD2B3D9F-0B7B-4611-A0EB-0814B788F0A0}" type="parTrans" cxnId="{B5B1601F-B592-4CA7-82A2-DB72BED3C077}">
      <dgm:prSet/>
      <dgm:spPr/>
      <dgm:t>
        <a:bodyPr/>
        <a:lstStyle/>
        <a:p>
          <a:endParaRPr lang="en-US"/>
        </a:p>
      </dgm:t>
    </dgm:pt>
    <dgm:pt modelId="{73F9FC81-8309-4FE8-A78A-D83C6A18FF26}" type="sibTrans" cxnId="{B5B1601F-B592-4CA7-82A2-DB72BED3C077}">
      <dgm:prSet/>
      <dgm:spPr/>
      <dgm:t>
        <a:bodyPr/>
        <a:lstStyle/>
        <a:p>
          <a:endParaRPr lang="en-US"/>
        </a:p>
      </dgm:t>
    </dgm:pt>
    <dgm:pt modelId="{D86D278E-5E24-4FBA-8575-ABEB8FC8C34C}">
      <dgm:prSet/>
      <dgm:spPr/>
      <dgm:t>
        <a:bodyPr/>
        <a:lstStyle/>
        <a:p>
          <a:r>
            <a:rPr lang="en-US"/>
            <a:t>Offsite Events</a:t>
          </a:r>
        </a:p>
      </dgm:t>
    </dgm:pt>
    <dgm:pt modelId="{24F11598-11A5-4284-B29E-13158D1D50B5}" type="parTrans" cxnId="{1D85518E-1BCC-4DA9-8632-D55B7D67C71C}">
      <dgm:prSet/>
      <dgm:spPr/>
      <dgm:t>
        <a:bodyPr/>
        <a:lstStyle/>
        <a:p>
          <a:endParaRPr lang="en-US"/>
        </a:p>
      </dgm:t>
    </dgm:pt>
    <dgm:pt modelId="{6734249C-21EA-4DBE-8408-45787A35CCDC}" type="sibTrans" cxnId="{1D85518E-1BCC-4DA9-8632-D55B7D67C71C}">
      <dgm:prSet/>
      <dgm:spPr/>
      <dgm:t>
        <a:bodyPr/>
        <a:lstStyle/>
        <a:p>
          <a:endParaRPr lang="en-US"/>
        </a:p>
      </dgm:t>
    </dgm:pt>
    <dgm:pt modelId="{E5D20848-6313-4987-AE69-2A7C70929366}">
      <dgm:prSet/>
      <dgm:spPr/>
      <dgm:t>
        <a:bodyPr/>
        <a:lstStyle/>
        <a:p>
          <a:r>
            <a:rPr lang="en-US"/>
            <a:t>ECRG Month</a:t>
          </a:r>
        </a:p>
      </dgm:t>
    </dgm:pt>
    <dgm:pt modelId="{40CE65ED-DBF5-403C-8A6A-FCD174B99575}" type="parTrans" cxnId="{28DADA77-09D0-467D-836F-5BE0570E286B}">
      <dgm:prSet/>
      <dgm:spPr/>
      <dgm:t>
        <a:bodyPr/>
        <a:lstStyle/>
        <a:p>
          <a:endParaRPr lang="en-US"/>
        </a:p>
      </dgm:t>
    </dgm:pt>
    <dgm:pt modelId="{941777C6-4A9D-41E4-A01A-CDF0A13E1AF1}" type="sibTrans" cxnId="{28DADA77-09D0-467D-836F-5BE0570E286B}">
      <dgm:prSet/>
      <dgm:spPr/>
      <dgm:t>
        <a:bodyPr/>
        <a:lstStyle/>
        <a:p>
          <a:endParaRPr lang="en-US"/>
        </a:p>
      </dgm:t>
    </dgm:pt>
    <dgm:pt modelId="{F15199D8-3AA4-46BF-BB6B-6B4870FC1698}">
      <dgm:prSet/>
      <dgm:spPr/>
      <dgm:t>
        <a:bodyPr/>
        <a:lstStyle/>
        <a:p>
          <a:r>
            <a:rPr lang="en-US"/>
            <a:t>Flag Raising</a:t>
          </a:r>
        </a:p>
      </dgm:t>
    </dgm:pt>
    <dgm:pt modelId="{D5223800-3B86-4884-B66D-F100C16E017E}" type="parTrans" cxnId="{E8447638-D66D-4110-94EC-11030B570BBB}">
      <dgm:prSet/>
      <dgm:spPr/>
      <dgm:t>
        <a:bodyPr/>
        <a:lstStyle/>
        <a:p>
          <a:endParaRPr lang="en-US"/>
        </a:p>
      </dgm:t>
    </dgm:pt>
    <dgm:pt modelId="{93F88444-D746-40A6-AFD1-6488AA057A3B}" type="sibTrans" cxnId="{E8447638-D66D-4110-94EC-11030B570BBB}">
      <dgm:prSet/>
      <dgm:spPr/>
      <dgm:t>
        <a:bodyPr/>
        <a:lstStyle/>
        <a:p>
          <a:endParaRPr lang="en-US"/>
        </a:p>
      </dgm:t>
    </dgm:pt>
    <dgm:pt modelId="{105B37CB-B8DB-4542-BB9F-E18D8392D3C5}">
      <dgm:prSet/>
      <dgm:spPr/>
      <dgm:t>
        <a:bodyPr/>
        <a:lstStyle/>
        <a:p>
          <a:r>
            <a:rPr lang="en-US"/>
            <a:t>Friendsgiving</a:t>
          </a:r>
        </a:p>
      </dgm:t>
    </dgm:pt>
    <dgm:pt modelId="{B6A88FBC-ADCB-44D9-B0D9-E457344CCCBA}" type="parTrans" cxnId="{9FE1B581-0197-4956-A025-61E69C77A6FE}">
      <dgm:prSet/>
      <dgm:spPr/>
      <dgm:t>
        <a:bodyPr/>
        <a:lstStyle/>
        <a:p>
          <a:endParaRPr lang="en-US"/>
        </a:p>
      </dgm:t>
    </dgm:pt>
    <dgm:pt modelId="{7CE18862-54EC-45A5-AA4A-43FC40FEF0A0}" type="sibTrans" cxnId="{9FE1B581-0197-4956-A025-61E69C77A6FE}">
      <dgm:prSet/>
      <dgm:spPr/>
      <dgm:t>
        <a:bodyPr/>
        <a:lstStyle/>
        <a:p>
          <a:endParaRPr lang="en-US"/>
        </a:p>
      </dgm:t>
    </dgm:pt>
    <dgm:pt modelId="{6C8FF70E-24FC-468C-B32C-175BEAF18C44}">
      <dgm:prSet/>
      <dgm:spPr/>
      <dgm:t>
        <a:bodyPr/>
        <a:lstStyle/>
        <a:p>
          <a:r>
            <a:rPr lang="en-US"/>
            <a:t>Monthly Speakers</a:t>
          </a:r>
        </a:p>
      </dgm:t>
    </dgm:pt>
    <dgm:pt modelId="{33AA20EE-C244-446C-9520-C93458382D4B}" type="parTrans" cxnId="{839018F0-FC3E-4324-8885-47991D0AAE18}">
      <dgm:prSet/>
      <dgm:spPr/>
      <dgm:t>
        <a:bodyPr/>
        <a:lstStyle/>
        <a:p>
          <a:endParaRPr lang="en-US"/>
        </a:p>
      </dgm:t>
    </dgm:pt>
    <dgm:pt modelId="{E6B783EB-5D5E-4217-9AA8-13BF7D440BFF}" type="sibTrans" cxnId="{839018F0-FC3E-4324-8885-47991D0AAE18}">
      <dgm:prSet/>
      <dgm:spPr/>
      <dgm:t>
        <a:bodyPr/>
        <a:lstStyle/>
        <a:p>
          <a:endParaRPr lang="en-US"/>
        </a:p>
      </dgm:t>
    </dgm:pt>
    <dgm:pt modelId="{378EF225-1B2F-404C-8D68-68AD241C3459}">
      <dgm:prSet/>
      <dgm:spPr/>
      <dgm:t>
        <a:bodyPr/>
        <a:lstStyle/>
        <a:p>
          <a:r>
            <a:rPr lang="en-US"/>
            <a:t>Professional Association Expo</a:t>
          </a:r>
        </a:p>
      </dgm:t>
    </dgm:pt>
    <dgm:pt modelId="{6265380A-78F4-4935-9F3B-2713BEEF449B}" type="parTrans" cxnId="{55DCFFAB-7956-4FB1-8435-BE073E126EB6}">
      <dgm:prSet/>
      <dgm:spPr/>
      <dgm:t>
        <a:bodyPr/>
        <a:lstStyle/>
        <a:p>
          <a:endParaRPr lang="en-US"/>
        </a:p>
      </dgm:t>
    </dgm:pt>
    <dgm:pt modelId="{4AB11301-B653-4E17-A13A-4517F0185C70}" type="sibTrans" cxnId="{55DCFFAB-7956-4FB1-8435-BE073E126EB6}">
      <dgm:prSet/>
      <dgm:spPr/>
      <dgm:t>
        <a:bodyPr/>
        <a:lstStyle/>
        <a:p>
          <a:endParaRPr lang="en-US"/>
        </a:p>
      </dgm:t>
    </dgm:pt>
    <dgm:pt modelId="{EEBFDD70-88F7-4EFA-AB32-1DC354C0985F}">
      <dgm:prSet/>
      <dgm:spPr/>
      <dgm:t>
        <a:bodyPr/>
        <a:lstStyle/>
        <a:p>
          <a:r>
            <a:rPr lang="en-US"/>
            <a:t>ECRG x Physics Collaboration</a:t>
          </a:r>
        </a:p>
      </dgm:t>
    </dgm:pt>
    <dgm:pt modelId="{DC391CDA-2DAD-494E-A679-E9F429DEB107}" type="parTrans" cxnId="{B9ED0248-FD2A-452E-BE42-CC3F2567D329}">
      <dgm:prSet/>
      <dgm:spPr/>
      <dgm:t>
        <a:bodyPr/>
        <a:lstStyle/>
        <a:p>
          <a:endParaRPr lang="en-US"/>
        </a:p>
      </dgm:t>
    </dgm:pt>
    <dgm:pt modelId="{C0F0ECAE-0AD1-4786-8423-4F9260AACD58}" type="sibTrans" cxnId="{B9ED0248-FD2A-452E-BE42-CC3F2567D329}">
      <dgm:prSet/>
      <dgm:spPr/>
      <dgm:t>
        <a:bodyPr/>
        <a:lstStyle/>
        <a:p>
          <a:endParaRPr lang="en-US"/>
        </a:p>
      </dgm:t>
    </dgm:pt>
    <dgm:pt modelId="{D449850B-AC76-4322-980D-D1400ECDAC37}">
      <dgm:prSet/>
      <dgm:spPr/>
      <dgm:t>
        <a:bodyPr/>
        <a:lstStyle/>
        <a:p>
          <a:r>
            <a:rPr lang="en-US"/>
            <a:t>Blue Point Brewery</a:t>
          </a:r>
        </a:p>
      </dgm:t>
    </dgm:pt>
    <dgm:pt modelId="{30404854-E7CD-4933-8037-4F18D4234C98}" type="parTrans" cxnId="{8A8F781B-5F05-49CF-ACBC-98ED505C5FF9}">
      <dgm:prSet/>
      <dgm:spPr/>
      <dgm:t>
        <a:bodyPr/>
        <a:lstStyle/>
        <a:p>
          <a:endParaRPr lang="en-US"/>
        </a:p>
      </dgm:t>
    </dgm:pt>
    <dgm:pt modelId="{E2316DC4-DDA2-4843-B70C-D62EED8D04E2}" type="sibTrans" cxnId="{8A8F781B-5F05-49CF-ACBC-98ED505C5FF9}">
      <dgm:prSet/>
      <dgm:spPr/>
      <dgm:t>
        <a:bodyPr/>
        <a:lstStyle/>
        <a:p>
          <a:endParaRPr lang="en-US"/>
        </a:p>
      </dgm:t>
    </dgm:pt>
    <dgm:pt modelId="{0866DF27-D360-492B-B395-E09F3346078E}">
      <dgm:prSet/>
      <dgm:spPr/>
      <dgm:t>
        <a:bodyPr/>
        <a:lstStyle/>
        <a:p>
          <a:r>
            <a:rPr lang="en-US"/>
            <a:t>Avalon Park, Stony Brook</a:t>
          </a:r>
        </a:p>
      </dgm:t>
    </dgm:pt>
    <dgm:pt modelId="{315436AF-537A-47E6-B06C-6E26A4990CAD}" type="parTrans" cxnId="{3189071E-B0F1-4E0E-BD1C-23BC9F551DCC}">
      <dgm:prSet/>
      <dgm:spPr/>
      <dgm:t>
        <a:bodyPr/>
        <a:lstStyle/>
        <a:p>
          <a:endParaRPr lang="en-US"/>
        </a:p>
      </dgm:t>
    </dgm:pt>
    <dgm:pt modelId="{14E4025C-9F1E-4407-967A-9B7021C6C231}" type="sibTrans" cxnId="{3189071E-B0F1-4E0E-BD1C-23BC9F551DCC}">
      <dgm:prSet/>
      <dgm:spPr/>
      <dgm:t>
        <a:bodyPr/>
        <a:lstStyle/>
        <a:p>
          <a:endParaRPr lang="en-US"/>
        </a:p>
      </dgm:t>
    </dgm:pt>
    <dgm:pt modelId="{D44B7478-A861-458A-9B04-9C4EE6E510B4}">
      <dgm:prSet/>
      <dgm:spPr/>
      <dgm:t>
        <a:bodyPr/>
        <a:lstStyle/>
        <a:p>
          <a:r>
            <a:rPr lang="en-US" err="1"/>
            <a:t>Popei’s</a:t>
          </a:r>
          <a:r>
            <a:rPr lang="en-US"/>
            <a:t> Clam Bar: </a:t>
          </a:r>
          <a:r>
            <a:rPr lang="en-US" err="1"/>
            <a:t>Musingo</a:t>
          </a:r>
          <a:r>
            <a:rPr lang="en-US"/>
            <a:t> Bingo</a:t>
          </a:r>
        </a:p>
      </dgm:t>
    </dgm:pt>
    <dgm:pt modelId="{97F3475D-9B95-4D0C-AFE6-B1642C843F78}" type="parTrans" cxnId="{97C0A8F8-5642-4288-BA9C-40984C7E3A99}">
      <dgm:prSet/>
      <dgm:spPr/>
      <dgm:t>
        <a:bodyPr/>
        <a:lstStyle/>
        <a:p>
          <a:endParaRPr lang="en-US"/>
        </a:p>
      </dgm:t>
    </dgm:pt>
    <dgm:pt modelId="{15F957EA-BCF7-4D0E-931D-9050F5035219}" type="sibTrans" cxnId="{97C0A8F8-5642-4288-BA9C-40984C7E3A99}">
      <dgm:prSet/>
      <dgm:spPr/>
      <dgm:t>
        <a:bodyPr/>
        <a:lstStyle/>
        <a:p>
          <a:endParaRPr lang="en-US"/>
        </a:p>
      </dgm:t>
    </dgm:pt>
    <dgm:pt modelId="{007334DD-052F-4B25-A157-2F718AD367C4}">
      <dgm:prSet/>
      <dgm:spPr/>
      <dgm:t>
        <a:bodyPr/>
        <a:lstStyle/>
        <a:p>
          <a:r>
            <a:rPr lang="en-US"/>
            <a:t>Southpaw Brewery</a:t>
          </a:r>
        </a:p>
      </dgm:t>
    </dgm:pt>
    <dgm:pt modelId="{582979B7-3015-4B76-A5D5-2774744BB168}" type="parTrans" cxnId="{FA811F2B-D5AF-4ABC-B5D2-BDB8A6250A07}">
      <dgm:prSet/>
      <dgm:spPr/>
      <dgm:t>
        <a:bodyPr/>
        <a:lstStyle/>
        <a:p>
          <a:endParaRPr lang="en-US"/>
        </a:p>
      </dgm:t>
    </dgm:pt>
    <dgm:pt modelId="{6771B766-9457-4B32-8CF0-BC1AEF6A0A44}" type="sibTrans" cxnId="{FA811F2B-D5AF-4ABC-B5D2-BDB8A6250A07}">
      <dgm:prSet/>
      <dgm:spPr/>
      <dgm:t>
        <a:bodyPr/>
        <a:lstStyle/>
        <a:p>
          <a:endParaRPr lang="en-US"/>
        </a:p>
      </dgm:t>
    </dgm:pt>
    <dgm:pt modelId="{9D1C7708-5EC6-48BA-9EE9-3F7297208B9C}">
      <dgm:prSet/>
      <dgm:spPr/>
      <dgm:t>
        <a:bodyPr/>
        <a:lstStyle/>
        <a:p>
          <a:r>
            <a:rPr lang="en-US"/>
            <a:t>Port Jeff Brewing Company</a:t>
          </a:r>
        </a:p>
      </dgm:t>
    </dgm:pt>
    <dgm:pt modelId="{B050CF65-EA8B-43C1-9EA2-2FA1E18DA471}" type="parTrans" cxnId="{C90CB79B-65AA-491E-8ECD-E3210C327CCF}">
      <dgm:prSet/>
      <dgm:spPr/>
      <dgm:t>
        <a:bodyPr/>
        <a:lstStyle/>
        <a:p>
          <a:endParaRPr lang="en-US"/>
        </a:p>
      </dgm:t>
    </dgm:pt>
    <dgm:pt modelId="{833A48EC-5FF8-4A12-9508-C563BDB72C4D}" type="sibTrans" cxnId="{C90CB79B-65AA-491E-8ECD-E3210C327CCF}">
      <dgm:prSet/>
      <dgm:spPr/>
      <dgm:t>
        <a:bodyPr/>
        <a:lstStyle/>
        <a:p>
          <a:endParaRPr lang="en-US"/>
        </a:p>
      </dgm:t>
    </dgm:pt>
    <dgm:pt modelId="{5C1B2B3F-88A6-416A-B8E0-4F370ED35B90}">
      <dgm:prSet/>
      <dgm:spPr/>
      <dgm:t>
        <a:bodyPr/>
        <a:lstStyle/>
        <a:p>
          <a:r>
            <a:rPr lang="en-US"/>
            <a:t>Annual Networking Breakfast</a:t>
          </a:r>
        </a:p>
      </dgm:t>
    </dgm:pt>
    <dgm:pt modelId="{320CE8CD-F2DC-4D58-BABB-7AB31B315028}" type="parTrans" cxnId="{2C4C8DE6-498B-4E22-8F6A-9330A2A9A5ED}">
      <dgm:prSet/>
      <dgm:spPr/>
      <dgm:t>
        <a:bodyPr/>
        <a:lstStyle/>
        <a:p>
          <a:endParaRPr lang="en-US"/>
        </a:p>
      </dgm:t>
    </dgm:pt>
    <dgm:pt modelId="{488D5B7C-5F3E-46B1-B3D2-F9EC810D30EA}" type="sibTrans" cxnId="{2C4C8DE6-498B-4E22-8F6A-9330A2A9A5ED}">
      <dgm:prSet/>
      <dgm:spPr/>
      <dgm:t>
        <a:bodyPr/>
        <a:lstStyle/>
        <a:p>
          <a:endParaRPr lang="en-US"/>
        </a:p>
      </dgm:t>
    </dgm:pt>
    <dgm:pt modelId="{42B18CE8-5D96-4B83-8C16-FFA90FB191F0}">
      <dgm:prSet/>
      <dgm:spPr/>
      <dgm:t>
        <a:bodyPr/>
        <a:lstStyle/>
        <a:p>
          <a:r>
            <a:rPr lang="en-US"/>
            <a:t>Next Generation Networking Event</a:t>
          </a:r>
        </a:p>
      </dgm:t>
    </dgm:pt>
    <dgm:pt modelId="{296C2198-6085-4B9E-9022-50A45EA0AD32}" type="parTrans" cxnId="{29AF152E-0C79-47AE-9C7A-8019A57D881A}">
      <dgm:prSet/>
      <dgm:spPr/>
      <dgm:t>
        <a:bodyPr/>
        <a:lstStyle/>
        <a:p>
          <a:endParaRPr lang="en-US"/>
        </a:p>
      </dgm:t>
    </dgm:pt>
    <dgm:pt modelId="{8C8D21FE-6BA3-4A06-ADB1-2D2331C844F7}" type="sibTrans" cxnId="{29AF152E-0C79-47AE-9C7A-8019A57D881A}">
      <dgm:prSet/>
      <dgm:spPr/>
      <dgm:t>
        <a:bodyPr/>
        <a:lstStyle/>
        <a:p>
          <a:endParaRPr lang="en-US"/>
        </a:p>
      </dgm:t>
    </dgm:pt>
    <dgm:pt modelId="{F93E0A84-B57D-4520-B230-8899427D5DA7}">
      <dgm:prSet/>
      <dgm:spPr/>
      <dgm:t>
        <a:bodyPr/>
        <a:lstStyle/>
        <a:p>
          <a:r>
            <a:rPr lang="en-US"/>
            <a:t>Offsite Outing (Return to Southpaw for 2023)</a:t>
          </a:r>
        </a:p>
      </dgm:t>
    </dgm:pt>
    <dgm:pt modelId="{107B9EF6-CB9D-4C75-980F-A235D1C481BD}" type="parTrans" cxnId="{93D16AF3-1DF7-4025-8822-5A2C266F5396}">
      <dgm:prSet/>
      <dgm:spPr/>
      <dgm:t>
        <a:bodyPr/>
        <a:lstStyle/>
        <a:p>
          <a:endParaRPr lang="en-US"/>
        </a:p>
      </dgm:t>
    </dgm:pt>
    <dgm:pt modelId="{C3156A6A-DB8D-4329-8F4C-B8902149984A}" type="sibTrans" cxnId="{93D16AF3-1DF7-4025-8822-5A2C266F5396}">
      <dgm:prSet/>
      <dgm:spPr/>
      <dgm:t>
        <a:bodyPr/>
        <a:lstStyle/>
        <a:p>
          <a:endParaRPr lang="en-US"/>
        </a:p>
      </dgm:t>
    </dgm:pt>
    <dgm:pt modelId="{9D3F1FB8-1BBA-482E-A9F7-1A160B7B161F}">
      <dgm:prSet/>
      <dgm:spPr/>
      <dgm:t>
        <a:bodyPr/>
        <a:lstStyle/>
        <a:p>
          <a:r>
            <a:rPr lang="en-US"/>
            <a:t>Onsite BBQ</a:t>
          </a:r>
        </a:p>
      </dgm:t>
    </dgm:pt>
    <dgm:pt modelId="{74AE66AA-B768-4A6E-ADF6-A5B7D6A11F78}" type="parTrans" cxnId="{179D4C9A-9D27-4BE7-A802-22506647757D}">
      <dgm:prSet/>
      <dgm:spPr/>
      <dgm:t>
        <a:bodyPr/>
        <a:lstStyle/>
        <a:p>
          <a:endParaRPr lang="en-US"/>
        </a:p>
      </dgm:t>
    </dgm:pt>
    <dgm:pt modelId="{CE382EE9-0EE0-4CDB-927E-0C7A94E1D18C}" type="sibTrans" cxnId="{179D4C9A-9D27-4BE7-A802-22506647757D}">
      <dgm:prSet/>
      <dgm:spPr/>
      <dgm:t>
        <a:bodyPr/>
        <a:lstStyle/>
        <a:p>
          <a:endParaRPr lang="en-US"/>
        </a:p>
      </dgm:t>
    </dgm:pt>
    <dgm:pt modelId="{31FF2B9E-1F77-428E-BD6B-7F1BEB640EAA}">
      <dgm:prSet/>
      <dgm:spPr/>
      <dgm:t>
        <a:bodyPr/>
        <a:lstStyle/>
        <a:p>
          <a:r>
            <a:rPr lang="en-US"/>
            <a:t>Hybrid Full-Group Meeting</a:t>
          </a:r>
        </a:p>
      </dgm:t>
    </dgm:pt>
    <dgm:pt modelId="{9A561E02-8545-463A-8519-42EADF80B12F}" type="parTrans" cxnId="{A0391B9A-D9A8-4126-A0F0-32FEA5A9566F}">
      <dgm:prSet/>
      <dgm:spPr/>
      <dgm:t>
        <a:bodyPr/>
        <a:lstStyle/>
        <a:p>
          <a:endParaRPr lang="en-US"/>
        </a:p>
      </dgm:t>
    </dgm:pt>
    <dgm:pt modelId="{76B81DCB-A8CB-4B5E-BB8D-C1C32633CE21}" type="sibTrans" cxnId="{A0391B9A-D9A8-4126-A0F0-32FEA5A9566F}">
      <dgm:prSet/>
      <dgm:spPr/>
      <dgm:t>
        <a:bodyPr/>
        <a:lstStyle/>
        <a:p>
          <a:endParaRPr lang="en-US"/>
        </a:p>
      </dgm:t>
    </dgm:pt>
    <dgm:pt modelId="{B330B141-F033-49D1-B049-422B7915DA44}" type="pres">
      <dgm:prSet presAssocID="{3335AEE3-53F5-41DC-9AEA-84E7A79C72A1}" presName="theList" presStyleCnt="0">
        <dgm:presLayoutVars>
          <dgm:dir/>
          <dgm:animLvl val="lvl"/>
          <dgm:resizeHandles val="exact"/>
        </dgm:presLayoutVars>
      </dgm:prSet>
      <dgm:spPr/>
    </dgm:pt>
    <dgm:pt modelId="{BA06902B-9DFE-4E3D-98FB-C36928503AD4}" type="pres">
      <dgm:prSet presAssocID="{9B7ACBF0-FE94-4012-99E5-E092EFBA7043}" presName="compNode" presStyleCnt="0"/>
      <dgm:spPr/>
    </dgm:pt>
    <dgm:pt modelId="{9913A1D8-3C64-4113-B663-813C76451678}" type="pres">
      <dgm:prSet presAssocID="{9B7ACBF0-FE94-4012-99E5-E092EFBA7043}" presName="aNode" presStyleLbl="bgShp" presStyleIdx="0" presStyleCnt="3"/>
      <dgm:spPr/>
    </dgm:pt>
    <dgm:pt modelId="{B42ABCE5-55CD-43B2-AA68-567F477EF554}" type="pres">
      <dgm:prSet presAssocID="{9B7ACBF0-FE94-4012-99E5-E092EFBA7043}" presName="textNode" presStyleLbl="bgShp" presStyleIdx="0" presStyleCnt="3"/>
      <dgm:spPr/>
    </dgm:pt>
    <dgm:pt modelId="{D218502A-CD19-4120-BD55-3EABE5EE0A67}" type="pres">
      <dgm:prSet presAssocID="{9B7ACBF0-FE94-4012-99E5-E092EFBA7043}" presName="compChildNode" presStyleCnt="0"/>
      <dgm:spPr/>
    </dgm:pt>
    <dgm:pt modelId="{177701E8-6A4E-4767-BF9D-C49A1EE3C21A}" type="pres">
      <dgm:prSet presAssocID="{9B7ACBF0-FE94-4012-99E5-E092EFBA7043}" presName="theInnerList" presStyleCnt="0"/>
      <dgm:spPr/>
    </dgm:pt>
    <dgm:pt modelId="{92330D94-654B-4CA6-A960-B806D9DEAFE9}" type="pres">
      <dgm:prSet presAssocID="{F0D1AD15-B66B-4212-80BA-1D62A0ABBE9F}" presName="childNode" presStyleLbl="node1" presStyleIdx="0" presStyleCnt="16">
        <dgm:presLayoutVars>
          <dgm:bulletEnabled val="1"/>
        </dgm:presLayoutVars>
      </dgm:prSet>
      <dgm:spPr/>
    </dgm:pt>
    <dgm:pt modelId="{1A5AF848-BCCC-4B4C-BCC9-C74743D3E0CF}" type="pres">
      <dgm:prSet presAssocID="{F0D1AD15-B66B-4212-80BA-1D62A0ABBE9F}" presName="aSpace2" presStyleCnt="0"/>
      <dgm:spPr/>
    </dgm:pt>
    <dgm:pt modelId="{879F151D-DA63-43C5-8BE9-8B416C2A36E2}" type="pres">
      <dgm:prSet presAssocID="{105B37CB-B8DB-4542-BB9F-E18D8392D3C5}" presName="childNode" presStyleLbl="node1" presStyleIdx="1" presStyleCnt="16">
        <dgm:presLayoutVars>
          <dgm:bulletEnabled val="1"/>
        </dgm:presLayoutVars>
      </dgm:prSet>
      <dgm:spPr/>
    </dgm:pt>
    <dgm:pt modelId="{CC37E86B-C80C-4353-A3EA-19EBD0F12242}" type="pres">
      <dgm:prSet presAssocID="{105B37CB-B8DB-4542-BB9F-E18D8392D3C5}" presName="aSpace2" presStyleCnt="0"/>
      <dgm:spPr/>
    </dgm:pt>
    <dgm:pt modelId="{69E2652C-637A-4F65-8E1D-2C5D949D4CEB}" type="pres">
      <dgm:prSet presAssocID="{6C8FF70E-24FC-468C-B32C-175BEAF18C44}" presName="childNode" presStyleLbl="node1" presStyleIdx="2" presStyleCnt="16">
        <dgm:presLayoutVars>
          <dgm:bulletEnabled val="1"/>
        </dgm:presLayoutVars>
      </dgm:prSet>
      <dgm:spPr/>
    </dgm:pt>
    <dgm:pt modelId="{FE83BA08-64AC-4381-BB0F-FABB609DB2D3}" type="pres">
      <dgm:prSet presAssocID="{6C8FF70E-24FC-468C-B32C-175BEAF18C44}" presName="aSpace2" presStyleCnt="0"/>
      <dgm:spPr/>
    </dgm:pt>
    <dgm:pt modelId="{79D40B08-F16A-4BB3-89F5-85918CA78E22}" type="pres">
      <dgm:prSet presAssocID="{378EF225-1B2F-404C-8D68-68AD241C3459}" presName="childNode" presStyleLbl="node1" presStyleIdx="3" presStyleCnt="16">
        <dgm:presLayoutVars>
          <dgm:bulletEnabled val="1"/>
        </dgm:presLayoutVars>
      </dgm:prSet>
      <dgm:spPr/>
    </dgm:pt>
    <dgm:pt modelId="{840B7FA1-9E82-4752-B43D-CC4800075113}" type="pres">
      <dgm:prSet presAssocID="{378EF225-1B2F-404C-8D68-68AD241C3459}" presName="aSpace2" presStyleCnt="0"/>
      <dgm:spPr/>
    </dgm:pt>
    <dgm:pt modelId="{27A89EBF-07C4-4A6A-A240-99D769BB6563}" type="pres">
      <dgm:prSet presAssocID="{EEBFDD70-88F7-4EFA-AB32-1DC354C0985F}" presName="childNode" presStyleLbl="node1" presStyleIdx="4" presStyleCnt="16">
        <dgm:presLayoutVars>
          <dgm:bulletEnabled val="1"/>
        </dgm:presLayoutVars>
      </dgm:prSet>
      <dgm:spPr/>
    </dgm:pt>
    <dgm:pt modelId="{11BF48AD-2670-4337-92C3-C11F7A3402FE}" type="pres">
      <dgm:prSet presAssocID="{9B7ACBF0-FE94-4012-99E5-E092EFBA7043}" presName="aSpace" presStyleCnt="0"/>
      <dgm:spPr/>
    </dgm:pt>
    <dgm:pt modelId="{3F7775D0-7478-4DF5-BB6B-F0EEF9D3E18D}" type="pres">
      <dgm:prSet presAssocID="{D86D278E-5E24-4FBA-8575-ABEB8FC8C34C}" presName="compNode" presStyleCnt="0"/>
      <dgm:spPr/>
    </dgm:pt>
    <dgm:pt modelId="{8F3F78E4-1283-4670-B47A-69DCC69DF368}" type="pres">
      <dgm:prSet presAssocID="{D86D278E-5E24-4FBA-8575-ABEB8FC8C34C}" presName="aNode" presStyleLbl="bgShp" presStyleIdx="1" presStyleCnt="3"/>
      <dgm:spPr/>
    </dgm:pt>
    <dgm:pt modelId="{44EE4750-0F5D-490C-B172-285FF55073C0}" type="pres">
      <dgm:prSet presAssocID="{D86D278E-5E24-4FBA-8575-ABEB8FC8C34C}" presName="textNode" presStyleLbl="bgShp" presStyleIdx="1" presStyleCnt="3"/>
      <dgm:spPr/>
    </dgm:pt>
    <dgm:pt modelId="{EA43DB1C-B593-4C5C-BFB7-3FE6A69F905E}" type="pres">
      <dgm:prSet presAssocID="{D86D278E-5E24-4FBA-8575-ABEB8FC8C34C}" presName="compChildNode" presStyleCnt="0"/>
      <dgm:spPr/>
    </dgm:pt>
    <dgm:pt modelId="{D493A718-1D7C-4B4B-A754-1A1CEFB9A68B}" type="pres">
      <dgm:prSet presAssocID="{D86D278E-5E24-4FBA-8575-ABEB8FC8C34C}" presName="theInnerList" presStyleCnt="0"/>
      <dgm:spPr/>
    </dgm:pt>
    <dgm:pt modelId="{B4655E88-8724-406B-87D8-76EDA127B46B}" type="pres">
      <dgm:prSet presAssocID="{D449850B-AC76-4322-980D-D1400ECDAC37}" presName="childNode" presStyleLbl="node1" presStyleIdx="5" presStyleCnt="16">
        <dgm:presLayoutVars>
          <dgm:bulletEnabled val="1"/>
        </dgm:presLayoutVars>
      </dgm:prSet>
      <dgm:spPr/>
    </dgm:pt>
    <dgm:pt modelId="{7AA1388C-74C2-4C76-8745-5C5E7BF00392}" type="pres">
      <dgm:prSet presAssocID="{D449850B-AC76-4322-980D-D1400ECDAC37}" presName="aSpace2" presStyleCnt="0"/>
      <dgm:spPr/>
    </dgm:pt>
    <dgm:pt modelId="{1C35A306-B575-4CF1-BF9B-18610117139B}" type="pres">
      <dgm:prSet presAssocID="{0866DF27-D360-492B-B395-E09F3346078E}" presName="childNode" presStyleLbl="node1" presStyleIdx="6" presStyleCnt="16">
        <dgm:presLayoutVars>
          <dgm:bulletEnabled val="1"/>
        </dgm:presLayoutVars>
      </dgm:prSet>
      <dgm:spPr/>
    </dgm:pt>
    <dgm:pt modelId="{DE209BC0-EB2B-4106-934C-50949158994D}" type="pres">
      <dgm:prSet presAssocID="{0866DF27-D360-492B-B395-E09F3346078E}" presName="aSpace2" presStyleCnt="0"/>
      <dgm:spPr/>
    </dgm:pt>
    <dgm:pt modelId="{AB1B4A9F-D2D9-4947-8C25-040CF69197EB}" type="pres">
      <dgm:prSet presAssocID="{D44B7478-A861-458A-9B04-9C4EE6E510B4}" presName="childNode" presStyleLbl="node1" presStyleIdx="7" presStyleCnt="16">
        <dgm:presLayoutVars>
          <dgm:bulletEnabled val="1"/>
        </dgm:presLayoutVars>
      </dgm:prSet>
      <dgm:spPr/>
    </dgm:pt>
    <dgm:pt modelId="{29F7427E-1C3C-4115-B230-FA81E83C5F1F}" type="pres">
      <dgm:prSet presAssocID="{D44B7478-A861-458A-9B04-9C4EE6E510B4}" presName="aSpace2" presStyleCnt="0"/>
      <dgm:spPr/>
    </dgm:pt>
    <dgm:pt modelId="{D679F6A2-BE5F-4909-9837-6B221FA1F5C6}" type="pres">
      <dgm:prSet presAssocID="{007334DD-052F-4B25-A157-2F718AD367C4}" presName="childNode" presStyleLbl="node1" presStyleIdx="8" presStyleCnt="16" custLinFactNeighborY="-38130">
        <dgm:presLayoutVars>
          <dgm:bulletEnabled val="1"/>
        </dgm:presLayoutVars>
      </dgm:prSet>
      <dgm:spPr/>
    </dgm:pt>
    <dgm:pt modelId="{E76DC712-840F-44F5-99A5-3C6587869EC7}" type="pres">
      <dgm:prSet presAssocID="{007334DD-052F-4B25-A157-2F718AD367C4}" presName="aSpace2" presStyleCnt="0"/>
      <dgm:spPr/>
    </dgm:pt>
    <dgm:pt modelId="{3960DEA9-D799-4324-A18D-65689D9572E2}" type="pres">
      <dgm:prSet presAssocID="{9D1C7708-5EC6-48BA-9EE9-3F7297208B9C}" presName="childNode" presStyleLbl="node1" presStyleIdx="9" presStyleCnt="16">
        <dgm:presLayoutVars>
          <dgm:bulletEnabled val="1"/>
        </dgm:presLayoutVars>
      </dgm:prSet>
      <dgm:spPr/>
    </dgm:pt>
    <dgm:pt modelId="{F28D5423-D2A7-4548-B643-69F069123053}" type="pres">
      <dgm:prSet presAssocID="{9D1C7708-5EC6-48BA-9EE9-3F7297208B9C}" presName="aSpace2" presStyleCnt="0"/>
      <dgm:spPr/>
    </dgm:pt>
    <dgm:pt modelId="{CCEAB3EE-F63B-4D96-9230-AE3E215AD953}" type="pres">
      <dgm:prSet presAssocID="{42B18CE8-5D96-4B83-8C16-FFA90FB191F0}" presName="childNode" presStyleLbl="node1" presStyleIdx="10" presStyleCnt="16">
        <dgm:presLayoutVars>
          <dgm:bulletEnabled val="1"/>
        </dgm:presLayoutVars>
      </dgm:prSet>
      <dgm:spPr/>
    </dgm:pt>
    <dgm:pt modelId="{9C18C07F-E1CD-4934-8322-389BB225AD63}" type="pres">
      <dgm:prSet presAssocID="{D86D278E-5E24-4FBA-8575-ABEB8FC8C34C}" presName="aSpace" presStyleCnt="0"/>
      <dgm:spPr/>
    </dgm:pt>
    <dgm:pt modelId="{70DDCEE9-3A7B-4C81-9C69-E3B2339E172E}" type="pres">
      <dgm:prSet presAssocID="{E5D20848-6313-4987-AE69-2A7C70929366}" presName="compNode" presStyleCnt="0"/>
      <dgm:spPr/>
    </dgm:pt>
    <dgm:pt modelId="{AC4024B4-8FD1-4A8A-8394-46B308974E5E}" type="pres">
      <dgm:prSet presAssocID="{E5D20848-6313-4987-AE69-2A7C70929366}" presName="aNode" presStyleLbl="bgShp" presStyleIdx="2" presStyleCnt="3" custLinFactNeighborX="556" custLinFactNeighborY="2142"/>
      <dgm:spPr/>
    </dgm:pt>
    <dgm:pt modelId="{FE066374-77AD-42F0-BCD6-6FF5F9C19EE3}" type="pres">
      <dgm:prSet presAssocID="{E5D20848-6313-4987-AE69-2A7C70929366}" presName="textNode" presStyleLbl="bgShp" presStyleIdx="2" presStyleCnt="3"/>
      <dgm:spPr/>
    </dgm:pt>
    <dgm:pt modelId="{0A9A9900-E38C-44C3-B3E1-592277D67FD4}" type="pres">
      <dgm:prSet presAssocID="{E5D20848-6313-4987-AE69-2A7C70929366}" presName="compChildNode" presStyleCnt="0"/>
      <dgm:spPr/>
    </dgm:pt>
    <dgm:pt modelId="{2049FB41-1CDA-490F-AB5C-078C17F637CA}" type="pres">
      <dgm:prSet presAssocID="{E5D20848-6313-4987-AE69-2A7C70929366}" presName="theInnerList" presStyleCnt="0"/>
      <dgm:spPr/>
    </dgm:pt>
    <dgm:pt modelId="{B8ED2D39-3349-4168-8542-DCA10ADE0AB5}" type="pres">
      <dgm:prSet presAssocID="{F15199D8-3AA4-46BF-BB6B-6B4870FC1698}" presName="childNode" presStyleLbl="node1" presStyleIdx="11" presStyleCnt="16">
        <dgm:presLayoutVars>
          <dgm:bulletEnabled val="1"/>
        </dgm:presLayoutVars>
      </dgm:prSet>
      <dgm:spPr/>
    </dgm:pt>
    <dgm:pt modelId="{806E1F90-B889-4A10-BCD2-532AA0D6C6D2}" type="pres">
      <dgm:prSet presAssocID="{F15199D8-3AA4-46BF-BB6B-6B4870FC1698}" presName="aSpace2" presStyleCnt="0"/>
      <dgm:spPr/>
    </dgm:pt>
    <dgm:pt modelId="{E4B2C3FF-0DC7-4634-ADA4-57A1B150485E}" type="pres">
      <dgm:prSet presAssocID="{5C1B2B3F-88A6-416A-B8E0-4F370ED35B90}" presName="childNode" presStyleLbl="node1" presStyleIdx="12" presStyleCnt="16">
        <dgm:presLayoutVars>
          <dgm:bulletEnabled val="1"/>
        </dgm:presLayoutVars>
      </dgm:prSet>
      <dgm:spPr/>
    </dgm:pt>
    <dgm:pt modelId="{66C3AD46-D740-4498-BF32-8B5D84E9B1EC}" type="pres">
      <dgm:prSet presAssocID="{5C1B2B3F-88A6-416A-B8E0-4F370ED35B90}" presName="aSpace2" presStyleCnt="0"/>
      <dgm:spPr/>
    </dgm:pt>
    <dgm:pt modelId="{74BED2B9-7B03-4D59-9281-7575A8235FFD}" type="pres">
      <dgm:prSet presAssocID="{31FF2B9E-1F77-428E-BD6B-7F1BEB640EAA}" presName="childNode" presStyleLbl="node1" presStyleIdx="13" presStyleCnt="16">
        <dgm:presLayoutVars>
          <dgm:bulletEnabled val="1"/>
        </dgm:presLayoutVars>
      </dgm:prSet>
      <dgm:spPr/>
    </dgm:pt>
    <dgm:pt modelId="{F1989F0C-8187-4C83-856B-55496C8C01E2}" type="pres">
      <dgm:prSet presAssocID="{31FF2B9E-1F77-428E-BD6B-7F1BEB640EAA}" presName="aSpace2" presStyleCnt="0"/>
      <dgm:spPr/>
    </dgm:pt>
    <dgm:pt modelId="{794DAAB4-3E9B-4615-A34D-B2EF39618074}" type="pres">
      <dgm:prSet presAssocID="{F93E0A84-B57D-4520-B230-8899427D5DA7}" presName="childNode" presStyleLbl="node1" presStyleIdx="14" presStyleCnt="16">
        <dgm:presLayoutVars>
          <dgm:bulletEnabled val="1"/>
        </dgm:presLayoutVars>
      </dgm:prSet>
      <dgm:spPr/>
    </dgm:pt>
    <dgm:pt modelId="{190C57F7-76B6-4E5D-8BD4-FF1379D3CD2B}" type="pres">
      <dgm:prSet presAssocID="{F93E0A84-B57D-4520-B230-8899427D5DA7}" presName="aSpace2" presStyleCnt="0"/>
      <dgm:spPr/>
    </dgm:pt>
    <dgm:pt modelId="{4976963B-131B-4FE2-BCC0-3B79B3DF5457}" type="pres">
      <dgm:prSet presAssocID="{9D3F1FB8-1BBA-482E-A9F7-1A160B7B161F}" presName="childNode" presStyleLbl="node1" presStyleIdx="15" presStyleCnt="16">
        <dgm:presLayoutVars>
          <dgm:bulletEnabled val="1"/>
        </dgm:presLayoutVars>
      </dgm:prSet>
      <dgm:spPr/>
    </dgm:pt>
  </dgm:ptLst>
  <dgm:cxnLst>
    <dgm:cxn modelId="{60A63E04-A48C-42BF-99C5-D43099E0138B}" type="presOf" srcId="{9B7ACBF0-FE94-4012-99E5-E092EFBA7043}" destId="{B42ABCE5-55CD-43B2-AA68-567F477EF554}" srcOrd="1" destOrd="0" presId="urn:microsoft.com/office/officeart/2005/8/layout/lProcess2"/>
    <dgm:cxn modelId="{085CE50F-EB60-4648-BF7B-B73EDE1A4EF1}" type="presOf" srcId="{9B7ACBF0-FE94-4012-99E5-E092EFBA7043}" destId="{9913A1D8-3C64-4113-B663-813C76451678}" srcOrd="0" destOrd="0" presId="urn:microsoft.com/office/officeart/2005/8/layout/lProcess2"/>
    <dgm:cxn modelId="{078CAE15-06C0-4228-A5B4-160295F3AF82}" srcId="{3335AEE3-53F5-41DC-9AEA-84E7A79C72A1}" destId="{9B7ACBF0-FE94-4012-99E5-E092EFBA7043}" srcOrd="0" destOrd="0" parTransId="{0C0FCBEE-1127-46A6-9DD5-0CA712D826DC}" sibTransId="{8DC53A45-6140-4391-BF9A-2406BBC4B067}"/>
    <dgm:cxn modelId="{8A8F781B-5F05-49CF-ACBC-98ED505C5FF9}" srcId="{D86D278E-5E24-4FBA-8575-ABEB8FC8C34C}" destId="{D449850B-AC76-4322-980D-D1400ECDAC37}" srcOrd="0" destOrd="0" parTransId="{30404854-E7CD-4933-8037-4F18D4234C98}" sibTransId="{E2316DC4-DDA2-4843-B70C-D62EED8D04E2}"/>
    <dgm:cxn modelId="{78EB3C1D-D969-40A2-B240-2FC1F9C8894D}" type="presOf" srcId="{007334DD-052F-4B25-A157-2F718AD367C4}" destId="{D679F6A2-BE5F-4909-9837-6B221FA1F5C6}" srcOrd="0" destOrd="0" presId="urn:microsoft.com/office/officeart/2005/8/layout/lProcess2"/>
    <dgm:cxn modelId="{3189071E-B0F1-4E0E-BD1C-23BC9F551DCC}" srcId="{D86D278E-5E24-4FBA-8575-ABEB8FC8C34C}" destId="{0866DF27-D360-492B-B395-E09F3346078E}" srcOrd="1" destOrd="0" parTransId="{315436AF-537A-47E6-B06C-6E26A4990CAD}" sibTransId="{14E4025C-9F1E-4407-967A-9B7021C6C231}"/>
    <dgm:cxn modelId="{B5B1601F-B592-4CA7-82A2-DB72BED3C077}" srcId="{9B7ACBF0-FE94-4012-99E5-E092EFBA7043}" destId="{F0D1AD15-B66B-4212-80BA-1D62A0ABBE9F}" srcOrd="0" destOrd="0" parTransId="{DD2B3D9F-0B7B-4611-A0EB-0814B788F0A0}" sibTransId="{73F9FC81-8309-4FE8-A78A-D83C6A18FF26}"/>
    <dgm:cxn modelId="{0B280927-0C2D-400A-8A26-A0BDAB874CBC}" type="presOf" srcId="{0866DF27-D360-492B-B395-E09F3346078E}" destId="{1C35A306-B575-4CF1-BF9B-18610117139B}" srcOrd="0" destOrd="0" presId="urn:microsoft.com/office/officeart/2005/8/layout/lProcess2"/>
    <dgm:cxn modelId="{FA811F2B-D5AF-4ABC-B5D2-BDB8A6250A07}" srcId="{D86D278E-5E24-4FBA-8575-ABEB8FC8C34C}" destId="{007334DD-052F-4B25-A157-2F718AD367C4}" srcOrd="3" destOrd="0" parTransId="{582979B7-3015-4B76-A5D5-2774744BB168}" sibTransId="{6771B766-9457-4B32-8CF0-BC1AEF6A0A44}"/>
    <dgm:cxn modelId="{E11DA42B-DB51-4773-A827-D89FC11686FE}" type="presOf" srcId="{105B37CB-B8DB-4542-BB9F-E18D8392D3C5}" destId="{879F151D-DA63-43C5-8BE9-8B416C2A36E2}" srcOrd="0" destOrd="0" presId="urn:microsoft.com/office/officeart/2005/8/layout/lProcess2"/>
    <dgm:cxn modelId="{29AF152E-0C79-47AE-9C7A-8019A57D881A}" srcId="{D86D278E-5E24-4FBA-8575-ABEB8FC8C34C}" destId="{42B18CE8-5D96-4B83-8C16-FFA90FB191F0}" srcOrd="5" destOrd="0" parTransId="{296C2198-6085-4B9E-9022-50A45EA0AD32}" sibTransId="{8C8D21FE-6BA3-4A06-ADB1-2D2331C844F7}"/>
    <dgm:cxn modelId="{7823DD30-B4CB-4FF0-A0D4-FBFA91A374B2}" type="presOf" srcId="{F15199D8-3AA4-46BF-BB6B-6B4870FC1698}" destId="{B8ED2D39-3349-4168-8542-DCA10ADE0AB5}" srcOrd="0" destOrd="0" presId="urn:microsoft.com/office/officeart/2005/8/layout/lProcess2"/>
    <dgm:cxn modelId="{E8447638-D66D-4110-94EC-11030B570BBB}" srcId="{E5D20848-6313-4987-AE69-2A7C70929366}" destId="{F15199D8-3AA4-46BF-BB6B-6B4870FC1698}" srcOrd="0" destOrd="0" parTransId="{D5223800-3B86-4884-B66D-F100C16E017E}" sibTransId="{93F88444-D746-40A6-AFD1-6488AA057A3B}"/>
    <dgm:cxn modelId="{816D8C3E-B2E9-4CAB-B72D-F97DC83B2C51}" type="presOf" srcId="{EEBFDD70-88F7-4EFA-AB32-1DC354C0985F}" destId="{27A89EBF-07C4-4A6A-A240-99D769BB6563}" srcOrd="0" destOrd="0" presId="urn:microsoft.com/office/officeart/2005/8/layout/lProcess2"/>
    <dgm:cxn modelId="{B9ED0248-FD2A-452E-BE42-CC3F2567D329}" srcId="{9B7ACBF0-FE94-4012-99E5-E092EFBA7043}" destId="{EEBFDD70-88F7-4EFA-AB32-1DC354C0985F}" srcOrd="4" destOrd="0" parTransId="{DC391CDA-2DAD-494E-A679-E9F429DEB107}" sibTransId="{C0F0ECAE-0AD1-4786-8423-4F9260AACD58}"/>
    <dgm:cxn modelId="{D2079C4F-F8AD-4CF1-9A7A-78A428022FB6}" type="presOf" srcId="{D86D278E-5E24-4FBA-8575-ABEB8FC8C34C}" destId="{44EE4750-0F5D-490C-B172-285FF55073C0}" srcOrd="1" destOrd="0" presId="urn:microsoft.com/office/officeart/2005/8/layout/lProcess2"/>
    <dgm:cxn modelId="{04793854-3CEE-4ADA-BA23-98F6210296EE}" type="presOf" srcId="{31FF2B9E-1F77-428E-BD6B-7F1BEB640EAA}" destId="{74BED2B9-7B03-4D59-9281-7575A8235FFD}" srcOrd="0" destOrd="0" presId="urn:microsoft.com/office/officeart/2005/8/layout/lProcess2"/>
    <dgm:cxn modelId="{126DB45E-812E-4C4B-A644-22579E9191C8}" type="presOf" srcId="{9D3F1FB8-1BBA-482E-A9F7-1A160B7B161F}" destId="{4976963B-131B-4FE2-BCC0-3B79B3DF5457}" srcOrd="0" destOrd="0" presId="urn:microsoft.com/office/officeart/2005/8/layout/lProcess2"/>
    <dgm:cxn modelId="{5E1C8E63-E2F4-4436-9515-8DC6AB612106}" type="presOf" srcId="{42B18CE8-5D96-4B83-8C16-FFA90FB191F0}" destId="{CCEAB3EE-F63B-4D96-9230-AE3E215AD953}" srcOrd="0" destOrd="0" presId="urn:microsoft.com/office/officeart/2005/8/layout/lProcess2"/>
    <dgm:cxn modelId="{7496C873-1C99-4607-8DB9-966ECF84B432}" type="presOf" srcId="{E5D20848-6313-4987-AE69-2A7C70929366}" destId="{AC4024B4-8FD1-4A8A-8394-46B308974E5E}" srcOrd="0" destOrd="0" presId="urn:microsoft.com/office/officeart/2005/8/layout/lProcess2"/>
    <dgm:cxn modelId="{8A3C1A74-94A0-4C8A-9062-DE371F8F3BBA}" type="presOf" srcId="{3335AEE3-53F5-41DC-9AEA-84E7A79C72A1}" destId="{B330B141-F033-49D1-B049-422B7915DA44}" srcOrd="0" destOrd="0" presId="urn:microsoft.com/office/officeart/2005/8/layout/lProcess2"/>
    <dgm:cxn modelId="{28DADA77-09D0-467D-836F-5BE0570E286B}" srcId="{3335AEE3-53F5-41DC-9AEA-84E7A79C72A1}" destId="{E5D20848-6313-4987-AE69-2A7C70929366}" srcOrd="2" destOrd="0" parTransId="{40CE65ED-DBF5-403C-8A6A-FCD174B99575}" sibTransId="{941777C6-4A9D-41E4-A01A-CDF0A13E1AF1}"/>
    <dgm:cxn modelId="{9FE1B581-0197-4956-A025-61E69C77A6FE}" srcId="{9B7ACBF0-FE94-4012-99E5-E092EFBA7043}" destId="{105B37CB-B8DB-4542-BB9F-E18D8392D3C5}" srcOrd="1" destOrd="0" parTransId="{B6A88FBC-ADCB-44D9-B0D9-E457344CCCBA}" sibTransId="{7CE18862-54EC-45A5-AA4A-43FC40FEF0A0}"/>
    <dgm:cxn modelId="{E18C058B-E244-4757-86CE-4823E3834145}" type="presOf" srcId="{9D1C7708-5EC6-48BA-9EE9-3F7297208B9C}" destId="{3960DEA9-D799-4324-A18D-65689D9572E2}" srcOrd="0" destOrd="0" presId="urn:microsoft.com/office/officeart/2005/8/layout/lProcess2"/>
    <dgm:cxn modelId="{1D85518E-1BCC-4DA9-8632-D55B7D67C71C}" srcId="{3335AEE3-53F5-41DC-9AEA-84E7A79C72A1}" destId="{D86D278E-5E24-4FBA-8575-ABEB8FC8C34C}" srcOrd="1" destOrd="0" parTransId="{24F11598-11A5-4284-B29E-13158D1D50B5}" sibTransId="{6734249C-21EA-4DBE-8408-45787A35CCDC}"/>
    <dgm:cxn modelId="{6AAB618E-7056-44C7-9377-9AA12FDB033F}" type="presOf" srcId="{D449850B-AC76-4322-980D-D1400ECDAC37}" destId="{B4655E88-8724-406B-87D8-76EDA127B46B}" srcOrd="0" destOrd="0" presId="urn:microsoft.com/office/officeart/2005/8/layout/lProcess2"/>
    <dgm:cxn modelId="{C4554191-F8AF-4046-B81E-529704D71DC2}" type="presOf" srcId="{D44B7478-A861-458A-9B04-9C4EE6E510B4}" destId="{AB1B4A9F-D2D9-4947-8C25-040CF69197EB}" srcOrd="0" destOrd="0" presId="urn:microsoft.com/office/officeart/2005/8/layout/lProcess2"/>
    <dgm:cxn modelId="{81066493-8F95-40BA-8CFC-165F98F5A967}" type="presOf" srcId="{E5D20848-6313-4987-AE69-2A7C70929366}" destId="{FE066374-77AD-42F0-BCD6-6FF5F9C19EE3}" srcOrd="1" destOrd="0" presId="urn:microsoft.com/office/officeart/2005/8/layout/lProcess2"/>
    <dgm:cxn modelId="{8F7AD195-DBA9-45BE-B086-507A9B31D06F}" type="presOf" srcId="{5C1B2B3F-88A6-416A-B8E0-4F370ED35B90}" destId="{E4B2C3FF-0DC7-4634-ADA4-57A1B150485E}" srcOrd="0" destOrd="0" presId="urn:microsoft.com/office/officeart/2005/8/layout/lProcess2"/>
    <dgm:cxn modelId="{A0391B9A-D9A8-4126-A0F0-32FEA5A9566F}" srcId="{E5D20848-6313-4987-AE69-2A7C70929366}" destId="{31FF2B9E-1F77-428E-BD6B-7F1BEB640EAA}" srcOrd="2" destOrd="0" parTransId="{9A561E02-8545-463A-8519-42EADF80B12F}" sibTransId="{76B81DCB-A8CB-4B5E-BB8D-C1C32633CE21}"/>
    <dgm:cxn modelId="{179D4C9A-9D27-4BE7-A802-22506647757D}" srcId="{E5D20848-6313-4987-AE69-2A7C70929366}" destId="{9D3F1FB8-1BBA-482E-A9F7-1A160B7B161F}" srcOrd="4" destOrd="0" parTransId="{74AE66AA-B768-4A6E-ADF6-A5B7D6A11F78}" sibTransId="{CE382EE9-0EE0-4CDB-927E-0C7A94E1D18C}"/>
    <dgm:cxn modelId="{C90CB79B-65AA-491E-8ECD-E3210C327CCF}" srcId="{D86D278E-5E24-4FBA-8575-ABEB8FC8C34C}" destId="{9D1C7708-5EC6-48BA-9EE9-3F7297208B9C}" srcOrd="4" destOrd="0" parTransId="{B050CF65-EA8B-43C1-9EA2-2FA1E18DA471}" sibTransId="{833A48EC-5FF8-4A12-9508-C563BDB72C4D}"/>
    <dgm:cxn modelId="{55DCFFAB-7956-4FB1-8435-BE073E126EB6}" srcId="{9B7ACBF0-FE94-4012-99E5-E092EFBA7043}" destId="{378EF225-1B2F-404C-8D68-68AD241C3459}" srcOrd="3" destOrd="0" parTransId="{6265380A-78F4-4935-9F3B-2713BEEF449B}" sibTransId="{4AB11301-B653-4E17-A13A-4517F0185C70}"/>
    <dgm:cxn modelId="{DA6CC1AF-BA6E-4C6F-98CE-AE2AF4CA8692}" type="presOf" srcId="{6C8FF70E-24FC-468C-B32C-175BEAF18C44}" destId="{69E2652C-637A-4F65-8E1D-2C5D949D4CEB}" srcOrd="0" destOrd="0" presId="urn:microsoft.com/office/officeart/2005/8/layout/lProcess2"/>
    <dgm:cxn modelId="{72AADCC2-C9BA-40A4-A3F0-6DA84BC9EF02}" type="presOf" srcId="{378EF225-1B2F-404C-8D68-68AD241C3459}" destId="{79D40B08-F16A-4BB3-89F5-85918CA78E22}" srcOrd="0" destOrd="0" presId="urn:microsoft.com/office/officeart/2005/8/layout/lProcess2"/>
    <dgm:cxn modelId="{B4544BD7-A0EC-4567-AE2D-51E9B9800016}" type="presOf" srcId="{F93E0A84-B57D-4520-B230-8899427D5DA7}" destId="{794DAAB4-3E9B-4615-A34D-B2EF39618074}" srcOrd="0" destOrd="0" presId="urn:microsoft.com/office/officeart/2005/8/layout/lProcess2"/>
    <dgm:cxn modelId="{1599DAE1-7629-4A46-B0EE-F706DCFD6B6B}" type="presOf" srcId="{F0D1AD15-B66B-4212-80BA-1D62A0ABBE9F}" destId="{92330D94-654B-4CA6-A960-B806D9DEAFE9}" srcOrd="0" destOrd="0" presId="urn:microsoft.com/office/officeart/2005/8/layout/lProcess2"/>
    <dgm:cxn modelId="{2A948FE2-08DE-4CC2-B6DC-B274BD674E13}" type="presOf" srcId="{D86D278E-5E24-4FBA-8575-ABEB8FC8C34C}" destId="{8F3F78E4-1283-4670-B47A-69DCC69DF368}" srcOrd="0" destOrd="0" presId="urn:microsoft.com/office/officeart/2005/8/layout/lProcess2"/>
    <dgm:cxn modelId="{2C4C8DE6-498B-4E22-8F6A-9330A2A9A5ED}" srcId="{E5D20848-6313-4987-AE69-2A7C70929366}" destId="{5C1B2B3F-88A6-416A-B8E0-4F370ED35B90}" srcOrd="1" destOrd="0" parTransId="{320CE8CD-F2DC-4D58-BABB-7AB31B315028}" sibTransId="{488D5B7C-5F3E-46B1-B3D2-F9EC810D30EA}"/>
    <dgm:cxn modelId="{839018F0-FC3E-4324-8885-47991D0AAE18}" srcId="{9B7ACBF0-FE94-4012-99E5-E092EFBA7043}" destId="{6C8FF70E-24FC-468C-B32C-175BEAF18C44}" srcOrd="2" destOrd="0" parTransId="{33AA20EE-C244-446C-9520-C93458382D4B}" sibTransId="{E6B783EB-5D5E-4217-9AA8-13BF7D440BFF}"/>
    <dgm:cxn modelId="{93D16AF3-1DF7-4025-8822-5A2C266F5396}" srcId="{E5D20848-6313-4987-AE69-2A7C70929366}" destId="{F93E0A84-B57D-4520-B230-8899427D5DA7}" srcOrd="3" destOrd="0" parTransId="{107B9EF6-CB9D-4C75-980F-A235D1C481BD}" sibTransId="{C3156A6A-DB8D-4329-8F4C-B8902149984A}"/>
    <dgm:cxn modelId="{97C0A8F8-5642-4288-BA9C-40984C7E3A99}" srcId="{D86D278E-5E24-4FBA-8575-ABEB8FC8C34C}" destId="{D44B7478-A861-458A-9B04-9C4EE6E510B4}" srcOrd="2" destOrd="0" parTransId="{97F3475D-9B95-4D0C-AFE6-B1642C843F78}" sibTransId="{15F957EA-BCF7-4D0E-931D-9050F5035219}"/>
    <dgm:cxn modelId="{E510363D-4DA4-466F-B2EF-8AF2172B6BCD}" type="presParOf" srcId="{B330B141-F033-49D1-B049-422B7915DA44}" destId="{BA06902B-9DFE-4E3D-98FB-C36928503AD4}" srcOrd="0" destOrd="0" presId="urn:microsoft.com/office/officeart/2005/8/layout/lProcess2"/>
    <dgm:cxn modelId="{3FD82223-9FC8-425E-8989-284AB1EC11F0}" type="presParOf" srcId="{BA06902B-9DFE-4E3D-98FB-C36928503AD4}" destId="{9913A1D8-3C64-4113-B663-813C76451678}" srcOrd="0" destOrd="0" presId="urn:microsoft.com/office/officeart/2005/8/layout/lProcess2"/>
    <dgm:cxn modelId="{70F1F7F8-BEA9-4A5B-852D-BDB7AECA6212}" type="presParOf" srcId="{BA06902B-9DFE-4E3D-98FB-C36928503AD4}" destId="{B42ABCE5-55CD-43B2-AA68-567F477EF554}" srcOrd="1" destOrd="0" presId="urn:microsoft.com/office/officeart/2005/8/layout/lProcess2"/>
    <dgm:cxn modelId="{58C85423-FF1F-4832-983E-E63AB3112D94}" type="presParOf" srcId="{BA06902B-9DFE-4E3D-98FB-C36928503AD4}" destId="{D218502A-CD19-4120-BD55-3EABE5EE0A67}" srcOrd="2" destOrd="0" presId="urn:microsoft.com/office/officeart/2005/8/layout/lProcess2"/>
    <dgm:cxn modelId="{27FD5F53-BC9F-4A2D-974A-D410324DF241}" type="presParOf" srcId="{D218502A-CD19-4120-BD55-3EABE5EE0A67}" destId="{177701E8-6A4E-4767-BF9D-C49A1EE3C21A}" srcOrd="0" destOrd="0" presId="urn:microsoft.com/office/officeart/2005/8/layout/lProcess2"/>
    <dgm:cxn modelId="{4FA920D5-3799-495D-B1E8-163183E9A54A}" type="presParOf" srcId="{177701E8-6A4E-4767-BF9D-C49A1EE3C21A}" destId="{92330D94-654B-4CA6-A960-B806D9DEAFE9}" srcOrd="0" destOrd="0" presId="urn:microsoft.com/office/officeart/2005/8/layout/lProcess2"/>
    <dgm:cxn modelId="{F68EF680-92E1-42A7-982D-766387E165C0}" type="presParOf" srcId="{177701E8-6A4E-4767-BF9D-C49A1EE3C21A}" destId="{1A5AF848-BCCC-4B4C-BCC9-C74743D3E0CF}" srcOrd="1" destOrd="0" presId="urn:microsoft.com/office/officeart/2005/8/layout/lProcess2"/>
    <dgm:cxn modelId="{98277BCA-1BDF-4392-B9E8-834EB25D2021}" type="presParOf" srcId="{177701E8-6A4E-4767-BF9D-C49A1EE3C21A}" destId="{879F151D-DA63-43C5-8BE9-8B416C2A36E2}" srcOrd="2" destOrd="0" presId="urn:microsoft.com/office/officeart/2005/8/layout/lProcess2"/>
    <dgm:cxn modelId="{6599246E-5B47-4D9A-88E2-61BCE23C0176}" type="presParOf" srcId="{177701E8-6A4E-4767-BF9D-C49A1EE3C21A}" destId="{CC37E86B-C80C-4353-A3EA-19EBD0F12242}" srcOrd="3" destOrd="0" presId="urn:microsoft.com/office/officeart/2005/8/layout/lProcess2"/>
    <dgm:cxn modelId="{35F353EB-F26D-43E2-9F97-1A4C68E777A4}" type="presParOf" srcId="{177701E8-6A4E-4767-BF9D-C49A1EE3C21A}" destId="{69E2652C-637A-4F65-8E1D-2C5D949D4CEB}" srcOrd="4" destOrd="0" presId="urn:microsoft.com/office/officeart/2005/8/layout/lProcess2"/>
    <dgm:cxn modelId="{8B209DCF-970A-4296-9F87-D69AF91EFC5F}" type="presParOf" srcId="{177701E8-6A4E-4767-BF9D-C49A1EE3C21A}" destId="{FE83BA08-64AC-4381-BB0F-FABB609DB2D3}" srcOrd="5" destOrd="0" presId="urn:microsoft.com/office/officeart/2005/8/layout/lProcess2"/>
    <dgm:cxn modelId="{BC35ACE9-1500-4F9C-8916-58F8918B37F1}" type="presParOf" srcId="{177701E8-6A4E-4767-BF9D-C49A1EE3C21A}" destId="{79D40B08-F16A-4BB3-89F5-85918CA78E22}" srcOrd="6" destOrd="0" presId="urn:microsoft.com/office/officeart/2005/8/layout/lProcess2"/>
    <dgm:cxn modelId="{920B1205-E106-4312-A743-E42F686FD451}" type="presParOf" srcId="{177701E8-6A4E-4767-BF9D-C49A1EE3C21A}" destId="{840B7FA1-9E82-4752-B43D-CC4800075113}" srcOrd="7" destOrd="0" presId="urn:microsoft.com/office/officeart/2005/8/layout/lProcess2"/>
    <dgm:cxn modelId="{15A1F2DB-4BB5-40E9-A6FA-8FCEB14C2671}" type="presParOf" srcId="{177701E8-6A4E-4767-BF9D-C49A1EE3C21A}" destId="{27A89EBF-07C4-4A6A-A240-99D769BB6563}" srcOrd="8" destOrd="0" presId="urn:microsoft.com/office/officeart/2005/8/layout/lProcess2"/>
    <dgm:cxn modelId="{7A106256-6118-4308-87D9-7F3F7124A0FC}" type="presParOf" srcId="{B330B141-F033-49D1-B049-422B7915DA44}" destId="{11BF48AD-2670-4337-92C3-C11F7A3402FE}" srcOrd="1" destOrd="0" presId="urn:microsoft.com/office/officeart/2005/8/layout/lProcess2"/>
    <dgm:cxn modelId="{1E9D1275-71E7-4E8D-AB2E-AA4A6072F37C}" type="presParOf" srcId="{B330B141-F033-49D1-B049-422B7915DA44}" destId="{3F7775D0-7478-4DF5-BB6B-F0EEF9D3E18D}" srcOrd="2" destOrd="0" presId="urn:microsoft.com/office/officeart/2005/8/layout/lProcess2"/>
    <dgm:cxn modelId="{384A9B51-CE8A-432C-A4B6-768A4975A303}" type="presParOf" srcId="{3F7775D0-7478-4DF5-BB6B-F0EEF9D3E18D}" destId="{8F3F78E4-1283-4670-B47A-69DCC69DF368}" srcOrd="0" destOrd="0" presId="urn:microsoft.com/office/officeart/2005/8/layout/lProcess2"/>
    <dgm:cxn modelId="{FEF164E3-6BD2-4975-9372-75166EE96CCD}" type="presParOf" srcId="{3F7775D0-7478-4DF5-BB6B-F0EEF9D3E18D}" destId="{44EE4750-0F5D-490C-B172-285FF55073C0}" srcOrd="1" destOrd="0" presId="urn:microsoft.com/office/officeart/2005/8/layout/lProcess2"/>
    <dgm:cxn modelId="{EAD5F7EA-8825-427D-9AD5-2E5C28E6AC90}" type="presParOf" srcId="{3F7775D0-7478-4DF5-BB6B-F0EEF9D3E18D}" destId="{EA43DB1C-B593-4C5C-BFB7-3FE6A69F905E}" srcOrd="2" destOrd="0" presId="urn:microsoft.com/office/officeart/2005/8/layout/lProcess2"/>
    <dgm:cxn modelId="{B9EC3A85-19B9-4D1E-A241-DE583AE4757B}" type="presParOf" srcId="{EA43DB1C-B593-4C5C-BFB7-3FE6A69F905E}" destId="{D493A718-1D7C-4B4B-A754-1A1CEFB9A68B}" srcOrd="0" destOrd="0" presId="urn:microsoft.com/office/officeart/2005/8/layout/lProcess2"/>
    <dgm:cxn modelId="{25F28743-C3DB-4831-B6FA-97BF455686FD}" type="presParOf" srcId="{D493A718-1D7C-4B4B-A754-1A1CEFB9A68B}" destId="{B4655E88-8724-406B-87D8-76EDA127B46B}" srcOrd="0" destOrd="0" presId="urn:microsoft.com/office/officeart/2005/8/layout/lProcess2"/>
    <dgm:cxn modelId="{C9AC012A-23CD-444D-BDEF-0F062DE58ED3}" type="presParOf" srcId="{D493A718-1D7C-4B4B-A754-1A1CEFB9A68B}" destId="{7AA1388C-74C2-4C76-8745-5C5E7BF00392}" srcOrd="1" destOrd="0" presId="urn:microsoft.com/office/officeart/2005/8/layout/lProcess2"/>
    <dgm:cxn modelId="{293B0E6C-2566-48D8-8CCC-F3BA4D0BB4B7}" type="presParOf" srcId="{D493A718-1D7C-4B4B-A754-1A1CEFB9A68B}" destId="{1C35A306-B575-4CF1-BF9B-18610117139B}" srcOrd="2" destOrd="0" presId="urn:microsoft.com/office/officeart/2005/8/layout/lProcess2"/>
    <dgm:cxn modelId="{5AA8AFB5-4D9F-4C3F-9653-B04B3F1B78E4}" type="presParOf" srcId="{D493A718-1D7C-4B4B-A754-1A1CEFB9A68B}" destId="{DE209BC0-EB2B-4106-934C-50949158994D}" srcOrd="3" destOrd="0" presId="urn:microsoft.com/office/officeart/2005/8/layout/lProcess2"/>
    <dgm:cxn modelId="{6F09E80F-9DC6-4ECD-AE38-00D8A9B79496}" type="presParOf" srcId="{D493A718-1D7C-4B4B-A754-1A1CEFB9A68B}" destId="{AB1B4A9F-D2D9-4947-8C25-040CF69197EB}" srcOrd="4" destOrd="0" presId="urn:microsoft.com/office/officeart/2005/8/layout/lProcess2"/>
    <dgm:cxn modelId="{1089AF3F-2C1C-42F6-B1A1-DF324A10C3D2}" type="presParOf" srcId="{D493A718-1D7C-4B4B-A754-1A1CEFB9A68B}" destId="{29F7427E-1C3C-4115-B230-FA81E83C5F1F}" srcOrd="5" destOrd="0" presId="urn:microsoft.com/office/officeart/2005/8/layout/lProcess2"/>
    <dgm:cxn modelId="{E0DBDA43-5D3E-43BD-92D9-DDBEEBAAB6EA}" type="presParOf" srcId="{D493A718-1D7C-4B4B-A754-1A1CEFB9A68B}" destId="{D679F6A2-BE5F-4909-9837-6B221FA1F5C6}" srcOrd="6" destOrd="0" presId="urn:microsoft.com/office/officeart/2005/8/layout/lProcess2"/>
    <dgm:cxn modelId="{34F083E7-0589-413E-8273-A4489BCF31F6}" type="presParOf" srcId="{D493A718-1D7C-4B4B-A754-1A1CEFB9A68B}" destId="{E76DC712-840F-44F5-99A5-3C6587869EC7}" srcOrd="7" destOrd="0" presId="urn:microsoft.com/office/officeart/2005/8/layout/lProcess2"/>
    <dgm:cxn modelId="{9E38A2C1-CFDA-4C50-B03F-E256A34449A4}" type="presParOf" srcId="{D493A718-1D7C-4B4B-A754-1A1CEFB9A68B}" destId="{3960DEA9-D799-4324-A18D-65689D9572E2}" srcOrd="8" destOrd="0" presId="urn:microsoft.com/office/officeart/2005/8/layout/lProcess2"/>
    <dgm:cxn modelId="{5B5C82A3-5B1E-4150-8FB0-341C8BFC1ABA}" type="presParOf" srcId="{D493A718-1D7C-4B4B-A754-1A1CEFB9A68B}" destId="{F28D5423-D2A7-4548-B643-69F069123053}" srcOrd="9" destOrd="0" presId="urn:microsoft.com/office/officeart/2005/8/layout/lProcess2"/>
    <dgm:cxn modelId="{5C5461D6-BB00-4B7A-9301-3E49DDCEAFC4}" type="presParOf" srcId="{D493A718-1D7C-4B4B-A754-1A1CEFB9A68B}" destId="{CCEAB3EE-F63B-4D96-9230-AE3E215AD953}" srcOrd="10" destOrd="0" presId="urn:microsoft.com/office/officeart/2005/8/layout/lProcess2"/>
    <dgm:cxn modelId="{25623751-B984-43F6-A269-2A7FFBA8101B}" type="presParOf" srcId="{B330B141-F033-49D1-B049-422B7915DA44}" destId="{9C18C07F-E1CD-4934-8322-389BB225AD63}" srcOrd="3" destOrd="0" presId="urn:microsoft.com/office/officeart/2005/8/layout/lProcess2"/>
    <dgm:cxn modelId="{4740D3DB-FDEB-49C3-BD9D-6932BF3B1158}" type="presParOf" srcId="{B330B141-F033-49D1-B049-422B7915DA44}" destId="{70DDCEE9-3A7B-4C81-9C69-E3B2339E172E}" srcOrd="4" destOrd="0" presId="urn:microsoft.com/office/officeart/2005/8/layout/lProcess2"/>
    <dgm:cxn modelId="{F12101F7-CFB4-4A8E-AADA-1738EE5FF250}" type="presParOf" srcId="{70DDCEE9-3A7B-4C81-9C69-E3B2339E172E}" destId="{AC4024B4-8FD1-4A8A-8394-46B308974E5E}" srcOrd="0" destOrd="0" presId="urn:microsoft.com/office/officeart/2005/8/layout/lProcess2"/>
    <dgm:cxn modelId="{729607D1-A8AF-4924-8249-23273404B9D6}" type="presParOf" srcId="{70DDCEE9-3A7B-4C81-9C69-E3B2339E172E}" destId="{FE066374-77AD-42F0-BCD6-6FF5F9C19EE3}" srcOrd="1" destOrd="0" presId="urn:microsoft.com/office/officeart/2005/8/layout/lProcess2"/>
    <dgm:cxn modelId="{891D75CC-3F2B-484D-AC44-C96CBCA924F4}" type="presParOf" srcId="{70DDCEE9-3A7B-4C81-9C69-E3B2339E172E}" destId="{0A9A9900-E38C-44C3-B3E1-592277D67FD4}" srcOrd="2" destOrd="0" presId="urn:microsoft.com/office/officeart/2005/8/layout/lProcess2"/>
    <dgm:cxn modelId="{13540B09-2997-4308-8235-8831CD117A03}" type="presParOf" srcId="{0A9A9900-E38C-44C3-B3E1-592277D67FD4}" destId="{2049FB41-1CDA-490F-AB5C-078C17F637CA}" srcOrd="0" destOrd="0" presId="urn:microsoft.com/office/officeart/2005/8/layout/lProcess2"/>
    <dgm:cxn modelId="{0065F9DC-F969-4DB7-BAC6-E2DE9B24CE27}" type="presParOf" srcId="{2049FB41-1CDA-490F-AB5C-078C17F637CA}" destId="{B8ED2D39-3349-4168-8542-DCA10ADE0AB5}" srcOrd="0" destOrd="0" presId="urn:microsoft.com/office/officeart/2005/8/layout/lProcess2"/>
    <dgm:cxn modelId="{9842F18A-2314-4117-82DD-EA9BAEAC3EFE}" type="presParOf" srcId="{2049FB41-1CDA-490F-AB5C-078C17F637CA}" destId="{806E1F90-B889-4A10-BCD2-532AA0D6C6D2}" srcOrd="1" destOrd="0" presId="urn:microsoft.com/office/officeart/2005/8/layout/lProcess2"/>
    <dgm:cxn modelId="{EF930E43-4698-4129-8DC4-0FC56D9C2B02}" type="presParOf" srcId="{2049FB41-1CDA-490F-AB5C-078C17F637CA}" destId="{E4B2C3FF-0DC7-4634-ADA4-57A1B150485E}" srcOrd="2" destOrd="0" presId="urn:microsoft.com/office/officeart/2005/8/layout/lProcess2"/>
    <dgm:cxn modelId="{71EE595D-1464-4796-A685-44D21F21595F}" type="presParOf" srcId="{2049FB41-1CDA-490F-AB5C-078C17F637CA}" destId="{66C3AD46-D740-4498-BF32-8B5D84E9B1EC}" srcOrd="3" destOrd="0" presId="urn:microsoft.com/office/officeart/2005/8/layout/lProcess2"/>
    <dgm:cxn modelId="{1F6A5FD8-4544-4589-8805-6FCFF0FD80E5}" type="presParOf" srcId="{2049FB41-1CDA-490F-AB5C-078C17F637CA}" destId="{74BED2B9-7B03-4D59-9281-7575A8235FFD}" srcOrd="4" destOrd="0" presId="urn:microsoft.com/office/officeart/2005/8/layout/lProcess2"/>
    <dgm:cxn modelId="{7A6EC47D-4049-49E2-8BBE-2923D8F738CE}" type="presParOf" srcId="{2049FB41-1CDA-490F-AB5C-078C17F637CA}" destId="{F1989F0C-8187-4C83-856B-55496C8C01E2}" srcOrd="5" destOrd="0" presId="urn:microsoft.com/office/officeart/2005/8/layout/lProcess2"/>
    <dgm:cxn modelId="{3FB4F15A-B7E8-4DDF-9613-BA38AC5963FB}" type="presParOf" srcId="{2049FB41-1CDA-490F-AB5C-078C17F637CA}" destId="{794DAAB4-3E9B-4615-A34D-B2EF39618074}" srcOrd="6" destOrd="0" presId="urn:microsoft.com/office/officeart/2005/8/layout/lProcess2"/>
    <dgm:cxn modelId="{8D885562-5E60-43D9-937E-5C0C29233D56}" type="presParOf" srcId="{2049FB41-1CDA-490F-AB5C-078C17F637CA}" destId="{190C57F7-76B6-4E5D-8BD4-FF1379D3CD2B}" srcOrd="7" destOrd="0" presId="urn:microsoft.com/office/officeart/2005/8/layout/lProcess2"/>
    <dgm:cxn modelId="{6F62A75E-4B04-41E5-80B1-E35FA5C23773}" type="presParOf" srcId="{2049FB41-1CDA-490F-AB5C-078C17F637CA}" destId="{4976963B-131B-4FE2-BCC0-3B79B3DF5457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8A529A-8A67-48FA-B593-4045B0DE62C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FDBAD9A-88C9-4524-AA42-443F91783572}">
      <dgm:prSet custT="1"/>
      <dgm:spPr/>
      <dgm:t>
        <a:bodyPr/>
        <a:lstStyle/>
        <a:p>
          <a:r>
            <a:rPr lang="en-US" sz="1000" dirty="0"/>
            <a:t>Over </a:t>
          </a:r>
          <a:r>
            <a:rPr lang="en-US" sz="1400" b="1" dirty="0"/>
            <a:t>400</a:t>
          </a:r>
          <a:r>
            <a:rPr lang="en-US" sz="1000" dirty="0"/>
            <a:t> participants attended our first event in June 2022. </a:t>
          </a:r>
        </a:p>
      </dgm:t>
    </dgm:pt>
    <dgm:pt modelId="{A53881BA-B15F-4205-B15E-AE84144EE4F6}" type="parTrans" cxnId="{1C25F1B0-D0D0-4A52-804E-4BF9CB2202AB}">
      <dgm:prSet/>
      <dgm:spPr/>
      <dgm:t>
        <a:bodyPr/>
        <a:lstStyle/>
        <a:p>
          <a:endParaRPr lang="en-US"/>
        </a:p>
      </dgm:t>
    </dgm:pt>
    <dgm:pt modelId="{42FCE461-31CF-40C4-9E37-287FC9050768}" type="sibTrans" cxnId="{1C25F1B0-D0D0-4A52-804E-4BF9CB2202AB}">
      <dgm:prSet/>
      <dgm:spPr/>
      <dgm:t>
        <a:bodyPr/>
        <a:lstStyle/>
        <a:p>
          <a:endParaRPr lang="en-US"/>
        </a:p>
      </dgm:t>
    </dgm:pt>
    <dgm:pt modelId="{E8DA6EA8-AAD7-4A12-9954-6CE169369A43}">
      <dgm:prSet custT="1"/>
      <dgm:spPr/>
      <dgm:t>
        <a:bodyPr/>
        <a:lstStyle/>
        <a:p>
          <a:r>
            <a:rPr lang="en-US" sz="1000" dirty="0"/>
            <a:t>Over </a:t>
          </a:r>
          <a:r>
            <a:rPr lang="en-US" sz="1400" b="1" dirty="0"/>
            <a:t>262</a:t>
          </a:r>
          <a:r>
            <a:rPr lang="en-US" sz="1000" dirty="0"/>
            <a:t> participants attended our second event in Dec 2022.</a:t>
          </a:r>
        </a:p>
      </dgm:t>
    </dgm:pt>
    <dgm:pt modelId="{8D0B01AB-D2F7-447B-BD35-32EF4F9F3AE1}" type="parTrans" cxnId="{29D22A31-D2AA-498F-A1E0-FEFCF236E3C9}">
      <dgm:prSet/>
      <dgm:spPr/>
      <dgm:t>
        <a:bodyPr/>
        <a:lstStyle/>
        <a:p>
          <a:endParaRPr lang="en-US"/>
        </a:p>
      </dgm:t>
    </dgm:pt>
    <dgm:pt modelId="{B06AA79D-C52B-45C3-904F-7A1AE5B4951D}" type="sibTrans" cxnId="{29D22A31-D2AA-498F-A1E0-FEFCF236E3C9}">
      <dgm:prSet/>
      <dgm:spPr/>
      <dgm:t>
        <a:bodyPr/>
        <a:lstStyle/>
        <a:p>
          <a:endParaRPr lang="en-US"/>
        </a:p>
      </dgm:t>
    </dgm:pt>
    <dgm:pt modelId="{A5C97B56-CCCA-49B4-9266-480632FF38F9}">
      <dgm:prSet custT="1"/>
      <dgm:spPr/>
      <dgm:t>
        <a:bodyPr/>
        <a:lstStyle/>
        <a:p>
          <a:r>
            <a:rPr lang="en-US" sz="1400" b="1" dirty="0"/>
            <a:t>640</a:t>
          </a:r>
          <a:r>
            <a:rPr lang="en-US" sz="1000" dirty="0"/>
            <a:t> registrations for our July 2023 event/ </a:t>
          </a:r>
          <a:r>
            <a:rPr lang="en-US" sz="1400" b="1" dirty="0"/>
            <a:t>325</a:t>
          </a:r>
          <a:r>
            <a:rPr lang="en-US" sz="1000" dirty="0"/>
            <a:t> attended.</a:t>
          </a:r>
        </a:p>
      </dgm:t>
    </dgm:pt>
    <dgm:pt modelId="{EE9F7103-F698-4EF5-B4A1-F63B04BE03C5}" type="parTrans" cxnId="{BC699902-9AA9-4FFE-8B1D-71E60F8F560E}">
      <dgm:prSet/>
      <dgm:spPr/>
      <dgm:t>
        <a:bodyPr/>
        <a:lstStyle/>
        <a:p>
          <a:endParaRPr lang="en-US"/>
        </a:p>
      </dgm:t>
    </dgm:pt>
    <dgm:pt modelId="{3BDEB994-A032-41EA-A4FD-C03ACB91651F}" type="sibTrans" cxnId="{BC699902-9AA9-4FFE-8B1D-71E60F8F560E}">
      <dgm:prSet/>
      <dgm:spPr/>
      <dgm:t>
        <a:bodyPr/>
        <a:lstStyle/>
        <a:p>
          <a:endParaRPr lang="en-US"/>
        </a:p>
      </dgm:t>
    </dgm:pt>
    <dgm:pt modelId="{F4202FF1-48AD-440B-957B-AC34732EBFC8}">
      <dgm:prSet custT="1"/>
      <dgm:spPr/>
      <dgm:t>
        <a:bodyPr/>
        <a:lstStyle/>
        <a:p>
          <a:r>
            <a:rPr lang="en-US" sz="1400" b="1" dirty="0"/>
            <a:t>15 of the 17 </a:t>
          </a:r>
          <a:r>
            <a:rPr lang="en-US" sz="1000" dirty="0"/>
            <a:t>National Labs (</a:t>
          </a:r>
          <a:r>
            <a:rPr lang="en-US" sz="1000" i="1" dirty="0"/>
            <a:t>Missing </a:t>
          </a:r>
          <a:r>
            <a:rPr lang="en-US" sz="1000" i="1" dirty="0" err="1"/>
            <a:t>JLab</a:t>
          </a:r>
          <a:r>
            <a:rPr lang="en-US" sz="1000" i="1" dirty="0"/>
            <a:t> and National Energy Tech Lab</a:t>
          </a:r>
          <a:r>
            <a:rPr lang="en-US" sz="1000" dirty="0"/>
            <a:t>) .</a:t>
          </a:r>
        </a:p>
      </dgm:t>
    </dgm:pt>
    <dgm:pt modelId="{E0FA9E3B-805A-4205-8627-4757D5256CCE}" type="parTrans" cxnId="{2453944D-695E-4446-9CE4-7DA2EC287010}">
      <dgm:prSet/>
      <dgm:spPr/>
      <dgm:t>
        <a:bodyPr/>
        <a:lstStyle/>
        <a:p>
          <a:endParaRPr lang="en-US"/>
        </a:p>
      </dgm:t>
    </dgm:pt>
    <dgm:pt modelId="{4BBD6C70-E6A3-42F5-AC53-79402B12ECB0}" type="sibTrans" cxnId="{2453944D-695E-4446-9CE4-7DA2EC287010}">
      <dgm:prSet/>
      <dgm:spPr/>
      <dgm:t>
        <a:bodyPr/>
        <a:lstStyle/>
        <a:p>
          <a:endParaRPr lang="en-US"/>
        </a:p>
      </dgm:t>
    </dgm:pt>
    <dgm:pt modelId="{8A21A8AA-73B2-43B0-87A5-47C119CC8AB8}">
      <dgm:prSet/>
      <dgm:spPr/>
      <dgm:t>
        <a:bodyPr/>
        <a:lstStyle/>
        <a:p>
          <a:r>
            <a:rPr lang="en-US" dirty="0"/>
            <a:t>1 federal DOE facility (</a:t>
          </a:r>
          <a:r>
            <a:rPr lang="en-US" i="1" dirty="0"/>
            <a:t>Kansas City National Security Campus (KCNSC).</a:t>
          </a:r>
          <a:endParaRPr lang="en-US" dirty="0"/>
        </a:p>
      </dgm:t>
    </dgm:pt>
    <dgm:pt modelId="{E4531495-3442-43D3-B7D6-8F2C72E1D7B9}" type="parTrans" cxnId="{C655CBF7-15E3-4A10-89CE-DA9DEB4D167C}">
      <dgm:prSet/>
      <dgm:spPr/>
      <dgm:t>
        <a:bodyPr/>
        <a:lstStyle/>
        <a:p>
          <a:endParaRPr lang="en-US"/>
        </a:p>
      </dgm:t>
    </dgm:pt>
    <dgm:pt modelId="{2582D395-E363-4D36-822B-CD92608549B9}" type="sibTrans" cxnId="{C655CBF7-15E3-4A10-89CE-DA9DEB4D167C}">
      <dgm:prSet/>
      <dgm:spPr/>
      <dgm:t>
        <a:bodyPr/>
        <a:lstStyle/>
        <a:p>
          <a:endParaRPr lang="en-US"/>
        </a:p>
      </dgm:t>
    </dgm:pt>
    <dgm:pt modelId="{6BAA025A-A2A5-46F5-AC06-C1025784FEF1}">
      <dgm:prSet/>
      <dgm:spPr/>
      <dgm:t>
        <a:bodyPr/>
        <a:lstStyle/>
        <a:p>
          <a:r>
            <a:rPr lang="en-US"/>
            <a:t>Next event we plan to feature a speaker for a topic of interest </a:t>
          </a:r>
          <a:br>
            <a:rPr lang="en-US"/>
          </a:br>
          <a:r>
            <a:rPr lang="en-US"/>
            <a:t>(</a:t>
          </a:r>
          <a:r>
            <a:rPr lang="en-US" i="1"/>
            <a:t>IDP, Mentorship, Project Managemen</a:t>
          </a:r>
          <a:r>
            <a:rPr lang="en-US"/>
            <a:t>t)</a:t>
          </a:r>
        </a:p>
      </dgm:t>
    </dgm:pt>
    <dgm:pt modelId="{27266600-2374-4537-ACB2-842AC41F1824}" type="parTrans" cxnId="{E0A30B61-400B-4B82-BEB2-DDF50289A1A2}">
      <dgm:prSet/>
      <dgm:spPr/>
      <dgm:t>
        <a:bodyPr/>
        <a:lstStyle/>
        <a:p>
          <a:endParaRPr lang="en-US"/>
        </a:p>
      </dgm:t>
    </dgm:pt>
    <dgm:pt modelId="{5F216AED-28C9-496E-AD6E-70FE02CC10DE}" type="sibTrans" cxnId="{E0A30B61-400B-4B82-BEB2-DDF50289A1A2}">
      <dgm:prSet/>
      <dgm:spPr/>
      <dgm:t>
        <a:bodyPr/>
        <a:lstStyle/>
        <a:p>
          <a:endParaRPr lang="en-US"/>
        </a:p>
      </dgm:t>
    </dgm:pt>
    <dgm:pt modelId="{676D3578-E8CB-429B-ADE5-C979E47F8BE5}">
      <dgm:prSet custT="1"/>
      <dgm:spPr/>
      <dgm:t>
        <a:bodyPr/>
        <a:lstStyle/>
        <a:p>
          <a:r>
            <a:rPr lang="en-US" sz="1400" b="1" dirty="0"/>
            <a:t>793</a:t>
          </a:r>
          <a:r>
            <a:rPr lang="en-US" sz="1000" dirty="0"/>
            <a:t> members in LinkedIn Group</a:t>
          </a:r>
        </a:p>
      </dgm:t>
    </dgm:pt>
    <dgm:pt modelId="{3EE594B0-E005-4EFC-BE4F-C6936ACE838B}" type="parTrans" cxnId="{DE37BD65-4C94-476B-98E6-750EC4F078B4}">
      <dgm:prSet/>
      <dgm:spPr/>
      <dgm:t>
        <a:bodyPr/>
        <a:lstStyle/>
        <a:p>
          <a:endParaRPr lang="en-US"/>
        </a:p>
      </dgm:t>
    </dgm:pt>
    <dgm:pt modelId="{E1DAEF2E-3BCB-4848-A6B2-D4D57CC8003C}" type="sibTrans" cxnId="{DE37BD65-4C94-476B-98E6-750EC4F078B4}">
      <dgm:prSet/>
      <dgm:spPr/>
      <dgm:t>
        <a:bodyPr/>
        <a:lstStyle/>
        <a:p>
          <a:endParaRPr lang="en-US"/>
        </a:p>
      </dgm:t>
    </dgm:pt>
    <dgm:pt modelId="{D789AAF9-1D89-4CA7-9109-349BC34FF9D4}" type="pres">
      <dgm:prSet presAssocID="{728A529A-8A67-48FA-B593-4045B0DE62C7}" presName="linear" presStyleCnt="0">
        <dgm:presLayoutVars>
          <dgm:animLvl val="lvl"/>
          <dgm:resizeHandles val="exact"/>
        </dgm:presLayoutVars>
      </dgm:prSet>
      <dgm:spPr/>
    </dgm:pt>
    <dgm:pt modelId="{D181A9A4-D65A-49BE-8E33-C7265B4A2D19}" type="pres">
      <dgm:prSet presAssocID="{9FDBAD9A-88C9-4524-AA42-443F91783572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A4DB713-7391-4B54-9CFB-0874D81D0CFB}" type="pres">
      <dgm:prSet presAssocID="{42FCE461-31CF-40C4-9E37-287FC9050768}" presName="spacer" presStyleCnt="0"/>
      <dgm:spPr/>
    </dgm:pt>
    <dgm:pt modelId="{32A71919-4AA2-4903-AB0E-5B3147098908}" type="pres">
      <dgm:prSet presAssocID="{E8DA6EA8-AAD7-4A12-9954-6CE169369A43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E0C4205-C2DE-4FDB-BFDF-16FFB6D90F5E}" type="pres">
      <dgm:prSet presAssocID="{B06AA79D-C52B-45C3-904F-7A1AE5B4951D}" presName="spacer" presStyleCnt="0"/>
      <dgm:spPr/>
    </dgm:pt>
    <dgm:pt modelId="{426F2D9D-7637-4FCF-B6EA-6D03F9CA879F}" type="pres">
      <dgm:prSet presAssocID="{A5C97B56-CCCA-49B4-9266-480632FF38F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F560A03-204D-4540-9962-DB8DC1C468DC}" type="pres">
      <dgm:prSet presAssocID="{3BDEB994-A032-41EA-A4FD-C03ACB91651F}" presName="spacer" presStyleCnt="0"/>
      <dgm:spPr/>
    </dgm:pt>
    <dgm:pt modelId="{BDCEEC8C-69F4-4A6D-8D14-45FA7B74CEB7}" type="pres">
      <dgm:prSet presAssocID="{F4202FF1-48AD-440B-957B-AC34732EBFC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9533A869-8B3A-4CCB-B6C1-0C93B91ADC47}" type="pres">
      <dgm:prSet presAssocID="{4BBD6C70-E6A3-42F5-AC53-79402B12ECB0}" presName="spacer" presStyleCnt="0"/>
      <dgm:spPr/>
    </dgm:pt>
    <dgm:pt modelId="{DC1B565C-78C1-468F-AD50-24FCBC4114F1}" type="pres">
      <dgm:prSet presAssocID="{8A21A8AA-73B2-43B0-87A5-47C119CC8AB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1CEC2F68-F51B-4421-9FCE-1D750555493E}" type="pres">
      <dgm:prSet presAssocID="{2582D395-E363-4D36-822B-CD92608549B9}" presName="spacer" presStyleCnt="0"/>
      <dgm:spPr/>
    </dgm:pt>
    <dgm:pt modelId="{0392F04C-EDC3-4D8A-BCDB-09A4E9BA2A81}" type="pres">
      <dgm:prSet presAssocID="{6BAA025A-A2A5-46F5-AC06-C1025784FEF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BA798EA-8A7A-4C19-ABE4-7843DC573701}" type="pres">
      <dgm:prSet presAssocID="{5F216AED-28C9-496E-AD6E-70FE02CC10DE}" presName="spacer" presStyleCnt="0"/>
      <dgm:spPr/>
    </dgm:pt>
    <dgm:pt modelId="{7F24DA8E-0C34-4ADB-8372-C5B04A69C29F}" type="pres">
      <dgm:prSet presAssocID="{676D3578-E8CB-429B-ADE5-C979E47F8BE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C699902-9AA9-4FFE-8B1D-71E60F8F560E}" srcId="{728A529A-8A67-48FA-B593-4045B0DE62C7}" destId="{A5C97B56-CCCA-49B4-9266-480632FF38F9}" srcOrd="2" destOrd="0" parTransId="{EE9F7103-F698-4EF5-B4A1-F63B04BE03C5}" sibTransId="{3BDEB994-A032-41EA-A4FD-C03ACB91651F}"/>
    <dgm:cxn modelId="{1EAB652F-6B71-4A10-B2F7-1D968E8990F9}" type="presOf" srcId="{A5C97B56-CCCA-49B4-9266-480632FF38F9}" destId="{426F2D9D-7637-4FCF-B6EA-6D03F9CA879F}" srcOrd="0" destOrd="0" presId="urn:microsoft.com/office/officeart/2005/8/layout/vList2"/>
    <dgm:cxn modelId="{29D22A31-D2AA-498F-A1E0-FEFCF236E3C9}" srcId="{728A529A-8A67-48FA-B593-4045B0DE62C7}" destId="{E8DA6EA8-AAD7-4A12-9954-6CE169369A43}" srcOrd="1" destOrd="0" parTransId="{8D0B01AB-D2F7-447B-BD35-32EF4F9F3AE1}" sibTransId="{B06AA79D-C52B-45C3-904F-7A1AE5B4951D}"/>
    <dgm:cxn modelId="{CF48333B-FCBA-4C97-B2E7-EEB21943DC75}" type="presOf" srcId="{F4202FF1-48AD-440B-957B-AC34732EBFC8}" destId="{BDCEEC8C-69F4-4A6D-8D14-45FA7B74CEB7}" srcOrd="0" destOrd="0" presId="urn:microsoft.com/office/officeart/2005/8/layout/vList2"/>
    <dgm:cxn modelId="{9C1F7547-4D8F-425B-8292-5247009792CE}" type="presOf" srcId="{676D3578-E8CB-429B-ADE5-C979E47F8BE5}" destId="{7F24DA8E-0C34-4ADB-8372-C5B04A69C29F}" srcOrd="0" destOrd="0" presId="urn:microsoft.com/office/officeart/2005/8/layout/vList2"/>
    <dgm:cxn modelId="{2453944D-695E-4446-9CE4-7DA2EC287010}" srcId="{728A529A-8A67-48FA-B593-4045B0DE62C7}" destId="{F4202FF1-48AD-440B-957B-AC34732EBFC8}" srcOrd="3" destOrd="0" parTransId="{E0FA9E3B-805A-4205-8627-4757D5256CCE}" sibTransId="{4BBD6C70-E6A3-42F5-AC53-79402B12ECB0}"/>
    <dgm:cxn modelId="{E0A30B61-400B-4B82-BEB2-DDF50289A1A2}" srcId="{728A529A-8A67-48FA-B593-4045B0DE62C7}" destId="{6BAA025A-A2A5-46F5-AC06-C1025784FEF1}" srcOrd="5" destOrd="0" parTransId="{27266600-2374-4537-ACB2-842AC41F1824}" sibTransId="{5F216AED-28C9-496E-AD6E-70FE02CC10DE}"/>
    <dgm:cxn modelId="{DE37BD65-4C94-476B-98E6-750EC4F078B4}" srcId="{728A529A-8A67-48FA-B593-4045B0DE62C7}" destId="{676D3578-E8CB-429B-ADE5-C979E47F8BE5}" srcOrd="6" destOrd="0" parTransId="{3EE594B0-E005-4EFC-BE4F-C6936ACE838B}" sibTransId="{E1DAEF2E-3BCB-4848-A6B2-D4D57CC8003C}"/>
    <dgm:cxn modelId="{FBB30D87-92BA-43DA-B443-3B7A91724252}" type="presOf" srcId="{E8DA6EA8-AAD7-4A12-9954-6CE169369A43}" destId="{32A71919-4AA2-4903-AB0E-5B3147098908}" srcOrd="0" destOrd="0" presId="urn:microsoft.com/office/officeart/2005/8/layout/vList2"/>
    <dgm:cxn modelId="{CF13F6A6-D0D8-4C5C-8E76-EBB42CF1A361}" type="presOf" srcId="{6BAA025A-A2A5-46F5-AC06-C1025784FEF1}" destId="{0392F04C-EDC3-4D8A-BCDB-09A4E9BA2A81}" srcOrd="0" destOrd="0" presId="urn:microsoft.com/office/officeart/2005/8/layout/vList2"/>
    <dgm:cxn modelId="{1C25F1B0-D0D0-4A52-804E-4BF9CB2202AB}" srcId="{728A529A-8A67-48FA-B593-4045B0DE62C7}" destId="{9FDBAD9A-88C9-4524-AA42-443F91783572}" srcOrd="0" destOrd="0" parTransId="{A53881BA-B15F-4205-B15E-AE84144EE4F6}" sibTransId="{42FCE461-31CF-40C4-9E37-287FC9050768}"/>
    <dgm:cxn modelId="{DA307CBA-1163-44D8-B90E-D86BB3DE535A}" type="presOf" srcId="{8A21A8AA-73B2-43B0-87A5-47C119CC8AB8}" destId="{DC1B565C-78C1-468F-AD50-24FCBC4114F1}" srcOrd="0" destOrd="0" presId="urn:microsoft.com/office/officeart/2005/8/layout/vList2"/>
    <dgm:cxn modelId="{B6391EBD-E0DA-48CE-84AF-76735720C0C2}" type="presOf" srcId="{9FDBAD9A-88C9-4524-AA42-443F91783572}" destId="{D181A9A4-D65A-49BE-8E33-C7265B4A2D19}" srcOrd="0" destOrd="0" presId="urn:microsoft.com/office/officeart/2005/8/layout/vList2"/>
    <dgm:cxn modelId="{701646CF-7AB6-4BC1-AD68-641C6A2752C1}" type="presOf" srcId="{728A529A-8A67-48FA-B593-4045B0DE62C7}" destId="{D789AAF9-1D89-4CA7-9109-349BC34FF9D4}" srcOrd="0" destOrd="0" presId="urn:microsoft.com/office/officeart/2005/8/layout/vList2"/>
    <dgm:cxn modelId="{C655CBF7-15E3-4A10-89CE-DA9DEB4D167C}" srcId="{728A529A-8A67-48FA-B593-4045B0DE62C7}" destId="{8A21A8AA-73B2-43B0-87A5-47C119CC8AB8}" srcOrd="4" destOrd="0" parTransId="{E4531495-3442-43D3-B7D6-8F2C72E1D7B9}" sibTransId="{2582D395-E363-4D36-822B-CD92608549B9}"/>
    <dgm:cxn modelId="{70CF734D-1CA9-4992-88F2-0608420A6C24}" type="presParOf" srcId="{D789AAF9-1D89-4CA7-9109-349BC34FF9D4}" destId="{D181A9A4-D65A-49BE-8E33-C7265B4A2D19}" srcOrd="0" destOrd="0" presId="urn:microsoft.com/office/officeart/2005/8/layout/vList2"/>
    <dgm:cxn modelId="{742EE0A9-28B0-427A-A36D-27C2B0A09A29}" type="presParOf" srcId="{D789AAF9-1D89-4CA7-9109-349BC34FF9D4}" destId="{6A4DB713-7391-4B54-9CFB-0874D81D0CFB}" srcOrd="1" destOrd="0" presId="urn:microsoft.com/office/officeart/2005/8/layout/vList2"/>
    <dgm:cxn modelId="{9D4FBC32-D1E2-4EFF-8D40-80A8FD32ED46}" type="presParOf" srcId="{D789AAF9-1D89-4CA7-9109-349BC34FF9D4}" destId="{32A71919-4AA2-4903-AB0E-5B3147098908}" srcOrd="2" destOrd="0" presId="urn:microsoft.com/office/officeart/2005/8/layout/vList2"/>
    <dgm:cxn modelId="{79CFD6D2-FEA8-42F0-A296-7A30C80048B0}" type="presParOf" srcId="{D789AAF9-1D89-4CA7-9109-349BC34FF9D4}" destId="{3E0C4205-C2DE-4FDB-BFDF-16FFB6D90F5E}" srcOrd="3" destOrd="0" presId="urn:microsoft.com/office/officeart/2005/8/layout/vList2"/>
    <dgm:cxn modelId="{ACEE39B4-2BBE-4E75-B557-D34E1A0255B5}" type="presParOf" srcId="{D789AAF9-1D89-4CA7-9109-349BC34FF9D4}" destId="{426F2D9D-7637-4FCF-B6EA-6D03F9CA879F}" srcOrd="4" destOrd="0" presId="urn:microsoft.com/office/officeart/2005/8/layout/vList2"/>
    <dgm:cxn modelId="{E8506D8C-E845-4D4F-B138-DFA6CDE27C4B}" type="presParOf" srcId="{D789AAF9-1D89-4CA7-9109-349BC34FF9D4}" destId="{6F560A03-204D-4540-9962-DB8DC1C468DC}" srcOrd="5" destOrd="0" presId="urn:microsoft.com/office/officeart/2005/8/layout/vList2"/>
    <dgm:cxn modelId="{A9F55B84-63FA-4B10-93EF-8A92DD0BC3B5}" type="presParOf" srcId="{D789AAF9-1D89-4CA7-9109-349BC34FF9D4}" destId="{BDCEEC8C-69F4-4A6D-8D14-45FA7B74CEB7}" srcOrd="6" destOrd="0" presId="urn:microsoft.com/office/officeart/2005/8/layout/vList2"/>
    <dgm:cxn modelId="{B3592B5D-A777-43A2-A8DE-6561C20A1615}" type="presParOf" srcId="{D789AAF9-1D89-4CA7-9109-349BC34FF9D4}" destId="{9533A869-8B3A-4CCB-B6C1-0C93B91ADC47}" srcOrd="7" destOrd="0" presId="urn:microsoft.com/office/officeart/2005/8/layout/vList2"/>
    <dgm:cxn modelId="{57A7613B-2FB1-4EB0-B0B4-CA47132E671B}" type="presParOf" srcId="{D789AAF9-1D89-4CA7-9109-349BC34FF9D4}" destId="{DC1B565C-78C1-468F-AD50-24FCBC4114F1}" srcOrd="8" destOrd="0" presId="urn:microsoft.com/office/officeart/2005/8/layout/vList2"/>
    <dgm:cxn modelId="{6B0FBFB6-63BD-42A1-820A-589C2309B70A}" type="presParOf" srcId="{D789AAF9-1D89-4CA7-9109-349BC34FF9D4}" destId="{1CEC2F68-F51B-4421-9FCE-1D750555493E}" srcOrd="9" destOrd="0" presId="urn:microsoft.com/office/officeart/2005/8/layout/vList2"/>
    <dgm:cxn modelId="{847B2C2E-252B-4230-85E2-E5F3C6BC0D81}" type="presParOf" srcId="{D789AAF9-1D89-4CA7-9109-349BC34FF9D4}" destId="{0392F04C-EDC3-4D8A-BCDB-09A4E9BA2A81}" srcOrd="10" destOrd="0" presId="urn:microsoft.com/office/officeart/2005/8/layout/vList2"/>
    <dgm:cxn modelId="{A8200450-B0AB-47A4-8E6C-79F0CD98EE77}" type="presParOf" srcId="{D789AAF9-1D89-4CA7-9109-349BC34FF9D4}" destId="{BBA798EA-8A7A-4C19-ABE4-7843DC573701}" srcOrd="11" destOrd="0" presId="urn:microsoft.com/office/officeart/2005/8/layout/vList2"/>
    <dgm:cxn modelId="{0CD6C4A6-849B-42F1-9305-F8C5B5762BAD}" type="presParOf" srcId="{D789AAF9-1D89-4CA7-9109-349BC34FF9D4}" destId="{7F24DA8E-0C34-4ADB-8372-C5B04A69C29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302E7B-FAFB-4242-A723-7ABC8CE76E48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0C823DE-F4B0-408C-939C-17154968AC11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So why are we doing this? </a:t>
          </a:r>
          <a:endParaRPr lang="en-US" sz="2400" dirty="0">
            <a:solidFill>
              <a:schemeClr val="tx1"/>
            </a:solidFill>
          </a:endParaRPr>
        </a:p>
      </dgm:t>
    </dgm:pt>
    <dgm:pt modelId="{D05A9DE1-A266-459B-A5FB-9874E31181F9}" type="parTrans" cxnId="{5A44819A-55E9-4595-9E1B-1C164923AD23}">
      <dgm:prSet/>
      <dgm:spPr/>
      <dgm:t>
        <a:bodyPr/>
        <a:lstStyle/>
        <a:p>
          <a:endParaRPr lang="en-US"/>
        </a:p>
      </dgm:t>
    </dgm:pt>
    <dgm:pt modelId="{AC0B14B9-1FA9-428B-9A69-17DCC1C96798}" type="sibTrans" cxnId="{5A44819A-55E9-4595-9E1B-1C164923AD23}">
      <dgm:prSet/>
      <dgm:spPr/>
      <dgm:t>
        <a:bodyPr/>
        <a:lstStyle/>
        <a:p>
          <a:endParaRPr lang="en-US"/>
        </a:p>
      </dgm:t>
    </dgm:pt>
    <dgm:pt modelId="{97DEEBF1-F422-4F77-872C-4F3287A4F573}">
      <dgm:prSet/>
      <dgm:spPr/>
      <dgm:t>
        <a:bodyPr/>
        <a:lstStyle/>
        <a:p>
          <a:r>
            <a:rPr lang="en-US" dirty="0"/>
            <a:t>A platform for the ECRG leaders to share best practices in professional development of members.</a:t>
          </a:r>
        </a:p>
      </dgm:t>
    </dgm:pt>
    <dgm:pt modelId="{A95413FC-1692-4290-8E26-6CAB6B7CE7CC}" type="parTrans" cxnId="{36AD1BF4-53ED-434F-98B1-85B68D9430AD}">
      <dgm:prSet/>
      <dgm:spPr/>
      <dgm:t>
        <a:bodyPr/>
        <a:lstStyle/>
        <a:p>
          <a:endParaRPr lang="en-US"/>
        </a:p>
      </dgm:t>
    </dgm:pt>
    <dgm:pt modelId="{EFC35612-869E-4625-80F3-641A0176A060}" type="sibTrans" cxnId="{36AD1BF4-53ED-434F-98B1-85B68D9430AD}">
      <dgm:prSet/>
      <dgm:spPr/>
      <dgm:t>
        <a:bodyPr/>
        <a:lstStyle/>
        <a:p>
          <a:endParaRPr lang="en-US"/>
        </a:p>
      </dgm:t>
    </dgm:pt>
    <dgm:pt modelId="{EB27EFD5-AA44-435C-A037-AFA551818470}">
      <dgm:prSet/>
      <dgm:spPr/>
      <dgm:t>
        <a:bodyPr/>
        <a:lstStyle/>
        <a:p>
          <a:r>
            <a:rPr lang="en-US" dirty="0"/>
            <a:t>Discuss growth development, challenges and issues around </a:t>
          </a:r>
          <a:r>
            <a:rPr lang="en-US" b="1" dirty="0"/>
            <a:t>Early Career &amp; NextGen </a:t>
          </a:r>
          <a:r>
            <a:rPr lang="en-US" dirty="0"/>
            <a:t>across DOE complexes.</a:t>
          </a:r>
        </a:p>
      </dgm:t>
    </dgm:pt>
    <dgm:pt modelId="{0AE29990-9D6F-4D48-8D22-0DDDFDDC9ADA}" type="parTrans" cxnId="{B08C998A-4704-4E58-8616-CF40A8AB5C07}">
      <dgm:prSet/>
      <dgm:spPr/>
      <dgm:t>
        <a:bodyPr/>
        <a:lstStyle/>
        <a:p>
          <a:endParaRPr lang="en-US"/>
        </a:p>
      </dgm:t>
    </dgm:pt>
    <dgm:pt modelId="{82014D85-202C-4A27-818E-E58D98C3FA5B}" type="sibTrans" cxnId="{B08C998A-4704-4E58-8616-CF40A8AB5C07}">
      <dgm:prSet/>
      <dgm:spPr/>
      <dgm:t>
        <a:bodyPr/>
        <a:lstStyle/>
        <a:p>
          <a:endParaRPr lang="en-US"/>
        </a:p>
      </dgm:t>
    </dgm:pt>
    <dgm:pt modelId="{8F7A5663-7EF5-4F74-AB5A-887422887F58}">
      <dgm:prSet/>
      <dgm:spPr/>
      <dgm:t>
        <a:bodyPr/>
        <a:lstStyle/>
        <a:p>
          <a:r>
            <a:rPr lang="en-US" dirty="0"/>
            <a:t>Give members exposure to other DOE facilities to see similarities and differences</a:t>
          </a:r>
        </a:p>
      </dgm:t>
    </dgm:pt>
    <dgm:pt modelId="{4730CD43-7016-4166-AA1F-104128B9A31D}" type="parTrans" cxnId="{094EAE70-934B-4835-B85B-C4670EB22F7B}">
      <dgm:prSet/>
      <dgm:spPr/>
      <dgm:t>
        <a:bodyPr/>
        <a:lstStyle/>
        <a:p>
          <a:endParaRPr lang="en-US"/>
        </a:p>
      </dgm:t>
    </dgm:pt>
    <dgm:pt modelId="{76B7B1FC-6DB3-41C6-BF61-F942B00D864A}" type="sibTrans" cxnId="{094EAE70-934B-4835-B85B-C4670EB22F7B}">
      <dgm:prSet/>
      <dgm:spPr/>
      <dgm:t>
        <a:bodyPr/>
        <a:lstStyle/>
        <a:p>
          <a:endParaRPr lang="en-US"/>
        </a:p>
      </dgm:t>
    </dgm:pt>
    <dgm:pt modelId="{DCF385D5-CAE5-4DEF-A9C9-8A7184D01F7A}">
      <dgm:prSet/>
      <dgm:spPr/>
      <dgm:t>
        <a:bodyPr/>
        <a:lstStyle/>
        <a:p>
          <a:r>
            <a:rPr lang="en-US" dirty="0"/>
            <a:t>Platform for members to grow their professional network.</a:t>
          </a:r>
        </a:p>
      </dgm:t>
    </dgm:pt>
    <dgm:pt modelId="{732701FB-0D73-46E5-844C-E16C2233D1AF}" type="parTrans" cxnId="{00C49D27-DDE7-4A85-BFE6-27CFCD7FA607}">
      <dgm:prSet/>
      <dgm:spPr/>
      <dgm:t>
        <a:bodyPr/>
        <a:lstStyle/>
        <a:p>
          <a:endParaRPr lang="en-US"/>
        </a:p>
      </dgm:t>
    </dgm:pt>
    <dgm:pt modelId="{2D85C6DE-D829-4753-B26D-F8131883701E}" type="sibTrans" cxnId="{00C49D27-DDE7-4A85-BFE6-27CFCD7FA607}">
      <dgm:prSet/>
      <dgm:spPr/>
      <dgm:t>
        <a:bodyPr/>
        <a:lstStyle/>
        <a:p>
          <a:endParaRPr lang="en-US"/>
        </a:p>
      </dgm:t>
    </dgm:pt>
    <dgm:pt modelId="{354D1A9B-FC7E-4078-A6E8-D344A724DE7D}">
      <dgm:prSet/>
      <dgm:spPr/>
      <dgm:t>
        <a:bodyPr/>
        <a:lstStyle/>
        <a:p>
          <a:r>
            <a:rPr lang="en-US" b="1" dirty="0"/>
            <a:t>One day, an in-person summit sponsored by DOE. </a:t>
          </a:r>
          <a:endParaRPr lang="en-US" dirty="0"/>
        </a:p>
      </dgm:t>
    </dgm:pt>
    <dgm:pt modelId="{E11C12B6-F6E5-4BFE-9212-EB82E6570C87}" type="parTrans" cxnId="{FE988F93-D94F-423F-8EAC-7367A9371964}">
      <dgm:prSet/>
      <dgm:spPr/>
      <dgm:t>
        <a:bodyPr/>
        <a:lstStyle/>
        <a:p>
          <a:endParaRPr lang="en-US"/>
        </a:p>
      </dgm:t>
    </dgm:pt>
    <dgm:pt modelId="{A8D8652E-F06A-4DC7-9812-549725B73FB4}" type="sibTrans" cxnId="{FE988F93-D94F-423F-8EAC-7367A9371964}">
      <dgm:prSet/>
      <dgm:spPr/>
      <dgm:t>
        <a:bodyPr/>
        <a:lstStyle/>
        <a:p>
          <a:endParaRPr lang="en-US"/>
        </a:p>
      </dgm:t>
    </dgm:pt>
    <dgm:pt modelId="{1D69FDCB-7870-4139-96C4-94AFA4F645BE}">
      <dgm:prSet/>
      <dgm:spPr/>
      <dgm:t>
        <a:bodyPr/>
        <a:lstStyle/>
        <a:p>
          <a:r>
            <a:rPr lang="en-US" i="1" dirty="0"/>
            <a:t>Some of our leadership member started an Early Career Community of Practice (CoP) called </a:t>
          </a:r>
          <a:r>
            <a:rPr lang="en-US" b="1" i="1" dirty="0"/>
            <a:t>Early Career Leadership Launchpad (ECLL)</a:t>
          </a:r>
          <a:r>
            <a:rPr lang="en-US" i="1" dirty="0"/>
            <a:t> - bimonthly meeting starting August 2023.</a:t>
          </a:r>
          <a:endParaRPr lang="en-US" dirty="0"/>
        </a:p>
      </dgm:t>
    </dgm:pt>
    <dgm:pt modelId="{0AFC78A6-9B8D-48ED-8326-15F35FF56D3C}" type="parTrans" cxnId="{37A7A54E-489A-4701-BCE9-D62B15DDCE8A}">
      <dgm:prSet/>
      <dgm:spPr/>
      <dgm:t>
        <a:bodyPr/>
        <a:lstStyle/>
        <a:p>
          <a:endParaRPr lang="en-US"/>
        </a:p>
      </dgm:t>
    </dgm:pt>
    <dgm:pt modelId="{93F6F0D0-90E8-44E7-BE5A-3617A8034091}" type="sibTrans" cxnId="{37A7A54E-489A-4701-BCE9-D62B15DDCE8A}">
      <dgm:prSet/>
      <dgm:spPr/>
      <dgm:t>
        <a:bodyPr/>
        <a:lstStyle/>
        <a:p>
          <a:endParaRPr lang="en-US"/>
        </a:p>
      </dgm:t>
    </dgm:pt>
    <dgm:pt modelId="{F475269C-9B74-4354-B311-B402E5A05FBB}" type="pres">
      <dgm:prSet presAssocID="{19302E7B-FAFB-4242-A723-7ABC8CE76E48}" presName="Name0" presStyleCnt="0">
        <dgm:presLayoutVars>
          <dgm:dir/>
          <dgm:animLvl val="lvl"/>
          <dgm:resizeHandles val="exact"/>
        </dgm:presLayoutVars>
      </dgm:prSet>
      <dgm:spPr/>
    </dgm:pt>
    <dgm:pt modelId="{7AF0150E-0C86-42D9-BDED-1F372EE35097}" type="pres">
      <dgm:prSet presAssocID="{1D69FDCB-7870-4139-96C4-94AFA4F645BE}" presName="boxAndChildren" presStyleCnt="0"/>
      <dgm:spPr/>
    </dgm:pt>
    <dgm:pt modelId="{FC2AE4A4-6DEB-46FE-85A2-5BA90D07F869}" type="pres">
      <dgm:prSet presAssocID="{1D69FDCB-7870-4139-96C4-94AFA4F645BE}" presName="parentTextBox" presStyleLbl="node1" presStyleIdx="0" presStyleCnt="2" custScaleY="44084"/>
      <dgm:spPr/>
    </dgm:pt>
    <dgm:pt modelId="{98E3DAEE-65C2-4DED-8359-37F87CB0B7BA}" type="pres">
      <dgm:prSet presAssocID="{AC0B14B9-1FA9-428B-9A69-17DCC1C96798}" presName="sp" presStyleCnt="0"/>
      <dgm:spPr/>
    </dgm:pt>
    <dgm:pt modelId="{0E831F9C-D4F9-4886-8382-B715F422D924}" type="pres">
      <dgm:prSet presAssocID="{80C823DE-F4B0-408C-939C-17154968AC11}" presName="arrowAndChildren" presStyleCnt="0"/>
      <dgm:spPr/>
    </dgm:pt>
    <dgm:pt modelId="{493E4978-2C53-4746-92FD-E4D13903B1E4}" type="pres">
      <dgm:prSet presAssocID="{80C823DE-F4B0-408C-939C-17154968AC11}" presName="parentTextArrow" presStyleLbl="node1" presStyleIdx="0" presStyleCnt="2"/>
      <dgm:spPr/>
    </dgm:pt>
    <dgm:pt modelId="{2D2DA618-540F-41BD-ABD8-3DBC50DCF472}" type="pres">
      <dgm:prSet presAssocID="{80C823DE-F4B0-408C-939C-17154968AC11}" presName="arrow" presStyleLbl="node1" presStyleIdx="1" presStyleCnt="2" custLinFactNeighborX="0" custLinFactNeighborY="-1299"/>
      <dgm:spPr/>
    </dgm:pt>
    <dgm:pt modelId="{65A1C7DC-28C1-4B9C-A90B-7DA42237D294}" type="pres">
      <dgm:prSet presAssocID="{80C823DE-F4B0-408C-939C-17154968AC11}" presName="descendantArrow" presStyleCnt="0"/>
      <dgm:spPr/>
    </dgm:pt>
    <dgm:pt modelId="{8570B7EB-AACC-4B49-9976-D4A3B0B65D66}" type="pres">
      <dgm:prSet presAssocID="{97DEEBF1-F422-4F77-872C-4F3287A4F573}" presName="childTextArrow" presStyleLbl="fgAccFollowNode1" presStyleIdx="0" presStyleCnt="5">
        <dgm:presLayoutVars>
          <dgm:bulletEnabled val="1"/>
        </dgm:presLayoutVars>
      </dgm:prSet>
      <dgm:spPr/>
    </dgm:pt>
    <dgm:pt modelId="{6F0C54DD-6AC3-4B2B-9205-F790D7ADBD4E}" type="pres">
      <dgm:prSet presAssocID="{EB27EFD5-AA44-435C-A037-AFA551818470}" presName="childTextArrow" presStyleLbl="fgAccFollowNode1" presStyleIdx="1" presStyleCnt="5">
        <dgm:presLayoutVars>
          <dgm:bulletEnabled val="1"/>
        </dgm:presLayoutVars>
      </dgm:prSet>
      <dgm:spPr/>
    </dgm:pt>
    <dgm:pt modelId="{3C4AFC22-8636-499C-BF19-AC26F14F9318}" type="pres">
      <dgm:prSet presAssocID="{8F7A5663-7EF5-4F74-AB5A-887422887F58}" presName="childTextArrow" presStyleLbl="fgAccFollowNode1" presStyleIdx="2" presStyleCnt="5">
        <dgm:presLayoutVars>
          <dgm:bulletEnabled val="1"/>
        </dgm:presLayoutVars>
      </dgm:prSet>
      <dgm:spPr/>
    </dgm:pt>
    <dgm:pt modelId="{C530E08B-870C-4671-AE7B-51AE640DB188}" type="pres">
      <dgm:prSet presAssocID="{DCF385D5-CAE5-4DEF-A9C9-8A7184D01F7A}" presName="childTextArrow" presStyleLbl="fgAccFollowNode1" presStyleIdx="3" presStyleCnt="5">
        <dgm:presLayoutVars>
          <dgm:bulletEnabled val="1"/>
        </dgm:presLayoutVars>
      </dgm:prSet>
      <dgm:spPr/>
    </dgm:pt>
    <dgm:pt modelId="{5F0BBE06-7E22-4DCA-B723-E5097DA3FBC5}" type="pres">
      <dgm:prSet presAssocID="{354D1A9B-FC7E-4078-A6E8-D344A724DE7D}" presName="childTextArrow" presStyleLbl="fgAccFollowNode1" presStyleIdx="4" presStyleCnt="5">
        <dgm:presLayoutVars>
          <dgm:bulletEnabled val="1"/>
        </dgm:presLayoutVars>
      </dgm:prSet>
      <dgm:spPr/>
    </dgm:pt>
  </dgm:ptLst>
  <dgm:cxnLst>
    <dgm:cxn modelId="{489CE402-24EF-4A04-B1FA-FC5F3E1D8361}" type="presOf" srcId="{19302E7B-FAFB-4242-A723-7ABC8CE76E48}" destId="{F475269C-9B74-4354-B311-B402E5A05FBB}" srcOrd="0" destOrd="0" presId="urn:microsoft.com/office/officeart/2005/8/layout/process4"/>
    <dgm:cxn modelId="{5E1BA111-86B2-433E-9BC3-A4B6C18849E3}" type="presOf" srcId="{DCF385D5-CAE5-4DEF-A9C9-8A7184D01F7A}" destId="{C530E08B-870C-4671-AE7B-51AE640DB188}" srcOrd="0" destOrd="0" presId="urn:microsoft.com/office/officeart/2005/8/layout/process4"/>
    <dgm:cxn modelId="{81C92D1A-8389-4FD1-B141-8ABD2C3C1A27}" type="presOf" srcId="{97DEEBF1-F422-4F77-872C-4F3287A4F573}" destId="{8570B7EB-AACC-4B49-9976-D4A3B0B65D66}" srcOrd="0" destOrd="0" presId="urn:microsoft.com/office/officeart/2005/8/layout/process4"/>
    <dgm:cxn modelId="{00C49D27-DDE7-4A85-BFE6-27CFCD7FA607}" srcId="{80C823DE-F4B0-408C-939C-17154968AC11}" destId="{DCF385D5-CAE5-4DEF-A9C9-8A7184D01F7A}" srcOrd="3" destOrd="0" parTransId="{732701FB-0D73-46E5-844C-E16C2233D1AF}" sibTransId="{2D85C6DE-D829-4753-B26D-F8131883701E}"/>
    <dgm:cxn modelId="{37A7A54E-489A-4701-BCE9-D62B15DDCE8A}" srcId="{19302E7B-FAFB-4242-A723-7ABC8CE76E48}" destId="{1D69FDCB-7870-4139-96C4-94AFA4F645BE}" srcOrd="1" destOrd="0" parTransId="{0AFC78A6-9B8D-48ED-8326-15F35FF56D3C}" sibTransId="{93F6F0D0-90E8-44E7-BE5A-3617A8034091}"/>
    <dgm:cxn modelId="{2F7ED36B-7173-4925-B24F-C4B3A3BD91AC}" type="presOf" srcId="{1D69FDCB-7870-4139-96C4-94AFA4F645BE}" destId="{FC2AE4A4-6DEB-46FE-85A2-5BA90D07F869}" srcOrd="0" destOrd="0" presId="urn:microsoft.com/office/officeart/2005/8/layout/process4"/>
    <dgm:cxn modelId="{094EAE70-934B-4835-B85B-C4670EB22F7B}" srcId="{80C823DE-F4B0-408C-939C-17154968AC11}" destId="{8F7A5663-7EF5-4F74-AB5A-887422887F58}" srcOrd="2" destOrd="0" parTransId="{4730CD43-7016-4166-AA1F-104128B9A31D}" sibTransId="{76B7B1FC-6DB3-41C6-BF61-F942B00D864A}"/>
    <dgm:cxn modelId="{C8EC0988-4E76-4A94-8AAA-151E52EC0724}" type="presOf" srcId="{8F7A5663-7EF5-4F74-AB5A-887422887F58}" destId="{3C4AFC22-8636-499C-BF19-AC26F14F9318}" srcOrd="0" destOrd="0" presId="urn:microsoft.com/office/officeart/2005/8/layout/process4"/>
    <dgm:cxn modelId="{B08C998A-4704-4E58-8616-CF40A8AB5C07}" srcId="{80C823DE-F4B0-408C-939C-17154968AC11}" destId="{EB27EFD5-AA44-435C-A037-AFA551818470}" srcOrd="1" destOrd="0" parTransId="{0AE29990-9D6F-4D48-8D22-0DDDFDDC9ADA}" sibTransId="{82014D85-202C-4A27-818E-E58D98C3FA5B}"/>
    <dgm:cxn modelId="{6A8E2E93-DE1D-4EC5-843E-8834AD01E675}" type="presOf" srcId="{80C823DE-F4B0-408C-939C-17154968AC11}" destId="{2D2DA618-540F-41BD-ABD8-3DBC50DCF472}" srcOrd="1" destOrd="0" presId="urn:microsoft.com/office/officeart/2005/8/layout/process4"/>
    <dgm:cxn modelId="{FE988F93-D94F-423F-8EAC-7367A9371964}" srcId="{80C823DE-F4B0-408C-939C-17154968AC11}" destId="{354D1A9B-FC7E-4078-A6E8-D344A724DE7D}" srcOrd="4" destOrd="0" parTransId="{E11C12B6-F6E5-4BFE-9212-EB82E6570C87}" sibTransId="{A8D8652E-F06A-4DC7-9812-549725B73FB4}"/>
    <dgm:cxn modelId="{5A44819A-55E9-4595-9E1B-1C164923AD23}" srcId="{19302E7B-FAFB-4242-A723-7ABC8CE76E48}" destId="{80C823DE-F4B0-408C-939C-17154968AC11}" srcOrd="0" destOrd="0" parTransId="{D05A9DE1-A266-459B-A5FB-9874E31181F9}" sibTransId="{AC0B14B9-1FA9-428B-9A69-17DCC1C96798}"/>
    <dgm:cxn modelId="{D2BC00AD-BB8C-4E05-BF87-384F00A1324D}" type="presOf" srcId="{354D1A9B-FC7E-4078-A6E8-D344A724DE7D}" destId="{5F0BBE06-7E22-4DCA-B723-E5097DA3FBC5}" srcOrd="0" destOrd="0" presId="urn:microsoft.com/office/officeart/2005/8/layout/process4"/>
    <dgm:cxn modelId="{5587B7B0-A048-48FC-B7F4-ADA1312C0545}" type="presOf" srcId="{80C823DE-F4B0-408C-939C-17154968AC11}" destId="{493E4978-2C53-4746-92FD-E4D13903B1E4}" srcOrd="0" destOrd="0" presId="urn:microsoft.com/office/officeart/2005/8/layout/process4"/>
    <dgm:cxn modelId="{012E28EC-7B5E-4DD2-A27B-9BA545B17D53}" type="presOf" srcId="{EB27EFD5-AA44-435C-A037-AFA551818470}" destId="{6F0C54DD-6AC3-4B2B-9205-F790D7ADBD4E}" srcOrd="0" destOrd="0" presId="urn:microsoft.com/office/officeart/2005/8/layout/process4"/>
    <dgm:cxn modelId="{36AD1BF4-53ED-434F-98B1-85B68D9430AD}" srcId="{80C823DE-F4B0-408C-939C-17154968AC11}" destId="{97DEEBF1-F422-4F77-872C-4F3287A4F573}" srcOrd="0" destOrd="0" parTransId="{A95413FC-1692-4290-8E26-6CAB6B7CE7CC}" sibTransId="{EFC35612-869E-4625-80F3-641A0176A060}"/>
    <dgm:cxn modelId="{521C1603-F95F-4FB7-A80C-14CD6F7B3A04}" type="presParOf" srcId="{F475269C-9B74-4354-B311-B402E5A05FBB}" destId="{7AF0150E-0C86-42D9-BDED-1F372EE35097}" srcOrd="0" destOrd="0" presId="urn:microsoft.com/office/officeart/2005/8/layout/process4"/>
    <dgm:cxn modelId="{3727874D-FBA4-41E0-AC54-6919AD2D5157}" type="presParOf" srcId="{7AF0150E-0C86-42D9-BDED-1F372EE35097}" destId="{FC2AE4A4-6DEB-46FE-85A2-5BA90D07F869}" srcOrd="0" destOrd="0" presId="urn:microsoft.com/office/officeart/2005/8/layout/process4"/>
    <dgm:cxn modelId="{BFE02EFF-0F76-46ED-94D4-E66FD0B69FAB}" type="presParOf" srcId="{F475269C-9B74-4354-B311-B402E5A05FBB}" destId="{98E3DAEE-65C2-4DED-8359-37F87CB0B7BA}" srcOrd="1" destOrd="0" presId="urn:microsoft.com/office/officeart/2005/8/layout/process4"/>
    <dgm:cxn modelId="{7D6621E7-E012-4265-B8F8-E8C8EEDFE001}" type="presParOf" srcId="{F475269C-9B74-4354-B311-B402E5A05FBB}" destId="{0E831F9C-D4F9-4886-8382-B715F422D924}" srcOrd="2" destOrd="0" presId="urn:microsoft.com/office/officeart/2005/8/layout/process4"/>
    <dgm:cxn modelId="{DB62D727-2506-4345-BFAB-A81A5272E987}" type="presParOf" srcId="{0E831F9C-D4F9-4886-8382-B715F422D924}" destId="{493E4978-2C53-4746-92FD-E4D13903B1E4}" srcOrd="0" destOrd="0" presId="urn:microsoft.com/office/officeart/2005/8/layout/process4"/>
    <dgm:cxn modelId="{58B5D935-E171-43AF-9404-8DB09354360F}" type="presParOf" srcId="{0E831F9C-D4F9-4886-8382-B715F422D924}" destId="{2D2DA618-540F-41BD-ABD8-3DBC50DCF472}" srcOrd="1" destOrd="0" presId="urn:microsoft.com/office/officeart/2005/8/layout/process4"/>
    <dgm:cxn modelId="{6376760A-3BAA-4AC9-83C2-5085289FA916}" type="presParOf" srcId="{0E831F9C-D4F9-4886-8382-B715F422D924}" destId="{65A1C7DC-28C1-4B9C-A90B-7DA42237D294}" srcOrd="2" destOrd="0" presId="urn:microsoft.com/office/officeart/2005/8/layout/process4"/>
    <dgm:cxn modelId="{64ADA5D3-A391-401E-A264-EBB608208C9C}" type="presParOf" srcId="{65A1C7DC-28C1-4B9C-A90B-7DA42237D294}" destId="{8570B7EB-AACC-4B49-9976-D4A3B0B65D66}" srcOrd="0" destOrd="0" presId="urn:microsoft.com/office/officeart/2005/8/layout/process4"/>
    <dgm:cxn modelId="{1567C841-2F12-4866-83D1-FBE30821491D}" type="presParOf" srcId="{65A1C7DC-28C1-4B9C-A90B-7DA42237D294}" destId="{6F0C54DD-6AC3-4B2B-9205-F790D7ADBD4E}" srcOrd="1" destOrd="0" presId="urn:microsoft.com/office/officeart/2005/8/layout/process4"/>
    <dgm:cxn modelId="{282D66F9-9730-4350-8C33-BEC4B643488D}" type="presParOf" srcId="{65A1C7DC-28C1-4B9C-A90B-7DA42237D294}" destId="{3C4AFC22-8636-499C-BF19-AC26F14F9318}" srcOrd="2" destOrd="0" presId="urn:microsoft.com/office/officeart/2005/8/layout/process4"/>
    <dgm:cxn modelId="{843735A8-CF2B-4C17-AD0B-1007B0BC11B4}" type="presParOf" srcId="{65A1C7DC-28C1-4B9C-A90B-7DA42237D294}" destId="{C530E08B-870C-4671-AE7B-51AE640DB188}" srcOrd="3" destOrd="0" presId="urn:microsoft.com/office/officeart/2005/8/layout/process4"/>
    <dgm:cxn modelId="{D502CFB7-C553-49B2-8426-88B93A523A75}" type="presParOf" srcId="{65A1C7DC-28C1-4B9C-A90B-7DA42237D294}" destId="{5F0BBE06-7E22-4DCA-B723-E5097DA3FBC5}" srcOrd="4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A2D77-22D0-4A7E-BA75-258344C05D5E}">
      <dsp:nvSpPr>
        <dsp:cNvPr id="0" name=""/>
        <dsp:cNvSpPr/>
      </dsp:nvSpPr>
      <dsp:spPr>
        <a:xfrm>
          <a:off x="0" y="0"/>
          <a:ext cx="10757647" cy="25853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Our mission is to proactively prepare for the growth and development of the early career demographic at Brookhaven National Laboratory by: </a:t>
          </a:r>
          <a:endParaRPr lang="en-US" sz="2400" kern="1200"/>
        </a:p>
      </dsp:txBody>
      <dsp:txXfrm>
        <a:off x="0" y="0"/>
        <a:ext cx="10757647" cy="1396074"/>
      </dsp:txXfrm>
    </dsp:sp>
    <dsp:sp modelId="{3584C093-9CBC-4A93-8BAF-9B60902AFA14}">
      <dsp:nvSpPr>
        <dsp:cNvPr id="0" name=""/>
        <dsp:cNvSpPr/>
      </dsp:nvSpPr>
      <dsp:spPr>
        <a:xfrm>
          <a:off x="0" y="1344367"/>
          <a:ext cx="2689411" cy="118924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Attracting qualified and diverse early career staff </a:t>
          </a:r>
          <a:endParaRPr lang="en-US" sz="1300" kern="1200"/>
        </a:p>
      </dsp:txBody>
      <dsp:txXfrm>
        <a:off x="0" y="1344367"/>
        <a:ext cx="2689411" cy="1189248"/>
      </dsp:txXfrm>
    </dsp:sp>
    <dsp:sp modelId="{32231691-6DE7-4331-A11A-16000661AE56}">
      <dsp:nvSpPr>
        <dsp:cNvPr id="0" name=""/>
        <dsp:cNvSpPr/>
      </dsp:nvSpPr>
      <dsp:spPr>
        <a:xfrm>
          <a:off x="2689411" y="1344367"/>
          <a:ext cx="2689411" cy="1189248"/>
        </a:xfrm>
        <a:prstGeom prst="rect">
          <a:avLst/>
        </a:prstGeom>
        <a:solidFill>
          <a:schemeClr val="accent2">
            <a:tint val="40000"/>
            <a:alpha val="90000"/>
            <a:hueOff val="-2484909"/>
            <a:satOff val="-3083"/>
            <a:lumOff val="-3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484909"/>
              <a:satOff val="-3083"/>
              <a:lumOff val="-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Retaining the talent through an inclusive, equitable and supportive work culture</a:t>
          </a:r>
          <a:endParaRPr lang="en-US" sz="1300" kern="1200"/>
        </a:p>
      </dsp:txBody>
      <dsp:txXfrm>
        <a:off x="2689411" y="1344367"/>
        <a:ext cx="2689411" cy="1189248"/>
      </dsp:txXfrm>
    </dsp:sp>
    <dsp:sp modelId="{4029703A-F9E0-4A2C-B721-286A58FD11BB}">
      <dsp:nvSpPr>
        <dsp:cNvPr id="0" name=""/>
        <dsp:cNvSpPr/>
      </dsp:nvSpPr>
      <dsp:spPr>
        <a:xfrm>
          <a:off x="5378823" y="1344367"/>
          <a:ext cx="2689411" cy="1189248"/>
        </a:xfrm>
        <a:prstGeom prst="rect">
          <a:avLst/>
        </a:prstGeom>
        <a:solidFill>
          <a:schemeClr val="accent2">
            <a:tint val="40000"/>
            <a:alpha val="90000"/>
            <a:hueOff val="-4969818"/>
            <a:satOff val="-6165"/>
            <a:lumOff val="-6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969818"/>
              <a:satOff val="-6165"/>
              <a:lumOff val="-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Developing talent through</a:t>
          </a:r>
          <a:r>
            <a:rPr lang="en-US" sz="1300" b="1" i="0" kern="1200"/>
            <a:t> </a:t>
          </a:r>
          <a:r>
            <a:rPr lang="en-US" sz="1300" b="0" i="0" kern="1200"/>
            <a:t>professional growth opportunities and facilitating intra-generational knowledge transfer</a:t>
          </a:r>
          <a:endParaRPr lang="en-US" sz="1300" kern="1200"/>
        </a:p>
      </dsp:txBody>
      <dsp:txXfrm>
        <a:off x="5378823" y="1344367"/>
        <a:ext cx="2689411" cy="1189248"/>
      </dsp:txXfrm>
    </dsp:sp>
    <dsp:sp modelId="{35A875DB-2DDD-4BFC-9363-CF0A94F050C9}">
      <dsp:nvSpPr>
        <dsp:cNvPr id="0" name=""/>
        <dsp:cNvSpPr/>
      </dsp:nvSpPr>
      <dsp:spPr>
        <a:xfrm>
          <a:off x="8068235" y="1344367"/>
          <a:ext cx="2689411" cy="1189248"/>
        </a:xfrm>
        <a:prstGeom prst="rect">
          <a:avLst/>
        </a:prstGeom>
        <a:solidFill>
          <a:schemeClr val="accent2">
            <a:tint val="40000"/>
            <a:alpha val="90000"/>
            <a:hueOff val="-7454726"/>
            <a:satOff val="-9248"/>
            <a:lumOff val="-9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454726"/>
              <a:satOff val="-9248"/>
              <a:lumOff val="-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Promoting collaboration between the early career scientific and support staff by providing a platform to discuss issues and propose ideas for the future </a:t>
          </a:r>
          <a:br>
            <a:rPr lang="en-US" sz="1300" b="0" i="0" kern="1200"/>
          </a:br>
          <a:endParaRPr lang="en-US" sz="1300" kern="1200"/>
        </a:p>
      </dsp:txBody>
      <dsp:txXfrm>
        <a:off x="8068235" y="1344367"/>
        <a:ext cx="2689411" cy="11892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567EA-A849-47AA-84A9-6118492661FC}">
      <dsp:nvSpPr>
        <dsp:cNvPr id="0" name=""/>
        <dsp:cNvSpPr/>
      </dsp:nvSpPr>
      <dsp:spPr>
        <a:xfrm rot="5400000">
          <a:off x="6155993" y="-2407325"/>
          <a:ext cx="1250288" cy="63822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Anyone can be a member of ECRG, regardless of age or years of service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Experienced perspectives </a:t>
          </a:r>
          <a:r>
            <a:rPr lang="en-US" sz="1200" b="1" kern="1200"/>
            <a:t>are valued and necessary </a:t>
          </a:r>
          <a:r>
            <a:rPr lang="en-US" sz="1200" kern="1200"/>
            <a:t>within ECRG.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We want to promote knowledge transfer and growth for all!</a:t>
          </a:r>
        </a:p>
      </dsp:txBody>
      <dsp:txXfrm rot="-5400000">
        <a:off x="3590014" y="219688"/>
        <a:ext cx="6321213" cy="1128220"/>
      </dsp:txXfrm>
    </dsp:sp>
    <dsp:sp modelId="{8C529307-F47A-47A5-9CCC-A9C954A823C6}">
      <dsp:nvSpPr>
        <dsp:cNvPr id="0" name=""/>
        <dsp:cNvSpPr/>
      </dsp:nvSpPr>
      <dsp:spPr>
        <a:xfrm>
          <a:off x="0" y="2367"/>
          <a:ext cx="3590013" cy="1562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We’re open to everyone:</a:t>
          </a:r>
        </a:p>
      </dsp:txBody>
      <dsp:txXfrm>
        <a:off x="76293" y="78660"/>
        <a:ext cx="3437427" cy="1410274"/>
      </dsp:txXfrm>
    </dsp:sp>
    <dsp:sp modelId="{FF653950-CC8B-4177-8109-004A01AAEC7A}">
      <dsp:nvSpPr>
        <dsp:cNvPr id="0" name=""/>
        <dsp:cNvSpPr/>
      </dsp:nvSpPr>
      <dsp:spPr>
        <a:xfrm rot="5400000">
          <a:off x="6155993" y="-766321"/>
          <a:ext cx="1250288" cy="63822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Newsletter Committee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Coffee Chat Committee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Technician Pipeline Committee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Community Outreach Committee</a:t>
          </a:r>
        </a:p>
      </dsp:txBody>
      <dsp:txXfrm rot="-5400000">
        <a:off x="3590014" y="1860692"/>
        <a:ext cx="6321213" cy="1128220"/>
      </dsp:txXfrm>
    </dsp:sp>
    <dsp:sp modelId="{D4CCB2A8-5D4F-4F20-943B-CE76D09D10E9}">
      <dsp:nvSpPr>
        <dsp:cNvPr id="0" name=""/>
        <dsp:cNvSpPr/>
      </dsp:nvSpPr>
      <dsp:spPr>
        <a:xfrm>
          <a:off x="0" y="1643372"/>
          <a:ext cx="3590013" cy="1562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Member-lead initiatives run by committees: </a:t>
          </a:r>
        </a:p>
      </dsp:txBody>
      <dsp:txXfrm>
        <a:off x="76293" y="1719665"/>
        <a:ext cx="3437427" cy="1410274"/>
      </dsp:txXfrm>
    </dsp:sp>
    <dsp:sp modelId="{13F4D76A-DCC3-45D7-BAB9-4271EE9D74F4}">
      <dsp:nvSpPr>
        <dsp:cNvPr id="0" name=""/>
        <dsp:cNvSpPr/>
      </dsp:nvSpPr>
      <dsp:spPr>
        <a:xfrm rot="5400000">
          <a:off x="6155993" y="874683"/>
          <a:ext cx="1250288" cy="638224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Speakers at every meeting covering topics members care about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June event @ Southpaw, 5PM-8PM on 6/20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August is ECRG Month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Flag Raising Ceremony @ Bldg. 400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On-site and off-site BBQs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Networking breakfast for members, hiring managers, HR, interns, mentors</a:t>
          </a:r>
        </a:p>
      </dsp:txBody>
      <dsp:txXfrm rot="-5400000">
        <a:off x="3590014" y="3501696"/>
        <a:ext cx="6321213" cy="1128220"/>
      </dsp:txXfrm>
    </dsp:sp>
    <dsp:sp modelId="{85B6FE33-B313-4D1E-944D-A906EB602D49}">
      <dsp:nvSpPr>
        <dsp:cNvPr id="0" name=""/>
        <dsp:cNvSpPr/>
      </dsp:nvSpPr>
      <dsp:spPr>
        <a:xfrm>
          <a:off x="0" y="3284376"/>
          <a:ext cx="3590013" cy="1562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Minimally one event every month</a:t>
          </a:r>
        </a:p>
      </dsp:txBody>
      <dsp:txXfrm>
        <a:off x="76293" y="3360669"/>
        <a:ext cx="3437427" cy="14102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43C40-90CB-4E91-9BD0-DDF6585B858E}">
      <dsp:nvSpPr>
        <dsp:cNvPr id="0" name=""/>
        <dsp:cNvSpPr/>
      </dsp:nvSpPr>
      <dsp:spPr>
        <a:xfrm rot="16200000">
          <a:off x="-841073" y="842290"/>
          <a:ext cx="4849605" cy="3165024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9659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Newsletter Committee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Produced monthly, can be found </a:t>
          </a:r>
          <a:r>
            <a:rPr lang="en-US" sz="1300" kern="1200">
              <a:hlinkClick xmlns:r="http://schemas.openxmlformats.org/officeDocument/2006/relationships" r:id="rId1"/>
            </a:rPr>
            <a:t>here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Events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New member introductions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Tips of the month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Full group meeting minutes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Professional development opportunities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/>
        </a:p>
      </dsp:txBody>
      <dsp:txXfrm rot="5400000">
        <a:off x="1218" y="969920"/>
        <a:ext cx="3165024" cy="2909763"/>
      </dsp:txXfrm>
    </dsp:sp>
    <dsp:sp modelId="{A9419A49-958C-4661-91FD-21D465DCAA90}">
      <dsp:nvSpPr>
        <dsp:cNvPr id="0" name=""/>
        <dsp:cNvSpPr/>
      </dsp:nvSpPr>
      <dsp:spPr>
        <a:xfrm rot="16200000">
          <a:off x="2561328" y="842290"/>
          <a:ext cx="4849605" cy="3165024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9659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Coffee Chat Committee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A moderated discussion featuring an early-career member and experienced member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Each discussion centers around a specific subject, often chosen based on feedback from the group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Discussion topics range from respectful conversations in the workplace to goal setting and beyond </a:t>
          </a:r>
        </a:p>
      </dsp:txBody>
      <dsp:txXfrm rot="5400000">
        <a:off x="3403619" y="969920"/>
        <a:ext cx="3165024" cy="2909763"/>
      </dsp:txXfrm>
    </dsp:sp>
    <dsp:sp modelId="{F6961FBF-6777-430C-BDF2-27FA759AE719}">
      <dsp:nvSpPr>
        <dsp:cNvPr id="0" name=""/>
        <dsp:cNvSpPr/>
      </dsp:nvSpPr>
      <dsp:spPr>
        <a:xfrm rot="16200000">
          <a:off x="5963729" y="842290"/>
          <a:ext cx="4849605" cy="3165024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9659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Community Outreach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We collaborate with local institutions like SCCC, SBU, Hofstra, Farmingdale and more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We attend career fairs &amp; speak about internships and other opportunities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Our goal is to leverage these pipelines to grow the next generation of early-career employees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Simultaneously, these opportunities help develop existing early-career members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We encourage participation in all learning &amp; development opportunities offered within BNL &amp; beyond</a:t>
          </a:r>
        </a:p>
      </dsp:txBody>
      <dsp:txXfrm rot="5400000">
        <a:off x="6806020" y="969920"/>
        <a:ext cx="3165024" cy="29097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3A1D8-3C64-4113-B663-813C76451678}">
      <dsp:nvSpPr>
        <dsp:cNvPr id="0" name=""/>
        <dsp:cNvSpPr/>
      </dsp:nvSpPr>
      <dsp:spPr>
        <a:xfrm>
          <a:off x="1355" y="0"/>
          <a:ext cx="3524230" cy="401698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Onsite Events</a:t>
          </a:r>
        </a:p>
      </dsp:txBody>
      <dsp:txXfrm>
        <a:off x="1355" y="0"/>
        <a:ext cx="3524230" cy="1205095"/>
      </dsp:txXfrm>
    </dsp:sp>
    <dsp:sp modelId="{92330D94-654B-4CA6-A960-B806D9DEAFE9}">
      <dsp:nvSpPr>
        <dsp:cNvPr id="0" name=""/>
        <dsp:cNvSpPr/>
      </dsp:nvSpPr>
      <dsp:spPr>
        <a:xfrm>
          <a:off x="353778" y="1205855"/>
          <a:ext cx="2819384" cy="4647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Coffee Chats</a:t>
          </a:r>
        </a:p>
      </dsp:txBody>
      <dsp:txXfrm>
        <a:off x="367389" y="1219466"/>
        <a:ext cx="2792162" cy="437487"/>
      </dsp:txXfrm>
    </dsp:sp>
    <dsp:sp modelId="{879F151D-DA63-43C5-8BE9-8B416C2A36E2}">
      <dsp:nvSpPr>
        <dsp:cNvPr id="0" name=""/>
        <dsp:cNvSpPr/>
      </dsp:nvSpPr>
      <dsp:spPr>
        <a:xfrm>
          <a:off x="353778" y="1742058"/>
          <a:ext cx="2819384" cy="4647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Friendsgiving</a:t>
          </a:r>
        </a:p>
      </dsp:txBody>
      <dsp:txXfrm>
        <a:off x="367389" y="1755669"/>
        <a:ext cx="2792162" cy="437487"/>
      </dsp:txXfrm>
    </dsp:sp>
    <dsp:sp modelId="{69E2652C-637A-4F65-8E1D-2C5D949D4CEB}">
      <dsp:nvSpPr>
        <dsp:cNvPr id="0" name=""/>
        <dsp:cNvSpPr/>
      </dsp:nvSpPr>
      <dsp:spPr>
        <a:xfrm>
          <a:off x="353778" y="2278261"/>
          <a:ext cx="2819384" cy="4647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Monthly Speakers</a:t>
          </a:r>
        </a:p>
      </dsp:txBody>
      <dsp:txXfrm>
        <a:off x="367389" y="2291872"/>
        <a:ext cx="2792162" cy="437487"/>
      </dsp:txXfrm>
    </dsp:sp>
    <dsp:sp modelId="{79D40B08-F16A-4BB3-89F5-85918CA78E22}">
      <dsp:nvSpPr>
        <dsp:cNvPr id="0" name=""/>
        <dsp:cNvSpPr/>
      </dsp:nvSpPr>
      <dsp:spPr>
        <a:xfrm>
          <a:off x="353778" y="2814464"/>
          <a:ext cx="2819384" cy="4647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Professional Association Expo</a:t>
          </a:r>
        </a:p>
      </dsp:txBody>
      <dsp:txXfrm>
        <a:off x="367389" y="2828075"/>
        <a:ext cx="2792162" cy="437487"/>
      </dsp:txXfrm>
    </dsp:sp>
    <dsp:sp modelId="{27A89EBF-07C4-4A6A-A240-99D769BB6563}">
      <dsp:nvSpPr>
        <dsp:cNvPr id="0" name=""/>
        <dsp:cNvSpPr/>
      </dsp:nvSpPr>
      <dsp:spPr>
        <a:xfrm>
          <a:off x="353778" y="3350667"/>
          <a:ext cx="2819384" cy="4647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ECRG x Physics Collaboration</a:t>
          </a:r>
        </a:p>
      </dsp:txBody>
      <dsp:txXfrm>
        <a:off x="367389" y="3364278"/>
        <a:ext cx="2792162" cy="437487"/>
      </dsp:txXfrm>
    </dsp:sp>
    <dsp:sp modelId="{8F3F78E4-1283-4670-B47A-69DCC69DF368}">
      <dsp:nvSpPr>
        <dsp:cNvPr id="0" name=""/>
        <dsp:cNvSpPr/>
      </dsp:nvSpPr>
      <dsp:spPr>
        <a:xfrm>
          <a:off x="3789903" y="0"/>
          <a:ext cx="3524230" cy="401698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Offsite Events</a:t>
          </a:r>
        </a:p>
      </dsp:txBody>
      <dsp:txXfrm>
        <a:off x="3789903" y="0"/>
        <a:ext cx="3524230" cy="1205095"/>
      </dsp:txXfrm>
    </dsp:sp>
    <dsp:sp modelId="{B4655E88-8724-406B-87D8-76EDA127B46B}">
      <dsp:nvSpPr>
        <dsp:cNvPr id="0" name=""/>
        <dsp:cNvSpPr/>
      </dsp:nvSpPr>
      <dsp:spPr>
        <a:xfrm>
          <a:off x="4142326" y="1205291"/>
          <a:ext cx="2819384" cy="3856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Blue Point Brewery</a:t>
          </a:r>
        </a:p>
      </dsp:txBody>
      <dsp:txXfrm>
        <a:off x="4153622" y="1216587"/>
        <a:ext cx="2796792" cy="363072"/>
      </dsp:txXfrm>
    </dsp:sp>
    <dsp:sp modelId="{1C35A306-B575-4CF1-BF9B-18610117139B}">
      <dsp:nvSpPr>
        <dsp:cNvPr id="0" name=""/>
        <dsp:cNvSpPr/>
      </dsp:nvSpPr>
      <dsp:spPr>
        <a:xfrm>
          <a:off x="4142326" y="1650288"/>
          <a:ext cx="2819384" cy="3856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Avalon Park, Stony Brook</a:t>
          </a:r>
        </a:p>
      </dsp:txBody>
      <dsp:txXfrm>
        <a:off x="4153622" y="1661584"/>
        <a:ext cx="2796792" cy="363072"/>
      </dsp:txXfrm>
    </dsp:sp>
    <dsp:sp modelId="{AB1B4A9F-D2D9-4947-8C25-040CF69197EB}">
      <dsp:nvSpPr>
        <dsp:cNvPr id="0" name=""/>
        <dsp:cNvSpPr/>
      </dsp:nvSpPr>
      <dsp:spPr>
        <a:xfrm>
          <a:off x="4142326" y="2095285"/>
          <a:ext cx="2819384" cy="3856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/>
            <a:t>Popei’s</a:t>
          </a:r>
          <a:r>
            <a:rPr lang="en-US" sz="1300" kern="1200"/>
            <a:t> Clam Bar: </a:t>
          </a:r>
          <a:r>
            <a:rPr lang="en-US" sz="1300" kern="1200" err="1"/>
            <a:t>Musingo</a:t>
          </a:r>
          <a:r>
            <a:rPr lang="en-US" sz="1300" kern="1200"/>
            <a:t> Bingo</a:t>
          </a:r>
        </a:p>
      </dsp:txBody>
      <dsp:txXfrm>
        <a:off x="4153622" y="2106581"/>
        <a:ext cx="2796792" cy="363072"/>
      </dsp:txXfrm>
    </dsp:sp>
    <dsp:sp modelId="{D679F6A2-BE5F-4909-9837-6B221FA1F5C6}">
      <dsp:nvSpPr>
        <dsp:cNvPr id="0" name=""/>
        <dsp:cNvSpPr/>
      </dsp:nvSpPr>
      <dsp:spPr>
        <a:xfrm>
          <a:off x="4142326" y="2517659"/>
          <a:ext cx="2819384" cy="3856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Southpaw Brewery</a:t>
          </a:r>
        </a:p>
      </dsp:txBody>
      <dsp:txXfrm>
        <a:off x="4153622" y="2528955"/>
        <a:ext cx="2796792" cy="363072"/>
      </dsp:txXfrm>
    </dsp:sp>
    <dsp:sp modelId="{3960DEA9-D799-4324-A18D-65689D9572E2}">
      <dsp:nvSpPr>
        <dsp:cNvPr id="0" name=""/>
        <dsp:cNvSpPr/>
      </dsp:nvSpPr>
      <dsp:spPr>
        <a:xfrm>
          <a:off x="4142326" y="2985279"/>
          <a:ext cx="2819384" cy="3856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Port Jeff Brewing Company</a:t>
          </a:r>
        </a:p>
      </dsp:txBody>
      <dsp:txXfrm>
        <a:off x="4153622" y="2996575"/>
        <a:ext cx="2796792" cy="363072"/>
      </dsp:txXfrm>
    </dsp:sp>
    <dsp:sp modelId="{CCEAB3EE-F63B-4D96-9230-AE3E215AD953}">
      <dsp:nvSpPr>
        <dsp:cNvPr id="0" name=""/>
        <dsp:cNvSpPr/>
      </dsp:nvSpPr>
      <dsp:spPr>
        <a:xfrm>
          <a:off x="4142326" y="3430276"/>
          <a:ext cx="2819384" cy="3856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Next Generation Networking Event</a:t>
          </a:r>
        </a:p>
      </dsp:txBody>
      <dsp:txXfrm>
        <a:off x="4153622" y="3441572"/>
        <a:ext cx="2796792" cy="363072"/>
      </dsp:txXfrm>
    </dsp:sp>
    <dsp:sp modelId="{AC4024B4-8FD1-4A8A-8394-46B308974E5E}">
      <dsp:nvSpPr>
        <dsp:cNvPr id="0" name=""/>
        <dsp:cNvSpPr/>
      </dsp:nvSpPr>
      <dsp:spPr>
        <a:xfrm>
          <a:off x="7579806" y="0"/>
          <a:ext cx="3524230" cy="401698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ECRG Month</a:t>
          </a:r>
        </a:p>
      </dsp:txBody>
      <dsp:txXfrm>
        <a:off x="7579806" y="0"/>
        <a:ext cx="3524230" cy="1205095"/>
      </dsp:txXfrm>
    </dsp:sp>
    <dsp:sp modelId="{B8ED2D39-3349-4168-8542-DCA10ADE0AB5}">
      <dsp:nvSpPr>
        <dsp:cNvPr id="0" name=""/>
        <dsp:cNvSpPr/>
      </dsp:nvSpPr>
      <dsp:spPr>
        <a:xfrm>
          <a:off x="7930874" y="1205855"/>
          <a:ext cx="2819384" cy="4647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Flag Raising</a:t>
          </a:r>
        </a:p>
      </dsp:txBody>
      <dsp:txXfrm>
        <a:off x="7944485" y="1219466"/>
        <a:ext cx="2792162" cy="437487"/>
      </dsp:txXfrm>
    </dsp:sp>
    <dsp:sp modelId="{E4B2C3FF-0DC7-4634-ADA4-57A1B150485E}">
      <dsp:nvSpPr>
        <dsp:cNvPr id="0" name=""/>
        <dsp:cNvSpPr/>
      </dsp:nvSpPr>
      <dsp:spPr>
        <a:xfrm>
          <a:off x="7930874" y="1742058"/>
          <a:ext cx="2819384" cy="4647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Annual Networking Breakfast</a:t>
          </a:r>
        </a:p>
      </dsp:txBody>
      <dsp:txXfrm>
        <a:off x="7944485" y="1755669"/>
        <a:ext cx="2792162" cy="437487"/>
      </dsp:txXfrm>
    </dsp:sp>
    <dsp:sp modelId="{74BED2B9-7B03-4D59-9281-7575A8235FFD}">
      <dsp:nvSpPr>
        <dsp:cNvPr id="0" name=""/>
        <dsp:cNvSpPr/>
      </dsp:nvSpPr>
      <dsp:spPr>
        <a:xfrm>
          <a:off x="7930874" y="2278261"/>
          <a:ext cx="2819384" cy="4647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Hybrid Full-Group Meeting</a:t>
          </a:r>
        </a:p>
      </dsp:txBody>
      <dsp:txXfrm>
        <a:off x="7944485" y="2291872"/>
        <a:ext cx="2792162" cy="437487"/>
      </dsp:txXfrm>
    </dsp:sp>
    <dsp:sp modelId="{794DAAB4-3E9B-4615-A34D-B2EF39618074}">
      <dsp:nvSpPr>
        <dsp:cNvPr id="0" name=""/>
        <dsp:cNvSpPr/>
      </dsp:nvSpPr>
      <dsp:spPr>
        <a:xfrm>
          <a:off x="7930874" y="2814464"/>
          <a:ext cx="2819384" cy="4647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Offsite Outing (Return to Southpaw for 2023)</a:t>
          </a:r>
        </a:p>
      </dsp:txBody>
      <dsp:txXfrm>
        <a:off x="7944485" y="2828075"/>
        <a:ext cx="2792162" cy="437487"/>
      </dsp:txXfrm>
    </dsp:sp>
    <dsp:sp modelId="{4976963B-131B-4FE2-BCC0-3B79B3DF5457}">
      <dsp:nvSpPr>
        <dsp:cNvPr id="0" name=""/>
        <dsp:cNvSpPr/>
      </dsp:nvSpPr>
      <dsp:spPr>
        <a:xfrm>
          <a:off x="7930874" y="3350667"/>
          <a:ext cx="2819384" cy="4647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Onsite BBQ</a:t>
          </a:r>
        </a:p>
      </dsp:txBody>
      <dsp:txXfrm>
        <a:off x="7944485" y="3364278"/>
        <a:ext cx="2792162" cy="4374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1A9A4-D65A-49BE-8E33-C7265B4A2D19}">
      <dsp:nvSpPr>
        <dsp:cNvPr id="0" name=""/>
        <dsp:cNvSpPr/>
      </dsp:nvSpPr>
      <dsp:spPr>
        <a:xfrm>
          <a:off x="0" y="18518"/>
          <a:ext cx="5131708" cy="4534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Over </a:t>
          </a:r>
          <a:r>
            <a:rPr lang="en-US" sz="1400" b="1" kern="1200" dirty="0"/>
            <a:t>400</a:t>
          </a:r>
          <a:r>
            <a:rPr lang="en-US" sz="1000" kern="1200" dirty="0"/>
            <a:t> participants attended our first event in June 2022. </a:t>
          </a:r>
        </a:p>
      </dsp:txBody>
      <dsp:txXfrm>
        <a:off x="22138" y="40656"/>
        <a:ext cx="5087432" cy="409213"/>
      </dsp:txXfrm>
    </dsp:sp>
    <dsp:sp modelId="{32A71919-4AA2-4903-AB0E-5B3147098908}">
      <dsp:nvSpPr>
        <dsp:cNvPr id="0" name=""/>
        <dsp:cNvSpPr/>
      </dsp:nvSpPr>
      <dsp:spPr>
        <a:xfrm>
          <a:off x="0" y="506567"/>
          <a:ext cx="5131708" cy="453489"/>
        </a:xfrm>
        <a:prstGeom prst="roundRect">
          <a:avLst/>
        </a:prstGeom>
        <a:solidFill>
          <a:schemeClr val="accent5">
            <a:hueOff val="-2874311"/>
            <a:satOff val="5479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Over </a:t>
          </a:r>
          <a:r>
            <a:rPr lang="en-US" sz="1400" b="1" kern="1200" dirty="0"/>
            <a:t>262</a:t>
          </a:r>
          <a:r>
            <a:rPr lang="en-US" sz="1000" kern="1200" dirty="0"/>
            <a:t> participants attended our second event in Dec 2022.</a:t>
          </a:r>
        </a:p>
      </dsp:txBody>
      <dsp:txXfrm>
        <a:off x="22138" y="528705"/>
        <a:ext cx="5087432" cy="409213"/>
      </dsp:txXfrm>
    </dsp:sp>
    <dsp:sp modelId="{426F2D9D-7637-4FCF-B6EA-6D03F9CA879F}">
      <dsp:nvSpPr>
        <dsp:cNvPr id="0" name=""/>
        <dsp:cNvSpPr/>
      </dsp:nvSpPr>
      <dsp:spPr>
        <a:xfrm>
          <a:off x="0" y="994616"/>
          <a:ext cx="5131708" cy="453489"/>
        </a:xfrm>
        <a:prstGeom prst="roundRect">
          <a:avLst/>
        </a:prstGeom>
        <a:solidFill>
          <a:schemeClr val="accent5">
            <a:hueOff val="-5748623"/>
            <a:satOff val="10958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640</a:t>
          </a:r>
          <a:r>
            <a:rPr lang="en-US" sz="1000" kern="1200" dirty="0"/>
            <a:t> registrations for our July 2023 event/ </a:t>
          </a:r>
          <a:r>
            <a:rPr lang="en-US" sz="1400" b="1" kern="1200" dirty="0"/>
            <a:t>325</a:t>
          </a:r>
          <a:r>
            <a:rPr lang="en-US" sz="1000" kern="1200" dirty="0"/>
            <a:t> attended.</a:t>
          </a:r>
        </a:p>
      </dsp:txBody>
      <dsp:txXfrm>
        <a:off x="22138" y="1016754"/>
        <a:ext cx="5087432" cy="409213"/>
      </dsp:txXfrm>
    </dsp:sp>
    <dsp:sp modelId="{BDCEEC8C-69F4-4A6D-8D14-45FA7B74CEB7}">
      <dsp:nvSpPr>
        <dsp:cNvPr id="0" name=""/>
        <dsp:cNvSpPr/>
      </dsp:nvSpPr>
      <dsp:spPr>
        <a:xfrm>
          <a:off x="0" y="1482665"/>
          <a:ext cx="5131708" cy="453489"/>
        </a:xfrm>
        <a:prstGeom prst="roundRect">
          <a:avLst/>
        </a:prstGeom>
        <a:solidFill>
          <a:schemeClr val="accent5">
            <a:hueOff val="-8622934"/>
            <a:satOff val="16438"/>
            <a:lumOff val="8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15 of the 17 </a:t>
          </a:r>
          <a:r>
            <a:rPr lang="en-US" sz="1000" kern="1200" dirty="0"/>
            <a:t>National Labs (</a:t>
          </a:r>
          <a:r>
            <a:rPr lang="en-US" sz="1000" i="1" kern="1200" dirty="0"/>
            <a:t>Missing </a:t>
          </a:r>
          <a:r>
            <a:rPr lang="en-US" sz="1000" i="1" kern="1200" dirty="0" err="1"/>
            <a:t>JLab</a:t>
          </a:r>
          <a:r>
            <a:rPr lang="en-US" sz="1000" i="1" kern="1200" dirty="0"/>
            <a:t> and National Energy Tech Lab</a:t>
          </a:r>
          <a:r>
            <a:rPr lang="en-US" sz="1000" kern="1200" dirty="0"/>
            <a:t>) .</a:t>
          </a:r>
        </a:p>
      </dsp:txBody>
      <dsp:txXfrm>
        <a:off x="22138" y="1504803"/>
        <a:ext cx="5087432" cy="409213"/>
      </dsp:txXfrm>
    </dsp:sp>
    <dsp:sp modelId="{DC1B565C-78C1-468F-AD50-24FCBC4114F1}">
      <dsp:nvSpPr>
        <dsp:cNvPr id="0" name=""/>
        <dsp:cNvSpPr/>
      </dsp:nvSpPr>
      <dsp:spPr>
        <a:xfrm>
          <a:off x="0" y="1970715"/>
          <a:ext cx="5131708" cy="453489"/>
        </a:xfrm>
        <a:prstGeom prst="roundRect">
          <a:avLst/>
        </a:prstGeom>
        <a:solidFill>
          <a:schemeClr val="accent5">
            <a:hueOff val="-11497245"/>
            <a:satOff val="21917"/>
            <a:lumOff val="115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 federal DOE facility (</a:t>
          </a:r>
          <a:r>
            <a:rPr lang="en-US" sz="1200" i="1" kern="1200" dirty="0"/>
            <a:t>Kansas City National Security Campus (KCNSC).</a:t>
          </a:r>
          <a:endParaRPr lang="en-US" sz="1200" kern="1200" dirty="0"/>
        </a:p>
      </dsp:txBody>
      <dsp:txXfrm>
        <a:off x="22138" y="1992853"/>
        <a:ext cx="5087432" cy="409213"/>
      </dsp:txXfrm>
    </dsp:sp>
    <dsp:sp modelId="{0392F04C-EDC3-4D8A-BCDB-09A4E9BA2A81}">
      <dsp:nvSpPr>
        <dsp:cNvPr id="0" name=""/>
        <dsp:cNvSpPr/>
      </dsp:nvSpPr>
      <dsp:spPr>
        <a:xfrm>
          <a:off x="0" y="2458764"/>
          <a:ext cx="5131708" cy="453489"/>
        </a:xfrm>
        <a:prstGeom prst="roundRect">
          <a:avLst/>
        </a:prstGeom>
        <a:solidFill>
          <a:schemeClr val="accent5">
            <a:hueOff val="-14371555"/>
            <a:satOff val="27396"/>
            <a:lumOff val="143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Next event we plan to feature a speaker for a topic of interest </a:t>
          </a:r>
          <a:br>
            <a:rPr lang="en-US" sz="1200" kern="1200"/>
          </a:br>
          <a:r>
            <a:rPr lang="en-US" sz="1200" kern="1200"/>
            <a:t>(</a:t>
          </a:r>
          <a:r>
            <a:rPr lang="en-US" sz="1200" i="1" kern="1200"/>
            <a:t>IDP, Mentorship, Project Managemen</a:t>
          </a:r>
          <a:r>
            <a:rPr lang="en-US" sz="1200" kern="1200"/>
            <a:t>t)</a:t>
          </a:r>
        </a:p>
      </dsp:txBody>
      <dsp:txXfrm>
        <a:off x="22138" y="2480902"/>
        <a:ext cx="5087432" cy="409213"/>
      </dsp:txXfrm>
    </dsp:sp>
    <dsp:sp modelId="{7F24DA8E-0C34-4ADB-8372-C5B04A69C29F}">
      <dsp:nvSpPr>
        <dsp:cNvPr id="0" name=""/>
        <dsp:cNvSpPr/>
      </dsp:nvSpPr>
      <dsp:spPr>
        <a:xfrm>
          <a:off x="0" y="2946813"/>
          <a:ext cx="5131708" cy="453489"/>
        </a:xfrm>
        <a:prstGeom prst="roundRect">
          <a:avLst/>
        </a:prstGeom>
        <a:solidFill>
          <a:schemeClr val="accent5">
            <a:hueOff val="-17245867"/>
            <a:satOff val="32875"/>
            <a:lumOff val="17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793</a:t>
          </a:r>
          <a:r>
            <a:rPr lang="en-US" sz="1000" kern="1200" dirty="0"/>
            <a:t> members in LinkedIn Group</a:t>
          </a:r>
        </a:p>
      </dsp:txBody>
      <dsp:txXfrm>
        <a:off x="22138" y="2968951"/>
        <a:ext cx="5087432" cy="4092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AE4A4-6DEB-46FE-85A2-5BA90D07F869}">
      <dsp:nvSpPr>
        <dsp:cNvPr id="0" name=""/>
        <dsp:cNvSpPr/>
      </dsp:nvSpPr>
      <dsp:spPr>
        <a:xfrm>
          <a:off x="0" y="2667005"/>
          <a:ext cx="8039356" cy="7715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 dirty="0"/>
            <a:t>Some of our leadership member started an Early Career Community of Practice (CoP) called </a:t>
          </a:r>
          <a:r>
            <a:rPr lang="en-US" sz="1500" b="1" i="1" kern="1200" dirty="0"/>
            <a:t>Early Career Leadership Launchpad (ECLL)</a:t>
          </a:r>
          <a:r>
            <a:rPr lang="en-US" sz="1500" i="1" kern="1200" dirty="0"/>
            <a:t> - bimonthly meeting starting August 2023.</a:t>
          </a:r>
          <a:endParaRPr lang="en-US" sz="1500" kern="1200" dirty="0"/>
        </a:p>
      </dsp:txBody>
      <dsp:txXfrm>
        <a:off x="0" y="2667005"/>
        <a:ext cx="8039356" cy="771570"/>
      </dsp:txXfrm>
    </dsp:sp>
    <dsp:sp modelId="{2D2DA618-540F-41BD-ABD8-3DBC50DCF472}">
      <dsp:nvSpPr>
        <dsp:cNvPr id="0" name=""/>
        <dsp:cNvSpPr/>
      </dsp:nvSpPr>
      <dsp:spPr>
        <a:xfrm rot="10800000">
          <a:off x="0" y="0"/>
          <a:ext cx="8039356" cy="2691849"/>
        </a:xfrm>
        <a:prstGeom prst="upArrowCallout">
          <a:avLst/>
        </a:prstGeom>
        <a:solidFill>
          <a:schemeClr val="accent2">
            <a:hueOff val="-7187456"/>
            <a:satOff val="-36667"/>
            <a:lumOff val="98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So why are we doing this? </a:t>
          </a:r>
          <a:endParaRPr lang="en-US" sz="2400" kern="1200" dirty="0">
            <a:solidFill>
              <a:schemeClr val="tx1"/>
            </a:solidFill>
          </a:endParaRPr>
        </a:p>
      </dsp:txBody>
      <dsp:txXfrm rot="-10800000">
        <a:off x="0" y="0"/>
        <a:ext cx="8039356" cy="944839"/>
      </dsp:txXfrm>
    </dsp:sp>
    <dsp:sp modelId="{8570B7EB-AACC-4B49-9976-D4A3B0B65D66}">
      <dsp:nvSpPr>
        <dsp:cNvPr id="0" name=""/>
        <dsp:cNvSpPr/>
      </dsp:nvSpPr>
      <dsp:spPr>
        <a:xfrm>
          <a:off x="981" y="946249"/>
          <a:ext cx="1607478" cy="80486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 platform for the ECRG leaders to share best practices in professional development of members.</a:t>
          </a:r>
        </a:p>
      </dsp:txBody>
      <dsp:txXfrm>
        <a:off x="981" y="946249"/>
        <a:ext cx="1607478" cy="804863"/>
      </dsp:txXfrm>
    </dsp:sp>
    <dsp:sp modelId="{6F0C54DD-6AC3-4B2B-9205-F790D7ADBD4E}">
      <dsp:nvSpPr>
        <dsp:cNvPr id="0" name=""/>
        <dsp:cNvSpPr/>
      </dsp:nvSpPr>
      <dsp:spPr>
        <a:xfrm>
          <a:off x="1608460" y="946249"/>
          <a:ext cx="1607478" cy="804863"/>
        </a:xfrm>
        <a:prstGeom prst="rect">
          <a:avLst/>
        </a:prstGeom>
        <a:solidFill>
          <a:schemeClr val="accent2">
            <a:tint val="40000"/>
            <a:alpha val="90000"/>
            <a:hueOff val="-1863681"/>
            <a:satOff val="-2312"/>
            <a:lumOff val="-2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863681"/>
              <a:satOff val="-2312"/>
              <a:lumOff val="-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Discuss growth development, challenges and issues around </a:t>
          </a:r>
          <a:r>
            <a:rPr lang="en-US" sz="1000" b="1" kern="1200" dirty="0"/>
            <a:t>Early Career &amp; NextGen </a:t>
          </a:r>
          <a:r>
            <a:rPr lang="en-US" sz="1000" kern="1200" dirty="0"/>
            <a:t>across DOE complexes.</a:t>
          </a:r>
        </a:p>
      </dsp:txBody>
      <dsp:txXfrm>
        <a:off x="1608460" y="946249"/>
        <a:ext cx="1607478" cy="804863"/>
      </dsp:txXfrm>
    </dsp:sp>
    <dsp:sp modelId="{3C4AFC22-8636-499C-BF19-AC26F14F9318}">
      <dsp:nvSpPr>
        <dsp:cNvPr id="0" name=""/>
        <dsp:cNvSpPr/>
      </dsp:nvSpPr>
      <dsp:spPr>
        <a:xfrm>
          <a:off x="3215938" y="946249"/>
          <a:ext cx="1607478" cy="804863"/>
        </a:xfrm>
        <a:prstGeom prst="rect">
          <a:avLst/>
        </a:prstGeom>
        <a:solidFill>
          <a:schemeClr val="accent2">
            <a:tint val="40000"/>
            <a:alpha val="90000"/>
            <a:hueOff val="-3727363"/>
            <a:satOff val="-4624"/>
            <a:lumOff val="-4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727363"/>
              <a:satOff val="-4624"/>
              <a:lumOff val="-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Give members exposure to other DOE facilities to see similarities and differences</a:t>
          </a:r>
        </a:p>
      </dsp:txBody>
      <dsp:txXfrm>
        <a:off x="3215938" y="946249"/>
        <a:ext cx="1607478" cy="804863"/>
      </dsp:txXfrm>
    </dsp:sp>
    <dsp:sp modelId="{C530E08B-870C-4671-AE7B-51AE640DB188}">
      <dsp:nvSpPr>
        <dsp:cNvPr id="0" name=""/>
        <dsp:cNvSpPr/>
      </dsp:nvSpPr>
      <dsp:spPr>
        <a:xfrm>
          <a:off x="4823417" y="946249"/>
          <a:ext cx="1607478" cy="804863"/>
        </a:xfrm>
        <a:prstGeom prst="rect">
          <a:avLst/>
        </a:prstGeom>
        <a:solidFill>
          <a:schemeClr val="accent2">
            <a:tint val="40000"/>
            <a:alpha val="90000"/>
            <a:hueOff val="-5591044"/>
            <a:satOff val="-6936"/>
            <a:lumOff val="-7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591044"/>
              <a:satOff val="-6936"/>
              <a:lumOff val="-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Platform for members to grow their professional network.</a:t>
          </a:r>
        </a:p>
      </dsp:txBody>
      <dsp:txXfrm>
        <a:off x="4823417" y="946249"/>
        <a:ext cx="1607478" cy="804863"/>
      </dsp:txXfrm>
    </dsp:sp>
    <dsp:sp modelId="{5F0BBE06-7E22-4DCA-B723-E5097DA3FBC5}">
      <dsp:nvSpPr>
        <dsp:cNvPr id="0" name=""/>
        <dsp:cNvSpPr/>
      </dsp:nvSpPr>
      <dsp:spPr>
        <a:xfrm>
          <a:off x="6430895" y="946249"/>
          <a:ext cx="1607478" cy="804863"/>
        </a:xfrm>
        <a:prstGeom prst="rect">
          <a:avLst/>
        </a:prstGeom>
        <a:solidFill>
          <a:schemeClr val="accent2">
            <a:tint val="40000"/>
            <a:alpha val="90000"/>
            <a:hueOff val="-7454726"/>
            <a:satOff val="-9248"/>
            <a:lumOff val="-9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454726"/>
              <a:satOff val="-9248"/>
              <a:lumOff val="-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One day, an in-person summit sponsored by DOE. </a:t>
          </a:r>
          <a:endParaRPr lang="en-US" sz="1000" kern="1200" dirty="0"/>
        </a:p>
      </dsp:txBody>
      <dsp:txXfrm>
        <a:off x="6430895" y="946249"/>
        <a:ext cx="1607478" cy="804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8/25/23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earlycareer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ms.office.com/pages/responsepage.aspx?id=YB5WiXXcKEyhyS6NiHAZa-LUMJ-P2qpMk7y4qUPse9ZUNUFGUDYzSkIwTlpSOTcwMjdRU0FPQzU1Ry4u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earlycareer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ms.office.com/pages/responsepage.aspx?id=YB5WiXXcKEyhyS6NiHAZa-LUMJ-P2qpMk7y4qUPse9ZUNUFGUDYzSkIwTlpSOTcwMjdRU0FPQzU1Ry4u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earlycareer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ms.office.com/pages/responsepage.aspx?id=YB5WiXXcKEyhyS6NiHAZa-LUMJ-P2qpMk7y4qUPse9ZUNUFGUDYzSkIwTlpSOTcwMjdRU0FPQzU1Ry4u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BNL | Early Career Resource Group | Home</a:t>
            </a:r>
            <a:endParaRPr lang="en-US"/>
          </a:p>
          <a:p>
            <a:r>
              <a:rPr lang="en-US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Register Here</a:t>
            </a:r>
            <a:r>
              <a:rPr lang="en-US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Southpaw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73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BNL | Early Career Resource Group | Home</a:t>
            </a:r>
            <a:endParaRPr lang="en-US"/>
          </a:p>
          <a:p>
            <a:r>
              <a:rPr lang="en-US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Register Here</a:t>
            </a:r>
            <a:r>
              <a:rPr lang="en-US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Southpaw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39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BNL | Early Career Resource Group | Home</a:t>
            </a:r>
            <a:endParaRPr lang="en-US"/>
          </a:p>
          <a:p>
            <a:r>
              <a:rPr lang="en-US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Register Here</a:t>
            </a:r>
            <a:r>
              <a:rPr lang="en-US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Southpaw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2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Feedback from first event lead to creating a </a:t>
            </a:r>
            <a:r>
              <a:rPr lang="en-US" err="1">
                <a:cs typeface="Calibri"/>
              </a:rPr>
              <a:t>linkedin</a:t>
            </a:r>
            <a:r>
              <a:rPr lang="en-US">
                <a:cs typeface="Calibri"/>
              </a:rPr>
              <a:t> group with over 738 members now. </a:t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Trying out a new platform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36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Currently in our group we have 16 DOE facilities ( 15 National Labs and 1 Federal facility)</a:t>
            </a:r>
          </a:p>
          <a:p>
            <a:r>
              <a:rPr lang="en-US">
                <a:cs typeface="Calibri"/>
              </a:rPr>
              <a:t>ERG group leaders listed below made this event possible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17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14.png"/><Relationship Id="rId3" Type="http://schemas.microsoft.com/office/2018/10/relationships/comments" Target="../comments/modernComment_104_39CB3CFD.xml"/><Relationship Id="rId7" Type="http://schemas.openxmlformats.org/officeDocument/2006/relationships/diagramColors" Target="../diagrams/colors3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2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1.png"/><Relationship Id="rId4" Type="http://schemas.openxmlformats.org/officeDocument/2006/relationships/diagramData" Target="../diagrams/data3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19.jpeg"/><Relationship Id="rId3" Type="http://schemas.microsoft.com/office/2018/10/relationships/comments" Target="../comments/modernComment_105_A9016BB6.xml"/><Relationship Id="rId7" Type="http://schemas.openxmlformats.org/officeDocument/2006/relationships/diagramColors" Target="../diagrams/colors4.xml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7.jpeg"/><Relationship Id="rId5" Type="http://schemas.openxmlformats.org/officeDocument/2006/relationships/diagramLayout" Target="../diagrams/layout4.xml"/><Relationship Id="rId10" Type="http://schemas.openxmlformats.org/officeDocument/2006/relationships/image" Target="../media/image16.jpeg"/><Relationship Id="rId4" Type="http://schemas.openxmlformats.org/officeDocument/2006/relationships/diagramData" Target="../diagrams/data4.xml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5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24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23.png"/><Relationship Id="rId4" Type="http://schemas.openxmlformats.org/officeDocument/2006/relationships/diagramData" Target="../diagrams/data5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ED0F4F-C541-8F8D-100E-DE4D968260C3}"/>
              </a:ext>
            </a:extLst>
          </p:cNvPr>
          <p:cNvSpPr/>
          <p:nvPr/>
        </p:nvSpPr>
        <p:spPr>
          <a:xfrm>
            <a:off x="6198522" y="433165"/>
            <a:ext cx="2143721" cy="1760070"/>
          </a:xfrm>
          <a:prstGeom prst="roundRect">
            <a:avLst/>
          </a:prstGeom>
          <a:solidFill>
            <a:schemeClr val="bg1">
              <a:lumMod val="95000"/>
              <a:alpha val="96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sz="7200">
                <a:latin typeface="Segoe UI" panose="020B0502040204020203" pitchFamily="34" charset="0"/>
                <a:cs typeface="Segoe UI" panose="020B0502040204020203" pitchFamily="34" charset="0"/>
              </a:rPr>
              <a:t>NPP Postdocs, meet ECRG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Patricia Moore, Cliff Brutus</a:t>
            </a:r>
          </a:p>
          <a:p>
            <a:r>
              <a:rPr lang="en-US" dirty="0"/>
              <a:t>ECRG Co-Chair, Advisor</a:t>
            </a:r>
          </a:p>
          <a:p>
            <a:r>
              <a:rPr lang="en-US" dirty="0"/>
              <a:t>Low-Level RF Technician, RF Group, C-AD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A50F955-FE83-D74E-CD8A-06BB64DE9C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en-US"/>
              <a:t>Follow us @BNL_ECRG on Twitter &amp; Instagram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BF294B1-6EE0-8A1C-524A-11CB0C250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657" y="468914"/>
            <a:ext cx="1869959" cy="164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17B6E15-14E5-ACC7-FDA9-925E3A1DAB0B}"/>
              </a:ext>
            </a:extLst>
          </p:cNvPr>
          <p:cNvSpPr txBox="1"/>
          <p:nvPr/>
        </p:nvSpPr>
        <p:spPr>
          <a:xfrm>
            <a:off x="498764" y="0"/>
            <a:ext cx="11314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Last Event – Postdoc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D5E84F-4284-0B8D-30F3-B2423009B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299" y="5893122"/>
            <a:ext cx="785495" cy="924857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B754E132-620A-5B4F-23DF-473D75229F1A}"/>
              </a:ext>
            </a:extLst>
          </p:cNvPr>
          <p:cNvSpPr txBox="1"/>
          <p:nvPr/>
        </p:nvSpPr>
        <p:spPr>
          <a:xfrm>
            <a:off x="1179702" y="470932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92 postdocs out of 640 registrants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B2D252-F2AD-F4FA-EF44-C7A39E91D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41" t="22702" b="13083"/>
          <a:stretch/>
        </p:blipFill>
        <p:spPr>
          <a:xfrm>
            <a:off x="9980359" y="2259265"/>
            <a:ext cx="1897008" cy="3131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770945-8E99-CAA7-D2EC-CB3B9E913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260" y="1313748"/>
            <a:ext cx="4670840" cy="4579374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7651A350-F0C3-1B48-F8BC-E3F06F782B09}"/>
              </a:ext>
            </a:extLst>
          </p:cNvPr>
          <p:cNvSpPr txBox="1"/>
          <p:nvPr/>
        </p:nvSpPr>
        <p:spPr>
          <a:xfrm>
            <a:off x="5665046" y="116182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Total Registrants by Affiliation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203C1F-2818-B0E8-25F5-D99FE643F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410" y="3048193"/>
            <a:ext cx="3063254" cy="13083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F935DD-2468-90B4-B184-89165A661F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905"/>
          <a:stretch/>
        </p:blipFill>
        <p:spPr>
          <a:xfrm>
            <a:off x="314633" y="3104464"/>
            <a:ext cx="2186777" cy="1252060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48DE1212-1B15-6F08-580B-D887D11AECA2}"/>
              </a:ext>
            </a:extLst>
          </p:cNvPr>
          <p:cNvSpPr txBox="1"/>
          <p:nvPr/>
        </p:nvSpPr>
        <p:spPr>
          <a:xfrm>
            <a:off x="475969" y="269842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Total Registrants by Job Title </a:t>
            </a:r>
          </a:p>
        </p:txBody>
      </p:sp>
    </p:spTree>
    <p:extLst>
      <p:ext uri="{BB962C8B-B14F-4D97-AF65-F5344CB8AC3E}">
        <p14:creationId xmlns:p14="http://schemas.microsoft.com/office/powerpoint/2010/main" val="1204071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B6703E4-37A1-82D6-27DA-B1CE296F2D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262404"/>
              </p:ext>
            </p:extLst>
          </p:nvPr>
        </p:nvGraphicFramePr>
        <p:xfrm>
          <a:off x="302480" y="1351936"/>
          <a:ext cx="8039356" cy="3439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3">
            <a:extLst>
              <a:ext uri="{FF2B5EF4-FFF2-40B4-BE49-F238E27FC236}">
                <a16:creationId xmlns:a16="http://schemas.microsoft.com/office/drawing/2014/main" id="{FEF578B6-798B-37AC-F907-508791370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0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B3D3B989-17A3-503E-B229-88CE1EAA1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72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7B6E15-14E5-ACC7-FDA9-925E3A1DAB0B}"/>
              </a:ext>
            </a:extLst>
          </p:cNvPr>
          <p:cNvSpPr txBox="1"/>
          <p:nvPr/>
        </p:nvSpPr>
        <p:spPr>
          <a:xfrm>
            <a:off x="196384" y="0"/>
            <a:ext cx="10491453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DOE Facilities Early Career &amp; NextGen Networking Event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48ABEA-A9C3-379E-E0DB-B0AAAF1B48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" b="2299"/>
          <a:stretch/>
        </p:blipFill>
        <p:spPr bwMode="auto">
          <a:xfrm>
            <a:off x="230467" y="4904512"/>
            <a:ext cx="8109273" cy="184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5CC813-6AE5-D3D1-7418-4086E58B03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2997" y="1351935"/>
            <a:ext cx="3574888" cy="34399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EDB205-4A52-4CB7-977B-89EACA23CF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6680" y="4953231"/>
            <a:ext cx="2247027" cy="1676512"/>
          </a:xfrm>
          <a:prstGeom prst="rect">
            <a:avLst/>
          </a:prstGeom>
        </p:spPr>
      </p:pic>
      <p:pic>
        <p:nvPicPr>
          <p:cNvPr id="21" name="Picture 2" descr="U.S. Department of Energy (DoE) | Drought.gov">
            <a:extLst>
              <a:ext uri="{FF2B5EF4-FFF2-40B4-BE49-F238E27FC236}">
                <a16:creationId xmlns:a16="http://schemas.microsoft.com/office/drawing/2014/main" id="{54ECEEDF-C897-E4C2-29B1-ABC021D0A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315" y="92824"/>
            <a:ext cx="1045270" cy="103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FA0846-DE30-CD75-7453-860D1D41D0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02997" y="5083866"/>
            <a:ext cx="1187169" cy="14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3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A74C5F1-61E8-83D0-1463-7025559AD2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0428105"/>
              </p:ext>
            </p:extLst>
          </p:nvPr>
        </p:nvGraphicFramePr>
        <p:xfrm>
          <a:off x="862853" y="2299970"/>
          <a:ext cx="10757647" cy="2585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4D6B434-004B-9649-FAB4-CBFE363F6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853" y="300719"/>
            <a:ext cx="1108348" cy="97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Us: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819C469-A942-B9C2-3AF5-E408412901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8716480"/>
              </p:ext>
            </p:extLst>
          </p:nvPr>
        </p:nvGraphicFramePr>
        <p:xfrm>
          <a:off x="1109869" y="1643270"/>
          <a:ext cx="9972261" cy="4849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ongoing initiatives: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819C469-A942-B9C2-3AF5-E408412901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6203772"/>
              </p:ext>
            </p:extLst>
          </p:nvPr>
        </p:nvGraphicFramePr>
        <p:xfrm>
          <a:off x="1109869" y="1643270"/>
          <a:ext cx="9972261" cy="4849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B532207-32A9-1FB7-83E8-04EB535D10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8149" y="4357906"/>
            <a:ext cx="2753640" cy="2349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Suffolk County Community College Logo">
            <a:extLst>
              <a:ext uri="{FF2B5EF4-FFF2-40B4-BE49-F238E27FC236}">
                <a16:creationId xmlns:a16="http://schemas.microsoft.com/office/drawing/2014/main" id="{057E587B-73C0-B4BF-2CD0-86FA3A093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017">
            <a:off x="9787833" y="1883172"/>
            <a:ext cx="1742090" cy="530201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red and white logo with a white star on a black background&#10;&#10;Description automatically generated">
            <a:extLst>
              <a:ext uri="{FF2B5EF4-FFF2-40B4-BE49-F238E27FC236}">
                <a16:creationId xmlns:a16="http://schemas.microsoft.com/office/drawing/2014/main" id="{E8487533-8C04-F277-98C4-D1AC941E26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953499">
            <a:off x="9703213" y="5527532"/>
            <a:ext cx="1290613" cy="106637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4078BD7-0CDA-DBD5-FF48-1B77E384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124">
            <a:off x="8016107" y="5670655"/>
            <a:ext cx="1290613" cy="80663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8C0B947-7101-9C81-D95A-C61FC3134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494">
            <a:off x="7670404" y="1545842"/>
            <a:ext cx="1742090" cy="77237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6207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819C469-A942-B9C2-3AF5-E408412901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9805229"/>
              </p:ext>
            </p:extLst>
          </p:nvPr>
        </p:nvGraphicFramePr>
        <p:xfrm>
          <a:off x="543981" y="1526647"/>
          <a:ext cx="11104037" cy="4016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 descr="A group of people posing for a photo outside of a building&#10;&#10;Description automatically generated">
            <a:extLst>
              <a:ext uri="{FF2B5EF4-FFF2-40B4-BE49-F238E27FC236}">
                <a16:creationId xmlns:a16="http://schemas.microsoft.com/office/drawing/2014/main" id="{FC7D2C09-5254-9E6E-5E25-43C6B48D224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742" t="11255" r="21703" b="20812"/>
          <a:stretch/>
        </p:blipFill>
        <p:spPr>
          <a:xfrm>
            <a:off x="1079938" y="82469"/>
            <a:ext cx="1628357" cy="132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2C95E6F4-3DFD-B499-151C-0FDB3C4FDF9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511" t="14598" r="9106" b="9770"/>
          <a:stretch/>
        </p:blipFill>
        <p:spPr>
          <a:xfrm>
            <a:off x="4902946" y="87013"/>
            <a:ext cx="2112550" cy="1325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3AE08C8-54B8-816E-2C84-6AD0F769971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5288" b="39425"/>
          <a:stretch/>
        </p:blipFill>
        <p:spPr>
          <a:xfrm>
            <a:off x="3140036" y="5658140"/>
            <a:ext cx="5911928" cy="1121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group of men in a bar&#10;&#10;Description automatically generated">
            <a:extLst>
              <a:ext uri="{FF2B5EF4-FFF2-40B4-BE49-F238E27FC236}">
                <a16:creationId xmlns:a16="http://schemas.microsoft.com/office/drawing/2014/main" id="{3E0C677F-3B14-6EFB-AA93-B8BAEBEAC1C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269" t="31724" r="27093" b="6322"/>
          <a:stretch/>
        </p:blipFill>
        <p:spPr>
          <a:xfrm>
            <a:off x="2998006" y="87013"/>
            <a:ext cx="1615230" cy="1325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group of people standing in a restaurant&#10;&#10;Description automatically generated">
            <a:extLst>
              <a:ext uri="{FF2B5EF4-FFF2-40B4-BE49-F238E27FC236}">
                <a16:creationId xmlns:a16="http://schemas.microsoft.com/office/drawing/2014/main" id="{53552C7E-31D8-248B-E0AC-835D892B78A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7994" t="19196" r="1" b="15172"/>
          <a:stretch/>
        </p:blipFill>
        <p:spPr>
          <a:xfrm>
            <a:off x="9440456" y="82469"/>
            <a:ext cx="1663749" cy="1320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person in a suit speaking into a microphone&#10;&#10;Description automatically generated">
            <a:extLst>
              <a:ext uri="{FF2B5EF4-FFF2-40B4-BE49-F238E27FC236}">
                <a16:creationId xmlns:a16="http://schemas.microsoft.com/office/drawing/2014/main" id="{2284A748-3C5E-AA65-136C-C722E67E192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714" t="3035" r="4125" b="12874"/>
          <a:stretch/>
        </p:blipFill>
        <p:spPr>
          <a:xfrm>
            <a:off x="7305207" y="78632"/>
            <a:ext cx="1845538" cy="1323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44261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3D7BBA76-F7FF-4DA5-FD8A-E3D73AFEB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525" y="1190625"/>
            <a:ext cx="7364950" cy="1646283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4C6C461-46E5-820B-4EF8-85C884E31E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9216465"/>
              </p:ext>
            </p:extLst>
          </p:nvPr>
        </p:nvGraphicFramePr>
        <p:xfrm>
          <a:off x="370225" y="2757748"/>
          <a:ext cx="5131708" cy="3418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6" name="Rectangle 13">
            <a:extLst>
              <a:ext uri="{FF2B5EF4-FFF2-40B4-BE49-F238E27FC236}">
                <a16:creationId xmlns:a16="http://schemas.microsoft.com/office/drawing/2014/main" id="{CEE7A63C-112D-A4CD-3ACF-4CFE3D40A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0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83CE2D60-4F7E-A03D-62E3-B50EC85B7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3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 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373F4E2-9199-9654-4CAA-4E338CE654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8526" y="3514725"/>
            <a:ext cx="1555378" cy="184631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A7E8F075-8AF6-8A0F-720E-29320653F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7045" y="2974512"/>
            <a:ext cx="4664799" cy="2841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9B8E01-D3F3-12EE-A72A-EA958E166EC6}"/>
              </a:ext>
            </a:extLst>
          </p:cNvPr>
          <p:cNvSpPr txBox="1"/>
          <p:nvPr/>
        </p:nvSpPr>
        <p:spPr>
          <a:xfrm>
            <a:off x="196384" y="0"/>
            <a:ext cx="10491453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 b="1">
                <a:latin typeface="Arial"/>
                <a:cs typeface="Arial"/>
              </a:rPr>
              <a:t>DOE Facilities Early Career &amp; NextGen Networking Event</a:t>
            </a:r>
          </a:p>
        </p:txBody>
      </p:sp>
      <p:pic>
        <p:nvPicPr>
          <p:cNvPr id="8" name="Picture 2" descr="U.S. Department of Energy (DoE) | Drought.gov">
            <a:extLst>
              <a:ext uri="{FF2B5EF4-FFF2-40B4-BE49-F238E27FC236}">
                <a16:creationId xmlns:a16="http://schemas.microsoft.com/office/drawing/2014/main" id="{F5044C9C-A874-11FD-A1E9-290DA39CE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011" y="113634"/>
            <a:ext cx="1045270" cy="103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B348AAC-1750-9BE9-FCF2-2951E335957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678938" y="3055197"/>
            <a:ext cx="1617144" cy="141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43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BD70-0498-97AE-BD1F-CDE60098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48" y="-161018"/>
            <a:ext cx="11049000" cy="1325563"/>
          </a:xfrm>
        </p:spPr>
        <p:txBody>
          <a:bodyPr/>
          <a:lstStyle/>
          <a:p>
            <a:r>
              <a:rPr lang="en-US">
                <a:cs typeface="Arial"/>
              </a:rPr>
              <a:t>Who are we?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8D87D-6624-696F-FE9D-F01659754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7E6FB-E1F2-5BF9-C500-A8CE2A719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8299" y="5893122"/>
            <a:ext cx="785495" cy="92485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E4D7924-4927-8968-3AD9-1BE561055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09" y="895437"/>
            <a:ext cx="10772876" cy="531332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07D14B9-D305-35DE-2E76-B11E5B40D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67" y="4978102"/>
            <a:ext cx="4771625" cy="174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61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7CA1859-E543-A226-26AB-ABBFE7219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7" r="61" b="103"/>
          <a:stretch/>
        </p:blipFill>
        <p:spPr>
          <a:xfrm>
            <a:off x="980924" y="730599"/>
            <a:ext cx="10537464" cy="59302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7B6E15-14E5-ACC7-FDA9-925E3A1DAB0B}"/>
              </a:ext>
            </a:extLst>
          </p:cNvPr>
          <p:cNvSpPr txBox="1"/>
          <p:nvPr/>
        </p:nvSpPr>
        <p:spPr>
          <a:xfrm>
            <a:off x="498764" y="0"/>
            <a:ext cx="11314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What do you intend to get out of the event?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D5E84F-4284-0B8D-30F3-B2423009B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8299" y="5893122"/>
            <a:ext cx="785495" cy="92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3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17B6E15-14E5-ACC7-FDA9-925E3A1DAB0B}"/>
              </a:ext>
            </a:extLst>
          </p:cNvPr>
          <p:cNvSpPr txBox="1"/>
          <p:nvPr/>
        </p:nvSpPr>
        <p:spPr>
          <a:xfrm>
            <a:off x="498764" y="0"/>
            <a:ext cx="11314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Last Event 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D5E84F-4284-0B8D-30F3-B2423009B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299" y="5893122"/>
            <a:ext cx="785495" cy="924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F50E7B-C627-7060-E41E-5C064C544C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7" t="19988" r="2137" b="5306"/>
          <a:stretch/>
        </p:blipFill>
        <p:spPr>
          <a:xfrm>
            <a:off x="6705600" y="4149227"/>
            <a:ext cx="5486400" cy="26701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B2700B-6EF7-9E22-B137-F60FF20ED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150917" y="684545"/>
            <a:ext cx="6002877" cy="337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icture containing text, person, person, male&#10;&#10;Description automatically generated">
            <a:extLst>
              <a:ext uri="{FF2B5EF4-FFF2-40B4-BE49-F238E27FC236}">
                <a16:creationId xmlns:a16="http://schemas.microsoft.com/office/drawing/2014/main" id="{E37C9BAA-6EC4-C88C-FF8C-DB96DEA2F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917" y="684814"/>
            <a:ext cx="2997986" cy="16990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651EDD-C064-E811-E19D-6771DC752B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333" y="706795"/>
            <a:ext cx="5168802" cy="2728526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B754E132-620A-5B4F-23DF-473D75229F1A}"/>
              </a:ext>
            </a:extLst>
          </p:cNvPr>
          <p:cNvSpPr txBox="1"/>
          <p:nvPr/>
        </p:nvSpPr>
        <p:spPr>
          <a:xfrm>
            <a:off x="2157964" y="259068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Total Webinar Stats: 269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A2623F-6E2A-DE01-37F8-ACFD3714CA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878" y="3429000"/>
            <a:ext cx="3681558" cy="32721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3F819F-D38D-95B0-4F5F-BF7FF0747599}"/>
              </a:ext>
            </a:extLst>
          </p:cNvPr>
          <p:cNvSpPr/>
          <p:nvPr/>
        </p:nvSpPr>
        <p:spPr>
          <a:xfrm flipH="1">
            <a:off x="729533" y="3996638"/>
            <a:ext cx="2058491" cy="136512"/>
          </a:xfrm>
          <a:prstGeom prst="rect">
            <a:avLst/>
          </a:prstGeom>
          <a:noFill/>
          <a:ln>
            <a:solidFill>
              <a:schemeClr val="accent4"/>
            </a:solidFill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106369-F07D-F513-7696-2F79261E8016}"/>
              </a:ext>
            </a:extLst>
          </p:cNvPr>
          <p:cNvSpPr txBox="1"/>
          <p:nvPr/>
        </p:nvSpPr>
        <p:spPr>
          <a:xfrm>
            <a:off x="3024042" y="4439943"/>
            <a:ext cx="3681558" cy="19543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i="1" dirty="0">
                <a:solidFill>
                  <a:srgbClr val="FF0000"/>
                </a:solidFill>
                <a:ea typeface="+mn-lt"/>
                <a:cs typeface="+mn-lt"/>
              </a:rPr>
              <a:t>Agenda/Timeline from July 2023</a:t>
            </a:r>
            <a:br>
              <a:rPr lang="en-US" sz="1100" b="1" i="1" dirty="0">
                <a:solidFill>
                  <a:srgbClr val="FF0000"/>
                </a:solidFill>
                <a:ea typeface="+mn-lt"/>
                <a:cs typeface="+mn-lt"/>
              </a:rPr>
            </a:br>
            <a:endParaRPr lang="en-US" sz="1100" b="1" i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100" i="1" dirty="0">
                <a:ea typeface="+mn-lt"/>
                <a:cs typeface="+mn-lt"/>
              </a:rPr>
              <a:t>3:00PM – 3:15PM Welcome and Introduction (Jack Anderson, Cliff Brutus, Jon Greene)</a:t>
            </a:r>
            <a:endParaRPr lang="en-US" dirty="0"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100" i="1" dirty="0">
                <a:ea typeface="+mn-lt"/>
                <a:cs typeface="+mn-lt"/>
              </a:rPr>
              <a:t>3:15PM – 3:45PM Presentation by Brookhaven National Lab (David Manning)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100" i="1" dirty="0">
                <a:ea typeface="+mn-lt"/>
                <a:cs typeface="+mn-lt"/>
              </a:rPr>
              <a:t>3:45PM – 4:50PM Virtual networking space to connect with professionals from other DOE facilities. 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100" i="1" dirty="0">
                <a:ea typeface="+mn-lt"/>
                <a:cs typeface="+mn-lt"/>
              </a:rPr>
              <a:t>4:50PM – 5:00PM Closing</a:t>
            </a:r>
            <a:endParaRPr lang="en-US" dirty="0">
              <a:ea typeface="+mn-lt"/>
              <a:cs typeface="+mn-lt"/>
            </a:endParaRPr>
          </a:p>
          <a:p>
            <a:endParaRPr lang="en-US" sz="1100" b="1" i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026038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 (1)</Template>
  <TotalTime>176</TotalTime>
  <Words>819</Words>
  <Application>Microsoft Macintosh PowerPoint</Application>
  <PresentationFormat>Widescreen</PresentationFormat>
  <Paragraphs>118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Segoe UI</vt:lpstr>
      <vt:lpstr>BNL</vt:lpstr>
      <vt:lpstr>NPP Postdocs, meet ECRG</vt:lpstr>
      <vt:lpstr>PowerPoint Presentation</vt:lpstr>
      <vt:lpstr>About Us:</vt:lpstr>
      <vt:lpstr>Our ongoing initiatives:</vt:lpstr>
      <vt:lpstr>PowerPoint Presentation</vt:lpstr>
      <vt:lpstr>PowerPoint Presentation</vt:lpstr>
      <vt:lpstr>Who are we?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Moore, Patricia</dc:creator>
  <cp:keywords/>
  <dc:description/>
  <cp:lastModifiedBy>Brutus, Jean Clifford</cp:lastModifiedBy>
  <cp:revision>13</cp:revision>
  <dcterms:created xsi:type="dcterms:W3CDTF">2023-06-13T13:08:42Z</dcterms:created>
  <dcterms:modified xsi:type="dcterms:W3CDTF">2023-08-25T17:31:29Z</dcterms:modified>
  <cp:category/>
</cp:coreProperties>
</file>