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media/image3.jpg" ContentType="image/jpeg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80" r:id="rId3"/>
    <p:sldMasterId id="2147483692" r:id="rId4"/>
  </p:sldMasterIdLst>
  <p:notesMasterIdLst>
    <p:notesMasterId r:id="rId16"/>
  </p:notesMasterIdLst>
  <p:sldIdLst>
    <p:sldId id="256" r:id="rId5"/>
    <p:sldId id="257" r:id="rId6"/>
    <p:sldId id="338" r:id="rId7"/>
    <p:sldId id="259" r:id="rId8"/>
    <p:sldId id="314" r:id="rId9"/>
    <p:sldId id="336" r:id="rId10"/>
    <p:sldId id="340" r:id="rId11"/>
    <p:sldId id="337" r:id="rId12"/>
    <p:sldId id="322" r:id="rId13"/>
    <p:sldId id="339" r:id="rId14"/>
    <p:sldId id="341" r:id="rId15"/>
  </p:sldIdLst>
  <p:sldSz cx="12192000" cy="6858000"/>
  <p:notesSz cx="12192000" cy="6858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60385D-1EAB-429D-866C-F7D913207C2B}" v="129" dt="2023-08-25T13:31:44.8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28" autoAdjust="0"/>
  </p:normalViewPr>
  <p:slideViewPr>
    <p:cSldViewPr>
      <p:cViewPr varScale="1">
        <p:scale>
          <a:sx n="51" d="100"/>
          <a:sy n="51" d="100"/>
        </p:scale>
        <p:origin x="1232" y="5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ins, Erica" userId="5bf552bd-91e3-4e4b-8c9f-bbf2a9956409" providerId="ADAL" clId="{F260385D-1EAB-429D-866C-F7D913207C2B}"/>
    <pc:docChg chg="custSel addSld delSld modSld sldOrd delMainMaster replTag delTag">
      <pc:chgData name="Collins, Erica" userId="5bf552bd-91e3-4e4b-8c9f-bbf2a9956409" providerId="ADAL" clId="{F260385D-1EAB-429D-866C-F7D913207C2B}" dt="2023-08-25T13:32:55.933" v="4115" actId="207"/>
      <pc:docMkLst>
        <pc:docMk/>
      </pc:docMkLst>
      <pc:sldChg chg="modSp mod replTag delTag">
        <pc:chgData name="Collins, Erica" userId="5bf552bd-91e3-4e4b-8c9f-bbf2a9956409" providerId="ADAL" clId="{F260385D-1EAB-429D-866C-F7D913207C2B}" dt="2023-08-25T13:27:20.376" v="4049" actId="20577"/>
        <pc:sldMkLst>
          <pc:docMk/>
          <pc:sldMk cId="0" sldId="256"/>
        </pc:sldMkLst>
        <pc:spChg chg="mod">
          <ac:chgData name="Collins, Erica" userId="5bf552bd-91e3-4e4b-8c9f-bbf2a9956409" providerId="ADAL" clId="{F260385D-1EAB-429D-866C-F7D913207C2B}" dt="2023-08-24T14:12:34.703" v="448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5T13:27:20.376" v="4049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 replTag delTag modNotesTx">
        <pc:chgData name="Collins, Erica" userId="5bf552bd-91e3-4e4b-8c9f-bbf2a9956409" providerId="ADAL" clId="{F260385D-1EAB-429D-866C-F7D913207C2B}" dt="2023-08-25T13:27:28.011" v="4054" actId="20577"/>
        <pc:sldMkLst>
          <pc:docMk/>
          <pc:sldMk cId="0" sldId="257"/>
        </pc:sldMkLst>
        <pc:spChg chg="mod">
          <ac:chgData name="Collins, Erica" userId="5bf552bd-91e3-4e4b-8c9f-bbf2a9956409" providerId="ADAL" clId="{F260385D-1EAB-429D-866C-F7D913207C2B}" dt="2023-08-24T19:25:27.084" v="2073" actId="1076"/>
          <ac:spMkLst>
            <pc:docMk/>
            <pc:sldMk cId="0" sldId="257"/>
            <ac:spMk id="4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9:25:35.402" v="2074" actId="20577"/>
          <ac:spMkLst>
            <pc:docMk/>
            <pc:sldMk cId="0" sldId="257"/>
            <ac:spMk id="6" creationId="{00000000-0000-0000-0000-000000000000}"/>
          </ac:spMkLst>
        </pc:spChg>
      </pc:sldChg>
      <pc:sldChg chg="modSp del mod replTag delTag">
        <pc:chgData name="Collins, Erica" userId="5bf552bd-91e3-4e4b-8c9f-bbf2a9956409" providerId="ADAL" clId="{F260385D-1EAB-429D-866C-F7D913207C2B}" dt="2023-08-24T17:44:47.052" v="1362" actId="47"/>
        <pc:sldMkLst>
          <pc:docMk/>
          <pc:sldMk cId="0" sldId="258"/>
        </pc:sldMkLst>
        <pc:spChg chg="mod">
          <ac:chgData name="Collins, Erica" userId="5bf552bd-91e3-4e4b-8c9f-bbf2a9956409" providerId="ADAL" clId="{F260385D-1EAB-429D-866C-F7D913207C2B}" dt="2023-08-24T17:41:58.114" v="1359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7:40:06.895" v="1334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7:40:18.265" v="1340" actId="20577"/>
          <ac:spMkLst>
            <pc:docMk/>
            <pc:sldMk cId="0" sldId="258"/>
            <ac:spMk id="17" creationId="{00000000-0000-0000-0000-000000000000}"/>
          </ac:spMkLst>
        </pc:spChg>
      </pc:sldChg>
      <pc:sldChg chg="addSp delSp modSp mod replTag delTag modNotesTx">
        <pc:chgData name="Collins, Erica" userId="5bf552bd-91e3-4e4b-8c9f-bbf2a9956409" providerId="ADAL" clId="{F260385D-1EAB-429D-866C-F7D913207C2B}" dt="2023-08-25T13:27:39.270" v="4061" actId="20577"/>
        <pc:sldMkLst>
          <pc:docMk/>
          <pc:sldMk cId="0" sldId="259"/>
        </pc:sldMkLst>
        <pc:spChg chg="mod">
          <ac:chgData name="Collins, Erica" userId="5bf552bd-91e3-4e4b-8c9f-bbf2a9956409" providerId="ADAL" clId="{F260385D-1EAB-429D-866C-F7D913207C2B}" dt="2023-08-24T20:29:22.263" v="3755" actId="403"/>
          <ac:spMkLst>
            <pc:docMk/>
            <pc:sldMk cId="0" sldId="259"/>
            <ac:spMk id="2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4:06:39.138" v="73" actId="1076"/>
          <ac:spMkLst>
            <pc:docMk/>
            <pc:sldMk cId="0" sldId="259"/>
            <ac:spMk id="10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4:46:10.503" v="1112" actId="2057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9:41:02.417" v="2172" actId="1076"/>
          <ac:spMkLst>
            <pc:docMk/>
            <pc:sldMk cId="0" sldId="259"/>
            <ac:spMk id="21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9:41:06.242" v="2173" actId="1076"/>
          <ac:spMkLst>
            <pc:docMk/>
            <pc:sldMk cId="0" sldId="259"/>
            <ac:spMk id="22" creationId="{00000000-0000-0000-0000-000000000000}"/>
          </ac:spMkLst>
        </pc:spChg>
        <pc:spChg chg="add del mod">
          <ac:chgData name="Collins, Erica" userId="5bf552bd-91e3-4e4b-8c9f-bbf2a9956409" providerId="ADAL" clId="{F260385D-1EAB-429D-866C-F7D913207C2B}" dt="2023-08-24T19:53:42.772" v="2400" actId="478"/>
          <ac:spMkLst>
            <pc:docMk/>
            <pc:sldMk cId="0" sldId="259"/>
            <ac:spMk id="28" creationId="{39EE2DE5-236E-A68D-C054-AE4014CEDF2F}"/>
          </ac:spMkLst>
        </pc:spChg>
        <pc:spChg chg="add mod">
          <ac:chgData name="Collins, Erica" userId="5bf552bd-91e3-4e4b-8c9f-bbf2a9956409" providerId="ADAL" clId="{F260385D-1EAB-429D-866C-F7D913207C2B}" dt="2023-08-24T19:42:18.383" v="2207" actId="14100"/>
          <ac:spMkLst>
            <pc:docMk/>
            <pc:sldMk cId="0" sldId="259"/>
            <ac:spMk id="29" creationId="{6D98376E-17DC-71DA-F673-A29683405C24}"/>
          </ac:spMkLst>
        </pc:spChg>
        <pc:spChg chg="add mod">
          <ac:chgData name="Collins, Erica" userId="5bf552bd-91e3-4e4b-8c9f-bbf2a9956409" providerId="ADAL" clId="{F260385D-1EAB-429D-866C-F7D913207C2B}" dt="2023-08-24T19:42:07.746" v="2205" actId="20577"/>
          <ac:spMkLst>
            <pc:docMk/>
            <pc:sldMk cId="0" sldId="259"/>
            <ac:spMk id="30" creationId="{07C513F0-EDCA-8E40-05BF-DCC73485CC3E}"/>
          </ac:spMkLst>
        </pc:spChg>
      </pc:sldChg>
      <pc:sldChg chg="addSp delSp modSp del mod ord replTag delTag">
        <pc:chgData name="Collins, Erica" userId="5bf552bd-91e3-4e4b-8c9f-bbf2a9956409" providerId="ADAL" clId="{F260385D-1EAB-429D-866C-F7D913207C2B}" dt="2023-08-24T17:49:00.992" v="1395" actId="47"/>
        <pc:sldMkLst>
          <pc:docMk/>
          <pc:sldMk cId="0" sldId="260"/>
        </pc:sldMkLst>
        <pc:spChg chg="del">
          <ac:chgData name="Collins, Erica" userId="5bf552bd-91e3-4e4b-8c9f-bbf2a9956409" providerId="ADAL" clId="{F260385D-1EAB-429D-866C-F7D913207C2B}" dt="2023-08-24T17:46:30.536" v="1381" actId="478"/>
          <ac:spMkLst>
            <pc:docMk/>
            <pc:sldMk cId="0" sldId="260"/>
            <ac:spMk id="3" creationId="{00000000-0000-0000-0000-000000000000}"/>
          </ac:spMkLst>
        </pc:spChg>
        <pc:spChg chg="del">
          <ac:chgData name="Collins, Erica" userId="5bf552bd-91e3-4e4b-8c9f-bbf2a9956409" providerId="ADAL" clId="{F260385D-1EAB-429D-866C-F7D913207C2B}" dt="2023-08-24T17:46:32.474" v="1382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Collins, Erica" userId="5bf552bd-91e3-4e4b-8c9f-bbf2a9956409" providerId="ADAL" clId="{F260385D-1EAB-429D-866C-F7D913207C2B}" dt="2023-08-24T17:46:35.116" v="1384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Collins, Erica" userId="5bf552bd-91e3-4e4b-8c9f-bbf2a9956409" providerId="ADAL" clId="{F260385D-1EAB-429D-866C-F7D913207C2B}" dt="2023-08-24T17:46:35.958" v="1385" actId="478"/>
          <ac:spMkLst>
            <pc:docMk/>
            <pc:sldMk cId="0" sldId="260"/>
            <ac:spMk id="7" creationId="{00000000-0000-0000-0000-000000000000}"/>
          </ac:spMkLst>
        </pc:spChg>
        <pc:spChg chg="del mod">
          <ac:chgData name="Collins, Erica" userId="5bf552bd-91e3-4e4b-8c9f-bbf2a9956409" providerId="ADAL" clId="{F260385D-1EAB-429D-866C-F7D913207C2B}" dt="2023-08-24T17:46:41.679" v="1387" actId="478"/>
          <ac:spMkLst>
            <pc:docMk/>
            <pc:sldMk cId="0" sldId="260"/>
            <ac:spMk id="8" creationId="{00000000-0000-0000-0000-000000000000}"/>
          </ac:spMkLst>
        </pc:spChg>
        <pc:spChg chg="mod">
          <ac:chgData name="Collins, Erica" userId="5bf552bd-91e3-4e4b-8c9f-bbf2a9956409" providerId="ADAL" clId="{F260385D-1EAB-429D-866C-F7D913207C2B}" dt="2023-08-24T17:46:49.849" v="1392" actId="14100"/>
          <ac:spMkLst>
            <pc:docMk/>
            <pc:sldMk cId="0" sldId="260"/>
            <ac:spMk id="9" creationId="{00000000-0000-0000-0000-000000000000}"/>
          </ac:spMkLst>
        </pc:spChg>
        <pc:spChg chg="del">
          <ac:chgData name="Collins, Erica" userId="5bf552bd-91e3-4e4b-8c9f-bbf2a9956409" providerId="ADAL" clId="{F260385D-1EAB-429D-866C-F7D913207C2B}" dt="2023-08-24T17:46:44.068" v="1389" actId="478"/>
          <ac:spMkLst>
            <pc:docMk/>
            <pc:sldMk cId="0" sldId="260"/>
            <ac:spMk id="10" creationId="{00000000-0000-0000-0000-000000000000}"/>
          </ac:spMkLst>
        </pc:spChg>
        <pc:spChg chg="del mod">
          <ac:chgData name="Collins, Erica" userId="5bf552bd-91e3-4e4b-8c9f-bbf2a9956409" providerId="ADAL" clId="{F260385D-1EAB-429D-866C-F7D913207C2B}" dt="2023-08-24T17:46:47.191" v="1391" actId="478"/>
          <ac:spMkLst>
            <pc:docMk/>
            <pc:sldMk cId="0" sldId="260"/>
            <ac:spMk id="11" creationId="{00000000-0000-0000-0000-000000000000}"/>
          </ac:spMkLst>
        </pc:spChg>
        <pc:spChg chg="del">
          <ac:chgData name="Collins, Erica" userId="5bf552bd-91e3-4e4b-8c9f-bbf2a9956409" providerId="ADAL" clId="{F260385D-1EAB-429D-866C-F7D913207C2B}" dt="2023-08-24T17:46:44.651" v="1390" actId="478"/>
          <ac:spMkLst>
            <pc:docMk/>
            <pc:sldMk cId="0" sldId="260"/>
            <ac:spMk id="12" creationId="{00000000-0000-0000-0000-000000000000}"/>
          </ac:spMkLst>
        </pc:spChg>
        <pc:spChg chg="add del mod">
          <ac:chgData name="Collins, Erica" userId="5bf552bd-91e3-4e4b-8c9f-bbf2a9956409" providerId="ADAL" clId="{F260385D-1EAB-429D-866C-F7D913207C2B}" dt="2023-08-24T17:46:34.432" v="1383" actId="478"/>
          <ac:spMkLst>
            <pc:docMk/>
            <pc:sldMk cId="0" sldId="260"/>
            <ac:spMk id="16" creationId="{17703B46-0222-0478-C30D-AEEACF0F91BF}"/>
          </ac:spMkLst>
        </pc:spChg>
      </pc:sldChg>
      <pc:sldChg chg="modSp del mod ord replTag delTag">
        <pc:chgData name="Collins, Erica" userId="5bf552bd-91e3-4e4b-8c9f-bbf2a9956409" providerId="ADAL" clId="{F260385D-1EAB-429D-866C-F7D913207C2B}" dt="2023-08-24T14:44:26.631" v="1065" actId="47"/>
        <pc:sldMkLst>
          <pc:docMk/>
          <pc:sldMk cId="0" sldId="261"/>
        </pc:sldMkLst>
        <pc:spChg chg="mod">
          <ac:chgData name="Collins, Erica" userId="5bf552bd-91e3-4e4b-8c9f-bbf2a9956409" providerId="ADAL" clId="{F260385D-1EAB-429D-866C-F7D913207C2B}" dt="2023-08-24T14:05:25.143" v="20" actId="20577"/>
          <ac:spMkLst>
            <pc:docMk/>
            <pc:sldMk cId="0" sldId="261"/>
            <ac:spMk id="5" creationId="{00000000-0000-0000-0000-000000000000}"/>
          </ac:spMkLst>
        </pc:spChg>
      </pc:sldChg>
      <pc:sldChg chg="del replTag delTag">
        <pc:chgData name="Collins, Erica" userId="5bf552bd-91e3-4e4b-8c9f-bbf2a9956409" providerId="ADAL" clId="{F260385D-1EAB-429D-866C-F7D913207C2B}" dt="2023-08-24T14:05:30.100" v="23" actId="47"/>
        <pc:sldMkLst>
          <pc:docMk/>
          <pc:sldMk cId="0" sldId="262"/>
        </pc:sldMkLst>
      </pc:sldChg>
      <pc:sldChg chg="del replTag delTag">
        <pc:chgData name="Collins, Erica" userId="5bf552bd-91e3-4e4b-8c9f-bbf2a9956409" providerId="ADAL" clId="{F260385D-1EAB-429D-866C-F7D913207C2B}" dt="2023-08-24T14:05:33.541" v="28" actId="47"/>
        <pc:sldMkLst>
          <pc:docMk/>
          <pc:sldMk cId="0" sldId="263"/>
        </pc:sldMkLst>
      </pc:sldChg>
      <pc:sldChg chg="del replTag delTag">
        <pc:chgData name="Collins, Erica" userId="5bf552bd-91e3-4e4b-8c9f-bbf2a9956409" providerId="ADAL" clId="{F260385D-1EAB-429D-866C-F7D913207C2B}" dt="2023-08-24T14:23:15.261" v="818" actId="47"/>
        <pc:sldMkLst>
          <pc:docMk/>
          <pc:sldMk cId="4096237918" sldId="264"/>
        </pc:sldMkLst>
      </pc:sldChg>
      <pc:sldChg chg="delSp modSp mod ord replTag delTag modNotesTx">
        <pc:chgData name="Collins, Erica" userId="5bf552bd-91e3-4e4b-8c9f-bbf2a9956409" providerId="ADAL" clId="{F260385D-1EAB-429D-866C-F7D913207C2B}" dt="2023-08-25T13:27:41.148" v="4063"/>
        <pc:sldMkLst>
          <pc:docMk/>
          <pc:sldMk cId="495534588" sldId="314"/>
        </pc:sldMkLst>
        <pc:spChg chg="mod">
          <ac:chgData name="Collins, Erica" userId="5bf552bd-91e3-4e4b-8c9f-bbf2a9956409" providerId="ADAL" clId="{F260385D-1EAB-429D-866C-F7D913207C2B}" dt="2023-08-24T20:31:29.334" v="3769" actId="14100"/>
          <ac:spMkLst>
            <pc:docMk/>
            <pc:sldMk cId="495534588" sldId="314"/>
            <ac:spMk id="2" creationId="{87C35F6F-0329-4CED-81FF-0C047B687C7F}"/>
          </ac:spMkLst>
        </pc:spChg>
        <pc:graphicFrameChg chg="mod">
          <ac:chgData name="Collins, Erica" userId="5bf552bd-91e3-4e4b-8c9f-bbf2a9956409" providerId="ADAL" clId="{F260385D-1EAB-429D-866C-F7D913207C2B}" dt="2023-08-24T20:32:06.057" v="3789" actId="20577"/>
          <ac:graphicFrameMkLst>
            <pc:docMk/>
            <pc:sldMk cId="495534588" sldId="314"/>
            <ac:graphicFrameMk id="5" creationId="{A941ADA8-047B-4979-B542-D15EBD2670AA}"/>
          </ac:graphicFrameMkLst>
        </pc:graphicFrameChg>
        <pc:picChg chg="del">
          <ac:chgData name="Collins, Erica" userId="5bf552bd-91e3-4e4b-8c9f-bbf2a9956409" providerId="ADAL" clId="{F260385D-1EAB-429D-866C-F7D913207C2B}" dt="2023-08-24T20:28:58.245" v="3734" actId="478"/>
          <ac:picMkLst>
            <pc:docMk/>
            <pc:sldMk cId="495534588" sldId="314"/>
            <ac:picMk id="6" creationId="{97802C47-15F7-41F8-BBC0-5B624C63E2ED}"/>
          </ac:picMkLst>
        </pc:picChg>
      </pc:sldChg>
      <pc:sldChg chg="modSp mod replTag delTag modNotesTx">
        <pc:chgData name="Collins, Erica" userId="5bf552bd-91e3-4e4b-8c9f-bbf2a9956409" providerId="ADAL" clId="{F260385D-1EAB-429D-866C-F7D913207C2B}" dt="2023-08-25T13:28:02.070" v="4073"/>
        <pc:sldMkLst>
          <pc:docMk/>
          <pc:sldMk cId="3147493172" sldId="322"/>
        </pc:sldMkLst>
        <pc:spChg chg="mod">
          <ac:chgData name="Collins, Erica" userId="5bf552bd-91e3-4e4b-8c9f-bbf2a9956409" providerId="ADAL" clId="{F260385D-1EAB-429D-866C-F7D913207C2B}" dt="2023-08-24T14:23:04.693" v="811" actId="20577"/>
          <ac:spMkLst>
            <pc:docMk/>
            <pc:sldMk cId="3147493172" sldId="322"/>
            <ac:spMk id="2" creationId="{782398D1-A898-4ACB-989A-2E48A8BADB5C}"/>
          </ac:spMkLst>
        </pc:spChg>
        <pc:spChg chg="mod">
          <ac:chgData name="Collins, Erica" userId="5bf552bd-91e3-4e4b-8c9f-bbf2a9956409" providerId="ADAL" clId="{F260385D-1EAB-429D-866C-F7D913207C2B}" dt="2023-08-24T14:12:09.097" v="403" actId="20577"/>
          <ac:spMkLst>
            <pc:docMk/>
            <pc:sldMk cId="3147493172" sldId="322"/>
            <ac:spMk id="3" creationId="{95887A56-61D8-4DAF-B0FA-CDE2C755923E}"/>
          </ac:spMkLst>
        </pc:spChg>
      </pc:sldChg>
      <pc:sldChg chg="addSp delSp modSp del mod replTag delTag">
        <pc:chgData name="Collins, Erica" userId="5bf552bd-91e3-4e4b-8c9f-bbf2a9956409" providerId="ADAL" clId="{F260385D-1EAB-429D-866C-F7D913207C2B}" dt="2023-08-25T13:27:42.700" v="4065"/>
        <pc:sldMkLst>
          <pc:docMk/>
          <pc:sldMk cId="4078375879" sldId="336"/>
        </pc:sldMkLst>
        <pc:spChg chg="mod">
          <ac:chgData name="Collins, Erica" userId="5bf552bd-91e3-4e4b-8c9f-bbf2a9956409" providerId="ADAL" clId="{F260385D-1EAB-429D-866C-F7D913207C2B}" dt="2023-08-24T20:29:27.042" v="3762" actId="403"/>
          <ac:spMkLst>
            <pc:docMk/>
            <pc:sldMk cId="4078375879" sldId="336"/>
            <ac:spMk id="2" creationId="{A29D75F4-3660-483E-B487-D8E893A1E9C3}"/>
          </ac:spMkLst>
        </pc:spChg>
        <pc:spChg chg="add mod">
          <ac:chgData name="Collins, Erica" userId="5bf552bd-91e3-4e4b-8c9f-bbf2a9956409" providerId="ADAL" clId="{F260385D-1EAB-429D-866C-F7D913207C2B}" dt="2023-08-24T20:03:16.712" v="2496" actId="1076"/>
          <ac:spMkLst>
            <pc:docMk/>
            <pc:sldMk cId="4078375879" sldId="336"/>
            <ac:spMk id="3" creationId="{24E4BFD1-1303-9785-0068-610D9BBEFD4D}"/>
          </ac:spMkLst>
        </pc:spChg>
        <pc:spChg chg="del mod">
          <ac:chgData name="Collins, Erica" userId="5bf552bd-91e3-4e4b-8c9f-bbf2a9956409" providerId="ADAL" clId="{F260385D-1EAB-429D-866C-F7D913207C2B}" dt="2023-08-24T14:21:42.144" v="789" actId="12084"/>
          <ac:spMkLst>
            <pc:docMk/>
            <pc:sldMk cId="4078375879" sldId="336"/>
            <ac:spMk id="3" creationId="{341FD640-61A4-4CD2-80DF-B22D06B67726}"/>
          </ac:spMkLst>
        </pc:spChg>
        <pc:graphicFrameChg chg="add mod modGraphic">
          <ac:chgData name="Collins, Erica" userId="5bf552bd-91e3-4e4b-8c9f-bbf2a9956409" providerId="ADAL" clId="{F260385D-1EAB-429D-866C-F7D913207C2B}" dt="2023-08-24T20:03:40.211" v="2501" actId="20577"/>
          <ac:graphicFrameMkLst>
            <pc:docMk/>
            <pc:sldMk cId="4078375879" sldId="336"/>
            <ac:graphicFrameMk id="5" creationId="{BE933D87-B013-01AD-FE5E-5BC6CB6D52CD}"/>
          </ac:graphicFrameMkLst>
        </pc:graphicFrameChg>
        <pc:picChg chg="del">
          <ac:chgData name="Collins, Erica" userId="5bf552bd-91e3-4e4b-8c9f-bbf2a9956409" providerId="ADAL" clId="{F260385D-1EAB-429D-866C-F7D913207C2B}" dt="2023-08-24T14:20:06.822" v="588" actId="478"/>
          <ac:picMkLst>
            <pc:docMk/>
            <pc:sldMk cId="4078375879" sldId="336"/>
            <ac:picMk id="8" creationId="{9651B8E0-ED1C-45E7-8368-B3EA89A654BC}"/>
          </ac:picMkLst>
        </pc:picChg>
      </pc:sldChg>
      <pc:sldChg chg="addSp modSp new mod ord setBg replTag delTag">
        <pc:chgData name="Collins, Erica" userId="5bf552bd-91e3-4e4b-8c9f-bbf2a9956409" providerId="ADAL" clId="{F260385D-1EAB-429D-866C-F7D913207C2B}" dt="2023-08-25T13:28:00.031" v="4069"/>
        <pc:sldMkLst>
          <pc:docMk/>
          <pc:sldMk cId="330434377" sldId="337"/>
        </pc:sldMkLst>
        <pc:spChg chg="mod">
          <ac:chgData name="Collins, Erica" userId="5bf552bd-91e3-4e4b-8c9f-bbf2a9956409" providerId="ADAL" clId="{F260385D-1EAB-429D-866C-F7D913207C2B}" dt="2023-08-24T14:38:00.059" v="982" actId="26606"/>
          <ac:spMkLst>
            <pc:docMk/>
            <pc:sldMk cId="330434377" sldId="337"/>
            <ac:spMk id="2" creationId="{11CF5DA7-2A67-7509-DE09-3A41AD023572}"/>
          </ac:spMkLst>
        </pc:spChg>
        <pc:spChg chg="mod">
          <ac:chgData name="Collins, Erica" userId="5bf552bd-91e3-4e4b-8c9f-bbf2a9956409" providerId="ADAL" clId="{F260385D-1EAB-429D-866C-F7D913207C2B}" dt="2023-08-24T14:38:00.059" v="982" actId="26606"/>
          <ac:spMkLst>
            <pc:docMk/>
            <pc:sldMk cId="330434377" sldId="337"/>
            <ac:spMk id="3" creationId="{41926422-05BB-9105-B9A7-7210EC141142}"/>
          </ac:spMkLst>
        </pc:spChg>
        <pc:spChg chg="add mod">
          <ac:chgData name="Collins, Erica" userId="5bf552bd-91e3-4e4b-8c9f-bbf2a9956409" providerId="ADAL" clId="{F260385D-1EAB-429D-866C-F7D913207C2B}" dt="2023-08-24T14:43:54.881" v="1058" actId="207"/>
          <ac:spMkLst>
            <pc:docMk/>
            <pc:sldMk cId="330434377" sldId="337"/>
            <ac:spMk id="8" creationId="{38068B08-62B7-EAA2-DF88-357C476B1F23}"/>
          </ac:spMkLst>
        </pc:spChg>
        <pc:spChg chg="add">
          <ac:chgData name="Collins, Erica" userId="5bf552bd-91e3-4e4b-8c9f-bbf2a9956409" providerId="ADAL" clId="{F260385D-1EAB-429D-866C-F7D913207C2B}" dt="2023-08-24T14:38:00.059" v="982" actId="26606"/>
          <ac:spMkLst>
            <pc:docMk/>
            <pc:sldMk cId="330434377" sldId="337"/>
            <ac:spMk id="10" creationId="{A8384FB5-9ADC-4DDC-881B-597D56F5B15D}"/>
          </ac:spMkLst>
        </pc:spChg>
        <pc:spChg chg="add">
          <ac:chgData name="Collins, Erica" userId="5bf552bd-91e3-4e4b-8c9f-bbf2a9956409" providerId="ADAL" clId="{F260385D-1EAB-429D-866C-F7D913207C2B}" dt="2023-08-24T14:38:00.059" v="982" actId="26606"/>
          <ac:spMkLst>
            <pc:docMk/>
            <pc:sldMk cId="330434377" sldId="337"/>
            <ac:spMk id="12" creationId="{1199E1B1-A8C0-4FE8-A5A8-1CB41D69F857}"/>
          </ac:spMkLst>
        </pc:spChg>
        <pc:spChg chg="add">
          <ac:chgData name="Collins, Erica" userId="5bf552bd-91e3-4e4b-8c9f-bbf2a9956409" providerId="ADAL" clId="{F260385D-1EAB-429D-866C-F7D913207C2B}" dt="2023-08-24T14:38:00.059" v="982" actId="26606"/>
          <ac:spMkLst>
            <pc:docMk/>
            <pc:sldMk cId="330434377" sldId="337"/>
            <ac:spMk id="14" creationId="{84A8DE83-DE75-4B41-9DB4-A7EC0B0DEC0B}"/>
          </ac:spMkLst>
        </pc:spChg>
        <pc:spChg chg="add">
          <ac:chgData name="Collins, Erica" userId="5bf552bd-91e3-4e4b-8c9f-bbf2a9956409" providerId="ADAL" clId="{F260385D-1EAB-429D-866C-F7D913207C2B}" dt="2023-08-24T14:38:00.059" v="982" actId="26606"/>
          <ac:spMkLst>
            <pc:docMk/>
            <pc:sldMk cId="330434377" sldId="337"/>
            <ac:spMk id="16" creationId="{A7009A0A-BEF5-4EAC-AF15-E4F9F002E239}"/>
          </ac:spMkLst>
        </pc:spChg>
        <pc:picChg chg="add mod modCrop">
          <ac:chgData name="Collins, Erica" userId="5bf552bd-91e3-4e4b-8c9f-bbf2a9956409" providerId="ADAL" clId="{F260385D-1EAB-429D-866C-F7D913207C2B}" dt="2023-08-24T14:40:47.758" v="991" actId="1076"/>
          <ac:picMkLst>
            <pc:docMk/>
            <pc:sldMk cId="330434377" sldId="337"/>
            <ac:picMk id="5" creationId="{61FFC317-D25C-F503-6EB7-B74E994C2B47}"/>
          </ac:picMkLst>
        </pc:picChg>
        <pc:picChg chg="add mod modCrop">
          <ac:chgData name="Collins, Erica" userId="5bf552bd-91e3-4e4b-8c9f-bbf2a9956409" providerId="ADAL" clId="{F260385D-1EAB-429D-866C-F7D913207C2B}" dt="2023-08-24T14:40:06.246" v="988" actId="1076"/>
          <ac:picMkLst>
            <pc:docMk/>
            <pc:sldMk cId="330434377" sldId="337"/>
            <ac:picMk id="7" creationId="{09FA04EB-A318-9165-EDE7-9C7DACA346C8}"/>
          </ac:picMkLst>
        </pc:picChg>
        <pc:picChg chg="add mod">
          <ac:chgData name="Collins, Erica" userId="5bf552bd-91e3-4e4b-8c9f-bbf2a9956409" providerId="ADAL" clId="{F260385D-1EAB-429D-866C-F7D913207C2B}" dt="2023-08-24T14:45:11.224" v="1090"/>
          <ac:picMkLst>
            <pc:docMk/>
            <pc:sldMk cId="330434377" sldId="337"/>
            <ac:picMk id="9" creationId="{92C83664-6BF2-4E9B-2777-4A3FD9AE6B1B}"/>
          </ac:picMkLst>
        </pc:picChg>
      </pc:sldChg>
      <pc:sldChg chg="new del replTag delTag">
        <pc:chgData name="Collins, Erica" userId="5bf552bd-91e3-4e4b-8c9f-bbf2a9956409" providerId="ADAL" clId="{F260385D-1EAB-429D-866C-F7D913207C2B}" dt="2023-08-24T14:23:56.794" v="839" actId="47"/>
        <pc:sldMkLst>
          <pc:docMk/>
          <pc:sldMk cId="686928574" sldId="337"/>
        </pc:sldMkLst>
      </pc:sldChg>
      <pc:sldChg chg="addSp delSp modSp new mod replTag delTag modNotesTx">
        <pc:chgData name="Collins, Erica" userId="5bf552bd-91e3-4e4b-8c9f-bbf2a9956409" providerId="ADAL" clId="{F260385D-1EAB-429D-866C-F7D913207C2B}" dt="2023-08-25T13:27:29.834" v="4056"/>
        <pc:sldMkLst>
          <pc:docMk/>
          <pc:sldMk cId="2487275033" sldId="338"/>
        </pc:sldMkLst>
        <pc:spChg chg="mod">
          <ac:chgData name="Collins, Erica" userId="5bf552bd-91e3-4e4b-8c9f-bbf2a9956409" providerId="ADAL" clId="{F260385D-1EAB-429D-866C-F7D913207C2B}" dt="2023-08-24T20:29:17.247" v="3750" actId="1076"/>
          <ac:spMkLst>
            <pc:docMk/>
            <pc:sldMk cId="2487275033" sldId="338"/>
            <ac:spMk id="2" creationId="{DDB249E8-0F7A-696F-31BB-C09D8EDC4CE2}"/>
          </ac:spMkLst>
        </pc:spChg>
        <pc:spChg chg="mod">
          <ac:chgData name="Collins, Erica" userId="5bf552bd-91e3-4e4b-8c9f-bbf2a9956409" providerId="ADAL" clId="{F260385D-1EAB-429D-866C-F7D913207C2B}" dt="2023-08-24T19:59:21.724" v="2456" actId="113"/>
          <ac:spMkLst>
            <pc:docMk/>
            <pc:sldMk cId="2487275033" sldId="338"/>
            <ac:spMk id="3" creationId="{8D471194-7636-8003-2151-CC0CBE237D9F}"/>
          </ac:spMkLst>
        </pc:spChg>
        <pc:spChg chg="add del mod">
          <ac:chgData name="Collins, Erica" userId="5bf552bd-91e3-4e4b-8c9f-bbf2a9956409" providerId="ADAL" clId="{F260385D-1EAB-429D-866C-F7D913207C2B}" dt="2023-08-24T19:51:54.892" v="2373" actId="12084"/>
          <ac:spMkLst>
            <pc:docMk/>
            <pc:sldMk cId="2487275033" sldId="338"/>
            <ac:spMk id="4" creationId="{28D2481A-70C5-A516-5E2C-753F5E7250B8}"/>
          </ac:spMkLst>
        </pc:spChg>
        <pc:graphicFrameChg chg="add mod modGraphic">
          <ac:chgData name="Collins, Erica" userId="5bf552bd-91e3-4e4b-8c9f-bbf2a9956409" providerId="ADAL" clId="{F260385D-1EAB-429D-866C-F7D913207C2B}" dt="2023-08-24T20:23:56.400" v="3478" actId="20577"/>
          <ac:graphicFrameMkLst>
            <pc:docMk/>
            <pc:sldMk cId="2487275033" sldId="338"/>
            <ac:graphicFrameMk id="5" creationId="{67A6196F-92BB-5DFE-EDCE-A1C732FDBC61}"/>
          </ac:graphicFrameMkLst>
        </pc:graphicFrameChg>
      </pc:sldChg>
      <pc:sldChg chg="modSp new del mod replTag delTag">
        <pc:chgData name="Collins, Erica" userId="5bf552bd-91e3-4e4b-8c9f-bbf2a9956409" providerId="ADAL" clId="{F260385D-1EAB-429D-866C-F7D913207C2B}" dt="2023-08-24T14:51:01.002" v="1230" actId="47"/>
        <pc:sldMkLst>
          <pc:docMk/>
          <pc:sldMk cId="3727003142" sldId="338"/>
        </pc:sldMkLst>
        <pc:spChg chg="mod">
          <ac:chgData name="Collins, Erica" userId="5bf552bd-91e3-4e4b-8c9f-bbf2a9956409" providerId="ADAL" clId="{F260385D-1EAB-429D-866C-F7D913207C2B}" dt="2023-08-24T14:49:59.113" v="1223" actId="1076"/>
          <ac:spMkLst>
            <pc:docMk/>
            <pc:sldMk cId="3727003142" sldId="338"/>
            <ac:spMk id="2" creationId="{656889F0-D90F-FD40-B01A-A5EC4FEE1A0A}"/>
          </ac:spMkLst>
        </pc:spChg>
      </pc:sldChg>
      <pc:sldChg chg="addSp modSp new del mod replTag delTag">
        <pc:chgData name="Collins, Erica" userId="5bf552bd-91e3-4e4b-8c9f-bbf2a9956409" providerId="ADAL" clId="{F260385D-1EAB-429D-866C-F7D913207C2B}" dt="2023-08-24T17:59:39.020" v="1817" actId="47"/>
        <pc:sldMkLst>
          <pc:docMk/>
          <pc:sldMk cId="4278264351" sldId="338"/>
        </pc:sldMkLst>
        <pc:spChg chg="mod">
          <ac:chgData name="Collins, Erica" userId="5bf552bd-91e3-4e4b-8c9f-bbf2a9956409" providerId="ADAL" clId="{F260385D-1EAB-429D-866C-F7D913207C2B}" dt="2023-08-24T17:53:20.756" v="1590" actId="20577"/>
          <ac:spMkLst>
            <pc:docMk/>
            <pc:sldMk cId="4278264351" sldId="338"/>
            <ac:spMk id="2" creationId="{7650EC8B-CEFB-76A7-55F2-396C6D3A7D13}"/>
          </ac:spMkLst>
        </pc:spChg>
        <pc:spChg chg="mod">
          <ac:chgData name="Collins, Erica" userId="5bf552bd-91e3-4e4b-8c9f-bbf2a9956409" providerId="ADAL" clId="{F260385D-1EAB-429D-866C-F7D913207C2B}" dt="2023-08-24T17:52:54.726" v="1534" actId="13822"/>
          <ac:spMkLst>
            <pc:docMk/>
            <pc:sldMk cId="4278264351" sldId="338"/>
            <ac:spMk id="3" creationId="{F4F3C55C-9D24-FD5D-A73C-53A0C734AF3E}"/>
          </ac:spMkLst>
        </pc:spChg>
        <pc:spChg chg="add mod">
          <ac:chgData name="Collins, Erica" userId="5bf552bd-91e3-4e4b-8c9f-bbf2a9956409" providerId="ADAL" clId="{F260385D-1EAB-429D-866C-F7D913207C2B}" dt="2023-08-24T17:54:37.343" v="1716" actId="13822"/>
          <ac:spMkLst>
            <pc:docMk/>
            <pc:sldMk cId="4278264351" sldId="338"/>
            <ac:spMk id="4" creationId="{F80E9CEA-E17E-9340-C700-61C264B12CE0}"/>
          </ac:spMkLst>
        </pc:spChg>
        <pc:spChg chg="add mod">
          <ac:chgData name="Collins, Erica" userId="5bf552bd-91e3-4e4b-8c9f-bbf2a9956409" providerId="ADAL" clId="{F260385D-1EAB-429D-866C-F7D913207C2B}" dt="2023-08-24T17:55:28.637" v="1802" actId="13822"/>
          <ac:spMkLst>
            <pc:docMk/>
            <pc:sldMk cId="4278264351" sldId="338"/>
            <ac:spMk id="5" creationId="{4AC97EBB-6929-EB2F-94C3-4E939E9EB83F}"/>
          </ac:spMkLst>
        </pc:spChg>
        <pc:spChg chg="add mod">
          <ac:chgData name="Collins, Erica" userId="5bf552bd-91e3-4e4b-8c9f-bbf2a9956409" providerId="ADAL" clId="{F260385D-1EAB-429D-866C-F7D913207C2B}" dt="2023-08-24T17:57:31.202" v="1812" actId="122"/>
          <ac:spMkLst>
            <pc:docMk/>
            <pc:sldMk cId="4278264351" sldId="338"/>
            <ac:spMk id="6" creationId="{08CBF01F-38AB-AE4C-33BE-F6FAC193D69A}"/>
          </ac:spMkLst>
        </pc:spChg>
        <pc:spChg chg="add mod">
          <ac:chgData name="Collins, Erica" userId="5bf552bd-91e3-4e4b-8c9f-bbf2a9956409" providerId="ADAL" clId="{F260385D-1EAB-429D-866C-F7D913207C2B}" dt="2023-08-24T17:57:38.260" v="1814" actId="1076"/>
          <ac:spMkLst>
            <pc:docMk/>
            <pc:sldMk cId="4278264351" sldId="338"/>
            <ac:spMk id="8" creationId="{6EB3AFEB-7840-A41A-C771-7CE63A9165EF}"/>
          </ac:spMkLst>
        </pc:spChg>
      </pc:sldChg>
      <pc:sldChg chg="addSp delSp modSp new mod ord replTag delTag">
        <pc:chgData name="Collins, Erica" userId="5bf552bd-91e3-4e4b-8c9f-bbf2a9956409" providerId="ADAL" clId="{F260385D-1EAB-429D-866C-F7D913207C2B}" dt="2023-08-25T13:28:13.799" v="4077"/>
        <pc:sldMkLst>
          <pc:docMk/>
          <pc:sldMk cId="3165207451" sldId="339"/>
        </pc:sldMkLst>
        <pc:spChg chg="del mod">
          <ac:chgData name="Collins, Erica" userId="5bf552bd-91e3-4e4b-8c9f-bbf2a9956409" providerId="ADAL" clId="{F260385D-1EAB-429D-866C-F7D913207C2B}" dt="2023-08-24T20:07:50.315" v="2535" actId="478"/>
          <ac:spMkLst>
            <pc:docMk/>
            <pc:sldMk cId="3165207451" sldId="339"/>
            <ac:spMk id="2" creationId="{DE3B7D44-FB27-6286-53BD-BA361C2427DC}"/>
          </ac:spMkLst>
        </pc:spChg>
        <pc:spChg chg="del">
          <ac:chgData name="Collins, Erica" userId="5bf552bd-91e3-4e4b-8c9f-bbf2a9956409" providerId="ADAL" clId="{F260385D-1EAB-429D-866C-F7D913207C2B}" dt="2023-08-24T20:08:29.584" v="2566" actId="478"/>
          <ac:spMkLst>
            <pc:docMk/>
            <pc:sldMk cId="3165207451" sldId="339"/>
            <ac:spMk id="3" creationId="{822F6B0A-C3E0-4734-27DE-29BDDEE2A4FF}"/>
          </ac:spMkLst>
        </pc:spChg>
        <pc:spChg chg="add mod">
          <ac:chgData name="Collins, Erica" userId="5bf552bd-91e3-4e4b-8c9f-bbf2a9956409" providerId="ADAL" clId="{F260385D-1EAB-429D-866C-F7D913207C2B}" dt="2023-08-24T20:24:50.484" v="3494" actId="1076"/>
          <ac:spMkLst>
            <pc:docMk/>
            <pc:sldMk cId="3165207451" sldId="339"/>
            <ac:spMk id="4" creationId="{BD83AE3D-F759-CEC9-05E5-84357A0083A8}"/>
          </ac:spMkLst>
        </pc:spChg>
        <pc:spChg chg="add mod">
          <ac:chgData name="Collins, Erica" userId="5bf552bd-91e3-4e4b-8c9f-bbf2a9956409" providerId="ADAL" clId="{F260385D-1EAB-429D-866C-F7D913207C2B}" dt="2023-08-24T20:15:54.266" v="3142" actId="14100"/>
          <ac:spMkLst>
            <pc:docMk/>
            <pc:sldMk cId="3165207451" sldId="339"/>
            <ac:spMk id="5" creationId="{EDC788B9-B7AC-CCEE-38E4-25C5AF0817B2}"/>
          </ac:spMkLst>
        </pc:spChg>
        <pc:spChg chg="add mod">
          <ac:chgData name="Collins, Erica" userId="5bf552bd-91e3-4e4b-8c9f-bbf2a9956409" providerId="ADAL" clId="{F260385D-1EAB-429D-866C-F7D913207C2B}" dt="2023-08-24T20:24:56.227" v="3496" actId="1076"/>
          <ac:spMkLst>
            <pc:docMk/>
            <pc:sldMk cId="3165207451" sldId="339"/>
            <ac:spMk id="6" creationId="{12FC124F-3250-9EE5-9264-789BF396758C}"/>
          </ac:spMkLst>
        </pc:spChg>
        <pc:spChg chg="add mod">
          <ac:chgData name="Collins, Erica" userId="5bf552bd-91e3-4e4b-8c9f-bbf2a9956409" providerId="ADAL" clId="{F260385D-1EAB-429D-866C-F7D913207C2B}" dt="2023-08-24T20:26:28.523" v="3689" actId="1076"/>
          <ac:spMkLst>
            <pc:docMk/>
            <pc:sldMk cId="3165207451" sldId="339"/>
            <ac:spMk id="7" creationId="{6708D8D7-3B10-C627-CCF9-838A42E7ACA9}"/>
          </ac:spMkLst>
        </pc:spChg>
        <pc:spChg chg="add del mod">
          <ac:chgData name="Collins, Erica" userId="5bf552bd-91e3-4e4b-8c9f-bbf2a9956409" providerId="ADAL" clId="{F260385D-1EAB-429D-866C-F7D913207C2B}" dt="2023-08-24T20:10:06.840" v="2726" actId="478"/>
          <ac:spMkLst>
            <pc:docMk/>
            <pc:sldMk cId="3165207451" sldId="339"/>
            <ac:spMk id="8" creationId="{54DEE241-4833-1734-9DEF-06F52594F3B9}"/>
          </ac:spMkLst>
        </pc:spChg>
        <pc:spChg chg="add mod">
          <ac:chgData name="Collins, Erica" userId="5bf552bd-91e3-4e4b-8c9f-bbf2a9956409" providerId="ADAL" clId="{F260385D-1EAB-429D-866C-F7D913207C2B}" dt="2023-08-24T20:24:47.903" v="3493" actId="1076"/>
          <ac:spMkLst>
            <pc:docMk/>
            <pc:sldMk cId="3165207451" sldId="339"/>
            <ac:spMk id="9" creationId="{63EF3A7E-3FAB-F641-38B6-3A44014FD9C4}"/>
          </ac:spMkLst>
        </pc:spChg>
        <pc:spChg chg="add mod">
          <ac:chgData name="Collins, Erica" userId="5bf552bd-91e3-4e4b-8c9f-bbf2a9956409" providerId="ADAL" clId="{F260385D-1EAB-429D-866C-F7D913207C2B}" dt="2023-08-24T20:26:55.156" v="3691" actId="1076"/>
          <ac:spMkLst>
            <pc:docMk/>
            <pc:sldMk cId="3165207451" sldId="339"/>
            <ac:spMk id="10" creationId="{8C54ABC3-8012-0625-B2E7-A9422C24E232}"/>
          </ac:spMkLst>
        </pc:spChg>
        <pc:spChg chg="add mod">
          <ac:chgData name="Collins, Erica" userId="5bf552bd-91e3-4e4b-8c9f-bbf2a9956409" providerId="ADAL" clId="{F260385D-1EAB-429D-866C-F7D913207C2B}" dt="2023-08-24T20:26:35.835" v="3690" actId="1076"/>
          <ac:spMkLst>
            <pc:docMk/>
            <pc:sldMk cId="3165207451" sldId="339"/>
            <ac:spMk id="11" creationId="{5B8D018F-9861-5762-C548-9B0AA4A51063}"/>
          </ac:spMkLst>
        </pc:spChg>
        <pc:spChg chg="add mod">
          <ac:chgData name="Collins, Erica" userId="5bf552bd-91e3-4e4b-8c9f-bbf2a9956409" providerId="ADAL" clId="{F260385D-1EAB-429D-866C-F7D913207C2B}" dt="2023-08-24T20:25:04.994" v="3499" actId="1076"/>
          <ac:spMkLst>
            <pc:docMk/>
            <pc:sldMk cId="3165207451" sldId="339"/>
            <ac:spMk id="12" creationId="{2AC4D5F6-0F4B-6FEE-DF81-DBCC48136BA5}"/>
          </ac:spMkLst>
        </pc:spChg>
        <pc:spChg chg="add mod">
          <ac:chgData name="Collins, Erica" userId="5bf552bd-91e3-4e4b-8c9f-bbf2a9956409" providerId="ADAL" clId="{F260385D-1EAB-429D-866C-F7D913207C2B}" dt="2023-08-24T20:27:45.334" v="3715" actId="1076"/>
          <ac:spMkLst>
            <pc:docMk/>
            <pc:sldMk cId="3165207451" sldId="339"/>
            <ac:spMk id="13" creationId="{17D53547-FD9C-0662-9F5E-DB15F9ED786E}"/>
          </ac:spMkLst>
        </pc:spChg>
        <pc:spChg chg="add mod">
          <ac:chgData name="Collins, Erica" userId="5bf552bd-91e3-4e4b-8c9f-bbf2a9956409" providerId="ADAL" clId="{F260385D-1EAB-429D-866C-F7D913207C2B}" dt="2023-08-24T20:28:08.297" v="3718" actId="13822"/>
          <ac:spMkLst>
            <pc:docMk/>
            <pc:sldMk cId="3165207451" sldId="339"/>
            <ac:spMk id="14" creationId="{09962F84-1E2A-0412-3901-70C337FF8450}"/>
          </ac:spMkLst>
        </pc:spChg>
        <pc:spChg chg="add mod">
          <ac:chgData name="Collins, Erica" userId="5bf552bd-91e3-4e4b-8c9f-bbf2a9956409" providerId="ADAL" clId="{F260385D-1EAB-429D-866C-F7D913207C2B}" dt="2023-08-24T20:28:12.430" v="3719" actId="13822"/>
          <ac:spMkLst>
            <pc:docMk/>
            <pc:sldMk cId="3165207451" sldId="339"/>
            <ac:spMk id="15" creationId="{B2490E6D-1F1F-7BC1-51BB-EE8B1A0A474D}"/>
          </ac:spMkLst>
        </pc:spChg>
        <pc:spChg chg="add mod">
          <ac:chgData name="Collins, Erica" userId="5bf552bd-91e3-4e4b-8c9f-bbf2a9956409" providerId="ADAL" clId="{F260385D-1EAB-429D-866C-F7D913207C2B}" dt="2023-08-24T20:25:59.966" v="3683" actId="1076"/>
          <ac:spMkLst>
            <pc:docMk/>
            <pc:sldMk cId="3165207451" sldId="339"/>
            <ac:spMk id="16" creationId="{B71E136A-2934-9CE4-768D-50010D908815}"/>
          </ac:spMkLst>
        </pc:spChg>
        <pc:spChg chg="add del mod">
          <ac:chgData name="Collins, Erica" userId="5bf552bd-91e3-4e4b-8c9f-bbf2a9956409" providerId="ADAL" clId="{F260385D-1EAB-429D-866C-F7D913207C2B}" dt="2023-08-24T20:27:03.317" v="3693" actId="478"/>
          <ac:spMkLst>
            <pc:docMk/>
            <pc:sldMk cId="3165207451" sldId="339"/>
            <ac:spMk id="17" creationId="{63F24FA0-391D-D6FE-3D11-FABDB7C3DAAF}"/>
          </ac:spMkLst>
        </pc:spChg>
        <pc:spChg chg="add mod">
          <ac:chgData name="Collins, Erica" userId="5bf552bd-91e3-4e4b-8c9f-bbf2a9956409" providerId="ADAL" clId="{F260385D-1EAB-429D-866C-F7D913207C2B}" dt="2023-08-24T20:27:52.247" v="3717" actId="13822"/>
          <ac:spMkLst>
            <pc:docMk/>
            <pc:sldMk cId="3165207451" sldId="339"/>
            <ac:spMk id="18" creationId="{5910DEAE-BA22-DCD9-D54B-24381CAC8BB5}"/>
          </ac:spMkLst>
        </pc:spChg>
      </pc:sldChg>
      <pc:sldChg chg="addSp delSp modSp new mod replTag delTag modNotesTx">
        <pc:chgData name="Collins, Erica" userId="5bf552bd-91e3-4e4b-8c9f-bbf2a9956409" providerId="ADAL" clId="{F260385D-1EAB-429D-866C-F7D913207C2B}" dt="2023-08-25T13:28:00.774" v="4071"/>
        <pc:sldMkLst>
          <pc:docMk/>
          <pc:sldMk cId="4236499815" sldId="340"/>
        </pc:sldMkLst>
        <pc:spChg chg="mod">
          <ac:chgData name="Collins, Erica" userId="5bf552bd-91e3-4e4b-8c9f-bbf2a9956409" providerId="ADAL" clId="{F260385D-1EAB-429D-866C-F7D913207C2B}" dt="2023-08-24T20:43:52.171" v="4006" actId="14100"/>
          <ac:spMkLst>
            <pc:docMk/>
            <pc:sldMk cId="4236499815" sldId="340"/>
            <ac:spMk id="2" creationId="{9DF1FCE6-FA85-C621-4B37-C6FD92303EE1}"/>
          </ac:spMkLst>
        </pc:spChg>
        <pc:spChg chg="del">
          <ac:chgData name="Collins, Erica" userId="5bf552bd-91e3-4e4b-8c9f-bbf2a9956409" providerId="ADAL" clId="{F260385D-1EAB-429D-866C-F7D913207C2B}" dt="2023-08-24T20:35:45.691" v="3858" actId="478"/>
          <ac:spMkLst>
            <pc:docMk/>
            <pc:sldMk cId="4236499815" sldId="340"/>
            <ac:spMk id="3" creationId="{0170E594-5AD3-92A0-76F7-E7CA197B7B61}"/>
          </ac:spMkLst>
        </pc:spChg>
        <pc:spChg chg="add mod">
          <ac:chgData name="Collins, Erica" userId="5bf552bd-91e3-4e4b-8c9f-bbf2a9956409" providerId="ADAL" clId="{F260385D-1EAB-429D-866C-F7D913207C2B}" dt="2023-08-24T20:42:22.433" v="3967" actId="1076"/>
          <ac:spMkLst>
            <pc:docMk/>
            <pc:sldMk cId="4236499815" sldId="340"/>
            <ac:spMk id="10" creationId="{237527BB-C3CD-C391-71B6-DAA83C9A57F6}"/>
          </ac:spMkLst>
        </pc:spChg>
        <pc:spChg chg="add mod">
          <ac:chgData name="Collins, Erica" userId="5bf552bd-91e3-4e4b-8c9f-bbf2a9956409" providerId="ADAL" clId="{F260385D-1EAB-429D-866C-F7D913207C2B}" dt="2023-08-24T20:43:29.464" v="3999" actId="1076"/>
          <ac:spMkLst>
            <pc:docMk/>
            <pc:sldMk cId="4236499815" sldId="340"/>
            <ac:spMk id="11" creationId="{2DB2B281-5414-4F8A-4BD0-3785A0FEEA89}"/>
          </ac:spMkLst>
        </pc:spChg>
        <pc:picChg chg="add mod modCrop">
          <ac:chgData name="Collins, Erica" userId="5bf552bd-91e3-4e4b-8c9f-bbf2a9956409" providerId="ADAL" clId="{F260385D-1EAB-429D-866C-F7D913207C2B}" dt="2023-08-24T20:42:12.385" v="3966" actId="1076"/>
          <ac:picMkLst>
            <pc:docMk/>
            <pc:sldMk cId="4236499815" sldId="340"/>
            <ac:picMk id="5" creationId="{8AA7858D-F4C6-B0EF-C9CD-C0EA8C503CC9}"/>
          </ac:picMkLst>
        </pc:picChg>
        <pc:picChg chg="add mod modCrop">
          <ac:chgData name="Collins, Erica" userId="5bf552bd-91e3-4e4b-8c9f-bbf2a9956409" providerId="ADAL" clId="{F260385D-1EAB-429D-866C-F7D913207C2B}" dt="2023-08-24T20:39:51.463" v="3954" actId="1076"/>
          <ac:picMkLst>
            <pc:docMk/>
            <pc:sldMk cId="4236499815" sldId="340"/>
            <ac:picMk id="7" creationId="{9C2B340D-9C4C-BD6E-3D82-930C1BCDF123}"/>
          </ac:picMkLst>
        </pc:picChg>
        <pc:picChg chg="add mod modCrop">
          <ac:chgData name="Collins, Erica" userId="5bf552bd-91e3-4e4b-8c9f-bbf2a9956409" providerId="ADAL" clId="{F260385D-1EAB-429D-866C-F7D913207C2B}" dt="2023-08-24T20:42:05.592" v="3965" actId="1440"/>
          <ac:picMkLst>
            <pc:docMk/>
            <pc:sldMk cId="4236499815" sldId="340"/>
            <ac:picMk id="9" creationId="{B861F4B2-12F0-E26F-B931-77BF8FB1F87E}"/>
          </ac:picMkLst>
        </pc:picChg>
      </pc:sldChg>
      <pc:sldChg chg="addSp modSp new mod replTag delTag">
        <pc:chgData name="Collins, Erica" userId="5bf552bd-91e3-4e4b-8c9f-bbf2a9956409" providerId="ADAL" clId="{F260385D-1EAB-429D-866C-F7D913207C2B}" dt="2023-08-25T13:32:55.933" v="4115" actId="207"/>
        <pc:sldMkLst>
          <pc:docMk/>
          <pc:sldMk cId="2818474406" sldId="341"/>
        </pc:sldMkLst>
        <pc:spChg chg="add mod">
          <ac:chgData name="Collins, Erica" userId="5bf552bd-91e3-4e4b-8c9f-bbf2a9956409" providerId="ADAL" clId="{F260385D-1EAB-429D-866C-F7D913207C2B}" dt="2023-08-25T13:32:55.933" v="4115" actId="207"/>
          <ac:spMkLst>
            <pc:docMk/>
            <pc:sldMk cId="2818474406" sldId="341"/>
            <ac:spMk id="2" creationId="{E5984356-4414-3F2E-E615-CD336F7E2B16}"/>
          </ac:spMkLst>
        </pc:spChg>
      </pc:sldChg>
      <pc:sldMasterChg chg="del delSldLayout">
        <pc:chgData name="Collins, Erica" userId="5bf552bd-91e3-4e4b-8c9f-bbf2a9956409" providerId="ADAL" clId="{F260385D-1EAB-429D-866C-F7D913207C2B}" dt="2023-08-24T14:19:29.542" v="478" actId="47"/>
        <pc:sldMasterMkLst>
          <pc:docMk/>
          <pc:sldMasterMk cId="2857084557" sldId="2147483680"/>
        </pc:sldMasterMkLst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4194026553" sldId="2147483681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2029074934" sldId="2147483682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4041139078" sldId="2147483683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1100543838" sldId="2147483684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120389697" sldId="2147483685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3347667735" sldId="2147483686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2196296958" sldId="2147483687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1029837963" sldId="2147483688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1362109943" sldId="2147483689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3353220388" sldId="2147483690"/>
          </pc:sldLayoutMkLst>
        </pc:sldLayoutChg>
        <pc:sldLayoutChg chg="del">
          <pc:chgData name="Collins, Erica" userId="5bf552bd-91e3-4e4b-8c9f-bbf2a9956409" providerId="ADAL" clId="{F260385D-1EAB-429D-866C-F7D913207C2B}" dt="2023-08-24T14:19:29.542" v="478" actId="47"/>
          <pc:sldLayoutMkLst>
            <pc:docMk/>
            <pc:sldMasterMk cId="2857084557" sldId="2147483680"/>
            <pc:sldLayoutMk cId="2624670217" sldId="2147483691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A8A31-2FE2-4F3A-8BBE-C8F80D715ADF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047261-2964-43DE-BC4C-6334BE148807}">
      <dgm:prSet custT="1"/>
      <dgm:spPr/>
      <dgm:t>
        <a:bodyPr/>
        <a:lstStyle/>
        <a:p>
          <a:r>
            <a:rPr lang="en-US" sz="3200" b="1" dirty="0"/>
            <a:t>Goals and Objectives</a:t>
          </a:r>
        </a:p>
      </dgm:t>
    </dgm:pt>
    <dgm:pt modelId="{31D359D7-772A-49E1-95FC-0CC7EE62F3C3}" type="parTrans" cxnId="{F5227EE5-C701-4D63-A752-AB49F452E0B4}">
      <dgm:prSet/>
      <dgm:spPr/>
      <dgm:t>
        <a:bodyPr/>
        <a:lstStyle/>
        <a:p>
          <a:endParaRPr lang="en-US" sz="1600"/>
        </a:p>
      </dgm:t>
    </dgm:pt>
    <dgm:pt modelId="{DCA21AC6-6E2C-45DD-A754-2F3DCD19237C}" type="sibTrans" cxnId="{F5227EE5-C701-4D63-A752-AB49F452E0B4}">
      <dgm:prSet/>
      <dgm:spPr/>
      <dgm:t>
        <a:bodyPr/>
        <a:lstStyle/>
        <a:p>
          <a:endParaRPr lang="en-US" sz="1600"/>
        </a:p>
      </dgm:t>
    </dgm:pt>
    <dgm:pt modelId="{FF644D8E-6815-4A4F-9605-CF1FD768385E}">
      <dgm:prSet custT="1"/>
      <dgm:spPr/>
      <dgm:t>
        <a:bodyPr/>
        <a:lstStyle/>
        <a:p>
          <a:r>
            <a:rPr lang="en-US" sz="1600" dirty="0"/>
            <a:t>Increase organizational knowledge</a:t>
          </a:r>
        </a:p>
      </dgm:t>
    </dgm:pt>
    <dgm:pt modelId="{6FB30E07-CE4D-4625-82D6-4443520BABA3}" type="parTrans" cxnId="{65B7A975-FE46-41AE-875F-3510C43CC6B1}">
      <dgm:prSet/>
      <dgm:spPr/>
      <dgm:t>
        <a:bodyPr/>
        <a:lstStyle/>
        <a:p>
          <a:endParaRPr lang="en-US" sz="1600"/>
        </a:p>
      </dgm:t>
    </dgm:pt>
    <dgm:pt modelId="{754B4AFD-E62C-4B05-B014-94CD0D330CD8}" type="sibTrans" cxnId="{65B7A975-FE46-41AE-875F-3510C43CC6B1}">
      <dgm:prSet/>
      <dgm:spPr/>
      <dgm:t>
        <a:bodyPr/>
        <a:lstStyle/>
        <a:p>
          <a:endParaRPr lang="en-US" sz="1600"/>
        </a:p>
      </dgm:t>
    </dgm:pt>
    <dgm:pt modelId="{F726ED7F-EE25-460A-AF69-C6EB82947E9B}">
      <dgm:prSet custT="1"/>
      <dgm:spPr/>
      <dgm:t>
        <a:bodyPr/>
        <a:lstStyle/>
        <a:p>
          <a:r>
            <a:rPr lang="en-US" sz="1600" dirty="0"/>
            <a:t>Provide an environment for scientific growth and professional development</a:t>
          </a:r>
        </a:p>
      </dgm:t>
    </dgm:pt>
    <dgm:pt modelId="{4B6ADFAD-3B84-472C-8C3D-065B9663F7BF}" type="parTrans" cxnId="{C40D63C9-4EA8-4A67-A9A9-531CF5FC8554}">
      <dgm:prSet/>
      <dgm:spPr/>
      <dgm:t>
        <a:bodyPr/>
        <a:lstStyle/>
        <a:p>
          <a:endParaRPr lang="en-US" sz="1600"/>
        </a:p>
      </dgm:t>
    </dgm:pt>
    <dgm:pt modelId="{15FBAB32-DFED-43FA-9EE1-88692CCCDA1F}" type="sibTrans" cxnId="{C40D63C9-4EA8-4A67-A9A9-531CF5FC8554}">
      <dgm:prSet/>
      <dgm:spPr/>
      <dgm:t>
        <a:bodyPr/>
        <a:lstStyle/>
        <a:p>
          <a:endParaRPr lang="en-US" sz="1600"/>
        </a:p>
      </dgm:t>
    </dgm:pt>
    <dgm:pt modelId="{01939E5C-D467-4A39-969D-0EAB2EDA9530}">
      <dgm:prSet custT="1"/>
      <dgm:spPr/>
      <dgm:t>
        <a:bodyPr/>
        <a:lstStyle/>
        <a:p>
          <a:r>
            <a:rPr lang="en-US" sz="1600" dirty="0"/>
            <a:t>Provide career guidance and cross-functional networking opportunities</a:t>
          </a:r>
        </a:p>
      </dgm:t>
    </dgm:pt>
    <dgm:pt modelId="{9EA16FA3-76AB-4FD7-8275-D7AE8B0181D6}" type="parTrans" cxnId="{B926440C-CE03-412A-88DF-5F0C72F3E704}">
      <dgm:prSet/>
      <dgm:spPr/>
      <dgm:t>
        <a:bodyPr/>
        <a:lstStyle/>
        <a:p>
          <a:endParaRPr lang="en-US" sz="1600"/>
        </a:p>
      </dgm:t>
    </dgm:pt>
    <dgm:pt modelId="{328E6D8E-8A38-4434-96E8-D1E8AE6AF776}" type="sibTrans" cxnId="{B926440C-CE03-412A-88DF-5F0C72F3E704}">
      <dgm:prSet/>
      <dgm:spPr/>
      <dgm:t>
        <a:bodyPr/>
        <a:lstStyle/>
        <a:p>
          <a:endParaRPr lang="en-US" sz="1600"/>
        </a:p>
      </dgm:t>
    </dgm:pt>
    <dgm:pt modelId="{A0FCC3A6-A6A7-4109-ACD3-CC02A3F0CA10}">
      <dgm:prSet custT="1"/>
      <dgm:spPr/>
      <dgm:t>
        <a:bodyPr/>
        <a:lstStyle/>
        <a:p>
          <a:r>
            <a:rPr lang="en-US" sz="1600"/>
            <a:t>Enhance the research efforts of BNL</a:t>
          </a:r>
        </a:p>
      </dgm:t>
    </dgm:pt>
    <dgm:pt modelId="{CBAAF631-3DAB-4DC1-A181-B760FBDC2309}" type="parTrans" cxnId="{ADCA0BFE-5E2C-4958-A89F-7F0199FE3D5A}">
      <dgm:prSet/>
      <dgm:spPr/>
      <dgm:t>
        <a:bodyPr/>
        <a:lstStyle/>
        <a:p>
          <a:endParaRPr lang="en-US" sz="1600"/>
        </a:p>
      </dgm:t>
    </dgm:pt>
    <dgm:pt modelId="{6E5D0C9B-925D-4585-A050-DB15AB8E4C93}" type="sibTrans" cxnId="{ADCA0BFE-5E2C-4958-A89F-7F0199FE3D5A}">
      <dgm:prSet/>
      <dgm:spPr/>
      <dgm:t>
        <a:bodyPr/>
        <a:lstStyle/>
        <a:p>
          <a:endParaRPr lang="en-US" sz="1600"/>
        </a:p>
      </dgm:t>
    </dgm:pt>
    <dgm:pt modelId="{8C019FA2-20E8-4F9A-A11B-60A19135FC37}">
      <dgm:prSet custT="1"/>
      <dgm:spPr/>
      <dgm:t>
        <a:bodyPr/>
        <a:lstStyle/>
        <a:p>
          <a:r>
            <a:rPr lang="en-US" sz="1600"/>
            <a:t>Address STEM equity &amp; inclusion</a:t>
          </a:r>
        </a:p>
      </dgm:t>
    </dgm:pt>
    <dgm:pt modelId="{7ADDB647-7AEA-4BCC-B154-EE75766E71CC}" type="parTrans" cxnId="{83D4241C-D24D-4E15-8184-4ADAB28BF0B4}">
      <dgm:prSet/>
      <dgm:spPr/>
      <dgm:t>
        <a:bodyPr/>
        <a:lstStyle/>
        <a:p>
          <a:endParaRPr lang="en-US" sz="1600"/>
        </a:p>
      </dgm:t>
    </dgm:pt>
    <dgm:pt modelId="{9DFAA413-47BC-4C02-B055-437E14F298D2}" type="sibTrans" cxnId="{83D4241C-D24D-4E15-8184-4ADAB28BF0B4}">
      <dgm:prSet/>
      <dgm:spPr/>
      <dgm:t>
        <a:bodyPr/>
        <a:lstStyle/>
        <a:p>
          <a:endParaRPr lang="en-US" sz="1600"/>
        </a:p>
      </dgm:t>
    </dgm:pt>
    <dgm:pt modelId="{A13163A3-93C5-4A77-A964-D672859E194E}" type="pres">
      <dgm:prSet presAssocID="{955A8A31-2FE2-4F3A-8BBE-C8F80D715A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638DFC-FE13-4072-94F1-1CCD8D06D68B}" type="pres">
      <dgm:prSet presAssocID="{6B047261-2964-43DE-BC4C-6334BE148807}" presName="centerShape" presStyleLbl="node0" presStyleIdx="0" presStyleCnt="1" custScaleX="149630" custScaleY="106879"/>
      <dgm:spPr/>
    </dgm:pt>
    <dgm:pt modelId="{737DE245-E48C-49BE-93F6-6B552FF9834E}" type="pres">
      <dgm:prSet presAssocID="{6FB30E07-CE4D-4625-82D6-4443520BABA3}" presName="parTrans" presStyleLbl="bgSibTrans2D1" presStyleIdx="0" presStyleCnt="5"/>
      <dgm:spPr/>
    </dgm:pt>
    <dgm:pt modelId="{7DDD9F7E-E642-4A37-8C48-3731FE076333}" type="pres">
      <dgm:prSet presAssocID="{FF644D8E-6815-4A4F-9605-CF1FD768385E}" presName="node" presStyleLbl="node1" presStyleIdx="0" presStyleCnt="5">
        <dgm:presLayoutVars>
          <dgm:bulletEnabled val="1"/>
        </dgm:presLayoutVars>
      </dgm:prSet>
      <dgm:spPr/>
    </dgm:pt>
    <dgm:pt modelId="{7B232E5A-4216-461F-90D0-161C23EFD389}" type="pres">
      <dgm:prSet presAssocID="{4B6ADFAD-3B84-472C-8C3D-065B9663F7BF}" presName="parTrans" presStyleLbl="bgSibTrans2D1" presStyleIdx="1" presStyleCnt="5"/>
      <dgm:spPr/>
    </dgm:pt>
    <dgm:pt modelId="{B04C6FEC-5580-4D50-8EAF-C24C92ACE79E}" type="pres">
      <dgm:prSet presAssocID="{F726ED7F-EE25-460A-AF69-C6EB82947E9B}" presName="node" presStyleLbl="node1" presStyleIdx="1" presStyleCnt="5">
        <dgm:presLayoutVars>
          <dgm:bulletEnabled val="1"/>
        </dgm:presLayoutVars>
      </dgm:prSet>
      <dgm:spPr/>
    </dgm:pt>
    <dgm:pt modelId="{6F1BDEF7-DD6D-4F6B-A777-C6A46DD0EC3F}" type="pres">
      <dgm:prSet presAssocID="{9EA16FA3-76AB-4FD7-8275-D7AE8B0181D6}" presName="parTrans" presStyleLbl="bgSibTrans2D1" presStyleIdx="2" presStyleCnt="5"/>
      <dgm:spPr/>
    </dgm:pt>
    <dgm:pt modelId="{E3DB1D93-E5D0-41BB-A87D-B9AC51317749}" type="pres">
      <dgm:prSet presAssocID="{01939E5C-D467-4A39-969D-0EAB2EDA9530}" presName="node" presStyleLbl="node1" presStyleIdx="2" presStyleCnt="5">
        <dgm:presLayoutVars>
          <dgm:bulletEnabled val="1"/>
        </dgm:presLayoutVars>
      </dgm:prSet>
      <dgm:spPr/>
    </dgm:pt>
    <dgm:pt modelId="{59625F96-FCC6-476B-95B2-5597C5E0B735}" type="pres">
      <dgm:prSet presAssocID="{CBAAF631-3DAB-4DC1-A181-B760FBDC2309}" presName="parTrans" presStyleLbl="bgSibTrans2D1" presStyleIdx="3" presStyleCnt="5"/>
      <dgm:spPr/>
    </dgm:pt>
    <dgm:pt modelId="{56FEFD01-E4C2-4E0D-AD8D-47DC4BAD2321}" type="pres">
      <dgm:prSet presAssocID="{A0FCC3A6-A6A7-4109-ACD3-CC02A3F0CA10}" presName="node" presStyleLbl="node1" presStyleIdx="3" presStyleCnt="5">
        <dgm:presLayoutVars>
          <dgm:bulletEnabled val="1"/>
        </dgm:presLayoutVars>
      </dgm:prSet>
      <dgm:spPr/>
    </dgm:pt>
    <dgm:pt modelId="{D7340079-D9CB-4CFA-BF5B-8B7A8744D6E5}" type="pres">
      <dgm:prSet presAssocID="{7ADDB647-7AEA-4BCC-B154-EE75766E71CC}" presName="parTrans" presStyleLbl="bgSibTrans2D1" presStyleIdx="4" presStyleCnt="5"/>
      <dgm:spPr/>
    </dgm:pt>
    <dgm:pt modelId="{7682F84B-843C-4E08-AFEA-8EAA087A4B71}" type="pres">
      <dgm:prSet presAssocID="{8C019FA2-20E8-4F9A-A11B-60A19135FC37}" presName="node" presStyleLbl="node1" presStyleIdx="4" presStyleCnt="5">
        <dgm:presLayoutVars>
          <dgm:bulletEnabled val="1"/>
        </dgm:presLayoutVars>
      </dgm:prSet>
      <dgm:spPr/>
    </dgm:pt>
  </dgm:ptLst>
  <dgm:cxnLst>
    <dgm:cxn modelId="{2FFA7005-908F-49F4-9ADE-1C3837657581}" type="presOf" srcId="{7ADDB647-7AEA-4BCC-B154-EE75766E71CC}" destId="{D7340079-D9CB-4CFA-BF5B-8B7A8744D6E5}" srcOrd="0" destOrd="0" presId="urn:microsoft.com/office/officeart/2005/8/layout/radial4"/>
    <dgm:cxn modelId="{B926440C-CE03-412A-88DF-5F0C72F3E704}" srcId="{6B047261-2964-43DE-BC4C-6334BE148807}" destId="{01939E5C-D467-4A39-969D-0EAB2EDA9530}" srcOrd="2" destOrd="0" parTransId="{9EA16FA3-76AB-4FD7-8275-D7AE8B0181D6}" sibTransId="{328E6D8E-8A38-4434-96E8-D1E8AE6AF776}"/>
    <dgm:cxn modelId="{83D4241C-D24D-4E15-8184-4ADAB28BF0B4}" srcId="{6B047261-2964-43DE-BC4C-6334BE148807}" destId="{8C019FA2-20E8-4F9A-A11B-60A19135FC37}" srcOrd="4" destOrd="0" parTransId="{7ADDB647-7AEA-4BCC-B154-EE75766E71CC}" sibTransId="{9DFAA413-47BC-4C02-B055-437E14F298D2}"/>
    <dgm:cxn modelId="{FE69D12F-69EA-4A03-B6CF-FF18478770C6}" type="presOf" srcId="{A0FCC3A6-A6A7-4109-ACD3-CC02A3F0CA10}" destId="{56FEFD01-E4C2-4E0D-AD8D-47DC4BAD2321}" srcOrd="0" destOrd="0" presId="urn:microsoft.com/office/officeart/2005/8/layout/radial4"/>
    <dgm:cxn modelId="{FDB2C232-CEC0-4068-B97C-52A55B20C1E7}" type="presOf" srcId="{9EA16FA3-76AB-4FD7-8275-D7AE8B0181D6}" destId="{6F1BDEF7-DD6D-4F6B-A777-C6A46DD0EC3F}" srcOrd="0" destOrd="0" presId="urn:microsoft.com/office/officeart/2005/8/layout/radial4"/>
    <dgm:cxn modelId="{2657EE68-A3CF-4B57-BC22-8E47BD51F42C}" type="presOf" srcId="{F726ED7F-EE25-460A-AF69-C6EB82947E9B}" destId="{B04C6FEC-5580-4D50-8EAF-C24C92ACE79E}" srcOrd="0" destOrd="0" presId="urn:microsoft.com/office/officeart/2005/8/layout/radial4"/>
    <dgm:cxn modelId="{D4C7F14E-5F03-4738-BDED-90551B8B1E80}" type="presOf" srcId="{955A8A31-2FE2-4F3A-8BBE-C8F80D715ADF}" destId="{A13163A3-93C5-4A77-A964-D672859E194E}" srcOrd="0" destOrd="0" presId="urn:microsoft.com/office/officeart/2005/8/layout/radial4"/>
    <dgm:cxn modelId="{A4360852-7A04-4A99-88EC-E6D88AEF8049}" type="presOf" srcId="{8C019FA2-20E8-4F9A-A11B-60A19135FC37}" destId="{7682F84B-843C-4E08-AFEA-8EAA087A4B71}" srcOrd="0" destOrd="0" presId="urn:microsoft.com/office/officeart/2005/8/layout/radial4"/>
    <dgm:cxn modelId="{B26E5673-E978-4EAC-8B82-5844F188C5AB}" type="presOf" srcId="{CBAAF631-3DAB-4DC1-A181-B760FBDC2309}" destId="{59625F96-FCC6-476B-95B2-5597C5E0B735}" srcOrd="0" destOrd="0" presId="urn:microsoft.com/office/officeart/2005/8/layout/radial4"/>
    <dgm:cxn modelId="{65B7A975-FE46-41AE-875F-3510C43CC6B1}" srcId="{6B047261-2964-43DE-BC4C-6334BE148807}" destId="{FF644D8E-6815-4A4F-9605-CF1FD768385E}" srcOrd="0" destOrd="0" parTransId="{6FB30E07-CE4D-4625-82D6-4443520BABA3}" sibTransId="{754B4AFD-E62C-4B05-B014-94CD0D330CD8}"/>
    <dgm:cxn modelId="{8FBF7B80-7BEB-4BCD-A416-C20097C32619}" type="presOf" srcId="{01939E5C-D467-4A39-969D-0EAB2EDA9530}" destId="{E3DB1D93-E5D0-41BB-A87D-B9AC51317749}" srcOrd="0" destOrd="0" presId="urn:microsoft.com/office/officeart/2005/8/layout/radial4"/>
    <dgm:cxn modelId="{01CCE991-CC36-446F-9FD2-2F88E781CB02}" type="presOf" srcId="{6FB30E07-CE4D-4625-82D6-4443520BABA3}" destId="{737DE245-E48C-49BE-93F6-6B552FF9834E}" srcOrd="0" destOrd="0" presId="urn:microsoft.com/office/officeart/2005/8/layout/radial4"/>
    <dgm:cxn modelId="{3653ED98-9F2E-437D-B696-BADD525537A1}" type="presOf" srcId="{FF644D8E-6815-4A4F-9605-CF1FD768385E}" destId="{7DDD9F7E-E642-4A37-8C48-3731FE076333}" srcOrd="0" destOrd="0" presId="urn:microsoft.com/office/officeart/2005/8/layout/radial4"/>
    <dgm:cxn modelId="{622A2EAA-B9C6-432E-B9BA-5E2BF367DF8D}" type="presOf" srcId="{6B047261-2964-43DE-BC4C-6334BE148807}" destId="{0B638DFC-FE13-4072-94F1-1CCD8D06D68B}" srcOrd="0" destOrd="0" presId="urn:microsoft.com/office/officeart/2005/8/layout/radial4"/>
    <dgm:cxn modelId="{C40D63C9-4EA8-4A67-A9A9-531CF5FC8554}" srcId="{6B047261-2964-43DE-BC4C-6334BE148807}" destId="{F726ED7F-EE25-460A-AF69-C6EB82947E9B}" srcOrd="1" destOrd="0" parTransId="{4B6ADFAD-3B84-472C-8C3D-065B9663F7BF}" sibTransId="{15FBAB32-DFED-43FA-9EE1-88692CCCDA1F}"/>
    <dgm:cxn modelId="{5CAB66DD-2EA1-4880-A2AB-126EA064360B}" type="presOf" srcId="{4B6ADFAD-3B84-472C-8C3D-065B9663F7BF}" destId="{7B232E5A-4216-461F-90D0-161C23EFD389}" srcOrd="0" destOrd="0" presId="urn:microsoft.com/office/officeart/2005/8/layout/radial4"/>
    <dgm:cxn modelId="{F5227EE5-C701-4D63-A752-AB49F452E0B4}" srcId="{955A8A31-2FE2-4F3A-8BBE-C8F80D715ADF}" destId="{6B047261-2964-43DE-BC4C-6334BE148807}" srcOrd="0" destOrd="0" parTransId="{31D359D7-772A-49E1-95FC-0CC7EE62F3C3}" sibTransId="{DCA21AC6-6E2C-45DD-A754-2F3DCD19237C}"/>
    <dgm:cxn modelId="{ADCA0BFE-5E2C-4958-A89F-7F0199FE3D5A}" srcId="{6B047261-2964-43DE-BC4C-6334BE148807}" destId="{A0FCC3A6-A6A7-4109-ACD3-CC02A3F0CA10}" srcOrd="3" destOrd="0" parTransId="{CBAAF631-3DAB-4DC1-A181-B760FBDC2309}" sibTransId="{6E5D0C9B-925D-4585-A050-DB15AB8E4C93}"/>
    <dgm:cxn modelId="{D5A79CBE-571E-42C9-99EC-4B52A71BC951}" type="presParOf" srcId="{A13163A3-93C5-4A77-A964-D672859E194E}" destId="{0B638DFC-FE13-4072-94F1-1CCD8D06D68B}" srcOrd="0" destOrd="0" presId="urn:microsoft.com/office/officeart/2005/8/layout/radial4"/>
    <dgm:cxn modelId="{45B52677-F96A-4B08-9AF5-B5AB7AE7578B}" type="presParOf" srcId="{A13163A3-93C5-4A77-A964-D672859E194E}" destId="{737DE245-E48C-49BE-93F6-6B552FF9834E}" srcOrd="1" destOrd="0" presId="urn:microsoft.com/office/officeart/2005/8/layout/radial4"/>
    <dgm:cxn modelId="{20B32D58-BC41-4AD4-8BB0-2D1A64BD8746}" type="presParOf" srcId="{A13163A3-93C5-4A77-A964-D672859E194E}" destId="{7DDD9F7E-E642-4A37-8C48-3731FE076333}" srcOrd="2" destOrd="0" presId="urn:microsoft.com/office/officeart/2005/8/layout/radial4"/>
    <dgm:cxn modelId="{EBD41F2D-FC64-4022-AFA1-C575D057E2C2}" type="presParOf" srcId="{A13163A3-93C5-4A77-A964-D672859E194E}" destId="{7B232E5A-4216-461F-90D0-161C23EFD389}" srcOrd="3" destOrd="0" presId="urn:microsoft.com/office/officeart/2005/8/layout/radial4"/>
    <dgm:cxn modelId="{96F5EE1B-E418-4B91-83C1-8671B0C7FBDF}" type="presParOf" srcId="{A13163A3-93C5-4A77-A964-D672859E194E}" destId="{B04C6FEC-5580-4D50-8EAF-C24C92ACE79E}" srcOrd="4" destOrd="0" presId="urn:microsoft.com/office/officeart/2005/8/layout/radial4"/>
    <dgm:cxn modelId="{4407D3CC-E019-42B2-9E61-627A34663EF3}" type="presParOf" srcId="{A13163A3-93C5-4A77-A964-D672859E194E}" destId="{6F1BDEF7-DD6D-4F6B-A777-C6A46DD0EC3F}" srcOrd="5" destOrd="0" presId="urn:microsoft.com/office/officeart/2005/8/layout/radial4"/>
    <dgm:cxn modelId="{E5BACABF-07AE-4826-9446-8942E4691B39}" type="presParOf" srcId="{A13163A3-93C5-4A77-A964-D672859E194E}" destId="{E3DB1D93-E5D0-41BB-A87D-B9AC51317749}" srcOrd="6" destOrd="0" presId="urn:microsoft.com/office/officeart/2005/8/layout/radial4"/>
    <dgm:cxn modelId="{5CD48A27-ED2D-4997-B59E-98CE874413A0}" type="presParOf" srcId="{A13163A3-93C5-4A77-A964-D672859E194E}" destId="{59625F96-FCC6-476B-95B2-5597C5E0B735}" srcOrd="7" destOrd="0" presId="urn:microsoft.com/office/officeart/2005/8/layout/radial4"/>
    <dgm:cxn modelId="{29C14355-06EB-40C7-9EAC-080A0699A4DC}" type="presParOf" srcId="{A13163A3-93C5-4A77-A964-D672859E194E}" destId="{56FEFD01-E4C2-4E0D-AD8D-47DC4BAD2321}" srcOrd="8" destOrd="0" presId="urn:microsoft.com/office/officeart/2005/8/layout/radial4"/>
    <dgm:cxn modelId="{A8B55F31-7CA9-46A3-B617-F81B3F76E4F1}" type="presParOf" srcId="{A13163A3-93C5-4A77-A964-D672859E194E}" destId="{D7340079-D9CB-4CFA-BF5B-8B7A8744D6E5}" srcOrd="9" destOrd="0" presId="urn:microsoft.com/office/officeart/2005/8/layout/radial4"/>
    <dgm:cxn modelId="{FAEB9D3F-FC62-4FE1-BB40-37C4006FAB63}" type="presParOf" srcId="{A13163A3-93C5-4A77-A964-D672859E194E}" destId="{7682F84B-843C-4E08-AFEA-8EAA087A4B7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1B4C84-32C2-4719-A517-646FB3DBF6D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1CC65E-7781-4254-B23D-CF751EFE752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/>
            <a:t>Program Guide</a:t>
          </a:r>
        </a:p>
      </dgm:t>
    </dgm:pt>
    <dgm:pt modelId="{9E44E9E7-1787-4FD0-9E15-873E2695D4BA}" type="parTrans" cxnId="{3846F0F5-7312-4174-9C07-13AA7F557FF3}">
      <dgm:prSet/>
      <dgm:spPr/>
      <dgm:t>
        <a:bodyPr/>
        <a:lstStyle/>
        <a:p>
          <a:endParaRPr lang="en-US" sz="1800"/>
        </a:p>
      </dgm:t>
    </dgm:pt>
    <dgm:pt modelId="{55AF1BEE-C9C6-4CC6-A778-BC608D1B79DC}" type="sibTrans" cxnId="{3846F0F5-7312-4174-9C07-13AA7F557FF3}">
      <dgm:prSet/>
      <dgm:spPr/>
      <dgm:t>
        <a:bodyPr/>
        <a:lstStyle/>
        <a:p>
          <a:endParaRPr lang="en-US" sz="1800"/>
        </a:p>
      </dgm:t>
    </dgm:pt>
    <dgm:pt modelId="{94BC2494-97B5-4138-B97F-E811806BCA7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Mentor Guide</a:t>
          </a:r>
        </a:p>
      </dgm:t>
    </dgm:pt>
    <dgm:pt modelId="{9FC1BC4B-4FB1-4D4D-9FE8-73DF6A0539AE}" type="parTrans" cxnId="{F2DF108F-2DCF-4413-BCF6-2195E747E58F}">
      <dgm:prSet/>
      <dgm:spPr/>
      <dgm:t>
        <a:bodyPr/>
        <a:lstStyle/>
        <a:p>
          <a:endParaRPr lang="en-US" sz="1800"/>
        </a:p>
      </dgm:t>
    </dgm:pt>
    <dgm:pt modelId="{DCED2FE0-D433-4CEF-B396-98853CE68D21}" type="sibTrans" cxnId="{F2DF108F-2DCF-4413-BCF6-2195E747E58F}">
      <dgm:prSet/>
      <dgm:spPr/>
      <dgm:t>
        <a:bodyPr/>
        <a:lstStyle/>
        <a:p>
          <a:endParaRPr lang="en-US" sz="1800"/>
        </a:p>
      </dgm:t>
    </dgm:pt>
    <dgm:pt modelId="{63DE92E1-B3A4-4126-AE27-EC20AC78AAE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/>
            <a:t>Mentee Guide</a:t>
          </a:r>
        </a:p>
      </dgm:t>
    </dgm:pt>
    <dgm:pt modelId="{722F7925-0D8F-4766-898A-77C32687B689}" type="parTrans" cxnId="{F4821CB2-079A-4E9F-A79A-3D76D66A4FFF}">
      <dgm:prSet/>
      <dgm:spPr/>
      <dgm:t>
        <a:bodyPr/>
        <a:lstStyle/>
        <a:p>
          <a:endParaRPr lang="en-US" sz="1800"/>
        </a:p>
      </dgm:t>
    </dgm:pt>
    <dgm:pt modelId="{A9D0BBF1-04DD-4E83-908F-E0489DD1CD7C}" type="sibTrans" cxnId="{F4821CB2-079A-4E9F-A79A-3D76D66A4FFF}">
      <dgm:prSet/>
      <dgm:spPr/>
      <dgm:t>
        <a:bodyPr/>
        <a:lstStyle/>
        <a:p>
          <a:endParaRPr lang="en-US" sz="1800"/>
        </a:p>
      </dgm:t>
    </dgm:pt>
    <dgm:pt modelId="{F1C068C9-92A7-4AEA-82C4-591138EB0B6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/>
            <a:t>Conversation topics</a:t>
          </a:r>
        </a:p>
      </dgm:t>
    </dgm:pt>
    <dgm:pt modelId="{50799646-B862-44F4-BFF5-14D76D7A716E}" type="parTrans" cxnId="{5DE36B74-8DBD-4EA3-93F8-B2658FBB57C6}">
      <dgm:prSet/>
      <dgm:spPr/>
      <dgm:t>
        <a:bodyPr/>
        <a:lstStyle/>
        <a:p>
          <a:endParaRPr lang="en-US" sz="1800"/>
        </a:p>
      </dgm:t>
    </dgm:pt>
    <dgm:pt modelId="{4926F5E4-5D6F-4DF6-82AF-CA90939703E8}" type="sibTrans" cxnId="{5DE36B74-8DBD-4EA3-93F8-B2658FBB57C6}">
      <dgm:prSet/>
      <dgm:spPr/>
      <dgm:t>
        <a:bodyPr/>
        <a:lstStyle/>
        <a:p>
          <a:endParaRPr lang="en-US" sz="1800"/>
        </a:p>
      </dgm:t>
    </dgm:pt>
    <dgm:pt modelId="{26867006-DAE6-4470-B020-C376FF270A2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/>
            <a:t>Mentoring Agreement</a:t>
          </a:r>
        </a:p>
      </dgm:t>
    </dgm:pt>
    <dgm:pt modelId="{85BA7640-1AFC-4C95-92C2-7B72C9691F85}" type="parTrans" cxnId="{36300940-DE51-492A-AE4F-E88D2B872383}">
      <dgm:prSet/>
      <dgm:spPr/>
      <dgm:t>
        <a:bodyPr/>
        <a:lstStyle/>
        <a:p>
          <a:endParaRPr lang="en-US"/>
        </a:p>
      </dgm:t>
    </dgm:pt>
    <dgm:pt modelId="{8FF0132B-B198-4665-9840-DF27CAABFA19}" type="sibTrans" cxnId="{36300940-DE51-492A-AE4F-E88D2B872383}">
      <dgm:prSet/>
      <dgm:spPr/>
      <dgm:t>
        <a:bodyPr/>
        <a:lstStyle/>
        <a:p>
          <a:endParaRPr lang="en-US"/>
        </a:p>
      </dgm:t>
    </dgm:pt>
    <dgm:pt modelId="{9C3E6EDD-47C1-445F-BF0A-13D6EC4BC7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/>
            <a:t>Guide to Handling Roadblocks</a:t>
          </a:r>
        </a:p>
      </dgm:t>
    </dgm:pt>
    <dgm:pt modelId="{21823816-9CD1-4152-A243-4D542F0E83BE}" type="parTrans" cxnId="{6BE78491-7BD2-415A-ABAE-0A6254908763}">
      <dgm:prSet/>
      <dgm:spPr/>
      <dgm:t>
        <a:bodyPr/>
        <a:lstStyle/>
        <a:p>
          <a:endParaRPr lang="en-US"/>
        </a:p>
      </dgm:t>
    </dgm:pt>
    <dgm:pt modelId="{7B5E6A3B-E59D-4009-8473-16618DEB0BDF}" type="sibTrans" cxnId="{6BE78491-7BD2-415A-ABAE-0A6254908763}">
      <dgm:prSet/>
      <dgm:spPr/>
      <dgm:t>
        <a:bodyPr/>
        <a:lstStyle/>
        <a:p>
          <a:endParaRPr lang="en-US"/>
        </a:p>
      </dgm:t>
    </dgm:pt>
    <dgm:pt modelId="{4725975E-1087-4295-A55B-AC5FA35544F3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MDP Worksheet and/or </a:t>
          </a:r>
          <a:r>
            <a:rPr lang="en-US" sz="1800" dirty="0" err="1"/>
            <a:t>MyIDP</a:t>
          </a:r>
          <a:endParaRPr lang="en-US" sz="1800" dirty="0"/>
        </a:p>
      </dgm:t>
    </dgm:pt>
    <dgm:pt modelId="{E24353C5-06FF-44AC-82FA-37543806C411}" type="parTrans" cxnId="{DD62EF10-68EC-4AB4-BB60-549F71C90522}">
      <dgm:prSet/>
      <dgm:spPr/>
      <dgm:t>
        <a:bodyPr/>
        <a:lstStyle/>
        <a:p>
          <a:endParaRPr lang="en-US"/>
        </a:p>
      </dgm:t>
    </dgm:pt>
    <dgm:pt modelId="{1979BF71-0E29-49A3-8478-E38226DB945B}" type="sibTrans" cxnId="{DD62EF10-68EC-4AB4-BB60-549F71C90522}">
      <dgm:prSet/>
      <dgm:spPr/>
      <dgm:t>
        <a:bodyPr/>
        <a:lstStyle/>
        <a:p>
          <a:endParaRPr lang="en-US"/>
        </a:p>
      </dgm:t>
    </dgm:pt>
    <dgm:pt modelId="{D00CAAE7-7EE2-4D25-BDC3-B701C7A77632}" type="pres">
      <dgm:prSet presAssocID="{7D1B4C84-32C2-4719-A517-646FB3DBF6D0}" presName="root" presStyleCnt="0">
        <dgm:presLayoutVars>
          <dgm:dir/>
          <dgm:resizeHandles val="exact"/>
        </dgm:presLayoutVars>
      </dgm:prSet>
      <dgm:spPr/>
    </dgm:pt>
    <dgm:pt modelId="{F7E568C8-7AB9-4008-B0ED-E1C8C6EB1E27}" type="pres">
      <dgm:prSet presAssocID="{691CC65E-7781-4254-B23D-CF751EFE752A}" presName="compNode" presStyleCnt="0"/>
      <dgm:spPr/>
    </dgm:pt>
    <dgm:pt modelId="{EC254CD8-822F-49ED-B98A-FB7B09DF6BBA}" type="pres">
      <dgm:prSet presAssocID="{691CC65E-7781-4254-B23D-CF751EFE752A}" presName="iconBgRect" presStyleLbl="bgShp" presStyleIdx="0" presStyleCnt="7"/>
      <dgm:spPr/>
    </dgm:pt>
    <dgm:pt modelId="{AAC8C101-E6CA-4C35-A08F-53FADDFC82AA}" type="pres">
      <dgm:prSet presAssocID="{691CC65E-7781-4254-B23D-CF751EFE752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89BAF886-91FA-44F9-8D25-AE7F72F8836C}" type="pres">
      <dgm:prSet presAssocID="{691CC65E-7781-4254-B23D-CF751EFE752A}" presName="spaceRect" presStyleCnt="0"/>
      <dgm:spPr/>
    </dgm:pt>
    <dgm:pt modelId="{EA137407-3433-4D73-8204-A28D6CDCC41D}" type="pres">
      <dgm:prSet presAssocID="{691CC65E-7781-4254-B23D-CF751EFE752A}" presName="textRect" presStyleLbl="revTx" presStyleIdx="0" presStyleCnt="7">
        <dgm:presLayoutVars>
          <dgm:chMax val="1"/>
          <dgm:chPref val="1"/>
        </dgm:presLayoutVars>
      </dgm:prSet>
      <dgm:spPr/>
    </dgm:pt>
    <dgm:pt modelId="{D27F6BDB-6A3D-4725-A9A1-182CD62CD930}" type="pres">
      <dgm:prSet presAssocID="{55AF1BEE-C9C6-4CC6-A778-BC608D1B79DC}" presName="sibTrans" presStyleCnt="0"/>
      <dgm:spPr/>
    </dgm:pt>
    <dgm:pt modelId="{D6B76FF8-012D-4FCD-A190-7121580FC714}" type="pres">
      <dgm:prSet presAssocID="{94BC2494-97B5-4138-B97F-E811806BCA7E}" presName="compNode" presStyleCnt="0"/>
      <dgm:spPr/>
    </dgm:pt>
    <dgm:pt modelId="{9D40B7A2-1390-4C29-AF77-0618B1928DF2}" type="pres">
      <dgm:prSet presAssocID="{94BC2494-97B5-4138-B97F-E811806BCA7E}" presName="iconBgRect" presStyleLbl="bgShp" presStyleIdx="1" presStyleCnt="7"/>
      <dgm:spPr/>
    </dgm:pt>
    <dgm:pt modelId="{13071C2E-B18D-4143-8245-2A72F3B889CF}" type="pres">
      <dgm:prSet presAssocID="{94BC2494-97B5-4138-B97F-E811806BCA7E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9DB5ACE-08C0-431A-B2A6-9E325616E35C}" type="pres">
      <dgm:prSet presAssocID="{94BC2494-97B5-4138-B97F-E811806BCA7E}" presName="spaceRect" presStyleCnt="0"/>
      <dgm:spPr/>
    </dgm:pt>
    <dgm:pt modelId="{11919DF4-6609-4B39-82EC-1B070839A777}" type="pres">
      <dgm:prSet presAssocID="{94BC2494-97B5-4138-B97F-E811806BCA7E}" presName="textRect" presStyleLbl="revTx" presStyleIdx="1" presStyleCnt="7">
        <dgm:presLayoutVars>
          <dgm:chMax val="1"/>
          <dgm:chPref val="1"/>
        </dgm:presLayoutVars>
      </dgm:prSet>
      <dgm:spPr/>
    </dgm:pt>
    <dgm:pt modelId="{C20ECD5E-D870-4AA4-B6E1-7AF189AD5DBD}" type="pres">
      <dgm:prSet presAssocID="{DCED2FE0-D433-4CEF-B396-98853CE68D21}" presName="sibTrans" presStyleCnt="0"/>
      <dgm:spPr/>
    </dgm:pt>
    <dgm:pt modelId="{ED8A36AB-7794-49FB-8C98-36C50BB0AD66}" type="pres">
      <dgm:prSet presAssocID="{63DE92E1-B3A4-4126-AE27-EC20AC78AAE9}" presName="compNode" presStyleCnt="0"/>
      <dgm:spPr/>
    </dgm:pt>
    <dgm:pt modelId="{AC4C93CF-E19C-4EAE-B89B-7558E7505904}" type="pres">
      <dgm:prSet presAssocID="{63DE92E1-B3A4-4126-AE27-EC20AC78AAE9}" presName="iconBgRect" presStyleLbl="bgShp" presStyleIdx="2" presStyleCnt="7"/>
      <dgm:spPr/>
    </dgm:pt>
    <dgm:pt modelId="{E279377D-6FBD-46A0-BAD6-B7CB323337B9}" type="pres">
      <dgm:prSet presAssocID="{63DE92E1-B3A4-4126-AE27-EC20AC78AAE9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9130C74-947E-47CF-AE6E-FA3B021AE713}" type="pres">
      <dgm:prSet presAssocID="{63DE92E1-B3A4-4126-AE27-EC20AC78AAE9}" presName="spaceRect" presStyleCnt="0"/>
      <dgm:spPr/>
    </dgm:pt>
    <dgm:pt modelId="{29C242D5-3B2F-4EF9-8791-2EBCD85EDBBA}" type="pres">
      <dgm:prSet presAssocID="{63DE92E1-B3A4-4126-AE27-EC20AC78AAE9}" presName="textRect" presStyleLbl="revTx" presStyleIdx="2" presStyleCnt="7">
        <dgm:presLayoutVars>
          <dgm:chMax val="1"/>
          <dgm:chPref val="1"/>
        </dgm:presLayoutVars>
      </dgm:prSet>
      <dgm:spPr/>
    </dgm:pt>
    <dgm:pt modelId="{07894861-D959-411C-B523-28D32738373D}" type="pres">
      <dgm:prSet presAssocID="{A9D0BBF1-04DD-4E83-908F-E0489DD1CD7C}" presName="sibTrans" presStyleCnt="0"/>
      <dgm:spPr/>
    </dgm:pt>
    <dgm:pt modelId="{BC33FAFB-E0AF-46AF-A558-067A14F4C18C}" type="pres">
      <dgm:prSet presAssocID="{F1C068C9-92A7-4AEA-82C4-591138EB0B62}" presName="compNode" presStyleCnt="0"/>
      <dgm:spPr/>
    </dgm:pt>
    <dgm:pt modelId="{A32FE659-B9B5-4453-AF3C-B587871DE1B0}" type="pres">
      <dgm:prSet presAssocID="{F1C068C9-92A7-4AEA-82C4-591138EB0B62}" presName="iconBgRect" presStyleLbl="bgShp" presStyleIdx="3" presStyleCnt="7"/>
      <dgm:spPr/>
    </dgm:pt>
    <dgm:pt modelId="{0785376C-507D-4A15-A0AA-01C9D17403FC}" type="pres">
      <dgm:prSet presAssocID="{F1C068C9-92A7-4AEA-82C4-591138EB0B6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24511D6-7855-48A5-9518-4AC8A323AC42}" type="pres">
      <dgm:prSet presAssocID="{F1C068C9-92A7-4AEA-82C4-591138EB0B62}" presName="spaceRect" presStyleCnt="0"/>
      <dgm:spPr/>
    </dgm:pt>
    <dgm:pt modelId="{F4FDEBDF-B81F-40F3-AEBD-131546418863}" type="pres">
      <dgm:prSet presAssocID="{F1C068C9-92A7-4AEA-82C4-591138EB0B62}" presName="textRect" presStyleLbl="revTx" presStyleIdx="3" presStyleCnt="7">
        <dgm:presLayoutVars>
          <dgm:chMax val="1"/>
          <dgm:chPref val="1"/>
        </dgm:presLayoutVars>
      </dgm:prSet>
      <dgm:spPr/>
    </dgm:pt>
    <dgm:pt modelId="{34492D01-9C48-449D-A55B-F01CBC7E03E2}" type="pres">
      <dgm:prSet presAssocID="{4926F5E4-5D6F-4DF6-82AF-CA90939703E8}" presName="sibTrans" presStyleCnt="0"/>
      <dgm:spPr/>
    </dgm:pt>
    <dgm:pt modelId="{7CB99B85-E6D7-4951-8F88-3C5F4382A03E}" type="pres">
      <dgm:prSet presAssocID="{26867006-DAE6-4470-B020-C376FF270A21}" presName="compNode" presStyleCnt="0"/>
      <dgm:spPr/>
    </dgm:pt>
    <dgm:pt modelId="{EE8A4CFC-27C9-4A7E-AA95-195EE798C2F8}" type="pres">
      <dgm:prSet presAssocID="{26867006-DAE6-4470-B020-C376FF270A21}" presName="iconBgRect" presStyleLbl="bgShp" presStyleIdx="4" presStyleCnt="7"/>
      <dgm:spPr/>
    </dgm:pt>
    <dgm:pt modelId="{6D1F2B18-F1E9-4BC8-B252-D72064C3E461}" type="pres">
      <dgm:prSet presAssocID="{26867006-DAE6-4470-B020-C376FF270A2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E2B826E-3B6F-4C02-BF57-813860B07352}" type="pres">
      <dgm:prSet presAssocID="{26867006-DAE6-4470-B020-C376FF270A21}" presName="spaceRect" presStyleCnt="0"/>
      <dgm:spPr/>
    </dgm:pt>
    <dgm:pt modelId="{404D9FE6-9798-4F55-8AE0-FDC507B482B3}" type="pres">
      <dgm:prSet presAssocID="{26867006-DAE6-4470-B020-C376FF270A21}" presName="textRect" presStyleLbl="revTx" presStyleIdx="4" presStyleCnt="7">
        <dgm:presLayoutVars>
          <dgm:chMax val="1"/>
          <dgm:chPref val="1"/>
        </dgm:presLayoutVars>
      </dgm:prSet>
      <dgm:spPr/>
    </dgm:pt>
    <dgm:pt modelId="{E84FD0BF-9B78-4862-AEAA-03394C1AEE99}" type="pres">
      <dgm:prSet presAssocID="{8FF0132B-B198-4665-9840-DF27CAABFA19}" presName="sibTrans" presStyleCnt="0"/>
      <dgm:spPr/>
    </dgm:pt>
    <dgm:pt modelId="{5E938701-D66F-4C67-8864-53464471C676}" type="pres">
      <dgm:prSet presAssocID="{9C3E6EDD-47C1-445F-BF0A-13D6EC4BC78F}" presName="compNode" presStyleCnt="0"/>
      <dgm:spPr/>
    </dgm:pt>
    <dgm:pt modelId="{E7C68253-15F8-4236-A664-466B77668523}" type="pres">
      <dgm:prSet presAssocID="{9C3E6EDD-47C1-445F-BF0A-13D6EC4BC78F}" presName="iconBgRect" presStyleLbl="bgShp" presStyleIdx="5" presStyleCnt="7"/>
      <dgm:spPr/>
    </dgm:pt>
    <dgm:pt modelId="{8E7A4701-3DDE-429C-AC80-687F00443D2E}" type="pres">
      <dgm:prSet presAssocID="{9C3E6EDD-47C1-445F-BF0A-13D6EC4BC78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66E02A70-D788-4A6D-91AA-4BFB864C032E}" type="pres">
      <dgm:prSet presAssocID="{9C3E6EDD-47C1-445F-BF0A-13D6EC4BC78F}" presName="spaceRect" presStyleCnt="0"/>
      <dgm:spPr/>
    </dgm:pt>
    <dgm:pt modelId="{6A53159B-1A1D-4FC1-9BC3-46FECA8CE08A}" type="pres">
      <dgm:prSet presAssocID="{9C3E6EDD-47C1-445F-BF0A-13D6EC4BC78F}" presName="textRect" presStyleLbl="revTx" presStyleIdx="5" presStyleCnt="7">
        <dgm:presLayoutVars>
          <dgm:chMax val="1"/>
          <dgm:chPref val="1"/>
        </dgm:presLayoutVars>
      </dgm:prSet>
      <dgm:spPr/>
    </dgm:pt>
    <dgm:pt modelId="{4FF96129-6887-4150-B703-3DBEF3EE5BD1}" type="pres">
      <dgm:prSet presAssocID="{7B5E6A3B-E59D-4009-8473-16618DEB0BDF}" presName="sibTrans" presStyleCnt="0"/>
      <dgm:spPr/>
    </dgm:pt>
    <dgm:pt modelId="{DAAE8F01-1CBE-4315-9A94-F8772BE43B13}" type="pres">
      <dgm:prSet presAssocID="{4725975E-1087-4295-A55B-AC5FA35544F3}" presName="compNode" presStyleCnt="0"/>
      <dgm:spPr/>
    </dgm:pt>
    <dgm:pt modelId="{8C1D8C98-BEAB-4602-AA67-EF594044CA43}" type="pres">
      <dgm:prSet presAssocID="{4725975E-1087-4295-A55B-AC5FA35544F3}" presName="iconBgRect" presStyleLbl="bgShp" presStyleIdx="6" presStyleCnt="7"/>
      <dgm:spPr/>
    </dgm:pt>
    <dgm:pt modelId="{0484E211-D15F-4BC3-A2FC-FF9093DBDCDE}" type="pres">
      <dgm:prSet presAssocID="{4725975E-1087-4295-A55B-AC5FA35544F3}" presName="iconRect" presStyleLbl="node1" presStyleIdx="6" presStyleCnt="7" custLinFactNeighborX="299" custLinFactNeighborY="64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410105E-EE83-4334-8681-1C952D4DAC30}" type="pres">
      <dgm:prSet presAssocID="{4725975E-1087-4295-A55B-AC5FA35544F3}" presName="spaceRect" presStyleCnt="0"/>
      <dgm:spPr/>
    </dgm:pt>
    <dgm:pt modelId="{788B984A-884B-4CCC-AEE7-12B9783405A4}" type="pres">
      <dgm:prSet presAssocID="{4725975E-1087-4295-A55B-AC5FA35544F3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DD62EF10-68EC-4AB4-BB60-549F71C90522}" srcId="{7D1B4C84-32C2-4719-A517-646FB3DBF6D0}" destId="{4725975E-1087-4295-A55B-AC5FA35544F3}" srcOrd="6" destOrd="0" parTransId="{E24353C5-06FF-44AC-82FA-37543806C411}" sibTransId="{1979BF71-0E29-49A3-8478-E38226DB945B}"/>
    <dgm:cxn modelId="{FCA62115-6535-4028-9E77-6B7B26AC2CC7}" type="presOf" srcId="{7D1B4C84-32C2-4719-A517-646FB3DBF6D0}" destId="{D00CAAE7-7EE2-4D25-BDC3-B701C7A77632}" srcOrd="0" destOrd="0" presId="urn:microsoft.com/office/officeart/2018/5/layout/IconCircleLabelList"/>
    <dgm:cxn modelId="{5892DC16-8F45-48C5-AA78-CEA7B368A6C8}" type="presOf" srcId="{4725975E-1087-4295-A55B-AC5FA35544F3}" destId="{788B984A-884B-4CCC-AEE7-12B9783405A4}" srcOrd="0" destOrd="0" presId="urn:microsoft.com/office/officeart/2018/5/layout/IconCircleLabelList"/>
    <dgm:cxn modelId="{F9511E1E-4DB8-4956-84CB-731300F9FA84}" type="presOf" srcId="{94BC2494-97B5-4138-B97F-E811806BCA7E}" destId="{11919DF4-6609-4B39-82EC-1B070839A777}" srcOrd="0" destOrd="0" presId="urn:microsoft.com/office/officeart/2018/5/layout/IconCircleLabelList"/>
    <dgm:cxn modelId="{36300940-DE51-492A-AE4F-E88D2B872383}" srcId="{7D1B4C84-32C2-4719-A517-646FB3DBF6D0}" destId="{26867006-DAE6-4470-B020-C376FF270A21}" srcOrd="4" destOrd="0" parTransId="{85BA7640-1AFC-4C95-92C2-7B72C9691F85}" sibTransId="{8FF0132B-B198-4665-9840-DF27CAABFA19}"/>
    <dgm:cxn modelId="{5DE36B74-8DBD-4EA3-93F8-B2658FBB57C6}" srcId="{7D1B4C84-32C2-4719-A517-646FB3DBF6D0}" destId="{F1C068C9-92A7-4AEA-82C4-591138EB0B62}" srcOrd="3" destOrd="0" parTransId="{50799646-B862-44F4-BFF5-14D76D7A716E}" sibTransId="{4926F5E4-5D6F-4DF6-82AF-CA90939703E8}"/>
    <dgm:cxn modelId="{F2DF108F-2DCF-4413-BCF6-2195E747E58F}" srcId="{7D1B4C84-32C2-4719-A517-646FB3DBF6D0}" destId="{94BC2494-97B5-4138-B97F-E811806BCA7E}" srcOrd="1" destOrd="0" parTransId="{9FC1BC4B-4FB1-4D4D-9FE8-73DF6A0539AE}" sibTransId="{DCED2FE0-D433-4CEF-B396-98853CE68D21}"/>
    <dgm:cxn modelId="{6BE78491-7BD2-415A-ABAE-0A6254908763}" srcId="{7D1B4C84-32C2-4719-A517-646FB3DBF6D0}" destId="{9C3E6EDD-47C1-445F-BF0A-13D6EC4BC78F}" srcOrd="5" destOrd="0" parTransId="{21823816-9CD1-4152-A243-4D542F0E83BE}" sibTransId="{7B5E6A3B-E59D-4009-8473-16618DEB0BDF}"/>
    <dgm:cxn modelId="{F4821CB2-079A-4E9F-A79A-3D76D66A4FFF}" srcId="{7D1B4C84-32C2-4719-A517-646FB3DBF6D0}" destId="{63DE92E1-B3A4-4126-AE27-EC20AC78AAE9}" srcOrd="2" destOrd="0" parTransId="{722F7925-0D8F-4766-898A-77C32687B689}" sibTransId="{A9D0BBF1-04DD-4E83-908F-E0489DD1CD7C}"/>
    <dgm:cxn modelId="{9791C3CE-AB5B-4952-B492-D01E0171B975}" type="presOf" srcId="{691CC65E-7781-4254-B23D-CF751EFE752A}" destId="{EA137407-3433-4D73-8204-A28D6CDCC41D}" srcOrd="0" destOrd="0" presId="urn:microsoft.com/office/officeart/2018/5/layout/IconCircleLabelList"/>
    <dgm:cxn modelId="{4C8DFED1-E8BA-45B6-BAAA-5F39FF2BC5BE}" type="presOf" srcId="{26867006-DAE6-4470-B020-C376FF270A21}" destId="{404D9FE6-9798-4F55-8AE0-FDC507B482B3}" srcOrd="0" destOrd="0" presId="urn:microsoft.com/office/officeart/2018/5/layout/IconCircleLabelList"/>
    <dgm:cxn modelId="{7C4696DF-5A5F-4E5B-8A17-7231CE26B6DA}" type="presOf" srcId="{F1C068C9-92A7-4AEA-82C4-591138EB0B62}" destId="{F4FDEBDF-B81F-40F3-AEBD-131546418863}" srcOrd="0" destOrd="0" presId="urn:microsoft.com/office/officeart/2018/5/layout/IconCircleLabelList"/>
    <dgm:cxn modelId="{C25F89E4-8B12-439B-B39C-0084ADF2AF87}" type="presOf" srcId="{9C3E6EDD-47C1-445F-BF0A-13D6EC4BC78F}" destId="{6A53159B-1A1D-4FC1-9BC3-46FECA8CE08A}" srcOrd="0" destOrd="0" presId="urn:microsoft.com/office/officeart/2018/5/layout/IconCircleLabelList"/>
    <dgm:cxn modelId="{F439D9E8-45F3-4D5E-AD79-17E9DA283F46}" type="presOf" srcId="{63DE92E1-B3A4-4126-AE27-EC20AC78AAE9}" destId="{29C242D5-3B2F-4EF9-8791-2EBCD85EDBBA}" srcOrd="0" destOrd="0" presId="urn:microsoft.com/office/officeart/2018/5/layout/IconCircleLabelList"/>
    <dgm:cxn modelId="{3846F0F5-7312-4174-9C07-13AA7F557FF3}" srcId="{7D1B4C84-32C2-4719-A517-646FB3DBF6D0}" destId="{691CC65E-7781-4254-B23D-CF751EFE752A}" srcOrd="0" destOrd="0" parTransId="{9E44E9E7-1787-4FD0-9E15-873E2695D4BA}" sibTransId="{55AF1BEE-C9C6-4CC6-A778-BC608D1B79DC}"/>
    <dgm:cxn modelId="{ADA9CDFF-7818-48F6-A6D7-B572E49A8A0A}" type="presParOf" srcId="{D00CAAE7-7EE2-4D25-BDC3-B701C7A77632}" destId="{F7E568C8-7AB9-4008-B0ED-E1C8C6EB1E27}" srcOrd="0" destOrd="0" presId="urn:microsoft.com/office/officeart/2018/5/layout/IconCircleLabelList"/>
    <dgm:cxn modelId="{4F5D1150-0D49-4715-A590-4C0765CDDB28}" type="presParOf" srcId="{F7E568C8-7AB9-4008-B0ED-E1C8C6EB1E27}" destId="{EC254CD8-822F-49ED-B98A-FB7B09DF6BBA}" srcOrd="0" destOrd="0" presId="urn:microsoft.com/office/officeart/2018/5/layout/IconCircleLabelList"/>
    <dgm:cxn modelId="{ECC9499A-EE68-498D-A2F9-6E49AF187075}" type="presParOf" srcId="{F7E568C8-7AB9-4008-B0ED-E1C8C6EB1E27}" destId="{AAC8C101-E6CA-4C35-A08F-53FADDFC82AA}" srcOrd="1" destOrd="0" presId="urn:microsoft.com/office/officeart/2018/5/layout/IconCircleLabelList"/>
    <dgm:cxn modelId="{66A2D34E-DD10-4A7F-9555-12AF83EEA80F}" type="presParOf" srcId="{F7E568C8-7AB9-4008-B0ED-E1C8C6EB1E27}" destId="{89BAF886-91FA-44F9-8D25-AE7F72F8836C}" srcOrd="2" destOrd="0" presId="urn:microsoft.com/office/officeart/2018/5/layout/IconCircleLabelList"/>
    <dgm:cxn modelId="{8787D6B0-28A7-4132-B47E-08EA89F70060}" type="presParOf" srcId="{F7E568C8-7AB9-4008-B0ED-E1C8C6EB1E27}" destId="{EA137407-3433-4D73-8204-A28D6CDCC41D}" srcOrd="3" destOrd="0" presId="urn:microsoft.com/office/officeart/2018/5/layout/IconCircleLabelList"/>
    <dgm:cxn modelId="{0A2810E8-2256-4ECF-9284-CE3A990DBAF5}" type="presParOf" srcId="{D00CAAE7-7EE2-4D25-BDC3-B701C7A77632}" destId="{D27F6BDB-6A3D-4725-A9A1-182CD62CD930}" srcOrd="1" destOrd="0" presId="urn:microsoft.com/office/officeart/2018/5/layout/IconCircleLabelList"/>
    <dgm:cxn modelId="{4CCFA7DF-4CB8-4E9F-98EA-BBF6B2A1D493}" type="presParOf" srcId="{D00CAAE7-7EE2-4D25-BDC3-B701C7A77632}" destId="{D6B76FF8-012D-4FCD-A190-7121580FC714}" srcOrd="2" destOrd="0" presId="urn:microsoft.com/office/officeart/2018/5/layout/IconCircleLabelList"/>
    <dgm:cxn modelId="{6C04EA95-52D9-462E-B6E2-B8602344A658}" type="presParOf" srcId="{D6B76FF8-012D-4FCD-A190-7121580FC714}" destId="{9D40B7A2-1390-4C29-AF77-0618B1928DF2}" srcOrd="0" destOrd="0" presId="urn:microsoft.com/office/officeart/2018/5/layout/IconCircleLabelList"/>
    <dgm:cxn modelId="{BA227D59-2134-4EBB-9667-F7A7A156D8DD}" type="presParOf" srcId="{D6B76FF8-012D-4FCD-A190-7121580FC714}" destId="{13071C2E-B18D-4143-8245-2A72F3B889CF}" srcOrd="1" destOrd="0" presId="urn:microsoft.com/office/officeart/2018/5/layout/IconCircleLabelList"/>
    <dgm:cxn modelId="{182BFA0E-87A3-401C-910D-641CAB4EB1DC}" type="presParOf" srcId="{D6B76FF8-012D-4FCD-A190-7121580FC714}" destId="{79DB5ACE-08C0-431A-B2A6-9E325616E35C}" srcOrd="2" destOrd="0" presId="urn:microsoft.com/office/officeart/2018/5/layout/IconCircleLabelList"/>
    <dgm:cxn modelId="{20833340-B792-46EA-9A69-C7FFD720FC89}" type="presParOf" srcId="{D6B76FF8-012D-4FCD-A190-7121580FC714}" destId="{11919DF4-6609-4B39-82EC-1B070839A777}" srcOrd="3" destOrd="0" presId="urn:microsoft.com/office/officeart/2018/5/layout/IconCircleLabelList"/>
    <dgm:cxn modelId="{6057ABF7-511A-4F7B-AFC1-8AEC576223EA}" type="presParOf" srcId="{D00CAAE7-7EE2-4D25-BDC3-B701C7A77632}" destId="{C20ECD5E-D870-4AA4-B6E1-7AF189AD5DBD}" srcOrd="3" destOrd="0" presId="urn:microsoft.com/office/officeart/2018/5/layout/IconCircleLabelList"/>
    <dgm:cxn modelId="{19CAE92C-73A1-4447-AE05-6924B4615D40}" type="presParOf" srcId="{D00CAAE7-7EE2-4D25-BDC3-B701C7A77632}" destId="{ED8A36AB-7794-49FB-8C98-36C50BB0AD66}" srcOrd="4" destOrd="0" presId="urn:microsoft.com/office/officeart/2018/5/layout/IconCircleLabelList"/>
    <dgm:cxn modelId="{FF5DA2F3-5DAC-4051-AE5D-98CE22CA9726}" type="presParOf" srcId="{ED8A36AB-7794-49FB-8C98-36C50BB0AD66}" destId="{AC4C93CF-E19C-4EAE-B89B-7558E7505904}" srcOrd="0" destOrd="0" presId="urn:microsoft.com/office/officeart/2018/5/layout/IconCircleLabelList"/>
    <dgm:cxn modelId="{0779F23C-A6B6-4911-ACF2-63C37A0C67CE}" type="presParOf" srcId="{ED8A36AB-7794-49FB-8C98-36C50BB0AD66}" destId="{E279377D-6FBD-46A0-BAD6-B7CB323337B9}" srcOrd="1" destOrd="0" presId="urn:microsoft.com/office/officeart/2018/5/layout/IconCircleLabelList"/>
    <dgm:cxn modelId="{C28E2209-23ED-490D-B649-A8B0DC6FD46F}" type="presParOf" srcId="{ED8A36AB-7794-49FB-8C98-36C50BB0AD66}" destId="{B9130C74-947E-47CF-AE6E-FA3B021AE713}" srcOrd="2" destOrd="0" presId="urn:microsoft.com/office/officeart/2018/5/layout/IconCircleLabelList"/>
    <dgm:cxn modelId="{719A0DB2-70C0-4E47-B165-3F8A3C5DB234}" type="presParOf" srcId="{ED8A36AB-7794-49FB-8C98-36C50BB0AD66}" destId="{29C242D5-3B2F-4EF9-8791-2EBCD85EDBBA}" srcOrd="3" destOrd="0" presId="urn:microsoft.com/office/officeart/2018/5/layout/IconCircleLabelList"/>
    <dgm:cxn modelId="{DAE253DC-5C5A-4C72-BC54-8F65036B9939}" type="presParOf" srcId="{D00CAAE7-7EE2-4D25-BDC3-B701C7A77632}" destId="{07894861-D959-411C-B523-28D32738373D}" srcOrd="5" destOrd="0" presId="urn:microsoft.com/office/officeart/2018/5/layout/IconCircleLabelList"/>
    <dgm:cxn modelId="{B99793C8-691C-43DF-A5C0-EEC5712BE274}" type="presParOf" srcId="{D00CAAE7-7EE2-4D25-BDC3-B701C7A77632}" destId="{BC33FAFB-E0AF-46AF-A558-067A14F4C18C}" srcOrd="6" destOrd="0" presId="urn:microsoft.com/office/officeart/2018/5/layout/IconCircleLabelList"/>
    <dgm:cxn modelId="{26928635-1625-49DC-B1B7-193E5F2E4517}" type="presParOf" srcId="{BC33FAFB-E0AF-46AF-A558-067A14F4C18C}" destId="{A32FE659-B9B5-4453-AF3C-B587871DE1B0}" srcOrd="0" destOrd="0" presId="urn:microsoft.com/office/officeart/2018/5/layout/IconCircleLabelList"/>
    <dgm:cxn modelId="{13117935-5266-4B90-8D80-6BBF8B57E6B6}" type="presParOf" srcId="{BC33FAFB-E0AF-46AF-A558-067A14F4C18C}" destId="{0785376C-507D-4A15-A0AA-01C9D17403FC}" srcOrd="1" destOrd="0" presId="urn:microsoft.com/office/officeart/2018/5/layout/IconCircleLabelList"/>
    <dgm:cxn modelId="{55C9818B-88AC-44CD-B2FE-46A6D40CFF07}" type="presParOf" srcId="{BC33FAFB-E0AF-46AF-A558-067A14F4C18C}" destId="{C24511D6-7855-48A5-9518-4AC8A323AC42}" srcOrd="2" destOrd="0" presId="urn:microsoft.com/office/officeart/2018/5/layout/IconCircleLabelList"/>
    <dgm:cxn modelId="{5CB591C0-3191-4E1F-B880-7C9F86A73B73}" type="presParOf" srcId="{BC33FAFB-E0AF-46AF-A558-067A14F4C18C}" destId="{F4FDEBDF-B81F-40F3-AEBD-131546418863}" srcOrd="3" destOrd="0" presId="urn:microsoft.com/office/officeart/2018/5/layout/IconCircleLabelList"/>
    <dgm:cxn modelId="{161A8361-8E82-4814-B22D-492E607BFECC}" type="presParOf" srcId="{D00CAAE7-7EE2-4D25-BDC3-B701C7A77632}" destId="{34492D01-9C48-449D-A55B-F01CBC7E03E2}" srcOrd="7" destOrd="0" presId="urn:microsoft.com/office/officeart/2018/5/layout/IconCircleLabelList"/>
    <dgm:cxn modelId="{E1BB1535-120B-480C-9A65-02D4A0817288}" type="presParOf" srcId="{D00CAAE7-7EE2-4D25-BDC3-B701C7A77632}" destId="{7CB99B85-E6D7-4951-8F88-3C5F4382A03E}" srcOrd="8" destOrd="0" presId="urn:microsoft.com/office/officeart/2018/5/layout/IconCircleLabelList"/>
    <dgm:cxn modelId="{A3BE2DE1-00BD-46A6-962E-2C24FC14DA52}" type="presParOf" srcId="{7CB99B85-E6D7-4951-8F88-3C5F4382A03E}" destId="{EE8A4CFC-27C9-4A7E-AA95-195EE798C2F8}" srcOrd="0" destOrd="0" presId="urn:microsoft.com/office/officeart/2018/5/layout/IconCircleLabelList"/>
    <dgm:cxn modelId="{89B111AA-8431-4D53-9499-1BF131208FE1}" type="presParOf" srcId="{7CB99B85-E6D7-4951-8F88-3C5F4382A03E}" destId="{6D1F2B18-F1E9-4BC8-B252-D72064C3E461}" srcOrd="1" destOrd="0" presId="urn:microsoft.com/office/officeart/2018/5/layout/IconCircleLabelList"/>
    <dgm:cxn modelId="{7D31E6DD-FC8B-44C7-B1A0-347D4C706938}" type="presParOf" srcId="{7CB99B85-E6D7-4951-8F88-3C5F4382A03E}" destId="{0E2B826E-3B6F-4C02-BF57-813860B07352}" srcOrd="2" destOrd="0" presId="urn:microsoft.com/office/officeart/2018/5/layout/IconCircleLabelList"/>
    <dgm:cxn modelId="{9928C37B-5CBE-4833-95E9-6A4099C586DB}" type="presParOf" srcId="{7CB99B85-E6D7-4951-8F88-3C5F4382A03E}" destId="{404D9FE6-9798-4F55-8AE0-FDC507B482B3}" srcOrd="3" destOrd="0" presId="urn:microsoft.com/office/officeart/2018/5/layout/IconCircleLabelList"/>
    <dgm:cxn modelId="{BD2E3004-21F4-4FC1-B35C-E083D1AC6B3D}" type="presParOf" srcId="{D00CAAE7-7EE2-4D25-BDC3-B701C7A77632}" destId="{E84FD0BF-9B78-4862-AEAA-03394C1AEE99}" srcOrd="9" destOrd="0" presId="urn:microsoft.com/office/officeart/2018/5/layout/IconCircleLabelList"/>
    <dgm:cxn modelId="{6900B3FC-73C3-4299-9AFB-44D775A151A1}" type="presParOf" srcId="{D00CAAE7-7EE2-4D25-BDC3-B701C7A77632}" destId="{5E938701-D66F-4C67-8864-53464471C676}" srcOrd="10" destOrd="0" presId="urn:microsoft.com/office/officeart/2018/5/layout/IconCircleLabelList"/>
    <dgm:cxn modelId="{1C64B1E2-502B-4630-80B2-9EBCADF3C5D4}" type="presParOf" srcId="{5E938701-D66F-4C67-8864-53464471C676}" destId="{E7C68253-15F8-4236-A664-466B77668523}" srcOrd="0" destOrd="0" presId="urn:microsoft.com/office/officeart/2018/5/layout/IconCircleLabelList"/>
    <dgm:cxn modelId="{CE5093A2-43D5-42EA-BE3D-7E20E2B754A0}" type="presParOf" srcId="{5E938701-D66F-4C67-8864-53464471C676}" destId="{8E7A4701-3DDE-429C-AC80-687F00443D2E}" srcOrd="1" destOrd="0" presId="urn:microsoft.com/office/officeart/2018/5/layout/IconCircleLabelList"/>
    <dgm:cxn modelId="{4BE8018A-5E99-4BE7-B79A-DD366B6ADC02}" type="presParOf" srcId="{5E938701-D66F-4C67-8864-53464471C676}" destId="{66E02A70-D788-4A6D-91AA-4BFB864C032E}" srcOrd="2" destOrd="0" presId="urn:microsoft.com/office/officeart/2018/5/layout/IconCircleLabelList"/>
    <dgm:cxn modelId="{76FE8F1A-DEA5-4928-995D-5C0B1C08992B}" type="presParOf" srcId="{5E938701-D66F-4C67-8864-53464471C676}" destId="{6A53159B-1A1D-4FC1-9BC3-46FECA8CE08A}" srcOrd="3" destOrd="0" presId="urn:microsoft.com/office/officeart/2018/5/layout/IconCircleLabelList"/>
    <dgm:cxn modelId="{52BFD33C-05A4-40BF-BCD5-D41B281B8F9B}" type="presParOf" srcId="{D00CAAE7-7EE2-4D25-BDC3-B701C7A77632}" destId="{4FF96129-6887-4150-B703-3DBEF3EE5BD1}" srcOrd="11" destOrd="0" presId="urn:microsoft.com/office/officeart/2018/5/layout/IconCircleLabelList"/>
    <dgm:cxn modelId="{DF4D3C32-4259-4478-9A3C-822E878D75DA}" type="presParOf" srcId="{D00CAAE7-7EE2-4D25-BDC3-B701C7A77632}" destId="{DAAE8F01-1CBE-4315-9A94-F8772BE43B13}" srcOrd="12" destOrd="0" presId="urn:microsoft.com/office/officeart/2018/5/layout/IconCircleLabelList"/>
    <dgm:cxn modelId="{71C6268E-7198-44DA-9455-1B758703FAF6}" type="presParOf" srcId="{DAAE8F01-1CBE-4315-9A94-F8772BE43B13}" destId="{8C1D8C98-BEAB-4602-AA67-EF594044CA43}" srcOrd="0" destOrd="0" presId="urn:microsoft.com/office/officeart/2018/5/layout/IconCircleLabelList"/>
    <dgm:cxn modelId="{245FB8FA-CF33-4F07-8295-708CDD404529}" type="presParOf" srcId="{DAAE8F01-1CBE-4315-9A94-F8772BE43B13}" destId="{0484E211-D15F-4BC3-A2FC-FF9093DBDCDE}" srcOrd="1" destOrd="0" presId="urn:microsoft.com/office/officeart/2018/5/layout/IconCircleLabelList"/>
    <dgm:cxn modelId="{6A060111-9FC6-4A25-BBFC-2655F6D45B55}" type="presParOf" srcId="{DAAE8F01-1CBE-4315-9A94-F8772BE43B13}" destId="{6410105E-EE83-4334-8681-1C952D4DAC30}" srcOrd="2" destOrd="0" presId="urn:microsoft.com/office/officeart/2018/5/layout/IconCircleLabelList"/>
    <dgm:cxn modelId="{F2188655-689C-49B7-B961-CC1F1B427A73}" type="presParOf" srcId="{DAAE8F01-1CBE-4315-9A94-F8772BE43B13}" destId="{788B984A-884B-4CCC-AEE7-12B9783405A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57CC7-CCE6-4602-8A24-2E1FD3CC436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FBAD58-5B6D-4E34-905E-242C1BED6913}">
      <dgm:prSet custT="1"/>
      <dgm:spPr/>
      <dgm:t>
        <a:bodyPr/>
        <a:lstStyle/>
        <a:p>
          <a:r>
            <a:rPr lang="en-US" sz="1600"/>
            <a:t>Create 1-3 goals to accomplish</a:t>
          </a:r>
          <a:endParaRPr lang="en-US" sz="1900" dirty="0"/>
        </a:p>
      </dgm:t>
    </dgm:pt>
    <dgm:pt modelId="{61B79BA7-914B-4EC8-9B88-F774252D7FB0}" type="parTrans" cxnId="{EEC5474D-5A4E-4805-AC40-42E2E94EE308}">
      <dgm:prSet/>
      <dgm:spPr/>
      <dgm:t>
        <a:bodyPr/>
        <a:lstStyle/>
        <a:p>
          <a:endParaRPr lang="en-US"/>
        </a:p>
      </dgm:t>
    </dgm:pt>
    <dgm:pt modelId="{6E9C06CA-E667-4F9A-A68F-098D299A4BE0}" type="sibTrans" cxnId="{EEC5474D-5A4E-4805-AC40-42E2E94EE308}">
      <dgm:prSet/>
      <dgm:spPr/>
      <dgm:t>
        <a:bodyPr/>
        <a:lstStyle/>
        <a:p>
          <a:endParaRPr lang="en-US"/>
        </a:p>
      </dgm:t>
    </dgm:pt>
    <dgm:pt modelId="{AD45CBB9-8669-46C4-BF00-9ABDF0564FFF}">
      <dgm:prSet custT="1"/>
      <dgm:spPr/>
      <dgm:t>
        <a:bodyPr/>
        <a:lstStyle/>
        <a:p>
          <a:r>
            <a:rPr lang="en-US" sz="1600" dirty="0"/>
            <a:t>Identify competencies to be developed by leveraging NPA Six Core Competencies Guide</a:t>
          </a:r>
        </a:p>
      </dgm:t>
    </dgm:pt>
    <dgm:pt modelId="{29F4CF53-FA02-46FE-9E96-698662A90208}" type="parTrans" cxnId="{CE65D9F8-7BF0-4F2D-B187-39D40291089F}">
      <dgm:prSet/>
      <dgm:spPr/>
      <dgm:t>
        <a:bodyPr/>
        <a:lstStyle/>
        <a:p>
          <a:endParaRPr lang="en-US"/>
        </a:p>
      </dgm:t>
    </dgm:pt>
    <dgm:pt modelId="{E54C7E6E-F684-4C05-9BF3-2667C3C0EC56}" type="sibTrans" cxnId="{CE65D9F8-7BF0-4F2D-B187-39D40291089F}">
      <dgm:prSet/>
      <dgm:spPr/>
      <dgm:t>
        <a:bodyPr/>
        <a:lstStyle/>
        <a:p>
          <a:endParaRPr lang="en-US"/>
        </a:p>
      </dgm:t>
    </dgm:pt>
    <dgm:pt modelId="{4DC0370F-1765-4BB5-BF2D-6FEEB7C0751D}">
      <dgm:prSet custT="1"/>
      <dgm:spPr/>
      <dgm:t>
        <a:bodyPr/>
        <a:lstStyle/>
        <a:p>
          <a:r>
            <a:rPr lang="en-US" sz="1600" dirty="0"/>
            <a:t>Discipline specific conceptual knowledge, research skill development, communication skills, professionalism, leadership and management skills and responsible conduct of research</a:t>
          </a:r>
        </a:p>
      </dgm:t>
    </dgm:pt>
    <dgm:pt modelId="{723983EC-EC2A-491E-B937-78E5D9609051}" type="parTrans" cxnId="{56C8FF8E-1ED5-482E-8192-FB13DA53B349}">
      <dgm:prSet/>
      <dgm:spPr/>
      <dgm:t>
        <a:bodyPr/>
        <a:lstStyle/>
        <a:p>
          <a:endParaRPr lang="en-US"/>
        </a:p>
      </dgm:t>
    </dgm:pt>
    <dgm:pt modelId="{F6E744AD-AD7F-4D0A-A884-D548A7774901}" type="sibTrans" cxnId="{56C8FF8E-1ED5-482E-8192-FB13DA53B349}">
      <dgm:prSet/>
      <dgm:spPr/>
      <dgm:t>
        <a:bodyPr/>
        <a:lstStyle/>
        <a:p>
          <a:endParaRPr lang="en-US"/>
        </a:p>
      </dgm:t>
    </dgm:pt>
    <dgm:pt modelId="{FAF69C97-3C25-4534-8AC9-6B72AFC6D26E}">
      <dgm:prSet custT="1"/>
      <dgm:spPr/>
      <dgm:t>
        <a:bodyPr/>
        <a:lstStyle/>
        <a:p>
          <a:r>
            <a:rPr lang="en-US" sz="1600" dirty="0"/>
            <a:t>Milestones/progress measurements</a:t>
          </a:r>
        </a:p>
      </dgm:t>
    </dgm:pt>
    <dgm:pt modelId="{3EC47797-184F-42B1-A7B5-E683DBD43691}" type="parTrans" cxnId="{BF14B033-5188-4C0B-9983-66B0137E0AC5}">
      <dgm:prSet/>
      <dgm:spPr/>
      <dgm:t>
        <a:bodyPr/>
        <a:lstStyle/>
        <a:p>
          <a:endParaRPr lang="en-US"/>
        </a:p>
      </dgm:t>
    </dgm:pt>
    <dgm:pt modelId="{AFA23EE7-3F4E-44A5-8CE0-373FF1349E0A}" type="sibTrans" cxnId="{BF14B033-5188-4C0B-9983-66B0137E0AC5}">
      <dgm:prSet/>
      <dgm:spPr/>
      <dgm:t>
        <a:bodyPr/>
        <a:lstStyle/>
        <a:p>
          <a:endParaRPr lang="en-US"/>
        </a:p>
      </dgm:t>
    </dgm:pt>
    <dgm:pt modelId="{DB3B744D-5DF3-4A17-8068-CF018BC43B9B}">
      <dgm:prSet custT="1"/>
      <dgm:spPr/>
      <dgm:t>
        <a:bodyPr/>
        <a:lstStyle/>
        <a:p>
          <a:r>
            <a:rPr lang="en-US" sz="1600" dirty="0"/>
            <a:t>Postdocs periodically assess goal progression/achievement</a:t>
          </a:r>
        </a:p>
      </dgm:t>
    </dgm:pt>
    <dgm:pt modelId="{4A04F2A3-A319-474D-B6CF-4AB11C8388A2}" type="parTrans" cxnId="{C2770B82-028C-46D6-BC7B-46EE30A7437E}">
      <dgm:prSet/>
      <dgm:spPr/>
      <dgm:t>
        <a:bodyPr/>
        <a:lstStyle/>
        <a:p>
          <a:endParaRPr lang="en-US"/>
        </a:p>
      </dgm:t>
    </dgm:pt>
    <dgm:pt modelId="{F77483EA-906B-4CE5-892C-D7A5671AB027}" type="sibTrans" cxnId="{C2770B82-028C-46D6-BC7B-46EE30A7437E}">
      <dgm:prSet/>
      <dgm:spPr/>
      <dgm:t>
        <a:bodyPr/>
        <a:lstStyle/>
        <a:p>
          <a:endParaRPr lang="en-US"/>
        </a:p>
      </dgm:t>
    </dgm:pt>
    <dgm:pt modelId="{FF575B74-1F0B-4EAA-A6F0-685BBCC63954}">
      <dgm:prSet custT="1"/>
      <dgm:spPr/>
      <dgm:t>
        <a:bodyPr/>
        <a:lstStyle/>
        <a:p>
          <a:r>
            <a:rPr lang="en-US" sz="1600" dirty="0"/>
            <a:t>Postdocs are to communicate goals to mentors and supervisors and develop a plan on how to achieve them.</a:t>
          </a:r>
        </a:p>
      </dgm:t>
    </dgm:pt>
    <dgm:pt modelId="{732B299D-9229-45DA-A0F3-4916C5299498}" type="parTrans" cxnId="{A105145A-FD6A-4913-B199-991AC2EEC7B3}">
      <dgm:prSet/>
      <dgm:spPr/>
      <dgm:t>
        <a:bodyPr/>
        <a:lstStyle/>
        <a:p>
          <a:endParaRPr lang="en-US"/>
        </a:p>
      </dgm:t>
    </dgm:pt>
    <dgm:pt modelId="{14AB3AF3-C760-4236-8BAD-92473A5CF334}" type="sibTrans" cxnId="{A105145A-FD6A-4913-B199-991AC2EEC7B3}">
      <dgm:prSet/>
      <dgm:spPr/>
      <dgm:t>
        <a:bodyPr/>
        <a:lstStyle/>
        <a:p>
          <a:endParaRPr lang="en-US"/>
        </a:p>
      </dgm:t>
    </dgm:pt>
    <dgm:pt modelId="{A7C6378B-F171-47F5-800B-EE27E597CA3B}" type="pres">
      <dgm:prSet presAssocID="{C7357CC7-CCE6-4602-8A24-2E1FD3CC4363}" presName="Name0" presStyleCnt="0">
        <dgm:presLayoutVars>
          <dgm:chMax val="7"/>
          <dgm:chPref val="7"/>
          <dgm:dir/>
        </dgm:presLayoutVars>
      </dgm:prSet>
      <dgm:spPr/>
    </dgm:pt>
    <dgm:pt modelId="{9339BA7E-42E3-435D-8455-DA6501B7019C}" type="pres">
      <dgm:prSet presAssocID="{C7357CC7-CCE6-4602-8A24-2E1FD3CC4363}" presName="Name1" presStyleCnt="0"/>
      <dgm:spPr/>
    </dgm:pt>
    <dgm:pt modelId="{C5EA422B-4E60-4348-A669-1473955EBF37}" type="pres">
      <dgm:prSet presAssocID="{C7357CC7-CCE6-4602-8A24-2E1FD3CC4363}" presName="cycle" presStyleCnt="0"/>
      <dgm:spPr/>
    </dgm:pt>
    <dgm:pt modelId="{C22E1667-8830-49F5-8CB1-3C297E729F36}" type="pres">
      <dgm:prSet presAssocID="{C7357CC7-CCE6-4602-8A24-2E1FD3CC4363}" presName="srcNode" presStyleLbl="node1" presStyleIdx="0" presStyleCnt="1"/>
      <dgm:spPr/>
    </dgm:pt>
    <dgm:pt modelId="{89F9F061-016C-4EDD-B539-41D213D9CF57}" type="pres">
      <dgm:prSet presAssocID="{C7357CC7-CCE6-4602-8A24-2E1FD3CC4363}" presName="conn" presStyleLbl="parChTrans1D2" presStyleIdx="0" presStyleCnt="1"/>
      <dgm:spPr/>
    </dgm:pt>
    <dgm:pt modelId="{F2A76CE5-EA87-4550-93BB-6F3D0649D08E}" type="pres">
      <dgm:prSet presAssocID="{C7357CC7-CCE6-4602-8A24-2E1FD3CC4363}" presName="extraNode" presStyleLbl="node1" presStyleIdx="0" presStyleCnt="1"/>
      <dgm:spPr/>
    </dgm:pt>
    <dgm:pt modelId="{D1AC18EC-4FC5-4588-8B0A-367CCB808C5B}" type="pres">
      <dgm:prSet presAssocID="{C7357CC7-CCE6-4602-8A24-2E1FD3CC4363}" presName="dstNode" presStyleLbl="node1" presStyleIdx="0" presStyleCnt="1"/>
      <dgm:spPr/>
    </dgm:pt>
    <dgm:pt modelId="{B03D0E5F-0C78-43AA-BE1C-2949FE43B4A2}" type="pres">
      <dgm:prSet presAssocID="{8AFBAD58-5B6D-4E34-905E-242C1BED6913}" presName="text_1" presStyleLbl="node1" presStyleIdx="0" presStyleCnt="1">
        <dgm:presLayoutVars>
          <dgm:bulletEnabled val="1"/>
        </dgm:presLayoutVars>
      </dgm:prSet>
      <dgm:spPr/>
    </dgm:pt>
    <dgm:pt modelId="{A59B1C8C-A7CD-4C4E-8234-9FA2F2FE60B2}" type="pres">
      <dgm:prSet presAssocID="{8AFBAD58-5B6D-4E34-905E-242C1BED6913}" presName="accent_1" presStyleCnt="0"/>
      <dgm:spPr/>
    </dgm:pt>
    <dgm:pt modelId="{447AE412-D630-4702-95D0-355C887996C7}" type="pres">
      <dgm:prSet presAssocID="{8AFBAD58-5B6D-4E34-905E-242C1BED6913}" presName="accentRepeatNode" presStyleLbl="solidFgAcc1" presStyleIdx="0" presStyleCnt="1"/>
      <dgm:spPr/>
    </dgm:pt>
  </dgm:ptLst>
  <dgm:cxnLst>
    <dgm:cxn modelId="{53849706-327B-4CF0-AD83-2752E7C1DE0D}" type="presOf" srcId="{FF575B74-1F0B-4EAA-A6F0-685BBCC63954}" destId="{B03D0E5F-0C78-43AA-BE1C-2949FE43B4A2}" srcOrd="0" destOrd="5" presId="urn:microsoft.com/office/officeart/2008/layout/VerticalCurvedList"/>
    <dgm:cxn modelId="{6747C031-308F-4AC9-8941-51F2F4E9DC45}" type="presOf" srcId="{AD45CBB9-8669-46C4-BF00-9ABDF0564FFF}" destId="{B03D0E5F-0C78-43AA-BE1C-2949FE43B4A2}" srcOrd="0" destOrd="1" presId="urn:microsoft.com/office/officeart/2008/layout/VerticalCurvedList"/>
    <dgm:cxn modelId="{BF14B033-5188-4C0B-9983-66B0137E0AC5}" srcId="{8AFBAD58-5B6D-4E34-905E-242C1BED6913}" destId="{FAF69C97-3C25-4534-8AC9-6B72AFC6D26E}" srcOrd="1" destOrd="0" parTransId="{3EC47797-184F-42B1-A7B5-E683DBD43691}" sibTransId="{AFA23EE7-3F4E-44A5-8CE0-373FF1349E0A}"/>
    <dgm:cxn modelId="{846E5540-9142-4796-9CF6-B12F13894688}" type="presOf" srcId="{FAF69C97-3C25-4534-8AC9-6B72AFC6D26E}" destId="{B03D0E5F-0C78-43AA-BE1C-2949FE43B4A2}" srcOrd="0" destOrd="3" presId="urn:microsoft.com/office/officeart/2008/layout/VerticalCurvedList"/>
    <dgm:cxn modelId="{EEC5474D-5A4E-4805-AC40-42E2E94EE308}" srcId="{C7357CC7-CCE6-4602-8A24-2E1FD3CC4363}" destId="{8AFBAD58-5B6D-4E34-905E-242C1BED6913}" srcOrd="0" destOrd="0" parTransId="{61B79BA7-914B-4EC8-9B88-F774252D7FB0}" sibTransId="{6E9C06CA-E667-4F9A-A68F-098D299A4BE0}"/>
    <dgm:cxn modelId="{A105145A-FD6A-4913-B199-991AC2EEC7B3}" srcId="{8AFBAD58-5B6D-4E34-905E-242C1BED6913}" destId="{FF575B74-1F0B-4EAA-A6F0-685BBCC63954}" srcOrd="3" destOrd="0" parTransId="{732B299D-9229-45DA-A0F3-4916C5299498}" sibTransId="{14AB3AF3-C760-4236-8BAD-92473A5CF334}"/>
    <dgm:cxn modelId="{C2770B82-028C-46D6-BC7B-46EE30A7437E}" srcId="{8AFBAD58-5B6D-4E34-905E-242C1BED6913}" destId="{DB3B744D-5DF3-4A17-8068-CF018BC43B9B}" srcOrd="2" destOrd="0" parTransId="{4A04F2A3-A319-474D-B6CF-4AB11C8388A2}" sibTransId="{F77483EA-906B-4CE5-892C-D7A5671AB027}"/>
    <dgm:cxn modelId="{56C8FF8E-1ED5-482E-8192-FB13DA53B349}" srcId="{AD45CBB9-8669-46C4-BF00-9ABDF0564FFF}" destId="{4DC0370F-1765-4BB5-BF2D-6FEEB7C0751D}" srcOrd="0" destOrd="0" parTransId="{723983EC-EC2A-491E-B937-78E5D9609051}" sibTransId="{F6E744AD-AD7F-4D0A-A884-D548A7774901}"/>
    <dgm:cxn modelId="{D36EF497-8D19-46B2-8522-D48FD4F9645D}" type="presOf" srcId="{F6E744AD-AD7F-4D0A-A884-D548A7774901}" destId="{89F9F061-016C-4EDD-B539-41D213D9CF57}" srcOrd="0" destOrd="0" presId="urn:microsoft.com/office/officeart/2008/layout/VerticalCurvedList"/>
    <dgm:cxn modelId="{4ACB609F-9160-4CD9-AFC6-B86E401AD2CE}" type="presOf" srcId="{8AFBAD58-5B6D-4E34-905E-242C1BED6913}" destId="{B03D0E5F-0C78-43AA-BE1C-2949FE43B4A2}" srcOrd="0" destOrd="0" presId="urn:microsoft.com/office/officeart/2008/layout/VerticalCurvedList"/>
    <dgm:cxn modelId="{725A1AAB-3A33-4B11-AEA6-6D56FD29FE1B}" type="presOf" srcId="{DB3B744D-5DF3-4A17-8068-CF018BC43B9B}" destId="{B03D0E5F-0C78-43AA-BE1C-2949FE43B4A2}" srcOrd="0" destOrd="4" presId="urn:microsoft.com/office/officeart/2008/layout/VerticalCurvedList"/>
    <dgm:cxn modelId="{AA9464BD-84FB-4EA5-8FAA-54F20BBA14CC}" type="presOf" srcId="{4DC0370F-1765-4BB5-BF2D-6FEEB7C0751D}" destId="{B03D0E5F-0C78-43AA-BE1C-2949FE43B4A2}" srcOrd="0" destOrd="2" presId="urn:microsoft.com/office/officeart/2008/layout/VerticalCurvedList"/>
    <dgm:cxn modelId="{84F4F1D2-DCFD-41C2-844E-314094DB1231}" type="presOf" srcId="{C7357CC7-CCE6-4602-8A24-2E1FD3CC4363}" destId="{A7C6378B-F171-47F5-800B-EE27E597CA3B}" srcOrd="0" destOrd="0" presId="urn:microsoft.com/office/officeart/2008/layout/VerticalCurvedList"/>
    <dgm:cxn modelId="{CE65D9F8-7BF0-4F2D-B187-39D40291089F}" srcId="{8AFBAD58-5B6D-4E34-905E-242C1BED6913}" destId="{AD45CBB9-8669-46C4-BF00-9ABDF0564FFF}" srcOrd="0" destOrd="0" parTransId="{29F4CF53-FA02-46FE-9E96-698662A90208}" sibTransId="{E54C7E6E-F684-4C05-9BF3-2667C3C0EC56}"/>
    <dgm:cxn modelId="{75B2BCFE-0012-4235-A9ED-53EE000E4476}" type="presParOf" srcId="{A7C6378B-F171-47F5-800B-EE27E597CA3B}" destId="{9339BA7E-42E3-435D-8455-DA6501B7019C}" srcOrd="0" destOrd="0" presId="urn:microsoft.com/office/officeart/2008/layout/VerticalCurvedList"/>
    <dgm:cxn modelId="{58648377-3E8F-423A-8A43-0DDAE8D46591}" type="presParOf" srcId="{9339BA7E-42E3-435D-8455-DA6501B7019C}" destId="{C5EA422B-4E60-4348-A669-1473955EBF37}" srcOrd="0" destOrd="0" presId="urn:microsoft.com/office/officeart/2008/layout/VerticalCurvedList"/>
    <dgm:cxn modelId="{951810B7-4CE9-405C-8247-900379B1E8ED}" type="presParOf" srcId="{C5EA422B-4E60-4348-A669-1473955EBF37}" destId="{C22E1667-8830-49F5-8CB1-3C297E729F36}" srcOrd="0" destOrd="0" presId="urn:microsoft.com/office/officeart/2008/layout/VerticalCurvedList"/>
    <dgm:cxn modelId="{1FD8A6B4-F65B-457F-8442-61D06CEF281D}" type="presParOf" srcId="{C5EA422B-4E60-4348-A669-1473955EBF37}" destId="{89F9F061-016C-4EDD-B539-41D213D9CF57}" srcOrd="1" destOrd="0" presId="urn:microsoft.com/office/officeart/2008/layout/VerticalCurvedList"/>
    <dgm:cxn modelId="{65FA03BD-A687-4516-93EB-CB85149C4021}" type="presParOf" srcId="{C5EA422B-4E60-4348-A669-1473955EBF37}" destId="{F2A76CE5-EA87-4550-93BB-6F3D0649D08E}" srcOrd="2" destOrd="0" presId="urn:microsoft.com/office/officeart/2008/layout/VerticalCurvedList"/>
    <dgm:cxn modelId="{C17D35C9-E7AC-4900-AA8E-E6163A9B128A}" type="presParOf" srcId="{C5EA422B-4E60-4348-A669-1473955EBF37}" destId="{D1AC18EC-4FC5-4588-8B0A-367CCB808C5B}" srcOrd="3" destOrd="0" presId="urn:microsoft.com/office/officeart/2008/layout/VerticalCurvedList"/>
    <dgm:cxn modelId="{E570877D-693D-44E2-97D5-1F98232D11A1}" type="presParOf" srcId="{9339BA7E-42E3-435D-8455-DA6501B7019C}" destId="{B03D0E5F-0C78-43AA-BE1C-2949FE43B4A2}" srcOrd="1" destOrd="0" presId="urn:microsoft.com/office/officeart/2008/layout/VerticalCurvedList"/>
    <dgm:cxn modelId="{978A9A9B-2DB6-4018-AB81-FAF3B1202685}" type="presParOf" srcId="{9339BA7E-42E3-435D-8455-DA6501B7019C}" destId="{A59B1C8C-A7CD-4C4E-8234-9FA2F2FE60B2}" srcOrd="2" destOrd="0" presId="urn:microsoft.com/office/officeart/2008/layout/VerticalCurvedList"/>
    <dgm:cxn modelId="{B757E3B5-02EE-4B40-BFEC-0EE5990E7B15}" type="presParOf" srcId="{A59B1C8C-A7CD-4C4E-8234-9FA2F2FE60B2}" destId="{447AE412-D630-4702-95D0-355C887996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38DFC-FE13-4072-94F1-1CCD8D06D68B}">
      <dsp:nvSpPr>
        <dsp:cNvPr id="0" name=""/>
        <dsp:cNvSpPr/>
      </dsp:nvSpPr>
      <dsp:spPr>
        <a:xfrm>
          <a:off x="3017522" y="2223559"/>
          <a:ext cx="2560315" cy="1828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Goals and Objectives</a:t>
          </a:r>
        </a:p>
      </dsp:txBody>
      <dsp:txXfrm>
        <a:off x="3392471" y="2491381"/>
        <a:ext cx="1810417" cy="1293160"/>
      </dsp:txXfrm>
    </dsp:sp>
    <dsp:sp modelId="{737DE245-E48C-49BE-93F6-6B552FF9834E}">
      <dsp:nvSpPr>
        <dsp:cNvPr id="0" name=""/>
        <dsp:cNvSpPr/>
      </dsp:nvSpPr>
      <dsp:spPr>
        <a:xfrm rot="10800000">
          <a:off x="1780931" y="2894130"/>
          <a:ext cx="1168578" cy="4876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DD9F7E-E642-4A37-8C48-3731FE076333}">
      <dsp:nvSpPr>
        <dsp:cNvPr id="0" name=""/>
        <dsp:cNvSpPr/>
      </dsp:nvSpPr>
      <dsp:spPr>
        <a:xfrm>
          <a:off x="968159" y="2487744"/>
          <a:ext cx="1625542" cy="13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Increase organizational knowledge</a:t>
          </a:r>
        </a:p>
      </dsp:txBody>
      <dsp:txXfrm>
        <a:off x="1006247" y="2525832"/>
        <a:ext cx="1549366" cy="1224258"/>
      </dsp:txXfrm>
    </dsp:sp>
    <dsp:sp modelId="{7B232E5A-4216-461F-90D0-161C23EFD389}">
      <dsp:nvSpPr>
        <dsp:cNvPr id="0" name=""/>
        <dsp:cNvSpPr/>
      </dsp:nvSpPr>
      <dsp:spPr>
        <a:xfrm rot="13500000">
          <a:off x="2315399" y="1603809"/>
          <a:ext cx="1383917" cy="4876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4C6FEC-5580-4D50-8EAF-C24C92ACE79E}">
      <dsp:nvSpPr>
        <dsp:cNvPr id="0" name=""/>
        <dsp:cNvSpPr/>
      </dsp:nvSpPr>
      <dsp:spPr>
        <a:xfrm>
          <a:off x="1705298" y="708134"/>
          <a:ext cx="1625542" cy="13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an environment for scientific growth and professional development</a:t>
          </a:r>
        </a:p>
      </dsp:txBody>
      <dsp:txXfrm>
        <a:off x="1743386" y="746222"/>
        <a:ext cx="1549366" cy="1224258"/>
      </dsp:txXfrm>
    </dsp:sp>
    <dsp:sp modelId="{6F1BDEF7-DD6D-4F6B-A777-C6A46DD0EC3F}">
      <dsp:nvSpPr>
        <dsp:cNvPr id="0" name=""/>
        <dsp:cNvSpPr/>
      </dsp:nvSpPr>
      <dsp:spPr>
        <a:xfrm rot="16200000">
          <a:off x="3540571" y="1134490"/>
          <a:ext cx="1514217" cy="4876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DB1D93-E5D0-41BB-A87D-B9AC51317749}">
      <dsp:nvSpPr>
        <dsp:cNvPr id="0" name=""/>
        <dsp:cNvSpPr/>
      </dsp:nvSpPr>
      <dsp:spPr>
        <a:xfrm>
          <a:off x="3484908" y="-29004"/>
          <a:ext cx="1625542" cy="13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 career guidance and cross-functional networking opportunities</a:t>
          </a:r>
        </a:p>
      </dsp:txBody>
      <dsp:txXfrm>
        <a:off x="3522996" y="9084"/>
        <a:ext cx="1549366" cy="1224258"/>
      </dsp:txXfrm>
    </dsp:sp>
    <dsp:sp modelId="{59625F96-FCC6-476B-95B2-5597C5E0B735}">
      <dsp:nvSpPr>
        <dsp:cNvPr id="0" name=""/>
        <dsp:cNvSpPr/>
      </dsp:nvSpPr>
      <dsp:spPr>
        <a:xfrm rot="18900000">
          <a:off x="4896042" y="1603809"/>
          <a:ext cx="1383917" cy="4876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FEFD01-E4C2-4E0D-AD8D-47DC4BAD2321}">
      <dsp:nvSpPr>
        <dsp:cNvPr id="0" name=""/>
        <dsp:cNvSpPr/>
      </dsp:nvSpPr>
      <dsp:spPr>
        <a:xfrm>
          <a:off x="5264518" y="708134"/>
          <a:ext cx="1625542" cy="13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Enhance the research efforts of BNL</a:t>
          </a:r>
        </a:p>
      </dsp:txBody>
      <dsp:txXfrm>
        <a:off x="5302606" y="746222"/>
        <a:ext cx="1549366" cy="1224258"/>
      </dsp:txXfrm>
    </dsp:sp>
    <dsp:sp modelId="{D7340079-D9CB-4CFA-BF5B-8B7A8744D6E5}">
      <dsp:nvSpPr>
        <dsp:cNvPr id="0" name=""/>
        <dsp:cNvSpPr/>
      </dsp:nvSpPr>
      <dsp:spPr>
        <a:xfrm>
          <a:off x="5645850" y="2894130"/>
          <a:ext cx="1168578" cy="4876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82F84B-843C-4E08-AFEA-8EAA087A4B71}">
      <dsp:nvSpPr>
        <dsp:cNvPr id="0" name=""/>
        <dsp:cNvSpPr/>
      </dsp:nvSpPr>
      <dsp:spPr>
        <a:xfrm>
          <a:off x="6001657" y="2487744"/>
          <a:ext cx="1625542" cy="1300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Address STEM equity &amp; inclusion</a:t>
          </a:r>
        </a:p>
      </dsp:txBody>
      <dsp:txXfrm>
        <a:off x="6039745" y="2525832"/>
        <a:ext cx="1549366" cy="1224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54CD8-822F-49ED-B98A-FB7B09DF6BBA}">
      <dsp:nvSpPr>
        <dsp:cNvPr id="0" name=""/>
        <dsp:cNvSpPr/>
      </dsp:nvSpPr>
      <dsp:spPr>
        <a:xfrm>
          <a:off x="409035" y="137999"/>
          <a:ext cx="1239441" cy="12394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8C101-E6CA-4C35-A08F-53FADDFC82AA}">
      <dsp:nvSpPr>
        <dsp:cNvPr id="0" name=""/>
        <dsp:cNvSpPr/>
      </dsp:nvSpPr>
      <dsp:spPr>
        <a:xfrm>
          <a:off x="673178" y="402142"/>
          <a:ext cx="711154" cy="711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37407-3433-4D73-8204-A28D6CDCC41D}">
      <dsp:nvSpPr>
        <dsp:cNvPr id="0" name=""/>
        <dsp:cNvSpPr/>
      </dsp:nvSpPr>
      <dsp:spPr>
        <a:xfrm>
          <a:off x="12820" y="1763496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Program Guide</a:t>
          </a:r>
        </a:p>
      </dsp:txBody>
      <dsp:txXfrm>
        <a:off x="12820" y="1763496"/>
        <a:ext cx="2031870" cy="720000"/>
      </dsp:txXfrm>
    </dsp:sp>
    <dsp:sp modelId="{9D40B7A2-1390-4C29-AF77-0618B1928DF2}">
      <dsp:nvSpPr>
        <dsp:cNvPr id="0" name=""/>
        <dsp:cNvSpPr/>
      </dsp:nvSpPr>
      <dsp:spPr>
        <a:xfrm>
          <a:off x="2796483" y="137999"/>
          <a:ext cx="1239441" cy="12394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71C2E-B18D-4143-8245-2A72F3B889CF}">
      <dsp:nvSpPr>
        <dsp:cNvPr id="0" name=""/>
        <dsp:cNvSpPr/>
      </dsp:nvSpPr>
      <dsp:spPr>
        <a:xfrm>
          <a:off x="3060626" y="402142"/>
          <a:ext cx="711154" cy="7111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19DF4-6609-4B39-82EC-1B070839A777}">
      <dsp:nvSpPr>
        <dsp:cNvPr id="0" name=""/>
        <dsp:cNvSpPr/>
      </dsp:nvSpPr>
      <dsp:spPr>
        <a:xfrm>
          <a:off x="2400268" y="1763496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Mentor Guide</a:t>
          </a:r>
        </a:p>
      </dsp:txBody>
      <dsp:txXfrm>
        <a:off x="2400268" y="1763496"/>
        <a:ext cx="2031870" cy="720000"/>
      </dsp:txXfrm>
    </dsp:sp>
    <dsp:sp modelId="{AC4C93CF-E19C-4EAE-B89B-7558E7505904}">
      <dsp:nvSpPr>
        <dsp:cNvPr id="0" name=""/>
        <dsp:cNvSpPr/>
      </dsp:nvSpPr>
      <dsp:spPr>
        <a:xfrm>
          <a:off x="5183931" y="137999"/>
          <a:ext cx="1239441" cy="1239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9377D-6FBD-46A0-BAD6-B7CB323337B9}">
      <dsp:nvSpPr>
        <dsp:cNvPr id="0" name=""/>
        <dsp:cNvSpPr/>
      </dsp:nvSpPr>
      <dsp:spPr>
        <a:xfrm>
          <a:off x="5448074" y="402142"/>
          <a:ext cx="711154" cy="7111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242D5-3B2F-4EF9-8791-2EBCD85EDBBA}">
      <dsp:nvSpPr>
        <dsp:cNvPr id="0" name=""/>
        <dsp:cNvSpPr/>
      </dsp:nvSpPr>
      <dsp:spPr>
        <a:xfrm>
          <a:off x="4787716" y="1763496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Mentee Guide</a:t>
          </a:r>
        </a:p>
      </dsp:txBody>
      <dsp:txXfrm>
        <a:off x="4787716" y="1763496"/>
        <a:ext cx="2031870" cy="720000"/>
      </dsp:txXfrm>
    </dsp:sp>
    <dsp:sp modelId="{A32FE659-B9B5-4453-AF3C-B587871DE1B0}">
      <dsp:nvSpPr>
        <dsp:cNvPr id="0" name=""/>
        <dsp:cNvSpPr/>
      </dsp:nvSpPr>
      <dsp:spPr>
        <a:xfrm>
          <a:off x="7571379" y="137999"/>
          <a:ext cx="1239441" cy="12394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5376C-507D-4A15-A0AA-01C9D17403FC}">
      <dsp:nvSpPr>
        <dsp:cNvPr id="0" name=""/>
        <dsp:cNvSpPr/>
      </dsp:nvSpPr>
      <dsp:spPr>
        <a:xfrm>
          <a:off x="7835522" y="402142"/>
          <a:ext cx="711154" cy="7111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DEBDF-B81F-40F3-AEBD-131546418863}">
      <dsp:nvSpPr>
        <dsp:cNvPr id="0" name=""/>
        <dsp:cNvSpPr/>
      </dsp:nvSpPr>
      <dsp:spPr>
        <a:xfrm>
          <a:off x="7175164" y="1763496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Conversation topics</a:t>
          </a:r>
        </a:p>
      </dsp:txBody>
      <dsp:txXfrm>
        <a:off x="7175164" y="1763496"/>
        <a:ext cx="2031870" cy="720000"/>
      </dsp:txXfrm>
    </dsp:sp>
    <dsp:sp modelId="{EE8A4CFC-27C9-4A7E-AA95-195EE798C2F8}">
      <dsp:nvSpPr>
        <dsp:cNvPr id="0" name=""/>
        <dsp:cNvSpPr/>
      </dsp:nvSpPr>
      <dsp:spPr>
        <a:xfrm>
          <a:off x="1602759" y="2991463"/>
          <a:ext cx="1239441" cy="12394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F2B18-F1E9-4BC8-B252-D72064C3E461}">
      <dsp:nvSpPr>
        <dsp:cNvPr id="0" name=""/>
        <dsp:cNvSpPr/>
      </dsp:nvSpPr>
      <dsp:spPr>
        <a:xfrm>
          <a:off x="1866902" y="3255606"/>
          <a:ext cx="711154" cy="7111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D9FE6-9798-4F55-8AE0-FDC507B482B3}">
      <dsp:nvSpPr>
        <dsp:cNvPr id="0" name=""/>
        <dsp:cNvSpPr/>
      </dsp:nvSpPr>
      <dsp:spPr>
        <a:xfrm>
          <a:off x="1206544" y="4616960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Mentoring Agreement</a:t>
          </a:r>
        </a:p>
      </dsp:txBody>
      <dsp:txXfrm>
        <a:off x="1206544" y="4616960"/>
        <a:ext cx="2031870" cy="720000"/>
      </dsp:txXfrm>
    </dsp:sp>
    <dsp:sp modelId="{E7C68253-15F8-4236-A664-466B77668523}">
      <dsp:nvSpPr>
        <dsp:cNvPr id="0" name=""/>
        <dsp:cNvSpPr/>
      </dsp:nvSpPr>
      <dsp:spPr>
        <a:xfrm>
          <a:off x="3990207" y="2991463"/>
          <a:ext cx="1239441" cy="12394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A4701-3DDE-429C-AC80-687F00443D2E}">
      <dsp:nvSpPr>
        <dsp:cNvPr id="0" name=""/>
        <dsp:cNvSpPr/>
      </dsp:nvSpPr>
      <dsp:spPr>
        <a:xfrm>
          <a:off x="4254350" y="3255606"/>
          <a:ext cx="711154" cy="71115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159B-1A1D-4FC1-9BC3-46FECA8CE08A}">
      <dsp:nvSpPr>
        <dsp:cNvPr id="0" name=""/>
        <dsp:cNvSpPr/>
      </dsp:nvSpPr>
      <dsp:spPr>
        <a:xfrm>
          <a:off x="3593992" y="4616960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Guide to Handling Roadblocks</a:t>
          </a:r>
        </a:p>
      </dsp:txBody>
      <dsp:txXfrm>
        <a:off x="3593992" y="4616960"/>
        <a:ext cx="2031870" cy="720000"/>
      </dsp:txXfrm>
    </dsp:sp>
    <dsp:sp modelId="{8C1D8C98-BEAB-4602-AA67-EF594044CA43}">
      <dsp:nvSpPr>
        <dsp:cNvPr id="0" name=""/>
        <dsp:cNvSpPr/>
      </dsp:nvSpPr>
      <dsp:spPr>
        <a:xfrm>
          <a:off x="6377655" y="2991463"/>
          <a:ext cx="1239441" cy="12394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4E211-D15F-4BC3-A2FC-FF9093DBDCDE}">
      <dsp:nvSpPr>
        <dsp:cNvPr id="0" name=""/>
        <dsp:cNvSpPr/>
      </dsp:nvSpPr>
      <dsp:spPr>
        <a:xfrm>
          <a:off x="6643924" y="3301327"/>
          <a:ext cx="711154" cy="7111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B984A-884B-4CCC-AEE7-12B9783405A4}">
      <dsp:nvSpPr>
        <dsp:cNvPr id="0" name=""/>
        <dsp:cNvSpPr/>
      </dsp:nvSpPr>
      <dsp:spPr>
        <a:xfrm>
          <a:off x="5981440" y="4616960"/>
          <a:ext cx="203187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MDP Worksheet and/or </a:t>
          </a:r>
          <a:r>
            <a:rPr lang="en-US" sz="1800" kern="1200" dirty="0" err="1"/>
            <a:t>MyIDP</a:t>
          </a:r>
          <a:endParaRPr lang="en-US" sz="1800" kern="1200" dirty="0"/>
        </a:p>
      </dsp:txBody>
      <dsp:txXfrm>
        <a:off x="5981440" y="4616960"/>
        <a:ext cx="203187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9F061-016C-4EDD-B539-41D213D9CF57}">
      <dsp:nvSpPr>
        <dsp:cNvPr id="0" name=""/>
        <dsp:cNvSpPr/>
      </dsp:nvSpPr>
      <dsp:spPr>
        <a:xfrm>
          <a:off x="-5295790" y="-883388"/>
          <a:ext cx="6871359" cy="6871359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D0E5F-0C78-43AA-BE1C-2949FE43B4A2}">
      <dsp:nvSpPr>
        <dsp:cNvPr id="0" name=""/>
        <dsp:cNvSpPr/>
      </dsp:nvSpPr>
      <dsp:spPr>
        <a:xfrm>
          <a:off x="1536337" y="1323221"/>
          <a:ext cx="10085062" cy="24581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5881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Create 1-3 goals to accomplish</a:t>
          </a:r>
          <a:endParaRPr lang="en-US" sz="19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Identify competencies to be developed by leveraging NPA Six Core Competencies Guide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Discipline specific conceptual knowledge, research skill development, communication skills, professionalism, leadership and management skills and responsible conduct of research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Milestones/progress measurements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Postdocs periodically assess goal progression/achievement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Postdocs are to communicate goals to mentors and supervisors and develop a plan on how to achieve them.</a:t>
          </a:r>
        </a:p>
      </dsp:txBody>
      <dsp:txXfrm>
        <a:off x="1536337" y="1323221"/>
        <a:ext cx="10085062" cy="2458140"/>
      </dsp:txXfrm>
    </dsp:sp>
    <dsp:sp modelId="{447AE412-D630-4702-95D0-355C887996C7}">
      <dsp:nvSpPr>
        <dsp:cNvPr id="0" name=""/>
        <dsp:cNvSpPr/>
      </dsp:nvSpPr>
      <dsp:spPr>
        <a:xfrm>
          <a:off x="0" y="1015953"/>
          <a:ext cx="3072675" cy="3072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9B4D8-372F-4C07-9DD3-365D35F75404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9B7A5-E50F-4097-86E1-FACEB06A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9B7A5-E50F-4097-86E1-FACEB06AE8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2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9B7A5-E50F-4097-86E1-FACEB06AE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5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 NPP Postdocs total- 12 started since Feb this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9B7A5-E50F-4097-86E1-FACEB06AE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9B7A5-E50F-4097-86E1-FACEB06AE8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839EF-EF2D-A244-8B03-02564FD387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34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NPA classifies the six core competencies as:</a:t>
            </a:r>
          </a:p>
          <a:p>
            <a:endParaRPr lang="en-US" dirty="0"/>
          </a:p>
          <a:p>
            <a:r>
              <a:rPr lang="en-US" dirty="0"/>
              <a:t>#1. </a:t>
            </a:r>
            <a:r>
              <a:rPr lang="en-US" b="1" dirty="0"/>
              <a:t>Discipline-specific conceptual knowledge- </a:t>
            </a:r>
            <a:r>
              <a:rPr lang="en-US" dirty="0"/>
              <a:t>an overall understanding of implications of work on a broader field, the importance of creativity and innovation, and grasp of cultural, technical and language discipline-specific knowledge.</a:t>
            </a:r>
          </a:p>
          <a:p>
            <a:r>
              <a:rPr lang="en-US" dirty="0"/>
              <a:t>#2. </a:t>
            </a:r>
            <a:r>
              <a:rPr lang="en-US" b="1" dirty="0"/>
              <a:t>Research skill development- </a:t>
            </a:r>
            <a:r>
              <a:rPr lang="en-US" dirty="0"/>
              <a:t>ensure that PD are adequately equipped to carry out independent research</a:t>
            </a:r>
          </a:p>
          <a:p>
            <a:r>
              <a:rPr lang="en-US" dirty="0"/>
              <a:t>#3. </a:t>
            </a:r>
            <a:r>
              <a:rPr lang="en-US" b="1" dirty="0"/>
              <a:t>Communication skills- </a:t>
            </a:r>
            <a:r>
              <a:rPr lang="en-US" dirty="0"/>
              <a:t>PD should master communication skills which ensures that messages are heard &amp; understood by appropriate audience</a:t>
            </a:r>
          </a:p>
          <a:p>
            <a:r>
              <a:rPr lang="en-US" dirty="0"/>
              <a:t>#4. </a:t>
            </a:r>
            <a:r>
              <a:rPr lang="en-US" b="1" dirty="0"/>
              <a:t>Professionalism</a:t>
            </a:r>
            <a:r>
              <a:rPr lang="en-US" dirty="0"/>
              <a:t>- PD instills the virtues of honor, integrity, compassion, </a:t>
            </a:r>
            <a:r>
              <a:rPr lang="en-US" dirty="0" err="1"/>
              <a:t>cooporation</a:t>
            </a:r>
            <a:r>
              <a:rPr lang="en-US" dirty="0"/>
              <a:t>, reliability and enhance the perception of this work in society</a:t>
            </a:r>
          </a:p>
          <a:p>
            <a:r>
              <a:rPr lang="en-US" dirty="0"/>
              <a:t>#5. </a:t>
            </a:r>
            <a:r>
              <a:rPr lang="en-US" b="1" dirty="0"/>
              <a:t>Leadership and management skills- </a:t>
            </a:r>
            <a:r>
              <a:rPr lang="en-US" dirty="0"/>
              <a:t>PD should understand leadership styles appropriate in a situation &amp; increase performance and productivity.</a:t>
            </a:r>
          </a:p>
          <a:p>
            <a:r>
              <a:rPr lang="en-US" dirty="0"/>
              <a:t>#6. </a:t>
            </a:r>
            <a:r>
              <a:rPr lang="en-US" b="1" dirty="0"/>
              <a:t>Responsible conduct of research- </a:t>
            </a:r>
            <a:r>
              <a:rPr lang="en-US" dirty="0"/>
              <a:t>PD are responsible for upholding &amp; engaging the ethical 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839EF-EF2D-A244-8B03-02564FD387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74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Career-planning tool specific for PhD Students and Postdocs in the sciences.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9B7A5-E50F-4097-86E1-FACEB06AE8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6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9B7A5-E50F-4097-86E1-FACEB06AE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92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AAC50-DE8F-4413-A63F-52C0F5B86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3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A744-ED67-480E-B1B7-4E1E3E63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D6D05-DAC4-41D0-8B7E-67BC0869B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A228E-0702-471E-97BE-35F78E1A6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93A50-5BB5-423A-979F-1CA8B0BDF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E7B9F-5D07-4556-992A-12EE9E0E1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0D455-8C67-46E1-AF99-57D6478D3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9A396-1987-42F1-B544-D5253E3A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0C4D8-0DB4-4242-AFCC-C5341A2C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4E252-3B30-4089-B084-612E03C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7C236-E10A-4D8F-A513-FB6FEAD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6C2FF-0352-47C5-9A83-1E6CBBDC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6B47B-C411-4286-81A3-C488C853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27417-8B5E-4F95-89C6-511CB202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B9F1B-27B0-4A8B-874C-D8542183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892E9-9DA5-4A5B-9B2B-FF448EFC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2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77CC2-F38B-4A16-A582-1826CB6C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5263C-CB2F-475E-BB86-9E41EB49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548B4-8D28-4C5E-A2B4-C05F162A1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41B49-05FF-44CD-889C-2D79AF66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647AB-6A84-41CA-9476-9965A320C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2D4EE-5FC4-4AFE-AD32-546D16FB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91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7998A-9063-4D53-A6C8-F4763DDE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DB4B2C-412C-40C4-9434-96388E614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CAE6C-0FCE-4738-A302-091274770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25FE7-729F-4E82-8981-457BCEDA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4F51B-FEC1-4131-B164-8DA68EF4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99F04-E86D-4967-8713-9921832E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6F88-6ADC-4F90-AE3A-57C44D00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A1321-E3D4-4EEE-B2DB-2A5BFA21B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063B8-9826-44E5-9706-76EB77D4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02EB-5A4C-46D7-AF11-8F29996E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352F8-CF25-4DD1-8844-5E9F7559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45229-B86D-40EE-91FF-A457A841E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6E02A-F50B-4D0F-8D39-B48DD1EDE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519BA-4E70-49F7-9620-33CC83E8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43F9-D2BA-416E-8DBF-6B629586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C5ACB-9D4B-4574-AA3F-D13EC5BF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00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6" y="2541807"/>
            <a:ext cx="10334626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6" y="5773230"/>
            <a:ext cx="10334626" cy="746185"/>
          </a:xfrm>
        </p:spPr>
        <p:txBody>
          <a:bodyPr>
            <a:normAutofit/>
          </a:bodyPr>
          <a:lstStyle>
            <a:lvl1pPr marL="0" indent="0" algn="l">
              <a:buNone/>
              <a:defRPr sz="1801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6" y="4501445"/>
            <a:ext cx="10334626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6" indent="0">
              <a:buFontTx/>
              <a:buNone/>
              <a:defRPr sz="2000"/>
            </a:lvl2pPr>
            <a:lvl3pPr marL="914411" indent="0">
              <a:buFontTx/>
              <a:buNone/>
              <a:defRPr sz="2000"/>
            </a:lvl3pPr>
            <a:lvl4pPr marL="1371617" indent="0">
              <a:buFontTx/>
              <a:buNone/>
              <a:defRPr sz="2000"/>
            </a:lvl4pPr>
            <a:lvl5pPr marL="1828823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73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5" y="6316596"/>
            <a:ext cx="43248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6" y="2541807"/>
            <a:ext cx="10334626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6" y="4501445"/>
            <a:ext cx="10334626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6" indent="0">
              <a:buFontTx/>
              <a:buNone/>
              <a:defRPr sz="2000"/>
            </a:lvl2pPr>
            <a:lvl3pPr marL="914411" indent="0">
              <a:buFontTx/>
              <a:buNone/>
              <a:defRPr sz="2000"/>
            </a:lvl3pPr>
            <a:lvl4pPr marL="1371617" indent="0">
              <a:buFontTx/>
              <a:buNone/>
              <a:defRPr sz="2000"/>
            </a:lvl4pPr>
            <a:lvl5pPr marL="1828823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42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13DF-ECA2-4385-997A-BD1789A8F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C9E09-72E0-43CB-A47A-EF50F82ED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1B7EE-A091-4918-B98A-58773762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7440-A7F5-4F99-A598-8F18B8A1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3F1F7-6791-40CE-91E7-D3CCE05A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CFA3-7ECC-43E5-A197-EA06C23E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3720-35E0-4D06-8E4D-09A2F7E5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2B42E-DA24-4E17-8823-953BCBAF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E0C9-1FC0-41BE-A0E7-E8E7A19F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F74AB-3D88-4E03-A98E-0311AC38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25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B113-C485-4FBC-BDCE-B0183EF6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904CF-EAA3-47F3-815A-0FCA57490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94FF-0358-41B2-9F24-26BFD0B5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1FC26-C73E-48AB-AB5D-73D04BFF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0F016-6D58-4F99-9B9C-0D2FA498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43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22D1-17C6-4007-A569-E1F8C7D1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8883-8110-4A53-918E-27D19ECBF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40CA7-4628-487C-9B43-0E61A4981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B87FF-54EF-4F45-92BA-C39AC26F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39774-4CB7-4042-91F8-250174BD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E0469-00EF-48D3-A066-A49509E1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40B0-0BF2-4CDF-AD78-A9A786ED9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EA10F-9863-4FBB-BE8E-E80F217C7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3E5D2-3FB6-482B-9039-2DF37BB84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B46B3E-E53A-4CB3-B1E8-30FD3B2D4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862D7-A1ED-4581-B8C3-5E3B4B178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38F74-B1C0-4281-A251-427739D8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9BB28-54FE-4C7D-AE68-857A4729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7E1A1B-D5F2-4351-9144-416A4966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8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9ADE-55F5-4164-BC24-814D4405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6D99A-0630-465B-AB57-A7985A5C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3B307-0872-4BC9-AB28-FB0DE0FE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5BC39-228E-47A1-A48A-24946431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9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F6A625-3C2B-4D50-9092-A6964BD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6EA4B-2339-4A3D-9D97-DF658871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6AC25-187C-41BC-B1EC-C638EA95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A87F-CD0D-47C7-8AE2-311CC6A0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6BE60-6444-4B1C-B338-DD3FF8B11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2C178-BF51-48EF-AA81-AB750407B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3DB2B-E9E0-4AB8-A9EB-11CBDE5D3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C0C14-865C-4D9F-8E0F-69B31E95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0BBDD-C65B-4229-8316-C113D412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1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3A9E-06C6-4315-9C44-B710CA06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F292F8-8637-4328-890D-85E24DE3C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5647-D7A4-4F6F-A54A-E41E8C77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DB064-6C31-43E5-A8C1-841ED841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48511-CD38-4B9B-8DCF-BDF73EAD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01571-831C-4D33-BC53-CE301B50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9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0FA5-4FC7-4D30-99ED-209841C2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D2E87-55F5-4F3E-8C4C-896D2FF4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14808-7071-47CD-804C-933596B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B9C3C-2E95-4698-A4BB-935C3238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BE81-BEF3-47E2-BC8B-228067BC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66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8331E-4DC2-4F53-A144-DDE520AB8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59C4-CECF-410F-B63A-E18AA6C4F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9428-E69E-49C4-A25D-546207F4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FCA79-4C29-4178-846C-6B70FC15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0122F-E216-4331-9A9B-BE8CAAFA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5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5575" y="1211613"/>
            <a:ext cx="3989070" cy="390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38061" y="1181552"/>
            <a:ext cx="4417059" cy="390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44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1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15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5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5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30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7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4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65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A0F4E-9559-4914-BE85-268B05BFC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704076-6873-4F50-8B5D-57E6854F3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D5F2-4ED2-41FA-8484-D023BCA2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4813D-A85B-4A29-9334-6C3F63E8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11F2B-12A1-46FF-8EE9-05E69554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1734-20BC-45AF-A8CC-6CFD4EE5E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46CB-81C0-48CF-BC1C-AEFB606F1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26E60-D8ED-4311-814A-870DCE58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CEA99-9549-4EA1-9EA1-682A7981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6E27-801A-478C-8FA5-D32F033A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1361-3422-46FB-925C-2286891E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6F121-5178-4C35-82AA-895198EF8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D34F5-8D89-42DD-A9A4-8F623197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6F88-35B7-43EC-AEA9-E766D6996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61A57-54F2-4BC4-ABBC-D1FF6B95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1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38FC-85E6-437A-8818-BA8CC5F2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E7DF-5720-4FF7-805E-90C725131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F76C0-EF83-481E-BE16-52C5BE2DB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24C9B-754A-499F-B16B-13533488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84037-EE29-4FF6-BE18-E4AF8D9D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32293-42E5-4F6D-ACFB-90B1CF63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48255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9668" y="26005"/>
            <a:ext cx="7372662" cy="118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64620" y="6418439"/>
            <a:ext cx="147320" cy="16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70D4E-45A7-4068-91C0-7F67DC20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FFC51-739B-4D52-9E2A-9FEFA7DFC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0633C-3033-4325-95CB-D6888BD43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74BC-0554-4503-A98F-B1DDD951B570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7F12C-9BD0-4194-9578-BEAB1BB3A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2515-FD0F-4DAE-98E9-DD1AD30BF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7128-EC25-4C6A-9CAB-0B1A2B721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12A0D-3E96-418B-A4E2-E2DB56F76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DE9A7-6EA1-400D-95EB-9B4ADB2AB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5DEA-E238-43A8-8128-A02EC76B3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972CB-DFB0-4F4D-919B-4CF0EBF2204C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6FAA7-0F17-469C-8E41-BE15C97DC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3E6B3-C562-468D-9680-029E51014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4D63-24FA-4659-9A36-E82F2D6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ED70F-D1C5-4320-B403-703FAD9EFA2B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A4302-0598-4467-91FE-9654D5A4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hyperlink" Target="https://brookhavenlab.sharepoint.com/sites/PostDocMentoring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3.png"/><Relationship Id="rId4" Type="http://schemas.openxmlformats.org/officeDocument/2006/relationships/diagramData" Target="../diagrams/data2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2.png"/><Relationship Id="rId4" Type="http://schemas.openxmlformats.org/officeDocument/2006/relationships/diagramData" Target="../diagrams/data3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myidp.sciencecareers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hyperlink" Target="file:///C:\Users\ecollins\OneDrive%20-%20Brookhaven%20National%20Laboratory\Mentoring\Post%20Docs\Resources\NPA%20account%20instruction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www.nationalpostdo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5810" y="5755385"/>
            <a:ext cx="3238499" cy="419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9341" y="2209800"/>
            <a:ext cx="1023328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5" dirty="0">
                <a:solidFill>
                  <a:srgbClr val="FFFFFF"/>
                </a:solidFill>
              </a:rPr>
              <a:t>Professional Development for Postdocs</a:t>
            </a:r>
            <a:endParaRPr sz="6000" dirty="0"/>
          </a:p>
        </p:txBody>
      </p:sp>
      <p:sp>
        <p:nvSpPr>
          <p:cNvPr id="6" name="object 6"/>
          <p:cNvSpPr txBox="1"/>
          <p:nvPr/>
        </p:nvSpPr>
        <p:spPr>
          <a:xfrm>
            <a:off x="891914" y="4489505"/>
            <a:ext cx="7185286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Erica Collins, </a:t>
            </a: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Sr. Leadership Training</a:t>
            </a:r>
            <a:r>
              <a:rPr sz="2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Specialist</a:t>
            </a:r>
            <a:endParaRPr lang="en-US" sz="24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solidFill>
                  <a:srgbClr val="FFFFFF"/>
                </a:solidFill>
                <a:latin typeface="Arial"/>
                <a:cs typeface="Arial"/>
              </a:rPr>
              <a:t>August 25, 2023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D83AE3D-F759-CEC9-05E5-84357A0083A8}"/>
              </a:ext>
            </a:extLst>
          </p:cNvPr>
          <p:cNvSpPr/>
          <p:nvPr/>
        </p:nvSpPr>
        <p:spPr>
          <a:xfrm>
            <a:off x="586154" y="2895600"/>
            <a:ext cx="2743200" cy="1371600"/>
          </a:xfrm>
          <a:prstGeom prst="wedgeRoundRectCallout">
            <a:avLst>
              <a:gd name="adj1" fmla="val -33226"/>
              <a:gd name="adj2" fmla="val 736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Networking with colleagues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DC788B9-B7AC-CCEE-38E4-25C5AF0817B2}"/>
              </a:ext>
            </a:extLst>
          </p:cNvPr>
          <p:cNvSpPr/>
          <p:nvPr/>
        </p:nvSpPr>
        <p:spPr>
          <a:xfrm>
            <a:off x="4419600" y="3429000"/>
            <a:ext cx="2438400" cy="1295400"/>
          </a:xfrm>
          <a:prstGeom prst="wedgeRoundRectCallout">
            <a:avLst>
              <a:gd name="adj1" fmla="val 31090"/>
              <a:gd name="adj2" fmla="val 6612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Additional access to career advice and guidance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2FC124F-3250-9EE5-9264-789BF396758C}"/>
              </a:ext>
            </a:extLst>
          </p:cNvPr>
          <p:cNvSpPr/>
          <p:nvPr/>
        </p:nvSpPr>
        <p:spPr>
          <a:xfrm>
            <a:off x="6318739" y="1371599"/>
            <a:ext cx="2514600" cy="1371600"/>
          </a:xfrm>
          <a:prstGeom prst="wedgeRoundRectCallout">
            <a:avLst>
              <a:gd name="adj1" fmla="val -28758"/>
              <a:gd name="adj2" fmla="val 8386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Having greater access to development opportunities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708D8D7-3B10-C627-CCF9-838A42E7ACA9}"/>
              </a:ext>
            </a:extLst>
          </p:cNvPr>
          <p:cNvSpPr/>
          <p:nvPr/>
        </p:nvSpPr>
        <p:spPr>
          <a:xfrm>
            <a:off x="9829800" y="3543300"/>
            <a:ext cx="1981200" cy="1066800"/>
          </a:xfrm>
          <a:prstGeom prst="wedgeRectCallout">
            <a:avLst>
              <a:gd name="adj1" fmla="val 27096"/>
              <a:gd name="adj2" fmla="val 866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Exposure to new career perspectives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3EF3A7E-3FAB-F641-38B6-3A44014FD9C4}"/>
              </a:ext>
            </a:extLst>
          </p:cNvPr>
          <p:cNvSpPr/>
          <p:nvPr/>
        </p:nvSpPr>
        <p:spPr>
          <a:xfrm>
            <a:off x="1458056" y="4476749"/>
            <a:ext cx="2667000" cy="17526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Learning about different aspects and research projects at the laboratory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C54ABC3-8012-0625-B2E7-A9422C24E232}"/>
              </a:ext>
            </a:extLst>
          </p:cNvPr>
          <p:cNvSpPr/>
          <p:nvPr/>
        </p:nvSpPr>
        <p:spPr>
          <a:xfrm>
            <a:off x="8650899" y="5045319"/>
            <a:ext cx="2891202" cy="1371600"/>
          </a:xfrm>
          <a:prstGeom prst="wedgeRectCallout">
            <a:avLst>
              <a:gd name="adj1" fmla="val -38844"/>
              <a:gd name="adj2" fmla="val 8173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Appreciation of the opportunity to receive constructive feedback in my work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8D018F-9861-5762-C548-9B0AA4A51063}"/>
              </a:ext>
            </a:extLst>
          </p:cNvPr>
          <p:cNvSpPr/>
          <p:nvPr/>
        </p:nvSpPr>
        <p:spPr>
          <a:xfrm>
            <a:off x="888024" y="1137871"/>
            <a:ext cx="2743200" cy="1371600"/>
          </a:xfrm>
          <a:prstGeom prst="wedgeRoundRectCallout">
            <a:avLst>
              <a:gd name="adj1" fmla="val 38678"/>
              <a:gd name="adj2" fmla="val 75662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Ability to attend conferences that may not have been available if it weren’t for the program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AC4D5F6-0F4B-6FEE-DF81-DBCC48136BA5}"/>
              </a:ext>
            </a:extLst>
          </p:cNvPr>
          <p:cNvSpPr/>
          <p:nvPr/>
        </p:nvSpPr>
        <p:spPr>
          <a:xfrm>
            <a:off x="8991600" y="990600"/>
            <a:ext cx="2209800" cy="1676400"/>
          </a:xfrm>
          <a:prstGeom prst="wedgeRoundRectCallout">
            <a:avLst>
              <a:gd name="adj1" fmla="val -3326"/>
              <a:gd name="adj2" fmla="val 9241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Having an additional resource to ask questions to about my research project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7D53547-FD9C-0662-9F5E-DB15F9ED786E}"/>
              </a:ext>
            </a:extLst>
          </p:cNvPr>
          <p:cNvSpPr/>
          <p:nvPr/>
        </p:nvSpPr>
        <p:spPr>
          <a:xfrm>
            <a:off x="5941401" y="5121519"/>
            <a:ext cx="2438400" cy="1295400"/>
          </a:xfrm>
          <a:prstGeom prst="wedgeRoundRectCallout">
            <a:avLst>
              <a:gd name="adj1" fmla="val -1121"/>
              <a:gd name="adj2" fmla="val 6793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Insight into effective leadership skills through my mentor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9962F84-1E2A-0412-3901-70C337FF8450}"/>
              </a:ext>
            </a:extLst>
          </p:cNvPr>
          <p:cNvSpPr/>
          <p:nvPr/>
        </p:nvSpPr>
        <p:spPr>
          <a:xfrm>
            <a:off x="3710354" y="1371599"/>
            <a:ext cx="2209800" cy="1843455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Ability to improve my resume through the honest feedback my mentor provided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2490E6D-1F1F-7BC1-51BB-EE8B1A0A474D}"/>
              </a:ext>
            </a:extLst>
          </p:cNvPr>
          <p:cNvSpPr/>
          <p:nvPr/>
        </p:nvSpPr>
        <p:spPr>
          <a:xfrm>
            <a:off x="7153274" y="3048000"/>
            <a:ext cx="1838325" cy="16764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Increased knowledge in preparing proposals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1E136A-2934-9CE4-768D-50010D908815}"/>
              </a:ext>
            </a:extLst>
          </p:cNvPr>
          <p:cNvSpPr txBox="1"/>
          <p:nvPr/>
        </p:nvSpPr>
        <p:spPr>
          <a:xfrm>
            <a:off x="958361" y="105412"/>
            <a:ext cx="1179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Are Postdocs Enjoying Most About the Program?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910DEAE-BA22-DCD9-D54B-24381CAC8BB5}"/>
              </a:ext>
            </a:extLst>
          </p:cNvPr>
          <p:cNvSpPr/>
          <p:nvPr/>
        </p:nvSpPr>
        <p:spPr>
          <a:xfrm>
            <a:off x="4365377" y="5045319"/>
            <a:ext cx="1304926" cy="13716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flexibility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20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984356-4414-3F2E-E615-CD336F7E2B16}"/>
              </a:ext>
            </a:extLst>
          </p:cNvPr>
          <p:cNvSpPr txBox="1"/>
          <p:nvPr/>
        </p:nvSpPr>
        <p:spPr>
          <a:xfrm>
            <a:off x="1143000" y="2362200"/>
            <a:ext cx="9677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Thank You!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7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627" y="318217"/>
            <a:ext cx="52108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What is</a:t>
            </a:r>
            <a:r>
              <a:rPr sz="4400" spc="-25" dirty="0"/>
              <a:t> </a:t>
            </a:r>
            <a:r>
              <a:rPr sz="4400" spc="-5" dirty="0"/>
              <a:t>Mentoring?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558545" y="1045717"/>
            <a:ext cx="6128765" cy="5613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2751" y="1275202"/>
            <a:ext cx="5657215" cy="5143500"/>
          </a:xfrm>
          <a:custGeom>
            <a:avLst/>
            <a:gdLst/>
            <a:ahLst/>
            <a:cxnLst/>
            <a:rect l="l" t="t" r="r" b="b"/>
            <a:pathLst>
              <a:path w="5657215" h="5143500">
                <a:moveTo>
                  <a:pt x="3130141" y="5130800"/>
                </a:moveTo>
                <a:lnTo>
                  <a:pt x="2526946" y="5130800"/>
                </a:lnTo>
                <a:lnTo>
                  <a:pt x="2576620" y="5143500"/>
                </a:lnTo>
                <a:lnTo>
                  <a:pt x="3080467" y="5143500"/>
                </a:lnTo>
                <a:lnTo>
                  <a:pt x="3130141" y="5130800"/>
                </a:lnTo>
                <a:close/>
              </a:path>
              <a:path w="5657215" h="5143500">
                <a:moveTo>
                  <a:pt x="3228717" y="5118100"/>
                </a:moveTo>
                <a:lnTo>
                  <a:pt x="2428370" y="5118100"/>
                </a:lnTo>
                <a:lnTo>
                  <a:pt x="2477527" y="5130800"/>
                </a:lnTo>
                <a:lnTo>
                  <a:pt x="3179560" y="5130800"/>
                </a:lnTo>
                <a:lnTo>
                  <a:pt x="3228717" y="5118100"/>
                </a:lnTo>
                <a:close/>
              </a:path>
              <a:path w="5657215" h="5143500">
                <a:moveTo>
                  <a:pt x="3326214" y="5105400"/>
                </a:moveTo>
                <a:lnTo>
                  <a:pt x="2330873" y="5105400"/>
                </a:lnTo>
                <a:lnTo>
                  <a:pt x="2379483" y="5118100"/>
                </a:lnTo>
                <a:lnTo>
                  <a:pt x="3277604" y="5118100"/>
                </a:lnTo>
                <a:lnTo>
                  <a:pt x="3326214" y="5105400"/>
                </a:lnTo>
                <a:close/>
              </a:path>
              <a:path w="5657215" h="5143500">
                <a:moveTo>
                  <a:pt x="3517737" y="5067300"/>
                </a:moveTo>
                <a:lnTo>
                  <a:pt x="2139350" y="5067300"/>
                </a:lnTo>
                <a:lnTo>
                  <a:pt x="2282547" y="5105400"/>
                </a:lnTo>
                <a:lnTo>
                  <a:pt x="3374540" y="5105400"/>
                </a:lnTo>
                <a:lnTo>
                  <a:pt x="3517737" y="5067300"/>
                </a:lnTo>
                <a:close/>
              </a:path>
              <a:path w="5657215" h="5143500">
                <a:moveTo>
                  <a:pt x="3422574" y="50800"/>
                </a:moveTo>
                <a:lnTo>
                  <a:pt x="2234513" y="50800"/>
                </a:lnTo>
                <a:lnTo>
                  <a:pt x="1816578" y="165100"/>
                </a:lnTo>
                <a:lnTo>
                  <a:pt x="1771875" y="190500"/>
                </a:lnTo>
                <a:lnTo>
                  <a:pt x="1683598" y="215900"/>
                </a:lnTo>
                <a:lnTo>
                  <a:pt x="1640040" y="241300"/>
                </a:lnTo>
                <a:lnTo>
                  <a:pt x="1596879" y="254000"/>
                </a:lnTo>
                <a:lnTo>
                  <a:pt x="1554121" y="279400"/>
                </a:lnTo>
                <a:lnTo>
                  <a:pt x="1511775" y="292100"/>
                </a:lnTo>
                <a:lnTo>
                  <a:pt x="1469849" y="317500"/>
                </a:lnTo>
                <a:lnTo>
                  <a:pt x="1428349" y="330200"/>
                </a:lnTo>
                <a:lnTo>
                  <a:pt x="1346658" y="381000"/>
                </a:lnTo>
                <a:lnTo>
                  <a:pt x="1266763" y="431800"/>
                </a:lnTo>
                <a:lnTo>
                  <a:pt x="1227508" y="444500"/>
                </a:lnTo>
                <a:lnTo>
                  <a:pt x="1188724" y="469900"/>
                </a:lnTo>
                <a:lnTo>
                  <a:pt x="1112601" y="520700"/>
                </a:lnTo>
                <a:lnTo>
                  <a:pt x="1075276" y="558800"/>
                </a:lnTo>
                <a:lnTo>
                  <a:pt x="1002138" y="609600"/>
                </a:lnTo>
                <a:lnTo>
                  <a:pt x="966340" y="635000"/>
                </a:lnTo>
                <a:lnTo>
                  <a:pt x="931066" y="660400"/>
                </a:lnTo>
                <a:lnTo>
                  <a:pt x="896323" y="698500"/>
                </a:lnTo>
                <a:lnTo>
                  <a:pt x="862118" y="723900"/>
                </a:lnTo>
                <a:lnTo>
                  <a:pt x="828460" y="749300"/>
                </a:lnTo>
                <a:lnTo>
                  <a:pt x="795356" y="787400"/>
                </a:lnTo>
                <a:lnTo>
                  <a:pt x="762812" y="812800"/>
                </a:lnTo>
                <a:lnTo>
                  <a:pt x="730838" y="850900"/>
                </a:lnTo>
                <a:lnTo>
                  <a:pt x="699439" y="876300"/>
                </a:lnTo>
                <a:lnTo>
                  <a:pt x="668625" y="914400"/>
                </a:lnTo>
                <a:lnTo>
                  <a:pt x="638401" y="939800"/>
                </a:lnTo>
                <a:lnTo>
                  <a:pt x="608776" y="977900"/>
                </a:lnTo>
                <a:lnTo>
                  <a:pt x="579756" y="1016000"/>
                </a:lnTo>
                <a:lnTo>
                  <a:pt x="551351" y="1041400"/>
                </a:lnTo>
                <a:lnTo>
                  <a:pt x="523566" y="1079500"/>
                </a:lnTo>
                <a:lnTo>
                  <a:pt x="496410" y="1117600"/>
                </a:lnTo>
                <a:lnTo>
                  <a:pt x="469890" y="1155700"/>
                </a:lnTo>
                <a:lnTo>
                  <a:pt x="444013" y="1193800"/>
                </a:lnTo>
                <a:lnTo>
                  <a:pt x="418787" y="1219200"/>
                </a:lnTo>
                <a:lnTo>
                  <a:pt x="394220" y="1257300"/>
                </a:lnTo>
                <a:lnTo>
                  <a:pt x="370318" y="1295400"/>
                </a:lnTo>
                <a:lnTo>
                  <a:pt x="347090" y="1333500"/>
                </a:lnTo>
                <a:lnTo>
                  <a:pt x="324543" y="1371600"/>
                </a:lnTo>
                <a:lnTo>
                  <a:pt x="302684" y="1409700"/>
                </a:lnTo>
                <a:lnTo>
                  <a:pt x="281520" y="1447800"/>
                </a:lnTo>
                <a:lnTo>
                  <a:pt x="261060" y="1485900"/>
                </a:lnTo>
                <a:lnTo>
                  <a:pt x="241311" y="1536700"/>
                </a:lnTo>
                <a:lnTo>
                  <a:pt x="222280" y="1574800"/>
                </a:lnTo>
                <a:lnTo>
                  <a:pt x="203975" y="1612900"/>
                </a:lnTo>
                <a:lnTo>
                  <a:pt x="186403" y="1651000"/>
                </a:lnTo>
                <a:lnTo>
                  <a:pt x="169571" y="1689100"/>
                </a:lnTo>
                <a:lnTo>
                  <a:pt x="153488" y="1739900"/>
                </a:lnTo>
                <a:lnTo>
                  <a:pt x="138160" y="1778000"/>
                </a:lnTo>
                <a:lnTo>
                  <a:pt x="123596" y="1816100"/>
                </a:lnTo>
                <a:lnTo>
                  <a:pt x="109802" y="1866900"/>
                </a:lnTo>
                <a:lnTo>
                  <a:pt x="96786" y="1905000"/>
                </a:lnTo>
                <a:lnTo>
                  <a:pt x="84556" y="1943100"/>
                </a:lnTo>
                <a:lnTo>
                  <a:pt x="73118" y="1993900"/>
                </a:lnTo>
                <a:lnTo>
                  <a:pt x="62481" y="2032000"/>
                </a:lnTo>
                <a:lnTo>
                  <a:pt x="52652" y="2082800"/>
                </a:lnTo>
                <a:lnTo>
                  <a:pt x="43639" y="2120900"/>
                </a:lnTo>
                <a:lnTo>
                  <a:pt x="35448" y="2171700"/>
                </a:lnTo>
                <a:lnTo>
                  <a:pt x="28088" y="2209800"/>
                </a:lnTo>
                <a:lnTo>
                  <a:pt x="21566" y="2260600"/>
                </a:lnTo>
                <a:lnTo>
                  <a:pt x="15889" y="2298700"/>
                </a:lnTo>
                <a:lnTo>
                  <a:pt x="11065" y="2349500"/>
                </a:lnTo>
                <a:lnTo>
                  <a:pt x="7101" y="2387600"/>
                </a:lnTo>
                <a:lnTo>
                  <a:pt x="4006" y="2438400"/>
                </a:lnTo>
                <a:lnTo>
                  <a:pt x="1785" y="2476500"/>
                </a:lnTo>
                <a:lnTo>
                  <a:pt x="447" y="2527300"/>
                </a:lnTo>
                <a:lnTo>
                  <a:pt x="0" y="2578100"/>
                </a:lnTo>
                <a:lnTo>
                  <a:pt x="447" y="2616200"/>
                </a:lnTo>
                <a:lnTo>
                  <a:pt x="1785" y="2667000"/>
                </a:lnTo>
                <a:lnTo>
                  <a:pt x="4006" y="2717800"/>
                </a:lnTo>
                <a:lnTo>
                  <a:pt x="7101" y="2755900"/>
                </a:lnTo>
                <a:lnTo>
                  <a:pt x="11065" y="2806700"/>
                </a:lnTo>
                <a:lnTo>
                  <a:pt x="15889" y="2844800"/>
                </a:lnTo>
                <a:lnTo>
                  <a:pt x="21566" y="2895600"/>
                </a:lnTo>
                <a:lnTo>
                  <a:pt x="28088" y="2933700"/>
                </a:lnTo>
                <a:lnTo>
                  <a:pt x="35448" y="2984500"/>
                </a:lnTo>
                <a:lnTo>
                  <a:pt x="43639" y="3022600"/>
                </a:lnTo>
                <a:lnTo>
                  <a:pt x="52652" y="3073400"/>
                </a:lnTo>
                <a:lnTo>
                  <a:pt x="62481" y="3111500"/>
                </a:lnTo>
                <a:lnTo>
                  <a:pt x="73118" y="3162300"/>
                </a:lnTo>
                <a:lnTo>
                  <a:pt x="84556" y="3200400"/>
                </a:lnTo>
                <a:lnTo>
                  <a:pt x="96786" y="3238500"/>
                </a:lnTo>
                <a:lnTo>
                  <a:pt x="109802" y="3289300"/>
                </a:lnTo>
                <a:lnTo>
                  <a:pt x="123596" y="3327400"/>
                </a:lnTo>
                <a:lnTo>
                  <a:pt x="138160" y="3365500"/>
                </a:lnTo>
                <a:lnTo>
                  <a:pt x="153488" y="3416300"/>
                </a:lnTo>
                <a:lnTo>
                  <a:pt x="169571" y="3454400"/>
                </a:lnTo>
                <a:lnTo>
                  <a:pt x="186403" y="3492500"/>
                </a:lnTo>
                <a:lnTo>
                  <a:pt x="203975" y="3530600"/>
                </a:lnTo>
                <a:lnTo>
                  <a:pt x="222280" y="3581400"/>
                </a:lnTo>
                <a:lnTo>
                  <a:pt x="241311" y="3619500"/>
                </a:lnTo>
                <a:lnTo>
                  <a:pt x="261060" y="3657600"/>
                </a:lnTo>
                <a:lnTo>
                  <a:pt x="281520" y="3695700"/>
                </a:lnTo>
                <a:lnTo>
                  <a:pt x="302684" y="3733800"/>
                </a:lnTo>
                <a:lnTo>
                  <a:pt x="324543" y="3771900"/>
                </a:lnTo>
                <a:lnTo>
                  <a:pt x="347090" y="3810000"/>
                </a:lnTo>
                <a:lnTo>
                  <a:pt x="370318" y="3848100"/>
                </a:lnTo>
                <a:lnTo>
                  <a:pt x="394220" y="3886200"/>
                </a:lnTo>
                <a:lnTo>
                  <a:pt x="418787" y="3924300"/>
                </a:lnTo>
                <a:lnTo>
                  <a:pt x="444013" y="3962400"/>
                </a:lnTo>
                <a:lnTo>
                  <a:pt x="469890" y="4000500"/>
                </a:lnTo>
                <a:lnTo>
                  <a:pt x="496410" y="4025900"/>
                </a:lnTo>
                <a:lnTo>
                  <a:pt x="523566" y="4064000"/>
                </a:lnTo>
                <a:lnTo>
                  <a:pt x="551351" y="4102100"/>
                </a:lnTo>
                <a:lnTo>
                  <a:pt x="579756" y="4140200"/>
                </a:lnTo>
                <a:lnTo>
                  <a:pt x="608776" y="4165600"/>
                </a:lnTo>
                <a:lnTo>
                  <a:pt x="638401" y="4203700"/>
                </a:lnTo>
                <a:lnTo>
                  <a:pt x="668625" y="4241800"/>
                </a:lnTo>
                <a:lnTo>
                  <a:pt x="699439" y="4267200"/>
                </a:lnTo>
                <a:lnTo>
                  <a:pt x="730838" y="4305300"/>
                </a:lnTo>
                <a:lnTo>
                  <a:pt x="762812" y="4330700"/>
                </a:lnTo>
                <a:lnTo>
                  <a:pt x="795356" y="4368800"/>
                </a:lnTo>
                <a:lnTo>
                  <a:pt x="828460" y="4394200"/>
                </a:lnTo>
                <a:lnTo>
                  <a:pt x="862118" y="4419600"/>
                </a:lnTo>
                <a:lnTo>
                  <a:pt x="896323" y="4457700"/>
                </a:lnTo>
                <a:lnTo>
                  <a:pt x="931066" y="4483100"/>
                </a:lnTo>
                <a:lnTo>
                  <a:pt x="966340" y="4508500"/>
                </a:lnTo>
                <a:lnTo>
                  <a:pt x="1002138" y="4546600"/>
                </a:lnTo>
                <a:lnTo>
                  <a:pt x="1075276" y="4597400"/>
                </a:lnTo>
                <a:lnTo>
                  <a:pt x="1150419" y="4648200"/>
                </a:lnTo>
                <a:lnTo>
                  <a:pt x="1227508" y="4699000"/>
                </a:lnTo>
                <a:lnTo>
                  <a:pt x="1306482" y="4749800"/>
                </a:lnTo>
                <a:lnTo>
                  <a:pt x="1346658" y="4762500"/>
                </a:lnTo>
                <a:lnTo>
                  <a:pt x="1469849" y="4838700"/>
                </a:lnTo>
                <a:lnTo>
                  <a:pt x="1511775" y="4851400"/>
                </a:lnTo>
                <a:lnTo>
                  <a:pt x="1554121" y="4876800"/>
                </a:lnTo>
                <a:lnTo>
                  <a:pt x="1596879" y="4889500"/>
                </a:lnTo>
                <a:lnTo>
                  <a:pt x="1640040" y="4914900"/>
                </a:lnTo>
                <a:lnTo>
                  <a:pt x="1683598" y="4927600"/>
                </a:lnTo>
                <a:lnTo>
                  <a:pt x="1727546" y="4953000"/>
                </a:lnTo>
                <a:lnTo>
                  <a:pt x="1907077" y="5003800"/>
                </a:lnTo>
                <a:lnTo>
                  <a:pt x="1952858" y="5029200"/>
                </a:lnTo>
                <a:lnTo>
                  <a:pt x="2092237" y="5067300"/>
                </a:lnTo>
                <a:lnTo>
                  <a:pt x="3564850" y="5067300"/>
                </a:lnTo>
                <a:lnTo>
                  <a:pt x="3704229" y="5029200"/>
                </a:lnTo>
                <a:lnTo>
                  <a:pt x="3750010" y="5003800"/>
                </a:lnTo>
                <a:lnTo>
                  <a:pt x="3929541" y="4953000"/>
                </a:lnTo>
                <a:lnTo>
                  <a:pt x="3973489" y="4927600"/>
                </a:lnTo>
                <a:lnTo>
                  <a:pt x="4017047" y="4914900"/>
                </a:lnTo>
                <a:lnTo>
                  <a:pt x="4060208" y="4889500"/>
                </a:lnTo>
                <a:lnTo>
                  <a:pt x="4102966" y="4876800"/>
                </a:lnTo>
                <a:lnTo>
                  <a:pt x="4145312" y="4851400"/>
                </a:lnTo>
                <a:lnTo>
                  <a:pt x="4187238" y="4838700"/>
                </a:lnTo>
                <a:lnTo>
                  <a:pt x="4310429" y="4762500"/>
                </a:lnTo>
                <a:lnTo>
                  <a:pt x="4350605" y="4749800"/>
                </a:lnTo>
                <a:lnTo>
                  <a:pt x="4429579" y="4699000"/>
                </a:lnTo>
                <a:lnTo>
                  <a:pt x="4506668" y="4648200"/>
                </a:lnTo>
                <a:lnTo>
                  <a:pt x="4581811" y="4597400"/>
                </a:lnTo>
                <a:lnTo>
                  <a:pt x="4654949" y="4546600"/>
                </a:lnTo>
                <a:lnTo>
                  <a:pt x="4690747" y="4508500"/>
                </a:lnTo>
                <a:lnTo>
                  <a:pt x="4726021" y="4483100"/>
                </a:lnTo>
                <a:lnTo>
                  <a:pt x="4760764" y="4457700"/>
                </a:lnTo>
                <a:lnTo>
                  <a:pt x="4794969" y="4419600"/>
                </a:lnTo>
                <a:lnTo>
                  <a:pt x="4828627" y="4394200"/>
                </a:lnTo>
                <a:lnTo>
                  <a:pt x="4861731" y="4368800"/>
                </a:lnTo>
                <a:lnTo>
                  <a:pt x="4894275" y="4330700"/>
                </a:lnTo>
                <a:lnTo>
                  <a:pt x="4926249" y="4305300"/>
                </a:lnTo>
                <a:lnTo>
                  <a:pt x="4957648" y="4267200"/>
                </a:lnTo>
                <a:lnTo>
                  <a:pt x="4988462" y="4241800"/>
                </a:lnTo>
                <a:lnTo>
                  <a:pt x="5018686" y="4203700"/>
                </a:lnTo>
                <a:lnTo>
                  <a:pt x="5048311" y="4165600"/>
                </a:lnTo>
                <a:lnTo>
                  <a:pt x="5077331" y="4140200"/>
                </a:lnTo>
                <a:lnTo>
                  <a:pt x="5105736" y="4102100"/>
                </a:lnTo>
                <a:lnTo>
                  <a:pt x="5133521" y="4064000"/>
                </a:lnTo>
                <a:lnTo>
                  <a:pt x="5160677" y="4025900"/>
                </a:lnTo>
                <a:lnTo>
                  <a:pt x="5187197" y="4000500"/>
                </a:lnTo>
                <a:lnTo>
                  <a:pt x="5213074" y="3962400"/>
                </a:lnTo>
                <a:lnTo>
                  <a:pt x="5238300" y="3924300"/>
                </a:lnTo>
                <a:lnTo>
                  <a:pt x="5262867" y="3886200"/>
                </a:lnTo>
                <a:lnTo>
                  <a:pt x="5286769" y="3848100"/>
                </a:lnTo>
                <a:lnTo>
                  <a:pt x="5309997" y="3810000"/>
                </a:lnTo>
                <a:lnTo>
                  <a:pt x="5332544" y="3771900"/>
                </a:lnTo>
                <a:lnTo>
                  <a:pt x="5354403" y="3733800"/>
                </a:lnTo>
                <a:lnTo>
                  <a:pt x="5375567" y="3695700"/>
                </a:lnTo>
                <a:lnTo>
                  <a:pt x="5396027" y="3657600"/>
                </a:lnTo>
                <a:lnTo>
                  <a:pt x="5415776" y="3619500"/>
                </a:lnTo>
                <a:lnTo>
                  <a:pt x="5434807" y="3581400"/>
                </a:lnTo>
                <a:lnTo>
                  <a:pt x="5453112" y="3530600"/>
                </a:lnTo>
                <a:lnTo>
                  <a:pt x="5470684" y="3492500"/>
                </a:lnTo>
                <a:lnTo>
                  <a:pt x="5487516" y="3454400"/>
                </a:lnTo>
                <a:lnTo>
                  <a:pt x="5503599" y="3416300"/>
                </a:lnTo>
                <a:lnTo>
                  <a:pt x="5518927" y="3365500"/>
                </a:lnTo>
                <a:lnTo>
                  <a:pt x="5533491" y="3327400"/>
                </a:lnTo>
                <a:lnTo>
                  <a:pt x="5547285" y="3289300"/>
                </a:lnTo>
                <a:lnTo>
                  <a:pt x="5560301" y="3238500"/>
                </a:lnTo>
                <a:lnTo>
                  <a:pt x="5572531" y="3200400"/>
                </a:lnTo>
                <a:lnTo>
                  <a:pt x="5583969" y="3162300"/>
                </a:lnTo>
                <a:lnTo>
                  <a:pt x="5594606" y="3111500"/>
                </a:lnTo>
                <a:lnTo>
                  <a:pt x="5604435" y="3073400"/>
                </a:lnTo>
                <a:lnTo>
                  <a:pt x="5613448" y="3022600"/>
                </a:lnTo>
                <a:lnTo>
                  <a:pt x="5621639" y="2984500"/>
                </a:lnTo>
                <a:lnTo>
                  <a:pt x="5628999" y="2933700"/>
                </a:lnTo>
                <a:lnTo>
                  <a:pt x="5635521" y="2895600"/>
                </a:lnTo>
                <a:lnTo>
                  <a:pt x="5641198" y="2844800"/>
                </a:lnTo>
                <a:lnTo>
                  <a:pt x="5646022" y="2806700"/>
                </a:lnTo>
                <a:lnTo>
                  <a:pt x="5649986" y="2755900"/>
                </a:lnTo>
                <a:lnTo>
                  <a:pt x="5653081" y="2717800"/>
                </a:lnTo>
                <a:lnTo>
                  <a:pt x="5655302" y="2667000"/>
                </a:lnTo>
                <a:lnTo>
                  <a:pt x="5656640" y="2616200"/>
                </a:lnTo>
                <a:lnTo>
                  <a:pt x="5657088" y="2578100"/>
                </a:lnTo>
                <a:lnTo>
                  <a:pt x="5656640" y="2527300"/>
                </a:lnTo>
                <a:lnTo>
                  <a:pt x="5655302" y="2476500"/>
                </a:lnTo>
                <a:lnTo>
                  <a:pt x="5653081" y="2438400"/>
                </a:lnTo>
                <a:lnTo>
                  <a:pt x="5649986" y="2387600"/>
                </a:lnTo>
                <a:lnTo>
                  <a:pt x="5646022" y="2349500"/>
                </a:lnTo>
                <a:lnTo>
                  <a:pt x="5641198" y="2298700"/>
                </a:lnTo>
                <a:lnTo>
                  <a:pt x="5635521" y="2260600"/>
                </a:lnTo>
                <a:lnTo>
                  <a:pt x="5628999" y="2209800"/>
                </a:lnTo>
                <a:lnTo>
                  <a:pt x="5621639" y="2171700"/>
                </a:lnTo>
                <a:lnTo>
                  <a:pt x="5613448" y="2120900"/>
                </a:lnTo>
                <a:lnTo>
                  <a:pt x="5604435" y="2082800"/>
                </a:lnTo>
                <a:lnTo>
                  <a:pt x="5594606" y="2032000"/>
                </a:lnTo>
                <a:lnTo>
                  <a:pt x="5583969" y="1993900"/>
                </a:lnTo>
                <a:lnTo>
                  <a:pt x="5572531" y="1943100"/>
                </a:lnTo>
                <a:lnTo>
                  <a:pt x="5560301" y="1905000"/>
                </a:lnTo>
                <a:lnTo>
                  <a:pt x="5547285" y="1866900"/>
                </a:lnTo>
                <a:lnTo>
                  <a:pt x="5533491" y="1816100"/>
                </a:lnTo>
                <a:lnTo>
                  <a:pt x="5518927" y="1778000"/>
                </a:lnTo>
                <a:lnTo>
                  <a:pt x="5503599" y="1739900"/>
                </a:lnTo>
                <a:lnTo>
                  <a:pt x="5487516" y="1689100"/>
                </a:lnTo>
                <a:lnTo>
                  <a:pt x="5470684" y="1651000"/>
                </a:lnTo>
                <a:lnTo>
                  <a:pt x="5453112" y="1612900"/>
                </a:lnTo>
                <a:lnTo>
                  <a:pt x="5434807" y="1574800"/>
                </a:lnTo>
                <a:lnTo>
                  <a:pt x="5415776" y="1536700"/>
                </a:lnTo>
                <a:lnTo>
                  <a:pt x="5396027" y="1485900"/>
                </a:lnTo>
                <a:lnTo>
                  <a:pt x="5375567" y="1447800"/>
                </a:lnTo>
                <a:lnTo>
                  <a:pt x="5354403" y="1409700"/>
                </a:lnTo>
                <a:lnTo>
                  <a:pt x="5332544" y="1371600"/>
                </a:lnTo>
                <a:lnTo>
                  <a:pt x="5309997" y="1333500"/>
                </a:lnTo>
                <a:lnTo>
                  <a:pt x="5286769" y="1295400"/>
                </a:lnTo>
                <a:lnTo>
                  <a:pt x="5262867" y="1257300"/>
                </a:lnTo>
                <a:lnTo>
                  <a:pt x="5238300" y="1219200"/>
                </a:lnTo>
                <a:lnTo>
                  <a:pt x="5213074" y="1193800"/>
                </a:lnTo>
                <a:lnTo>
                  <a:pt x="5187197" y="1155700"/>
                </a:lnTo>
                <a:lnTo>
                  <a:pt x="5160677" y="1117600"/>
                </a:lnTo>
                <a:lnTo>
                  <a:pt x="5133521" y="1079500"/>
                </a:lnTo>
                <a:lnTo>
                  <a:pt x="5105736" y="1041400"/>
                </a:lnTo>
                <a:lnTo>
                  <a:pt x="5077331" y="1016000"/>
                </a:lnTo>
                <a:lnTo>
                  <a:pt x="5048311" y="977900"/>
                </a:lnTo>
                <a:lnTo>
                  <a:pt x="5018686" y="939800"/>
                </a:lnTo>
                <a:lnTo>
                  <a:pt x="4988462" y="914400"/>
                </a:lnTo>
                <a:lnTo>
                  <a:pt x="4957648" y="876300"/>
                </a:lnTo>
                <a:lnTo>
                  <a:pt x="4926249" y="850900"/>
                </a:lnTo>
                <a:lnTo>
                  <a:pt x="4894275" y="812800"/>
                </a:lnTo>
                <a:lnTo>
                  <a:pt x="4861731" y="787400"/>
                </a:lnTo>
                <a:lnTo>
                  <a:pt x="4828627" y="749300"/>
                </a:lnTo>
                <a:lnTo>
                  <a:pt x="4794969" y="723900"/>
                </a:lnTo>
                <a:lnTo>
                  <a:pt x="4760764" y="698500"/>
                </a:lnTo>
                <a:lnTo>
                  <a:pt x="4726021" y="660400"/>
                </a:lnTo>
                <a:lnTo>
                  <a:pt x="4690747" y="635000"/>
                </a:lnTo>
                <a:lnTo>
                  <a:pt x="4654949" y="609600"/>
                </a:lnTo>
                <a:lnTo>
                  <a:pt x="4581811" y="558800"/>
                </a:lnTo>
                <a:lnTo>
                  <a:pt x="4544486" y="520700"/>
                </a:lnTo>
                <a:lnTo>
                  <a:pt x="4468363" y="469900"/>
                </a:lnTo>
                <a:lnTo>
                  <a:pt x="4429579" y="444500"/>
                </a:lnTo>
                <a:lnTo>
                  <a:pt x="4390324" y="431800"/>
                </a:lnTo>
                <a:lnTo>
                  <a:pt x="4310429" y="381000"/>
                </a:lnTo>
                <a:lnTo>
                  <a:pt x="4228738" y="330200"/>
                </a:lnTo>
                <a:lnTo>
                  <a:pt x="4187238" y="317500"/>
                </a:lnTo>
                <a:lnTo>
                  <a:pt x="4145312" y="292100"/>
                </a:lnTo>
                <a:lnTo>
                  <a:pt x="4102966" y="279400"/>
                </a:lnTo>
                <a:lnTo>
                  <a:pt x="4060208" y="254000"/>
                </a:lnTo>
                <a:lnTo>
                  <a:pt x="4017047" y="241300"/>
                </a:lnTo>
                <a:lnTo>
                  <a:pt x="3973489" y="215900"/>
                </a:lnTo>
                <a:lnTo>
                  <a:pt x="3885212" y="190500"/>
                </a:lnTo>
                <a:lnTo>
                  <a:pt x="3840509" y="165100"/>
                </a:lnTo>
                <a:lnTo>
                  <a:pt x="3422574" y="50800"/>
                </a:lnTo>
                <a:close/>
              </a:path>
              <a:path w="5657215" h="5143500">
                <a:moveTo>
                  <a:pt x="3277604" y="25400"/>
                </a:moveTo>
                <a:lnTo>
                  <a:pt x="2379483" y="25400"/>
                </a:lnTo>
                <a:lnTo>
                  <a:pt x="2282547" y="50800"/>
                </a:lnTo>
                <a:lnTo>
                  <a:pt x="3374540" y="50800"/>
                </a:lnTo>
                <a:lnTo>
                  <a:pt x="3277604" y="25400"/>
                </a:lnTo>
                <a:close/>
              </a:path>
              <a:path w="5657215" h="5143500">
                <a:moveTo>
                  <a:pt x="3179560" y="12700"/>
                </a:moveTo>
                <a:lnTo>
                  <a:pt x="2477527" y="12700"/>
                </a:lnTo>
                <a:lnTo>
                  <a:pt x="2428370" y="25400"/>
                </a:lnTo>
                <a:lnTo>
                  <a:pt x="3228717" y="25400"/>
                </a:lnTo>
                <a:lnTo>
                  <a:pt x="3179560" y="12700"/>
                </a:lnTo>
                <a:close/>
              </a:path>
              <a:path w="5657215" h="5143500">
                <a:moveTo>
                  <a:pt x="3030547" y="0"/>
                </a:moveTo>
                <a:lnTo>
                  <a:pt x="2626540" y="0"/>
                </a:lnTo>
                <a:lnTo>
                  <a:pt x="2576620" y="12700"/>
                </a:lnTo>
                <a:lnTo>
                  <a:pt x="3080467" y="12700"/>
                </a:lnTo>
                <a:lnTo>
                  <a:pt x="3030547" y="0"/>
                </a:lnTo>
                <a:close/>
              </a:path>
            </a:pathLst>
          </a:custGeom>
          <a:solidFill>
            <a:srgbClr val="00A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4384" y="1272158"/>
            <a:ext cx="5657215" cy="5151120"/>
          </a:xfrm>
          <a:custGeom>
            <a:avLst/>
            <a:gdLst/>
            <a:ahLst/>
            <a:cxnLst/>
            <a:rect l="l" t="t" r="r" b="b"/>
            <a:pathLst>
              <a:path w="5657215" h="5151120">
                <a:moveTo>
                  <a:pt x="0" y="2575560"/>
                </a:moveTo>
                <a:lnTo>
                  <a:pt x="447" y="2529272"/>
                </a:lnTo>
                <a:lnTo>
                  <a:pt x="1785" y="2483183"/>
                </a:lnTo>
                <a:lnTo>
                  <a:pt x="4006" y="2437298"/>
                </a:lnTo>
                <a:lnTo>
                  <a:pt x="7101" y="2391624"/>
                </a:lnTo>
                <a:lnTo>
                  <a:pt x="11065" y="2346169"/>
                </a:lnTo>
                <a:lnTo>
                  <a:pt x="15889" y="2300938"/>
                </a:lnTo>
                <a:lnTo>
                  <a:pt x="21566" y="2255939"/>
                </a:lnTo>
                <a:lnTo>
                  <a:pt x="28088" y="2211179"/>
                </a:lnTo>
                <a:lnTo>
                  <a:pt x="35448" y="2166664"/>
                </a:lnTo>
                <a:lnTo>
                  <a:pt x="43639" y="2122402"/>
                </a:lnTo>
                <a:lnTo>
                  <a:pt x="52652" y="2078398"/>
                </a:lnTo>
                <a:lnTo>
                  <a:pt x="62481" y="2034660"/>
                </a:lnTo>
                <a:lnTo>
                  <a:pt x="73118" y="1991195"/>
                </a:lnTo>
                <a:lnTo>
                  <a:pt x="84556" y="1948010"/>
                </a:lnTo>
                <a:lnTo>
                  <a:pt x="96786" y="1905110"/>
                </a:lnTo>
                <a:lnTo>
                  <a:pt x="109802" y="1862504"/>
                </a:lnTo>
                <a:lnTo>
                  <a:pt x="123596" y="1820197"/>
                </a:lnTo>
                <a:lnTo>
                  <a:pt x="138160" y="1778198"/>
                </a:lnTo>
                <a:lnTo>
                  <a:pt x="153488" y="1736511"/>
                </a:lnTo>
                <a:lnTo>
                  <a:pt x="169571" y="1695145"/>
                </a:lnTo>
                <a:lnTo>
                  <a:pt x="186403" y="1654106"/>
                </a:lnTo>
                <a:lnTo>
                  <a:pt x="203975" y="1613401"/>
                </a:lnTo>
                <a:lnTo>
                  <a:pt x="222280" y="1573037"/>
                </a:lnTo>
                <a:lnTo>
                  <a:pt x="241311" y="1533020"/>
                </a:lnTo>
                <a:lnTo>
                  <a:pt x="261060" y="1493358"/>
                </a:lnTo>
                <a:lnTo>
                  <a:pt x="281520" y="1454057"/>
                </a:lnTo>
                <a:lnTo>
                  <a:pt x="302684" y="1415124"/>
                </a:lnTo>
                <a:lnTo>
                  <a:pt x="324543" y="1376565"/>
                </a:lnTo>
                <a:lnTo>
                  <a:pt x="347090" y="1338389"/>
                </a:lnTo>
                <a:lnTo>
                  <a:pt x="370318" y="1300600"/>
                </a:lnTo>
                <a:lnTo>
                  <a:pt x="394220" y="1263207"/>
                </a:lnTo>
                <a:lnTo>
                  <a:pt x="418787" y="1226216"/>
                </a:lnTo>
                <a:lnTo>
                  <a:pt x="444013" y="1189633"/>
                </a:lnTo>
                <a:lnTo>
                  <a:pt x="469890" y="1153467"/>
                </a:lnTo>
                <a:lnTo>
                  <a:pt x="496410" y="1117722"/>
                </a:lnTo>
                <a:lnTo>
                  <a:pt x="523566" y="1082407"/>
                </a:lnTo>
                <a:lnTo>
                  <a:pt x="551351" y="1047529"/>
                </a:lnTo>
                <a:lnTo>
                  <a:pt x="579756" y="1013093"/>
                </a:lnTo>
                <a:lnTo>
                  <a:pt x="608776" y="979106"/>
                </a:lnTo>
                <a:lnTo>
                  <a:pt x="638401" y="945576"/>
                </a:lnTo>
                <a:lnTo>
                  <a:pt x="668625" y="912510"/>
                </a:lnTo>
                <a:lnTo>
                  <a:pt x="699439" y="879913"/>
                </a:lnTo>
                <a:lnTo>
                  <a:pt x="730838" y="847794"/>
                </a:lnTo>
                <a:lnTo>
                  <a:pt x="762812" y="816158"/>
                </a:lnTo>
                <a:lnTo>
                  <a:pt x="795356" y="785013"/>
                </a:lnTo>
                <a:lnTo>
                  <a:pt x="828460" y="754365"/>
                </a:lnTo>
                <a:lnTo>
                  <a:pt x="862118" y="724222"/>
                </a:lnTo>
                <a:lnTo>
                  <a:pt x="896323" y="694589"/>
                </a:lnTo>
                <a:lnTo>
                  <a:pt x="931066" y="665474"/>
                </a:lnTo>
                <a:lnTo>
                  <a:pt x="966340" y="636884"/>
                </a:lnTo>
                <a:lnTo>
                  <a:pt x="1002138" y="608825"/>
                </a:lnTo>
                <a:lnTo>
                  <a:pt x="1038453" y="581304"/>
                </a:lnTo>
                <a:lnTo>
                  <a:pt x="1075276" y="554329"/>
                </a:lnTo>
                <a:lnTo>
                  <a:pt x="1112601" y="527905"/>
                </a:lnTo>
                <a:lnTo>
                  <a:pt x="1150419" y="502040"/>
                </a:lnTo>
                <a:lnTo>
                  <a:pt x="1188724" y="476740"/>
                </a:lnTo>
                <a:lnTo>
                  <a:pt x="1227508" y="452013"/>
                </a:lnTo>
                <a:lnTo>
                  <a:pt x="1266763" y="427865"/>
                </a:lnTo>
                <a:lnTo>
                  <a:pt x="1306482" y="404302"/>
                </a:lnTo>
                <a:lnTo>
                  <a:pt x="1346658" y="381332"/>
                </a:lnTo>
                <a:lnTo>
                  <a:pt x="1387282" y="358962"/>
                </a:lnTo>
                <a:lnTo>
                  <a:pt x="1428349" y="337198"/>
                </a:lnTo>
                <a:lnTo>
                  <a:pt x="1469849" y="316048"/>
                </a:lnTo>
                <a:lnTo>
                  <a:pt x="1511775" y="295517"/>
                </a:lnTo>
                <a:lnTo>
                  <a:pt x="1554121" y="275613"/>
                </a:lnTo>
                <a:lnTo>
                  <a:pt x="1596879" y="256342"/>
                </a:lnTo>
                <a:lnTo>
                  <a:pt x="1640040" y="237712"/>
                </a:lnTo>
                <a:lnTo>
                  <a:pt x="1683598" y="219729"/>
                </a:lnTo>
                <a:lnTo>
                  <a:pt x="1727546" y="202400"/>
                </a:lnTo>
                <a:lnTo>
                  <a:pt x="1771875" y="185732"/>
                </a:lnTo>
                <a:lnTo>
                  <a:pt x="1816578" y="169732"/>
                </a:lnTo>
                <a:lnTo>
                  <a:pt x="1861648" y="154406"/>
                </a:lnTo>
                <a:lnTo>
                  <a:pt x="1907077" y="139761"/>
                </a:lnTo>
                <a:lnTo>
                  <a:pt x="1952858" y="125804"/>
                </a:lnTo>
                <a:lnTo>
                  <a:pt x="1998984" y="112542"/>
                </a:lnTo>
                <a:lnTo>
                  <a:pt x="2045446" y="99982"/>
                </a:lnTo>
                <a:lnTo>
                  <a:pt x="2092237" y="88130"/>
                </a:lnTo>
                <a:lnTo>
                  <a:pt x="2139350" y="76993"/>
                </a:lnTo>
                <a:lnTo>
                  <a:pt x="2186778" y="66579"/>
                </a:lnTo>
                <a:lnTo>
                  <a:pt x="2234513" y="56893"/>
                </a:lnTo>
                <a:lnTo>
                  <a:pt x="2282547" y="47943"/>
                </a:lnTo>
                <a:lnTo>
                  <a:pt x="2330873" y="39736"/>
                </a:lnTo>
                <a:lnTo>
                  <a:pt x="2379483" y="32278"/>
                </a:lnTo>
                <a:lnTo>
                  <a:pt x="2428370" y="25576"/>
                </a:lnTo>
                <a:lnTo>
                  <a:pt x="2477527" y="19637"/>
                </a:lnTo>
                <a:lnTo>
                  <a:pt x="2526946" y="14468"/>
                </a:lnTo>
                <a:lnTo>
                  <a:pt x="2576620" y="10076"/>
                </a:lnTo>
                <a:lnTo>
                  <a:pt x="2626540" y="6466"/>
                </a:lnTo>
                <a:lnTo>
                  <a:pt x="2676700" y="3647"/>
                </a:lnTo>
                <a:lnTo>
                  <a:pt x="2727093" y="1625"/>
                </a:lnTo>
                <a:lnTo>
                  <a:pt x="2777709" y="407"/>
                </a:lnTo>
                <a:lnTo>
                  <a:pt x="2828544" y="0"/>
                </a:lnTo>
                <a:lnTo>
                  <a:pt x="2879378" y="407"/>
                </a:lnTo>
                <a:lnTo>
                  <a:pt x="2929994" y="1625"/>
                </a:lnTo>
                <a:lnTo>
                  <a:pt x="2980387" y="3647"/>
                </a:lnTo>
                <a:lnTo>
                  <a:pt x="3030547" y="6466"/>
                </a:lnTo>
                <a:lnTo>
                  <a:pt x="3080467" y="10076"/>
                </a:lnTo>
                <a:lnTo>
                  <a:pt x="3130141" y="14468"/>
                </a:lnTo>
                <a:lnTo>
                  <a:pt x="3179560" y="19637"/>
                </a:lnTo>
                <a:lnTo>
                  <a:pt x="3228717" y="25576"/>
                </a:lnTo>
                <a:lnTo>
                  <a:pt x="3277604" y="32278"/>
                </a:lnTo>
                <a:lnTo>
                  <a:pt x="3326214" y="39736"/>
                </a:lnTo>
                <a:lnTo>
                  <a:pt x="3374540" y="47943"/>
                </a:lnTo>
                <a:lnTo>
                  <a:pt x="3422574" y="56893"/>
                </a:lnTo>
                <a:lnTo>
                  <a:pt x="3470309" y="66579"/>
                </a:lnTo>
                <a:lnTo>
                  <a:pt x="3517737" y="76993"/>
                </a:lnTo>
                <a:lnTo>
                  <a:pt x="3564850" y="88130"/>
                </a:lnTo>
                <a:lnTo>
                  <a:pt x="3611641" y="99982"/>
                </a:lnTo>
                <a:lnTo>
                  <a:pt x="3658103" y="112542"/>
                </a:lnTo>
                <a:lnTo>
                  <a:pt x="3704229" y="125804"/>
                </a:lnTo>
                <a:lnTo>
                  <a:pt x="3750010" y="139761"/>
                </a:lnTo>
                <a:lnTo>
                  <a:pt x="3795439" y="154406"/>
                </a:lnTo>
                <a:lnTo>
                  <a:pt x="3840509" y="169732"/>
                </a:lnTo>
                <a:lnTo>
                  <a:pt x="3885212" y="185732"/>
                </a:lnTo>
                <a:lnTo>
                  <a:pt x="3929541" y="202400"/>
                </a:lnTo>
                <a:lnTo>
                  <a:pt x="3973489" y="219729"/>
                </a:lnTo>
                <a:lnTo>
                  <a:pt x="4017047" y="237712"/>
                </a:lnTo>
                <a:lnTo>
                  <a:pt x="4060208" y="256342"/>
                </a:lnTo>
                <a:lnTo>
                  <a:pt x="4102966" y="275613"/>
                </a:lnTo>
                <a:lnTo>
                  <a:pt x="4145312" y="295517"/>
                </a:lnTo>
                <a:lnTo>
                  <a:pt x="4187238" y="316048"/>
                </a:lnTo>
                <a:lnTo>
                  <a:pt x="4228738" y="337198"/>
                </a:lnTo>
                <a:lnTo>
                  <a:pt x="4269805" y="358962"/>
                </a:lnTo>
                <a:lnTo>
                  <a:pt x="4310429" y="381332"/>
                </a:lnTo>
                <a:lnTo>
                  <a:pt x="4350605" y="404302"/>
                </a:lnTo>
                <a:lnTo>
                  <a:pt x="4390324" y="427865"/>
                </a:lnTo>
                <a:lnTo>
                  <a:pt x="4429579" y="452013"/>
                </a:lnTo>
                <a:lnTo>
                  <a:pt x="4468363" y="476740"/>
                </a:lnTo>
                <a:lnTo>
                  <a:pt x="4506668" y="502040"/>
                </a:lnTo>
                <a:lnTo>
                  <a:pt x="4544486" y="527905"/>
                </a:lnTo>
                <a:lnTo>
                  <a:pt x="4581811" y="554329"/>
                </a:lnTo>
                <a:lnTo>
                  <a:pt x="4618634" y="581304"/>
                </a:lnTo>
                <a:lnTo>
                  <a:pt x="4654949" y="608825"/>
                </a:lnTo>
                <a:lnTo>
                  <a:pt x="4690747" y="636884"/>
                </a:lnTo>
                <a:lnTo>
                  <a:pt x="4726021" y="665474"/>
                </a:lnTo>
                <a:lnTo>
                  <a:pt x="4760764" y="694589"/>
                </a:lnTo>
                <a:lnTo>
                  <a:pt x="4794969" y="724222"/>
                </a:lnTo>
                <a:lnTo>
                  <a:pt x="4828627" y="754365"/>
                </a:lnTo>
                <a:lnTo>
                  <a:pt x="4861731" y="785013"/>
                </a:lnTo>
                <a:lnTo>
                  <a:pt x="4894275" y="816158"/>
                </a:lnTo>
                <a:lnTo>
                  <a:pt x="4926249" y="847794"/>
                </a:lnTo>
                <a:lnTo>
                  <a:pt x="4957648" y="879913"/>
                </a:lnTo>
                <a:lnTo>
                  <a:pt x="4988462" y="912510"/>
                </a:lnTo>
                <a:lnTo>
                  <a:pt x="5018686" y="945576"/>
                </a:lnTo>
                <a:lnTo>
                  <a:pt x="5048311" y="979106"/>
                </a:lnTo>
                <a:lnTo>
                  <a:pt x="5077331" y="1013093"/>
                </a:lnTo>
                <a:lnTo>
                  <a:pt x="5105736" y="1047529"/>
                </a:lnTo>
                <a:lnTo>
                  <a:pt x="5133521" y="1082407"/>
                </a:lnTo>
                <a:lnTo>
                  <a:pt x="5160677" y="1117722"/>
                </a:lnTo>
                <a:lnTo>
                  <a:pt x="5187197" y="1153467"/>
                </a:lnTo>
                <a:lnTo>
                  <a:pt x="5213074" y="1189633"/>
                </a:lnTo>
                <a:lnTo>
                  <a:pt x="5238300" y="1226216"/>
                </a:lnTo>
                <a:lnTo>
                  <a:pt x="5262867" y="1263207"/>
                </a:lnTo>
                <a:lnTo>
                  <a:pt x="5286769" y="1300600"/>
                </a:lnTo>
                <a:lnTo>
                  <a:pt x="5309997" y="1338389"/>
                </a:lnTo>
                <a:lnTo>
                  <a:pt x="5332544" y="1376565"/>
                </a:lnTo>
                <a:lnTo>
                  <a:pt x="5354403" y="1415124"/>
                </a:lnTo>
                <a:lnTo>
                  <a:pt x="5375567" y="1454057"/>
                </a:lnTo>
                <a:lnTo>
                  <a:pt x="5396027" y="1493358"/>
                </a:lnTo>
                <a:lnTo>
                  <a:pt x="5415776" y="1533020"/>
                </a:lnTo>
                <a:lnTo>
                  <a:pt x="5434807" y="1573037"/>
                </a:lnTo>
                <a:lnTo>
                  <a:pt x="5453112" y="1613401"/>
                </a:lnTo>
                <a:lnTo>
                  <a:pt x="5470684" y="1654106"/>
                </a:lnTo>
                <a:lnTo>
                  <a:pt x="5487516" y="1695145"/>
                </a:lnTo>
                <a:lnTo>
                  <a:pt x="5503599" y="1736511"/>
                </a:lnTo>
                <a:lnTo>
                  <a:pt x="5518927" y="1778198"/>
                </a:lnTo>
                <a:lnTo>
                  <a:pt x="5533491" y="1820197"/>
                </a:lnTo>
                <a:lnTo>
                  <a:pt x="5547285" y="1862504"/>
                </a:lnTo>
                <a:lnTo>
                  <a:pt x="5560301" y="1905110"/>
                </a:lnTo>
                <a:lnTo>
                  <a:pt x="5572531" y="1948010"/>
                </a:lnTo>
                <a:lnTo>
                  <a:pt x="5583969" y="1991195"/>
                </a:lnTo>
                <a:lnTo>
                  <a:pt x="5594606" y="2034660"/>
                </a:lnTo>
                <a:lnTo>
                  <a:pt x="5604435" y="2078398"/>
                </a:lnTo>
                <a:lnTo>
                  <a:pt x="5613448" y="2122402"/>
                </a:lnTo>
                <a:lnTo>
                  <a:pt x="5621639" y="2166664"/>
                </a:lnTo>
                <a:lnTo>
                  <a:pt x="5628999" y="2211179"/>
                </a:lnTo>
                <a:lnTo>
                  <a:pt x="5635521" y="2255939"/>
                </a:lnTo>
                <a:lnTo>
                  <a:pt x="5641198" y="2300938"/>
                </a:lnTo>
                <a:lnTo>
                  <a:pt x="5646022" y="2346169"/>
                </a:lnTo>
                <a:lnTo>
                  <a:pt x="5649986" y="2391624"/>
                </a:lnTo>
                <a:lnTo>
                  <a:pt x="5653081" y="2437298"/>
                </a:lnTo>
                <a:lnTo>
                  <a:pt x="5655302" y="2483183"/>
                </a:lnTo>
                <a:lnTo>
                  <a:pt x="5656640" y="2529272"/>
                </a:lnTo>
                <a:lnTo>
                  <a:pt x="5657088" y="2575560"/>
                </a:lnTo>
                <a:lnTo>
                  <a:pt x="5656640" y="2621847"/>
                </a:lnTo>
                <a:lnTo>
                  <a:pt x="5655302" y="2667936"/>
                </a:lnTo>
                <a:lnTo>
                  <a:pt x="5653081" y="2713821"/>
                </a:lnTo>
                <a:lnTo>
                  <a:pt x="5649986" y="2759495"/>
                </a:lnTo>
                <a:lnTo>
                  <a:pt x="5646022" y="2804950"/>
                </a:lnTo>
                <a:lnTo>
                  <a:pt x="5641198" y="2850181"/>
                </a:lnTo>
                <a:lnTo>
                  <a:pt x="5635521" y="2895180"/>
                </a:lnTo>
                <a:lnTo>
                  <a:pt x="5628999" y="2939940"/>
                </a:lnTo>
                <a:lnTo>
                  <a:pt x="5621639" y="2984455"/>
                </a:lnTo>
                <a:lnTo>
                  <a:pt x="5613448" y="3028717"/>
                </a:lnTo>
                <a:lnTo>
                  <a:pt x="5604435" y="3072721"/>
                </a:lnTo>
                <a:lnTo>
                  <a:pt x="5594606" y="3116459"/>
                </a:lnTo>
                <a:lnTo>
                  <a:pt x="5583969" y="3159924"/>
                </a:lnTo>
                <a:lnTo>
                  <a:pt x="5572531" y="3203109"/>
                </a:lnTo>
                <a:lnTo>
                  <a:pt x="5560301" y="3246009"/>
                </a:lnTo>
                <a:lnTo>
                  <a:pt x="5547285" y="3288615"/>
                </a:lnTo>
                <a:lnTo>
                  <a:pt x="5533491" y="3330922"/>
                </a:lnTo>
                <a:lnTo>
                  <a:pt x="5518927" y="3372921"/>
                </a:lnTo>
                <a:lnTo>
                  <a:pt x="5503599" y="3414608"/>
                </a:lnTo>
                <a:lnTo>
                  <a:pt x="5487516" y="3455974"/>
                </a:lnTo>
                <a:lnTo>
                  <a:pt x="5470684" y="3497013"/>
                </a:lnTo>
                <a:lnTo>
                  <a:pt x="5453112" y="3537718"/>
                </a:lnTo>
                <a:lnTo>
                  <a:pt x="5434807" y="3578082"/>
                </a:lnTo>
                <a:lnTo>
                  <a:pt x="5415776" y="3618099"/>
                </a:lnTo>
                <a:lnTo>
                  <a:pt x="5396027" y="3657761"/>
                </a:lnTo>
                <a:lnTo>
                  <a:pt x="5375567" y="3697062"/>
                </a:lnTo>
                <a:lnTo>
                  <a:pt x="5354403" y="3735995"/>
                </a:lnTo>
                <a:lnTo>
                  <a:pt x="5332544" y="3774554"/>
                </a:lnTo>
                <a:lnTo>
                  <a:pt x="5309997" y="3812730"/>
                </a:lnTo>
                <a:lnTo>
                  <a:pt x="5286769" y="3850519"/>
                </a:lnTo>
                <a:lnTo>
                  <a:pt x="5262867" y="3887912"/>
                </a:lnTo>
                <a:lnTo>
                  <a:pt x="5238300" y="3924903"/>
                </a:lnTo>
                <a:lnTo>
                  <a:pt x="5213074" y="3961486"/>
                </a:lnTo>
                <a:lnTo>
                  <a:pt x="5187197" y="3997652"/>
                </a:lnTo>
                <a:lnTo>
                  <a:pt x="5160677" y="4033397"/>
                </a:lnTo>
                <a:lnTo>
                  <a:pt x="5133521" y="4068712"/>
                </a:lnTo>
                <a:lnTo>
                  <a:pt x="5105736" y="4103590"/>
                </a:lnTo>
                <a:lnTo>
                  <a:pt x="5077331" y="4138026"/>
                </a:lnTo>
                <a:lnTo>
                  <a:pt x="5048311" y="4172013"/>
                </a:lnTo>
                <a:lnTo>
                  <a:pt x="5018686" y="4205543"/>
                </a:lnTo>
                <a:lnTo>
                  <a:pt x="4988462" y="4238609"/>
                </a:lnTo>
                <a:lnTo>
                  <a:pt x="4957648" y="4271206"/>
                </a:lnTo>
                <a:lnTo>
                  <a:pt x="4926249" y="4303325"/>
                </a:lnTo>
                <a:lnTo>
                  <a:pt x="4894275" y="4334961"/>
                </a:lnTo>
                <a:lnTo>
                  <a:pt x="4861731" y="4366106"/>
                </a:lnTo>
                <a:lnTo>
                  <a:pt x="4828627" y="4396754"/>
                </a:lnTo>
                <a:lnTo>
                  <a:pt x="4794969" y="4426897"/>
                </a:lnTo>
                <a:lnTo>
                  <a:pt x="4760764" y="4456530"/>
                </a:lnTo>
                <a:lnTo>
                  <a:pt x="4726021" y="4485645"/>
                </a:lnTo>
                <a:lnTo>
                  <a:pt x="4690747" y="4514235"/>
                </a:lnTo>
                <a:lnTo>
                  <a:pt x="4654949" y="4542294"/>
                </a:lnTo>
                <a:lnTo>
                  <a:pt x="4618634" y="4569815"/>
                </a:lnTo>
                <a:lnTo>
                  <a:pt x="4581811" y="4596790"/>
                </a:lnTo>
                <a:lnTo>
                  <a:pt x="4544486" y="4623214"/>
                </a:lnTo>
                <a:lnTo>
                  <a:pt x="4506668" y="4649079"/>
                </a:lnTo>
                <a:lnTo>
                  <a:pt x="4468363" y="4674379"/>
                </a:lnTo>
                <a:lnTo>
                  <a:pt x="4429579" y="4699106"/>
                </a:lnTo>
                <a:lnTo>
                  <a:pt x="4390324" y="4723254"/>
                </a:lnTo>
                <a:lnTo>
                  <a:pt x="4350605" y="4746817"/>
                </a:lnTo>
                <a:lnTo>
                  <a:pt x="4310429" y="4769787"/>
                </a:lnTo>
                <a:lnTo>
                  <a:pt x="4269805" y="4792157"/>
                </a:lnTo>
                <a:lnTo>
                  <a:pt x="4228738" y="4813921"/>
                </a:lnTo>
                <a:lnTo>
                  <a:pt x="4187238" y="4835071"/>
                </a:lnTo>
                <a:lnTo>
                  <a:pt x="4145312" y="4855602"/>
                </a:lnTo>
                <a:lnTo>
                  <a:pt x="4102966" y="4875506"/>
                </a:lnTo>
                <a:lnTo>
                  <a:pt x="4060208" y="4894777"/>
                </a:lnTo>
                <a:lnTo>
                  <a:pt x="4017047" y="4913407"/>
                </a:lnTo>
                <a:lnTo>
                  <a:pt x="3973489" y="4931390"/>
                </a:lnTo>
                <a:lnTo>
                  <a:pt x="3929541" y="4948719"/>
                </a:lnTo>
                <a:lnTo>
                  <a:pt x="3885212" y="4965387"/>
                </a:lnTo>
                <a:lnTo>
                  <a:pt x="3840509" y="4981387"/>
                </a:lnTo>
                <a:lnTo>
                  <a:pt x="3795439" y="4996713"/>
                </a:lnTo>
                <a:lnTo>
                  <a:pt x="3750010" y="5011358"/>
                </a:lnTo>
                <a:lnTo>
                  <a:pt x="3704229" y="5025315"/>
                </a:lnTo>
                <a:lnTo>
                  <a:pt x="3658103" y="5038577"/>
                </a:lnTo>
                <a:lnTo>
                  <a:pt x="3611641" y="5051137"/>
                </a:lnTo>
                <a:lnTo>
                  <a:pt x="3564850" y="5062989"/>
                </a:lnTo>
                <a:lnTo>
                  <a:pt x="3517737" y="5074126"/>
                </a:lnTo>
                <a:lnTo>
                  <a:pt x="3470309" y="5084540"/>
                </a:lnTo>
                <a:lnTo>
                  <a:pt x="3422574" y="5094226"/>
                </a:lnTo>
                <a:lnTo>
                  <a:pt x="3374540" y="5103176"/>
                </a:lnTo>
                <a:lnTo>
                  <a:pt x="3326214" y="5111383"/>
                </a:lnTo>
                <a:lnTo>
                  <a:pt x="3277604" y="5118841"/>
                </a:lnTo>
                <a:lnTo>
                  <a:pt x="3228717" y="5125543"/>
                </a:lnTo>
                <a:lnTo>
                  <a:pt x="3179560" y="5131482"/>
                </a:lnTo>
                <a:lnTo>
                  <a:pt x="3130141" y="5136651"/>
                </a:lnTo>
                <a:lnTo>
                  <a:pt x="3080467" y="5141043"/>
                </a:lnTo>
                <a:lnTo>
                  <a:pt x="3030547" y="5144653"/>
                </a:lnTo>
                <a:lnTo>
                  <a:pt x="2980387" y="5147472"/>
                </a:lnTo>
                <a:lnTo>
                  <a:pt x="2929994" y="5149494"/>
                </a:lnTo>
                <a:lnTo>
                  <a:pt x="2879378" y="5150712"/>
                </a:lnTo>
                <a:lnTo>
                  <a:pt x="2828544" y="5151120"/>
                </a:lnTo>
                <a:lnTo>
                  <a:pt x="2777709" y="5150712"/>
                </a:lnTo>
                <a:lnTo>
                  <a:pt x="2727093" y="5149494"/>
                </a:lnTo>
                <a:lnTo>
                  <a:pt x="2676700" y="5147472"/>
                </a:lnTo>
                <a:lnTo>
                  <a:pt x="2626540" y="5144653"/>
                </a:lnTo>
                <a:lnTo>
                  <a:pt x="2576620" y="5141043"/>
                </a:lnTo>
                <a:lnTo>
                  <a:pt x="2526946" y="5136651"/>
                </a:lnTo>
                <a:lnTo>
                  <a:pt x="2477527" y="5131482"/>
                </a:lnTo>
                <a:lnTo>
                  <a:pt x="2428370" y="5125543"/>
                </a:lnTo>
                <a:lnTo>
                  <a:pt x="2379483" y="5118841"/>
                </a:lnTo>
                <a:lnTo>
                  <a:pt x="2330873" y="5111383"/>
                </a:lnTo>
                <a:lnTo>
                  <a:pt x="2282547" y="5103176"/>
                </a:lnTo>
                <a:lnTo>
                  <a:pt x="2234513" y="5094226"/>
                </a:lnTo>
                <a:lnTo>
                  <a:pt x="2186778" y="5084540"/>
                </a:lnTo>
                <a:lnTo>
                  <a:pt x="2139350" y="5074126"/>
                </a:lnTo>
                <a:lnTo>
                  <a:pt x="2092237" y="5062989"/>
                </a:lnTo>
                <a:lnTo>
                  <a:pt x="2045446" y="5051137"/>
                </a:lnTo>
                <a:lnTo>
                  <a:pt x="1998984" y="5038577"/>
                </a:lnTo>
                <a:lnTo>
                  <a:pt x="1952858" y="5025315"/>
                </a:lnTo>
                <a:lnTo>
                  <a:pt x="1907077" y="5011358"/>
                </a:lnTo>
                <a:lnTo>
                  <a:pt x="1861648" y="4996713"/>
                </a:lnTo>
                <a:lnTo>
                  <a:pt x="1816578" y="4981387"/>
                </a:lnTo>
                <a:lnTo>
                  <a:pt x="1771875" y="4965387"/>
                </a:lnTo>
                <a:lnTo>
                  <a:pt x="1727546" y="4948719"/>
                </a:lnTo>
                <a:lnTo>
                  <a:pt x="1683598" y="4931390"/>
                </a:lnTo>
                <a:lnTo>
                  <a:pt x="1640040" y="4913407"/>
                </a:lnTo>
                <a:lnTo>
                  <a:pt x="1596879" y="4894777"/>
                </a:lnTo>
                <a:lnTo>
                  <a:pt x="1554121" y="4875506"/>
                </a:lnTo>
                <a:lnTo>
                  <a:pt x="1511775" y="4855602"/>
                </a:lnTo>
                <a:lnTo>
                  <a:pt x="1469849" y="4835071"/>
                </a:lnTo>
                <a:lnTo>
                  <a:pt x="1428349" y="4813921"/>
                </a:lnTo>
                <a:lnTo>
                  <a:pt x="1387282" y="4792157"/>
                </a:lnTo>
                <a:lnTo>
                  <a:pt x="1346658" y="4769787"/>
                </a:lnTo>
                <a:lnTo>
                  <a:pt x="1306482" y="4746817"/>
                </a:lnTo>
                <a:lnTo>
                  <a:pt x="1266763" y="4723254"/>
                </a:lnTo>
                <a:lnTo>
                  <a:pt x="1227508" y="4699106"/>
                </a:lnTo>
                <a:lnTo>
                  <a:pt x="1188724" y="4674379"/>
                </a:lnTo>
                <a:lnTo>
                  <a:pt x="1150419" y="4649079"/>
                </a:lnTo>
                <a:lnTo>
                  <a:pt x="1112601" y="4623214"/>
                </a:lnTo>
                <a:lnTo>
                  <a:pt x="1075276" y="4596790"/>
                </a:lnTo>
                <a:lnTo>
                  <a:pt x="1038453" y="4569815"/>
                </a:lnTo>
                <a:lnTo>
                  <a:pt x="1002138" y="4542294"/>
                </a:lnTo>
                <a:lnTo>
                  <a:pt x="966340" y="4514235"/>
                </a:lnTo>
                <a:lnTo>
                  <a:pt x="931066" y="4485645"/>
                </a:lnTo>
                <a:lnTo>
                  <a:pt x="896323" y="4456530"/>
                </a:lnTo>
                <a:lnTo>
                  <a:pt x="862118" y="4426897"/>
                </a:lnTo>
                <a:lnTo>
                  <a:pt x="828460" y="4396754"/>
                </a:lnTo>
                <a:lnTo>
                  <a:pt x="795356" y="4366106"/>
                </a:lnTo>
                <a:lnTo>
                  <a:pt x="762812" y="4334961"/>
                </a:lnTo>
                <a:lnTo>
                  <a:pt x="730838" y="4303325"/>
                </a:lnTo>
                <a:lnTo>
                  <a:pt x="699439" y="4271206"/>
                </a:lnTo>
                <a:lnTo>
                  <a:pt x="668625" y="4238609"/>
                </a:lnTo>
                <a:lnTo>
                  <a:pt x="638401" y="4205543"/>
                </a:lnTo>
                <a:lnTo>
                  <a:pt x="608776" y="4172013"/>
                </a:lnTo>
                <a:lnTo>
                  <a:pt x="579756" y="4138026"/>
                </a:lnTo>
                <a:lnTo>
                  <a:pt x="551351" y="4103590"/>
                </a:lnTo>
                <a:lnTo>
                  <a:pt x="523566" y="4068712"/>
                </a:lnTo>
                <a:lnTo>
                  <a:pt x="496410" y="4033397"/>
                </a:lnTo>
                <a:lnTo>
                  <a:pt x="469890" y="3997652"/>
                </a:lnTo>
                <a:lnTo>
                  <a:pt x="444013" y="3961486"/>
                </a:lnTo>
                <a:lnTo>
                  <a:pt x="418787" y="3924903"/>
                </a:lnTo>
                <a:lnTo>
                  <a:pt x="394220" y="3887912"/>
                </a:lnTo>
                <a:lnTo>
                  <a:pt x="370318" y="3850519"/>
                </a:lnTo>
                <a:lnTo>
                  <a:pt x="347090" y="3812730"/>
                </a:lnTo>
                <a:lnTo>
                  <a:pt x="324543" y="3774554"/>
                </a:lnTo>
                <a:lnTo>
                  <a:pt x="302684" y="3735995"/>
                </a:lnTo>
                <a:lnTo>
                  <a:pt x="281520" y="3697062"/>
                </a:lnTo>
                <a:lnTo>
                  <a:pt x="261060" y="3657761"/>
                </a:lnTo>
                <a:lnTo>
                  <a:pt x="241311" y="3618099"/>
                </a:lnTo>
                <a:lnTo>
                  <a:pt x="222280" y="3578082"/>
                </a:lnTo>
                <a:lnTo>
                  <a:pt x="203975" y="3537718"/>
                </a:lnTo>
                <a:lnTo>
                  <a:pt x="186403" y="3497013"/>
                </a:lnTo>
                <a:lnTo>
                  <a:pt x="169571" y="3455974"/>
                </a:lnTo>
                <a:lnTo>
                  <a:pt x="153488" y="3414608"/>
                </a:lnTo>
                <a:lnTo>
                  <a:pt x="138160" y="3372921"/>
                </a:lnTo>
                <a:lnTo>
                  <a:pt x="123596" y="3330922"/>
                </a:lnTo>
                <a:lnTo>
                  <a:pt x="109802" y="3288615"/>
                </a:lnTo>
                <a:lnTo>
                  <a:pt x="96786" y="3246009"/>
                </a:lnTo>
                <a:lnTo>
                  <a:pt x="84556" y="3203109"/>
                </a:lnTo>
                <a:lnTo>
                  <a:pt x="73118" y="3159924"/>
                </a:lnTo>
                <a:lnTo>
                  <a:pt x="62481" y="3116459"/>
                </a:lnTo>
                <a:lnTo>
                  <a:pt x="52652" y="3072721"/>
                </a:lnTo>
                <a:lnTo>
                  <a:pt x="43639" y="3028717"/>
                </a:lnTo>
                <a:lnTo>
                  <a:pt x="35448" y="2984455"/>
                </a:lnTo>
                <a:lnTo>
                  <a:pt x="28088" y="2939940"/>
                </a:lnTo>
                <a:lnTo>
                  <a:pt x="21566" y="2895180"/>
                </a:lnTo>
                <a:lnTo>
                  <a:pt x="15889" y="2850181"/>
                </a:lnTo>
                <a:lnTo>
                  <a:pt x="11065" y="2804950"/>
                </a:lnTo>
                <a:lnTo>
                  <a:pt x="7101" y="2759495"/>
                </a:lnTo>
                <a:lnTo>
                  <a:pt x="4006" y="2713821"/>
                </a:lnTo>
                <a:lnTo>
                  <a:pt x="1785" y="2667936"/>
                </a:lnTo>
                <a:lnTo>
                  <a:pt x="447" y="2621847"/>
                </a:lnTo>
                <a:lnTo>
                  <a:pt x="0" y="2575560"/>
                </a:lnTo>
                <a:close/>
              </a:path>
            </a:pathLst>
          </a:custGeom>
          <a:ln w="12700">
            <a:solidFill>
              <a:srgbClr val="007D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1039" y="1991224"/>
            <a:ext cx="4066919" cy="394467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69900" marR="528955" indent="-457834">
              <a:lnSpc>
                <a:spcPts val="1920"/>
              </a:lnSpc>
              <a:spcBef>
                <a:spcPts val="560"/>
              </a:spcBef>
              <a:buChar char="•"/>
              <a:tabLst>
                <a:tab pos="469265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 commitment of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2-way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continuous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469900" marR="528955" indent="-457834">
              <a:lnSpc>
                <a:spcPts val="1920"/>
              </a:lnSpc>
              <a:spcBef>
                <a:spcPts val="560"/>
              </a:spcBef>
              <a:buChar char="•"/>
              <a:tabLst>
                <a:tab pos="469265" algn="l"/>
                <a:tab pos="470534" algn="l"/>
              </a:tabLst>
            </a:pP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Focus is on career and professional development.</a:t>
            </a:r>
            <a:endParaRPr sz="2000" dirty="0">
              <a:latin typeface="Arial"/>
              <a:cs typeface="Arial"/>
            </a:endParaRPr>
          </a:p>
          <a:p>
            <a:pPr marL="469900" marR="59690" indent="-457834">
              <a:lnSpc>
                <a:spcPts val="1920"/>
              </a:lnSpc>
              <a:spcBef>
                <a:spcPts val="1000"/>
              </a:spcBef>
              <a:buChar char="•"/>
              <a:tabLst>
                <a:tab pos="469265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 partnership with a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climate  of trust to encourage open  and honest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conversation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69900" marR="295910" indent="-457834">
              <a:lnSpc>
                <a:spcPts val="1920"/>
              </a:lnSpc>
              <a:spcBef>
                <a:spcPts val="994"/>
              </a:spcBef>
              <a:buChar char="•"/>
              <a:tabLst>
                <a:tab pos="469265" algn="l"/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 safe place to explore  career/life guidance,  challenges and valuing of 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lang="en-US"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69900" marR="5080" indent="-457834" algn="just">
              <a:lnSpc>
                <a:spcPts val="1920"/>
              </a:lnSpc>
              <a:spcBef>
                <a:spcPts val="1005"/>
              </a:spcBef>
              <a:buChar char="•"/>
              <a:tabLst>
                <a:tab pos="470534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 opportunity to accelerate  individual growth that aligns  with BNL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mission and values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32120" y="2811017"/>
            <a:ext cx="6128765" cy="2071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7959" y="3046852"/>
            <a:ext cx="5657215" cy="1600200"/>
          </a:xfrm>
          <a:custGeom>
            <a:avLst/>
            <a:gdLst/>
            <a:ahLst/>
            <a:cxnLst/>
            <a:rect l="l" t="t" r="r" b="b"/>
            <a:pathLst>
              <a:path w="5657215" h="1600200">
                <a:moveTo>
                  <a:pt x="5390375" y="0"/>
                </a:moveTo>
                <a:lnTo>
                  <a:pt x="266712" y="0"/>
                </a:lnTo>
                <a:lnTo>
                  <a:pt x="218769" y="4297"/>
                </a:lnTo>
                <a:lnTo>
                  <a:pt x="173645" y="16686"/>
                </a:lnTo>
                <a:lnTo>
                  <a:pt x="132095" y="36415"/>
                </a:lnTo>
                <a:lnTo>
                  <a:pt x="94870" y="62729"/>
                </a:lnTo>
                <a:lnTo>
                  <a:pt x="62725" y="94875"/>
                </a:lnTo>
                <a:lnTo>
                  <a:pt x="36412" y="132100"/>
                </a:lnTo>
                <a:lnTo>
                  <a:pt x="16685" y="173650"/>
                </a:lnTo>
                <a:lnTo>
                  <a:pt x="4296" y="218772"/>
                </a:lnTo>
                <a:lnTo>
                  <a:pt x="0" y="266712"/>
                </a:lnTo>
                <a:lnTo>
                  <a:pt x="0" y="1333499"/>
                </a:lnTo>
                <a:lnTo>
                  <a:pt x="4296" y="1381439"/>
                </a:lnTo>
                <a:lnTo>
                  <a:pt x="16685" y="1426560"/>
                </a:lnTo>
                <a:lnTo>
                  <a:pt x="36412" y="1468108"/>
                </a:lnTo>
                <a:lnTo>
                  <a:pt x="62725" y="1505331"/>
                </a:lnTo>
                <a:lnTo>
                  <a:pt x="94870" y="1537475"/>
                </a:lnTo>
                <a:lnTo>
                  <a:pt x="132095" y="1563787"/>
                </a:lnTo>
                <a:lnTo>
                  <a:pt x="173645" y="1583514"/>
                </a:lnTo>
                <a:lnTo>
                  <a:pt x="218769" y="1595903"/>
                </a:lnTo>
                <a:lnTo>
                  <a:pt x="266712" y="1600199"/>
                </a:lnTo>
                <a:lnTo>
                  <a:pt x="5390375" y="1600199"/>
                </a:lnTo>
                <a:lnTo>
                  <a:pt x="5438318" y="1595903"/>
                </a:lnTo>
                <a:lnTo>
                  <a:pt x="5483442" y="1583514"/>
                </a:lnTo>
                <a:lnTo>
                  <a:pt x="5524992" y="1563787"/>
                </a:lnTo>
                <a:lnTo>
                  <a:pt x="5562217" y="1537475"/>
                </a:lnTo>
                <a:lnTo>
                  <a:pt x="5594362" y="1505331"/>
                </a:lnTo>
                <a:lnTo>
                  <a:pt x="5620675" y="1468108"/>
                </a:lnTo>
                <a:lnTo>
                  <a:pt x="5640402" y="1426560"/>
                </a:lnTo>
                <a:lnTo>
                  <a:pt x="5652791" y="1381439"/>
                </a:lnTo>
                <a:lnTo>
                  <a:pt x="5657088" y="1333499"/>
                </a:lnTo>
                <a:lnTo>
                  <a:pt x="5657088" y="266712"/>
                </a:lnTo>
                <a:lnTo>
                  <a:pt x="5652791" y="218772"/>
                </a:lnTo>
                <a:lnTo>
                  <a:pt x="5640402" y="173650"/>
                </a:lnTo>
                <a:lnTo>
                  <a:pt x="5620675" y="132100"/>
                </a:lnTo>
                <a:lnTo>
                  <a:pt x="5594362" y="94875"/>
                </a:lnTo>
                <a:lnTo>
                  <a:pt x="5562217" y="62729"/>
                </a:lnTo>
                <a:lnTo>
                  <a:pt x="5524992" y="36415"/>
                </a:lnTo>
                <a:lnTo>
                  <a:pt x="5483442" y="16686"/>
                </a:lnTo>
                <a:lnTo>
                  <a:pt x="5438318" y="4297"/>
                </a:lnTo>
                <a:lnTo>
                  <a:pt x="5390375" y="0"/>
                </a:lnTo>
                <a:close/>
              </a:path>
            </a:pathLst>
          </a:custGeom>
          <a:solidFill>
            <a:srgbClr val="B72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7959" y="3046852"/>
            <a:ext cx="5657215" cy="1600200"/>
          </a:xfrm>
          <a:custGeom>
            <a:avLst/>
            <a:gdLst/>
            <a:ahLst/>
            <a:cxnLst/>
            <a:rect l="l" t="t" r="r" b="b"/>
            <a:pathLst>
              <a:path w="5657215" h="1600200">
                <a:moveTo>
                  <a:pt x="0" y="266712"/>
                </a:moveTo>
                <a:lnTo>
                  <a:pt x="4296" y="218772"/>
                </a:lnTo>
                <a:lnTo>
                  <a:pt x="16685" y="173650"/>
                </a:lnTo>
                <a:lnTo>
                  <a:pt x="36412" y="132100"/>
                </a:lnTo>
                <a:lnTo>
                  <a:pt x="62725" y="94875"/>
                </a:lnTo>
                <a:lnTo>
                  <a:pt x="94870" y="62729"/>
                </a:lnTo>
                <a:lnTo>
                  <a:pt x="132095" y="36415"/>
                </a:lnTo>
                <a:lnTo>
                  <a:pt x="173645" y="16686"/>
                </a:lnTo>
                <a:lnTo>
                  <a:pt x="218769" y="4297"/>
                </a:lnTo>
                <a:lnTo>
                  <a:pt x="266712" y="0"/>
                </a:lnTo>
                <a:lnTo>
                  <a:pt x="5390375" y="0"/>
                </a:lnTo>
                <a:lnTo>
                  <a:pt x="5438318" y="4297"/>
                </a:lnTo>
                <a:lnTo>
                  <a:pt x="5483442" y="16686"/>
                </a:lnTo>
                <a:lnTo>
                  <a:pt x="5524992" y="36415"/>
                </a:lnTo>
                <a:lnTo>
                  <a:pt x="5562217" y="62729"/>
                </a:lnTo>
                <a:lnTo>
                  <a:pt x="5594362" y="94875"/>
                </a:lnTo>
                <a:lnTo>
                  <a:pt x="5620675" y="132100"/>
                </a:lnTo>
                <a:lnTo>
                  <a:pt x="5640402" y="173650"/>
                </a:lnTo>
                <a:lnTo>
                  <a:pt x="5652791" y="218772"/>
                </a:lnTo>
                <a:lnTo>
                  <a:pt x="5657088" y="266712"/>
                </a:lnTo>
                <a:lnTo>
                  <a:pt x="5657088" y="1333499"/>
                </a:lnTo>
                <a:lnTo>
                  <a:pt x="5652791" y="1381439"/>
                </a:lnTo>
                <a:lnTo>
                  <a:pt x="5640402" y="1426560"/>
                </a:lnTo>
                <a:lnTo>
                  <a:pt x="5620675" y="1468108"/>
                </a:lnTo>
                <a:lnTo>
                  <a:pt x="5594362" y="1505331"/>
                </a:lnTo>
                <a:lnTo>
                  <a:pt x="5562217" y="1537475"/>
                </a:lnTo>
                <a:lnTo>
                  <a:pt x="5524992" y="1563787"/>
                </a:lnTo>
                <a:lnTo>
                  <a:pt x="5483442" y="1583514"/>
                </a:lnTo>
                <a:lnTo>
                  <a:pt x="5438318" y="1595903"/>
                </a:lnTo>
                <a:lnTo>
                  <a:pt x="5390375" y="1600199"/>
                </a:lnTo>
                <a:lnTo>
                  <a:pt x="266712" y="1600199"/>
                </a:lnTo>
                <a:lnTo>
                  <a:pt x="218769" y="1595903"/>
                </a:lnTo>
                <a:lnTo>
                  <a:pt x="173645" y="1583514"/>
                </a:lnTo>
                <a:lnTo>
                  <a:pt x="132095" y="1563787"/>
                </a:lnTo>
                <a:lnTo>
                  <a:pt x="94870" y="1537475"/>
                </a:lnTo>
                <a:lnTo>
                  <a:pt x="62725" y="1505331"/>
                </a:lnTo>
                <a:lnTo>
                  <a:pt x="36412" y="1468108"/>
                </a:lnTo>
                <a:lnTo>
                  <a:pt x="16685" y="1426560"/>
                </a:lnTo>
                <a:lnTo>
                  <a:pt x="4296" y="1381439"/>
                </a:lnTo>
                <a:lnTo>
                  <a:pt x="0" y="1333499"/>
                </a:lnTo>
                <a:lnTo>
                  <a:pt x="0" y="266712"/>
                </a:lnTo>
                <a:close/>
              </a:path>
            </a:pathLst>
          </a:custGeom>
          <a:ln w="12700">
            <a:solidFill>
              <a:srgbClr val="8516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24254" y="3147485"/>
            <a:ext cx="32480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Mentoring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not….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381454" y="3577253"/>
            <a:ext cx="4667546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Spontaneous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or casual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same as coaching or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managing</a:t>
            </a:r>
            <a:r>
              <a:rPr lang="en-US" sz="20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lang="en-US"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49E8-0F7A-696F-31BB-C09D8EDC4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581"/>
            <a:ext cx="9134631" cy="1354217"/>
          </a:xfrm>
        </p:spPr>
        <p:txBody>
          <a:bodyPr/>
          <a:lstStyle/>
          <a:p>
            <a:r>
              <a:rPr lang="en-US" sz="4400" dirty="0"/>
              <a:t>Postdoc Mentorship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71194-7636-8003-2151-CC0CBE23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6629400" cy="553998"/>
          </a:xfrm>
        </p:spPr>
        <p:txBody>
          <a:bodyPr/>
          <a:lstStyle/>
          <a:p>
            <a:r>
              <a:rPr lang="en-US" b="1" dirty="0"/>
              <a:t>Total: </a:t>
            </a:r>
            <a:r>
              <a:rPr lang="en-US" dirty="0"/>
              <a:t>79 Postdocs are paired with a mentor of which 23 are from NPP</a:t>
            </a:r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A6196F-92BB-5DFE-EDCE-A1C732FDB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198193"/>
              </p:ext>
            </p:extLst>
          </p:nvPr>
        </p:nvGraphicFramePr>
        <p:xfrm>
          <a:off x="2133600" y="1848308"/>
          <a:ext cx="85953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727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463" y="316683"/>
            <a:ext cx="924289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75" dirty="0"/>
              <a:t>Program Structure</a:t>
            </a:r>
            <a:endParaRPr sz="4400" spc="-5" dirty="0"/>
          </a:p>
        </p:txBody>
      </p:sp>
      <p:sp>
        <p:nvSpPr>
          <p:cNvPr id="3" name="object 3"/>
          <p:cNvSpPr/>
          <p:nvPr/>
        </p:nvSpPr>
        <p:spPr>
          <a:xfrm>
            <a:off x="573786" y="1507997"/>
            <a:ext cx="1801367" cy="4491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948" y="1988129"/>
            <a:ext cx="15252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1:1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Mentoring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3618" y="2854452"/>
            <a:ext cx="1441703" cy="2920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9073" y="2961196"/>
            <a:ext cx="1271270" cy="2656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270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One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mentor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matched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with  one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mentee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based on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interests,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goals and 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preferences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identified  during the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enrollment  process.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6217" y="1507997"/>
            <a:ext cx="1801367" cy="4491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30542" y="1988129"/>
            <a:ext cx="951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latin typeface="Calibri"/>
                <a:cs typeface="Calibri"/>
              </a:rPr>
              <a:t>Duration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6050" y="2894838"/>
            <a:ext cx="1441703" cy="2920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0663" y="4014786"/>
            <a:ext cx="1297087" cy="5455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Until end of appointment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37888" y="1507998"/>
            <a:ext cx="1801367" cy="4491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30874" y="1848587"/>
            <a:ext cx="1416050" cy="6089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433070">
              <a:lnSpc>
                <a:spcPts val="2200"/>
              </a:lnSpc>
              <a:spcBef>
                <a:spcPts val="335"/>
              </a:spcBef>
            </a:pPr>
            <a:r>
              <a:rPr sz="2000" b="1" spc="-5" dirty="0">
                <a:latin typeface="Calibri"/>
                <a:cs typeface="Calibri"/>
              </a:rPr>
              <a:t>Time  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ommi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me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17720" y="2854452"/>
            <a:ext cx="1441703" cy="29207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1439" y="3886551"/>
            <a:ext cx="1173480" cy="8020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8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hour per  month.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0320" y="1507998"/>
            <a:ext cx="1801367" cy="4491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75776" y="1988129"/>
            <a:ext cx="11899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Enrollment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20611" y="2854452"/>
            <a:ext cx="1700021" cy="29207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11407" y="3132933"/>
            <a:ext cx="1519555" cy="208108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065" marR="5080" indent="-635" algn="ctr">
              <a:lnSpc>
                <a:spcPct val="91600"/>
              </a:lnSpc>
              <a:spcBef>
                <a:spcPts val="28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Complete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  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ee  profile by  accessing the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BNL</a:t>
            </a:r>
            <a:endParaRPr sz="1800" dirty="0">
              <a:latin typeface="Calibri"/>
              <a:cs typeface="Calibri"/>
              <a:hlinkClick r:id="rId11"/>
            </a:endParaRPr>
          </a:p>
          <a:p>
            <a:pPr marL="197485" marR="191135" algn="ctr">
              <a:lnSpc>
                <a:spcPts val="1980"/>
              </a:lnSpc>
              <a:spcBef>
                <a:spcPts val="30"/>
              </a:spcBef>
            </a:pPr>
            <a:r>
              <a:rPr lang="en-US" spc="-10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Postdoc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Mentorship</a:t>
            </a:r>
            <a:endParaRPr sz="1800" dirty="0">
              <a:latin typeface="Calibri"/>
              <a:cs typeface="Calibri"/>
              <a:hlinkClick r:id="rId11"/>
            </a:endParaRPr>
          </a:p>
          <a:p>
            <a:pPr marL="36830" marR="29845" indent="-1270" algn="ctr">
              <a:lnSpc>
                <a:spcPts val="1970"/>
              </a:lnSpc>
              <a:spcBef>
                <a:spcPts val="1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Program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SharePoint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site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01990" y="1507997"/>
            <a:ext cx="1801367" cy="4491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37369" y="1848587"/>
            <a:ext cx="931544" cy="6089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1920" marR="5080" indent="-109855">
              <a:lnSpc>
                <a:spcPts val="2200"/>
              </a:lnSpc>
              <a:spcBef>
                <a:spcPts val="335"/>
              </a:spcBef>
            </a:pPr>
            <a:r>
              <a:rPr sz="2000" b="1" spc="-5" dirty="0">
                <a:latin typeface="Calibri"/>
                <a:cs typeface="Calibri"/>
              </a:rPr>
              <a:t>Le</a:t>
            </a:r>
            <a:r>
              <a:rPr sz="2000" b="1" spc="-10" dirty="0">
                <a:latin typeface="Calibri"/>
                <a:cs typeface="Calibri"/>
              </a:rPr>
              <a:t>ar</a:t>
            </a:r>
            <a:r>
              <a:rPr sz="2000" b="1" spc="-5" dirty="0">
                <a:latin typeface="Calibri"/>
                <a:cs typeface="Calibri"/>
              </a:rPr>
              <a:t>ning  </a:t>
            </a:r>
            <a:r>
              <a:rPr sz="2000" b="1" spc="-20" dirty="0">
                <a:latin typeface="Calibri"/>
                <a:cs typeface="Calibri"/>
              </a:rPr>
              <a:t>Events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81822" y="2913251"/>
            <a:ext cx="1437503" cy="1681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71708" y="3099004"/>
            <a:ext cx="1280160" cy="130997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lang="en-US" sz="1800" spc="-5" dirty="0">
                <a:solidFill>
                  <a:srgbClr val="FFFFFF"/>
                </a:solidFill>
                <a:latin typeface="Calibri"/>
                <a:cs typeface="Calibri"/>
              </a:rPr>
              <a:t>Additional Professional development </a:t>
            </a:r>
            <a:r>
              <a:rPr lang="en-US" spc="-5" dirty="0">
                <a:solidFill>
                  <a:srgbClr val="FFFFFF"/>
                </a:solidFill>
                <a:latin typeface="Calibri"/>
                <a:cs typeface="Calibri"/>
              </a:rPr>
              <a:t>courses </a:t>
            </a:r>
            <a:r>
              <a:rPr lang="en-US" sz="1800" spc="-5" dirty="0">
                <a:solidFill>
                  <a:srgbClr val="FFFFFF"/>
                </a:solidFill>
                <a:latin typeface="Calibri"/>
                <a:cs typeface="Calibri"/>
              </a:rPr>
              <a:t>held quarterly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234422" y="1507997"/>
            <a:ext cx="1801367" cy="44919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481894" y="1754671"/>
            <a:ext cx="1306830" cy="8020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sz="1800" b="1" spc="-10" dirty="0">
                <a:latin typeface="Calibri"/>
                <a:cs typeface="Calibri"/>
              </a:rPr>
              <a:t>Mentoring  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v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pme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t  </a:t>
            </a:r>
            <a:r>
              <a:rPr sz="1800" b="1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414254" y="2854452"/>
            <a:ext cx="1441703" cy="29207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557654" y="3760948"/>
            <a:ext cx="1154430" cy="10534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-1270" algn="ctr">
              <a:lnSpc>
                <a:spcPct val="91600"/>
              </a:lnSpc>
              <a:spcBef>
                <a:spcPts val="28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Identify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career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 p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nal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goals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117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6D98376E-17DC-71DA-F673-A29683405C24}"/>
              </a:ext>
            </a:extLst>
          </p:cNvPr>
          <p:cNvSpPr/>
          <p:nvPr/>
        </p:nvSpPr>
        <p:spPr>
          <a:xfrm>
            <a:off x="8481822" y="4694769"/>
            <a:ext cx="1437503" cy="10804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07C513F0-EDCA-8E40-05BF-DCC73485CC3E}"/>
              </a:ext>
            </a:extLst>
          </p:cNvPr>
          <p:cNvSpPr txBox="1"/>
          <p:nvPr/>
        </p:nvSpPr>
        <p:spPr>
          <a:xfrm>
            <a:off x="8560493" y="4740031"/>
            <a:ext cx="1280160" cy="800347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80"/>
              </a:spcBef>
            </a:pPr>
            <a:r>
              <a:rPr lang="en-US" sz="1800" spc="-5" dirty="0">
                <a:solidFill>
                  <a:srgbClr val="FFFFFF"/>
                </a:solidFill>
                <a:latin typeface="Calibri"/>
                <a:cs typeface="Calibri"/>
              </a:rPr>
              <a:t>Mentoring Connect Meetings</a:t>
            </a:r>
            <a:endParaRPr sz="1800" dirty="0">
              <a:latin typeface="Calibri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5F6F-0329-4CED-81FF-0C047B68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8313"/>
            <a:ext cx="535686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Tools and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41ADA8-047B-4979-B542-D15EBD267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956171"/>
              </p:ext>
            </p:extLst>
          </p:nvPr>
        </p:nvGraphicFramePr>
        <p:xfrm>
          <a:off x="1905000" y="1248927"/>
          <a:ext cx="9219856" cy="547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0FD7DE7-789A-4541-9175-1929BC875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747" y="6278306"/>
            <a:ext cx="1944793" cy="463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77B99B-6E0A-479A-90A4-E9FD8A6753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541" t="18485" r="87913" b="17437"/>
          <a:stretch/>
        </p:blipFill>
        <p:spPr>
          <a:xfrm flipH="1">
            <a:off x="-1" y="8313"/>
            <a:ext cx="1870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53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75F4-3660-483E-B487-D8E893A1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51" y="121830"/>
            <a:ext cx="11082291" cy="100810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Mentoring Development Plan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933D87-B013-01AD-FE5E-5BC6CB6D5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33722"/>
              </p:ext>
            </p:extLst>
          </p:nvPr>
        </p:nvGraphicFramePr>
        <p:xfrm>
          <a:off x="427295" y="1122736"/>
          <a:ext cx="11621400" cy="5104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070CE-EBFE-4561-BB92-870DF1575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7832" y="6356350"/>
            <a:ext cx="885967" cy="365125"/>
          </a:xfrm>
          <a:prstGeom prst="rect">
            <a:avLst/>
          </a:prstGeom>
        </p:spPr>
        <p:txBody>
          <a:bodyPr lIns="0" tIns="0" rIns="45720" bIns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86952-1A15-454D-B6AA-77201984ED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541" t="18485" r="87913" b="17437"/>
          <a:stretch/>
        </p:blipFill>
        <p:spPr>
          <a:xfrm flipH="1">
            <a:off x="-1" y="8313"/>
            <a:ext cx="18703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ED9861-6127-4CD0-AEFF-980A7099B1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10" y="6356350"/>
            <a:ext cx="1944793" cy="4633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4BFD1-1303-9785-0068-610D9BBEFD4D}"/>
              </a:ext>
            </a:extLst>
          </p:cNvPr>
          <p:cNvSpPr txBox="1"/>
          <p:nvPr/>
        </p:nvSpPr>
        <p:spPr>
          <a:xfrm>
            <a:off x="914400" y="2450482"/>
            <a:ext cx="19447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provide structure from the start of the program, postdocs are encouraged to complete a Mentoring Development Plan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37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1FCE6-FA85-C621-4B37-C6FD9230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984885"/>
          </a:xfrm>
        </p:spPr>
        <p:txBody>
          <a:bodyPr/>
          <a:lstStyle/>
          <a:p>
            <a:r>
              <a:rPr lang="en-US" dirty="0" err="1"/>
              <a:t>myIDP</a:t>
            </a:r>
            <a:r>
              <a:rPr lang="en-US" dirty="0"/>
              <a:t>- Science Careers </a:t>
            </a:r>
            <a:r>
              <a:rPr lang="en-US" sz="2400" dirty="0"/>
              <a:t>Individual Development Plan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7858D-F4C6-B0EF-C9CD-C0EA8C503C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417" r="26786"/>
          <a:stretch/>
        </p:blipFill>
        <p:spPr>
          <a:xfrm>
            <a:off x="3696365" y="1594220"/>
            <a:ext cx="6248400" cy="1432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2B340D-9C4C-BD6E-3D82-930C1BCDF1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52" r="52395"/>
          <a:stretch/>
        </p:blipFill>
        <p:spPr>
          <a:xfrm>
            <a:off x="609600" y="1752600"/>
            <a:ext cx="1514557" cy="4108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61F4B2-12F0-E26F-B931-77BF8FB1F8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236" r="21667"/>
          <a:stretch/>
        </p:blipFill>
        <p:spPr>
          <a:xfrm>
            <a:off x="3810001" y="3428999"/>
            <a:ext cx="3581399" cy="302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37527BB-C3CD-C391-71B6-DAA83C9A57F6}"/>
              </a:ext>
            </a:extLst>
          </p:cNvPr>
          <p:cNvSpPr/>
          <p:nvPr/>
        </p:nvSpPr>
        <p:spPr>
          <a:xfrm>
            <a:off x="2217063" y="4343400"/>
            <a:ext cx="1371600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B2B281-5414-4F8A-4BD0-3785A0FEEA89}"/>
              </a:ext>
            </a:extLst>
          </p:cNvPr>
          <p:cNvSpPr txBox="1"/>
          <p:nvPr/>
        </p:nvSpPr>
        <p:spPr>
          <a:xfrm>
            <a:off x="9525000" y="6400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Myidp.sciencecareers.org</a:t>
            </a:r>
            <a:r>
              <a:rPr lang="en-US" dirty="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49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CF5DA7-2A67-7509-DE09-3A41AD02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4"/>
              </a:rPr>
              <a:t>National Postdoc Association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26422-05BB-9105-B9A7-7210EC141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19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 postdocs have access to a National Postdoc Association account sponsored by BNL.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FC317-D25C-F503-6EB7-B74E994C2B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602"/>
          <a:stretch/>
        </p:blipFill>
        <p:spPr>
          <a:xfrm>
            <a:off x="1066800" y="1965142"/>
            <a:ext cx="7959531" cy="3734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FA04EB-A318-9165-EDE7-9C7DACA346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061" r="75351"/>
          <a:stretch/>
        </p:blipFill>
        <p:spPr>
          <a:xfrm>
            <a:off x="9974119" y="1752800"/>
            <a:ext cx="1803493" cy="4894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68B08-62B7-EAA2-DF88-357C476B1F23}"/>
              </a:ext>
            </a:extLst>
          </p:cNvPr>
          <p:cNvSpPr txBox="1"/>
          <p:nvPr/>
        </p:nvSpPr>
        <p:spPr>
          <a:xfrm>
            <a:off x="3560170" y="6219222"/>
            <a:ext cx="5355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 to create your account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83664-6BF2-4E9B-2777-4A3FD9AE6B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541" t="18485" r="87913" b="17437"/>
          <a:stretch/>
        </p:blipFill>
        <p:spPr>
          <a:xfrm flipH="1">
            <a:off x="-1" y="8313"/>
            <a:ext cx="1870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3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30" y="554153"/>
            <a:ext cx="5742188" cy="574218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98D1-A898-4ACB-989A-2E48A8BA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4101628" cy="4270964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FY 23 Postdoc-  Specific Learning Opportunities</a:t>
            </a:r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4" y="374396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11" y="1084508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7A56-61D8-4DAF-B0FA-CDE2C755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5" y="518401"/>
            <a:ext cx="4771607" cy="5837948"/>
          </a:xfrm>
          <a:solidFill>
            <a:srgbClr val="FFFFFF">
              <a:alpha val="76078"/>
            </a:srgb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Shipley Associates: Proposal Content Management: A Secret Weapon</a:t>
            </a:r>
          </a:p>
          <a:p>
            <a:pPr marL="0" indent="0">
              <a:buNone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Principiae: Making the Most of Your Presentations</a:t>
            </a:r>
          </a:p>
          <a:p>
            <a:pPr marL="0" indent="0">
              <a:buNone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Brian Palermo: Communicating Your Science</a:t>
            </a:r>
          </a:p>
          <a:p>
            <a:pPr marL="0" indent="0">
              <a:buNone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Upcoming, 9/7: </a:t>
            </a: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SciPhD</a:t>
            </a: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: The Business of Science</a:t>
            </a:r>
          </a:p>
          <a:p>
            <a:pPr marL="0" indent="0">
              <a:buNone/>
            </a:pPr>
            <a:endParaRPr lang="en-US" sz="20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1401" b="1" dirty="0">
                <a:solidFill>
                  <a:schemeClr val="tx1">
                    <a:alpha val="80000"/>
                  </a:schemeClr>
                </a:solidFill>
              </a:rPr>
              <a:t>*Learning events subject to change based on participant needs.</a:t>
            </a:r>
          </a:p>
        </p:txBody>
      </p:sp>
      <p:sp>
        <p:nvSpPr>
          <p:cNvPr id="24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19"/>
            <a:ext cx="112427" cy="112427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5"/>
            <a:ext cx="0" cy="3238729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E997369-467A-4C51-BE28-84CB656C3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44" y="6348677"/>
            <a:ext cx="1944793" cy="4633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2FE6EF-8696-45B1-8BB1-A73F6EE1D0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41" t="18485" r="87913" b="17437"/>
          <a:stretch/>
        </p:blipFill>
        <p:spPr>
          <a:xfrm flipH="1">
            <a:off x="-1" y="8313"/>
            <a:ext cx="1870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493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714</Words>
  <Application>Microsoft Office PowerPoint</Application>
  <PresentationFormat>Widescreen</PresentationFormat>
  <Paragraphs>106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2_Office Theme</vt:lpstr>
      <vt:lpstr>3_Office Theme</vt:lpstr>
      <vt:lpstr>1_Office Theme</vt:lpstr>
      <vt:lpstr>Professional Development for Postdocs</vt:lpstr>
      <vt:lpstr>What is Mentoring?</vt:lpstr>
      <vt:lpstr>Postdoc Mentorship Program</vt:lpstr>
      <vt:lpstr>Program Structure</vt:lpstr>
      <vt:lpstr>Tools and Resources</vt:lpstr>
      <vt:lpstr>Mentoring Development Plan</vt:lpstr>
      <vt:lpstr>myIDP- Science Careers Individual Development Plan</vt:lpstr>
      <vt:lpstr>National Postdoc Association</vt:lpstr>
      <vt:lpstr>FY 23 Postdoc-  Specific Learning Opportunities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Collins, Erica</dc:creator>
  <cp:lastModifiedBy>Collins, Erica</cp:lastModifiedBy>
  <cp:revision>2</cp:revision>
  <dcterms:created xsi:type="dcterms:W3CDTF">2023-06-15T18:06:38Z</dcterms:created>
  <dcterms:modified xsi:type="dcterms:W3CDTF">2023-08-25T13:33:05Z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2022-11-16T00:00:00Z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2023-06-15T00:00:00Z</vt:filetime>
  </property>
  <property fmtid="{D5CDD505-2E9C-101B-9397-08002B2CF9AE}" pid="5" name="ArticulateGUID">
    <vt:lpwstr>5287966C-A3A5-44CE-B772-5E2C8B7CF5F8</vt:lpwstr>
  </property>
  <property fmtid="{D5CDD505-2E9C-101B-9397-08002B2CF9AE}" pid="6" name="ArticulatePath">
    <vt:lpwstr>https://brookhavenlab-my.sharepoint.com/personal/ecollins_bnl_gov/Documents/Mentoring/Lab-wide/Presentations/2022/Mentoring for Growth- ECRG_Juen23</vt:lpwstr>
  </property>
</Properties>
</file>