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0"/>
  </p:notesMasterIdLst>
  <p:sldIdLst>
    <p:sldId id="256" r:id="rId5"/>
    <p:sldId id="274" r:id="rId6"/>
    <p:sldId id="275" r:id="rId7"/>
    <p:sldId id="258" r:id="rId8"/>
    <p:sldId id="262" r:id="rId9"/>
    <p:sldId id="263" r:id="rId10"/>
    <p:sldId id="265" r:id="rId11"/>
    <p:sldId id="266" r:id="rId12"/>
    <p:sldId id="267" r:id="rId13"/>
    <p:sldId id="269" r:id="rId14"/>
    <p:sldId id="276" r:id="rId15"/>
    <p:sldId id="278" r:id="rId16"/>
    <p:sldId id="277" r:id="rId17"/>
    <p:sldId id="260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94"/>
  </p:normalViewPr>
  <p:slideViewPr>
    <p:cSldViewPr snapToGrid="0" snapToObjects="1">
      <p:cViewPr varScale="1">
        <p:scale>
          <a:sx n="115" d="100"/>
          <a:sy n="115" d="100"/>
        </p:scale>
        <p:origin x="5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hyperlink" Target="mailto:ASAP@BNL.gov" TargetMode="External"/><Relationship Id="rId7" Type="http://schemas.openxmlformats.org/officeDocument/2006/relationships/image" Target="../media/image35.png"/><Relationship Id="rId2" Type="http://schemas.openxmlformats.org/officeDocument/2006/relationships/hyperlink" Target="https://teams.microsoft.com/l/team/19%3a217e558cbe4e4918829fe1de091293c6%40thread.skype/conversations?groupId=8a211d13-3105-45f3-a690-3e97c4373112&amp;tenantId=89561e60-dc75-4c28-a1c9-2e8d8870196b" TargetMode="External"/><Relationship Id="rId1" Type="http://schemas.openxmlformats.org/officeDocument/2006/relationships/hyperlink" Target="http://wpw.bnl.gov/asap" TargetMode="Externa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hyperlink" Target="https://www.facebook.com/groups/asapbnl/" TargetMode="External"/><Relationship Id="rId9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hyperlink" Target="http://wpw.bnl.gov/asap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hyperlink" Target="https://teams.microsoft.com/l/team/19%3a217e558cbe4e4918829fe1de091293c6%40thread.skype/conversations?groupId=8a211d13-3105-45f3-a690-3e97c4373112&amp;tenantId=89561e60-dc75-4c28-a1c9-2e8d8870196b" TargetMode="External"/><Relationship Id="rId11" Type="http://schemas.openxmlformats.org/officeDocument/2006/relationships/hyperlink" Target="https://www.facebook.com/groups/asapbnl/" TargetMode="External"/><Relationship Id="rId5" Type="http://schemas.openxmlformats.org/officeDocument/2006/relationships/image" Target="../media/image36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hyperlink" Target="mailto:ASAP@BNL.gov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2A72C6-9D30-4D49-BA82-4BFD865C8AD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AC3BA9E-01EE-46FE-A5FB-0C0AAC2F2197}">
      <dgm:prSet/>
      <dgm:spPr/>
      <dgm:t>
        <a:bodyPr/>
        <a:lstStyle/>
        <a:p>
          <a:pPr>
            <a:defRPr cap="all"/>
          </a:pPr>
          <a:r>
            <a:rPr lang="en-US" dirty="0">
              <a:solidFill>
                <a:schemeClr val="tx1"/>
              </a:solidFill>
            </a:rPr>
            <a:t>improve the quality of life of our members</a:t>
          </a:r>
        </a:p>
      </dgm:t>
    </dgm:pt>
    <dgm:pt modelId="{41F194A5-7838-48F9-A999-CA0985CF468C}" type="parTrans" cxnId="{4239E94C-0ACF-438F-BA49-804C4CFD28F0}">
      <dgm:prSet/>
      <dgm:spPr/>
      <dgm:t>
        <a:bodyPr/>
        <a:lstStyle/>
        <a:p>
          <a:endParaRPr lang="en-US"/>
        </a:p>
      </dgm:t>
    </dgm:pt>
    <dgm:pt modelId="{886FB7EE-A206-48E3-AE7A-10C1AACD98CE}" type="sibTrans" cxnId="{4239E94C-0ACF-438F-BA49-804C4CFD28F0}">
      <dgm:prSet/>
      <dgm:spPr/>
      <dgm:t>
        <a:bodyPr/>
        <a:lstStyle/>
        <a:p>
          <a:endParaRPr lang="en-US"/>
        </a:p>
      </dgm:t>
    </dgm:pt>
    <dgm:pt modelId="{7BA65C29-36B8-4724-B821-702939C84A32}">
      <dgm:prSet/>
      <dgm:spPr/>
      <dgm:t>
        <a:bodyPr/>
        <a:lstStyle/>
        <a:p>
          <a:pPr>
            <a:defRPr cap="all"/>
          </a:pPr>
          <a:r>
            <a:rPr lang="en-US" dirty="0">
              <a:solidFill>
                <a:schemeClr val="tx1"/>
              </a:solidFill>
            </a:rPr>
            <a:t>act as a magnet to bring together students and postdocs in a social setting </a:t>
          </a:r>
        </a:p>
      </dgm:t>
    </dgm:pt>
    <dgm:pt modelId="{24CC4F47-381E-4FF0-BF0B-4FEE93F7520F}" type="parTrans" cxnId="{471EAF63-E835-4D07-AE0B-F38F96BEC4F7}">
      <dgm:prSet/>
      <dgm:spPr/>
      <dgm:t>
        <a:bodyPr/>
        <a:lstStyle/>
        <a:p>
          <a:endParaRPr lang="en-US"/>
        </a:p>
      </dgm:t>
    </dgm:pt>
    <dgm:pt modelId="{F43BE839-23FA-43E4-BE90-25281BDA2A11}" type="sibTrans" cxnId="{471EAF63-E835-4D07-AE0B-F38F96BEC4F7}">
      <dgm:prSet/>
      <dgm:spPr/>
      <dgm:t>
        <a:bodyPr/>
        <a:lstStyle/>
        <a:p>
          <a:endParaRPr lang="en-US"/>
        </a:p>
      </dgm:t>
    </dgm:pt>
    <dgm:pt modelId="{FF211634-33F0-48AA-8203-CE552579B7A2}">
      <dgm:prSet/>
      <dgm:spPr/>
      <dgm:t>
        <a:bodyPr/>
        <a:lstStyle/>
        <a:p>
          <a:pPr>
            <a:defRPr cap="all"/>
          </a:pPr>
          <a:r>
            <a:rPr lang="en-US" dirty="0">
              <a:solidFill>
                <a:schemeClr val="tx1"/>
              </a:solidFill>
            </a:rPr>
            <a:t>advocate for and represent its members collectively at BNL</a:t>
          </a:r>
        </a:p>
      </dgm:t>
    </dgm:pt>
    <dgm:pt modelId="{BC163E72-C2A4-4495-9BBB-F095C10EF8EA}" type="parTrans" cxnId="{9417A57B-1FD6-4298-9814-F0D973A00366}">
      <dgm:prSet/>
      <dgm:spPr/>
      <dgm:t>
        <a:bodyPr/>
        <a:lstStyle/>
        <a:p>
          <a:endParaRPr lang="en-US"/>
        </a:p>
      </dgm:t>
    </dgm:pt>
    <dgm:pt modelId="{2F302B05-E7E3-4263-AC3A-C80E88C97ED0}" type="sibTrans" cxnId="{9417A57B-1FD6-4298-9814-F0D973A00366}">
      <dgm:prSet/>
      <dgm:spPr/>
      <dgm:t>
        <a:bodyPr/>
        <a:lstStyle/>
        <a:p>
          <a:endParaRPr lang="en-US"/>
        </a:p>
      </dgm:t>
    </dgm:pt>
    <dgm:pt modelId="{EDCD1539-5436-4729-B6CD-D3A08AE21048}">
      <dgm:prSet/>
      <dgm:spPr/>
      <dgm:t>
        <a:bodyPr/>
        <a:lstStyle/>
        <a:p>
          <a:pPr>
            <a:defRPr cap="all"/>
          </a:pPr>
          <a:r>
            <a:rPr lang="en-US" dirty="0">
              <a:solidFill>
                <a:schemeClr val="tx1"/>
              </a:solidFill>
            </a:rPr>
            <a:t>provide professional development opportunities to its members</a:t>
          </a:r>
        </a:p>
      </dgm:t>
    </dgm:pt>
    <dgm:pt modelId="{75074073-B672-4B4E-984D-3356B2F09699}" type="parTrans" cxnId="{AD5D1FF5-D475-4417-AE1D-88DB220B8782}">
      <dgm:prSet/>
      <dgm:spPr/>
      <dgm:t>
        <a:bodyPr/>
        <a:lstStyle/>
        <a:p>
          <a:endParaRPr lang="en-US"/>
        </a:p>
      </dgm:t>
    </dgm:pt>
    <dgm:pt modelId="{775C8E2D-E72A-4AC5-B94F-F8953B45DA0C}" type="sibTrans" cxnId="{AD5D1FF5-D475-4417-AE1D-88DB220B8782}">
      <dgm:prSet/>
      <dgm:spPr/>
      <dgm:t>
        <a:bodyPr/>
        <a:lstStyle/>
        <a:p>
          <a:endParaRPr lang="en-US"/>
        </a:p>
      </dgm:t>
    </dgm:pt>
    <dgm:pt modelId="{EE645FDA-9E48-402A-9AC8-DF7345A67086}" type="pres">
      <dgm:prSet presAssocID="{0B2A72C6-9D30-4D49-BA82-4BFD865C8AD3}" presName="root" presStyleCnt="0">
        <dgm:presLayoutVars>
          <dgm:dir/>
          <dgm:resizeHandles val="exact"/>
        </dgm:presLayoutVars>
      </dgm:prSet>
      <dgm:spPr/>
    </dgm:pt>
    <dgm:pt modelId="{5661AB63-B363-47FA-B32C-5C2DAF32C441}" type="pres">
      <dgm:prSet presAssocID="{4AC3BA9E-01EE-46FE-A5FB-0C0AAC2F2197}" presName="compNode" presStyleCnt="0"/>
      <dgm:spPr/>
    </dgm:pt>
    <dgm:pt modelId="{E11AC446-71FE-48A1-8D0A-15692AA057AE}" type="pres">
      <dgm:prSet presAssocID="{4AC3BA9E-01EE-46FE-A5FB-0C0AAC2F2197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601F1407-67C3-410C-8CEE-61DD057AF20F}" type="pres">
      <dgm:prSet presAssocID="{4AC3BA9E-01EE-46FE-A5FB-0C0AAC2F219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2E26E560-751E-4247-835E-F639E645C590}" type="pres">
      <dgm:prSet presAssocID="{4AC3BA9E-01EE-46FE-A5FB-0C0AAC2F2197}" presName="spaceRect" presStyleCnt="0"/>
      <dgm:spPr/>
    </dgm:pt>
    <dgm:pt modelId="{CF07CDE7-C64E-4566-981C-B39BA744984D}" type="pres">
      <dgm:prSet presAssocID="{4AC3BA9E-01EE-46FE-A5FB-0C0AAC2F2197}" presName="textRect" presStyleLbl="revTx" presStyleIdx="0" presStyleCnt="4">
        <dgm:presLayoutVars>
          <dgm:chMax val="1"/>
          <dgm:chPref val="1"/>
        </dgm:presLayoutVars>
      </dgm:prSet>
      <dgm:spPr/>
    </dgm:pt>
    <dgm:pt modelId="{8AB69899-B2D2-4EF3-B6FA-CCDC0643E028}" type="pres">
      <dgm:prSet presAssocID="{886FB7EE-A206-48E3-AE7A-10C1AACD98CE}" presName="sibTrans" presStyleCnt="0"/>
      <dgm:spPr/>
    </dgm:pt>
    <dgm:pt modelId="{B0D0D66A-FFB7-4776-9141-29467B309925}" type="pres">
      <dgm:prSet presAssocID="{7BA65C29-36B8-4724-B821-702939C84A32}" presName="compNode" presStyleCnt="0"/>
      <dgm:spPr/>
    </dgm:pt>
    <dgm:pt modelId="{923B4F82-0D78-49B3-BC45-192D45B0045A}" type="pres">
      <dgm:prSet presAssocID="{7BA65C29-36B8-4724-B821-702939C84A32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8E561E1D-BC3F-43AF-A131-ACB3C3D38539}" type="pres">
      <dgm:prSet presAssocID="{7BA65C29-36B8-4724-B821-702939C84A3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et"/>
        </a:ext>
      </dgm:extLst>
    </dgm:pt>
    <dgm:pt modelId="{402529A7-FB18-4BBF-A6C1-B23CFBCC1D0E}" type="pres">
      <dgm:prSet presAssocID="{7BA65C29-36B8-4724-B821-702939C84A32}" presName="spaceRect" presStyleCnt="0"/>
      <dgm:spPr/>
    </dgm:pt>
    <dgm:pt modelId="{0783A18B-447E-49A1-9CFF-F8375AE6ADD3}" type="pres">
      <dgm:prSet presAssocID="{7BA65C29-36B8-4724-B821-702939C84A32}" presName="textRect" presStyleLbl="revTx" presStyleIdx="1" presStyleCnt="4">
        <dgm:presLayoutVars>
          <dgm:chMax val="1"/>
          <dgm:chPref val="1"/>
        </dgm:presLayoutVars>
      </dgm:prSet>
      <dgm:spPr/>
    </dgm:pt>
    <dgm:pt modelId="{DDFB1F6B-5BF7-4701-95A9-B782D8E75F2B}" type="pres">
      <dgm:prSet presAssocID="{F43BE839-23FA-43E4-BE90-25281BDA2A11}" presName="sibTrans" presStyleCnt="0"/>
      <dgm:spPr/>
    </dgm:pt>
    <dgm:pt modelId="{A1458067-BCB7-483C-A3B3-8C3722D627CE}" type="pres">
      <dgm:prSet presAssocID="{FF211634-33F0-48AA-8203-CE552579B7A2}" presName="compNode" presStyleCnt="0"/>
      <dgm:spPr/>
    </dgm:pt>
    <dgm:pt modelId="{25B7B149-2E34-4791-A918-2F9E4DF7B233}" type="pres">
      <dgm:prSet presAssocID="{FF211634-33F0-48AA-8203-CE552579B7A2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02C130E9-A796-4EE2-9087-F768A7ABBC6A}" type="pres">
      <dgm:prSet presAssocID="{FF211634-33F0-48AA-8203-CE552579B7A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C249614D-1525-439F-BE58-50D55600C9BC}" type="pres">
      <dgm:prSet presAssocID="{FF211634-33F0-48AA-8203-CE552579B7A2}" presName="spaceRect" presStyleCnt="0"/>
      <dgm:spPr/>
    </dgm:pt>
    <dgm:pt modelId="{F6316214-D2B8-4B71-8D60-50C6AC9D42AC}" type="pres">
      <dgm:prSet presAssocID="{FF211634-33F0-48AA-8203-CE552579B7A2}" presName="textRect" presStyleLbl="revTx" presStyleIdx="2" presStyleCnt="4">
        <dgm:presLayoutVars>
          <dgm:chMax val="1"/>
          <dgm:chPref val="1"/>
        </dgm:presLayoutVars>
      </dgm:prSet>
      <dgm:spPr/>
    </dgm:pt>
    <dgm:pt modelId="{30180BDB-D5E8-458D-87FD-FE8A74075B01}" type="pres">
      <dgm:prSet presAssocID="{2F302B05-E7E3-4263-AC3A-C80E88C97ED0}" presName="sibTrans" presStyleCnt="0"/>
      <dgm:spPr/>
    </dgm:pt>
    <dgm:pt modelId="{7FE6BBD4-25E2-47D6-A918-98AF40E0B824}" type="pres">
      <dgm:prSet presAssocID="{EDCD1539-5436-4729-B6CD-D3A08AE21048}" presName="compNode" presStyleCnt="0"/>
      <dgm:spPr/>
    </dgm:pt>
    <dgm:pt modelId="{59DEF11D-D7A0-4B37-844B-ABE0938154B4}" type="pres">
      <dgm:prSet presAssocID="{EDCD1539-5436-4729-B6CD-D3A08AE21048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7830DE8C-B63B-4158-9EBF-08EC9487A398}" type="pres">
      <dgm:prSet presAssocID="{EDCD1539-5436-4729-B6CD-D3A08AE2104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7D5D70C1-A670-49C3-97E3-DF8E0B9536F1}" type="pres">
      <dgm:prSet presAssocID="{EDCD1539-5436-4729-B6CD-D3A08AE21048}" presName="spaceRect" presStyleCnt="0"/>
      <dgm:spPr/>
    </dgm:pt>
    <dgm:pt modelId="{9EBCA6F1-CC8E-44E8-AABE-7E4B82CAB5DD}" type="pres">
      <dgm:prSet presAssocID="{EDCD1539-5436-4729-B6CD-D3A08AE2104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88B291E-66B9-4502-AB8E-4E75A97FEEC1}" type="presOf" srcId="{0B2A72C6-9D30-4D49-BA82-4BFD865C8AD3}" destId="{EE645FDA-9E48-402A-9AC8-DF7345A67086}" srcOrd="0" destOrd="0" presId="urn:microsoft.com/office/officeart/2018/5/layout/IconLeafLabelList"/>
    <dgm:cxn modelId="{C71A234A-B23F-4944-966C-018CABA990E3}" type="presOf" srcId="{4AC3BA9E-01EE-46FE-A5FB-0C0AAC2F2197}" destId="{CF07CDE7-C64E-4566-981C-B39BA744984D}" srcOrd="0" destOrd="0" presId="urn:microsoft.com/office/officeart/2018/5/layout/IconLeafLabelList"/>
    <dgm:cxn modelId="{4239E94C-0ACF-438F-BA49-804C4CFD28F0}" srcId="{0B2A72C6-9D30-4D49-BA82-4BFD865C8AD3}" destId="{4AC3BA9E-01EE-46FE-A5FB-0C0AAC2F2197}" srcOrd="0" destOrd="0" parTransId="{41F194A5-7838-48F9-A999-CA0985CF468C}" sibTransId="{886FB7EE-A206-48E3-AE7A-10C1AACD98CE}"/>
    <dgm:cxn modelId="{471EAF63-E835-4D07-AE0B-F38F96BEC4F7}" srcId="{0B2A72C6-9D30-4D49-BA82-4BFD865C8AD3}" destId="{7BA65C29-36B8-4724-B821-702939C84A32}" srcOrd="1" destOrd="0" parTransId="{24CC4F47-381E-4FF0-BF0B-4FEE93F7520F}" sibTransId="{F43BE839-23FA-43E4-BE90-25281BDA2A11}"/>
    <dgm:cxn modelId="{DA5A1176-474C-4045-B912-4690476DEDC7}" type="presOf" srcId="{FF211634-33F0-48AA-8203-CE552579B7A2}" destId="{F6316214-D2B8-4B71-8D60-50C6AC9D42AC}" srcOrd="0" destOrd="0" presId="urn:microsoft.com/office/officeart/2018/5/layout/IconLeafLabelList"/>
    <dgm:cxn modelId="{9417A57B-1FD6-4298-9814-F0D973A00366}" srcId="{0B2A72C6-9D30-4D49-BA82-4BFD865C8AD3}" destId="{FF211634-33F0-48AA-8203-CE552579B7A2}" srcOrd="2" destOrd="0" parTransId="{BC163E72-C2A4-4495-9BBB-F095C10EF8EA}" sibTransId="{2F302B05-E7E3-4263-AC3A-C80E88C97ED0}"/>
    <dgm:cxn modelId="{C81F8585-9252-4C5E-848A-FE1AF96C6B5F}" type="presOf" srcId="{7BA65C29-36B8-4724-B821-702939C84A32}" destId="{0783A18B-447E-49A1-9CFF-F8375AE6ADD3}" srcOrd="0" destOrd="0" presId="urn:microsoft.com/office/officeart/2018/5/layout/IconLeafLabelList"/>
    <dgm:cxn modelId="{5A671C99-C561-43E4-9349-32E3A880091A}" type="presOf" srcId="{EDCD1539-5436-4729-B6CD-D3A08AE21048}" destId="{9EBCA6F1-CC8E-44E8-AABE-7E4B82CAB5DD}" srcOrd="0" destOrd="0" presId="urn:microsoft.com/office/officeart/2018/5/layout/IconLeafLabelList"/>
    <dgm:cxn modelId="{AD5D1FF5-D475-4417-AE1D-88DB220B8782}" srcId="{0B2A72C6-9D30-4D49-BA82-4BFD865C8AD3}" destId="{EDCD1539-5436-4729-B6CD-D3A08AE21048}" srcOrd="3" destOrd="0" parTransId="{75074073-B672-4B4E-984D-3356B2F09699}" sibTransId="{775C8E2D-E72A-4AC5-B94F-F8953B45DA0C}"/>
    <dgm:cxn modelId="{5E4528C0-9C6C-40F5-B411-0427A058B35D}" type="presParOf" srcId="{EE645FDA-9E48-402A-9AC8-DF7345A67086}" destId="{5661AB63-B363-47FA-B32C-5C2DAF32C441}" srcOrd="0" destOrd="0" presId="urn:microsoft.com/office/officeart/2018/5/layout/IconLeafLabelList"/>
    <dgm:cxn modelId="{7629425D-E79A-4329-A1EE-653FEBC69A1A}" type="presParOf" srcId="{5661AB63-B363-47FA-B32C-5C2DAF32C441}" destId="{E11AC446-71FE-48A1-8D0A-15692AA057AE}" srcOrd="0" destOrd="0" presId="urn:microsoft.com/office/officeart/2018/5/layout/IconLeafLabelList"/>
    <dgm:cxn modelId="{ADDF95DC-1978-4D8E-B330-CF25261F4AA1}" type="presParOf" srcId="{5661AB63-B363-47FA-B32C-5C2DAF32C441}" destId="{601F1407-67C3-410C-8CEE-61DD057AF20F}" srcOrd="1" destOrd="0" presId="urn:microsoft.com/office/officeart/2018/5/layout/IconLeafLabelList"/>
    <dgm:cxn modelId="{7CC4C2E9-0FEC-482B-A58F-DDFEC33FDFCF}" type="presParOf" srcId="{5661AB63-B363-47FA-B32C-5C2DAF32C441}" destId="{2E26E560-751E-4247-835E-F639E645C590}" srcOrd="2" destOrd="0" presId="urn:microsoft.com/office/officeart/2018/5/layout/IconLeafLabelList"/>
    <dgm:cxn modelId="{93D4ED39-F8ED-4244-B38C-A01C509CFFB3}" type="presParOf" srcId="{5661AB63-B363-47FA-B32C-5C2DAF32C441}" destId="{CF07CDE7-C64E-4566-981C-B39BA744984D}" srcOrd="3" destOrd="0" presId="urn:microsoft.com/office/officeart/2018/5/layout/IconLeafLabelList"/>
    <dgm:cxn modelId="{F0CDE65A-3E94-4B45-B9D8-C53B7122E9FC}" type="presParOf" srcId="{EE645FDA-9E48-402A-9AC8-DF7345A67086}" destId="{8AB69899-B2D2-4EF3-B6FA-CCDC0643E028}" srcOrd="1" destOrd="0" presId="urn:microsoft.com/office/officeart/2018/5/layout/IconLeafLabelList"/>
    <dgm:cxn modelId="{70876D9D-83DF-4574-AD3B-C434E3BABB6F}" type="presParOf" srcId="{EE645FDA-9E48-402A-9AC8-DF7345A67086}" destId="{B0D0D66A-FFB7-4776-9141-29467B309925}" srcOrd="2" destOrd="0" presId="urn:microsoft.com/office/officeart/2018/5/layout/IconLeafLabelList"/>
    <dgm:cxn modelId="{BBE0FD65-2A60-4E06-916A-885CB66002BB}" type="presParOf" srcId="{B0D0D66A-FFB7-4776-9141-29467B309925}" destId="{923B4F82-0D78-49B3-BC45-192D45B0045A}" srcOrd="0" destOrd="0" presId="urn:microsoft.com/office/officeart/2018/5/layout/IconLeafLabelList"/>
    <dgm:cxn modelId="{7E1181D6-9CF7-4F07-8AA3-CCBA6ADB4475}" type="presParOf" srcId="{B0D0D66A-FFB7-4776-9141-29467B309925}" destId="{8E561E1D-BC3F-43AF-A131-ACB3C3D38539}" srcOrd="1" destOrd="0" presId="urn:microsoft.com/office/officeart/2018/5/layout/IconLeafLabelList"/>
    <dgm:cxn modelId="{976680B8-3A3B-480E-9157-F4D38C78FEF0}" type="presParOf" srcId="{B0D0D66A-FFB7-4776-9141-29467B309925}" destId="{402529A7-FB18-4BBF-A6C1-B23CFBCC1D0E}" srcOrd="2" destOrd="0" presId="urn:microsoft.com/office/officeart/2018/5/layout/IconLeafLabelList"/>
    <dgm:cxn modelId="{6DE4DC98-64ED-4A00-876B-422250A96C69}" type="presParOf" srcId="{B0D0D66A-FFB7-4776-9141-29467B309925}" destId="{0783A18B-447E-49A1-9CFF-F8375AE6ADD3}" srcOrd="3" destOrd="0" presId="urn:microsoft.com/office/officeart/2018/5/layout/IconLeafLabelList"/>
    <dgm:cxn modelId="{5CBA7FE0-422B-47D9-8195-12B986BD167D}" type="presParOf" srcId="{EE645FDA-9E48-402A-9AC8-DF7345A67086}" destId="{DDFB1F6B-5BF7-4701-95A9-B782D8E75F2B}" srcOrd="3" destOrd="0" presId="urn:microsoft.com/office/officeart/2018/5/layout/IconLeafLabelList"/>
    <dgm:cxn modelId="{C6C407AE-5852-425D-9777-2A48096F63A0}" type="presParOf" srcId="{EE645FDA-9E48-402A-9AC8-DF7345A67086}" destId="{A1458067-BCB7-483C-A3B3-8C3722D627CE}" srcOrd="4" destOrd="0" presId="urn:microsoft.com/office/officeart/2018/5/layout/IconLeafLabelList"/>
    <dgm:cxn modelId="{E2D893B3-0B62-4699-BD45-4434E3362EA8}" type="presParOf" srcId="{A1458067-BCB7-483C-A3B3-8C3722D627CE}" destId="{25B7B149-2E34-4791-A918-2F9E4DF7B233}" srcOrd="0" destOrd="0" presId="urn:microsoft.com/office/officeart/2018/5/layout/IconLeafLabelList"/>
    <dgm:cxn modelId="{A0A8C548-23E1-4F2B-94BB-60E729D5E7FD}" type="presParOf" srcId="{A1458067-BCB7-483C-A3B3-8C3722D627CE}" destId="{02C130E9-A796-4EE2-9087-F768A7ABBC6A}" srcOrd="1" destOrd="0" presId="urn:microsoft.com/office/officeart/2018/5/layout/IconLeafLabelList"/>
    <dgm:cxn modelId="{2FB90971-4134-4956-983E-0C9D4E8A123D}" type="presParOf" srcId="{A1458067-BCB7-483C-A3B3-8C3722D627CE}" destId="{C249614D-1525-439F-BE58-50D55600C9BC}" srcOrd="2" destOrd="0" presId="urn:microsoft.com/office/officeart/2018/5/layout/IconLeafLabelList"/>
    <dgm:cxn modelId="{5084F893-0BB7-427E-AF33-4AADBBF4D2C7}" type="presParOf" srcId="{A1458067-BCB7-483C-A3B3-8C3722D627CE}" destId="{F6316214-D2B8-4B71-8D60-50C6AC9D42AC}" srcOrd="3" destOrd="0" presId="urn:microsoft.com/office/officeart/2018/5/layout/IconLeafLabelList"/>
    <dgm:cxn modelId="{273988BF-CCEA-44E1-8CCF-42F55FD5B200}" type="presParOf" srcId="{EE645FDA-9E48-402A-9AC8-DF7345A67086}" destId="{30180BDB-D5E8-458D-87FD-FE8A74075B01}" srcOrd="5" destOrd="0" presId="urn:microsoft.com/office/officeart/2018/5/layout/IconLeafLabelList"/>
    <dgm:cxn modelId="{EEE35FBA-1E85-4676-BECD-8ABC88A59DBF}" type="presParOf" srcId="{EE645FDA-9E48-402A-9AC8-DF7345A67086}" destId="{7FE6BBD4-25E2-47D6-A918-98AF40E0B824}" srcOrd="6" destOrd="0" presId="urn:microsoft.com/office/officeart/2018/5/layout/IconLeafLabelList"/>
    <dgm:cxn modelId="{A45BEBF4-273D-4665-8EAF-5C0612378EE4}" type="presParOf" srcId="{7FE6BBD4-25E2-47D6-A918-98AF40E0B824}" destId="{59DEF11D-D7A0-4B37-844B-ABE0938154B4}" srcOrd="0" destOrd="0" presId="urn:microsoft.com/office/officeart/2018/5/layout/IconLeafLabelList"/>
    <dgm:cxn modelId="{B22A6E6E-396E-40AE-9823-79526C2C71D1}" type="presParOf" srcId="{7FE6BBD4-25E2-47D6-A918-98AF40E0B824}" destId="{7830DE8C-B63B-4158-9EBF-08EC9487A398}" srcOrd="1" destOrd="0" presId="urn:microsoft.com/office/officeart/2018/5/layout/IconLeafLabelList"/>
    <dgm:cxn modelId="{28C33CD1-4D99-4A02-B68E-437D4C5819D3}" type="presParOf" srcId="{7FE6BBD4-25E2-47D6-A918-98AF40E0B824}" destId="{7D5D70C1-A670-49C3-97E3-DF8E0B9536F1}" srcOrd="2" destOrd="0" presId="urn:microsoft.com/office/officeart/2018/5/layout/IconLeafLabelList"/>
    <dgm:cxn modelId="{3B2B6EAE-0700-4173-83CF-97C08E55F9B9}" type="presParOf" srcId="{7FE6BBD4-25E2-47D6-A918-98AF40E0B824}" destId="{9EBCA6F1-CC8E-44E8-AABE-7E4B82CAB5DD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FDD321-83B9-4297-8F13-EFD815456244}" type="doc">
      <dgm:prSet loTypeId="urn:microsoft.com/office/officeart/2011/layout/Tab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4C86709-E6DA-422B-82F1-D49FE53F798D}">
      <dgm:prSet phldrT="[Text]"/>
      <dgm:spPr/>
      <dgm:t>
        <a:bodyPr/>
        <a:lstStyle/>
        <a:p>
          <a:r>
            <a:rPr lang="en-US" dirty="0"/>
            <a:t>Regular members</a:t>
          </a:r>
        </a:p>
      </dgm:t>
    </dgm:pt>
    <dgm:pt modelId="{B33DB6AD-B48C-438F-BD2A-0A4A5A355292}" type="parTrans" cxnId="{F44B3D79-9856-4CFD-AE99-9A2B680D0E7B}">
      <dgm:prSet/>
      <dgm:spPr/>
      <dgm:t>
        <a:bodyPr/>
        <a:lstStyle/>
        <a:p>
          <a:endParaRPr lang="en-US"/>
        </a:p>
      </dgm:t>
    </dgm:pt>
    <dgm:pt modelId="{18E75BC2-5CE7-472C-9DD7-615D3A410BD7}" type="sibTrans" cxnId="{F44B3D79-9856-4CFD-AE99-9A2B680D0E7B}">
      <dgm:prSet/>
      <dgm:spPr/>
      <dgm:t>
        <a:bodyPr/>
        <a:lstStyle/>
        <a:p>
          <a:endParaRPr lang="en-US"/>
        </a:p>
      </dgm:t>
    </dgm:pt>
    <dgm:pt modelId="{EDD43AB2-896A-40F9-9396-629BD21FBA5D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1FAD2C1-6EDB-445E-961B-88D80A8D3658}" type="parTrans" cxnId="{B8EEA92E-84A3-40F5-8E58-8DE67013BDDA}">
      <dgm:prSet/>
      <dgm:spPr/>
      <dgm:t>
        <a:bodyPr/>
        <a:lstStyle/>
        <a:p>
          <a:endParaRPr lang="en-US"/>
        </a:p>
      </dgm:t>
    </dgm:pt>
    <dgm:pt modelId="{D74EAB49-AC81-4A65-BD82-416C4A1D94EA}" type="sibTrans" cxnId="{B8EEA92E-84A3-40F5-8E58-8DE67013BDDA}">
      <dgm:prSet/>
      <dgm:spPr/>
      <dgm:t>
        <a:bodyPr/>
        <a:lstStyle/>
        <a:p>
          <a:endParaRPr lang="en-US"/>
        </a:p>
      </dgm:t>
    </dgm:pt>
    <dgm:pt modelId="{ED650093-4315-41DD-91AA-98FB079CC829}">
      <dgm:prSet phldrT="[Text]"/>
      <dgm:spPr/>
      <dgm:t>
        <a:bodyPr/>
        <a:lstStyle/>
        <a:p>
          <a:pPr>
            <a:buClr>
              <a:schemeClr val="accent2"/>
            </a:buClr>
          </a:pPr>
          <a:r>
            <a:rPr lang="en-US" b="0" i="0" dirty="0">
              <a:solidFill>
                <a:srgbClr val="494B4D"/>
              </a:solidFill>
              <a:effectLst/>
              <a:latin typeface="-apple-system"/>
            </a:rPr>
            <a:t>All postdocs whose primary research takes place at BNL are automatically granted regular membership</a:t>
          </a:r>
          <a:endParaRPr lang="en-US" dirty="0"/>
        </a:p>
      </dgm:t>
    </dgm:pt>
    <dgm:pt modelId="{FCDC21B8-1A51-4A29-9737-87E5977E483C}" type="parTrans" cxnId="{73906A85-5A49-4D88-B7F3-D36C12CED49F}">
      <dgm:prSet/>
      <dgm:spPr/>
      <dgm:t>
        <a:bodyPr/>
        <a:lstStyle/>
        <a:p>
          <a:endParaRPr lang="en-US"/>
        </a:p>
      </dgm:t>
    </dgm:pt>
    <dgm:pt modelId="{FFA90A68-CCD4-48AE-AC30-40700D6893F9}" type="sibTrans" cxnId="{73906A85-5A49-4D88-B7F3-D36C12CED49F}">
      <dgm:prSet/>
      <dgm:spPr/>
      <dgm:t>
        <a:bodyPr/>
        <a:lstStyle/>
        <a:p>
          <a:endParaRPr lang="en-US"/>
        </a:p>
      </dgm:t>
    </dgm:pt>
    <dgm:pt modelId="{A0AF92B1-8CB5-4FCE-B576-6409DCA2D9FD}">
      <dgm:prSet phldrT="[Text]"/>
      <dgm:spPr/>
      <dgm:t>
        <a:bodyPr/>
        <a:lstStyle/>
        <a:p>
          <a:r>
            <a:rPr lang="en-US" dirty="0"/>
            <a:t>ASAP Board</a:t>
          </a:r>
        </a:p>
      </dgm:t>
    </dgm:pt>
    <dgm:pt modelId="{E19534A7-E6D8-4C59-8172-8186D3B20B2E}" type="parTrans" cxnId="{DAD43AE8-4411-4D61-ACC8-CC2AB5C4F619}">
      <dgm:prSet/>
      <dgm:spPr/>
      <dgm:t>
        <a:bodyPr/>
        <a:lstStyle/>
        <a:p>
          <a:endParaRPr lang="en-US"/>
        </a:p>
      </dgm:t>
    </dgm:pt>
    <dgm:pt modelId="{2C0D4D0D-777C-4484-8258-3FACF160839A}" type="sibTrans" cxnId="{DAD43AE8-4411-4D61-ACC8-CC2AB5C4F619}">
      <dgm:prSet/>
      <dgm:spPr/>
      <dgm:t>
        <a:bodyPr/>
        <a:lstStyle/>
        <a:p>
          <a:endParaRPr lang="en-US"/>
        </a:p>
      </dgm:t>
    </dgm:pt>
    <dgm:pt modelId="{8A2498EF-77F4-4986-8CA3-D17ACB0BFDC8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8E75388A-66B0-468C-A242-3BD41AD74D78}" type="parTrans" cxnId="{DD0E9054-FCDA-4AB8-9EFF-8268E720292B}">
      <dgm:prSet/>
      <dgm:spPr/>
      <dgm:t>
        <a:bodyPr/>
        <a:lstStyle/>
        <a:p>
          <a:endParaRPr lang="en-US"/>
        </a:p>
      </dgm:t>
    </dgm:pt>
    <dgm:pt modelId="{83B4EFAF-9FCC-44D4-903C-1528515CC4A7}" type="sibTrans" cxnId="{DD0E9054-FCDA-4AB8-9EFF-8268E720292B}">
      <dgm:prSet/>
      <dgm:spPr/>
      <dgm:t>
        <a:bodyPr/>
        <a:lstStyle/>
        <a:p>
          <a:endParaRPr lang="en-US"/>
        </a:p>
      </dgm:t>
    </dgm:pt>
    <dgm:pt modelId="{0D3E66B3-44F8-4DDC-8FE5-FAC2E3D0A98B}">
      <dgm:prSet phldrT="[Text]"/>
      <dgm:spPr/>
      <dgm:t>
        <a:bodyPr/>
        <a:lstStyle/>
        <a:p>
          <a:pPr>
            <a:buNone/>
          </a:pPr>
          <a:r>
            <a:rPr lang="en-US" b="0" i="0" dirty="0">
              <a:solidFill>
                <a:srgbClr val="494B4D"/>
              </a:solidFill>
              <a:effectLst/>
              <a:latin typeface="-apple-system"/>
            </a:rPr>
            <a:t>President, Vice President, Secretary, and Treasurer</a:t>
          </a:r>
          <a:endParaRPr lang="en-US" dirty="0"/>
        </a:p>
      </dgm:t>
    </dgm:pt>
    <dgm:pt modelId="{EFC3D8C9-EFDB-4F7E-956B-AF4E2A066768}" type="parTrans" cxnId="{FB863FD7-65E7-4B07-A264-BD37B9921F49}">
      <dgm:prSet/>
      <dgm:spPr/>
      <dgm:t>
        <a:bodyPr/>
        <a:lstStyle/>
        <a:p>
          <a:endParaRPr lang="en-US"/>
        </a:p>
      </dgm:t>
    </dgm:pt>
    <dgm:pt modelId="{8849495A-50E3-4438-AEC4-835AD14F53C8}" type="sibTrans" cxnId="{FB863FD7-65E7-4B07-A264-BD37B9921F49}">
      <dgm:prSet/>
      <dgm:spPr/>
      <dgm:t>
        <a:bodyPr/>
        <a:lstStyle/>
        <a:p>
          <a:endParaRPr lang="en-US"/>
        </a:p>
      </dgm:t>
    </dgm:pt>
    <dgm:pt modelId="{A0A7ACA7-8A74-4C91-B038-2131BAA4268B}">
      <dgm:prSet phldrT="[Text]"/>
      <dgm:spPr/>
      <dgm:t>
        <a:bodyPr/>
        <a:lstStyle/>
        <a:p>
          <a:r>
            <a:rPr lang="en-US" dirty="0"/>
            <a:t>ASAP Advisors</a:t>
          </a:r>
        </a:p>
      </dgm:t>
    </dgm:pt>
    <dgm:pt modelId="{6ADEBE5D-6574-4771-AB83-4B06A8874D82}" type="parTrans" cxnId="{A81E5AE9-3DD1-4B3E-AE1C-D2B102D69F14}">
      <dgm:prSet/>
      <dgm:spPr/>
      <dgm:t>
        <a:bodyPr/>
        <a:lstStyle/>
        <a:p>
          <a:endParaRPr lang="en-US"/>
        </a:p>
      </dgm:t>
    </dgm:pt>
    <dgm:pt modelId="{01398014-383F-4320-998F-43983EF4C409}" type="sibTrans" cxnId="{A81E5AE9-3DD1-4B3E-AE1C-D2B102D69F14}">
      <dgm:prSet/>
      <dgm:spPr/>
      <dgm:t>
        <a:bodyPr/>
        <a:lstStyle/>
        <a:p>
          <a:endParaRPr lang="en-US"/>
        </a:p>
      </dgm:t>
    </dgm:pt>
    <dgm:pt modelId="{73818B9F-0DED-486A-991E-3C1E40EA6D3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44EBC032-57D3-4CAC-AAA8-1B66C5E4A37E}" type="parTrans" cxnId="{EC86013C-B568-4EA0-85B0-0C652A990183}">
      <dgm:prSet/>
      <dgm:spPr/>
      <dgm:t>
        <a:bodyPr/>
        <a:lstStyle/>
        <a:p>
          <a:endParaRPr lang="en-US"/>
        </a:p>
      </dgm:t>
    </dgm:pt>
    <dgm:pt modelId="{EEBBABEB-612E-4DF7-A70D-1243D719079C}" type="sibTrans" cxnId="{EC86013C-B568-4EA0-85B0-0C652A990183}">
      <dgm:prSet/>
      <dgm:spPr/>
      <dgm:t>
        <a:bodyPr/>
        <a:lstStyle/>
        <a:p>
          <a:endParaRPr lang="en-US"/>
        </a:p>
      </dgm:t>
    </dgm:pt>
    <dgm:pt modelId="{E953115A-FAEA-41EE-AF0B-9C89A189C36F}">
      <dgm:prSet phldrT="[Text]"/>
      <dgm:spPr/>
      <dgm:t>
        <a:bodyPr/>
        <a:lstStyle/>
        <a:p>
          <a:pPr>
            <a:buNone/>
          </a:pPr>
          <a:r>
            <a:rPr lang="en-US" b="0" i="0" dirty="0">
              <a:solidFill>
                <a:srgbClr val="494B4D"/>
              </a:solidFill>
              <a:effectLst/>
              <a:latin typeface="-apple-system"/>
            </a:rPr>
            <a:t>Permanent BNL staff serving as Advisors to ASAP. Includes BNL’s Recreation Supervisor ex officio.</a:t>
          </a:r>
          <a:endParaRPr lang="en-US" dirty="0"/>
        </a:p>
      </dgm:t>
    </dgm:pt>
    <dgm:pt modelId="{AF888624-8AD1-45BF-A23C-D64170CAA999}" type="parTrans" cxnId="{10674A10-B760-46E6-BC5C-1C9893424594}">
      <dgm:prSet/>
      <dgm:spPr/>
      <dgm:t>
        <a:bodyPr/>
        <a:lstStyle/>
        <a:p>
          <a:endParaRPr lang="en-US"/>
        </a:p>
      </dgm:t>
    </dgm:pt>
    <dgm:pt modelId="{5B0BC4A8-EDAB-4A7A-8524-F9B3075DD6A5}" type="sibTrans" cxnId="{10674A10-B760-46E6-BC5C-1C9893424594}">
      <dgm:prSet/>
      <dgm:spPr/>
      <dgm:t>
        <a:bodyPr/>
        <a:lstStyle/>
        <a:p>
          <a:endParaRPr lang="en-US"/>
        </a:p>
      </dgm:t>
    </dgm:pt>
    <dgm:pt modelId="{550A6B41-81C4-43B5-954B-C682AFEC8544}">
      <dgm:prSet phldrT="[Text]"/>
      <dgm:spPr/>
      <dgm:t>
        <a:bodyPr/>
        <a:lstStyle/>
        <a:p>
          <a:pPr>
            <a:buClr>
              <a:schemeClr val="accent2"/>
            </a:buClr>
          </a:pPr>
          <a:r>
            <a:rPr lang="en-US" b="0" i="0" dirty="0">
              <a:solidFill>
                <a:srgbClr val="494B4D"/>
              </a:solidFill>
              <a:effectLst/>
              <a:latin typeface="-apple-system"/>
            </a:rPr>
            <a:t>Students and scientific staff within five years of their last degree become regular members upon signing up</a:t>
          </a:r>
          <a:endParaRPr lang="en-US" dirty="0"/>
        </a:p>
      </dgm:t>
    </dgm:pt>
    <dgm:pt modelId="{A885BEDC-7EEB-42CA-A04D-864BC8E701D8}" type="parTrans" cxnId="{B8881551-352D-4986-9BA4-3FC6947BD447}">
      <dgm:prSet/>
      <dgm:spPr/>
      <dgm:t>
        <a:bodyPr/>
        <a:lstStyle/>
        <a:p>
          <a:endParaRPr lang="en-US"/>
        </a:p>
      </dgm:t>
    </dgm:pt>
    <dgm:pt modelId="{67EB73B1-36A7-43F8-9617-95BC3BFBFE55}" type="sibTrans" cxnId="{B8881551-352D-4986-9BA4-3FC6947BD447}">
      <dgm:prSet/>
      <dgm:spPr/>
      <dgm:t>
        <a:bodyPr/>
        <a:lstStyle/>
        <a:p>
          <a:endParaRPr lang="en-US"/>
        </a:p>
      </dgm:t>
    </dgm:pt>
    <dgm:pt modelId="{25963C38-8A1A-470F-8E58-ADB44CB83198}" type="pres">
      <dgm:prSet presAssocID="{7BFDD321-83B9-4297-8F13-EFD815456244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6B2A5D2A-B1A2-417B-A873-5352797308A3}" type="pres">
      <dgm:prSet presAssocID="{84C86709-E6DA-422B-82F1-D49FE53F798D}" presName="composite" presStyleCnt="0"/>
      <dgm:spPr/>
    </dgm:pt>
    <dgm:pt modelId="{551AD3EB-DA00-42ED-8A29-42B3C7132000}" type="pres">
      <dgm:prSet presAssocID="{84C86709-E6DA-422B-82F1-D49FE53F798D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C8CCD9EE-0848-498D-8009-501CB8695DDA}" type="pres">
      <dgm:prSet presAssocID="{84C86709-E6DA-422B-82F1-D49FE53F798D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</dgm:pt>
    <dgm:pt modelId="{F7CAE09C-E731-4A3B-B55F-0B33D700F506}" type="pres">
      <dgm:prSet presAssocID="{84C86709-E6DA-422B-82F1-D49FE53F798D}" presName="Accent" presStyleLbl="parChTrans1D1" presStyleIdx="0" presStyleCnt="3"/>
      <dgm:spPr/>
    </dgm:pt>
    <dgm:pt modelId="{C47941A0-F7E0-4D36-B4B1-EE912AFC7034}" type="pres">
      <dgm:prSet presAssocID="{84C86709-E6DA-422B-82F1-D49FE53F798D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85A117C1-7A5A-4EE5-9003-4107B12DE086}" type="pres">
      <dgm:prSet presAssocID="{18E75BC2-5CE7-472C-9DD7-615D3A410BD7}" presName="sibTrans" presStyleCnt="0"/>
      <dgm:spPr/>
    </dgm:pt>
    <dgm:pt modelId="{F7ACF0F2-0E19-468A-AE57-BCA336ABFE22}" type="pres">
      <dgm:prSet presAssocID="{A0AF92B1-8CB5-4FCE-B576-6409DCA2D9FD}" presName="composite" presStyleCnt="0"/>
      <dgm:spPr/>
    </dgm:pt>
    <dgm:pt modelId="{0067EADC-C02A-4395-8208-BC24B02134A5}" type="pres">
      <dgm:prSet presAssocID="{A0AF92B1-8CB5-4FCE-B576-6409DCA2D9FD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7B6F9D83-45EF-4075-8A49-BEA1CD691B58}" type="pres">
      <dgm:prSet presAssocID="{A0AF92B1-8CB5-4FCE-B576-6409DCA2D9FD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</dgm:pt>
    <dgm:pt modelId="{5C431D02-5700-476D-9D43-2FCBA09749C1}" type="pres">
      <dgm:prSet presAssocID="{A0AF92B1-8CB5-4FCE-B576-6409DCA2D9FD}" presName="Accent" presStyleLbl="parChTrans1D1" presStyleIdx="1" presStyleCnt="3"/>
      <dgm:spPr/>
    </dgm:pt>
    <dgm:pt modelId="{88C46765-6073-42BC-9756-88F85040E09A}" type="pres">
      <dgm:prSet presAssocID="{A0AF92B1-8CB5-4FCE-B576-6409DCA2D9FD}" presName="Child" presStyleLbl="revTx" presStyleIdx="3" presStyleCnt="6" custScaleY="36536">
        <dgm:presLayoutVars>
          <dgm:chMax val="0"/>
          <dgm:chPref val="0"/>
          <dgm:bulletEnabled val="1"/>
        </dgm:presLayoutVars>
      </dgm:prSet>
      <dgm:spPr/>
    </dgm:pt>
    <dgm:pt modelId="{41E1B70A-884E-40E7-9EBB-14B11AADD3CB}" type="pres">
      <dgm:prSet presAssocID="{2C0D4D0D-777C-4484-8258-3FACF160839A}" presName="sibTrans" presStyleCnt="0"/>
      <dgm:spPr/>
    </dgm:pt>
    <dgm:pt modelId="{70CDEA52-59EA-4769-B35B-79D6DE285F69}" type="pres">
      <dgm:prSet presAssocID="{A0A7ACA7-8A74-4C91-B038-2131BAA4268B}" presName="composite" presStyleCnt="0"/>
      <dgm:spPr/>
    </dgm:pt>
    <dgm:pt modelId="{F2DF7C59-001C-4BE5-9518-416304AB6389}" type="pres">
      <dgm:prSet presAssocID="{A0A7ACA7-8A74-4C91-B038-2131BAA4268B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BF8FAB36-676F-403E-900F-F1A4E8855273}" type="pres">
      <dgm:prSet presAssocID="{A0A7ACA7-8A74-4C91-B038-2131BAA4268B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</dgm:pt>
    <dgm:pt modelId="{88A5D805-8DFB-492C-8FE1-43EA8E5E7374}" type="pres">
      <dgm:prSet presAssocID="{A0A7ACA7-8A74-4C91-B038-2131BAA4268B}" presName="Accent" presStyleLbl="parChTrans1D1" presStyleIdx="2" presStyleCnt="3"/>
      <dgm:spPr/>
    </dgm:pt>
    <dgm:pt modelId="{D08B8F19-A8A6-408F-8476-1A52634FBA8E}" type="pres">
      <dgm:prSet presAssocID="{A0A7ACA7-8A74-4C91-B038-2131BAA4268B}" presName="Child" presStyleLbl="revTx" presStyleIdx="5" presStyleCnt="6" custScaleY="36747">
        <dgm:presLayoutVars>
          <dgm:chMax val="0"/>
          <dgm:chPref val="0"/>
          <dgm:bulletEnabled val="1"/>
        </dgm:presLayoutVars>
      </dgm:prSet>
      <dgm:spPr/>
    </dgm:pt>
  </dgm:ptLst>
  <dgm:cxnLst>
    <dgm:cxn modelId="{8D9ED502-BC49-4D2A-8402-48B38D10378D}" type="presOf" srcId="{84C86709-E6DA-422B-82F1-D49FE53F798D}" destId="{C8CCD9EE-0848-498D-8009-501CB8695DDA}" srcOrd="0" destOrd="0" presId="urn:microsoft.com/office/officeart/2011/layout/TabList"/>
    <dgm:cxn modelId="{10674A10-B760-46E6-BC5C-1C9893424594}" srcId="{A0A7ACA7-8A74-4C91-B038-2131BAA4268B}" destId="{E953115A-FAEA-41EE-AF0B-9C89A189C36F}" srcOrd="1" destOrd="0" parTransId="{AF888624-8AD1-45BF-A23C-D64170CAA999}" sibTransId="{5B0BC4A8-EDAB-4A7A-8524-F9B3075DD6A5}"/>
    <dgm:cxn modelId="{B8EEA92E-84A3-40F5-8E58-8DE67013BDDA}" srcId="{84C86709-E6DA-422B-82F1-D49FE53F798D}" destId="{EDD43AB2-896A-40F9-9396-629BD21FBA5D}" srcOrd="0" destOrd="0" parTransId="{31FAD2C1-6EDB-445E-961B-88D80A8D3658}" sibTransId="{D74EAB49-AC81-4A65-BD82-416C4A1D94EA}"/>
    <dgm:cxn modelId="{EC86013C-B568-4EA0-85B0-0C652A990183}" srcId="{A0A7ACA7-8A74-4C91-B038-2131BAA4268B}" destId="{73818B9F-0DED-486A-991E-3C1E40EA6D32}" srcOrd="0" destOrd="0" parTransId="{44EBC032-57D3-4CAC-AAA8-1B66C5E4A37E}" sibTransId="{EEBBABEB-612E-4DF7-A70D-1243D719079C}"/>
    <dgm:cxn modelId="{7DA24544-808C-4BC7-854C-13645A0BD999}" type="presOf" srcId="{0D3E66B3-44F8-4DDC-8FE5-FAC2E3D0A98B}" destId="{88C46765-6073-42BC-9756-88F85040E09A}" srcOrd="0" destOrd="0" presId="urn:microsoft.com/office/officeart/2011/layout/TabList"/>
    <dgm:cxn modelId="{B8881551-352D-4986-9BA4-3FC6947BD447}" srcId="{84C86709-E6DA-422B-82F1-D49FE53F798D}" destId="{550A6B41-81C4-43B5-954B-C682AFEC8544}" srcOrd="2" destOrd="0" parTransId="{A885BEDC-7EEB-42CA-A04D-864BC8E701D8}" sibTransId="{67EB73B1-36A7-43F8-9617-95BC3BFBFE55}"/>
    <dgm:cxn modelId="{DD0E9054-FCDA-4AB8-9EFF-8268E720292B}" srcId="{A0AF92B1-8CB5-4FCE-B576-6409DCA2D9FD}" destId="{8A2498EF-77F4-4986-8CA3-D17ACB0BFDC8}" srcOrd="0" destOrd="0" parTransId="{8E75388A-66B0-468C-A242-3BD41AD74D78}" sibTransId="{83B4EFAF-9FCC-44D4-903C-1528515CC4A7}"/>
    <dgm:cxn modelId="{CB565664-6D0E-4701-A318-4E7F67A8DC46}" type="presOf" srcId="{A0A7ACA7-8A74-4C91-B038-2131BAA4268B}" destId="{BF8FAB36-676F-403E-900F-F1A4E8855273}" srcOrd="0" destOrd="0" presId="urn:microsoft.com/office/officeart/2011/layout/TabList"/>
    <dgm:cxn modelId="{8D87B369-D097-46E9-981A-28BAB5B4BC5A}" type="presOf" srcId="{A0AF92B1-8CB5-4FCE-B576-6409DCA2D9FD}" destId="{7B6F9D83-45EF-4075-8A49-BEA1CD691B58}" srcOrd="0" destOrd="0" presId="urn:microsoft.com/office/officeart/2011/layout/TabList"/>
    <dgm:cxn modelId="{7D6D3975-31F0-45EC-8011-FB29780E12A0}" type="presOf" srcId="{ED650093-4315-41DD-91AA-98FB079CC829}" destId="{C47941A0-F7E0-4D36-B4B1-EE912AFC7034}" srcOrd="0" destOrd="0" presId="urn:microsoft.com/office/officeart/2011/layout/TabList"/>
    <dgm:cxn modelId="{F44B3D79-9856-4CFD-AE99-9A2B680D0E7B}" srcId="{7BFDD321-83B9-4297-8F13-EFD815456244}" destId="{84C86709-E6DA-422B-82F1-D49FE53F798D}" srcOrd="0" destOrd="0" parTransId="{B33DB6AD-B48C-438F-BD2A-0A4A5A355292}" sibTransId="{18E75BC2-5CE7-472C-9DD7-615D3A410BD7}"/>
    <dgm:cxn modelId="{73906A85-5A49-4D88-B7F3-D36C12CED49F}" srcId="{84C86709-E6DA-422B-82F1-D49FE53F798D}" destId="{ED650093-4315-41DD-91AA-98FB079CC829}" srcOrd="1" destOrd="0" parTransId="{FCDC21B8-1A51-4A29-9737-87E5977E483C}" sibTransId="{FFA90A68-CCD4-48AE-AC30-40700D6893F9}"/>
    <dgm:cxn modelId="{F399F8A8-221F-47F3-83B0-C410E0DC47E6}" type="presOf" srcId="{8A2498EF-77F4-4986-8CA3-D17ACB0BFDC8}" destId="{0067EADC-C02A-4395-8208-BC24B02134A5}" srcOrd="0" destOrd="0" presId="urn:microsoft.com/office/officeart/2011/layout/TabList"/>
    <dgm:cxn modelId="{5B7103B1-229E-4A27-B193-F89337FCB11F}" type="presOf" srcId="{550A6B41-81C4-43B5-954B-C682AFEC8544}" destId="{C47941A0-F7E0-4D36-B4B1-EE912AFC7034}" srcOrd="0" destOrd="1" presId="urn:microsoft.com/office/officeart/2011/layout/TabList"/>
    <dgm:cxn modelId="{FB863FD7-65E7-4B07-A264-BD37B9921F49}" srcId="{A0AF92B1-8CB5-4FCE-B576-6409DCA2D9FD}" destId="{0D3E66B3-44F8-4DDC-8FE5-FAC2E3D0A98B}" srcOrd="1" destOrd="0" parTransId="{EFC3D8C9-EFDB-4F7E-956B-AF4E2A066768}" sibTransId="{8849495A-50E3-4438-AEC4-835AD14F53C8}"/>
    <dgm:cxn modelId="{B32E38DA-8F20-4FF2-9D2F-325E040CA3B1}" type="presOf" srcId="{7BFDD321-83B9-4297-8F13-EFD815456244}" destId="{25963C38-8A1A-470F-8E58-ADB44CB83198}" srcOrd="0" destOrd="0" presId="urn:microsoft.com/office/officeart/2011/layout/TabList"/>
    <dgm:cxn modelId="{1C0278E1-FECE-442F-A81F-4CD26AAD18F7}" type="presOf" srcId="{EDD43AB2-896A-40F9-9396-629BD21FBA5D}" destId="{551AD3EB-DA00-42ED-8A29-42B3C7132000}" srcOrd="0" destOrd="0" presId="urn:microsoft.com/office/officeart/2011/layout/TabList"/>
    <dgm:cxn modelId="{5D1725E5-BEFF-4B7B-BF2C-ED9113B644F5}" type="presOf" srcId="{73818B9F-0DED-486A-991E-3C1E40EA6D32}" destId="{F2DF7C59-001C-4BE5-9518-416304AB6389}" srcOrd="0" destOrd="0" presId="urn:microsoft.com/office/officeart/2011/layout/TabList"/>
    <dgm:cxn modelId="{DAD43AE8-4411-4D61-ACC8-CC2AB5C4F619}" srcId="{7BFDD321-83B9-4297-8F13-EFD815456244}" destId="{A0AF92B1-8CB5-4FCE-B576-6409DCA2D9FD}" srcOrd="1" destOrd="0" parTransId="{E19534A7-E6D8-4C59-8172-8186D3B20B2E}" sibTransId="{2C0D4D0D-777C-4484-8258-3FACF160839A}"/>
    <dgm:cxn modelId="{A81E5AE9-3DD1-4B3E-AE1C-D2B102D69F14}" srcId="{7BFDD321-83B9-4297-8F13-EFD815456244}" destId="{A0A7ACA7-8A74-4C91-B038-2131BAA4268B}" srcOrd="2" destOrd="0" parTransId="{6ADEBE5D-6574-4771-AB83-4B06A8874D82}" sibTransId="{01398014-383F-4320-998F-43983EF4C409}"/>
    <dgm:cxn modelId="{97966BF1-0A6D-4B77-AC6B-B532A1D74C0E}" type="presOf" srcId="{E953115A-FAEA-41EE-AF0B-9C89A189C36F}" destId="{D08B8F19-A8A6-408F-8476-1A52634FBA8E}" srcOrd="0" destOrd="0" presId="urn:microsoft.com/office/officeart/2011/layout/TabList"/>
    <dgm:cxn modelId="{EC766B05-2319-4896-BF6E-BEEF8E90251F}" type="presParOf" srcId="{25963C38-8A1A-470F-8E58-ADB44CB83198}" destId="{6B2A5D2A-B1A2-417B-A873-5352797308A3}" srcOrd="0" destOrd="0" presId="urn:microsoft.com/office/officeart/2011/layout/TabList"/>
    <dgm:cxn modelId="{5054CB9E-A66A-48B0-B830-19D928715AFD}" type="presParOf" srcId="{6B2A5D2A-B1A2-417B-A873-5352797308A3}" destId="{551AD3EB-DA00-42ED-8A29-42B3C7132000}" srcOrd="0" destOrd="0" presId="urn:microsoft.com/office/officeart/2011/layout/TabList"/>
    <dgm:cxn modelId="{986F4E25-E934-4CE0-98DF-5EEA5FA851A3}" type="presParOf" srcId="{6B2A5D2A-B1A2-417B-A873-5352797308A3}" destId="{C8CCD9EE-0848-498D-8009-501CB8695DDA}" srcOrd="1" destOrd="0" presId="urn:microsoft.com/office/officeart/2011/layout/TabList"/>
    <dgm:cxn modelId="{E23B068A-318D-4CAB-A713-4F551DE68624}" type="presParOf" srcId="{6B2A5D2A-B1A2-417B-A873-5352797308A3}" destId="{F7CAE09C-E731-4A3B-B55F-0B33D700F506}" srcOrd="2" destOrd="0" presId="urn:microsoft.com/office/officeart/2011/layout/TabList"/>
    <dgm:cxn modelId="{E53F787F-425E-45F4-ABF7-A08B4B903AC1}" type="presParOf" srcId="{25963C38-8A1A-470F-8E58-ADB44CB83198}" destId="{C47941A0-F7E0-4D36-B4B1-EE912AFC7034}" srcOrd="1" destOrd="0" presId="urn:microsoft.com/office/officeart/2011/layout/TabList"/>
    <dgm:cxn modelId="{A5D15ED7-7321-4469-AA65-40FCCD3F2F70}" type="presParOf" srcId="{25963C38-8A1A-470F-8E58-ADB44CB83198}" destId="{85A117C1-7A5A-4EE5-9003-4107B12DE086}" srcOrd="2" destOrd="0" presId="urn:microsoft.com/office/officeart/2011/layout/TabList"/>
    <dgm:cxn modelId="{E97B07AE-675C-4AAC-9467-F98B4DA98D64}" type="presParOf" srcId="{25963C38-8A1A-470F-8E58-ADB44CB83198}" destId="{F7ACF0F2-0E19-468A-AE57-BCA336ABFE22}" srcOrd="3" destOrd="0" presId="urn:microsoft.com/office/officeart/2011/layout/TabList"/>
    <dgm:cxn modelId="{61CCCFDA-DB05-4427-A96D-9EB82ABDF2F5}" type="presParOf" srcId="{F7ACF0F2-0E19-468A-AE57-BCA336ABFE22}" destId="{0067EADC-C02A-4395-8208-BC24B02134A5}" srcOrd="0" destOrd="0" presId="urn:microsoft.com/office/officeart/2011/layout/TabList"/>
    <dgm:cxn modelId="{1877FC9E-FA9B-4AD0-AA04-FA2B7CE5E3F0}" type="presParOf" srcId="{F7ACF0F2-0E19-468A-AE57-BCA336ABFE22}" destId="{7B6F9D83-45EF-4075-8A49-BEA1CD691B58}" srcOrd="1" destOrd="0" presId="urn:microsoft.com/office/officeart/2011/layout/TabList"/>
    <dgm:cxn modelId="{192C6FD4-DD76-4D1B-A5F5-0380F5A09F9A}" type="presParOf" srcId="{F7ACF0F2-0E19-468A-AE57-BCA336ABFE22}" destId="{5C431D02-5700-476D-9D43-2FCBA09749C1}" srcOrd="2" destOrd="0" presId="urn:microsoft.com/office/officeart/2011/layout/TabList"/>
    <dgm:cxn modelId="{987AF6CF-90EF-412A-81B5-F4A51C167336}" type="presParOf" srcId="{25963C38-8A1A-470F-8E58-ADB44CB83198}" destId="{88C46765-6073-42BC-9756-88F85040E09A}" srcOrd="4" destOrd="0" presId="urn:microsoft.com/office/officeart/2011/layout/TabList"/>
    <dgm:cxn modelId="{BB5578D3-4CC7-4E65-B436-11207F59D7AE}" type="presParOf" srcId="{25963C38-8A1A-470F-8E58-ADB44CB83198}" destId="{41E1B70A-884E-40E7-9EBB-14B11AADD3CB}" srcOrd="5" destOrd="0" presId="urn:microsoft.com/office/officeart/2011/layout/TabList"/>
    <dgm:cxn modelId="{ACAF7176-BE09-4A7F-AA0D-103045559A54}" type="presParOf" srcId="{25963C38-8A1A-470F-8E58-ADB44CB83198}" destId="{70CDEA52-59EA-4769-B35B-79D6DE285F69}" srcOrd="6" destOrd="0" presId="urn:microsoft.com/office/officeart/2011/layout/TabList"/>
    <dgm:cxn modelId="{27DE1DD2-E6C2-4418-8F7B-0C09BB1A8A0B}" type="presParOf" srcId="{70CDEA52-59EA-4769-B35B-79D6DE285F69}" destId="{F2DF7C59-001C-4BE5-9518-416304AB6389}" srcOrd="0" destOrd="0" presId="urn:microsoft.com/office/officeart/2011/layout/TabList"/>
    <dgm:cxn modelId="{0D6DD59C-7F4C-4745-9C19-393899925380}" type="presParOf" srcId="{70CDEA52-59EA-4769-B35B-79D6DE285F69}" destId="{BF8FAB36-676F-403E-900F-F1A4E8855273}" srcOrd="1" destOrd="0" presId="urn:microsoft.com/office/officeart/2011/layout/TabList"/>
    <dgm:cxn modelId="{DEEDFD1E-E530-4791-8121-420B25DAC6AE}" type="presParOf" srcId="{70CDEA52-59EA-4769-B35B-79D6DE285F69}" destId="{88A5D805-8DFB-492C-8FE1-43EA8E5E7374}" srcOrd="2" destOrd="0" presId="urn:microsoft.com/office/officeart/2011/layout/TabList"/>
    <dgm:cxn modelId="{5045F3AA-A5F8-41B1-8D6B-3F5D5EBB8F8A}" type="presParOf" srcId="{25963C38-8A1A-470F-8E58-ADB44CB83198}" destId="{D08B8F19-A8A6-408F-8476-1A52634FBA8E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2A72C6-9D30-4D49-BA82-4BFD865C8AD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AC3BA9E-01EE-46FE-A5FB-0C0AAC2F219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tx1"/>
              </a:solidFill>
            </a:rPr>
            <a:t>ASAP website @ </a:t>
          </a:r>
          <a:r>
            <a:rPr lang="en-US" dirty="0">
              <a:solidFill>
                <a:schemeClr val="accent2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http://wpw.bnl.gov/asap</a:t>
          </a:r>
          <a:r>
            <a:rPr lang="en-US" dirty="0">
              <a:solidFill>
                <a:schemeClr val="accent2"/>
              </a:solidFill>
            </a:rPr>
            <a:t> </a:t>
          </a:r>
          <a:endParaRPr lang="en-US" dirty="0">
            <a:solidFill>
              <a:schemeClr val="bg1"/>
            </a:solidFill>
          </a:endParaRPr>
        </a:p>
      </dgm:t>
    </dgm:pt>
    <dgm:pt modelId="{41F194A5-7838-48F9-A999-CA0985CF468C}" type="parTrans" cxnId="{4239E94C-0ACF-438F-BA49-804C4CFD28F0}">
      <dgm:prSet/>
      <dgm:spPr/>
      <dgm:t>
        <a:bodyPr/>
        <a:lstStyle/>
        <a:p>
          <a:endParaRPr lang="en-US"/>
        </a:p>
      </dgm:t>
    </dgm:pt>
    <dgm:pt modelId="{886FB7EE-A206-48E3-AE7A-10C1AACD98CE}" type="sibTrans" cxnId="{4239E94C-0ACF-438F-BA49-804C4CFD28F0}">
      <dgm:prSet/>
      <dgm:spPr/>
      <dgm:t>
        <a:bodyPr/>
        <a:lstStyle/>
        <a:p>
          <a:endParaRPr lang="en-US"/>
        </a:p>
      </dgm:t>
    </dgm:pt>
    <dgm:pt modelId="{7BA65C29-36B8-4724-B821-702939C84A3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tx1"/>
              </a:solidFill>
            </a:rPr>
            <a:t>ASAP </a:t>
          </a:r>
          <a:r>
            <a:rPr lang="en-US" dirty="0" err="1">
              <a:solidFill>
                <a:schemeClr val="tx1"/>
              </a:solidFill>
            </a:rPr>
            <a:t>TEAM&amp;Channels</a:t>
          </a:r>
          <a:r>
            <a:rPr lang="en-US" dirty="0">
              <a:solidFill>
                <a:schemeClr val="tx1"/>
              </a:solidFill>
            </a:rPr>
            <a:t> @</a:t>
          </a:r>
        </a:p>
        <a:p>
          <a:pPr>
            <a:lnSpc>
              <a:spcPct val="100000"/>
            </a:lnSpc>
            <a:defRPr cap="all"/>
          </a:pPr>
          <a:r>
            <a:rPr lang="en-US" u="sng" dirty="0">
              <a:solidFill>
                <a:schemeClr val="accent3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Microsoft teams</a:t>
          </a:r>
          <a:endParaRPr lang="en-US" u="sng" dirty="0">
            <a:solidFill>
              <a:schemeClr val="accent3"/>
            </a:solidFill>
          </a:endParaRPr>
        </a:p>
      </dgm:t>
    </dgm:pt>
    <dgm:pt modelId="{24CC4F47-381E-4FF0-BF0B-4FEE93F7520F}" type="parTrans" cxnId="{471EAF63-E835-4D07-AE0B-F38F96BEC4F7}">
      <dgm:prSet/>
      <dgm:spPr/>
      <dgm:t>
        <a:bodyPr/>
        <a:lstStyle/>
        <a:p>
          <a:endParaRPr lang="en-US"/>
        </a:p>
      </dgm:t>
    </dgm:pt>
    <dgm:pt modelId="{F43BE839-23FA-43E4-BE90-25281BDA2A11}" type="sibTrans" cxnId="{471EAF63-E835-4D07-AE0B-F38F96BEC4F7}">
      <dgm:prSet/>
      <dgm:spPr/>
      <dgm:t>
        <a:bodyPr/>
        <a:lstStyle/>
        <a:p>
          <a:endParaRPr lang="en-US"/>
        </a:p>
      </dgm:t>
    </dgm:pt>
    <dgm:pt modelId="{FF211634-33F0-48AA-8203-CE552579B7A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tx1"/>
              </a:solidFill>
            </a:rPr>
            <a:t>EMAIL ADDRESS</a:t>
          </a:r>
        </a:p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accent4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ASAP@BNL.gov</a:t>
          </a:r>
          <a:r>
            <a:rPr lang="en-US" dirty="0">
              <a:solidFill>
                <a:schemeClr val="bg1"/>
              </a:solidFill>
            </a:rPr>
            <a:t> </a:t>
          </a:r>
        </a:p>
      </dgm:t>
    </dgm:pt>
    <dgm:pt modelId="{BC163E72-C2A4-4495-9BBB-F095C10EF8EA}" type="parTrans" cxnId="{9417A57B-1FD6-4298-9814-F0D973A00366}">
      <dgm:prSet/>
      <dgm:spPr/>
      <dgm:t>
        <a:bodyPr/>
        <a:lstStyle/>
        <a:p>
          <a:endParaRPr lang="en-US"/>
        </a:p>
      </dgm:t>
    </dgm:pt>
    <dgm:pt modelId="{2F302B05-E7E3-4263-AC3A-C80E88C97ED0}" type="sibTrans" cxnId="{9417A57B-1FD6-4298-9814-F0D973A00366}">
      <dgm:prSet/>
      <dgm:spPr/>
      <dgm:t>
        <a:bodyPr/>
        <a:lstStyle/>
        <a:p>
          <a:endParaRPr lang="en-US"/>
        </a:p>
      </dgm:t>
    </dgm:pt>
    <dgm:pt modelId="{A7D0068D-3DAA-43DE-87E7-AB112B31A42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tx1"/>
              </a:solidFill>
            </a:rPr>
            <a:t> BNL ASAP</a:t>
          </a:r>
        </a:p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accent5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Facebook group</a:t>
          </a:r>
          <a:endParaRPr lang="en-US" dirty="0">
            <a:solidFill>
              <a:schemeClr val="accent5"/>
            </a:solidFill>
          </a:endParaRPr>
        </a:p>
      </dgm:t>
    </dgm:pt>
    <dgm:pt modelId="{BFADBC93-5D4D-4680-8BAE-C1838D3721A1}" type="parTrans" cxnId="{403C45FE-9B2E-483A-A76A-F67A5C5A77E3}">
      <dgm:prSet/>
      <dgm:spPr/>
      <dgm:t>
        <a:bodyPr/>
        <a:lstStyle/>
        <a:p>
          <a:endParaRPr lang="en-US"/>
        </a:p>
      </dgm:t>
    </dgm:pt>
    <dgm:pt modelId="{BB95F5E6-AD84-4910-96DB-42DEE422D84B}" type="sibTrans" cxnId="{403C45FE-9B2E-483A-A76A-F67A5C5A77E3}">
      <dgm:prSet/>
      <dgm:spPr/>
      <dgm:t>
        <a:bodyPr/>
        <a:lstStyle/>
        <a:p>
          <a:endParaRPr lang="en-US"/>
        </a:p>
      </dgm:t>
    </dgm:pt>
    <dgm:pt modelId="{EE645FDA-9E48-402A-9AC8-DF7345A67086}" type="pres">
      <dgm:prSet presAssocID="{0B2A72C6-9D30-4D49-BA82-4BFD865C8AD3}" presName="root" presStyleCnt="0">
        <dgm:presLayoutVars>
          <dgm:dir/>
          <dgm:resizeHandles val="exact"/>
        </dgm:presLayoutVars>
      </dgm:prSet>
      <dgm:spPr/>
    </dgm:pt>
    <dgm:pt modelId="{5661AB63-B363-47FA-B32C-5C2DAF32C441}" type="pres">
      <dgm:prSet presAssocID="{4AC3BA9E-01EE-46FE-A5FB-0C0AAC2F2197}" presName="compNode" presStyleCnt="0"/>
      <dgm:spPr/>
    </dgm:pt>
    <dgm:pt modelId="{E11AC446-71FE-48A1-8D0A-15692AA057AE}" type="pres">
      <dgm:prSet presAssocID="{4AC3BA9E-01EE-46FE-A5FB-0C0AAC2F2197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601F1407-67C3-410C-8CEE-61DD057AF20F}" type="pres">
      <dgm:prSet presAssocID="{4AC3BA9E-01EE-46FE-A5FB-0C0AAC2F2197}" presName="iconRect" presStyleLbl="node1" presStyleIdx="0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 with solid fill"/>
        </a:ext>
      </dgm:extLst>
    </dgm:pt>
    <dgm:pt modelId="{2E26E560-751E-4247-835E-F639E645C590}" type="pres">
      <dgm:prSet presAssocID="{4AC3BA9E-01EE-46FE-A5FB-0C0AAC2F2197}" presName="spaceRect" presStyleCnt="0"/>
      <dgm:spPr/>
    </dgm:pt>
    <dgm:pt modelId="{CF07CDE7-C64E-4566-981C-B39BA744984D}" type="pres">
      <dgm:prSet presAssocID="{4AC3BA9E-01EE-46FE-A5FB-0C0AAC2F2197}" presName="textRect" presStyleLbl="revTx" presStyleIdx="0" presStyleCnt="4">
        <dgm:presLayoutVars>
          <dgm:chMax val="1"/>
          <dgm:chPref val="1"/>
        </dgm:presLayoutVars>
      </dgm:prSet>
      <dgm:spPr/>
    </dgm:pt>
    <dgm:pt modelId="{8AB69899-B2D2-4EF3-B6FA-CCDC0643E028}" type="pres">
      <dgm:prSet presAssocID="{886FB7EE-A206-48E3-AE7A-10C1AACD98CE}" presName="sibTrans" presStyleCnt="0"/>
      <dgm:spPr/>
    </dgm:pt>
    <dgm:pt modelId="{B0D0D66A-FFB7-4776-9141-29467B309925}" type="pres">
      <dgm:prSet presAssocID="{7BA65C29-36B8-4724-B821-702939C84A32}" presName="compNode" presStyleCnt="0"/>
      <dgm:spPr/>
    </dgm:pt>
    <dgm:pt modelId="{923B4F82-0D78-49B3-BC45-192D45B0045A}" type="pres">
      <dgm:prSet presAssocID="{7BA65C29-36B8-4724-B821-702939C84A32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8E561E1D-BC3F-43AF-A131-ACB3C3D38539}" type="pres">
      <dgm:prSet presAssocID="{7BA65C29-36B8-4724-B821-702939C84A32}" presName="iconRect" presStyleLbl="node1" presStyleIdx="1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402529A7-FB18-4BBF-A6C1-B23CFBCC1D0E}" type="pres">
      <dgm:prSet presAssocID="{7BA65C29-36B8-4724-B821-702939C84A32}" presName="spaceRect" presStyleCnt="0"/>
      <dgm:spPr/>
    </dgm:pt>
    <dgm:pt modelId="{0783A18B-447E-49A1-9CFF-F8375AE6ADD3}" type="pres">
      <dgm:prSet presAssocID="{7BA65C29-36B8-4724-B821-702939C84A32}" presName="textRect" presStyleLbl="revTx" presStyleIdx="1" presStyleCnt="4">
        <dgm:presLayoutVars>
          <dgm:chMax val="1"/>
          <dgm:chPref val="1"/>
        </dgm:presLayoutVars>
      </dgm:prSet>
      <dgm:spPr/>
    </dgm:pt>
    <dgm:pt modelId="{DDFB1F6B-5BF7-4701-95A9-B782D8E75F2B}" type="pres">
      <dgm:prSet presAssocID="{F43BE839-23FA-43E4-BE90-25281BDA2A11}" presName="sibTrans" presStyleCnt="0"/>
      <dgm:spPr/>
    </dgm:pt>
    <dgm:pt modelId="{A1458067-BCB7-483C-A3B3-8C3722D627CE}" type="pres">
      <dgm:prSet presAssocID="{FF211634-33F0-48AA-8203-CE552579B7A2}" presName="compNode" presStyleCnt="0"/>
      <dgm:spPr/>
    </dgm:pt>
    <dgm:pt modelId="{25B7B149-2E34-4791-A918-2F9E4DF7B233}" type="pres">
      <dgm:prSet presAssocID="{FF211634-33F0-48AA-8203-CE552579B7A2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02C130E9-A796-4EE2-9087-F768A7ABBC6A}" type="pres">
      <dgm:prSet presAssocID="{FF211634-33F0-48AA-8203-CE552579B7A2}" presName="iconRect" presStyleLbl="node1" presStyleIdx="2" presStyleCnt="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 with solid fill"/>
        </a:ext>
      </dgm:extLst>
    </dgm:pt>
    <dgm:pt modelId="{C249614D-1525-439F-BE58-50D55600C9BC}" type="pres">
      <dgm:prSet presAssocID="{FF211634-33F0-48AA-8203-CE552579B7A2}" presName="spaceRect" presStyleCnt="0"/>
      <dgm:spPr/>
    </dgm:pt>
    <dgm:pt modelId="{F6316214-D2B8-4B71-8D60-50C6AC9D42AC}" type="pres">
      <dgm:prSet presAssocID="{FF211634-33F0-48AA-8203-CE552579B7A2}" presName="textRect" presStyleLbl="revTx" presStyleIdx="2" presStyleCnt="4">
        <dgm:presLayoutVars>
          <dgm:chMax val="1"/>
          <dgm:chPref val="1"/>
        </dgm:presLayoutVars>
      </dgm:prSet>
      <dgm:spPr/>
    </dgm:pt>
    <dgm:pt modelId="{18F0D212-5B26-4836-A219-FF00A78F4902}" type="pres">
      <dgm:prSet presAssocID="{2F302B05-E7E3-4263-AC3A-C80E88C97ED0}" presName="sibTrans" presStyleCnt="0"/>
      <dgm:spPr/>
    </dgm:pt>
    <dgm:pt modelId="{C80CEFF7-E3B9-4D7B-97C1-36A346AFE4A2}" type="pres">
      <dgm:prSet presAssocID="{A7D0068D-3DAA-43DE-87E7-AB112B31A425}" presName="compNode" presStyleCnt="0"/>
      <dgm:spPr/>
    </dgm:pt>
    <dgm:pt modelId="{6E378BF0-020A-471C-B424-D2CF24D98E13}" type="pres">
      <dgm:prSet presAssocID="{A7D0068D-3DAA-43DE-87E7-AB112B31A425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F507021B-5F18-4A99-AAE6-248363DACE48}" type="pres">
      <dgm:prSet presAssocID="{A7D0068D-3DAA-43DE-87E7-AB112B31A425}" presName="iconRect" presStyleLbl="node1" presStyleIdx="3" presStyleCnt="4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D5AD1DB-0DAD-423D-9617-B96623FFB1CD}" type="pres">
      <dgm:prSet presAssocID="{A7D0068D-3DAA-43DE-87E7-AB112B31A425}" presName="spaceRect" presStyleCnt="0"/>
      <dgm:spPr/>
    </dgm:pt>
    <dgm:pt modelId="{E0A5A75E-B74A-4544-9D42-97C9D5E09FCE}" type="pres">
      <dgm:prSet presAssocID="{A7D0068D-3DAA-43DE-87E7-AB112B31A42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88B291E-66B9-4502-AB8E-4E75A97FEEC1}" type="presOf" srcId="{0B2A72C6-9D30-4D49-BA82-4BFD865C8AD3}" destId="{EE645FDA-9E48-402A-9AC8-DF7345A67086}" srcOrd="0" destOrd="0" presId="urn:microsoft.com/office/officeart/2018/5/layout/IconLeafLabelList"/>
    <dgm:cxn modelId="{C71A234A-B23F-4944-966C-018CABA990E3}" type="presOf" srcId="{4AC3BA9E-01EE-46FE-A5FB-0C0AAC2F2197}" destId="{CF07CDE7-C64E-4566-981C-B39BA744984D}" srcOrd="0" destOrd="0" presId="urn:microsoft.com/office/officeart/2018/5/layout/IconLeafLabelList"/>
    <dgm:cxn modelId="{4239E94C-0ACF-438F-BA49-804C4CFD28F0}" srcId="{0B2A72C6-9D30-4D49-BA82-4BFD865C8AD3}" destId="{4AC3BA9E-01EE-46FE-A5FB-0C0AAC2F2197}" srcOrd="0" destOrd="0" parTransId="{41F194A5-7838-48F9-A999-CA0985CF468C}" sibTransId="{886FB7EE-A206-48E3-AE7A-10C1AACD98CE}"/>
    <dgm:cxn modelId="{471EAF63-E835-4D07-AE0B-F38F96BEC4F7}" srcId="{0B2A72C6-9D30-4D49-BA82-4BFD865C8AD3}" destId="{7BA65C29-36B8-4724-B821-702939C84A32}" srcOrd="1" destOrd="0" parTransId="{24CC4F47-381E-4FF0-BF0B-4FEE93F7520F}" sibTransId="{F43BE839-23FA-43E4-BE90-25281BDA2A11}"/>
    <dgm:cxn modelId="{DA5A1176-474C-4045-B912-4690476DEDC7}" type="presOf" srcId="{FF211634-33F0-48AA-8203-CE552579B7A2}" destId="{F6316214-D2B8-4B71-8D60-50C6AC9D42AC}" srcOrd="0" destOrd="0" presId="urn:microsoft.com/office/officeart/2018/5/layout/IconLeafLabelList"/>
    <dgm:cxn modelId="{9417A57B-1FD6-4298-9814-F0D973A00366}" srcId="{0B2A72C6-9D30-4D49-BA82-4BFD865C8AD3}" destId="{FF211634-33F0-48AA-8203-CE552579B7A2}" srcOrd="2" destOrd="0" parTransId="{BC163E72-C2A4-4495-9BBB-F095C10EF8EA}" sibTransId="{2F302B05-E7E3-4263-AC3A-C80E88C97ED0}"/>
    <dgm:cxn modelId="{C81F8585-9252-4C5E-848A-FE1AF96C6B5F}" type="presOf" srcId="{7BA65C29-36B8-4724-B821-702939C84A32}" destId="{0783A18B-447E-49A1-9CFF-F8375AE6ADD3}" srcOrd="0" destOrd="0" presId="urn:microsoft.com/office/officeart/2018/5/layout/IconLeafLabelList"/>
    <dgm:cxn modelId="{7F110387-D22B-4925-B95E-9B8F939EA213}" type="presOf" srcId="{A7D0068D-3DAA-43DE-87E7-AB112B31A425}" destId="{E0A5A75E-B74A-4544-9D42-97C9D5E09FCE}" srcOrd="0" destOrd="0" presId="urn:microsoft.com/office/officeart/2018/5/layout/IconLeafLabelList"/>
    <dgm:cxn modelId="{403C45FE-9B2E-483A-A76A-F67A5C5A77E3}" srcId="{0B2A72C6-9D30-4D49-BA82-4BFD865C8AD3}" destId="{A7D0068D-3DAA-43DE-87E7-AB112B31A425}" srcOrd="3" destOrd="0" parTransId="{BFADBC93-5D4D-4680-8BAE-C1838D3721A1}" sibTransId="{BB95F5E6-AD84-4910-96DB-42DEE422D84B}"/>
    <dgm:cxn modelId="{5E4528C0-9C6C-40F5-B411-0427A058B35D}" type="presParOf" srcId="{EE645FDA-9E48-402A-9AC8-DF7345A67086}" destId="{5661AB63-B363-47FA-B32C-5C2DAF32C441}" srcOrd="0" destOrd="0" presId="urn:microsoft.com/office/officeart/2018/5/layout/IconLeafLabelList"/>
    <dgm:cxn modelId="{7629425D-E79A-4329-A1EE-653FEBC69A1A}" type="presParOf" srcId="{5661AB63-B363-47FA-B32C-5C2DAF32C441}" destId="{E11AC446-71FE-48A1-8D0A-15692AA057AE}" srcOrd="0" destOrd="0" presId="urn:microsoft.com/office/officeart/2018/5/layout/IconLeafLabelList"/>
    <dgm:cxn modelId="{ADDF95DC-1978-4D8E-B330-CF25261F4AA1}" type="presParOf" srcId="{5661AB63-B363-47FA-B32C-5C2DAF32C441}" destId="{601F1407-67C3-410C-8CEE-61DD057AF20F}" srcOrd="1" destOrd="0" presId="urn:microsoft.com/office/officeart/2018/5/layout/IconLeafLabelList"/>
    <dgm:cxn modelId="{7CC4C2E9-0FEC-482B-A58F-DDFEC33FDFCF}" type="presParOf" srcId="{5661AB63-B363-47FA-B32C-5C2DAF32C441}" destId="{2E26E560-751E-4247-835E-F639E645C590}" srcOrd="2" destOrd="0" presId="urn:microsoft.com/office/officeart/2018/5/layout/IconLeafLabelList"/>
    <dgm:cxn modelId="{93D4ED39-F8ED-4244-B38C-A01C509CFFB3}" type="presParOf" srcId="{5661AB63-B363-47FA-B32C-5C2DAF32C441}" destId="{CF07CDE7-C64E-4566-981C-B39BA744984D}" srcOrd="3" destOrd="0" presId="urn:microsoft.com/office/officeart/2018/5/layout/IconLeafLabelList"/>
    <dgm:cxn modelId="{F0CDE65A-3E94-4B45-B9D8-C53B7122E9FC}" type="presParOf" srcId="{EE645FDA-9E48-402A-9AC8-DF7345A67086}" destId="{8AB69899-B2D2-4EF3-B6FA-CCDC0643E028}" srcOrd="1" destOrd="0" presId="urn:microsoft.com/office/officeart/2018/5/layout/IconLeafLabelList"/>
    <dgm:cxn modelId="{70876D9D-83DF-4574-AD3B-C434E3BABB6F}" type="presParOf" srcId="{EE645FDA-9E48-402A-9AC8-DF7345A67086}" destId="{B0D0D66A-FFB7-4776-9141-29467B309925}" srcOrd="2" destOrd="0" presId="urn:microsoft.com/office/officeart/2018/5/layout/IconLeafLabelList"/>
    <dgm:cxn modelId="{BBE0FD65-2A60-4E06-916A-885CB66002BB}" type="presParOf" srcId="{B0D0D66A-FFB7-4776-9141-29467B309925}" destId="{923B4F82-0D78-49B3-BC45-192D45B0045A}" srcOrd="0" destOrd="0" presId="urn:microsoft.com/office/officeart/2018/5/layout/IconLeafLabelList"/>
    <dgm:cxn modelId="{7E1181D6-9CF7-4F07-8AA3-CCBA6ADB4475}" type="presParOf" srcId="{B0D0D66A-FFB7-4776-9141-29467B309925}" destId="{8E561E1D-BC3F-43AF-A131-ACB3C3D38539}" srcOrd="1" destOrd="0" presId="urn:microsoft.com/office/officeart/2018/5/layout/IconLeafLabelList"/>
    <dgm:cxn modelId="{976680B8-3A3B-480E-9157-F4D38C78FEF0}" type="presParOf" srcId="{B0D0D66A-FFB7-4776-9141-29467B309925}" destId="{402529A7-FB18-4BBF-A6C1-B23CFBCC1D0E}" srcOrd="2" destOrd="0" presId="urn:microsoft.com/office/officeart/2018/5/layout/IconLeafLabelList"/>
    <dgm:cxn modelId="{6DE4DC98-64ED-4A00-876B-422250A96C69}" type="presParOf" srcId="{B0D0D66A-FFB7-4776-9141-29467B309925}" destId="{0783A18B-447E-49A1-9CFF-F8375AE6ADD3}" srcOrd="3" destOrd="0" presId="urn:microsoft.com/office/officeart/2018/5/layout/IconLeafLabelList"/>
    <dgm:cxn modelId="{5CBA7FE0-422B-47D9-8195-12B986BD167D}" type="presParOf" srcId="{EE645FDA-9E48-402A-9AC8-DF7345A67086}" destId="{DDFB1F6B-5BF7-4701-95A9-B782D8E75F2B}" srcOrd="3" destOrd="0" presId="urn:microsoft.com/office/officeart/2018/5/layout/IconLeafLabelList"/>
    <dgm:cxn modelId="{C6C407AE-5852-425D-9777-2A48096F63A0}" type="presParOf" srcId="{EE645FDA-9E48-402A-9AC8-DF7345A67086}" destId="{A1458067-BCB7-483C-A3B3-8C3722D627CE}" srcOrd="4" destOrd="0" presId="urn:microsoft.com/office/officeart/2018/5/layout/IconLeafLabelList"/>
    <dgm:cxn modelId="{E2D893B3-0B62-4699-BD45-4434E3362EA8}" type="presParOf" srcId="{A1458067-BCB7-483C-A3B3-8C3722D627CE}" destId="{25B7B149-2E34-4791-A918-2F9E4DF7B233}" srcOrd="0" destOrd="0" presId="urn:microsoft.com/office/officeart/2018/5/layout/IconLeafLabelList"/>
    <dgm:cxn modelId="{A0A8C548-23E1-4F2B-94BB-60E729D5E7FD}" type="presParOf" srcId="{A1458067-BCB7-483C-A3B3-8C3722D627CE}" destId="{02C130E9-A796-4EE2-9087-F768A7ABBC6A}" srcOrd="1" destOrd="0" presId="urn:microsoft.com/office/officeart/2018/5/layout/IconLeafLabelList"/>
    <dgm:cxn modelId="{2FB90971-4134-4956-983E-0C9D4E8A123D}" type="presParOf" srcId="{A1458067-BCB7-483C-A3B3-8C3722D627CE}" destId="{C249614D-1525-439F-BE58-50D55600C9BC}" srcOrd="2" destOrd="0" presId="urn:microsoft.com/office/officeart/2018/5/layout/IconLeafLabelList"/>
    <dgm:cxn modelId="{5084F893-0BB7-427E-AF33-4AADBBF4D2C7}" type="presParOf" srcId="{A1458067-BCB7-483C-A3B3-8C3722D627CE}" destId="{F6316214-D2B8-4B71-8D60-50C6AC9D42AC}" srcOrd="3" destOrd="0" presId="urn:microsoft.com/office/officeart/2018/5/layout/IconLeafLabelList"/>
    <dgm:cxn modelId="{6A8E41BC-3C3F-443E-B126-7E365DA14AAC}" type="presParOf" srcId="{EE645FDA-9E48-402A-9AC8-DF7345A67086}" destId="{18F0D212-5B26-4836-A219-FF00A78F4902}" srcOrd="5" destOrd="0" presId="urn:microsoft.com/office/officeart/2018/5/layout/IconLeafLabelList"/>
    <dgm:cxn modelId="{96A3B819-E6F6-4ADD-AD12-D7D67AA23C08}" type="presParOf" srcId="{EE645FDA-9E48-402A-9AC8-DF7345A67086}" destId="{C80CEFF7-E3B9-4D7B-97C1-36A346AFE4A2}" srcOrd="6" destOrd="0" presId="urn:microsoft.com/office/officeart/2018/5/layout/IconLeafLabelList"/>
    <dgm:cxn modelId="{5F6F4B98-C6D2-4D94-B1DE-3196EF1A4883}" type="presParOf" srcId="{C80CEFF7-E3B9-4D7B-97C1-36A346AFE4A2}" destId="{6E378BF0-020A-471C-B424-D2CF24D98E13}" srcOrd="0" destOrd="0" presId="urn:microsoft.com/office/officeart/2018/5/layout/IconLeafLabelList"/>
    <dgm:cxn modelId="{B457FA87-09B7-48CA-99C5-D8576C1362FD}" type="presParOf" srcId="{C80CEFF7-E3B9-4D7B-97C1-36A346AFE4A2}" destId="{F507021B-5F18-4A99-AAE6-248363DACE48}" srcOrd="1" destOrd="0" presId="urn:microsoft.com/office/officeart/2018/5/layout/IconLeafLabelList"/>
    <dgm:cxn modelId="{B4E4BB28-2BD4-4021-B76F-D215BF2B9FDA}" type="presParOf" srcId="{C80CEFF7-E3B9-4D7B-97C1-36A346AFE4A2}" destId="{6D5AD1DB-0DAD-423D-9617-B96623FFB1CD}" srcOrd="2" destOrd="0" presId="urn:microsoft.com/office/officeart/2018/5/layout/IconLeafLabelList"/>
    <dgm:cxn modelId="{4A240E22-B47B-4646-AC07-64314303FF39}" type="presParOf" srcId="{C80CEFF7-E3B9-4D7B-97C1-36A346AFE4A2}" destId="{E0A5A75E-B74A-4544-9D42-97C9D5E09FC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1AC446-71FE-48A1-8D0A-15692AA057AE}">
      <dsp:nvSpPr>
        <dsp:cNvPr id="0" name=""/>
        <dsp:cNvSpPr/>
      </dsp:nvSpPr>
      <dsp:spPr>
        <a:xfrm>
          <a:off x="607855" y="792212"/>
          <a:ext cx="1450618" cy="14506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F1407-67C3-410C-8CEE-61DD057AF20F}">
      <dsp:nvSpPr>
        <dsp:cNvPr id="0" name=""/>
        <dsp:cNvSpPr/>
      </dsp:nvSpPr>
      <dsp:spPr>
        <a:xfrm>
          <a:off x="917003" y="1101360"/>
          <a:ext cx="832321" cy="8323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7CDE7-C64E-4566-981C-B39BA744984D}">
      <dsp:nvSpPr>
        <dsp:cNvPr id="0" name=""/>
        <dsp:cNvSpPr/>
      </dsp:nvSpPr>
      <dsp:spPr>
        <a:xfrm>
          <a:off x="144133" y="2694662"/>
          <a:ext cx="23780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>
              <a:solidFill>
                <a:schemeClr val="tx1"/>
              </a:solidFill>
            </a:rPr>
            <a:t>improve the quality of life of our members</a:t>
          </a:r>
        </a:p>
      </dsp:txBody>
      <dsp:txXfrm>
        <a:off x="144133" y="2694662"/>
        <a:ext cx="2378062" cy="720000"/>
      </dsp:txXfrm>
    </dsp:sp>
    <dsp:sp modelId="{923B4F82-0D78-49B3-BC45-192D45B0045A}">
      <dsp:nvSpPr>
        <dsp:cNvPr id="0" name=""/>
        <dsp:cNvSpPr/>
      </dsp:nvSpPr>
      <dsp:spPr>
        <a:xfrm>
          <a:off x="3402079" y="792212"/>
          <a:ext cx="1450618" cy="14506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561E1D-BC3F-43AF-A131-ACB3C3D38539}">
      <dsp:nvSpPr>
        <dsp:cNvPr id="0" name=""/>
        <dsp:cNvSpPr/>
      </dsp:nvSpPr>
      <dsp:spPr>
        <a:xfrm>
          <a:off x="3711227" y="1101360"/>
          <a:ext cx="832321" cy="8323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3A18B-447E-49A1-9CFF-F8375AE6ADD3}">
      <dsp:nvSpPr>
        <dsp:cNvPr id="0" name=""/>
        <dsp:cNvSpPr/>
      </dsp:nvSpPr>
      <dsp:spPr>
        <a:xfrm>
          <a:off x="2938357" y="2694662"/>
          <a:ext cx="23780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>
              <a:solidFill>
                <a:schemeClr val="tx1"/>
              </a:solidFill>
            </a:rPr>
            <a:t>act as a magnet to bring together students and postdocs in a social setting </a:t>
          </a:r>
        </a:p>
      </dsp:txBody>
      <dsp:txXfrm>
        <a:off x="2938357" y="2694662"/>
        <a:ext cx="2378062" cy="720000"/>
      </dsp:txXfrm>
    </dsp:sp>
    <dsp:sp modelId="{25B7B149-2E34-4791-A918-2F9E4DF7B233}">
      <dsp:nvSpPr>
        <dsp:cNvPr id="0" name=""/>
        <dsp:cNvSpPr/>
      </dsp:nvSpPr>
      <dsp:spPr>
        <a:xfrm>
          <a:off x="6196302" y="792212"/>
          <a:ext cx="1450618" cy="14506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C130E9-A796-4EE2-9087-F768A7ABBC6A}">
      <dsp:nvSpPr>
        <dsp:cNvPr id="0" name=""/>
        <dsp:cNvSpPr/>
      </dsp:nvSpPr>
      <dsp:spPr>
        <a:xfrm>
          <a:off x="6505450" y="1101360"/>
          <a:ext cx="832321" cy="8323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16214-D2B8-4B71-8D60-50C6AC9D42AC}">
      <dsp:nvSpPr>
        <dsp:cNvPr id="0" name=""/>
        <dsp:cNvSpPr/>
      </dsp:nvSpPr>
      <dsp:spPr>
        <a:xfrm>
          <a:off x="5732580" y="2694662"/>
          <a:ext cx="23780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>
              <a:solidFill>
                <a:schemeClr val="tx1"/>
              </a:solidFill>
            </a:rPr>
            <a:t>advocate for and represent its members collectively at BNL</a:t>
          </a:r>
        </a:p>
      </dsp:txBody>
      <dsp:txXfrm>
        <a:off x="5732580" y="2694662"/>
        <a:ext cx="2378062" cy="720000"/>
      </dsp:txXfrm>
    </dsp:sp>
    <dsp:sp modelId="{59DEF11D-D7A0-4B37-844B-ABE0938154B4}">
      <dsp:nvSpPr>
        <dsp:cNvPr id="0" name=""/>
        <dsp:cNvSpPr/>
      </dsp:nvSpPr>
      <dsp:spPr>
        <a:xfrm>
          <a:off x="8990526" y="792212"/>
          <a:ext cx="1450618" cy="14506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0DE8C-B63B-4158-9EBF-08EC9487A398}">
      <dsp:nvSpPr>
        <dsp:cNvPr id="0" name=""/>
        <dsp:cNvSpPr/>
      </dsp:nvSpPr>
      <dsp:spPr>
        <a:xfrm>
          <a:off x="9299674" y="1101360"/>
          <a:ext cx="832321" cy="8323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CA6F1-CC8E-44E8-AABE-7E4B82CAB5DD}">
      <dsp:nvSpPr>
        <dsp:cNvPr id="0" name=""/>
        <dsp:cNvSpPr/>
      </dsp:nvSpPr>
      <dsp:spPr>
        <a:xfrm>
          <a:off x="8526803" y="2694662"/>
          <a:ext cx="23780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>
              <a:solidFill>
                <a:schemeClr val="tx1"/>
              </a:solidFill>
            </a:rPr>
            <a:t>provide professional development opportunities to its members</a:t>
          </a:r>
        </a:p>
      </dsp:txBody>
      <dsp:txXfrm>
        <a:off x="8526803" y="2694662"/>
        <a:ext cx="2378062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5D805-8DFB-492C-8FE1-43EA8E5E7374}">
      <dsp:nvSpPr>
        <dsp:cNvPr id="0" name=""/>
        <dsp:cNvSpPr/>
      </dsp:nvSpPr>
      <dsp:spPr>
        <a:xfrm>
          <a:off x="0" y="3734545"/>
          <a:ext cx="11049000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431D02-5700-476D-9D43-2FCBA09749C1}">
      <dsp:nvSpPr>
        <dsp:cNvPr id="0" name=""/>
        <dsp:cNvSpPr/>
      </dsp:nvSpPr>
      <dsp:spPr>
        <a:xfrm>
          <a:off x="0" y="2594561"/>
          <a:ext cx="11049000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AE09C-E731-4A3B-B55F-0B33D700F506}">
      <dsp:nvSpPr>
        <dsp:cNvPr id="0" name=""/>
        <dsp:cNvSpPr/>
      </dsp:nvSpPr>
      <dsp:spPr>
        <a:xfrm>
          <a:off x="0" y="641934"/>
          <a:ext cx="11049000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1AD3EB-DA00-42ED-8A29-42B3C7132000}">
      <dsp:nvSpPr>
        <dsp:cNvPr id="0" name=""/>
        <dsp:cNvSpPr/>
      </dsp:nvSpPr>
      <dsp:spPr>
        <a:xfrm>
          <a:off x="2872740" y="1792"/>
          <a:ext cx="8176260" cy="640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 </a:t>
          </a:r>
        </a:p>
      </dsp:txBody>
      <dsp:txXfrm>
        <a:off x="2872740" y="1792"/>
        <a:ext cx="8176260" cy="640142"/>
      </dsp:txXfrm>
    </dsp:sp>
    <dsp:sp modelId="{C8CCD9EE-0848-498D-8009-501CB8695DDA}">
      <dsp:nvSpPr>
        <dsp:cNvPr id="0" name=""/>
        <dsp:cNvSpPr/>
      </dsp:nvSpPr>
      <dsp:spPr>
        <a:xfrm>
          <a:off x="0" y="1792"/>
          <a:ext cx="2872740" cy="640142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Regular members</a:t>
          </a:r>
        </a:p>
      </dsp:txBody>
      <dsp:txXfrm>
        <a:off x="31255" y="33047"/>
        <a:ext cx="2810230" cy="608887"/>
      </dsp:txXfrm>
    </dsp:sp>
    <dsp:sp modelId="{C47941A0-F7E0-4D36-B4B1-EE912AFC7034}">
      <dsp:nvSpPr>
        <dsp:cNvPr id="0" name=""/>
        <dsp:cNvSpPr/>
      </dsp:nvSpPr>
      <dsp:spPr>
        <a:xfrm>
          <a:off x="0" y="641934"/>
          <a:ext cx="11049000" cy="1280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2"/>
            </a:buClr>
            <a:buChar char="•"/>
          </a:pPr>
          <a:r>
            <a:rPr lang="en-US" sz="2000" b="0" i="0" kern="1200" dirty="0">
              <a:solidFill>
                <a:srgbClr val="494B4D"/>
              </a:solidFill>
              <a:effectLst/>
              <a:latin typeface="-apple-system"/>
            </a:rPr>
            <a:t>All postdocs whose primary research takes place at BNL are automatically granted regular membership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2"/>
            </a:buClr>
            <a:buChar char="•"/>
          </a:pPr>
          <a:r>
            <a:rPr lang="en-US" sz="2000" b="0" i="0" kern="1200" dirty="0">
              <a:solidFill>
                <a:srgbClr val="494B4D"/>
              </a:solidFill>
              <a:effectLst/>
              <a:latin typeface="-apple-system"/>
            </a:rPr>
            <a:t>Students and scientific staff within five years of their last degree become regular members upon signing up</a:t>
          </a:r>
          <a:endParaRPr lang="en-US" sz="2000" kern="1200" dirty="0"/>
        </a:p>
      </dsp:txBody>
      <dsp:txXfrm>
        <a:off x="0" y="641934"/>
        <a:ext cx="11049000" cy="1280476"/>
      </dsp:txXfrm>
    </dsp:sp>
    <dsp:sp modelId="{0067EADC-C02A-4395-8208-BC24B02134A5}">
      <dsp:nvSpPr>
        <dsp:cNvPr id="0" name=""/>
        <dsp:cNvSpPr/>
      </dsp:nvSpPr>
      <dsp:spPr>
        <a:xfrm>
          <a:off x="2872740" y="1954418"/>
          <a:ext cx="8176260" cy="640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 </a:t>
          </a:r>
        </a:p>
      </dsp:txBody>
      <dsp:txXfrm>
        <a:off x="2872740" y="1954418"/>
        <a:ext cx="8176260" cy="640142"/>
      </dsp:txXfrm>
    </dsp:sp>
    <dsp:sp modelId="{7B6F9D83-45EF-4075-8A49-BEA1CD691B58}">
      <dsp:nvSpPr>
        <dsp:cNvPr id="0" name=""/>
        <dsp:cNvSpPr/>
      </dsp:nvSpPr>
      <dsp:spPr>
        <a:xfrm>
          <a:off x="0" y="1954418"/>
          <a:ext cx="2872740" cy="640142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ASAP Board</a:t>
          </a:r>
        </a:p>
      </dsp:txBody>
      <dsp:txXfrm>
        <a:off x="31255" y="1985673"/>
        <a:ext cx="2810230" cy="608887"/>
      </dsp:txXfrm>
    </dsp:sp>
    <dsp:sp modelId="{88C46765-6073-42BC-9756-88F85040E09A}">
      <dsp:nvSpPr>
        <dsp:cNvPr id="0" name=""/>
        <dsp:cNvSpPr/>
      </dsp:nvSpPr>
      <dsp:spPr>
        <a:xfrm>
          <a:off x="0" y="2594561"/>
          <a:ext cx="11049000" cy="467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>
              <a:solidFill>
                <a:srgbClr val="494B4D"/>
              </a:solidFill>
              <a:effectLst/>
              <a:latin typeface="-apple-system"/>
            </a:rPr>
            <a:t>President, Vice President, Secretary, and Treasurer</a:t>
          </a:r>
          <a:endParaRPr lang="en-US" sz="2000" kern="1200" dirty="0"/>
        </a:p>
      </dsp:txBody>
      <dsp:txXfrm>
        <a:off x="0" y="2594561"/>
        <a:ext cx="11049000" cy="467835"/>
      </dsp:txXfrm>
    </dsp:sp>
    <dsp:sp modelId="{F2DF7C59-001C-4BE5-9518-416304AB6389}">
      <dsp:nvSpPr>
        <dsp:cNvPr id="0" name=""/>
        <dsp:cNvSpPr/>
      </dsp:nvSpPr>
      <dsp:spPr>
        <a:xfrm>
          <a:off x="2872740" y="3094403"/>
          <a:ext cx="8176260" cy="640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 </a:t>
          </a:r>
        </a:p>
      </dsp:txBody>
      <dsp:txXfrm>
        <a:off x="2872740" y="3094403"/>
        <a:ext cx="8176260" cy="640142"/>
      </dsp:txXfrm>
    </dsp:sp>
    <dsp:sp modelId="{BF8FAB36-676F-403E-900F-F1A4E8855273}">
      <dsp:nvSpPr>
        <dsp:cNvPr id="0" name=""/>
        <dsp:cNvSpPr/>
      </dsp:nvSpPr>
      <dsp:spPr>
        <a:xfrm>
          <a:off x="0" y="3094403"/>
          <a:ext cx="2872740" cy="640142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ASAP Advisors</a:t>
          </a:r>
        </a:p>
      </dsp:txBody>
      <dsp:txXfrm>
        <a:off x="31255" y="3125658"/>
        <a:ext cx="2810230" cy="608887"/>
      </dsp:txXfrm>
    </dsp:sp>
    <dsp:sp modelId="{D08B8F19-A8A6-408F-8476-1A52634FBA8E}">
      <dsp:nvSpPr>
        <dsp:cNvPr id="0" name=""/>
        <dsp:cNvSpPr/>
      </dsp:nvSpPr>
      <dsp:spPr>
        <a:xfrm>
          <a:off x="0" y="3734545"/>
          <a:ext cx="11049000" cy="47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>
              <a:solidFill>
                <a:srgbClr val="494B4D"/>
              </a:solidFill>
              <a:effectLst/>
              <a:latin typeface="-apple-system"/>
            </a:rPr>
            <a:t>Permanent BNL staff serving as Advisors to ASAP. Includes BNL’s Recreation Supervisor ex officio.</a:t>
          </a:r>
          <a:endParaRPr lang="en-US" sz="2000" kern="1200" dirty="0"/>
        </a:p>
      </dsp:txBody>
      <dsp:txXfrm>
        <a:off x="0" y="3734545"/>
        <a:ext cx="11049000" cy="470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1AC446-71FE-48A1-8D0A-15692AA057AE}">
      <dsp:nvSpPr>
        <dsp:cNvPr id="0" name=""/>
        <dsp:cNvSpPr/>
      </dsp:nvSpPr>
      <dsp:spPr>
        <a:xfrm>
          <a:off x="607855" y="792212"/>
          <a:ext cx="1450618" cy="14506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F1407-67C3-410C-8CEE-61DD057AF20F}">
      <dsp:nvSpPr>
        <dsp:cNvPr id="0" name=""/>
        <dsp:cNvSpPr/>
      </dsp:nvSpPr>
      <dsp:spPr>
        <a:xfrm>
          <a:off x="917003" y="1101360"/>
          <a:ext cx="832321" cy="8323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7CDE7-C64E-4566-981C-B39BA744984D}">
      <dsp:nvSpPr>
        <dsp:cNvPr id="0" name=""/>
        <dsp:cNvSpPr/>
      </dsp:nvSpPr>
      <dsp:spPr>
        <a:xfrm>
          <a:off x="144133" y="2694662"/>
          <a:ext cx="23780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>
              <a:solidFill>
                <a:schemeClr val="tx1"/>
              </a:solidFill>
            </a:rPr>
            <a:t>ASAP website @ </a:t>
          </a:r>
          <a:r>
            <a:rPr lang="en-US" sz="1300" kern="1200" dirty="0">
              <a:solidFill>
                <a:schemeClr val="accent2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http://wpw.bnl.gov/asap</a:t>
          </a:r>
          <a:r>
            <a:rPr lang="en-US" sz="1300" kern="1200" dirty="0">
              <a:solidFill>
                <a:schemeClr val="accent2"/>
              </a:solidFill>
            </a:rPr>
            <a:t> 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144133" y="2694662"/>
        <a:ext cx="2378062" cy="720000"/>
      </dsp:txXfrm>
    </dsp:sp>
    <dsp:sp modelId="{923B4F82-0D78-49B3-BC45-192D45B0045A}">
      <dsp:nvSpPr>
        <dsp:cNvPr id="0" name=""/>
        <dsp:cNvSpPr/>
      </dsp:nvSpPr>
      <dsp:spPr>
        <a:xfrm>
          <a:off x="3402079" y="792212"/>
          <a:ext cx="1450618" cy="14506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561E1D-BC3F-43AF-A131-ACB3C3D38539}">
      <dsp:nvSpPr>
        <dsp:cNvPr id="0" name=""/>
        <dsp:cNvSpPr/>
      </dsp:nvSpPr>
      <dsp:spPr>
        <a:xfrm>
          <a:off x="3711227" y="1101360"/>
          <a:ext cx="832321" cy="83232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3A18B-447E-49A1-9CFF-F8375AE6ADD3}">
      <dsp:nvSpPr>
        <dsp:cNvPr id="0" name=""/>
        <dsp:cNvSpPr/>
      </dsp:nvSpPr>
      <dsp:spPr>
        <a:xfrm>
          <a:off x="2938357" y="2694662"/>
          <a:ext cx="23780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>
              <a:solidFill>
                <a:schemeClr val="tx1"/>
              </a:solidFill>
            </a:rPr>
            <a:t>ASAP </a:t>
          </a:r>
          <a:r>
            <a:rPr lang="en-US" sz="1300" kern="1200" dirty="0" err="1">
              <a:solidFill>
                <a:schemeClr val="tx1"/>
              </a:solidFill>
            </a:rPr>
            <a:t>TEAM&amp;Channels</a:t>
          </a:r>
          <a:r>
            <a:rPr lang="en-US" sz="1300" kern="1200" dirty="0">
              <a:solidFill>
                <a:schemeClr val="tx1"/>
              </a:solidFill>
            </a:rPr>
            <a:t> @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u="sng" kern="1200" dirty="0">
              <a:solidFill>
                <a:schemeClr val="accent3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Microsoft teams</a:t>
          </a:r>
          <a:endParaRPr lang="en-US" sz="1300" u="sng" kern="1200" dirty="0">
            <a:solidFill>
              <a:schemeClr val="accent3"/>
            </a:solidFill>
          </a:endParaRPr>
        </a:p>
      </dsp:txBody>
      <dsp:txXfrm>
        <a:off x="2938357" y="2694662"/>
        <a:ext cx="2378062" cy="720000"/>
      </dsp:txXfrm>
    </dsp:sp>
    <dsp:sp modelId="{25B7B149-2E34-4791-A918-2F9E4DF7B233}">
      <dsp:nvSpPr>
        <dsp:cNvPr id="0" name=""/>
        <dsp:cNvSpPr/>
      </dsp:nvSpPr>
      <dsp:spPr>
        <a:xfrm>
          <a:off x="6196302" y="792212"/>
          <a:ext cx="1450618" cy="14506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C130E9-A796-4EE2-9087-F768A7ABBC6A}">
      <dsp:nvSpPr>
        <dsp:cNvPr id="0" name=""/>
        <dsp:cNvSpPr/>
      </dsp:nvSpPr>
      <dsp:spPr>
        <a:xfrm>
          <a:off x="6505450" y="1101360"/>
          <a:ext cx="832321" cy="8323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16214-D2B8-4B71-8D60-50C6AC9D42AC}">
      <dsp:nvSpPr>
        <dsp:cNvPr id="0" name=""/>
        <dsp:cNvSpPr/>
      </dsp:nvSpPr>
      <dsp:spPr>
        <a:xfrm>
          <a:off x="5732580" y="2694662"/>
          <a:ext cx="23780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>
              <a:solidFill>
                <a:schemeClr val="tx1"/>
              </a:solidFill>
            </a:rPr>
            <a:t>EMAIL ADDRESS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>
              <a:solidFill>
                <a:schemeClr val="accent4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ASAP@BNL.gov</a:t>
          </a:r>
          <a:r>
            <a:rPr lang="en-US" sz="1300" kern="1200" dirty="0">
              <a:solidFill>
                <a:schemeClr val="bg1"/>
              </a:solidFill>
            </a:rPr>
            <a:t> </a:t>
          </a:r>
        </a:p>
      </dsp:txBody>
      <dsp:txXfrm>
        <a:off x="5732580" y="2694662"/>
        <a:ext cx="2378062" cy="720000"/>
      </dsp:txXfrm>
    </dsp:sp>
    <dsp:sp modelId="{6E378BF0-020A-471C-B424-D2CF24D98E13}">
      <dsp:nvSpPr>
        <dsp:cNvPr id="0" name=""/>
        <dsp:cNvSpPr/>
      </dsp:nvSpPr>
      <dsp:spPr>
        <a:xfrm>
          <a:off x="8990526" y="792212"/>
          <a:ext cx="1450618" cy="14506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7021B-5F18-4A99-AAE6-248363DACE48}">
      <dsp:nvSpPr>
        <dsp:cNvPr id="0" name=""/>
        <dsp:cNvSpPr/>
      </dsp:nvSpPr>
      <dsp:spPr>
        <a:xfrm>
          <a:off x="9299674" y="1101360"/>
          <a:ext cx="832321" cy="832321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5A75E-B74A-4544-9D42-97C9D5E09FCE}">
      <dsp:nvSpPr>
        <dsp:cNvPr id="0" name=""/>
        <dsp:cNvSpPr/>
      </dsp:nvSpPr>
      <dsp:spPr>
        <a:xfrm>
          <a:off x="8526803" y="2694662"/>
          <a:ext cx="23780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>
              <a:solidFill>
                <a:schemeClr val="tx1"/>
              </a:solidFill>
            </a:rPr>
            <a:t> BNL ASAP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>
              <a:solidFill>
                <a:schemeClr val="accent5"/>
              </a:solidFill>
              <a:hlinkClick xmlns:r="http://schemas.openxmlformats.org/officeDocument/2006/relationships"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Facebook group</a:t>
          </a:r>
          <a:endParaRPr lang="en-US" sz="1300" kern="1200" dirty="0">
            <a:solidFill>
              <a:schemeClr val="accent5"/>
            </a:solidFill>
          </a:endParaRPr>
        </a:p>
      </dsp:txBody>
      <dsp:txXfrm>
        <a:off x="8526803" y="2694662"/>
        <a:ext cx="237806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8/25/23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add at the end that we would like to encourage more volunteers (from </a:t>
            </a:r>
            <a:r>
              <a:rPr lang="en-US"/>
              <a:t>all directorates) </a:t>
            </a:r>
          </a:p>
          <a:p>
            <a:r>
              <a:rPr lang="en-US"/>
              <a:t>as </a:t>
            </a:r>
            <a:r>
              <a:rPr lang="en-US" dirty="0"/>
              <a:t>in person events need more work to organize! </a:t>
            </a:r>
          </a:p>
          <a:p>
            <a:r>
              <a:rPr lang="en-US" dirty="0"/>
              <a:t>Also, you can focus that we are all from different groups (could act as a point for diversity)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96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A</a:t>
            </a:r>
            <a:r>
              <a:rPr lang="en-US" dirty="0"/>
              <a:t>ssociation of </a:t>
            </a:r>
            <a:r>
              <a:rPr lang="en-US" dirty="0">
                <a:solidFill>
                  <a:schemeClr val="accent5"/>
                </a:solidFill>
              </a:rPr>
              <a:t>S</a:t>
            </a:r>
            <a:r>
              <a:rPr lang="en-US" dirty="0"/>
              <a:t>tudents </a:t>
            </a:r>
            <a:r>
              <a:rPr lang="en-US" dirty="0">
                <a:solidFill>
                  <a:schemeClr val="accent5"/>
                </a:solidFill>
              </a:rPr>
              <a:t>A</a:t>
            </a:r>
            <a:r>
              <a:rPr lang="en-US" dirty="0"/>
              <a:t>nd </a:t>
            </a:r>
            <a:r>
              <a:rPr lang="en-US" dirty="0">
                <a:solidFill>
                  <a:schemeClr val="accent5"/>
                </a:solidFill>
              </a:rPr>
              <a:t>P</a:t>
            </a:r>
            <a:r>
              <a:rPr lang="en-US" dirty="0"/>
              <a:t>ost-docs ASAP@BNL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08/25/2023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Atiya Banerjee, President 2023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585CB-BC66-4D8A-B994-97A8820A2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24845"/>
            <a:ext cx="11049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EVENTS</a:t>
            </a:r>
            <a:endParaRPr lang="en-US" dirty="0"/>
          </a:p>
        </p:txBody>
      </p:sp>
      <p:pic>
        <p:nvPicPr>
          <p:cNvPr id="16" name="Content Placeholder 15" descr="Logo&#10;&#10;Description automatically generated">
            <a:extLst>
              <a:ext uri="{FF2B5EF4-FFF2-40B4-BE49-F238E27FC236}">
                <a16:creationId xmlns:a16="http://schemas.microsoft.com/office/drawing/2014/main" id="{CB2E872C-A691-4B4E-8F49-90D6ACB955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22773" y="1640151"/>
            <a:ext cx="2876364" cy="2362386"/>
          </a:xfrm>
        </p:spPr>
      </p:pic>
      <p:pic>
        <p:nvPicPr>
          <p:cNvPr id="19" name="Content Placeholder 18" descr="A group of people playing foosball&#10;&#10;Description automatically generated">
            <a:extLst>
              <a:ext uri="{FF2B5EF4-FFF2-40B4-BE49-F238E27FC236}">
                <a16:creationId xmlns:a16="http://schemas.microsoft.com/office/drawing/2014/main" id="{FE3573FB-D0DE-41E2-92E9-D0CAF6E2E0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0427" y="3794291"/>
            <a:ext cx="3501261" cy="226298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EBF4E-26E1-43F1-BFE0-0C2E1CE91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7B7A4D-A11E-48ED-9875-D2C34A0D91C0}"/>
              </a:ext>
            </a:extLst>
          </p:cNvPr>
          <p:cNvSpPr txBox="1"/>
          <p:nvPr/>
        </p:nvSpPr>
        <p:spPr>
          <a:xfrm>
            <a:off x="834501" y="4599913"/>
            <a:ext cx="5261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-Join us every 2</a:t>
            </a:r>
            <a:r>
              <a:rPr lang="en-US" baseline="30000" dirty="0"/>
              <a:t>nd</a:t>
            </a:r>
            <a:r>
              <a:rPr lang="en-US" dirty="0"/>
              <a:t> Tuesday of the month for a slice and a chat!</a:t>
            </a:r>
          </a:p>
          <a:p>
            <a:r>
              <a:rPr lang="en-US" dirty="0"/>
              <a:t>-Speakers/Guests joining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7F48FC-3A49-46D2-94B7-37F5DB784CA8}"/>
              </a:ext>
            </a:extLst>
          </p:cNvPr>
          <p:cNvSpPr txBox="1"/>
          <p:nvPr/>
        </p:nvSpPr>
        <p:spPr>
          <a:xfrm>
            <a:off x="6096000" y="3244334"/>
            <a:ext cx="5090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ASAP Lounge grand reopening – April 15, 2023</a:t>
            </a:r>
          </a:p>
        </p:txBody>
      </p:sp>
      <p:pic>
        <p:nvPicPr>
          <p:cNvPr id="22" name="Picture 21" descr="Text&#10;&#10;Description automatically generated with low confidence">
            <a:extLst>
              <a:ext uri="{FF2B5EF4-FFF2-40B4-BE49-F238E27FC236}">
                <a16:creationId xmlns:a16="http://schemas.microsoft.com/office/drawing/2014/main" id="{FE725C95-B9AE-4BE5-A8F8-24778FDFF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6268" y="1121940"/>
            <a:ext cx="1248977" cy="14933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A2A4A3E-1D46-4312-A77A-64E6C60B21BC}"/>
              </a:ext>
            </a:extLst>
          </p:cNvPr>
          <p:cNvSpPr txBox="1"/>
          <p:nvPr/>
        </p:nvSpPr>
        <p:spPr>
          <a:xfrm>
            <a:off x="5770485" y="1868611"/>
            <a:ext cx="341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logo design contest – TBD</a:t>
            </a:r>
          </a:p>
        </p:txBody>
      </p:sp>
    </p:spTree>
    <p:extLst>
      <p:ext uri="{BB962C8B-B14F-4D97-AF65-F5344CB8AC3E}">
        <p14:creationId xmlns:p14="http://schemas.microsoft.com/office/powerpoint/2010/main" val="608861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15E367-8B66-25FF-51F7-6487B223C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50CFA5B-7AF8-09E2-9753-57D8F1AA9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23444"/>
          <a:stretch/>
        </p:blipFill>
        <p:spPr>
          <a:xfrm>
            <a:off x="323850" y="332880"/>
            <a:ext cx="5654919" cy="5539887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090278F-AE30-26CB-5BA8-F492DFED2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54"/>
          <a:stretch/>
        </p:blipFill>
        <p:spPr>
          <a:xfrm>
            <a:off x="6477000" y="698005"/>
            <a:ext cx="5143500" cy="48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21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1C114D-A0F2-0CD9-D25D-26AAD1AB9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3" name="Picture 2" descr="A group of people cooking food under a tent&#10;&#10;Description automatically generated">
            <a:extLst>
              <a:ext uri="{FF2B5EF4-FFF2-40B4-BE49-F238E27FC236}">
                <a16:creationId xmlns:a16="http://schemas.microsoft.com/office/drawing/2014/main" id="{74D489DE-411D-C561-4088-463A7F30D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56" y="1349271"/>
            <a:ext cx="5545944" cy="4159458"/>
          </a:xfrm>
          <a:prstGeom prst="rect">
            <a:avLst/>
          </a:prstGeom>
        </p:spPr>
      </p:pic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DC171327-B50C-4E01-35D9-4C9C88A9E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873" y="682906"/>
            <a:ext cx="4119141" cy="54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92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7E42A1-4C03-8297-8111-D14211A77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01685667-E808-E4D7-508C-226C3C974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232" b="25080"/>
          <a:stretch/>
        </p:blipFill>
        <p:spPr>
          <a:xfrm>
            <a:off x="870029" y="848945"/>
            <a:ext cx="4750186" cy="334615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1420373-F6A7-6A24-5CFF-C269D1026FAB}"/>
              </a:ext>
            </a:extLst>
          </p:cNvPr>
          <p:cNvSpPr txBox="1">
            <a:spLocks/>
          </p:cNvSpPr>
          <p:nvPr/>
        </p:nvSpPr>
        <p:spPr>
          <a:xfrm>
            <a:off x="465108" y="140687"/>
            <a:ext cx="11049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accent1"/>
                </a:solidFill>
              </a:rPr>
              <a:t>EVENTS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ACB790-247D-2448-B292-E93B274BD5B4}"/>
              </a:ext>
            </a:extLst>
          </p:cNvPr>
          <p:cNvSpPr txBox="1"/>
          <p:nvPr/>
        </p:nvSpPr>
        <p:spPr>
          <a:xfrm>
            <a:off x="6359001" y="1150028"/>
            <a:ext cx="52614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Game/boardgame night</a:t>
            </a:r>
          </a:p>
          <a:p>
            <a:endParaRPr lang="en-US" dirty="0"/>
          </a:p>
          <a:p>
            <a:r>
              <a:rPr lang="en-US" dirty="0"/>
              <a:t>- Summer Barbeque</a:t>
            </a:r>
          </a:p>
          <a:p>
            <a:endParaRPr lang="en-US" dirty="0"/>
          </a:p>
          <a:p>
            <a:r>
              <a:rPr lang="en-US" dirty="0"/>
              <a:t>- Informal Gatherings/ Peer to peer discussions</a:t>
            </a:r>
          </a:p>
          <a:p>
            <a:endParaRPr lang="en-US" dirty="0"/>
          </a:p>
          <a:p>
            <a:r>
              <a:rPr lang="en-US" dirty="0"/>
              <a:t>- BNL Mentoring Program (Erica Collins)</a:t>
            </a:r>
          </a:p>
          <a:p>
            <a:endParaRPr lang="en-US" dirty="0"/>
          </a:p>
          <a:p>
            <a:r>
              <a:rPr lang="en-US" dirty="0"/>
              <a:t>- Career Resources</a:t>
            </a:r>
          </a:p>
          <a:p>
            <a:endParaRPr lang="en-US" dirty="0"/>
          </a:p>
          <a:p>
            <a:r>
              <a:rPr lang="en-US" dirty="0"/>
              <a:t>- Early Career Research Symposium</a:t>
            </a:r>
          </a:p>
          <a:p>
            <a:endParaRPr lang="en-US" dirty="0"/>
          </a:p>
          <a:p>
            <a:r>
              <a:rPr lang="en-US" dirty="0"/>
              <a:t>- Postdoc Appreciation Week </a:t>
            </a:r>
          </a:p>
          <a:p>
            <a:endParaRPr lang="en-US" dirty="0"/>
          </a:p>
          <a:p>
            <a:r>
              <a:rPr lang="en-US" dirty="0"/>
              <a:t>- National Lab Research SLAM Competition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National Postdoctoral Association">
            <a:extLst>
              <a:ext uri="{FF2B5EF4-FFF2-40B4-BE49-F238E27FC236}">
                <a16:creationId xmlns:a16="http://schemas.microsoft.com/office/drawing/2014/main" id="{EDCB07D6-0052-6340-FA49-62F9F4F47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428" y="4347182"/>
            <a:ext cx="2037421" cy="223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245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How to connect?</a:t>
            </a:r>
          </a:p>
        </p:txBody>
      </p:sp>
    </p:spTree>
    <p:extLst>
      <p:ext uri="{BB962C8B-B14F-4D97-AF65-F5344CB8AC3E}">
        <p14:creationId xmlns:p14="http://schemas.microsoft.com/office/powerpoint/2010/main" val="2619802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5D43-8E6A-44DA-B81D-AF27D2C0A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CONNECT WITH 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133A5-FA54-44EB-848C-ADA56A66A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2CF2259-BC38-48E3-B2D1-E32A101685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0220009"/>
              </p:ext>
            </p:extLst>
          </p:nvPr>
        </p:nvGraphicFramePr>
        <p:xfrm>
          <a:off x="571500" y="1825625"/>
          <a:ext cx="11049000" cy="420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740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ASAP 2023 Board</a:t>
            </a:r>
          </a:p>
        </p:txBody>
      </p:sp>
    </p:spTree>
    <p:extLst>
      <p:ext uri="{BB962C8B-B14F-4D97-AF65-F5344CB8AC3E}">
        <p14:creationId xmlns:p14="http://schemas.microsoft.com/office/powerpoint/2010/main" val="2842426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7CDB3A6-EA6E-47EC-9DE8-1604D7CA7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61" y="-84924"/>
            <a:ext cx="110490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CURRENT BOARD MEMBERS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DE474A-465D-5C44-8FF8-95386C385B21}"/>
              </a:ext>
            </a:extLst>
          </p:cNvPr>
          <p:cNvSpPr/>
          <p:nvPr/>
        </p:nvSpPr>
        <p:spPr>
          <a:xfrm>
            <a:off x="284369" y="3243657"/>
            <a:ext cx="2836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105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Atiya Banerjee</a:t>
            </a:r>
            <a:r>
              <a:rPr lang="en-US" sz="1200" dirty="0">
                <a:solidFill>
                  <a:srgbClr val="494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(President) – </a:t>
            </a:r>
          </a:p>
          <a:p>
            <a:pPr algn="ctr"/>
            <a:r>
              <a:rPr lang="en-US" sz="1200" dirty="0">
                <a:solidFill>
                  <a:srgbClr val="494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Functional Nanomaterials (Bldg. 735)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hristine Carter">
            <a:extLst>
              <a:ext uri="{FF2B5EF4-FFF2-40B4-BE49-F238E27FC236}">
                <a16:creationId xmlns:a16="http://schemas.microsoft.com/office/drawing/2014/main" id="{B35528CC-E627-4CC5-9516-159F0AD19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1985"/>
          <a:stretch/>
        </p:blipFill>
        <p:spPr bwMode="auto">
          <a:xfrm>
            <a:off x="9459390" y="1321222"/>
            <a:ext cx="1635139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C04F179-1163-4529-9408-A784A2B8F716}"/>
              </a:ext>
            </a:extLst>
          </p:cNvPr>
          <p:cNvSpPr/>
          <p:nvPr/>
        </p:nvSpPr>
        <p:spPr>
          <a:xfrm>
            <a:off x="8519879" y="3047725"/>
            <a:ext cx="3514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105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Christine Carter </a:t>
            </a:r>
            <a:r>
              <a:rPr lang="en-US" sz="1200" dirty="0">
                <a:solidFill>
                  <a:srgbClr val="494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(Advisor) – </a:t>
            </a:r>
          </a:p>
          <a:p>
            <a:pPr algn="ctr"/>
            <a:r>
              <a:rPr lang="en-US" sz="1200" dirty="0">
                <a:solidFill>
                  <a:srgbClr val="494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Services Division (Bldg. 400A)</a:t>
            </a:r>
          </a:p>
          <a:p>
            <a:pPr algn="ctr"/>
            <a:endParaRPr lang="en-US" sz="1200" dirty="0">
              <a:solidFill>
                <a:srgbClr val="494B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494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 </a:t>
            </a:r>
            <a:r>
              <a:rPr lang="en-US" sz="1200" dirty="0" err="1">
                <a:solidFill>
                  <a:srgbClr val="494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Merone</a:t>
            </a:r>
            <a:r>
              <a:rPr lang="en-US" sz="1200" dirty="0">
                <a:solidFill>
                  <a:srgbClr val="494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(Guest Services </a:t>
            </a:r>
            <a:r>
              <a:rPr lang="en-US" sz="1200" dirty="0" err="1">
                <a:solidFill>
                  <a:srgbClr val="494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Divison</a:t>
            </a:r>
            <a:r>
              <a:rPr lang="en-US" sz="1200" dirty="0">
                <a:solidFill>
                  <a:srgbClr val="494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B0F07814-B6F6-15C6-4D8E-ED6B57081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608" y="4145967"/>
            <a:ext cx="2413000" cy="1676400"/>
          </a:xfrm>
          <a:prstGeom prst="rect">
            <a:avLst/>
          </a:prstGeom>
        </p:spPr>
      </p:pic>
      <p:pic>
        <p:nvPicPr>
          <p:cNvPr id="11" name="Picture 10" descr="A close-up of a person's face&#10;&#10;Description automatically generated">
            <a:extLst>
              <a:ext uri="{FF2B5EF4-FFF2-40B4-BE49-F238E27FC236}">
                <a16:creationId xmlns:a16="http://schemas.microsoft.com/office/drawing/2014/main" id="{26365D5A-F3CB-FBC8-8CDF-6A856A086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289" y="4177717"/>
            <a:ext cx="2095500" cy="1612900"/>
          </a:xfrm>
          <a:prstGeom prst="rect">
            <a:avLst/>
          </a:prstGeom>
        </p:spPr>
      </p:pic>
      <p:pic>
        <p:nvPicPr>
          <p:cNvPr id="18" name="Picture 17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5A3A549A-6DF1-9E7A-301D-F45AA6789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806" y="1754337"/>
            <a:ext cx="1981200" cy="1600200"/>
          </a:xfrm>
          <a:prstGeom prst="rect">
            <a:avLst/>
          </a:prstGeom>
        </p:spPr>
      </p:pic>
      <p:pic>
        <p:nvPicPr>
          <p:cNvPr id="20" name="Picture 19" descr="A person with glasses smiling&#10;&#10;Description automatically generated">
            <a:extLst>
              <a:ext uri="{FF2B5EF4-FFF2-40B4-BE49-F238E27FC236}">
                <a16:creationId xmlns:a16="http://schemas.microsoft.com/office/drawing/2014/main" id="{B4E25D95-BA9F-B36C-6EDB-04F987A89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3858" y="1776639"/>
            <a:ext cx="2286000" cy="1574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F78F4C-FC25-02FF-5E0B-EB96A724E4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196" y="1729158"/>
            <a:ext cx="1930400" cy="1549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1F3F1BD-2808-5700-7B90-5697607C1F49}"/>
              </a:ext>
            </a:extLst>
          </p:cNvPr>
          <p:cNvSpPr/>
          <p:nvPr/>
        </p:nvSpPr>
        <p:spPr>
          <a:xfrm>
            <a:off x="3219006" y="3256256"/>
            <a:ext cx="2836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rgbClr val="105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Jhongjing</a:t>
            </a:r>
            <a:r>
              <a:rPr lang="en-US" sz="1200" dirty="0">
                <a:solidFill>
                  <a:srgbClr val="105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Jiang </a:t>
            </a:r>
            <a:r>
              <a:rPr lang="en-US" sz="1200" dirty="0">
                <a:solidFill>
                  <a:srgbClr val="494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(Vice President) – </a:t>
            </a:r>
          </a:p>
          <a:p>
            <a:pPr algn="ctr"/>
            <a:r>
              <a:rPr lang="en-US" sz="1200" b="0" i="0" dirty="0">
                <a:solidFill>
                  <a:srgbClr val="494B4D"/>
                </a:solidFill>
                <a:effectLst/>
                <a:latin typeface="Roboto" panose="02000000000000000000" pitchFamily="2" charset="0"/>
              </a:rPr>
              <a:t>Environmental and Climate Sciences</a:t>
            </a:r>
            <a:br>
              <a:rPr lang="en-US" sz="1200" dirty="0"/>
            </a:br>
            <a:r>
              <a:rPr lang="en-US" sz="1200" dirty="0"/>
              <a:t>(</a:t>
            </a:r>
            <a:r>
              <a:rPr lang="en-US" sz="1200" b="0" i="0" dirty="0">
                <a:solidFill>
                  <a:srgbClr val="494B4D"/>
                </a:solidFill>
                <a:effectLst/>
                <a:latin typeface="Roboto" panose="02000000000000000000" pitchFamily="2" charset="0"/>
              </a:rPr>
              <a:t>Bldg. 815E)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6A28F2-03E6-A17C-8ED0-FE0DC73A1F3B}"/>
              </a:ext>
            </a:extLst>
          </p:cNvPr>
          <p:cNvSpPr/>
          <p:nvPr/>
        </p:nvSpPr>
        <p:spPr>
          <a:xfrm>
            <a:off x="5919954" y="3266508"/>
            <a:ext cx="2836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rgbClr val="105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Bhawin</a:t>
            </a:r>
            <a:r>
              <a:rPr lang="en-US" sz="1200" dirty="0">
                <a:solidFill>
                  <a:srgbClr val="105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05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Dhital</a:t>
            </a:r>
            <a:r>
              <a:rPr lang="en-US" sz="1200" dirty="0">
                <a:solidFill>
                  <a:srgbClr val="105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494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(Communications Secretary) – </a:t>
            </a:r>
          </a:p>
          <a:p>
            <a:pPr algn="ctr"/>
            <a:r>
              <a:rPr lang="en-US" sz="1200" b="0" i="0" dirty="0">
                <a:solidFill>
                  <a:srgbClr val="494B4D"/>
                </a:solidFill>
                <a:effectLst/>
                <a:latin typeface="Roboto" panose="02000000000000000000" pitchFamily="2" charset="0"/>
              </a:rPr>
              <a:t>Collider Accelerator Department</a:t>
            </a:r>
          </a:p>
          <a:p>
            <a:pPr algn="ctr"/>
            <a:r>
              <a:rPr lang="en-US" sz="1200" b="0" i="0" dirty="0">
                <a:solidFill>
                  <a:srgbClr val="494B4D"/>
                </a:solidFill>
                <a:effectLst/>
                <a:latin typeface="Roboto" panose="02000000000000000000" pitchFamily="2" charset="0"/>
              </a:rPr>
              <a:t>(Bldg. 911C)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211B6A-E387-D367-97D8-8E8CECA3F350}"/>
              </a:ext>
            </a:extLst>
          </p:cNvPr>
          <p:cNvSpPr/>
          <p:nvPr/>
        </p:nvSpPr>
        <p:spPr>
          <a:xfrm>
            <a:off x="1149210" y="5720831"/>
            <a:ext cx="2836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rgbClr val="105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Zihan</a:t>
            </a:r>
            <a:r>
              <a:rPr lang="en-US" sz="1200" dirty="0">
                <a:solidFill>
                  <a:srgbClr val="105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 </a:t>
            </a:r>
            <a:r>
              <a:rPr lang="en-US" sz="1200" dirty="0">
                <a:solidFill>
                  <a:srgbClr val="494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(Events Secretary) – </a:t>
            </a:r>
          </a:p>
          <a:p>
            <a:pPr algn="ctr"/>
            <a:r>
              <a:rPr lang="en-US" sz="1200" b="0" i="0" dirty="0">
                <a:solidFill>
                  <a:srgbClr val="494B4D"/>
                </a:solidFill>
                <a:effectLst/>
                <a:latin typeface="Roboto" panose="02000000000000000000" pitchFamily="2" charset="0"/>
              </a:rPr>
              <a:t>Biology Department</a:t>
            </a:r>
            <a:br>
              <a:rPr lang="en-US" sz="1200" dirty="0"/>
            </a:br>
            <a:r>
              <a:rPr lang="en-US" sz="1200" dirty="0"/>
              <a:t>(</a:t>
            </a:r>
            <a:r>
              <a:rPr lang="en-US" sz="1200" b="0" i="0" dirty="0">
                <a:solidFill>
                  <a:srgbClr val="494B4D"/>
                </a:solidFill>
                <a:effectLst/>
                <a:latin typeface="Roboto" panose="02000000000000000000" pitchFamily="2" charset="0"/>
              </a:rPr>
              <a:t>Bldg. 463)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79D910-3958-81CC-668F-9C7EF6017A59}"/>
              </a:ext>
            </a:extLst>
          </p:cNvPr>
          <p:cNvSpPr/>
          <p:nvPr/>
        </p:nvSpPr>
        <p:spPr>
          <a:xfrm>
            <a:off x="4140081" y="5720830"/>
            <a:ext cx="2836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105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Aswin </a:t>
            </a:r>
            <a:r>
              <a:rPr lang="en-US" sz="1200" dirty="0" err="1">
                <a:solidFill>
                  <a:srgbClr val="105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Anbalagan</a:t>
            </a:r>
            <a:r>
              <a:rPr lang="en-US" sz="1200" dirty="0">
                <a:solidFill>
                  <a:srgbClr val="105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494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(Events Secretary) – </a:t>
            </a:r>
          </a:p>
          <a:p>
            <a:pPr algn="ctr"/>
            <a:r>
              <a:rPr lang="en-US" sz="1200" b="0" i="0" dirty="0">
                <a:solidFill>
                  <a:srgbClr val="494B4D"/>
                </a:solidFill>
                <a:effectLst/>
                <a:latin typeface="Roboto" panose="02000000000000000000" pitchFamily="2" charset="0"/>
              </a:rPr>
              <a:t>National Synchrotron Light Source II</a:t>
            </a:r>
            <a:br>
              <a:rPr lang="en-US" sz="1200" dirty="0"/>
            </a:br>
            <a:r>
              <a:rPr lang="en-US" sz="1200" b="0" i="0" dirty="0">
                <a:solidFill>
                  <a:srgbClr val="494B4D"/>
                </a:solidFill>
                <a:effectLst/>
                <a:latin typeface="Roboto" panose="02000000000000000000" pitchFamily="2" charset="0"/>
              </a:rPr>
              <a:t>Bldg. 741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614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What is our mission?</a:t>
            </a:r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EFF6B-51EB-40E6-AC65-53B85CDE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AF9DB-05F3-4678-991D-2BB34090C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AAE516E-8ACF-4C9E-AA01-71BCC09203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3172739"/>
              </p:ext>
            </p:extLst>
          </p:nvPr>
        </p:nvGraphicFramePr>
        <p:xfrm>
          <a:off x="571500" y="1825625"/>
          <a:ext cx="11049000" cy="420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9516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20B39E-E524-44C7-AE13-5C993440D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3DA95D-D64F-4223-9E72-9D13FB9B3E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Who can be a member?</a:t>
            </a:r>
          </a:p>
        </p:txBody>
      </p:sp>
    </p:spTree>
    <p:extLst>
      <p:ext uri="{BB962C8B-B14F-4D97-AF65-F5344CB8AC3E}">
        <p14:creationId xmlns:p14="http://schemas.microsoft.com/office/powerpoint/2010/main" val="2629331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150D7-8695-4821-845B-AAC61964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MEMBERSHIP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2487D7F-7E8D-4017-8DF4-B78DD2EF3A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6914607"/>
              </p:ext>
            </p:extLst>
          </p:nvPr>
        </p:nvGraphicFramePr>
        <p:xfrm>
          <a:off x="571500" y="1825625"/>
          <a:ext cx="11049000" cy="420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02B46-7D36-448E-835F-01383948A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0896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13A277-BFBB-446A-9E06-0FFF5B799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A11573-EA87-465B-B704-8B0BB34607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Where are we located?</a:t>
            </a:r>
          </a:p>
        </p:txBody>
      </p:sp>
    </p:spTree>
    <p:extLst>
      <p:ext uri="{BB962C8B-B14F-4D97-AF65-F5344CB8AC3E}">
        <p14:creationId xmlns:p14="http://schemas.microsoft.com/office/powerpoint/2010/main" val="3361734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8393A3-591D-4F41-823C-357E40B74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B9A80-81A5-4F6B-AA9F-42A05A6D2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0680"/>
            <a:ext cx="12192000" cy="5296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2E459E-7C88-4303-A72E-FAA6AC286BAF}"/>
              </a:ext>
            </a:extLst>
          </p:cNvPr>
          <p:cNvSpPr txBox="1"/>
          <p:nvPr/>
        </p:nvSpPr>
        <p:spPr>
          <a:xfrm>
            <a:off x="6096000" y="4660776"/>
            <a:ext cx="2694007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ASAP Lounge (Bldg462)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4A0E3-687C-4900-9ABB-C854BF79FB0E}"/>
              </a:ext>
            </a:extLst>
          </p:cNvPr>
          <p:cNvSpPr txBox="1"/>
          <p:nvPr/>
        </p:nvSpPr>
        <p:spPr>
          <a:xfrm>
            <a:off x="2769833" y="1523430"/>
            <a:ext cx="3172663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Research Support (Bldg400)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71AD4-017C-4865-944F-51842A51D8D2}"/>
              </a:ext>
            </a:extLst>
          </p:cNvPr>
          <p:cNvSpPr txBox="1"/>
          <p:nvPr/>
        </p:nvSpPr>
        <p:spPr>
          <a:xfrm>
            <a:off x="2469471" y="3428999"/>
            <a:ext cx="1197764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Main gate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B384D2-E6EA-4E26-9547-ABE6D08DFF30}"/>
              </a:ext>
            </a:extLst>
          </p:cNvPr>
          <p:cNvSpPr txBox="1"/>
          <p:nvPr/>
        </p:nvSpPr>
        <p:spPr>
          <a:xfrm>
            <a:off x="1703877" y="5400242"/>
            <a:ext cx="1364476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Apartments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DEFF52-D3B7-46EB-A833-73A3E61A26A1}"/>
              </a:ext>
            </a:extLst>
          </p:cNvPr>
          <p:cNvSpPr txBox="1"/>
          <p:nvPr/>
        </p:nvSpPr>
        <p:spPr>
          <a:xfrm>
            <a:off x="6534290" y="356738"/>
            <a:ext cx="2544286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Gymnasium (</a:t>
            </a:r>
            <a:r>
              <a:rPr lang="en-US" dirty="0" err="1">
                <a:solidFill>
                  <a:schemeClr val="accent1"/>
                </a:solidFill>
              </a:rPr>
              <a:t>Bldg</a:t>
            </a:r>
            <a:r>
              <a:rPr lang="en-US" dirty="0">
                <a:solidFill>
                  <a:schemeClr val="accent1"/>
                </a:solidFill>
              </a:rPr>
              <a:t> 461)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A55FE3-3F92-438F-99CE-847B4F409A0B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3068353" y="3798331"/>
            <a:ext cx="0" cy="41856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5AA9D5-D7F6-4FB5-BF34-0AE90510C384}"/>
              </a:ext>
            </a:extLst>
          </p:cNvPr>
          <p:cNvCxnSpPr>
            <a:cxnSpLocks/>
          </p:cNvCxnSpPr>
          <p:nvPr/>
        </p:nvCxnSpPr>
        <p:spPr>
          <a:xfrm>
            <a:off x="5942496" y="1708096"/>
            <a:ext cx="1718856" cy="184666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140260-A21E-4D94-8BF8-6BC1E6C2F65D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7443004" y="2467992"/>
            <a:ext cx="786596" cy="2192784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4432385-181C-44C8-8D5D-CC0AEA9585B2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7806433" y="726070"/>
            <a:ext cx="575567" cy="1603538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94437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d71d5-c7ac-4dca-b865-a609d1eb4074" xsi:nil="true"/>
    <lcf76f155ced4ddcb4097134ff3c332f xmlns="fda3298f-b3b4-45c8-8532-9f3e052a9d3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5AF35E0E76354A8A88B7175E7C2E80" ma:contentTypeVersion="9" ma:contentTypeDescription="Create a new document." ma:contentTypeScope="" ma:versionID="ac9bb72985af29b8fa04e6833f3fe61d">
  <xsd:schema xmlns:xsd="http://www.w3.org/2001/XMLSchema" xmlns:xs="http://www.w3.org/2001/XMLSchema" xmlns:p="http://schemas.microsoft.com/office/2006/metadata/properties" xmlns:ns2="fda3298f-b3b4-45c8-8532-9f3e052a9d3b" xmlns:ns3="3bfd71d5-c7ac-4dca-b865-a609d1eb4074" targetNamespace="http://schemas.microsoft.com/office/2006/metadata/properties" ma:root="true" ma:fieldsID="adcbc00e61ffdeb47d0df42340576988" ns2:_="" ns3:_="">
    <xsd:import namespace="fda3298f-b3b4-45c8-8532-9f3e052a9d3b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a3298f-b3b4-45c8-8532-9f3e052a9d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e66ff3d-960f-454e-84f3-5a832a27ab63}" ma:internalName="TaxCatchAll" ma:showField="CatchAllData" ma:web="9d057e85-f504-4eda-87f8-ef14ff4bfc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9E749B-DE60-4E54-B50D-477F6F217433}">
  <ds:schemaRefs>
    <ds:schemaRef ds:uri="fda3298f-b3b4-45c8-8532-9f3e052a9d3b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3bfd71d5-c7ac-4dca-b865-a609d1eb4074"/>
  </ds:schemaRefs>
</ds:datastoreItem>
</file>

<file path=customXml/itemProps2.xml><?xml version="1.0" encoding="utf-8"?>
<ds:datastoreItem xmlns:ds="http://schemas.openxmlformats.org/officeDocument/2006/customXml" ds:itemID="{C70340E4-82B0-4300-BE02-57B8BD80E5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a3298f-b3b4-45c8-8532-9f3e052a9d3b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09A542-CEB6-4D2F-8A6F-92B3C7DC69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341</TotalTime>
  <Words>441</Words>
  <Application>Microsoft Macintosh PowerPoint</Application>
  <PresentationFormat>Widescreen</PresentationFormat>
  <Paragraphs>92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-apple-system</vt:lpstr>
      <vt:lpstr>Arial</vt:lpstr>
      <vt:lpstr>Calibri</vt:lpstr>
      <vt:lpstr>Roboto</vt:lpstr>
      <vt:lpstr>BNL</vt:lpstr>
      <vt:lpstr>Association of Students And Post-docs ASAP@BNL</vt:lpstr>
      <vt:lpstr>ASAP 2023 Board</vt:lpstr>
      <vt:lpstr>CURRENT BOARD MEMBERS</vt:lpstr>
      <vt:lpstr>What is our mission?</vt:lpstr>
      <vt:lpstr>MISSION</vt:lpstr>
      <vt:lpstr>Who can be a member?</vt:lpstr>
      <vt:lpstr>MEMBERSHIP</vt:lpstr>
      <vt:lpstr>Where are we located?</vt:lpstr>
      <vt:lpstr>PowerPoint Presentation</vt:lpstr>
      <vt:lpstr>EVENTS</vt:lpstr>
      <vt:lpstr>PowerPoint Presentation</vt:lpstr>
      <vt:lpstr>PowerPoint Presentation</vt:lpstr>
      <vt:lpstr>PowerPoint Presentation</vt:lpstr>
      <vt:lpstr>How to connect?</vt:lpstr>
      <vt:lpstr>CONNECT WITH US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Association of Students And Post-docs ASAP@BNL</dc:title>
  <dc:subject/>
  <dc:creator>Caruso, Roberta</dc:creator>
  <cp:keywords/>
  <dc:description/>
  <cp:lastModifiedBy>Banerjee, Atiya</cp:lastModifiedBy>
  <cp:revision>12</cp:revision>
  <dcterms:created xsi:type="dcterms:W3CDTF">2022-03-07T19:04:54Z</dcterms:created>
  <dcterms:modified xsi:type="dcterms:W3CDTF">2023-08-25T16:24:27Z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0x010100055AF35E0E76354A8A88B7175E7C2E80</vt:lpwstr>
  </property>
</Properties>
</file>