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210" r:id="rId2"/>
    <p:sldMasterId id="2147484284" r:id="rId3"/>
  </p:sldMasterIdLst>
  <p:notesMasterIdLst>
    <p:notesMasterId r:id="rId7"/>
  </p:notesMasterIdLst>
  <p:sldIdLst>
    <p:sldId id="259" r:id="rId4"/>
    <p:sldId id="910" r:id="rId5"/>
    <p:sldId id="911" r:id="rId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8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Chimes" initials="MC" lastIdx="1" clrIdx="0">
    <p:extLst>
      <p:ext uri="{19B8F6BF-5375-455C-9EA6-DF929625EA0E}">
        <p15:presenceInfo xmlns:p15="http://schemas.microsoft.com/office/powerpoint/2012/main" userId="2cfe04f3f5c3b7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5121B"/>
    <a:srgbClr val="FFFFFF"/>
    <a:srgbClr val="666666"/>
    <a:srgbClr val="F8FE0A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00" autoAdjust="0"/>
  </p:normalViewPr>
  <p:slideViewPr>
    <p:cSldViewPr snapToGrid="0">
      <p:cViewPr varScale="1">
        <p:scale>
          <a:sx n="96" d="100"/>
          <a:sy n="96" d="100"/>
        </p:scale>
        <p:origin x="1032" y="84"/>
      </p:cViewPr>
      <p:guideLst>
        <p:guide orient="horz" pos="2160"/>
        <p:guide pos="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15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ers, Vanessa" userId="efbc6c39-00af-4313-925b-011410986352" providerId="ADAL" clId="{5D758A86-B959-4F7B-9157-1334D55F688F}"/>
    <pc:docChg chg="custSel modSld">
      <pc:chgData name="Sanders, Vanessa" userId="efbc6c39-00af-4313-925b-011410986352" providerId="ADAL" clId="{5D758A86-B959-4F7B-9157-1334D55F688F}" dt="2023-08-24T20:20:55.458" v="42" actId="20577"/>
      <pc:docMkLst>
        <pc:docMk/>
      </pc:docMkLst>
      <pc:sldChg chg="modSp mod">
        <pc:chgData name="Sanders, Vanessa" userId="efbc6c39-00af-4313-925b-011410986352" providerId="ADAL" clId="{5D758A86-B959-4F7B-9157-1334D55F688F}" dt="2023-08-24T20:20:55.458" v="42" actId="20577"/>
        <pc:sldMkLst>
          <pc:docMk/>
          <pc:sldMk cId="3864362046" sldId="910"/>
        </pc:sldMkLst>
        <pc:spChg chg="mod">
          <ac:chgData name="Sanders, Vanessa" userId="efbc6c39-00af-4313-925b-011410986352" providerId="ADAL" clId="{5D758A86-B959-4F7B-9157-1334D55F688F}" dt="2023-08-24T20:20:55.458" v="42" actId="20577"/>
          <ac:spMkLst>
            <pc:docMk/>
            <pc:sldMk cId="3864362046" sldId="910"/>
            <ac:spMk id="7" creationId="{84BED499-6ED4-F54A-8BC4-75AB617CA06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3EFC62-998E-4E5D-8CDE-F1A6E1657A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3CE5B-E5BF-416D-A176-55ACD5EE57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818C61-87CC-4953-9089-F5B71B56D575}" type="datetimeFigureOut">
              <a:rPr lang="en-GB"/>
              <a:pPr>
                <a:defRPr/>
              </a:pPr>
              <a:t>24/08/2023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BC7ECF4-961E-44E2-ADAA-5E413C0C53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A13C2B5-4313-4171-BD02-82BC7933C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BDBC4-F53F-4C8F-ACEC-4EB3D72EBC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EF0F6-2B8E-46F5-BC43-F023AFDEA9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3CB1669-62CC-4F09-89E9-3401E09268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0982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60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34B5DF-6DD2-AE4B-9F96-E623DBAF3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74442"/>
          <a:stretch/>
        </p:blipFill>
        <p:spPr>
          <a:xfrm>
            <a:off x="1" y="5453728"/>
            <a:ext cx="12191999" cy="1404273"/>
          </a:xfrm>
          <a:prstGeom prst="rect">
            <a:avLst/>
          </a:prstGeom>
        </p:spPr>
      </p:pic>
      <p:sp>
        <p:nvSpPr>
          <p:cNvPr id="3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8357" y="6266881"/>
            <a:ext cx="6691153" cy="2087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7" b="0" baseline="0">
                <a:solidFill>
                  <a:schemeClr val="bg1"/>
                </a:solidFill>
              </a:defRPr>
            </a:lvl1pPr>
            <a:lvl2pPr marL="457178" indent="0">
              <a:buNone/>
              <a:defRPr sz="1600" b="1"/>
            </a:lvl2pPr>
            <a:lvl3pPr marL="914354" indent="0">
              <a:buNone/>
              <a:defRPr sz="16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</a:lstStyle>
          <a:p>
            <a:pPr lvl="0"/>
            <a:r>
              <a:rPr lang="en-US"/>
              <a:t>Presentation title goes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B4632B5-D4DD-254F-BE0E-F14642DE09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356" y="1259038"/>
            <a:ext cx="5762072" cy="4194689"/>
          </a:xfrm>
          <a:prstGeom prst="rect">
            <a:avLst/>
          </a:prstGeom>
        </p:spPr>
        <p:txBody>
          <a:bodyPr lIns="0" tIns="0" rIns="0" bIns="0"/>
          <a:lstStyle>
            <a:lvl1pPr marL="380990" indent="-380990" algn="l">
              <a:buFont typeface="Arial" panose="020B0604020202020204" pitchFamily="34" charset="0"/>
              <a:buChar char="•"/>
              <a:defRPr sz="2133" b="0" baseline="0">
                <a:solidFill>
                  <a:srgbClr val="595B5D"/>
                </a:solidFill>
              </a:defRPr>
            </a:lvl1pPr>
            <a:lvl2pPr marL="838134" indent="-380990">
              <a:buFont typeface="Courier New" panose="02070309020205020404" pitchFamily="49" charset="0"/>
              <a:buChar char="o"/>
              <a:defRPr sz="1867" b="0">
                <a:solidFill>
                  <a:srgbClr val="595B5D"/>
                </a:solidFill>
              </a:defRPr>
            </a:lvl2pPr>
            <a:lvl3pPr marL="914289" indent="0">
              <a:buNone/>
              <a:defRPr sz="16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</a:lstStyle>
          <a:p>
            <a:pPr lvl="0"/>
            <a:r>
              <a:rPr lang="en-US"/>
              <a:t>Insert text content</a:t>
            </a:r>
          </a:p>
          <a:p>
            <a:pPr lvl="1"/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B2BF736D-5CDB-5646-A42C-92F679D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24365" y="1258892"/>
            <a:ext cx="5287379" cy="419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133" baseline="0">
                <a:solidFill>
                  <a:schemeClr val="tx2"/>
                </a:solidFill>
              </a:defRPr>
            </a:lvl1pPr>
          </a:lstStyle>
          <a:p>
            <a:pPr marL="228573" marR="0" lvl="0" indent="-228573" algn="l" defTabSz="914289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1A66BF8-0F61-C54F-A2CE-B5A0BE803C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356" y="313039"/>
            <a:ext cx="5762072" cy="5558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3200" b="1" baseline="0">
                <a:solidFill>
                  <a:srgbClr val="69207E"/>
                </a:solidFill>
              </a:defRPr>
            </a:lvl1pPr>
            <a:lvl2pPr marL="457143" indent="0">
              <a:buNone/>
              <a:defRPr sz="1600" b="1"/>
            </a:lvl2pPr>
            <a:lvl3pPr marL="914289" indent="0">
              <a:buNone/>
              <a:defRPr sz="16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</a:lstStyle>
          <a:p>
            <a:pPr lvl="0"/>
            <a:r>
              <a:rPr lang="en-US"/>
              <a:t>Slide header goes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A545EF7-83BC-F947-A867-DB538659935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9573" y="262389"/>
            <a:ext cx="1282700" cy="69801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marL="228573" marR="0" lvl="0" indent="-228573" algn="l" defTabSz="914289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Partner logo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9BA412-D594-EB43-A95E-85B7D60C00AA}"/>
              </a:ext>
            </a:extLst>
          </p:cNvPr>
          <p:cNvCxnSpPr>
            <a:cxnSpLocks/>
          </p:cNvCxnSpPr>
          <p:nvPr userDrawn="1"/>
        </p:nvCxnSpPr>
        <p:spPr>
          <a:xfrm>
            <a:off x="9781636" y="233703"/>
            <a:ext cx="0" cy="777352"/>
          </a:xfrm>
          <a:prstGeom prst="line">
            <a:avLst/>
          </a:prstGeom>
          <a:ln w="9525">
            <a:solidFill>
              <a:srgbClr val="3B8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EB796A6-BDFD-2940-B29B-520D55DE2C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21" y="6133817"/>
            <a:ext cx="1919583" cy="505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03ED44-7086-DE44-9B0D-2DBA95DCEB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8525" y="6070797"/>
            <a:ext cx="1180716" cy="6310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3545AC-8E5E-7346-8DE8-48FB0CBE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0131" y="262389"/>
            <a:ext cx="1465428" cy="77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2" grpId="0"/>
    </p:bld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34B5DF-6DD2-AE4B-9F96-E623DBAF3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74442"/>
          <a:stretch/>
        </p:blipFill>
        <p:spPr>
          <a:xfrm>
            <a:off x="1" y="5453728"/>
            <a:ext cx="12191999" cy="1404273"/>
          </a:xfrm>
          <a:prstGeom prst="rect">
            <a:avLst/>
          </a:prstGeom>
        </p:spPr>
      </p:pic>
      <p:sp>
        <p:nvSpPr>
          <p:cNvPr id="3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8357" y="6266881"/>
            <a:ext cx="6691153" cy="2087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7" b="0" baseline="0">
                <a:solidFill>
                  <a:schemeClr val="bg1"/>
                </a:solidFill>
              </a:defRPr>
            </a:lvl1pPr>
            <a:lvl2pPr marL="457178" indent="0">
              <a:buNone/>
              <a:defRPr sz="1600" b="1"/>
            </a:lvl2pPr>
            <a:lvl3pPr marL="914354" indent="0">
              <a:buNone/>
              <a:defRPr sz="16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</a:lstStyle>
          <a:p>
            <a:pPr lvl="0"/>
            <a:r>
              <a:rPr lang="en-US"/>
              <a:t>Presentation title goes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B4632B5-D4DD-254F-BE0E-F14642DE09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356" y="1259038"/>
            <a:ext cx="5762072" cy="4194689"/>
          </a:xfrm>
          <a:prstGeom prst="rect">
            <a:avLst/>
          </a:prstGeom>
        </p:spPr>
        <p:txBody>
          <a:bodyPr lIns="0" tIns="0" rIns="0" bIns="0"/>
          <a:lstStyle>
            <a:lvl1pPr marL="380990" indent="-380990" algn="l">
              <a:buFont typeface="Arial" panose="020B0604020202020204" pitchFamily="34" charset="0"/>
              <a:buChar char="•"/>
              <a:defRPr sz="2133" b="0" baseline="0">
                <a:solidFill>
                  <a:srgbClr val="595B5D"/>
                </a:solidFill>
              </a:defRPr>
            </a:lvl1pPr>
            <a:lvl2pPr marL="838134" indent="-380990">
              <a:buFont typeface="Courier New" panose="02070309020205020404" pitchFamily="49" charset="0"/>
              <a:buChar char="o"/>
              <a:defRPr sz="1867" b="0">
                <a:solidFill>
                  <a:srgbClr val="595B5D"/>
                </a:solidFill>
              </a:defRPr>
            </a:lvl2pPr>
            <a:lvl3pPr marL="914289" indent="0">
              <a:buNone/>
              <a:defRPr sz="16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</a:lstStyle>
          <a:p>
            <a:pPr lvl="0"/>
            <a:r>
              <a:rPr lang="en-US"/>
              <a:t>Insert text content</a:t>
            </a:r>
          </a:p>
          <a:p>
            <a:pPr lvl="1"/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B2BF736D-5CDB-5646-A42C-92F679D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24365" y="1258892"/>
            <a:ext cx="5287379" cy="419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133" baseline="0">
                <a:solidFill>
                  <a:schemeClr val="tx2"/>
                </a:solidFill>
              </a:defRPr>
            </a:lvl1pPr>
          </a:lstStyle>
          <a:p>
            <a:pPr marL="228573" marR="0" lvl="0" indent="-228573" algn="l" defTabSz="914289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1A66BF8-0F61-C54F-A2CE-B5A0BE803C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356" y="313039"/>
            <a:ext cx="5762072" cy="5558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3200" b="1" baseline="0">
                <a:solidFill>
                  <a:srgbClr val="69207E"/>
                </a:solidFill>
              </a:defRPr>
            </a:lvl1pPr>
            <a:lvl2pPr marL="457143" indent="0">
              <a:buNone/>
              <a:defRPr sz="1600" b="1"/>
            </a:lvl2pPr>
            <a:lvl3pPr marL="914289" indent="0">
              <a:buNone/>
              <a:defRPr sz="16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</a:lstStyle>
          <a:p>
            <a:pPr lvl="0"/>
            <a:r>
              <a:rPr lang="en-US"/>
              <a:t>Slide header goes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B796A6-BDFD-2940-B29B-520D55DE2C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21" y="6133817"/>
            <a:ext cx="1919583" cy="505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03ED44-7086-DE44-9B0D-2DBA95DCEB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8525" y="6070797"/>
            <a:ext cx="1180716" cy="6310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6DC788-2510-3B4F-B55A-AFD884C8BDD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0131" y="262389"/>
            <a:ext cx="1465428" cy="77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5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2" grpId="0"/>
    </p:bld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34B5DF-6DD2-AE4B-9F96-E623DBAF3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74442"/>
          <a:stretch/>
        </p:blipFill>
        <p:spPr>
          <a:xfrm>
            <a:off x="1" y="5453728"/>
            <a:ext cx="12191999" cy="1404273"/>
          </a:xfrm>
          <a:prstGeom prst="rect">
            <a:avLst/>
          </a:prstGeom>
        </p:spPr>
      </p:pic>
      <p:sp>
        <p:nvSpPr>
          <p:cNvPr id="3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8357" y="6266881"/>
            <a:ext cx="6691153" cy="2087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7" b="0" baseline="0">
                <a:solidFill>
                  <a:schemeClr val="bg1"/>
                </a:solidFill>
              </a:defRPr>
            </a:lvl1pPr>
            <a:lvl2pPr marL="457178" indent="0">
              <a:buNone/>
              <a:defRPr sz="1600" b="1"/>
            </a:lvl2pPr>
            <a:lvl3pPr marL="914354" indent="0">
              <a:buNone/>
              <a:defRPr sz="16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</a:lstStyle>
          <a:p>
            <a:pPr lvl="0"/>
            <a:r>
              <a:rPr lang="en-US"/>
              <a:t>Presentation title goes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B4632B5-D4DD-254F-BE0E-F14642DE09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357" y="1681996"/>
            <a:ext cx="5513468" cy="3771731"/>
          </a:xfrm>
          <a:prstGeom prst="rect">
            <a:avLst/>
          </a:prstGeom>
        </p:spPr>
        <p:txBody>
          <a:bodyPr lIns="0" tIns="0" rIns="0" bIns="0"/>
          <a:lstStyle>
            <a:lvl1pPr marL="380990" indent="-380990" algn="l">
              <a:buFont typeface="Arial" panose="020B0604020202020204" pitchFamily="34" charset="0"/>
              <a:buChar char="•"/>
              <a:defRPr sz="2133" b="0" baseline="0">
                <a:solidFill>
                  <a:srgbClr val="595B5D"/>
                </a:solidFill>
              </a:defRPr>
            </a:lvl1pPr>
            <a:lvl2pPr marL="838134" indent="-380990">
              <a:buFont typeface="Courier New" panose="02070309020205020404" pitchFamily="49" charset="0"/>
              <a:buChar char="o"/>
              <a:defRPr sz="1867" b="0">
                <a:solidFill>
                  <a:srgbClr val="595B5D"/>
                </a:solidFill>
              </a:defRPr>
            </a:lvl2pPr>
            <a:lvl3pPr marL="914289" indent="0">
              <a:buNone/>
              <a:defRPr sz="16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</a:lstStyle>
          <a:p>
            <a:pPr lvl="0"/>
            <a:r>
              <a:rPr lang="en-US"/>
              <a:t>Insert text content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1A66BF8-0F61-C54F-A2CE-B5A0BE803C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356" y="313039"/>
            <a:ext cx="5762072" cy="5558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3200" b="1" baseline="0">
                <a:solidFill>
                  <a:srgbClr val="69207E"/>
                </a:solidFill>
              </a:defRPr>
            </a:lvl1pPr>
            <a:lvl2pPr marL="457143" indent="0">
              <a:buNone/>
              <a:defRPr sz="1600" b="1"/>
            </a:lvl2pPr>
            <a:lvl3pPr marL="914289" indent="0">
              <a:buNone/>
              <a:defRPr sz="16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</a:lstStyle>
          <a:p>
            <a:pPr lvl="0"/>
            <a:r>
              <a:rPr lang="en-US"/>
              <a:t>Slide header goes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B796A6-BDFD-2940-B29B-520D55DE2C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21" y="6133817"/>
            <a:ext cx="1919583" cy="505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03ED44-7086-DE44-9B0D-2DBA95DCEB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8525" y="6070797"/>
            <a:ext cx="1180716" cy="6310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6DC788-2510-3B4F-B55A-AFD884C8BDD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0131" y="262389"/>
            <a:ext cx="1465428" cy="777352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9F2912D-92FC-485A-9EB5-78AB789B41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0177" y="1656812"/>
            <a:ext cx="5513467" cy="3796915"/>
          </a:xfrm>
          <a:prstGeom prst="rect">
            <a:avLst/>
          </a:prstGeom>
        </p:spPr>
        <p:txBody>
          <a:bodyPr lIns="0" tIns="0" rIns="0" bIns="0"/>
          <a:lstStyle>
            <a:lvl1pPr marL="380990" indent="-380990" algn="l">
              <a:buFont typeface="Arial" panose="020B0604020202020204" pitchFamily="34" charset="0"/>
              <a:buChar char="•"/>
              <a:defRPr sz="2133" b="0" baseline="0">
                <a:solidFill>
                  <a:srgbClr val="595B5D"/>
                </a:solidFill>
              </a:defRPr>
            </a:lvl1pPr>
            <a:lvl2pPr marL="838134" indent="-380990">
              <a:buFont typeface="Courier New" panose="02070309020205020404" pitchFamily="49" charset="0"/>
              <a:buChar char="o"/>
              <a:defRPr sz="1867" b="0">
                <a:solidFill>
                  <a:srgbClr val="595B5D"/>
                </a:solidFill>
              </a:defRPr>
            </a:lvl2pPr>
            <a:lvl3pPr marL="914289" indent="0">
              <a:buNone/>
              <a:defRPr sz="16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</a:lstStyle>
          <a:p>
            <a:pPr lvl="0"/>
            <a:r>
              <a:rPr lang="en-US"/>
              <a:t>Insert text content</a:t>
            </a:r>
          </a:p>
          <a:p>
            <a:pPr lvl="1"/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3DB236F-12FF-44B8-97B3-121473A2B0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8357" y="1229379"/>
            <a:ext cx="5513467" cy="34978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133" b="1" baseline="0">
                <a:solidFill>
                  <a:srgbClr val="595B5D"/>
                </a:solidFill>
              </a:defRPr>
            </a:lvl1pPr>
            <a:lvl2pPr marL="457143" indent="0">
              <a:buNone/>
              <a:defRPr sz="1600" b="1"/>
            </a:lvl2pPr>
            <a:lvl3pPr marL="914289" indent="0">
              <a:buNone/>
              <a:defRPr sz="16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4C4B91C-2A75-4B06-93BC-7557832851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0176" y="1223683"/>
            <a:ext cx="5513467" cy="34978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133" b="1" baseline="0">
                <a:solidFill>
                  <a:srgbClr val="595B5D"/>
                </a:solidFill>
              </a:defRPr>
            </a:lvl1pPr>
            <a:lvl2pPr marL="457143" indent="0">
              <a:buNone/>
              <a:defRPr sz="1600" b="1"/>
            </a:lvl2pPr>
            <a:lvl3pPr marL="914289" indent="0">
              <a:buNone/>
              <a:defRPr sz="16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A2358C93-54E5-411A-815A-D5A07F113D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49573" y="262389"/>
            <a:ext cx="1282700" cy="69801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marL="228573" marR="0" lvl="0" indent="-228573" algn="l" defTabSz="914289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Partner logo here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A5674C-82C4-40B9-ADDF-1D405D0B51FF}"/>
              </a:ext>
            </a:extLst>
          </p:cNvPr>
          <p:cNvCxnSpPr>
            <a:cxnSpLocks/>
          </p:cNvCxnSpPr>
          <p:nvPr userDrawn="1"/>
        </p:nvCxnSpPr>
        <p:spPr>
          <a:xfrm>
            <a:off x="9781636" y="233703"/>
            <a:ext cx="0" cy="777352"/>
          </a:xfrm>
          <a:prstGeom prst="line">
            <a:avLst/>
          </a:prstGeom>
          <a:ln w="9525">
            <a:solidFill>
              <a:srgbClr val="3B8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11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34B5DF-6DD2-AE4B-9F96-E623DBAF3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74442"/>
          <a:stretch/>
        </p:blipFill>
        <p:spPr>
          <a:xfrm>
            <a:off x="1" y="5453728"/>
            <a:ext cx="12191999" cy="1404273"/>
          </a:xfrm>
          <a:prstGeom prst="rect">
            <a:avLst/>
          </a:prstGeom>
        </p:spPr>
      </p:pic>
      <p:sp>
        <p:nvSpPr>
          <p:cNvPr id="3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8357" y="6266881"/>
            <a:ext cx="6691153" cy="2087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7" b="0" baseline="0">
                <a:solidFill>
                  <a:schemeClr val="bg1"/>
                </a:solidFill>
              </a:defRPr>
            </a:lvl1pPr>
            <a:lvl2pPr marL="457178" indent="0">
              <a:buNone/>
              <a:defRPr sz="1600" b="1"/>
            </a:lvl2pPr>
            <a:lvl3pPr marL="914354" indent="0">
              <a:buNone/>
              <a:defRPr sz="16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</a:lstStyle>
          <a:p>
            <a:pPr lvl="0"/>
            <a:r>
              <a:rPr lang="en-US"/>
              <a:t>Presentation title goes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B4632B5-D4DD-254F-BE0E-F14642DE09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357" y="1681996"/>
            <a:ext cx="5513468" cy="3771731"/>
          </a:xfrm>
          <a:prstGeom prst="rect">
            <a:avLst/>
          </a:prstGeom>
        </p:spPr>
        <p:txBody>
          <a:bodyPr lIns="0" tIns="0" rIns="0" bIns="0"/>
          <a:lstStyle>
            <a:lvl1pPr marL="380990" indent="-380990" algn="l">
              <a:buFont typeface="Arial" panose="020B0604020202020204" pitchFamily="34" charset="0"/>
              <a:buChar char="•"/>
              <a:defRPr sz="2133" b="0" baseline="0">
                <a:solidFill>
                  <a:srgbClr val="595B5D"/>
                </a:solidFill>
              </a:defRPr>
            </a:lvl1pPr>
            <a:lvl2pPr marL="838134" indent="-380990">
              <a:buFont typeface="Courier New" panose="02070309020205020404" pitchFamily="49" charset="0"/>
              <a:buChar char="o"/>
              <a:defRPr sz="1867" b="0">
                <a:solidFill>
                  <a:srgbClr val="595B5D"/>
                </a:solidFill>
              </a:defRPr>
            </a:lvl2pPr>
            <a:lvl3pPr marL="914289" indent="0">
              <a:buNone/>
              <a:defRPr sz="16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</a:lstStyle>
          <a:p>
            <a:pPr lvl="0"/>
            <a:r>
              <a:rPr lang="en-US"/>
              <a:t>Insert text content</a:t>
            </a:r>
          </a:p>
          <a:p>
            <a:pPr lvl="1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1A66BF8-0F61-C54F-A2CE-B5A0BE803C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356" y="313039"/>
            <a:ext cx="5762072" cy="5558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3200" b="1" baseline="0">
                <a:solidFill>
                  <a:srgbClr val="69207E"/>
                </a:solidFill>
              </a:defRPr>
            </a:lvl1pPr>
            <a:lvl2pPr marL="457143" indent="0">
              <a:buNone/>
              <a:defRPr sz="1600" b="1"/>
            </a:lvl2pPr>
            <a:lvl3pPr marL="914289" indent="0">
              <a:buNone/>
              <a:defRPr sz="16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</a:lstStyle>
          <a:p>
            <a:pPr lvl="0"/>
            <a:r>
              <a:rPr lang="en-US"/>
              <a:t>Slide header goes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B796A6-BDFD-2940-B29B-520D55DE2C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21" y="6133817"/>
            <a:ext cx="1919583" cy="505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03ED44-7086-DE44-9B0D-2DBA95DCEB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8525" y="6070797"/>
            <a:ext cx="1180716" cy="6310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6DC788-2510-3B4F-B55A-AFD884C8BDD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0131" y="262389"/>
            <a:ext cx="1465428" cy="777352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9F2912D-92FC-485A-9EB5-78AB789B41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0177" y="1656812"/>
            <a:ext cx="5513467" cy="3796915"/>
          </a:xfrm>
          <a:prstGeom prst="rect">
            <a:avLst/>
          </a:prstGeom>
        </p:spPr>
        <p:txBody>
          <a:bodyPr lIns="0" tIns="0" rIns="0" bIns="0"/>
          <a:lstStyle>
            <a:lvl1pPr marL="380990" indent="-380990" algn="l">
              <a:buFont typeface="Arial" panose="020B0604020202020204" pitchFamily="34" charset="0"/>
              <a:buChar char="•"/>
              <a:defRPr sz="2133" b="0" baseline="0">
                <a:solidFill>
                  <a:srgbClr val="595B5D"/>
                </a:solidFill>
              </a:defRPr>
            </a:lvl1pPr>
            <a:lvl2pPr marL="838134" indent="-380990">
              <a:buFont typeface="Courier New" panose="02070309020205020404" pitchFamily="49" charset="0"/>
              <a:buChar char="o"/>
              <a:defRPr sz="1867" b="0">
                <a:solidFill>
                  <a:srgbClr val="595B5D"/>
                </a:solidFill>
              </a:defRPr>
            </a:lvl2pPr>
            <a:lvl3pPr marL="914289" indent="0">
              <a:buNone/>
              <a:defRPr sz="16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</a:lstStyle>
          <a:p>
            <a:pPr lvl="0"/>
            <a:r>
              <a:rPr lang="en-US"/>
              <a:t>Insert text content</a:t>
            </a:r>
          </a:p>
          <a:p>
            <a:pPr lvl="1"/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3DB236F-12FF-44B8-97B3-121473A2B0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8357" y="1229379"/>
            <a:ext cx="5513467" cy="34978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133" b="1" baseline="0">
                <a:solidFill>
                  <a:srgbClr val="595B5D"/>
                </a:solidFill>
              </a:defRPr>
            </a:lvl1pPr>
            <a:lvl2pPr marL="457143" indent="0">
              <a:buNone/>
              <a:defRPr sz="1600" b="1"/>
            </a:lvl2pPr>
            <a:lvl3pPr marL="914289" indent="0">
              <a:buNone/>
              <a:defRPr sz="16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4C4B91C-2A75-4B06-93BC-7557832851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0176" y="1223683"/>
            <a:ext cx="5513467" cy="34978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133" b="1" baseline="0">
                <a:solidFill>
                  <a:srgbClr val="595B5D"/>
                </a:solidFill>
              </a:defRPr>
            </a:lvl1pPr>
            <a:lvl2pPr marL="457143" indent="0">
              <a:buNone/>
              <a:defRPr sz="1600" b="1"/>
            </a:lvl2pPr>
            <a:lvl3pPr marL="914289" indent="0">
              <a:buNone/>
              <a:defRPr sz="16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0726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34B5DF-6DD2-AE4B-9F96-E623DBAF3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74442"/>
          <a:stretch/>
        </p:blipFill>
        <p:spPr>
          <a:xfrm>
            <a:off x="1" y="5453728"/>
            <a:ext cx="12191999" cy="1404273"/>
          </a:xfrm>
          <a:prstGeom prst="rect">
            <a:avLst/>
          </a:prstGeom>
        </p:spPr>
      </p:pic>
      <p:sp>
        <p:nvSpPr>
          <p:cNvPr id="3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8357" y="6266881"/>
            <a:ext cx="6691153" cy="2087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7" b="0" baseline="0">
                <a:solidFill>
                  <a:schemeClr val="bg1"/>
                </a:solidFill>
              </a:defRPr>
            </a:lvl1pPr>
            <a:lvl2pPr marL="457178" indent="0">
              <a:buNone/>
              <a:defRPr sz="1600" b="1"/>
            </a:lvl2pPr>
            <a:lvl3pPr marL="914354" indent="0">
              <a:buNone/>
              <a:defRPr sz="16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</a:lstStyle>
          <a:p>
            <a:pPr lvl="0"/>
            <a:r>
              <a:rPr lang="en-US"/>
              <a:t>Presentation title goes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B4632B5-D4DD-254F-BE0E-F14642DE09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356" y="1681996"/>
            <a:ext cx="11449347" cy="3771731"/>
          </a:xfrm>
          <a:prstGeom prst="rect">
            <a:avLst/>
          </a:prstGeom>
        </p:spPr>
        <p:txBody>
          <a:bodyPr lIns="0" tIns="0" rIns="0" bIns="0"/>
          <a:lstStyle>
            <a:lvl1pPr marL="380990" indent="-380990" algn="l">
              <a:buFont typeface="Arial" panose="020B0604020202020204" pitchFamily="34" charset="0"/>
              <a:buChar char="•"/>
              <a:defRPr sz="2133" b="0" baseline="0">
                <a:solidFill>
                  <a:srgbClr val="595B5D"/>
                </a:solidFill>
              </a:defRPr>
            </a:lvl1pPr>
            <a:lvl2pPr marL="838134" indent="-380990">
              <a:buFont typeface="Courier New" panose="02070309020205020404" pitchFamily="49" charset="0"/>
              <a:buChar char="o"/>
              <a:defRPr sz="1867" b="0">
                <a:solidFill>
                  <a:srgbClr val="595B5D"/>
                </a:solidFill>
              </a:defRPr>
            </a:lvl2pPr>
            <a:lvl3pPr marL="914289" indent="0">
              <a:buNone/>
              <a:defRPr sz="16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</a:lstStyle>
          <a:p>
            <a:pPr lvl="0"/>
            <a:r>
              <a:rPr lang="en-US"/>
              <a:t>Insert text content</a:t>
            </a:r>
          </a:p>
          <a:p>
            <a:pPr lvl="1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1A66BF8-0F61-C54F-A2CE-B5A0BE803C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356" y="313039"/>
            <a:ext cx="5762072" cy="5558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3200" b="1" baseline="0">
                <a:solidFill>
                  <a:srgbClr val="69207E"/>
                </a:solidFill>
              </a:defRPr>
            </a:lvl1pPr>
            <a:lvl2pPr marL="457143" indent="0">
              <a:buNone/>
              <a:defRPr sz="1600" b="1"/>
            </a:lvl2pPr>
            <a:lvl3pPr marL="914289" indent="0">
              <a:buNone/>
              <a:defRPr sz="16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</a:lstStyle>
          <a:p>
            <a:pPr lvl="0"/>
            <a:r>
              <a:rPr lang="en-US"/>
              <a:t>Slide header goes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B796A6-BDFD-2940-B29B-520D55DE2C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21" y="6133817"/>
            <a:ext cx="1919583" cy="505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03ED44-7086-DE44-9B0D-2DBA95DCEB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8525" y="6070797"/>
            <a:ext cx="1180716" cy="6310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6DC788-2510-3B4F-B55A-AFD884C8BDD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0131" y="262389"/>
            <a:ext cx="1465428" cy="777352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3DB236F-12FF-44B8-97B3-121473A2B0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8357" y="1299587"/>
            <a:ext cx="5762072" cy="2795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133" b="1" baseline="0">
                <a:solidFill>
                  <a:srgbClr val="595B5D"/>
                </a:solidFill>
              </a:defRPr>
            </a:lvl1pPr>
            <a:lvl2pPr marL="457143" indent="0">
              <a:buNone/>
              <a:defRPr sz="1600" b="1"/>
            </a:lvl2pPr>
            <a:lvl3pPr marL="914289" indent="0">
              <a:buNone/>
              <a:defRPr sz="16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FBA165A-D0E6-4759-8932-F63613D70B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49573" y="262389"/>
            <a:ext cx="1282700" cy="69801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marL="228573" marR="0" lvl="0" indent="-228573" algn="l" defTabSz="914289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Partner logo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A2AEE2-BC12-40D8-AC14-3326237D01DC}"/>
              </a:ext>
            </a:extLst>
          </p:cNvPr>
          <p:cNvCxnSpPr>
            <a:cxnSpLocks/>
          </p:cNvCxnSpPr>
          <p:nvPr userDrawn="1"/>
        </p:nvCxnSpPr>
        <p:spPr>
          <a:xfrm>
            <a:off x="9781636" y="233703"/>
            <a:ext cx="0" cy="777352"/>
          </a:xfrm>
          <a:prstGeom prst="line">
            <a:avLst/>
          </a:prstGeom>
          <a:ln w="9525">
            <a:solidFill>
              <a:srgbClr val="3B8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5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34B5DF-6DD2-AE4B-9F96-E623DBAF3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74442"/>
          <a:stretch/>
        </p:blipFill>
        <p:spPr>
          <a:xfrm>
            <a:off x="1" y="5453728"/>
            <a:ext cx="12191999" cy="1404273"/>
          </a:xfrm>
          <a:prstGeom prst="rect">
            <a:avLst/>
          </a:prstGeom>
        </p:spPr>
      </p:pic>
      <p:sp>
        <p:nvSpPr>
          <p:cNvPr id="3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8357" y="6266881"/>
            <a:ext cx="6691153" cy="2087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7" b="0" baseline="0">
                <a:solidFill>
                  <a:schemeClr val="bg1"/>
                </a:solidFill>
              </a:defRPr>
            </a:lvl1pPr>
            <a:lvl2pPr marL="457178" indent="0">
              <a:buNone/>
              <a:defRPr sz="1600" b="1"/>
            </a:lvl2pPr>
            <a:lvl3pPr marL="914354" indent="0">
              <a:buNone/>
              <a:defRPr sz="16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</a:lstStyle>
          <a:p>
            <a:pPr lvl="0"/>
            <a:r>
              <a:rPr lang="en-US"/>
              <a:t>Presentation title goes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B4632B5-D4DD-254F-BE0E-F14642DE09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356" y="1681996"/>
            <a:ext cx="11449347" cy="3771731"/>
          </a:xfrm>
          <a:prstGeom prst="rect">
            <a:avLst/>
          </a:prstGeom>
        </p:spPr>
        <p:txBody>
          <a:bodyPr lIns="0" tIns="0" rIns="0" bIns="0"/>
          <a:lstStyle>
            <a:lvl1pPr marL="380990" indent="-380990" algn="l">
              <a:buFont typeface="Arial" panose="020B0604020202020204" pitchFamily="34" charset="0"/>
              <a:buChar char="•"/>
              <a:defRPr sz="2133" b="0" baseline="0">
                <a:solidFill>
                  <a:srgbClr val="595B5D"/>
                </a:solidFill>
              </a:defRPr>
            </a:lvl1pPr>
            <a:lvl2pPr marL="838134" indent="-380990">
              <a:buFont typeface="Courier New" panose="02070309020205020404" pitchFamily="49" charset="0"/>
              <a:buChar char="o"/>
              <a:defRPr sz="1867" b="0">
                <a:solidFill>
                  <a:srgbClr val="595B5D"/>
                </a:solidFill>
              </a:defRPr>
            </a:lvl2pPr>
            <a:lvl3pPr marL="914289" indent="0">
              <a:buNone/>
              <a:defRPr sz="16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</a:lstStyle>
          <a:p>
            <a:pPr lvl="0"/>
            <a:r>
              <a:rPr lang="en-US"/>
              <a:t>Insert text content</a:t>
            </a:r>
          </a:p>
          <a:p>
            <a:pPr lvl="1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1A66BF8-0F61-C54F-A2CE-B5A0BE803C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356" y="313039"/>
            <a:ext cx="5762072" cy="5558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3200" b="1" baseline="0">
                <a:solidFill>
                  <a:srgbClr val="69207E"/>
                </a:solidFill>
              </a:defRPr>
            </a:lvl1pPr>
            <a:lvl2pPr marL="457143" indent="0">
              <a:buNone/>
              <a:defRPr sz="1600" b="1"/>
            </a:lvl2pPr>
            <a:lvl3pPr marL="914289" indent="0">
              <a:buNone/>
              <a:defRPr sz="16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</a:lstStyle>
          <a:p>
            <a:pPr lvl="0"/>
            <a:r>
              <a:rPr lang="en-US"/>
              <a:t>Slide header goes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B796A6-BDFD-2940-B29B-520D55DE2C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21" y="6133817"/>
            <a:ext cx="1919583" cy="505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03ED44-7086-DE44-9B0D-2DBA95DCEB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8525" y="6070797"/>
            <a:ext cx="1180716" cy="6310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6DC788-2510-3B4F-B55A-AFD884C8BDD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0131" y="262389"/>
            <a:ext cx="1465428" cy="777352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3DB236F-12FF-44B8-97B3-121473A2B0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8357" y="1299587"/>
            <a:ext cx="5762072" cy="2795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133" b="1" baseline="0">
                <a:solidFill>
                  <a:srgbClr val="595B5D"/>
                </a:solidFill>
              </a:defRPr>
            </a:lvl1pPr>
            <a:lvl2pPr marL="457143" indent="0">
              <a:buNone/>
              <a:defRPr sz="1600" b="1"/>
            </a:lvl2pPr>
            <a:lvl3pPr marL="914289" indent="0">
              <a:buNone/>
              <a:defRPr sz="16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6802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multiple images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8449C05-AFC4-E344-9D16-916A36C93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74442"/>
          <a:stretch/>
        </p:blipFill>
        <p:spPr>
          <a:xfrm>
            <a:off x="1" y="5453728"/>
            <a:ext cx="12191999" cy="1404273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B4632B5-D4DD-254F-BE0E-F14642DE09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356" y="1259038"/>
            <a:ext cx="5762072" cy="4194689"/>
          </a:xfrm>
          <a:prstGeom prst="rect">
            <a:avLst/>
          </a:prstGeom>
        </p:spPr>
        <p:txBody>
          <a:bodyPr lIns="0" tIns="0" rIns="0" bIns="0"/>
          <a:lstStyle>
            <a:lvl1pPr marL="380990" indent="-380990" algn="l">
              <a:buFont typeface="Arial" panose="020B0604020202020204" pitchFamily="34" charset="0"/>
              <a:buChar char="•"/>
              <a:defRPr sz="2133" b="0" baseline="0">
                <a:solidFill>
                  <a:srgbClr val="595B5D"/>
                </a:solidFill>
              </a:defRPr>
            </a:lvl1pPr>
            <a:lvl2pPr marL="838134" indent="-380990">
              <a:buFont typeface="Courier New" panose="02070309020205020404" pitchFamily="49" charset="0"/>
              <a:buChar char="o"/>
              <a:defRPr sz="1867" b="0">
                <a:solidFill>
                  <a:srgbClr val="595B5D"/>
                </a:solidFill>
              </a:defRPr>
            </a:lvl2pPr>
            <a:lvl3pPr marL="914289" indent="0">
              <a:buNone/>
              <a:defRPr sz="16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</a:lstStyle>
          <a:p>
            <a:pPr lvl="0"/>
            <a:r>
              <a:rPr lang="en-US"/>
              <a:t>Insert text content</a:t>
            </a:r>
          </a:p>
          <a:p>
            <a:pPr lvl="1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1A66BF8-0F61-C54F-A2CE-B5A0BE803C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356" y="313039"/>
            <a:ext cx="5762072" cy="5558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3200" b="1" baseline="0">
                <a:solidFill>
                  <a:srgbClr val="69207E"/>
                </a:solidFill>
              </a:defRPr>
            </a:lvl1pPr>
            <a:lvl2pPr marL="457143" indent="0">
              <a:buNone/>
              <a:defRPr sz="1600" b="1"/>
            </a:lvl2pPr>
            <a:lvl3pPr marL="914289" indent="0">
              <a:buNone/>
              <a:defRPr sz="16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</a:lstStyle>
          <a:p>
            <a:pPr lvl="0"/>
            <a:r>
              <a:rPr lang="en-US"/>
              <a:t>Slide header goes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E62E58F6-8BBD-A04D-82D0-5437D700A1B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24365" y="1258888"/>
            <a:ext cx="5287379" cy="21474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133" baseline="0">
                <a:solidFill>
                  <a:schemeClr val="tx2"/>
                </a:solidFill>
              </a:defRPr>
            </a:lvl1pPr>
          </a:lstStyle>
          <a:p>
            <a:pPr marL="228573" marR="0" lvl="0" indent="-228573" algn="l" defTabSz="914289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43803B91-3D6B-6F40-90E6-F3BCBBBA39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24367" y="3648414"/>
            <a:ext cx="2518035" cy="18053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133" baseline="0">
                <a:solidFill>
                  <a:schemeClr val="tx2"/>
                </a:solidFill>
              </a:defRPr>
            </a:lvl1pPr>
          </a:lstStyle>
          <a:p>
            <a:pPr marL="228573" marR="0" lvl="0" indent="-228573" algn="l" defTabSz="914289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E46B5CCD-FE35-6F4A-B094-3F87E55726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293709" y="3648414"/>
            <a:ext cx="2518035" cy="18053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133" baseline="0">
                <a:solidFill>
                  <a:schemeClr val="tx2"/>
                </a:solidFill>
              </a:defRPr>
            </a:lvl1pPr>
          </a:lstStyle>
          <a:p>
            <a:pPr marL="228573" marR="0" lvl="0" indent="-228573" algn="l" defTabSz="914289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0C336E7-CFD3-8F46-B4F5-FCE858145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8357" y="6266881"/>
            <a:ext cx="6691153" cy="2087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7" b="0" baseline="0">
                <a:solidFill>
                  <a:schemeClr val="bg1"/>
                </a:solidFill>
              </a:defRPr>
            </a:lvl1pPr>
            <a:lvl2pPr marL="457178" indent="0">
              <a:buNone/>
              <a:defRPr sz="1600" b="1"/>
            </a:lvl2pPr>
            <a:lvl3pPr marL="914354" indent="0">
              <a:buNone/>
              <a:defRPr sz="16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</a:lstStyle>
          <a:p>
            <a:pPr lvl="0"/>
            <a:r>
              <a:rPr lang="en-US"/>
              <a:t>Presentation title goes here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86C1954-DA15-D04C-8677-A5FC080677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21" y="6133817"/>
            <a:ext cx="1919583" cy="5050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C52D55-D1DE-F840-921F-45091EDCC7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8525" y="6070797"/>
            <a:ext cx="1180716" cy="631072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F5BF2537-C6A3-6B42-AE1B-6D8DF006A92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49573" y="262389"/>
            <a:ext cx="1282700" cy="69801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marL="228573" marR="0" lvl="0" indent="-228573" algn="l" defTabSz="914289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Partner logo here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7139B7-963D-144B-A020-EB5738F2A252}"/>
              </a:ext>
            </a:extLst>
          </p:cNvPr>
          <p:cNvCxnSpPr>
            <a:cxnSpLocks/>
          </p:cNvCxnSpPr>
          <p:nvPr userDrawn="1"/>
        </p:nvCxnSpPr>
        <p:spPr>
          <a:xfrm>
            <a:off x="9781636" y="233703"/>
            <a:ext cx="0" cy="777352"/>
          </a:xfrm>
          <a:prstGeom prst="line">
            <a:avLst/>
          </a:prstGeom>
          <a:ln w="9525">
            <a:solidFill>
              <a:srgbClr val="3B8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1BAFCA1-E53B-D34A-B5BC-43A2C004285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0131" y="262389"/>
            <a:ext cx="1465428" cy="77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0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/>
      <p:bldP spid="9" grpId="0"/>
      <p:bldP spid="10" grpId="0"/>
    </p:bld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8449C05-AFC4-E344-9D16-916A36C93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74442"/>
          <a:stretch/>
        </p:blipFill>
        <p:spPr>
          <a:xfrm>
            <a:off x="1" y="5453728"/>
            <a:ext cx="12191999" cy="1404273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B4632B5-D4DD-254F-BE0E-F14642DE09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356" y="1259038"/>
            <a:ext cx="5762072" cy="4194689"/>
          </a:xfrm>
          <a:prstGeom prst="rect">
            <a:avLst/>
          </a:prstGeom>
        </p:spPr>
        <p:txBody>
          <a:bodyPr lIns="0" tIns="0" rIns="0" bIns="0"/>
          <a:lstStyle>
            <a:lvl1pPr marL="380990" indent="-380990" algn="l">
              <a:buFont typeface="Arial" panose="020B0604020202020204" pitchFamily="34" charset="0"/>
              <a:buChar char="•"/>
              <a:defRPr sz="2133" b="0" baseline="0">
                <a:solidFill>
                  <a:srgbClr val="595B5D"/>
                </a:solidFill>
              </a:defRPr>
            </a:lvl1pPr>
            <a:lvl2pPr marL="838134" indent="-380990">
              <a:buFont typeface="Courier New" panose="02070309020205020404" pitchFamily="49" charset="0"/>
              <a:buChar char="o"/>
              <a:defRPr sz="1867" b="0">
                <a:solidFill>
                  <a:srgbClr val="595B5D"/>
                </a:solidFill>
              </a:defRPr>
            </a:lvl2pPr>
            <a:lvl3pPr marL="914289" indent="0">
              <a:buNone/>
              <a:defRPr sz="16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</a:lstStyle>
          <a:p>
            <a:pPr lvl="0"/>
            <a:r>
              <a:rPr lang="en-US"/>
              <a:t>Insert text content</a:t>
            </a:r>
          </a:p>
          <a:p>
            <a:pPr lvl="1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1A66BF8-0F61-C54F-A2CE-B5A0BE803C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356" y="313039"/>
            <a:ext cx="5762072" cy="5558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3200" b="1" baseline="0">
                <a:solidFill>
                  <a:srgbClr val="69207E"/>
                </a:solidFill>
              </a:defRPr>
            </a:lvl1pPr>
            <a:lvl2pPr marL="457143" indent="0">
              <a:buNone/>
              <a:defRPr sz="1600" b="1"/>
            </a:lvl2pPr>
            <a:lvl3pPr marL="914289" indent="0">
              <a:buNone/>
              <a:defRPr sz="16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</a:lstStyle>
          <a:p>
            <a:pPr lvl="0"/>
            <a:r>
              <a:rPr lang="en-US"/>
              <a:t>Slide header goes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E62E58F6-8BBD-A04D-82D0-5437D700A1B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24365" y="1258888"/>
            <a:ext cx="5287379" cy="21474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133" baseline="0">
                <a:solidFill>
                  <a:schemeClr val="tx2"/>
                </a:solidFill>
              </a:defRPr>
            </a:lvl1pPr>
          </a:lstStyle>
          <a:p>
            <a:pPr marL="228573" marR="0" lvl="0" indent="-228573" algn="l" defTabSz="914289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43803B91-3D6B-6F40-90E6-F3BCBBBA39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24367" y="3648414"/>
            <a:ext cx="2518035" cy="18053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133" baseline="0">
                <a:solidFill>
                  <a:schemeClr val="tx2"/>
                </a:solidFill>
              </a:defRPr>
            </a:lvl1pPr>
          </a:lstStyle>
          <a:p>
            <a:pPr marL="228573" marR="0" lvl="0" indent="-228573" algn="l" defTabSz="914289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E46B5CCD-FE35-6F4A-B094-3F87E55726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293709" y="3648414"/>
            <a:ext cx="2518035" cy="18053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133" baseline="0">
                <a:solidFill>
                  <a:schemeClr val="tx2"/>
                </a:solidFill>
              </a:defRPr>
            </a:lvl1pPr>
          </a:lstStyle>
          <a:p>
            <a:pPr marL="228573" marR="0" lvl="0" indent="-228573" algn="l" defTabSz="914289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0C336E7-CFD3-8F46-B4F5-FCE858145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8357" y="6266881"/>
            <a:ext cx="6691153" cy="2087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7" b="0" baseline="0">
                <a:solidFill>
                  <a:schemeClr val="bg1"/>
                </a:solidFill>
              </a:defRPr>
            </a:lvl1pPr>
            <a:lvl2pPr marL="457178" indent="0">
              <a:buNone/>
              <a:defRPr sz="1600" b="1"/>
            </a:lvl2pPr>
            <a:lvl3pPr marL="914354" indent="0">
              <a:buNone/>
              <a:defRPr sz="16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</a:lstStyle>
          <a:p>
            <a:pPr lvl="0"/>
            <a:r>
              <a:rPr lang="en-US"/>
              <a:t>Presentation title goes here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86C1954-DA15-D04C-8677-A5FC080677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21" y="6133817"/>
            <a:ext cx="1919583" cy="5050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C52D55-D1DE-F840-921F-45091EDCC7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8525" y="6070797"/>
            <a:ext cx="1180716" cy="6310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2DF465-21D9-7D48-ABB8-E3E3B9B733E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0131" y="262389"/>
            <a:ext cx="1465428" cy="77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2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9" grpId="0"/>
      <p:bldP spid="10" grpId="0"/>
    </p:bld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FD106E-FBD5-6B4F-9326-4747EAF06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9407"/>
          <a:stretch/>
        </p:blipFill>
        <p:spPr>
          <a:xfrm>
            <a:off x="2" y="2979348"/>
            <a:ext cx="12191999" cy="3878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6A5C11-DCD0-FE42-951E-5D6FBDD114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8391" y="701733"/>
            <a:ext cx="3400983" cy="180408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DC80D-5BC4-364E-9B9D-BBD346F71D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0686" y="3926397"/>
            <a:ext cx="8166948" cy="686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342868" indent="0">
              <a:buNone/>
              <a:defRPr b="1">
                <a:solidFill>
                  <a:schemeClr val="bg1"/>
                </a:solidFill>
              </a:defRPr>
            </a:lvl2pPr>
            <a:lvl3pPr marL="685731" indent="0">
              <a:buNone/>
              <a:defRPr b="1">
                <a:solidFill>
                  <a:schemeClr val="bg1"/>
                </a:solidFill>
              </a:defRPr>
            </a:lvl3pPr>
            <a:lvl4pPr marL="1028597" indent="0">
              <a:buNone/>
              <a:defRPr b="1">
                <a:solidFill>
                  <a:schemeClr val="bg1"/>
                </a:solidFill>
              </a:defRPr>
            </a:lvl4pPr>
            <a:lvl5pPr marL="137146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3D38927-62DC-D74D-8EAB-50D013B7FD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8526" y="6070797"/>
            <a:ext cx="1180716" cy="6310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58D785C-25D1-5B4B-9384-DD53291596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22" y="6133817"/>
            <a:ext cx="1919583" cy="50503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E61EFE7-B050-D840-945D-95BB184110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686" y="4923777"/>
            <a:ext cx="4731135" cy="4538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598069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FD106E-FBD5-6B4F-9326-4747EAF06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9407"/>
          <a:stretch/>
        </p:blipFill>
        <p:spPr>
          <a:xfrm>
            <a:off x="2" y="2979348"/>
            <a:ext cx="12191999" cy="3878653"/>
          </a:xfrm>
          <a:prstGeom prst="rect">
            <a:avLst/>
          </a:prstGeom>
        </p:spPr>
      </p:pic>
      <p:sp>
        <p:nvSpPr>
          <p:cNvPr id="19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810684" y="786211"/>
            <a:ext cx="3400984" cy="16346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00" b="0" baseline="0">
                <a:solidFill>
                  <a:srgbClr val="3B8238"/>
                </a:solidFill>
              </a:defRPr>
            </a:lvl1pPr>
            <a:lvl2pPr marL="342866" indent="0" algn="r">
              <a:buFontTx/>
              <a:buNone/>
              <a:defRPr/>
            </a:lvl2pPr>
            <a:lvl3pPr marL="685734" indent="0" algn="r">
              <a:buFontTx/>
              <a:buNone/>
              <a:defRPr/>
            </a:lvl3pPr>
            <a:lvl4pPr marL="1028598" indent="0" algn="r">
              <a:buFontTx/>
              <a:buNone/>
              <a:defRPr/>
            </a:lvl4pPr>
            <a:lvl5pPr marL="1371464" indent="0" algn="r">
              <a:buFontTx/>
              <a:buNone/>
              <a:defRPr/>
            </a:lvl5pPr>
          </a:lstStyle>
          <a:p>
            <a:pPr lvl="0"/>
            <a:r>
              <a:rPr lang="en-US"/>
              <a:t>Insert partner logo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6A5C11-DCD0-FE42-951E-5D6FBDD114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9041" y="786209"/>
            <a:ext cx="3400983" cy="180408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DC80D-5BC4-364E-9B9D-BBD346F71D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0686" y="3926397"/>
            <a:ext cx="8166948" cy="686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342868" indent="0">
              <a:buNone/>
              <a:defRPr b="1">
                <a:solidFill>
                  <a:schemeClr val="bg1"/>
                </a:solidFill>
              </a:defRPr>
            </a:lvl2pPr>
            <a:lvl3pPr marL="685731" indent="0">
              <a:buNone/>
              <a:defRPr b="1">
                <a:solidFill>
                  <a:schemeClr val="bg1"/>
                </a:solidFill>
              </a:defRPr>
            </a:lvl3pPr>
            <a:lvl4pPr marL="1028597" indent="0">
              <a:buNone/>
              <a:defRPr b="1">
                <a:solidFill>
                  <a:schemeClr val="bg1"/>
                </a:solidFill>
              </a:defRPr>
            </a:lvl4pPr>
            <a:lvl5pPr marL="137146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3D38927-62DC-D74D-8EAB-50D013B7FD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8526" y="6070797"/>
            <a:ext cx="1180716" cy="6310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58D785C-25D1-5B4B-9384-DD53291596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22" y="6133817"/>
            <a:ext cx="1919583" cy="50503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E61EFE7-B050-D840-945D-95BB184110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686" y="4923777"/>
            <a:ext cx="4731135" cy="4538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42D8F9-3842-1040-9B8B-9C11B48A1D31}"/>
              </a:ext>
            </a:extLst>
          </p:cNvPr>
          <p:cNvCxnSpPr/>
          <p:nvPr userDrawn="1"/>
        </p:nvCxnSpPr>
        <p:spPr>
          <a:xfrm>
            <a:off x="4930833" y="592084"/>
            <a:ext cx="0" cy="1998215"/>
          </a:xfrm>
          <a:prstGeom prst="line">
            <a:avLst/>
          </a:prstGeom>
          <a:ln>
            <a:solidFill>
              <a:srgbClr val="3B8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63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: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21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34B5DF-6DD2-AE4B-9F96-E623DBAF3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74442"/>
          <a:stretch/>
        </p:blipFill>
        <p:spPr>
          <a:xfrm>
            <a:off x="2" y="5453729"/>
            <a:ext cx="12191999" cy="1404273"/>
          </a:xfrm>
          <a:prstGeom prst="rect">
            <a:avLst/>
          </a:prstGeom>
        </p:spPr>
      </p:pic>
      <p:sp>
        <p:nvSpPr>
          <p:cNvPr id="3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8358" y="6266882"/>
            <a:ext cx="6691153" cy="2087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baseline="0">
                <a:solidFill>
                  <a:schemeClr val="bg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/>
              <a:t>Presentation title goes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B4632B5-D4DD-254F-BE0E-F14642DE09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356" y="1259039"/>
            <a:ext cx="5762072" cy="4194689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panose="020B0604020202020204" pitchFamily="34" charset="0"/>
              <a:buChar char="•"/>
              <a:defRPr sz="1600" b="0" baseline="0">
                <a:solidFill>
                  <a:srgbClr val="595B5D"/>
                </a:solidFill>
              </a:defRPr>
            </a:lvl1pPr>
            <a:lvl2pPr marL="628616" indent="-285750">
              <a:buFont typeface="Courier New" panose="02070309020205020404" pitchFamily="49" charset="0"/>
              <a:buChar char="o"/>
              <a:defRPr sz="1400" b="0">
                <a:solidFill>
                  <a:srgbClr val="595B5D"/>
                </a:solidFill>
              </a:defRPr>
            </a:lvl2pPr>
            <a:lvl3pPr marL="685734" indent="0">
              <a:buNone/>
              <a:defRPr sz="12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</a:lstStyle>
          <a:p>
            <a:pPr lvl="0"/>
            <a:r>
              <a:rPr lang="en-US"/>
              <a:t>Insert text content</a:t>
            </a:r>
          </a:p>
          <a:p>
            <a:pPr lvl="1"/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B2BF736D-5CDB-5646-A42C-92F679D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24365" y="1258893"/>
            <a:ext cx="5287379" cy="419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marL="171434" marR="0" lvl="0" indent="-171434" algn="l" defTabSz="685734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1A66BF8-0F61-C54F-A2CE-B5A0BE803C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356" y="313039"/>
            <a:ext cx="5762072" cy="5558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400" b="1" baseline="0">
                <a:solidFill>
                  <a:srgbClr val="69207E"/>
                </a:solidFill>
              </a:defRPr>
            </a:lvl1pPr>
            <a:lvl2pPr marL="342866" indent="0">
              <a:buNone/>
              <a:defRPr sz="1200" b="1"/>
            </a:lvl2pPr>
            <a:lvl3pPr marL="685734" indent="0">
              <a:buNone/>
              <a:defRPr sz="12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</a:lstStyle>
          <a:p>
            <a:pPr lvl="0"/>
            <a:r>
              <a:rPr lang="en-US"/>
              <a:t>Slide header goes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A545EF7-83BC-F947-A867-DB538659935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9573" y="262389"/>
            <a:ext cx="1282700" cy="69801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marL="171434" marR="0" lvl="0" indent="-171434" algn="l" defTabSz="685734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Partner logo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9BA412-D594-EB43-A95E-85B7D60C00AA}"/>
              </a:ext>
            </a:extLst>
          </p:cNvPr>
          <p:cNvCxnSpPr>
            <a:cxnSpLocks/>
          </p:cNvCxnSpPr>
          <p:nvPr userDrawn="1"/>
        </p:nvCxnSpPr>
        <p:spPr>
          <a:xfrm>
            <a:off x="9781636" y="233703"/>
            <a:ext cx="0" cy="777352"/>
          </a:xfrm>
          <a:prstGeom prst="line">
            <a:avLst/>
          </a:prstGeom>
          <a:ln w="9525">
            <a:solidFill>
              <a:srgbClr val="3B8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EB796A6-BDFD-2940-B29B-520D55DE2C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22" y="6133817"/>
            <a:ext cx="1919583" cy="505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03ED44-7086-DE44-9B0D-2DBA95DCEB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8526" y="6070797"/>
            <a:ext cx="1180716" cy="6310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3545AC-8E5E-7346-8DE8-48FB0CBE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0133" y="262389"/>
            <a:ext cx="1465428" cy="77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2" grpId="0"/>
    </p:bld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34B5DF-6DD2-AE4B-9F96-E623DBAF3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74442"/>
          <a:stretch/>
        </p:blipFill>
        <p:spPr>
          <a:xfrm>
            <a:off x="2" y="5453729"/>
            <a:ext cx="12191999" cy="1404273"/>
          </a:xfrm>
          <a:prstGeom prst="rect">
            <a:avLst/>
          </a:prstGeom>
        </p:spPr>
      </p:pic>
      <p:sp>
        <p:nvSpPr>
          <p:cNvPr id="3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8358" y="6266882"/>
            <a:ext cx="6691153" cy="2087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baseline="0">
                <a:solidFill>
                  <a:schemeClr val="bg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/>
              <a:t>Presentation title goes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B4632B5-D4DD-254F-BE0E-F14642DE09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356" y="1259039"/>
            <a:ext cx="5762072" cy="4194689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panose="020B0604020202020204" pitchFamily="34" charset="0"/>
              <a:buChar char="•"/>
              <a:defRPr sz="1600" b="0" baseline="0">
                <a:solidFill>
                  <a:srgbClr val="595B5D"/>
                </a:solidFill>
              </a:defRPr>
            </a:lvl1pPr>
            <a:lvl2pPr marL="628616" indent="-285750">
              <a:buFont typeface="Courier New" panose="02070309020205020404" pitchFamily="49" charset="0"/>
              <a:buChar char="o"/>
              <a:defRPr sz="1400" b="0">
                <a:solidFill>
                  <a:srgbClr val="595B5D"/>
                </a:solidFill>
              </a:defRPr>
            </a:lvl2pPr>
            <a:lvl3pPr marL="685734" indent="0">
              <a:buNone/>
              <a:defRPr sz="12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</a:lstStyle>
          <a:p>
            <a:pPr lvl="0"/>
            <a:r>
              <a:rPr lang="en-US"/>
              <a:t>Insert text content</a:t>
            </a:r>
          </a:p>
          <a:p>
            <a:pPr lvl="1"/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B2BF736D-5CDB-5646-A42C-92F679D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24365" y="1258893"/>
            <a:ext cx="5287379" cy="419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marL="171434" marR="0" lvl="0" indent="-171434" algn="l" defTabSz="685734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1A66BF8-0F61-C54F-A2CE-B5A0BE803C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356" y="313039"/>
            <a:ext cx="5762072" cy="5558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400" b="1" baseline="0">
                <a:solidFill>
                  <a:srgbClr val="69207E"/>
                </a:solidFill>
              </a:defRPr>
            </a:lvl1pPr>
            <a:lvl2pPr marL="342866" indent="0">
              <a:buNone/>
              <a:defRPr sz="1200" b="1"/>
            </a:lvl2pPr>
            <a:lvl3pPr marL="685734" indent="0">
              <a:buNone/>
              <a:defRPr sz="12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</a:lstStyle>
          <a:p>
            <a:pPr lvl="0"/>
            <a:r>
              <a:rPr lang="en-US"/>
              <a:t>Slide header goes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B796A6-BDFD-2940-B29B-520D55DE2C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22" y="6133817"/>
            <a:ext cx="1919583" cy="505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03ED44-7086-DE44-9B0D-2DBA95DCEB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8526" y="6070797"/>
            <a:ext cx="1180716" cy="6310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6DC788-2510-3B4F-B55A-AFD884C8BDD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0133" y="262389"/>
            <a:ext cx="1465428" cy="77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5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2" grpId="0"/>
    </p:bld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34B5DF-6DD2-AE4B-9F96-E623DBAF3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74442"/>
          <a:stretch/>
        </p:blipFill>
        <p:spPr>
          <a:xfrm>
            <a:off x="2" y="5453729"/>
            <a:ext cx="12191999" cy="1404273"/>
          </a:xfrm>
          <a:prstGeom prst="rect">
            <a:avLst/>
          </a:prstGeom>
        </p:spPr>
      </p:pic>
      <p:sp>
        <p:nvSpPr>
          <p:cNvPr id="3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8358" y="6266882"/>
            <a:ext cx="6691153" cy="2087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baseline="0">
                <a:solidFill>
                  <a:schemeClr val="bg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/>
              <a:t>Presentation title goes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B4632B5-D4DD-254F-BE0E-F14642DE09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358" y="1681997"/>
            <a:ext cx="5513468" cy="3771731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panose="020B0604020202020204" pitchFamily="34" charset="0"/>
              <a:buChar char="•"/>
              <a:defRPr sz="1600" b="0" baseline="0">
                <a:solidFill>
                  <a:srgbClr val="595B5D"/>
                </a:solidFill>
              </a:defRPr>
            </a:lvl1pPr>
            <a:lvl2pPr marL="628616" indent="-285750">
              <a:buFont typeface="Courier New" panose="02070309020205020404" pitchFamily="49" charset="0"/>
              <a:buChar char="o"/>
              <a:defRPr sz="1400" b="0">
                <a:solidFill>
                  <a:srgbClr val="595B5D"/>
                </a:solidFill>
              </a:defRPr>
            </a:lvl2pPr>
            <a:lvl3pPr marL="685734" indent="0">
              <a:buNone/>
              <a:defRPr sz="12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</a:lstStyle>
          <a:p>
            <a:pPr lvl="0"/>
            <a:r>
              <a:rPr lang="en-US"/>
              <a:t>Insert text content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1A66BF8-0F61-C54F-A2CE-B5A0BE803C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356" y="313039"/>
            <a:ext cx="5762072" cy="5558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400" b="1" baseline="0">
                <a:solidFill>
                  <a:srgbClr val="69207E"/>
                </a:solidFill>
              </a:defRPr>
            </a:lvl1pPr>
            <a:lvl2pPr marL="342866" indent="0">
              <a:buNone/>
              <a:defRPr sz="1200" b="1"/>
            </a:lvl2pPr>
            <a:lvl3pPr marL="685734" indent="0">
              <a:buNone/>
              <a:defRPr sz="12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</a:lstStyle>
          <a:p>
            <a:pPr lvl="0"/>
            <a:r>
              <a:rPr lang="en-US"/>
              <a:t>Slide header goes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B796A6-BDFD-2940-B29B-520D55DE2C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22" y="6133817"/>
            <a:ext cx="1919583" cy="505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03ED44-7086-DE44-9B0D-2DBA95DCEB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8526" y="6070797"/>
            <a:ext cx="1180716" cy="6310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6DC788-2510-3B4F-B55A-AFD884C8BDD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0133" y="262389"/>
            <a:ext cx="1465428" cy="777352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9F2912D-92FC-485A-9EB5-78AB789B41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0177" y="1656813"/>
            <a:ext cx="5513467" cy="3796915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panose="020B0604020202020204" pitchFamily="34" charset="0"/>
              <a:buChar char="•"/>
              <a:defRPr sz="1600" b="0" baseline="0">
                <a:solidFill>
                  <a:srgbClr val="595B5D"/>
                </a:solidFill>
              </a:defRPr>
            </a:lvl1pPr>
            <a:lvl2pPr marL="628616" indent="-285750">
              <a:buFont typeface="Courier New" panose="02070309020205020404" pitchFamily="49" charset="0"/>
              <a:buChar char="o"/>
              <a:defRPr sz="1400" b="0">
                <a:solidFill>
                  <a:srgbClr val="595B5D"/>
                </a:solidFill>
              </a:defRPr>
            </a:lvl2pPr>
            <a:lvl3pPr marL="685734" indent="0">
              <a:buNone/>
              <a:defRPr sz="12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</a:lstStyle>
          <a:p>
            <a:pPr lvl="0"/>
            <a:r>
              <a:rPr lang="en-US"/>
              <a:t>Insert text content</a:t>
            </a:r>
          </a:p>
          <a:p>
            <a:pPr lvl="1"/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3DB236F-12FF-44B8-97B3-121473A2B0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8357" y="1229379"/>
            <a:ext cx="5513467" cy="34978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1" baseline="0">
                <a:solidFill>
                  <a:srgbClr val="595B5D"/>
                </a:solidFill>
              </a:defRPr>
            </a:lvl1pPr>
            <a:lvl2pPr marL="342866" indent="0">
              <a:buNone/>
              <a:defRPr sz="1200" b="1"/>
            </a:lvl2pPr>
            <a:lvl3pPr marL="685734" indent="0">
              <a:buNone/>
              <a:defRPr sz="12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4C4B91C-2A75-4B06-93BC-7557832851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0176" y="1223683"/>
            <a:ext cx="5513467" cy="34978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1" baseline="0">
                <a:solidFill>
                  <a:srgbClr val="595B5D"/>
                </a:solidFill>
              </a:defRPr>
            </a:lvl1pPr>
            <a:lvl2pPr marL="342866" indent="0">
              <a:buNone/>
              <a:defRPr sz="1200" b="1"/>
            </a:lvl2pPr>
            <a:lvl3pPr marL="685734" indent="0">
              <a:buNone/>
              <a:defRPr sz="12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A2358C93-54E5-411A-815A-D5A07F113D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49573" y="262389"/>
            <a:ext cx="1282700" cy="69801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marL="171434" marR="0" lvl="0" indent="-171434" algn="l" defTabSz="685734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Partner logo here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A5674C-82C4-40B9-ADDF-1D405D0B51FF}"/>
              </a:ext>
            </a:extLst>
          </p:cNvPr>
          <p:cNvCxnSpPr>
            <a:cxnSpLocks/>
          </p:cNvCxnSpPr>
          <p:nvPr userDrawn="1"/>
        </p:nvCxnSpPr>
        <p:spPr>
          <a:xfrm>
            <a:off x="9781636" y="233703"/>
            <a:ext cx="0" cy="777352"/>
          </a:xfrm>
          <a:prstGeom prst="line">
            <a:avLst/>
          </a:prstGeom>
          <a:ln w="9525">
            <a:solidFill>
              <a:srgbClr val="3B8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11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34B5DF-6DD2-AE4B-9F96-E623DBAF3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74442"/>
          <a:stretch/>
        </p:blipFill>
        <p:spPr>
          <a:xfrm>
            <a:off x="2" y="5453729"/>
            <a:ext cx="12191999" cy="1404273"/>
          </a:xfrm>
          <a:prstGeom prst="rect">
            <a:avLst/>
          </a:prstGeom>
        </p:spPr>
      </p:pic>
      <p:sp>
        <p:nvSpPr>
          <p:cNvPr id="3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8358" y="6266882"/>
            <a:ext cx="6691153" cy="2087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baseline="0">
                <a:solidFill>
                  <a:schemeClr val="bg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/>
              <a:t>Presentation title goes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B4632B5-D4DD-254F-BE0E-F14642DE09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358" y="1681997"/>
            <a:ext cx="5513468" cy="3771731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panose="020B0604020202020204" pitchFamily="34" charset="0"/>
              <a:buChar char="•"/>
              <a:defRPr sz="1600" b="0" baseline="0">
                <a:solidFill>
                  <a:srgbClr val="595B5D"/>
                </a:solidFill>
              </a:defRPr>
            </a:lvl1pPr>
            <a:lvl2pPr marL="628616" indent="-285750">
              <a:buFont typeface="Courier New" panose="02070309020205020404" pitchFamily="49" charset="0"/>
              <a:buChar char="o"/>
              <a:defRPr sz="1400" b="0">
                <a:solidFill>
                  <a:srgbClr val="595B5D"/>
                </a:solidFill>
              </a:defRPr>
            </a:lvl2pPr>
            <a:lvl3pPr marL="685734" indent="0">
              <a:buNone/>
              <a:defRPr sz="12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</a:lstStyle>
          <a:p>
            <a:pPr lvl="0"/>
            <a:r>
              <a:rPr lang="en-US"/>
              <a:t>Insert text content</a:t>
            </a:r>
          </a:p>
          <a:p>
            <a:pPr lvl="1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1A66BF8-0F61-C54F-A2CE-B5A0BE803C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356" y="313039"/>
            <a:ext cx="5762072" cy="5558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400" b="1" baseline="0">
                <a:solidFill>
                  <a:srgbClr val="69207E"/>
                </a:solidFill>
              </a:defRPr>
            </a:lvl1pPr>
            <a:lvl2pPr marL="342866" indent="0">
              <a:buNone/>
              <a:defRPr sz="1200" b="1"/>
            </a:lvl2pPr>
            <a:lvl3pPr marL="685734" indent="0">
              <a:buNone/>
              <a:defRPr sz="12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</a:lstStyle>
          <a:p>
            <a:pPr lvl="0"/>
            <a:r>
              <a:rPr lang="en-US"/>
              <a:t>Slide header goes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B796A6-BDFD-2940-B29B-520D55DE2C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22" y="6133817"/>
            <a:ext cx="1919583" cy="505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03ED44-7086-DE44-9B0D-2DBA95DCEB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8526" y="6070797"/>
            <a:ext cx="1180716" cy="6310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6DC788-2510-3B4F-B55A-AFD884C8BDD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0133" y="262389"/>
            <a:ext cx="1465428" cy="777352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9F2912D-92FC-485A-9EB5-78AB789B41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0177" y="1656813"/>
            <a:ext cx="5513467" cy="3796915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panose="020B0604020202020204" pitchFamily="34" charset="0"/>
              <a:buChar char="•"/>
              <a:defRPr sz="1600" b="0" baseline="0">
                <a:solidFill>
                  <a:srgbClr val="595B5D"/>
                </a:solidFill>
              </a:defRPr>
            </a:lvl1pPr>
            <a:lvl2pPr marL="628616" indent="-285750">
              <a:buFont typeface="Courier New" panose="02070309020205020404" pitchFamily="49" charset="0"/>
              <a:buChar char="o"/>
              <a:defRPr sz="1400" b="0">
                <a:solidFill>
                  <a:srgbClr val="595B5D"/>
                </a:solidFill>
              </a:defRPr>
            </a:lvl2pPr>
            <a:lvl3pPr marL="685734" indent="0">
              <a:buNone/>
              <a:defRPr sz="12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</a:lstStyle>
          <a:p>
            <a:pPr lvl="0"/>
            <a:r>
              <a:rPr lang="en-US"/>
              <a:t>Insert text content</a:t>
            </a:r>
          </a:p>
          <a:p>
            <a:pPr lvl="1"/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3DB236F-12FF-44B8-97B3-121473A2B0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8357" y="1229379"/>
            <a:ext cx="5513467" cy="34978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1" baseline="0">
                <a:solidFill>
                  <a:srgbClr val="595B5D"/>
                </a:solidFill>
              </a:defRPr>
            </a:lvl1pPr>
            <a:lvl2pPr marL="342866" indent="0">
              <a:buNone/>
              <a:defRPr sz="1200" b="1"/>
            </a:lvl2pPr>
            <a:lvl3pPr marL="685734" indent="0">
              <a:buNone/>
              <a:defRPr sz="12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4C4B91C-2A75-4B06-93BC-7557832851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0176" y="1223683"/>
            <a:ext cx="5513467" cy="34978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1" baseline="0">
                <a:solidFill>
                  <a:srgbClr val="595B5D"/>
                </a:solidFill>
              </a:defRPr>
            </a:lvl1pPr>
            <a:lvl2pPr marL="342866" indent="0">
              <a:buNone/>
              <a:defRPr sz="1200" b="1"/>
            </a:lvl2pPr>
            <a:lvl3pPr marL="685734" indent="0">
              <a:buNone/>
              <a:defRPr sz="12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0726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34B5DF-6DD2-AE4B-9F96-E623DBAF3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74442"/>
          <a:stretch/>
        </p:blipFill>
        <p:spPr>
          <a:xfrm>
            <a:off x="2" y="5453729"/>
            <a:ext cx="12191999" cy="1404273"/>
          </a:xfrm>
          <a:prstGeom prst="rect">
            <a:avLst/>
          </a:prstGeom>
        </p:spPr>
      </p:pic>
      <p:sp>
        <p:nvSpPr>
          <p:cNvPr id="3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8358" y="6266882"/>
            <a:ext cx="6691153" cy="2087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baseline="0">
                <a:solidFill>
                  <a:schemeClr val="bg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/>
              <a:t>Presentation title goes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B4632B5-D4DD-254F-BE0E-F14642DE09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356" y="1681997"/>
            <a:ext cx="11449347" cy="3771731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panose="020B0604020202020204" pitchFamily="34" charset="0"/>
              <a:buChar char="•"/>
              <a:defRPr sz="1600" b="0" baseline="0">
                <a:solidFill>
                  <a:srgbClr val="595B5D"/>
                </a:solidFill>
              </a:defRPr>
            </a:lvl1pPr>
            <a:lvl2pPr marL="628616" indent="-285750">
              <a:buFont typeface="Courier New" panose="02070309020205020404" pitchFamily="49" charset="0"/>
              <a:buChar char="o"/>
              <a:defRPr sz="1400" b="0">
                <a:solidFill>
                  <a:srgbClr val="595B5D"/>
                </a:solidFill>
              </a:defRPr>
            </a:lvl2pPr>
            <a:lvl3pPr marL="685734" indent="0">
              <a:buNone/>
              <a:defRPr sz="12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</a:lstStyle>
          <a:p>
            <a:pPr lvl="0"/>
            <a:r>
              <a:rPr lang="en-US"/>
              <a:t>Insert text content</a:t>
            </a:r>
          </a:p>
          <a:p>
            <a:pPr lvl="1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1A66BF8-0F61-C54F-A2CE-B5A0BE803C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356" y="313039"/>
            <a:ext cx="5762072" cy="5558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400" b="1" baseline="0">
                <a:solidFill>
                  <a:srgbClr val="69207E"/>
                </a:solidFill>
              </a:defRPr>
            </a:lvl1pPr>
            <a:lvl2pPr marL="342866" indent="0">
              <a:buNone/>
              <a:defRPr sz="1200" b="1"/>
            </a:lvl2pPr>
            <a:lvl3pPr marL="685734" indent="0">
              <a:buNone/>
              <a:defRPr sz="12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</a:lstStyle>
          <a:p>
            <a:pPr lvl="0"/>
            <a:r>
              <a:rPr lang="en-US"/>
              <a:t>Slide header goes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B796A6-BDFD-2940-B29B-520D55DE2C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22" y="6133817"/>
            <a:ext cx="1919583" cy="505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03ED44-7086-DE44-9B0D-2DBA95DCEB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8526" y="6070797"/>
            <a:ext cx="1180716" cy="6310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6DC788-2510-3B4F-B55A-AFD884C8BDD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0133" y="262389"/>
            <a:ext cx="1465428" cy="777352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3DB236F-12FF-44B8-97B3-121473A2B0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8357" y="1299587"/>
            <a:ext cx="5762072" cy="2795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1" baseline="0">
                <a:solidFill>
                  <a:srgbClr val="595B5D"/>
                </a:solidFill>
              </a:defRPr>
            </a:lvl1pPr>
            <a:lvl2pPr marL="342866" indent="0">
              <a:buNone/>
              <a:defRPr sz="1200" b="1"/>
            </a:lvl2pPr>
            <a:lvl3pPr marL="685734" indent="0">
              <a:buNone/>
              <a:defRPr sz="12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FBA165A-D0E6-4759-8932-F63613D70B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49573" y="262389"/>
            <a:ext cx="1282700" cy="69801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marL="171434" marR="0" lvl="0" indent="-171434" algn="l" defTabSz="685734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Partner logo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A2AEE2-BC12-40D8-AC14-3326237D01DC}"/>
              </a:ext>
            </a:extLst>
          </p:cNvPr>
          <p:cNvCxnSpPr>
            <a:cxnSpLocks/>
          </p:cNvCxnSpPr>
          <p:nvPr userDrawn="1"/>
        </p:nvCxnSpPr>
        <p:spPr>
          <a:xfrm>
            <a:off x="9781636" y="233703"/>
            <a:ext cx="0" cy="777352"/>
          </a:xfrm>
          <a:prstGeom prst="line">
            <a:avLst/>
          </a:prstGeom>
          <a:ln w="9525">
            <a:solidFill>
              <a:srgbClr val="3B8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5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34B5DF-6DD2-AE4B-9F96-E623DBAF3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74442"/>
          <a:stretch/>
        </p:blipFill>
        <p:spPr>
          <a:xfrm>
            <a:off x="2" y="5453729"/>
            <a:ext cx="12191999" cy="1404273"/>
          </a:xfrm>
          <a:prstGeom prst="rect">
            <a:avLst/>
          </a:prstGeom>
        </p:spPr>
      </p:pic>
      <p:sp>
        <p:nvSpPr>
          <p:cNvPr id="3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8358" y="6266882"/>
            <a:ext cx="6691153" cy="2087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baseline="0">
                <a:solidFill>
                  <a:schemeClr val="bg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/>
              <a:t>Presentation title goes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B4632B5-D4DD-254F-BE0E-F14642DE09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356" y="1681997"/>
            <a:ext cx="11449347" cy="3771731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panose="020B0604020202020204" pitchFamily="34" charset="0"/>
              <a:buChar char="•"/>
              <a:defRPr sz="1600" b="0" baseline="0">
                <a:solidFill>
                  <a:srgbClr val="595B5D"/>
                </a:solidFill>
              </a:defRPr>
            </a:lvl1pPr>
            <a:lvl2pPr marL="628616" indent="-285750">
              <a:buFont typeface="Courier New" panose="02070309020205020404" pitchFamily="49" charset="0"/>
              <a:buChar char="o"/>
              <a:defRPr sz="1400" b="0">
                <a:solidFill>
                  <a:srgbClr val="595B5D"/>
                </a:solidFill>
              </a:defRPr>
            </a:lvl2pPr>
            <a:lvl3pPr marL="685734" indent="0">
              <a:buNone/>
              <a:defRPr sz="12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</a:lstStyle>
          <a:p>
            <a:pPr lvl="0"/>
            <a:r>
              <a:rPr lang="en-US"/>
              <a:t>Insert text content</a:t>
            </a:r>
          </a:p>
          <a:p>
            <a:pPr lvl="1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1A66BF8-0F61-C54F-A2CE-B5A0BE803C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356" y="313039"/>
            <a:ext cx="5762072" cy="5558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400" b="1" baseline="0">
                <a:solidFill>
                  <a:srgbClr val="69207E"/>
                </a:solidFill>
              </a:defRPr>
            </a:lvl1pPr>
            <a:lvl2pPr marL="342866" indent="0">
              <a:buNone/>
              <a:defRPr sz="1200" b="1"/>
            </a:lvl2pPr>
            <a:lvl3pPr marL="685734" indent="0">
              <a:buNone/>
              <a:defRPr sz="12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</a:lstStyle>
          <a:p>
            <a:pPr lvl="0"/>
            <a:r>
              <a:rPr lang="en-US"/>
              <a:t>Slide header goes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B796A6-BDFD-2940-B29B-520D55DE2C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22" y="6133817"/>
            <a:ext cx="1919583" cy="505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03ED44-7086-DE44-9B0D-2DBA95DCEB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8526" y="6070797"/>
            <a:ext cx="1180716" cy="6310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6DC788-2510-3B4F-B55A-AFD884C8BDD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0133" y="262389"/>
            <a:ext cx="1465428" cy="777352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3DB236F-12FF-44B8-97B3-121473A2B0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8357" y="1299587"/>
            <a:ext cx="5762072" cy="2795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1" baseline="0">
                <a:solidFill>
                  <a:srgbClr val="595B5D"/>
                </a:solidFill>
              </a:defRPr>
            </a:lvl1pPr>
            <a:lvl2pPr marL="342866" indent="0">
              <a:buNone/>
              <a:defRPr sz="1200" b="1"/>
            </a:lvl2pPr>
            <a:lvl3pPr marL="685734" indent="0">
              <a:buNone/>
              <a:defRPr sz="12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6802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multiple images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8449C05-AFC4-E344-9D16-916A36C93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74442"/>
          <a:stretch/>
        </p:blipFill>
        <p:spPr>
          <a:xfrm>
            <a:off x="2" y="5453729"/>
            <a:ext cx="12191999" cy="1404273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B4632B5-D4DD-254F-BE0E-F14642DE09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356" y="1259039"/>
            <a:ext cx="5762072" cy="4194689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panose="020B0604020202020204" pitchFamily="34" charset="0"/>
              <a:buChar char="•"/>
              <a:defRPr sz="1600" b="0" baseline="0">
                <a:solidFill>
                  <a:srgbClr val="595B5D"/>
                </a:solidFill>
              </a:defRPr>
            </a:lvl1pPr>
            <a:lvl2pPr marL="628616" indent="-285750">
              <a:buFont typeface="Courier New" panose="02070309020205020404" pitchFamily="49" charset="0"/>
              <a:buChar char="o"/>
              <a:defRPr sz="1400" b="0">
                <a:solidFill>
                  <a:srgbClr val="595B5D"/>
                </a:solidFill>
              </a:defRPr>
            </a:lvl2pPr>
            <a:lvl3pPr marL="685734" indent="0">
              <a:buNone/>
              <a:defRPr sz="12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</a:lstStyle>
          <a:p>
            <a:pPr lvl="0"/>
            <a:r>
              <a:rPr lang="en-US"/>
              <a:t>Insert text content</a:t>
            </a:r>
          </a:p>
          <a:p>
            <a:pPr lvl="1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1A66BF8-0F61-C54F-A2CE-B5A0BE803C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356" y="313039"/>
            <a:ext cx="5762072" cy="5558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400" b="1" baseline="0">
                <a:solidFill>
                  <a:srgbClr val="69207E"/>
                </a:solidFill>
              </a:defRPr>
            </a:lvl1pPr>
            <a:lvl2pPr marL="342866" indent="0">
              <a:buNone/>
              <a:defRPr sz="1200" b="1"/>
            </a:lvl2pPr>
            <a:lvl3pPr marL="685734" indent="0">
              <a:buNone/>
              <a:defRPr sz="12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</a:lstStyle>
          <a:p>
            <a:pPr lvl="0"/>
            <a:r>
              <a:rPr lang="en-US"/>
              <a:t>Slide header goes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E62E58F6-8BBD-A04D-82D0-5437D700A1B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24365" y="1258889"/>
            <a:ext cx="5287379" cy="21474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marL="171434" marR="0" lvl="0" indent="-171434" algn="l" defTabSz="685734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43803B91-3D6B-6F40-90E6-F3BCBBBA39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24367" y="3648415"/>
            <a:ext cx="2518035" cy="18053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marL="171434" marR="0" lvl="0" indent="-171434" algn="l" defTabSz="685734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E46B5CCD-FE35-6F4A-B094-3F87E55726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293709" y="3648415"/>
            <a:ext cx="2518035" cy="18053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marL="171434" marR="0" lvl="0" indent="-171434" algn="l" defTabSz="685734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0C336E7-CFD3-8F46-B4F5-FCE858145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8358" y="6266882"/>
            <a:ext cx="6691153" cy="2087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baseline="0">
                <a:solidFill>
                  <a:schemeClr val="bg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/>
              <a:t>Presentation title goes here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86C1954-DA15-D04C-8677-A5FC080677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22" y="6133817"/>
            <a:ext cx="1919583" cy="5050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C52D55-D1DE-F840-921F-45091EDCC7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8526" y="6070797"/>
            <a:ext cx="1180716" cy="631072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F5BF2537-C6A3-6B42-AE1B-6D8DF006A92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49573" y="262389"/>
            <a:ext cx="1282700" cy="69801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marL="171434" marR="0" lvl="0" indent="-171434" algn="l" defTabSz="685734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Partner logo here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7139B7-963D-144B-A020-EB5738F2A252}"/>
              </a:ext>
            </a:extLst>
          </p:cNvPr>
          <p:cNvCxnSpPr>
            <a:cxnSpLocks/>
          </p:cNvCxnSpPr>
          <p:nvPr userDrawn="1"/>
        </p:nvCxnSpPr>
        <p:spPr>
          <a:xfrm>
            <a:off x="9781636" y="233703"/>
            <a:ext cx="0" cy="777352"/>
          </a:xfrm>
          <a:prstGeom prst="line">
            <a:avLst/>
          </a:prstGeom>
          <a:ln w="9525">
            <a:solidFill>
              <a:srgbClr val="3B8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1BAFCA1-E53B-D34A-B5BC-43A2C004285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0133" y="262389"/>
            <a:ext cx="1465428" cy="77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0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/>
      <p:bldP spid="9" grpId="0"/>
      <p:bldP spid="10" grpId="0"/>
    </p:bld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8449C05-AFC4-E344-9D16-916A36C93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74442"/>
          <a:stretch/>
        </p:blipFill>
        <p:spPr>
          <a:xfrm>
            <a:off x="2" y="5453729"/>
            <a:ext cx="12191999" cy="1404273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B4632B5-D4DD-254F-BE0E-F14642DE09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356" y="1259039"/>
            <a:ext cx="5762072" cy="4194689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panose="020B0604020202020204" pitchFamily="34" charset="0"/>
              <a:buChar char="•"/>
              <a:defRPr sz="1600" b="0" baseline="0">
                <a:solidFill>
                  <a:srgbClr val="595B5D"/>
                </a:solidFill>
              </a:defRPr>
            </a:lvl1pPr>
            <a:lvl2pPr marL="628616" indent="-285750">
              <a:buFont typeface="Courier New" panose="02070309020205020404" pitchFamily="49" charset="0"/>
              <a:buChar char="o"/>
              <a:defRPr sz="1400" b="0">
                <a:solidFill>
                  <a:srgbClr val="595B5D"/>
                </a:solidFill>
              </a:defRPr>
            </a:lvl2pPr>
            <a:lvl3pPr marL="685734" indent="0">
              <a:buNone/>
              <a:defRPr sz="12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</a:lstStyle>
          <a:p>
            <a:pPr lvl="0"/>
            <a:r>
              <a:rPr lang="en-US"/>
              <a:t>Insert text content</a:t>
            </a:r>
          </a:p>
          <a:p>
            <a:pPr lvl="1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1A66BF8-0F61-C54F-A2CE-B5A0BE803C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356" y="313039"/>
            <a:ext cx="5762072" cy="5558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400" b="1" baseline="0">
                <a:solidFill>
                  <a:srgbClr val="69207E"/>
                </a:solidFill>
              </a:defRPr>
            </a:lvl1pPr>
            <a:lvl2pPr marL="342866" indent="0">
              <a:buNone/>
              <a:defRPr sz="1200" b="1"/>
            </a:lvl2pPr>
            <a:lvl3pPr marL="685734" indent="0">
              <a:buNone/>
              <a:defRPr sz="12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</a:lstStyle>
          <a:p>
            <a:pPr lvl="0"/>
            <a:r>
              <a:rPr lang="en-US"/>
              <a:t>Slide header goes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E62E58F6-8BBD-A04D-82D0-5437D700A1B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24365" y="1258889"/>
            <a:ext cx="5287379" cy="21474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marL="171434" marR="0" lvl="0" indent="-171434" algn="l" defTabSz="685734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43803B91-3D6B-6F40-90E6-F3BCBBBA39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24367" y="3648415"/>
            <a:ext cx="2518035" cy="18053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marL="171434" marR="0" lvl="0" indent="-171434" algn="l" defTabSz="685734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E46B5CCD-FE35-6F4A-B094-3F87E55726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293709" y="3648415"/>
            <a:ext cx="2518035" cy="18053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marL="171434" marR="0" lvl="0" indent="-171434" algn="l" defTabSz="685734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0C336E7-CFD3-8F46-B4F5-FCE858145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8358" y="6266882"/>
            <a:ext cx="6691153" cy="2087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baseline="0">
                <a:solidFill>
                  <a:schemeClr val="bg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/>
              <a:t>Presentation title goes here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86C1954-DA15-D04C-8677-A5FC080677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22" y="6133817"/>
            <a:ext cx="1919583" cy="5050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C52D55-D1DE-F840-921F-45091EDCC7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8526" y="6070797"/>
            <a:ext cx="1180716" cy="6310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2DF465-21D9-7D48-ABB8-E3E3B9B733E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0133" y="262389"/>
            <a:ext cx="1465428" cy="77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2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9" grpId="0"/>
      <p:bldP spid="10" grpId="0"/>
    </p:bld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57987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23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: smaller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09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28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3079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13976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845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95547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335597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11558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97777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703302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369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: text with bullet points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FC97DF-B5EF-41C4-87AC-0E8461DC6FB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11652" y="3660775"/>
            <a:ext cx="24764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3" y="1844676"/>
            <a:ext cx="720112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9316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931378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7940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: text with bullet points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3" y="1844676"/>
            <a:ext cx="720112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3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: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51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: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87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FD106E-FBD5-6B4F-9326-4747EAF06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9407"/>
          <a:stretch/>
        </p:blipFill>
        <p:spPr>
          <a:xfrm>
            <a:off x="1" y="2979347"/>
            <a:ext cx="12191999" cy="3878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6A5C11-DCD0-FE42-951E-5D6FBDD114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8390" y="701733"/>
            <a:ext cx="3400983" cy="180408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DC80D-5BC4-364E-9B9D-BBD346F71D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0685" y="3926397"/>
            <a:ext cx="8166948" cy="686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1">
                <a:solidFill>
                  <a:schemeClr val="bg1"/>
                </a:solidFill>
              </a:defRPr>
            </a:lvl1pPr>
            <a:lvl2pPr marL="457146" indent="0">
              <a:buNone/>
              <a:defRPr b="1">
                <a:solidFill>
                  <a:schemeClr val="bg1"/>
                </a:solidFill>
              </a:defRPr>
            </a:lvl2pPr>
            <a:lvl3pPr marL="914285" indent="0">
              <a:buNone/>
              <a:defRPr b="1">
                <a:solidFill>
                  <a:schemeClr val="bg1"/>
                </a:solidFill>
              </a:defRPr>
            </a:lvl3pPr>
            <a:lvl4pPr marL="1371428" indent="0">
              <a:buNone/>
              <a:defRPr b="1">
                <a:solidFill>
                  <a:schemeClr val="bg1"/>
                </a:solidFill>
              </a:defRPr>
            </a:lvl4pPr>
            <a:lvl5pPr marL="182857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3D38927-62DC-D74D-8EAB-50D013B7FD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8525" y="6070797"/>
            <a:ext cx="1180716" cy="6310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58D785C-25D1-5B4B-9384-DD53291596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21" y="6133817"/>
            <a:ext cx="1919583" cy="50503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E61EFE7-B050-D840-945D-95BB184110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685" y="4923776"/>
            <a:ext cx="4731135" cy="4538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59806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FD106E-FBD5-6B4F-9326-4747EAF06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9407"/>
          <a:stretch/>
        </p:blipFill>
        <p:spPr>
          <a:xfrm>
            <a:off x="1" y="2979347"/>
            <a:ext cx="12191999" cy="3878653"/>
          </a:xfrm>
          <a:prstGeom prst="rect">
            <a:avLst/>
          </a:prstGeom>
        </p:spPr>
      </p:pic>
      <p:sp>
        <p:nvSpPr>
          <p:cNvPr id="19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810684" y="786210"/>
            <a:ext cx="3400984" cy="16346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2133" b="0" baseline="0">
                <a:solidFill>
                  <a:srgbClr val="3B8238"/>
                </a:solidFill>
              </a:defRPr>
            </a:lvl1pPr>
            <a:lvl2pPr marL="457143" indent="0" algn="r">
              <a:buFontTx/>
              <a:buNone/>
              <a:defRPr/>
            </a:lvl2pPr>
            <a:lvl3pPr marL="914289" indent="0" algn="r">
              <a:buFontTx/>
              <a:buNone/>
              <a:defRPr/>
            </a:lvl3pPr>
            <a:lvl4pPr marL="1371430" indent="0" algn="r">
              <a:buFontTx/>
              <a:buNone/>
              <a:defRPr/>
            </a:lvl4pPr>
            <a:lvl5pPr marL="1828573" indent="0" algn="r">
              <a:buFontTx/>
              <a:buNone/>
              <a:defRPr/>
            </a:lvl5pPr>
          </a:lstStyle>
          <a:p>
            <a:pPr lvl="0"/>
            <a:r>
              <a:rPr lang="en-US"/>
              <a:t>Insert partner logo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6A5C11-DCD0-FE42-951E-5D6FBDD114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9039" y="786209"/>
            <a:ext cx="3400983" cy="180408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DC80D-5BC4-364E-9B9D-BBD346F71D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0685" y="3926397"/>
            <a:ext cx="8166948" cy="686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1">
                <a:solidFill>
                  <a:schemeClr val="bg1"/>
                </a:solidFill>
              </a:defRPr>
            </a:lvl1pPr>
            <a:lvl2pPr marL="457146" indent="0">
              <a:buNone/>
              <a:defRPr b="1">
                <a:solidFill>
                  <a:schemeClr val="bg1"/>
                </a:solidFill>
              </a:defRPr>
            </a:lvl2pPr>
            <a:lvl3pPr marL="914285" indent="0">
              <a:buNone/>
              <a:defRPr b="1">
                <a:solidFill>
                  <a:schemeClr val="bg1"/>
                </a:solidFill>
              </a:defRPr>
            </a:lvl3pPr>
            <a:lvl4pPr marL="1371428" indent="0">
              <a:buNone/>
              <a:defRPr b="1">
                <a:solidFill>
                  <a:schemeClr val="bg1"/>
                </a:solidFill>
              </a:defRPr>
            </a:lvl4pPr>
            <a:lvl5pPr marL="182857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3D38927-62DC-D74D-8EAB-50D013B7FD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8525" y="6070797"/>
            <a:ext cx="1180716" cy="6310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58D785C-25D1-5B4B-9384-DD53291596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21" y="6133817"/>
            <a:ext cx="1919583" cy="50503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E61EFE7-B050-D840-945D-95BB184110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685" y="4923776"/>
            <a:ext cx="4731135" cy="4538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42D8F9-3842-1040-9B8B-9C11B48A1D31}"/>
              </a:ext>
            </a:extLst>
          </p:cNvPr>
          <p:cNvCxnSpPr/>
          <p:nvPr userDrawn="1"/>
        </p:nvCxnSpPr>
        <p:spPr>
          <a:xfrm>
            <a:off x="4930833" y="592083"/>
            <a:ext cx="0" cy="1998215"/>
          </a:xfrm>
          <a:prstGeom prst="line">
            <a:avLst/>
          </a:prstGeom>
          <a:ln>
            <a:solidFill>
              <a:srgbClr val="3B8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63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>
            <a:extLst>
              <a:ext uri="{FF2B5EF4-FFF2-40B4-BE49-F238E27FC236}">
                <a16:creationId xmlns:a16="http://schemas.microsoft.com/office/drawing/2014/main" id="{196C1DB4-AB9A-42B4-96FC-11CD0BF1E3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3176"/>
            <a:ext cx="121793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92" r:id="rId4"/>
    <p:sldLayoutId id="2147483789" r:id="rId5"/>
    <p:sldLayoutId id="2147483790" r:id="rId6"/>
    <p:sldLayoutId id="2147483791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9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31" r:id="rId11"/>
    <p:sldLayoutId id="2147484228" r:id="rId12"/>
    <p:sldLayoutId id="2147484246" r:id="rId13"/>
    <p:sldLayoutId id="2147484229" r:id="rId14"/>
    <p:sldLayoutId id="2147484235" r:id="rId15"/>
    <p:sldLayoutId id="2147484232" r:id="rId16"/>
    <p:sldLayoutId id="2147484234" r:id="rId17"/>
    <p:sldLayoutId id="2147484233" r:id="rId18"/>
    <p:sldLayoutId id="2147484227" r:id="rId19"/>
    <p:sldLayoutId id="2147484230" r:id="rId20"/>
    <p:sldLayoutId id="2147484283" r:id="rId21"/>
  </p:sldLayoutIdLst>
  <p:hf hdr="0" ftr="0" dt="0"/>
  <p:txStyles>
    <p:titleStyle>
      <a:lvl1pPr algn="l" defTabSz="685734" rtl="0" eaLnBrk="1" latinLnBrk="0" hangingPunct="1">
        <a:lnSpc>
          <a:spcPct val="90000"/>
        </a:lnSpc>
        <a:spcBef>
          <a:spcPct val="0"/>
        </a:spcBef>
        <a:buNone/>
        <a:defRPr sz="1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4" indent="-171434" algn="l" defTabSz="685734" rtl="0" eaLnBrk="1" latinLnBrk="0" hangingPunct="1">
        <a:lnSpc>
          <a:spcPct val="90000"/>
        </a:lnSpc>
        <a:spcBef>
          <a:spcPts val="751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2" indent="-171434" algn="l" defTabSz="685734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4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1" indent="-171434" algn="l" defTabSz="685734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4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4" indent="-171434" algn="l" defTabSz="685734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7" indent="-171434" algn="l" defTabSz="685734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4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2" indent="-171434" algn="l" defTabSz="685734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34" algn="l" defTabSz="68573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9" algn="l" defTabSz="68573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6363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  <p:sldLayoutId id="2147484296" r:id="rId12"/>
    <p:sldLayoutId id="214748429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sz="1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35DD87-423C-2C1E-40F5-C75CC6942262}"/>
              </a:ext>
            </a:extLst>
          </p:cNvPr>
          <p:cNvSpPr txBox="1">
            <a:spLocks/>
          </p:cNvSpPr>
          <p:nvPr/>
        </p:nvSpPr>
        <p:spPr>
          <a:xfrm>
            <a:off x="5094514" y="750688"/>
            <a:ext cx="6603744" cy="6107311"/>
          </a:xfrm>
        </p:spPr>
        <p:txBody>
          <a:bodyPr/>
          <a:lstStyle>
            <a:lvl1pPr marL="171434" indent="-171434" algn="l" defTabSz="685734" rtl="0" eaLnBrk="1" latinLnBrk="0" hangingPunct="1">
              <a:lnSpc>
                <a:spcPct val="90000"/>
              </a:lnSpc>
              <a:spcBef>
                <a:spcPts val="751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02" indent="-171434" algn="l" defTabSz="685734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65" indent="-171434" algn="l" defTabSz="685734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31" indent="-171434" algn="l" defTabSz="685734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896" indent="-171434" algn="l" defTabSz="685734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764" indent="-171434" algn="l" defTabSz="685734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27" indent="-171434" algn="l" defTabSz="685734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494" indent="-171434" algn="l" defTabSz="685734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362" indent="-171434" algn="l" defTabSz="685734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</a:rPr>
              <a:t>Actinide and </a:t>
            </a:r>
            <a:r>
              <a:rPr lang="en-GB" sz="2000" dirty="0" err="1">
                <a:solidFill>
                  <a:srgbClr val="000000"/>
                </a:solidFill>
              </a:rPr>
              <a:t>Radiostrontium</a:t>
            </a:r>
            <a:r>
              <a:rPr lang="en-GB" sz="2000" dirty="0">
                <a:solidFill>
                  <a:srgbClr val="000000"/>
                </a:solidFill>
              </a:rPr>
              <a:t> Analysis Method Validation</a:t>
            </a:r>
          </a:p>
          <a:p>
            <a:pPr fontAlgn="auto">
              <a:spcAft>
                <a:spcPts val="0"/>
              </a:spcAft>
            </a:pPr>
            <a:endParaRPr lang="en-GB" sz="200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</a:pPr>
            <a:endParaRPr lang="en-GB" sz="200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</a:rPr>
              <a:t>Synthesis and Characterisation of precursors for pre-arranged </a:t>
            </a:r>
            <a:r>
              <a:rPr lang="en-GB" sz="2000" dirty="0" err="1">
                <a:solidFill>
                  <a:srgbClr val="000000"/>
                </a:solidFill>
              </a:rPr>
              <a:t>complexants</a:t>
            </a:r>
            <a:r>
              <a:rPr lang="en-GB" sz="2000" dirty="0">
                <a:solidFill>
                  <a:srgbClr val="000000"/>
                </a:solidFill>
              </a:rPr>
              <a:t>: para-substituted BTP and </a:t>
            </a:r>
            <a:r>
              <a:rPr lang="en-GB" sz="2000" dirty="0" err="1">
                <a:solidFill>
                  <a:srgbClr val="000000"/>
                </a:solidFill>
              </a:rPr>
              <a:t>BTPhen</a:t>
            </a:r>
            <a:r>
              <a:rPr lang="en-GB" sz="2000" dirty="0">
                <a:solidFill>
                  <a:srgbClr val="000000"/>
                </a:solidFill>
              </a:rPr>
              <a:t> derivatives as N-donor centres</a:t>
            </a:r>
          </a:p>
          <a:p>
            <a:pPr fontAlgn="auto"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</a:rPr>
              <a:t>Nuclear Fuel Recycle: Are there NO Issues?</a:t>
            </a:r>
          </a:p>
          <a:p>
            <a:pPr fontAlgn="auto"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</a:rPr>
              <a:t>Development of </a:t>
            </a:r>
            <a:r>
              <a:rPr lang="en-GB" sz="2000" dirty="0" err="1">
                <a:solidFill>
                  <a:srgbClr val="000000"/>
                </a:solidFill>
              </a:rPr>
              <a:t>IDEaL</a:t>
            </a:r>
            <a:endParaRPr lang="en-GB" sz="200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</a:pPr>
            <a:endParaRPr lang="en-GB" sz="200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</a:pPr>
            <a:endParaRPr lang="en-GB" sz="200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</a:rPr>
              <a:t>Effect of insoluble fission products on the generation of Ag(II) for the dissolution of </a:t>
            </a:r>
            <a:r>
              <a:rPr lang="en-US" sz="2000" dirty="0" err="1">
                <a:solidFill>
                  <a:srgbClr val="000000"/>
                </a:solidFill>
              </a:rPr>
              <a:t>MOx</a:t>
            </a:r>
            <a:r>
              <a:rPr lang="en-US" sz="2000" dirty="0">
                <a:solidFill>
                  <a:srgbClr val="000000"/>
                </a:solidFill>
              </a:rPr>
              <a:t> fuel</a:t>
            </a:r>
          </a:p>
        </p:txBody>
      </p:sp>
      <p:pic>
        <p:nvPicPr>
          <p:cNvPr id="5" name="Picture 3" descr="Map&#10;&#10;Description automatically generated">
            <a:extLst>
              <a:ext uri="{FF2B5EF4-FFF2-40B4-BE49-F238E27FC236}">
                <a16:creationId xmlns:a16="http://schemas.microsoft.com/office/drawing/2014/main" id="{BB5DA449-442B-436A-169A-8212DFCA7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266" y="1475780"/>
            <a:ext cx="3501482" cy="5133623"/>
          </a:xfrm>
          <a:prstGeom prst="rect">
            <a:avLst/>
          </a:prstGeom>
        </p:spPr>
      </p:pic>
      <p:pic>
        <p:nvPicPr>
          <p:cNvPr id="7" name="Picture 8" descr="Text&#10;&#10;Description automatically generated">
            <a:extLst>
              <a:ext uri="{FF2B5EF4-FFF2-40B4-BE49-F238E27FC236}">
                <a16:creationId xmlns:a16="http://schemas.microsoft.com/office/drawing/2014/main" id="{7FD9A618-44C6-E377-3FBB-CFA8AE047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394" y="1475780"/>
            <a:ext cx="1516662" cy="642417"/>
          </a:xfrm>
          <a:prstGeom prst="rect">
            <a:avLst/>
          </a:prstGeom>
        </p:spPr>
      </p:pic>
      <p:pic>
        <p:nvPicPr>
          <p:cNvPr id="8" name="Picture Placeholder 2" descr="Text&#10;&#10;Description automatically generated">
            <a:extLst>
              <a:ext uri="{FF2B5EF4-FFF2-40B4-BE49-F238E27FC236}">
                <a16:creationId xmlns:a16="http://schemas.microsoft.com/office/drawing/2014/main" id="{A0B300BF-FF53-EF8C-10F9-52A5F93558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26" r="-3885"/>
          <a:stretch/>
        </p:blipFill>
        <p:spPr>
          <a:xfrm>
            <a:off x="5296394" y="3227571"/>
            <a:ext cx="1706947" cy="513156"/>
          </a:xfrm>
          <a:prstGeom prst="rect">
            <a:avLst/>
          </a:prstGeom>
        </p:spPr>
      </p:pic>
      <p:cxnSp>
        <p:nvCxnSpPr>
          <p:cNvPr id="9" name="Curved Connector 28">
            <a:extLst>
              <a:ext uri="{FF2B5EF4-FFF2-40B4-BE49-F238E27FC236}">
                <a16:creationId xmlns:a16="http://schemas.microsoft.com/office/drawing/2014/main" id="{978658C8-618D-41C0-8F59-487E136A99CC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3799" y="2683215"/>
            <a:ext cx="4389120" cy="2834640"/>
          </a:xfrm>
          <a:prstGeom prst="curvedConnector3">
            <a:avLst>
              <a:gd name="adj1" fmla="val 52636"/>
            </a:avLst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35">
            <a:extLst>
              <a:ext uri="{FF2B5EF4-FFF2-40B4-BE49-F238E27FC236}">
                <a16:creationId xmlns:a16="http://schemas.microsoft.com/office/drawing/2014/main" id="{3A510EC7-7227-BD8B-4E54-6188F6213D9E}"/>
              </a:ext>
            </a:extLst>
          </p:cNvPr>
          <p:cNvCxnSpPr>
            <a:cxnSpLocks/>
          </p:cNvCxnSpPr>
          <p:nvPr/>
        </p:nvCxnSpPr>
        <p:spPr>
          <a:xfrm rot="16200000" flipV="1">
            <a:off x="620672" y="2683215"/>
            <a:ext cx="4389120" cy="2834640"/>
          </a:xfrm>
          <a:prstGeom prst="curvedConnector3">
            <a:avLst>
              <a:gd name="adj1" fmla="val 45671"/>
            </a:avLst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9C86B7A-82DE-2840-DD5F-3E4BF7BB0A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781" b="8542"/>
          <a:stretch/>
        </p:blipFill>
        <p:spPr>
          <a:xfrm>
            <a:off x="5296394" y="5396082"/>
            <a:ext cx="1334630" cy="635347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907660FE-E45F-38AC-53AF-9CF372F50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394" y="204588"/>
            <a:ext cx="1338262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omania to join OECD's Nuclear Energy Agency – The Romania Journal">
            <a:extLst>
              <a:ext uri="{FF2B5EF4-FFF2-40B4-BE49-F238E27FC236}">
                <a16:creationId xmlns:a16="http://schemas.microsoft.com/office/drawing/2014/main" id="{55D460F4-4550-07E6-F9F1-D15A3313A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394" y="4177379"/>
            <a:ext cx="1557248" cy="75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3E6930F-5199-AAF9-BC6F-8BF8B8EC1274}"/>
              </a:ext>
            </a:extLst>
          </p:cNvPr>
          <p:cNvCxnSpPr>
            <a:cxnSpLocks/>
          </p:cNvCxnSpPr>
          <p:nvPr/>
        </p:nvCxnSpPr>
        <p:spPr>
          <a:xfrm flipH="1" flipV="1">
            <a:off x="1461408" y="1756591"/>
            <a:ext cx="256478" cy="468352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AB7114-C17C-C3CF-B337-FB2C03031F5D}"/>
              </a:ext>
            </a:extLst>
          </p:cNvPr>
          <p:cNvSpPr txBox="1">
            <a:spLocks/>
          </p:cNvSpPr>
          <p:nvPr/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Noble Gas Trapping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825625"/>
            <a:ext cx="11341337" cy="420718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Immobilizing noble gas atoms in a controlled way has a wide range of potential applications.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include;</a:t>
            </a:r>
          </a:p>
          <a:p>
            <a:pPr marL="742950" lvl="1" indent="-285750"/>
            <a:r>
              <a:rPr lang="en-US" dirty="0"/>
              <a:t>production of radiological medical isotopes</a:t>
            </a:r>
          </a:p>
          <a:p>
            <a:pPr marL="742950" lvl="1" indent="-285750"/>
            <a:r>
              <a:rPr lang="en-US" dirty="0"/>
              <a:t>Mitigation of </a:t>
            </a:r>
            <a:r>
              <a:rPr lang="en-US" dirty="0" err="1"/>
              <a:t>radionuclidic</a:t>
            </a:r>
            <a:r>
              <a:rPr lang="en-US" dirty="0"/>
              <a:t> release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plan to produce and investigate silicate cage materials for this purpose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556B-7C63-244D-9B7C-B0EA8042B3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36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of Tb/Dy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Terbium is an emerging </a:t>
            </a:r>
            <a:r>
              <a:rPr lang="en-US" dirty="0" err="1"/>
              <a:t>theranostic</a:t>
            </a:r>
            <a:r>
              <a:rPr lang="en-US" dirty="0"/>
              <a:t> element that has four medically relevant radioisotopes (</a:t>
            </a:r>
            <a:r>
              <a:rPr lang="en-US" baseline="30000" dirty="0"/>
              <a:t>149</a:t>
            </a:r>
            <a:r>
              <a:rPr lang="en-US" dirty="0"/>
              <a:t>Tb, </a:t>
            </a:r>
            <a:r>
              <a:rPr lang="en-US" baseline="30000" dirty="0"/>
              <a:t>152</a:t>
            </a:r>
            <a:r>
              <a:rPr lang="en-US" dirty="0"/>
              <a:t>Tb, </a:t>
            </a:r>
            <a:r>
              <a:rPr lang="en-US" baseline="30000" dirty="0"/>
              <a:t>155</a:t>
            </a:r>
            <a:r>
              <a:rPr lang="en-US" dirty="0"/>
              <a:t>Tb, and </a:t>
            </a:r>
            <a:r>
              <a:rPr lang="en-US" baseline="30000" dirty="0"/>
              <a:t>161</a:t>
            </a:r>
            <a:r>
              <a:rPr lang="en-US" dirty="0"/>
              <a:t>Tb)</a:t>
            </a:r>
          </a:p>
          <a:p>
            <a:pPr marL="742950" lvl="1" indent="-285750"/>
            <a:r>
              <a:rPr lang="en-US" dirty="0"/>
              <a:t>Tb-161 (β</a:t>
            </a:r>
            <a:r>
              <a:rPr lang="en-US" baseline="30000" dirty="0"/>
              <a:t>−</a:t>
            </a:r>
            <a:r>
              <a:rPr lang="en-US" dirty="0"/>
              <a:t> emitter, t</a:t>
            </a:r>
            <a:r>
              <a:rPr lang="en-US" baseline="-25000" dirty="0"/>
              <a:t>1/2</a:t>
            </a:r>
            <a:r>
              <a:rPr lang="en-US" dirty="0"/>
              <a:t> = 6.90 days)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en-US" dirty="0" err="1"/>
              <a:t>Theranostics</a:t>
            </a:r>
            <a:r>
              <a:rPr lang="en-US" dirty="0"/>
              <a:t> is the administration of a diagnostic agent with the same or similar properties to that of the potential therapeutic agent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en-US" dirty="0"/>
              <a:t>This allows for targeted treatment of the disease with high specificity, improved quality of patient care, and helps to monitor response to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Terbium-161 is a highly promising isotope for targeted cancer treatment due to its unique characteristics of radiation emitted, which includes both Auger electrons and short-range beta particles.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are planning to produce Tb-161 by irradiation of </a:t>
            </a:r>
            <a:r>
              <a:rPr lang="en-US" baseline="30000" dirty="0" err="1"/>
              <a:t>nat</a:t>
            </a:r>
            <a:r>
              <a:rPr lang="en-US" dirty="0" err="1"/>
              <a:t>Dy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Literature regarding Dy/Tb separation is limited.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556B-7C63-244D-9B7C-B0EA8042B3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267193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2: Text Only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NL Blue">
  <a:themeElements>
    <a:clrScheme name="NNL Blue">
      <a:dk1>
        <a:srgbClr val="004B85"/>
      </a:dk1>
      <a:lt1>
        <a:srgbClr val="FFFFFF"/>
      </a:lt1>
      <a:dk2>
        <a:srgbClr val="595B5D"/>
      </a:dk2>
      <a:lt2>
        <a:srgbClr val="95979A"/>
      </a:lt2>
      <a:accent1>
        <a:srgbClr val="004B85"/>
      </a:accent1>
      <a:accent2>
        <a:srgbClr val="559BC3"/>
      </a:accent2>
      <a:accent3>
        <a:srgbClr val="00A2E0"/>
      </a:accent3>
      <a:accent4>
        <a:srgbClr val="E00371"/>
      </a:accent4>
      <a:accent5>
        <a:srgbClr val="FFDD00"/>
      </a:accent5>
      <a:accent6>
        <a:srgbClr val="A6CE38"/>
      </a:accent6>
      <a:hlink>
        <a:srgbClr val="00A2E0"/>
      </a:hlink>
      <a:folHlink>
        <a:srgbClr val="69207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L Blue" id="{26C7C1C5-EC21-5E4B-A4AD-0690D8A68B33}" vid="{CBCE3DAC-381B-3843-AC41-AD55CF819F3C}"/>
    </a:ext>
  </a:extLst>
</a:theme>
</file>

<file path=ppt/theme/theme3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Words>233</Words>
  <Application>Microsoft Office PowerPoint</Application>
  <PresentationFormat>Widescreen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Courier New</vt:lpstr>
      <vt:lpstr>Slide 2: Text Only</vt:lpstr>
      <vt:lpstr>NNL Blue</vt:lpstr>
      <vt:lpstr>BNL</vt:lpstr>
      <vt:lpstr>PowerPoint Presentation</vt:lpstr>
      <vt:lpstr>Noble Gas Trapping</vt:lpstr>
      <vt:lpstr>Separation of Tb/Dy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Chimes</dc:creator>
  <cp:lastModifiedBy>Sanders, Vanessa</cp:lastModifiedBy>
  <cp:revision>48</cp:revision>
  <dcterms:created xsi:type="dcterms:W3CDTF">2011-10-31T13:04:17Z</dcterms:created>
  <dcterms:modified xsi:type="dcterms:W3CDTF">2023-08-24T20:21:02Z</dcterms:modified>
</cp:coreProperties>
</file>