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</p:sldMasterIdLst>
  <p:notesMasterIdLst>
    <p:notesMasterId r:id="rId6"/>
  </p:notesMasterIdLst>
  <p:sldIdLst>
    <p:sldId id="4023" r:id="rId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F74E3D-E903-81E8-AE0A-5C737EB2B68F}" name="Strange, Lauren" initials="SL" userId="S::strange8@msu.edu::f79eae52-5d2c-42cf-a52c-fd2b55750e5d" providerId="AD"/>
  <p188:author id="{09B25BFF-E91D-4739-E56D-B9154BF61D7E}" name="Smith, Kevin S" initials="SKS" userId="S::ksmith@bnl.gov::b0fefe04-5b9b-4aa3-bd02-55e0ab7968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Roe" initials="NR" lastIdx="5" clrIdx="0">
    <p:extLst>
      <p:ext uri="{19B8F6BF-5375-455C-9EA6-DF929625EA0E}">
        <p15:presenceInfo xmlns:p15="http://schemas.microsoft.com/office/powerpoint/2012/main" userId="S::naroe_lbl.gov#ext#@brookhavenlab.onmicrosoft.com::a9b5d663-6dbc-4aa1-b121-0549fc606c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5"/>
    <p:restoredTop sz="94673"/>
  </p:normalViewPr>
  <p:slideViewPr>
    <p:cSldViewPr snapToGrid="0">
      <p:cViewPr varScale="1">
        <p:scale>
          <a:sx n="148" d="100"/>
          <a:sy n="148" d="100"/>
        </p:scale>
        <p:origin x="158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Kevin S" userId="b0fefe04-5b9b-4aa3-bd02-55e0ab796805" providerId="ADAL" clId="{130D7F0F-662C-4E97-88B6-085FE2EE1058}"/>
    <pc:docChg chg="delSld">
      <pc:chgData name="Smith, Kevin S" userId="b0fefe04-5b9b-4aa3-bd02-55e0ab796805" providerId="ADAL" clId="{130D7F0F-662C-4E97-88B6-085FE2EE1058}" dt="2023-08-17T19:12:32.620" v="1" actId="47"/>
      <pc:docMkLst>
        <pc:docMk/>
      </pc:docMkLst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2588382441" sldId="2633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1573758914" sldId="2636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1227996072" sldId="2654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659648034" sldId="3976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808549286" sldId="3993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1902520555" sldId="3997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2100126094" sldId="4003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2585557628" sldId="4010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105866363" sldId="4013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748607434" sldId="4015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57902970" sldId="4016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2921509820" sldId="4018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4199239622" sldId="4019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3244848978" sldId="4021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1469314145" sldId="4022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2528593490" sldId="4025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1154825113" sldId="4027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3558031309" sldId="4028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2123735882" sldId="4029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3370934995" sldId="4030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174521161" sldId="4031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454291431" sldId="4032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1680694647" sldId="4034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3626152951" sldId="4036"/>
        </pc:sldMkLst>
      </pc:sldChg>
      <pc:sldChg chg="del">
        <pc:chgData name="Smith, Kevin S" userId="b0fefe04-5b9b-4aa3-bd02-55e0ab796805" providerId="ADAL" clId="{130D7F0F-662C-4E97-88B6-085FE2EE1058}" dt="2023-08-17T19:12:32.620" v="1" actId="47"/>
        <pc:sldMkLst>
          <pc:docMk/>
          <pc:sldMk cId="1952523069" sldId="4039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3058707206" sldId="4041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2791564674" sldId="4042"/>
        </pc:sldMkLst>
      </pc:sldChg>
      <pc:sldChg chg="del">
        <pc:chgData name="Smith, Kevin S" userId="b0fefe04-5b9b-4aa3-bd02-55e0ab796805" providerId="ADAL" clId="{130D7F0F-662C-4E97-88B6-085FE2EE1058}" dt="2023-08-17T19:12:24.217" v="0" actId="47"/>
        <pc:sldMkLst>
          <pc:docMk/>
          <pc:sldMk cId="2072603229" sldId="40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2023-08-17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10FB5-4D6F-42F5-A809-7A1093A9D7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9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196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6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9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6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2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8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7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656357-9952-A4A2-EC8A-93125187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86100"/>
            <a:ext cx="8229600" cy="685800"/>
          </a:xfrm>
        </p:spPr>
        <p:txBody>
          <a:bodyPr/>
          <a:lstStyle>
            <a:lvl1pPr algn="ctr"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0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656357-9952-A4A2-EC8A-93125187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4DBE32-8581-0365-10EA-16432E78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005840"/>
            <a:ext cx="6400800" cy="228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60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821DA-B6D3-C926-4853-8DE41FEA6F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6000" y="3749040"/>
            <a:ext cx="6400800" cy="228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60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471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656357-9952-A4A2-EC8A-93125187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4DBE32-8581-0365-10EA-16432E78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2960"/>
            <a:ext cx="8229600" cy="5029200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89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656357-9952-A4A2-EC8A-93125187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4DBE32-8581-0365-10EA-16432E78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840"/>
            <a:ext cx="3886200" cy="5029200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3F1437-E7EA-1272-254C-C157F88472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600" y="1005840"/>
            <a:ext cx="3886200" cy="5029200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60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61235"/>
            <a:ext cx="8229600" cy="535531"/>
          </a:xfrm>
        </p:spPr>
        <p:txBody>
          <a:bodyPr>
            <a:spAutoFit/>
          </a:bodyPr>
          <a:lstStyle>
            <a:lvl1pPr algn="ctr">
              <a:defRPr sz="3200">
                <a:solidFill>
                  <a:srgbClr val="30519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charset="0"/>
              </a:defRPr>
            </a:lvl1pPr>
          </a:lstStyle>
          <a:p>
            <a:r>
              <a:rPr lang="en-US"/>
              <a:t>Main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59"/>
            <a:ext cx="8229600" cy="457200"/>
          </a:xfrm>
        </p:spPr>
        <p:txBody>
          <a:bodyPr>
            <a:noAutofit/>
          </a:bodyPr>
          <a:lstStyle>
            <a:lvl1pPr>
              <a:defRPr sz="3200">
                <a:solidFill>
                  <a:srgbClr val="30519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charset="0"/>
              </a:defRPr>
            </a:lvl1pPr>
          </a:lstStyle>
          <a:p>
            <a:r>
              <a:rPr lang="en-US"/>
              <a:t>Main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05841"/>
            <a:ext cx="8229599" cy="50838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Bookman Old Style" panose="02050604050505020204" pitchFamily="18" charset="0"/>
                <a:ea typeface="Bookman Old Style" panose="02050604050505020204" pitchFamily="18" charset="0"/>
                <a:cs typeface="Arial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Candara" panose="020E0502030303020204" pitchFamily="34" charset="0"/>
                <a:ea typeface="Candara" panose="020E0502030303020204" pitchFamily="34" charset="0"/>
                <a:cs typeface="Arial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Candara" panose="020E0502030303020204" pitchFamily="34" charset="0"/>
                <a:ea typeface="Candara" panose="020E0502030303020204" pitchFamily="34" charset="0"/>
                <a:cs typeface="Arial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Candara" panose="020E0502030303020204" pitchFamily="34" charset="0"/>
                <a:ea typeface="Candara" panose="020E0502030303020204" pitchFamily="34" charset="0"/>
                <a:cs typeface="Arial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Candara" panose="020E0502030303020204" pitchFamily="34" charset="0"/>
                <a:ea typeface="Candara" panose="020E0502030303020204" pitchFamily="34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122E61-EB57-0798-CA2B-6117DDAD5C21}"/>
              </a:ext>
            </a:extLst>
          </p:cNvPr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1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1480"/>
            <a:ext cx="8229600" cy="457200"/>
          </a:xfrm>
        </p:spPr>
        <p:txBody>
          <a:bodyPr>
            <a:noAutofit/>
          </a:bodyPr>
          <a:lstStyle>
            <a:lvl1pPr>
              <a:defRPr sz="3200">
                <a:solidFill>
                  <a:srgbClr val="30519D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charset="0"/>
              </a:defRPr>
            </a:lvl1pPr>
          </a:lstStyle>
          <a:p>
            <a:r>
              <a:rPr lang="en-US"/>
              <a:t>Main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05841"/>
            <a:ext cx="8229599" cy="5083831"/>
          </a:xfrm>
        </p:spPr>
        <p:txBody>
          <a:bodyPr/>
          <a:lstStyle>
            <a:lvl1pPr>
              <a:defRPr sz="2000">
                <a:latin typeface="Bookman Old Style" panose="02050604050505020204" pitchFamily="18" charset="0"/>
                <a:ea typeface="Bookman Old Style" panose="02050604050505020204" pitchFamily="18" charset="0"/>
                <a:cs typeface="Arial" charset="0"/>
              </a:defRPr>
            </a:lvl1pPr>
            <a:lvl2pPr>
              <a:defRPr sz="1800">
                <a:latin typeface="Candara" panose="020E0502030303020204" pitchFamily="34" charset="0"/>
                <a:ea typeface="Candara" panose="020E0502030303020204" pitchFamily="34" charset="0"/>
                <a:cs typeface="Arial" charset="0"/>
              </a:defRPr>
            </a:lvl2pPr>
            <a:lvl3pPr>
              <a:defRPr sz="1800">
                <a:latin typeface="Candara" panose="020E0502030303020204" pitchFamily="34" charset="0"/>
                <a:ea typeface="Candara" panose="020E0502030303020204" pitchFamily="34" charset="0"/>
                <a:cs typeface="Arial" charset="0"/>
              </a:defRPr>
            </a:lvl3pPr>
            <a:lvl4pPr>
              <a:defRPr sz="1800">
                <a:latin typeface="Candara" panose="020E0502030303020204" pitchFamily="34" charset="0"/>
                <a:ea typeface="Candara" panose="020E0502030303020204" pitchFamily="34" charset="0"/>
                <a:cs typeface="Arial" charset="0"/>
              </a:defRPr>
            </a:lvl4pPr>
            <a:lvl5pPr>
              <a:defRPr sz="1800">
                <a:latin typeface="Candara" panose="020E0502030303020204" pitchFamily="34" charset="0"/>
                <a:ea typeface="Candara" panose="020E0502030303020204" pitchFamily="34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122E61-EB57-0798-CA2B-6117DDAD5C21}"/>
              </a:ext>
            </a:extLst>
          </p:cNvPr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37655F6-2ECF-9337-03D6-E11E408CE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1439"/>
            <a:ext cx="8229598" cy="2743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rgbClr val="30519D">
                    <a:alpha val="50000"/>
                  </a:srgbClr>
                </a:solidFill>
                <a:latin typeface="Bookman Old Style" panose="02050604050505020204" pitchFamily="18" charset="0"/>
              </a:defRPr>
            </a:lvl1pPr>
            <a:lvl2pPr>
              <a:defRPr sz="1800">
                <a:latin typeface="Bookman Old Style" panose="02050604050505020204" pitchFamily="18" charset="0"/>
              </a:defRPr>
            </a:lvl2pPr>
            <a:lvl3pPr>
              <a:defRPr sz="1800">
                <a:latin typeface="Bookman Old Style" panose="02050604050505020204" pitchFamily="18" charset="0"/>
              </a:defRPr>
            </a:lvl3pPr>
            <a:lvl4pPr>
              <a:defRPr sz="1800">
                <a:latin typeface="Bookman Old Style" panose="02050604050505020204" pitchFamily="18" charset="0"/>
              </a:defRPr>
            </a:lvl4pPr>
            <a:lvl5pPr>
              <a:defRPr sz="1800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74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9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4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8" r:id="rId2"/>
    <p:sldLayoutId id="2147483696" r:id="rId3"/>
    <p:sldLayoutId id="2147483709" r:id="rId4"/>
    <p:sldLayoutId id="2147483707" r:id="rId5"/>
    <p:sldLayoutId id="2147483706" r:id="rId6"/>
    <p:sldLayoutId id="2147483705" r:id="rId7"/>
    <p:sldLayoutId id="2147483695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C1FC6-5274-A8B3-CDF3-B98448BD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3D5D4-DD46-2D47-1D83-9709E3E1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91440"/>
            <a:ext cx="8658922" cy="685800"/>
          </a:xfrm>
        </p:spPr>
        <p:txBody>
          <a:bodyPr/>
          <a:lstStyle/>
          <a:p>
            <a:r>
              <a:rPr lang="en-US" dirty="0"/>
              <a:t>Project Schedule Overview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3FE9ECC-B74A-5A9A-E9F8-A3879CB1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95" y="1529166"/>
            <a:ext cx="8753809" cy="39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1876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BEAD70EAE274A9CB120AA87B60764" ma:contentTypeVersion="8" ma:contentTypeDescription="Create a new document." ma:contentTypeScope="" ma:versionID="33a7afeecd0e21aeec922d0810b20a29">
  <xsd:schema xmlns:xsd="http://www.w3.org/2001/XMLSchema" xmlns:xs="http://www.w3.org/2001/XMLSchema" xmlns:p="http://schemas.microsoft.com/office/2006/metadata/properties" xmlns:ns2="ec2b3955-b7cd-48fd-80d5-fd3efbb6f44b" targetNamespace="http://schemas.microsoft.com/office/2006/metadata/properties" ma:root="true" ma:fieldsID="bdca1b9efceb95fc3541d3a5727325f3" ns2:_="">
    <xsd:import namespace="ec2b3955-b7cd-48fd-80d5-fd3efbb6f44b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Presenter_x0028_s_x0029_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b3955-b7cd-48fd-80d5-fd3efbb6f44b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internalName="_x0023_">
      <xsd:simpleType>
        <xsd:restriction base="dms:Text">
          <xsd:maxLength value="255"/>
        </xsd:restriction>
      </xsd:simpleType>
    </xsd:element>
    <xsd:element name="Presenter_x0028_s_x0029_" ma:index="9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ec2b3955-b7cd-48fd-80d5-fd3efbb6f44b" xsi:nil="true"/>
    <Presenter_x0028_s_x0029_ xmlns="ec2b3955-b7cd-48fd-80d5-fd3efbb6f44b">K. Smith / K. Wilson</Presenter_x0028_s_x0029_>
  </documentManagement>
</p:properties>
</file>

<file path=customXml/itemProps1.xml><?xml version="1.0" encoding="utf-8"?>
<ds:datastoreItem xmlns:ds="http://schemas.openxmlformats.org/officeDocument/2006/customXml" ds:itemID="{C9D73D6C-5A1B-4A81-8DC1-033806811D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2b3955-b7cd-48fd-80d5-fd3efbb6f4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98C05-5760-4FD2-B85E-2A9CB1A90B2B}">
  <ds:schemaRefs>
    <ds:schemaRef ds:uri="3bfd71d5-c7ac-4dca-b865-a609d1eb4074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caddb62e-fbf5-49c4-9dfb-d2ee1fbf0d48"/>
    <ds:schemaRef ds:uri="http://purl.org/dc/dcmitype/"/>
    <ds:schemaRef ds:uri="http://schemas.microsoft.com/office/2006/documentManagement/types"/>
    <ds:schemaRef ds:uri="http://www.w3.org/XML/1998/namespace"/>
    <ds:schemaRef ds:uri="ec2b3955-b7cd-48fd-80d5-fd3efbb6f4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9653</TotalTime>
  <Words>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Candara</vt:lpstr>
      <vt:lpstr>2_Office Theme</vt:lpstr>
      <vt:lpstr>Project Schedule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Ion Collider Planning Update NP-BNL-TJNAF</dc:title>
  <dc:creator>Hatton, Diane</dc:creator>
  <cp:lastModifiedBy>Smith, Kevin S</cp:lastModifiedBy>
  <cp:revision>47</cp:revision>
  <cp:lastPrinted>2020-03-09T20:35:13Z</cp:lastPrinted>
  <dcterms:created xsi:type="dcterms:W3CDTF">2020-03-08T15:15:52Z</dcterms:created>
  <dcterms:modified xsi:type="dcterms:W3CDTF">2023-08-17T19:12:34Z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0x0101009BDBEAD70EAE274A9CB120AA87B60764</vt:lpwstr>
  </property>
  <property fmtid="{D5CDD505-2E9C-101B-9397-08002B2CF9AE}" pid="3" name="Order">
    <vt:lpwstr>10900.0000000000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