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4359-BA08-2BDE-D9BB-75378311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4C1D4-662E-B981-3033-591D8D56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1ECD0-C00F-ECE8-E88B-E463345F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7EB68-6C31-92F2-D0C3-56C2126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071D-A798-E8A3-F242-FDC54F0B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1907-FA9D-7B0E-8D83-1E165AE9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24B93-8C2F-3A37-3807-62C0248C5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A10D-FB97-299D-8E6C-3268FB24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0ED5A-1913-97EE-FEBC-1959D769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A9AB9-6B3B-3BC8-754E-6D3712A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0E068-3A73-D7B0-536B-9CDDD85DA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7755C-BCBA-1EFA-6D1E-5F4857D1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FCA22-F000-A205-7B66-262200CA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B6A6C-309F-9EE2-D6AF-FC57159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7EC5-31AF-B656-35D8-650147A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F0C4-C6CD-222D-B480-A9D5F8AE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8268-74EE-BB0C-BD87-149C7AD0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468F-6916-2CAD-5B70-0C8C44B0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967DF-AAE1-7AB0-6098-4E39DDF8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506B-1EBA-9949-BB83-7672F98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0796-A0AD-B16B-A3C4-7DBA3E11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3CE7-28F1-B5D5-90DD-4478C57CF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1A01-9D6D-0737-D5E1-0E67090C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C8D9-D2DF-BCF2-923B-ADFDC468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2C8D-6A37-CDF2-6976-698368F8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1C43-AA51-DCAE-BCC8-9FD91014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4A0F-BF71-FFCE-785D-483B4E71F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2E892-85C9-0B9B-BECD-624C37603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1CF9F-0DFD-51E9-0915-3BCE3F7F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D7E09-31AE-A5D5-3BEB-508DDF70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B6C51-EADD-98AE-F197-79C6005F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B90E-2F84-32A8-9B38-AB028254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C1CF1-AEBA-36F2-49C5-CD9DAE64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90663-0E71-14AF-C115-5AA4C8B0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6FADC-872B-07F6-321F-CC55CFEF9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1B6A2-1BD7-2CCA-A6BD-61BAE0077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CAEE1-E836-F526-FAED-9CA7051D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B3303-1677-4121-62E3-5F7133CD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15F65-FD7F-854D-C718-DCEF6D72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C52B-135B-A342-19C4-DEC287B5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AA1C-4D08-DC06-70D0-EE86DCFD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17053-C101-79BF-E17F-CBE61FEE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B3D4F-858D-31F6-1261-53E1D45A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162F2-9459-20B5-94A1-8EA5A41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8C533-E334-C791-9EC0-5EFB0460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2984-93DB-667A-1155-AD0A2A92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3587-84A7-80C6-B666-7B6D0B89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D058-FF9A-5A9A-591E-D5E4912A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4201-8B79-B835-D8BE-81FD8655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7F0C0-747A-5F0D-9F84-05678CDC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67C6B-EB50-6B70-3EB2-EEBC3135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BF885-3746-16A1-1A76-DD2DA515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88BF-FC56-66B8-14A8-C81B31C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8D152-1051-EAFA-0859-6A77F52B1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5B67D-6297-7C7E-56F8-E1AC4D59D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83E39-9545-3B69-A3B4-25047782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C7A17-DAF1-A1B7-62B4-C4109C68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429DF-4A2B-CD3F-3513-8C6B5B56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35718-801A-6C1D-9C9F-78A4647C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2D1D5-5552-2BD1-6EB9-0A876132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0A87-A3A9-C9B3-50EA-8F065ABA1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7A1A-631A-4625-B231-C536EDF025C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7435-0E19-6DB2-E959-D1AC1C092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46781-1A4A-324D-BF45-FA1B0B514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DF84-44A8-485D-ABD2-3761599E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428FB-C045-D9E7-14F4-098ADD28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524"/>
            <a:ext cx="12192000" cy="55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2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63D34-912C-1D2C-379E-D49D5EB8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2" y="129693"/>
            <a:ext cx="7183712" cy="324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08419-72C9-2F24-CD19-701BA766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60" y="3481432"/>
            <a:ext cx="5851675" cy="32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A97EF-9B31-24F9-28A8-FC7819A1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43" y="77183"/>
            <a:ext cx="3527268" cy="5329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CD4DB-BDFA-36E5-C447-4FA69459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8" y="373309"/>
            <a:ext cx="3627055" cy="3417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90A22-D6DC-FA01-9044-787593707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281" y="3018400"/>
            <a:ext cx="4107208" cy="34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Wimmer, Roland</dc:creator>
  <cp:lastModifiedBy>Wimmer, Roland</cp:lastModifiedBy>
  <cp:revision>1</cp:revision>
  <dcterms:created xsi:type="dcterms:W3CDTF">2023-08-22T14:12:24Z</dcterms:created>
  <dcterms:modified xsi:type="dcterms:W3CDTF">2023-08-22T14:15:01Z</dcterms:modified>
</cp:coreProperties>
</file>