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2"/>
  </p:notesMasterIdLst>
  <p:sldIdLst>
    <p:sldId id="316" r:id="rId5"/>
    <p:sldId id="3918" r:id="rId6"/>
    <p:sldId id="3922" r:id="rId7"/>
    <p:sldId id="3923" r:id="rId8"/>
    <p:sldId id="3924" r:id="rId9"/>
    <p:sldId id="3919" r:id="rId10"/>
    <p:sldId id="3926" r:id="rId11"/>
    <p:sldId id="3925" r:id="rId12"/>
    <p:sldId id="3915" r:id="rId13"/>
    <p:sldId id="3909" r:id="rId14"/>
    <p:sldId id="3921" r:id="rId15"/>
    <p:sldId id="3928" r:id="rId16"/>
    <p:sldId id="2283" r:id="rId17"/>
    <p:sldId id="2282" r:id="rId18"/>
    <p:sldId id="377" r:id="rId19"/>
    <p:sldId id="3929" r:id="rId20"/>
    <p:sldId id="256" r:id="rId21"/>
    <p:sldId id="3930" r:id="rId22"/>
    <p:sldId id="3910" r:id="rId23"/>
    <p:sldId id="3911" r:id="rId24"/>
    <p:sldId id="3927" r:id="rId25"/>
    <p:sldId id="3931" r:id="rId26"/>
    <p:sldId id="3920" r:id="rId27"/>
    <p:sldId id="3913" r:id="rId28"/>
    <p:sldId id="3917" r:id="rId29"/>
    <p:sldId id="30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3DAFE-E687-4CE2-B3E5-34B534234AD3}" v="188" dt="2023-08-22T14:32:01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9"/>
    <p:restoredTop sz="94646"/>
  </p:normalViewPr>
  <p:slideViewPr>
    <p:cSldViewPr snapToGrid="0" snapToObjects="1">
      <p:cViewPr varScale="1">
        <p:scale>
          <a:sx n="81" d="100"/>
          <a:sy n="81" d="100"/>
        </p:scale>
        <p:origin x="8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g Eyser" userId="624f5a1a6e585256" providerId="LiveId" clId="{0A43DAFE-E687-4CE2-B3E5-34B534234AD3}"/>
    <pc:docChg chg="undo redo custSel addSld delSld modSld sldOrd modMainMaster">
      <pc:chgData name="Oleg Eyser" userId="624f5a1a6e585256" providerId="LiveId" clId="{0A43DAFE-E687-4CE2-B3E5-34B534234AD3}" dt="2023-08-22T14:33:23.538" v="6686" actId="1037"/>
      <pc:docMkLst>
        <pc:docMk/>
      </pc:docMkLst>
      <pc:sldChg chg="addSp delSp modSp add mod">
        <pc:chgData name="Oleg Eyser" userId="624f5a1a6e585256" providerId="LiveId" clId="{0A43DAFE-E687-4CE2-B3E5-34B534234AD3}" dt="2023-08-22T13:51:24.614" v="5437" actId="1076"/>
        <pc:sldMkLst>
          <pc:docMk/>
          <pc:sldMk cId="3107605993" sldId="256"/>
        </pc:sldMkLst>
        <pc:spChg chg="mod">
          <ac:chgData name="Oleg Eyser" userId="624f5a1a6e585256" providerId="LiveId" clId="{0A43DAFE-E687-4CE2-B3E5-34B534234AD3}" dt="2023-08-22T12:56:37.950" v="3916" actId="20577"/>
          <ac:spMkLst>
            <pc:docMk/>
            <pc:sldMk cId="3107605993" sldId="256"/>
            <ac:spMk id="4" creationId="{2208B389-9044-4C2E-AB5D-A38665ABEB25}"/>
          </ac:spMkLst>
        </pc:spChg>
        <pc:spChg chg="mod">
          <ac:chgData name="Oleg Eyser" userId="624f5a1a6e585256" providerId="LiveId" clId="{0A43DAFE-E687-4CE2-B3E5-34B534234AD3}" dt="2023-08-22T13:51:24.614" v="5437" actId="1076"/>
          <ac:spMkLst>
            <pc:docMk/>
            <pc:sldMk cId="3107605993" sldId="256"/>
            <ac:spMk id="7" creationId="{721E6233-9C28-4F1D-93A2-4FC173012A37}"/>
          </ac:spMkLst>
        </pc:spChg>
        <pc:spChg chg="mod">
          <ac:chgData name="Oleg Eyser" userId="624f5a1a6e585256" providerId="LiveId" clId="{0A43DAFE-E687-4CE2-B3E5-34B534234AD3}" dt="2023-08-21T21:35:01.539" v="2006"/>
          <ac:spMkLst>
            <pc:docMk/>
            <pc:sldMk cId="3107605993" sldId="256"/>
            <ac:spMk id="16" creationId="{D6207348-3977-CAEB-BB9A-9A8CEC1760C8}"/>
          </ac:spMkLst>
        </pc:spChg>
        <pc:spChg chg="mod">
          <ac:chgData name="Oleg Eyser" userId="624f5a1a6e585256" providerId="LiveId" clId="{0A43DAFE-E687-4CE2-B3E5-34B534234AD3}" dt="2023-08-21T21:35:01.539" v="2006"/>
          <ac:spMkLst>
            <pc:docMk/>
            <pc:sldMk cId="3107605993" sldId="256"/>
            <ac:spMk id="17" creationId="{67C298E3-0C3F-850E-2264-DE52175FF051}"/>
          </ac:spMkLst>
        </pc:spChg>
        <pc:spChg chg="mod">
          <ac:chgData name="Oleg Eyser" userId="624f5a1a6e585256" providerId="LiveId" clId="{0A43DAFE-E687-4CE2-B3E5-34B534234AD3}" dt="2023-08-21T21:35:01.539" v="2006"/>
          <ac:spMkLst>
            <pc:docMk/>
            <pc:sldMk cId="3107605993" sldId="256"/>
            <ac:spMk id="20" creationId="{45286824-58C6-2A73-6185-D59CB61D3626}"/>
          </ac:spMkLst>
        </pc:spChg>
        <pc:spChg chg="mod">
          <ac:chgData name="Oleg Eyser" userId="624f5a1a6e585256" providerId="LiveId" clId="{0A43DAFE-E687-4CE2-B3E5-34B534234AD3}" dt="2023-08-21T21:35:01.539" v="2006"/>
          <ac:spMkLst>
            <pc:docMk/>
            <pc:sldMk cId="3107605993" sldId="256"/>
            <ac:spMk id="22" creationId="{7B6E80F1-313B-C0C6-2AA8-7FCF8E2A3877}"/>
          </ac:spMkLst>
        </pc:spChg>
        <pc:spChg chg="add mod">
          <ac:chgData name="Oleg Eyser" userId="624f5a1a6e585256" providerId="LiveId" clId="{0A43DAFE-E687-4CE2-B3E5-34B534234AD3}" dt="2023-08-22T13:51:24.614" v="5437" actId="1076"/>
          <ac:spMkLst>
            <pc:docMk/>
            <pc:sldMk cId="3107605993" sldId="256"/>
            <ac:spMk id="23" creationId="{256D3D8C-7DA6-76FA-CA9C-C2F5068590EF}"/>
          </ac:spMkLst>
        </pc:spChg>
        <pc:spChg chg="mod">
          <ac:chgData name="Oleg Eyser" userId="624f5a1a6e585256" providerId="LiveId" clId="{0A43DAFE-E687-4CE2-B3E5-34B534234AD3}" dt="2023-08-22T13:14:03.013" v="4363" actId="1035"/>
          <ac:spMkLst>
            <pc:docMk/>
            <pc:sldMk cId="3107605993" sldId="256"/>
            <ac:spMk id="25" creationId="{92C01997-EDF1-4399-9654-1AE77CE5AC8E}"/>
          </ac:spMkLst>
        </pc:spChg>
        <pc:spChg chg="mod">
          <ac:chgData name="Oleg Eyser" userId="624f5a1a6e585256" providerId="LiveId" clId="{0A43DAFE-E687-4CE2-B3E5-34B534234AD3}" dt="2023-08-22T13:14:03.013" v="4363" actId="1035"/>
          <ac:spMkLst>
            <pc:docMk/>
            <pc:sldMk cId="3107605993" sldId="256"/>
            <ac:spMk id="26" creationId="{C7DCDFBF-AED3-4BBC-AB55-166E4636C964}"/>
          </ac:spMkLst>
        </pc:spChg>
        <pc:spChg chg="del mod">
          <ac:chgData name="Oleg Eyser" userId="624f5a1a6e585256" providerId="LiveId" clId="{0A43DAFE-E687-4CE2-B3E5-34B534234AD3}" dt="2023-08-21T21:35:31.283" v="2059" actId="478"/>
          <ac:spMkLst>
            <pc:docMk/>
            <pc:sldMk cId="3107605993" sldId="256"/>
            <ac:spMk id="27" creationId="{460C270F-0AA7-494C-9DE9-21C3F9C06D04}"/>
          </ac:spMkLst>
        </pc:spChg>
        <pc:spChg chg="mod">
          <ac:chgData name="Oleg Eyser" userId="624f5a1a6e585256" providerId="LiveId" clId="{0A43DAFE-E687-4CE2-B3E5-34B534234AD3}" dt="2023-08-22T13:14:03.013" v="4363" actId="1035"/>
          <ac:spMkLst>
            <pc:docMk/>
            <pc:sldMk cId="3107605993" sldId="256"/>
            <ac:spMk id="28" creationId="{1D40B1B7-8EF9-4E83-8DDF-C666D8EFC81F}"/>
          </ac:spMkLst>
        </pc:spChg>
        <pc:spChg chg="del">
          <ac:chgData name="Oleg Eyser" userId="624f5a1a6e585256" providerId="LiveId" clId="{0A43DAFE-E687-4CE2-B3E5-34B534234AD3}" dt="2023-08-21T21:30:34.999" v="1616" actId="478"/>
          <ac:spMkLst>
            <pc:docMk/>
            <pc:sldMk cId="3107605993" sldId="256"/>
            <ac:spMk id="29" creationId="{C494051C-5D93-47A6-86B5-864A848520DC}"/>
          </ac:spMkLst>
        </pc:spChg>
        <pc:spChg chg="del">
          <ac:chgData name="Oleg Eyser" userId="624f5a1a6e585256" providerId="LiveId" clId="{0A43DAFE-E687-4CE2-B3E5-34B534234AD3}" dt="2023-08-21T21:30:24.133" v="1615" actId="478"/>
          <ac:spMkLst>
            <pc:docMk/>
            <pc:sldMk cId="3107605993" sldId="256"/>
            <ac:spMk id="30" creationId="{21D37BE6-C4E9-4A96-A0B6-13523494D55B}"/>
          </ac:spMkLst>
        </pc:spChg>
        <pc:spChg chg="del">
          <ac:chgData name="Oleg Eyser" userId="624f5a1a6e585256" providerId="LiveId" clId="{0A43DAFE-E687-4CE2-B3E5-34B534234AD3}" dt="2023-08-21T21:30:37.246" v="1617" actId="478"/>
          <ac:spMkLst>
            <pc:docMk/>
            <pc:sldMk cId="3107605993" sldId="256"/>
            <ac:spMk id="31" creationId="{5F2770A4-96A1-483E-BA17-B3ABE9326ECF}"/>
          </ac:spMkLst>
        </pc:spChg>
        <pc:spChg chg="del mod">
          <ac:chgData name="Oleg Eyser" userId="624f5a1a6e585256" providerId="LiveId" clId="{0A43DAFE-E687-4CE2-B3E5-34B534234AD3}" dt="2023-08-21T21:38:27.776" v="2247" actId="478"/>
          <ac:spMkLst>
            <pc:docMk/>
            <pc:sldMk cId="3107605993" sldId="256"/>
            <ac:spMk id="32" creationId="{1DBD2C0B-11B5-46BD-9975-F68F22CA221A}"/>
          </ac:spMkLst>
        </pc:spChg>
        <pc:spChg chg="add mod">
          <ac:chgData name="Oleg Eyser" userId="624f5a1a6e585256" providerId="LiveId" clId="{0A43DAFE-E687-4CE2-B3E5-34B534234AD3}" dt="2023-08-22T13:14:03.013" v="4363" actId="1035"/>
          <ac:spMkLst>
            <pc:docMk/>
            <pc:sldMk cId="3107605993" sldId="256"/>
            <ac:spMk id="35" creationId="{6765B73E-514F-6ACC-E248-C19EC7DC9B82}"/>
          </ac:spMkLst>
        </pc:spChg>
        <pc:spChg chg="add mod">
          <ac:chgData name="Oleg Eyser" userId="624f5a1a6e585256" providerId="LiveId" clId="{0A43DAFE-E687-4CE2-B3E5-34B534234AD3}" dt="2023-08-22T13:14:03.013" v="4363" actId="1035"/>
          <ac:spMkLst>
            <pc:docMk/>
            <pc:sldMk cId="3107605993" sldId="256"/>
            <ac:spMk id="36" creationId="{C8CAD7BC-7253-2DEF-90FF-0DE57D354732}"/>
          </ac:spMkLst>
        </pc:spChg>
        <pc:grpChg chg="add mod">
          <ac:chgData name="Oleg Eyser" userId="624f5a1a6e585256" providerId="LiveId" clId="{0A43DAFE-E687-4CE2-B3E5-34B534234AD3}" dt="2023-08-21T21:38:39.048" v="2249" actId="164"/>
          <ac:grpSpMkLst>
            <pc:docMk/>
            <pc:sldMk cId="3107605993" sldId="256"/>
            <ac:grpSpMk id="14" creationId="{B8A81F74-3695-AE48-053C-3A225A470A37}"/>
          </ac:grpSpMkLst>
        </pc:grpChg>
        <pc:grpChg chg="add mod">
          <ac:chgData name="Oleg Eyser" userId="624f5a1a6e585256" providerId="LiveId" clId="{0A43DAFE-E687-4CE2-B3E5-34B534234AD3}" dt="2023-08-21T21:38:46.196" v="2251" actId="164"/>
          <ac:grpSpMkLst>
            <pc:docMk/>
            <pc:sldMk cId="3107605993" sldId="256"/>
            <ac:grpSpMk id="18" creationId="{C97B30EF-658E-C029-865C-0B7BF9BA079B}"/>
          </ac:grpSpMkLst>
        </pc:grpChg>
        <pc:grpChg chg="add mod">
          <ac:chgData name="Oleg Eyser" userId="624f5a1a6e585256" providerId="LiveId" clId="{0A43DAFE-E687-4CE2-B3E5-34B534234AD3}" dt="2023-08-22T13:14:03.013" v="4363" actId="1035"/>
          <ac:grpSpMkLst>
            <pc:docMk/>
            <pc:sldMk cId="3107605993" sldId="256"/>
            <ac:grpSpMk id="24" creationId="{073260B1-9E21-9364-092A-9FA024EB603B}"/>
          </ac:grpSpMkLst>
        </pc:grpChg>
        <pc:grpChg chg="add mod">
          <ac:chgData name="Oleg Eyser" userId="624f5a1a6e585256" providerId="LiveId" clId="{0A43DAFE-E687-4CE2-B3E5-34B534234AD3}" dt="2023-08-22T13:14:03.013" v="4363" actId="1035"/>
          <ac:grpSpMkLst>
            <pc:docMk/>
            <pc:sldMk cId="3107605993" sldId="256"/>
            <ac:grpSpMk id="33" creationId="{3EB94EB4-CB24-48EC-E2E4-59DFCF2CF93B}"/>
          </ac:grpSpMkLst>
        </pc:grpChg>
        <pc:picChg chg="mod">
          <ac:chgData name="Oleg Eyser" userId="624f5a1a6e585256" providerId="LiveId" clId="{0A43DAFE-E687-4CE2-B3E5-34B534234AD3}" dt="2023-08-22T13:14:03.013" v="4363" actId="1035"/>
          <ac:picMkLst>
            <pc:docMk/>
            <pc:sldMk cId="3107605993" sldId="256"/>
            <ac:picMk id="6" creationId="{45BDDF81-D032-470F-8778-627324D164DC}"/>
          </ac:picMkLst>
        </pc:picChg>
        <pc:picChg chg="del">
          <ac:chgData name="Oleg Eyser" userId="624f5a1a6e585256" providerId="LiveId" clId="{0A43DAFE-E687-4CE2-B3E5-34B534234AD3}" dt="2023-08-21T21:23:43.477" v="1500" actId="478"/>
          <ac:picMkLst>
            <pc:docMk/>
            <pc:sldMk cId="3107605993" sldId="256"/>
            <ac:picMk id="9" creationId="{B9D5C11E-9054-4A26-A9EB-B46E47A98B49}"/>
          </ac:picMkLst>
        </pc:picChg>
        <pc:picChg chg="add mod">
          <ac:chgData name="Oleg Eyser" userId="624f5a1a6e585256" providerId="LiveId" clId="{0A43DAFE-E687-4CE2-B3E5-34B534234AD3}" dt="2023-08-21T21:38:46.196" v="2251" actId="164"/>
          <ac:picMkLst>
            <pc:docMk/>
            <pc:sldMk cId="3107605993" sldId="256"/>
            <ac:picMk id="10" creationId="{453028C8-DF74-DEE0-67A6-F4E7FDE7815E}"/>
          </ac:picMkLst>
        </pc:picChg>
        <pc:picChg chg="mod">
          <ac:chgData name="Oleg Eyser" userId="624f5a1a6e585256" providerId="LiveId" clId="{0A43DAFE-E687-4CE2-B3E5-34B534234AD3}" dt="2023-08-22T13:14:03.013" v="4363" actId="1035"/>
          <ac:picMkLst>
            <pc:docMk/>
            <pc:sldMk cId="3107605993" sldId="256"/>
            <ac:picMk id="11" creationId="{E2D325E8-E744-402C-ADBF-F22CFC6005ED}"/>
          </ac:picMkLst>
        </pc:picChg>
        <pc:picChg chg="add mod">
          <ac:chgData name="Oleg Eyser" userId="624f5a1a6e585256" providerId="LiveId" clId="{0A43DAFE-E687-4CE2-B3E5-34B534234AD3}" dt="2023-08-21T21:38:39.048" v="2249" actId="164"/>
          <ac:picMkLst>
            <pc:docMk/>
            <pc:sldMk cId="3107605993" sldId="256"/>
            <ac:picMk id="12" creationId="{2CC8641A-E085-4EB9-E51A-088D73941C9F}"/>
          </ac:picMkLst>
        </pc:picChg>
        <pc:picChg chg="mod">
          <ac:chgData name="Oleg Eyser" userId="624f5a1a6e585256" providerId="LiveId" clId="{0A43DAFE-E687-4CE2-B3E5-34B534234AD3}" dt="2023-08-22T13:14:03.013" v="4363" actId="1035"/>
          <ac:picMkLst>
            <pc:docMk/>
            <pc:sldMk cId="3107605993" sldId="256"/>
            <ac:picMk id="13" creationId="{3E780B66-17E2-4A6E-B46F-62959A712A1F}"/>
          </ac:picMkLst>
        </pc:picChg>
        <pc:picChg chg="mod">
          <ac:chgData name="Oleg Eyser" userId="624f5a1a6e585256" providerId="LiveId" clId="{0A43DAFE-E687-4CE2-B3E5-34B534234AD3}" dt="2023-08-22T13:14:03.013" v="4363" actId="1035"/>
          <ac:picMkLst>
            <pc:docMk/>
            <pc:sldMk cId="3107605993" sldId="256"/>
            <ac:picMk id="19" creationId="{3B2FCF12-A097-46A8-BDA2-85D6A17BF20A}"/>
          </ac:picMkLst>
        </pc:picChg>
        <pc:picChg chg="del mod">
          <ac:chgData name="Oleg Eyser" userId="624f5a1a6e585256" providerId="LiveId" clId="{0A43DAFE-E687-4CE2-B3E5-34B534234AD3}" dt="2023-08-21T21:38:26.764" v="2246" actId="478"/>
          <ac:picMkLst>
            <pc:docMk/>
            <pc:sldMk cId="3107605993" sldId="256"/>
            <ac:picMk id="21" creationId="{F63A58A8-1007-455E-AA6A-CA3C8206A4F2}"/>
          </ac:picMkLst>
        </pc:picChg>
        <pc:cxnChg chg="del mod">
          <ac:chgData name="Oleg Eyser" userId="624f5a1a6e585256" providerId="LiveId" clId="{0A43DAFE-E687-4CE2-B3E5-34B534234AD3}" dt="2023-08-21T21:33:00.248" v="1788" actId="478"/>
          <ac:cxnSpMkLst>
            <pc:docMk/>
            <pc:sldMk cId="3107605993" sldId="256"/>
            <ac:cxnSpMk id="15" creationId="{A89968C0-0904-41B0-B465-AAA5AB9865F8}"/>
          </ac:cxnSpMkLst>
        </pc:cxnChg>
        <pc:cxnChg chg="del mod">
          <ac:chgData name="Oleg Eyser" userId="624f5a1a6e585256" providerId="LiveId" clId="{0A43DAFE-E687-4CE2-B3E5-34B534234AD3}" dt="2023-08-21T21:38:29.241" v="2248" actId="478"/>
          <ac:cxnSpMkLst>
            <pc:docMk/>
            <pc:sldMk cId="3107605993" sldId="256"/>
            <ac:cxnSpMk id="34" creationId="{25220EC8-BA47-4F58-9172-3B254B38D355}"/>
          </ac:cxnSpMkLst>
        </pc:cxnChg>
        <pc:cxnChg chg="add mod">
          <ac:chgData name="Oleg Eyser" userId="624f5a1a6e585256" providerId="LiveId" clId="{0A43DAFE-E687-4CE2-B3E5-34B534234AD3}" dt="2023-08-22T13:14:03.013" v="4363" actId="1035"/>
          <ac:cxnSpMkLst>
            <pc:docMk/>
            <pc:sldMk cId="3107605993" sldId="256"/>
            <ac:cxnSpMk id="38" creationId="{C5203B27-DEE7-A8AD-6490-49ED9020D66E}"/>
          </ac:cxnSpMkLst>
        </pc:cxnChg>
      </pc:sldChg>
      <pc:sldChg chg="add">
        <pc:chgData name="Oleg Eyser" userId="624f5a1a6e585256" providerId="LiveId" clId="{0A43DAFE-E687-4CE2-B3E5-34B534234AD3}" dt="2023-08-21T15:48:45.544" v="40"/>
        <pc:sldMkLst>
          <pc:docMk/>
          <pc:sldMk cId="555009505" sldId="285"/>
        </pc:sldMkLst>
      </pc:sldChg>
      <pc:sldChg chg="add ord">
        <pc:chgData name="Oleg Eyser" userId="624f5a1a6e585256" providerId="LiveId" clId="{0A43DAFE-E687-4CE2-B3E5-34B534234AD3}" dt="2023-08-21T20:33:36.112" v="214"/>
        <pc:sldMkLst>
          <pc:docMk/>
          <pc:sldMk cId="2837139754" sldId="300"/>
        </pc:sldMkLst>
      </pc:sldChg>
      <pc:sldChg chg="modSp mod">
        <pc:chgData name="Oleg Eyser" userId="624f5a1a6e585256" providerId="LiveId" clId="{0A43DAFE-E687-4CE2-B3E5-34B534234AD3}" dt="2023-08-22T14:01:20.808" v="5778" actId="20577"/>
        <pc:sldMkLst>
          <pc:docMk/>
          <pc:sldMk cId="700661312" sldId="316"/>
        </pc:sldMkLst>
        <pc:spChg chg="mod">
          <ac:chgData name="Oleg Eyser" userId="624f5a1a6e585256" providerId="LiveId" clId="{0A43DAFE-E687-4CE2-B3E5-34B534234AD3}" dt="2023-08-22T14:01:20.808" v="5778" actId="20577"/>
          <ac:spMkLst>
            <pc:docMk/>
            <pc:sldMk cId="700661312" sldId="316"/>
            <ac:spMk id="2" creationId="{00000000-0000-0000-0000-000000000000}"/>
          </ac:spMkLst>
        </pc:spChg>
        <pc:spChg chg="mod">
          <ac:chgData name="Oleg Eyser" userId="624f5a1a6e585256" providerId="LiveId" clId="{0A43DAFE-E687-4CE2-B3E5-34B534234AD3}" dt="2023-08-22T14:00:59.426" v="5765" actId="20577"/>
          <ac:spMkLst>
            <pc:docMk/>
            <pc:sldMk cId="700661312" sldId="316"/>
            <ac:spMk id="3" creationId="{00000000-0000-0000-0000-000000000000}"/>
          </ac:spMkLst>
        </pc:spChg>
      </pc:sldChg>
      <pc:sldChg chg="addSp delSp modSp add mod">
        <pc:chgData name="Oleg Eyser" userId="624f5a1a6e585256" providerId="LiveId" clId="{0A43DAFE-E687-4CE2-B3E5-34B534234AD3}" dt="2023-08-22T13:51:01.448" v="5431" actId="1076"/>
        <pc:sldMkLst>
          <pc:docMk/>
          <pc:sldMk cId="4125161461" sldId="377"/>
        </pc:sldMkLst>
        <pc:spChg chg="mod">
          <ac:chgData name="Oleg Eyser" userId="624f5a1a6e585256" providerId="LiveId" clId="{0A43DAFE-E687-4CE2-B3E5-34B534234AD3}" dt="2023-08-22T13:51:01.448" v="5431" actId="1076"/>
          <ac:spMkLst>
            <pc:docMk/>
            <pc:sldMk cId="4125161461" sldId="377"/>
            <ac:spMk id="9" creationId="{9824F13D-9232-CB9D-8F7C-E02EEEC20228}"/>
          </ac:spMkLst>
        </pc:spChg>
        <pc:picChg chg="mod">
          <ac:chgData name="Oleg Eyser" userId="624f5a1a6e585256" providerId="LiveId" clId="{0A43DAFE-E687-4CE2-B3E5-34B534234AD3}" dt="2023-08-21T20:34:29.376" v="370" actId="1037"/>
          <ac:picMkLst>
            <pc:docMk/>
            <pc:sldMk cId="4125161461" sldId="377"/>
            <ac:picMk id="5" creationId="{6A517669-68AB-B4BB-047D-9FBAD7D39815}"/>
          </ac:picMkLst>
        </pc:picChg>
        <pc:picChg chg="del">
          <ac:chgData name="Oleg Eyser" userId="624f5a1a6e585256" providerId="LiveId" clId="{0A43DAFE-E687-4CE2-B3E5-34B534234AD3}" dt="2023-08-21T15:52:50.254" v="43" actId="478"/>
          <ac:picMkLst>
            <pc:docMk/>
            <pc:sldMk cId="4125161461" sldId="377"/>
            <ac:picMk id="6" creationId="{1B4E2BE3-19BC-3C05-56A8-4068C1229D78}"/>
          </ac:picMkLst>
        </pc:picChg>
        <pc:picChg chg="mod">
          <ac:chgData name="Oleg Eyser" userId="624f5a1a6e585256" providerId="LiveId" clId="{0A43DAFE-E687-4CE2-B3E5-34B534234AD3}" dt="2023-08-21T20:34:30.681" v="376" actId="1037"/>
          <ac:picMkLst>
            <pc:docMk/>
            <pc:sldMk cId="4125161461" sldId="377"/>
            <ac:picMk id="7" creationId="{A514AE4C-4E7A-C90E-9A99-411EA3DB6791}"/>
          </ac:picMkLst>
        </pc:picChg>
        <pc:picChg chg="del">
          <ac:chgData name="Oleg Eyser" userId="624f5a1a6e585256" providerId="LiveId" clId="{0A43DAFE-E687-4CE2-B3E5-34B534234AD3}" dt="2023-08-21T20:33:56.348" v="217" actId="478"/>
          <ac:picMkLst>
            <pc:docMk/>
            <pc:sldMk cId="4125161461" sldId="377"/>
            <ac:picMk id="8" creationId="{0FC6DE30-4856-35A8-44EC-12668F41367E}"/>
          </ac:picMkLst>
        </pc:picChg>
        <pc:picChg chg="add mod modCrop">
          <ac:chgData name="Oleg Eyser" userId="624f5a1a6e585256" providerId="LiveId" clId="{0A43DAFE-E687-4CE2-B3E5-34B534234AD3}" dt="2023-08-21T20:34:20.956" v="352" actId="1035"/>
          <ac:picMkLst>
            <pc:docMk/>
            <pc:sldMk cId="4125161461" sldId="377"/>
            <ac:picMk id="10" creationId="{4F50198C-9C35-AB9D-EAE3-907FC313289D}"/>
          </ac:picMkLst>
        </pc:picChg>
      </pc:sldChg>
      <pc:sldChg chg="add del">
        <pc:chgData name="Oleg Eyser" userId="624f5a1a6e585256" providerId="LiveId" clId="{0A43DAFE-E687-4CE2-B3E5-34B534234AD3}" dt="2023-08-21T21:07:57.662" v="1051" actId="47"/>
        <pc:sldMkLst>
          <pc:docMk/>
          <pc:sldMk cId="4195359760" sldId="383"/>
        </pc:sldMkLst>
      </pc:sldChg>
      <pc:sldChg chg="addSp delSp modSp add mod">
        <pc:chgData name="Oleg Eyser" userId="624f5a1a6e585256" providerId="LiveId" clId="{0A43DAFE-E687-4CE2-B3E5-34B534234AD3}" dt="2023-08-22T13:50:40.108" v="5427" actId="1076"/>
        <pc:sldMkLst>
          <pc:docMk/>
          <pc:sldMk cId="3712182129" sldId="2282"/>
        </pc:sldMkLst>
        <pc:spChg chg="mod">
          <ac:chgData name="Oleg Eyser" userId="624f5a1a6e585256" providerId="LiveId" clId="{0A43DAFE-E687-4CE2-B3E5-34B534234AD3}" dt="2023-08-21T20:37:34.724" v="570" actId="1076"/>
          <ac:spMkLst>
            <pc:docMk/>
            <pc:sldMk cId="3712182129" sldId="2282"/>
            <ac:spMk id="2" creationId="{DC01B169-85E2-AF41-F8DF-FEC4FCFF0BFC}"/>
          </ac:spMkLst>
        </pc:spChg>
        <pc:spChg chg="mod">
          <ac:chgData name="Oleg Eyser" userId="624f5a1a6e585256" providerId="LiveId" clId="{0A43DAFE-E687-4CE2-B3E5-34B534234AD3}" dt="2023-08-22T13:50:40.108" v="5427" actId="1076"/>
          <ac:spMkLst>
            <pc:docMk/>
            <pc:sldMk cId="3712182129" sldId="2282"/>
            <ac:spMk id="6" creationId="{BEFB258F-C574-870B-A12A-DE1C6575BFF2}"/>
          </ac:spMkLst>
        </pc:spChg>
        <pc:spChg chg="del">
          <ac:chgData name="Oleg Eyser" userId="624f5a1a6e585256" providerId="LiveId" clId="{0A43DAFE-E687-4CE2-B3E5-34B534234AD3}" dt="2023-08-22T13:33:02.903" v="4958" actId="478"/>
          <ac:spMkLst>
            <pc:docMk/>
            <pc:sldMk cId="3712182129" sldId="2282"/>
            <ac:spMk id="7" creationId="{EE938D67-EF41-3A74-9A99-76659BCE8717}"/>
          </ac:spMkLst>
        </pc:spChg>
        <pc:spChg chg="del">
          <ac:chgData name="Oleg Eyser" userId="624f5a1a6e585256" providerId="LiveId" clId="{0A43DAFE-E687-4CE2-B3E5-34B534234AD3}" dt="2023-08-22T13:33:02.903" v="4958" actId="478"/>
          <ac:spMkLst>
            <pc:docMk/>
            <pc:sldMk cId="3712182129" sldId="2282"/>
            <ac:spMk id="8" creationId="{1F33F406-2921-8213-52B6-3CE95AF4E07E}"/>
          </ac:spMkLst>
        </pc:spChg>
        <pc:spChg chg="add del mod">
          <ac:chgData name="Oleg Eyser" userId="624f5a1a6e585256" providerId="LiveId" clId="{0A43DAFE-E687-4CE2-B3E5-34B534234AD3}" dt="2023-08-22T13:33:09.519" v="4961" actId="478"/>
          <ac:spMkLst>
            <pc:docMk/>
            <pc:sldMk cId="3712182129" sldId="2282"/>
            <ac:spMk id="9" creationId="{080CF1F8-6FEF-DBE6-93B9-98D3356896AA}"/>
          </ac:spMkLst>
        </pc:spChg>
        <pc:picChg chg="del">
          <ac:chgData name="Oleg Eyser" userId="624f5a1a6e585256" providerId="LiveId" clId="{0A43DAFE-E687-4CE2-B3E5-34B534234AD3}" dt="2023-08-22T13:33:00.981" v="4957" actId="478"/>
          <ac:picMkLst>
            <pc:docMk/>
            <pc:sldMk cId="3712182129" sldId="2282"/>
            <ac:picMk id="4" creationId="{54835370-C64D-5724-5F4D-FEE6230C0F83}"/>
          </ac:picMkLst>
        </pc:picChg>
        <pc:picChg chg="del">
          <ac:chgData name="Oleg Eyser" userId="624f5a1a6e585256" providerId="LiveId" clId="{0A43DAFE-E687-4CE2-B3E5-34B534234AD3}" dt="2023-08-22T13:33:00.417" v="4956" actId="478"/>
          <ac:picMkLst>
            <pc:docMk/>
            <pc:sldMk cId="3712182129" sldId="2282"/>
            <ac:picMk id="5" creationId="{FA1AAEC1-B7D4-827E-4B3B-23DFE3EAF1CD}"/>
          </ac:picMkLst>
        </pc:picChg>
        <pc:picChg chg="add mod">
          <ac:chgData name="Oleg Eyser" userId="624f5a1a6e585256" providerId="LiveId" clId="{0A43DAFE-E687-4CE2-B3E5-34B534234AD3}" dt="2023-08-22T13:33:19.988" v="5015" actId="1036"/>
          <ac:picMkLst>
            <pc:docMk/>
            <pc:sldMk cId="3712182129" sldId="2282"/>
            <ac:picMk id="11" creationId="{1510891C-D041-2DC3-DC2F-F40081ECA2AD}"/>
          </ac:picMkLst>
        </pc:picChg>
      </pc:sldChg>
      <pc:sldChg chg="addSp modSp add mod chgLayout">
        <pc:chgData name="Oleg Eyser" userId="624f5a1a6e585256" providerId="LiveId" clId="{0A43DAFE-E687-4CE2-B3E5-34B534234AD3}" dt="2023-08-22T13:50:28.219" v="5423" actId="1076"/>
        <pc:sldMkLst>
          <pc:docMk/>
          <pc:sldMk cId="3919659060" sldId="2283"/>
        </pc:sldMkLst>
        <pc:spChg chg="mod ord">
          <ac:chgData name="Oleg Eyser" userId="624f5a1a6e585256" providerId="LiveId" clId="{0A43DAFE-E687-4CE2-B3E5-34B534234AD3}" dt="2023-08-22T12:51:14.411" v="3373" actId="700"/>
          <ac:spMkLst>
            <pc:docMk/>
            <pc:sldMk cId="3919659060" sldId="2283"/>
            <ac:spMk id="2" creationId="{00000000-0000-0000-0000-000000000000}"/>
          </ac:spMkLst>
        </pc:spChg>
        <pc:spChg chg="mod ord">
          <ac:chgData name="Oleg Eyser" userId="624f5a1a6e585256" providerId="LiveId" clId="{0A43DAFE-E687-4CE2-B3E5-34B534234AD3}" dt="2023-08-22T12:51:14.411" v="3373" actId="700"/>
          <ac:spMkLst>
            <pc:docMk/>
            <pc:sldMk cId="3919659060" sldId="2283"/>
            <ac:spMk id="4" creationId="{DC201444-B9D8-4E0A-9CCF-760438255E8E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5" creationId="{5C337931-2E58-1DE4-B819-D3FA856281EE}"/>
          </ac:spMkLst>
        </pc:spChg>
        <pc:spChg chg="add mod">
          <ac:chgData name="Oleg Eyser" userId="624f5a1a6e585256" providerId="LiveId" clId="{0A43DAFE-E687-4CE2-B3E5-34B534234AD3}" dt="2023-08-22T12:55:17.642" v="3748" actId="1038"/>
          <ac:spMkLst>
            <pc:docMk/>
            <pc:sldMk cId="3919659060" sldId="2283"/>
            <ac:spMk id="6" creationId="{555DEE5E-43E8-F4B4-8B4E-2AD7DB6C90EB}"/>
          </ac:spMkLst>
        </pc:spChg>
        <pc:spChg chg="add mod">
          <ac:chgData name="Oleg Eyser" userId="624f5a1a6e585256" providerId="LiveId" clId="{0A43DAFE-E687-4CE2-B3E5-34B534234AD3}" dt="2023-08-22T12:55:24.205" v="3786" actId="1035"/>
          <ac:spMkLst>
            <pc:docMk/>
            <pc:sldMk cId="3919659060" sldId="2283"/>
            <ac:spMk id="8" creationId="{276DDC8A-9B18-DA2A-85ED-804837C6A17A}"/>
          </ac:spMkLst>
        </pc:spChg>
        <pc:spChg chg="add mod">
          <ac:chgData name="Oleg Eyser" userId="624f5a1a6e585256" providerId="LiveId" clId="{0A43DAFE-E687-4CE2-B3E5-34B534234AD3}" dt="2023-08-22T13:50:28.219" v="5423" actId="1076"/>
          <ac:spMkLst>
            <pc:docMk/>
            <pc:sldMk cId="3919659060" sldId="2283"/>
            <ac:spMk id="9" creationId="{89ABEE45-DD48-8FD4-A655-1875F528CCB1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1" creationId="{FB6674E5-F494-CE81-BEA2-F2467B5AE850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5" creationId="{2DB149A6-E3B8-CE42-DD4B-F532AA250478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23" creationId="{60C41D05-9D57-45EF-3893-9CE2D2FE1E96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39" creationId="{6FF276B4-F8A7-9BEB-1AD2-6E658CAF55A4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42" creationId="{1301F49C-B599-8F0C-51A0-5C927ADA7331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45" creationId="{5C5F7117-5907-CE82-96B4-55C68BF987CE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47" creationId="{3F549DB0-EDE1-9D96-8BDE-648BCA6960D4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70" creationId="{57FDE466-C6E8-56FB-400D-15736B975AE8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79" creationId="{B908155A-A00C-7FD3-286A-2F8DD36E796F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94" creationId="{AF816DAE-21F2-58BC-6E06-A267434CF255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03" creationId="{5319A225-C5CD-3271-C543-470AF5A33D8B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11" creationId="{DCC356DE-C556-5CAC-4579-2624AABBDEC4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12" creationId="{92F65368-85E4-1953-479F-FEA49D572D1A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13" creationId="{E132EC16-63C5-3465-3DBE-78BE2BF1BEB1}"/>
          </ac:spMkLst>
        </pc:spChg>
        <pc:spChg chg="mod">
          <ac:chgData name="Oleg Eyser" userId="624f5a1a6e585256" providerId="LiveId" clId="{0A43DAFE-E687-4CE2-B3E5-34B534234AD3}" dt="2023-08-22T12:55:12.903" v="3714" actId="1036"/>
          <ac:spMkLst>
            <pc:docMk/>
            <pc:sldMk cId="3919659060" sldId="2283"/>
            <ac:spMk id="118" creationId="{8A1679AB-210E-1288-DF93-5AF08FCDE85F}"/>
          </ac:spMkLst>
        </pc:spChg>
        <pc:picChg chg="mod">
          <ac:chgData name="Oleg Eyser" userId="624f5a1a6e585256" providerId="LiveId" clId="{0A43DAFE-E687-4CE2-B3E5-34B534234AD3}" dt="2023-08-22T12:55:12.903" v="3714" actId="1036"/>
          <ac:picMkLst>
            <pc:docMk/>
            <pc:sldMk cId="3919659060" sldId="2283"/>
            <ac:picMk id="3" creationId="{258E5B40-345A-BB5D-D564-7FAA9F707CD7}"/>
          </ac:picMkLst>
        </pc:picChg>
        <pc:picChg chg="add mod">
          <ac:chgData name="Oleg Eyser" userId="624f5a1a6e585256" providerId="LiveId" clId="{0A43DAFE-E687-4CE2-B3E5-34B534234AD3}" dt="2023-08-22T12:55:17.642" v="3748" actId="1038"/>
          <ac:picMkLst>
            <pc:docMk/>
            <pc:sldMk cId="3919659060" sldId="2283"/>
            <ac:picMk id="7" creationId="{258142F0-8026-F36B-A4EB-2DCE8CCD6278}"/>
          </ac:picMkLst>
        </pc:pic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18" creationId="{F177C298-7BDA-4C81-A1A7-4C3C9BF0CB8F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30" creationId="{F18AAD02-5B8C-C893-45AE-308E2845F12D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46" creationId="{D0646D81-E824-2C63-AF96-49B512D7ACAC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74" creationId="{29EFFBD7-5794-85F0-CB22-A225DC333C0B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80" creationId="{1BC7BDF1-6AC0-98CE-43BC-B43A9D212264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100" creationId="{0619693A-3C35-8D39-C7B5-CE4542059762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104" creationId="{1EE9ADF5-866F-BA2A-21D3-712B5EA59423}"/>
          </ac:cxnSpMkLst>
        </pc:cxnChg>
        <pc:cxnChg chg="mod">
          <ac:chgData name="Oleg Eyser" userId="624f5a1a6e585256" providerId="LiveId" clId="{0A43DAFE-E687-4CE2-B3E5-34B534234AD3}" dt="2023-08-22T12:55:12.903" v="3714" actId="1036"/>
          <ac:cxnSpMkLst>
            <pc:docMk/>
            <pc:sldMk cId="3919659060" sldId="2283"/>
            <ac:cxnSpMk id="114" creationId="{67ADB37E-52E0-A387-1B33-9CEBCD8CEF24}"/>
          </ac:cxnSpMkLst>
        </pc:cxnChg>
      </pc:sldChg>
      <pc:sldChg chg="delSp add del mod">
        <pc:chgData name="Oleg Eyser" userId="624f5a1a6e585256" providerId="LiveId" clId="{0A43DAFE-E687-4CE2-B3E5-34B534234AD3}" dt="2023-08-21T21:19:25.950" v="1475" actId="47"/>
        <pc:sldMkLst>
          <pc:docMk/>
          <pc:sldMk cId="1783702282" sldId="2284"/>
        </pc:sldMkLst>
        <pc:spChg chg="del">
          <ac:chgData name="Oleg Eyser" userId="624f5a1a6e585256" providerId="LiveId" clId="{0A43DAFE-E687-4CE2-B3E5-34B534234AD3}" dt="2023-08-21T20:36:27.909" v="471" actId="478"/>
          <ac:spMkLst>
            <pc:docMk/>
            <pc:sldMk cId="1783702282" sldId="2284"/>
            <ac:spMk id="4" creationId="{87EBAA0A-3ACA-36FF-3275-6918B5E5366F}"/>
          </ac:spMkLst>
        </pc:spChg>
        <pc:spChg chg="del">
          <ac:chgData name="Oleg Eyser" userId="624f5a1a6e585256" providerId="LiveId" clId="{0A43DAFE-E687-4CE2-B3E5-34B534234AD3}" dt="2023-08-21T20:36:25.205" v="470" actId="478"/>
          <ac:spMkLst>
            <pc:docMk/>
            <pc:sldMk cId="1783702282" sldId="2284"/>
            <ac:spMk id="5" creationId="{89F46AD2-2AC6-D73F-DD63-3B6CBCA48A76}"/>
          </ac:spMkLst>
        </pc:spChg>
        <pc:spChg chg="del">
          <ac:chgData name="Oleg Eyser" userId="624f5a1a6e585256" providerId="LiveId" clId="{0A43DAFE-E687-4CE2-B3E5-34B534234AD3}" dt="2023-08-21T20:36:35.044" v="472" actId="21"/>
          <ac:spMkLst>
            <pc:docMk/>
            <pc:sldMk cId="1783702282" sldId="2284"/>
            <ac:spMk id="13" creationId="{AC4D255F-DCF5-9530-8E74-9051F7C1A439}"/>
          </ac:spMkLst>
        </pc:spChg>
        <pc:spChg chg="del">
          <ac:chgData name="Oleg Eyser" userId="624f5a1a6e585256" providerId="LiveId" clId="{0A43DAFE-E687-4CE2-B3E5-34B534234AD3}" dt="2023-08-21T20:36:35.044" v="472" actId="21"/>
          <ac:spMkLst>
            <pc:docMk/>
            <pc:sldMk cId="1783702282" sldId="2284"/>
            <ac:spMk id="14" creationId="{E8B22BE3-5FA5-A20F-830A-8547CE7D4F00}"/>
          </ac:spMkLst>
        </pc:spChg>
        <pc:spChg chg="del">
          <ac:chgData name="Oleg Eyser" userId="624f5a1a6e585256" providerId="LiveId" clId="{0A43DAFE-E687-4CE2-B3E5-34B534234AD3}" dt="2023-08-21T20:36:35.044" v="472" actId="21"/>
          <ac:spMkLst>
            <pc:docMk/>
            <pc:sldMk cId="1783702282" sldId="2284"/>
            <ac:spMk id="15" creationId="{412982DF-D43F-5EAA-17D4-B3946F422EF2}"/>
          </ac:spMkLst>
        </pc:spChg>
        <pc:picChg chg="del">
          <ac:chgData name="Oleg Eyser" userId="624f5a1a6e585256" providerId="LiveId" clId="{0A43DAFE-E687-4CE2-B3E5-34B534234AD3}" dt="2023-08-21T20:36:35.044" v="472" actId="21"/>
          <ac:picMkLst>
            <pc:docMk/>
            <pc:sldMk cId="1783702282" sldId="2284"/>
            <ac:picMk id="6" creationId="{75685A0C-1238-79BD-6946-1E7C8C2F1FDB}"/>
          </ac:picMkLst>
        </pc:picChg>
        <pc:cxnChg chg="del">
          <ac:chgData name="Oleg Eyser" userId="624f5a1a6e585256" providerId="LiveId" clId="{0A43DAFE-E687-4CE2-B3E5-34B534234AD3}" dt="2023-08-21T20:36:35.044" v="472" actId="21"/>
          <ac:cxnSpMkLst>
            <pc:docMk/>
            <pc:sldMk cId="1783702282" sldId="2284"/>
            <ac:cxnSpMk id="8" creationId="{F9624221-07B3-7155-CB0D-947A96F59356}"/>
          </ac:cxnSpMkLst>
        </pc:cxnChg>
        <pc:cxnChg chg="del">
          <ac:chgData name="Oleg Eyser" userId="624f5a1a6e585256" providerId="LiveId" clId="{0A43DAFE-E687-4CE2-B3E5-34B534234AD3}" dt="2023-08-21T20:36:35.044" v="472" actId="21"/>
          <ac:cxnSpMkLst>
            <pc:docMk/>
            <pc:sldMk cId="1783702282" sldId="2284"/>
            <ac:cxnSpMk id="10" creationId="{511D7F79-0C2E-C4D2-66F9-FEC83B34FD44}"/>
          </ac:cxnSpMkLst>
        </pc:cxnChg>
        <pc:cxnChg chg="del">
          <ac:chgData name="Oleg Eyser" userId="624f5a1a6e585256" providerId="LiveId" clId="{0A43DAFE-E687-4CE2-B3E5-34B534234AD3}" dt="2023-08-21T20:36:35.044" v="472" actId="21"/>
          <ac:cxnSpMkLst>
            <pc:docMk/>
            <pc:sldMk cId="1783702282" sldId="2284"/>
            <ac:cxnSpMk id="11" creationId="{A945708B-3566-FC79-54DA-21D460617E22}"/>
          </ac:cxnSpMkLst>
        </pc:cxnChg>
      </pc:sldChg>
      <pc:sldChg chg="addSp delSp modSp mod modClrScheme chgLayout">
        <pc:chgData name="Oleg Eyser" userId="624f5a1a6e585256" providerId="LiveId" clId="{0A43DAFE-E687-4CE2-B3E5-34B534234AD3}" dt="2023-08-22T13:58:42.029" v="5754" actId="1036"/>
        <pc:sldMkLst>
          <pc:docMk/>
          <pc:sldMk cId="591620682" sldId="3909"/>
        </pc:sldMkLst>
        <pc:spChg chg="mod ord">
          <ac:chgData name="Oleg Eyser" userId="624f5a1a6e585256" providerId="LiveId" clId="{0A43DAFE-E687-4CE2-B3E5-34B534234AD3}" dt="2023-08-22T12:50:07.032" v="3288" actId="27636"/>
          <ac:spMkLst>
            <pc:docMk/>
            <pc:sldMk cId="591620682" sldId="3909"/>
            <ac:spMk id="2" creationId="{D898E3C2-A330-5E67-2000-A35C643DDB3E}"/>
          </ac:spMkLst>
        </pc:spChg>
        <pc:spChg chg="mod ord">
          <ac:chgData name="Oleg Eyser" userId="624f5a1a6e585256" providerId="LiveId" clId="{0A43DAFE-E687-4CE2-B3E5-34B534234AD3}" dt="2023-08-22T12:50:06.992" v="3287" actId="700"/>
          <ac:spMkLst>
            <pc:docMk/>
            <pc:sldMk cId="591620682" sldId="3909"/>
            <ac:spMk id="4" creationId="{FCE2A0D5-7388-882C-9FBD-F944D4C96B34}"/>
          </ac:spMkLst>
        </pc:spChg>
        <pc:spChg chg="mod">
          <ac:chgData name="Oleg Eyser" userId="624f5a1a6e585256" providerId="LiveId" clId="{0A43DAFE-E687-4CE2-B3E5-34B534234AD3}" dt="2023-08-22T13:57:55.785" v="5729" actId="403"/>
          <ac:spMkLst>
            <pc:docMk/>
            <pc:sldMk cId="591620682" sldId="3909"/>
            <ac:spMk id="5" creationId="{FE732987-81A6-6033-2F49-178DBBA9E7C7}"/>
          </ac:spMkLst>
        </pc:spChg>
        <pc:spChg chg="mod">
          <ac:chgData name="Oleg Eyser" userId="624f5a1a6e585256" providerId="LiveId" clId="{0A43DAFE-E687-4CE2-B3E5-34B534234AD3}" dt="2023-08-22T13:56:33.525" v="5693" actId="1038"/>
          <ac:spMkLst>
            <pc:docMk/>
            <pc:sldMk cId="591620682" sldId="3909"/>
            <ac:spMk id="6" creationId="{0037D3C1-D344-1DF2-7C42-7D00B3FE2F42}"/>
          </ac:spMkLst>
        </pc:spChg>
        <pc:spChg chg="mod">
          <ac:chgData name="Oleg Eyser" userId="624f5a1a6e585256" providerId="LiveId" clId="{0A43DAFE-E687-4CE2-B3E5-34B534234AD3}" dt="2023-08-22T13:57:59.309" v="5730" actId="403"/>
          <ac:spMkLst>
            <pc:docMk/>
            <pc:sldMk cId="591620682" sldId="3909"/>
            <ac:spMk id="7" creationId="{C260CE53-2BD8-4C52-FF68-608644C777E4}"/>
          </ac:spMkLst>
        </pc:spChg>
        <pc:spChg chg="mod">
          <ac:chgData name="Oleg Eyser" userId="624f5a1a6e585256" providerId="LiveId" clId="{0A43DAFE-E687-4CE2-B3E5-34B534234AD3}" dt="2023-08-22T13:58:42.029" v="5754" actId="1036"/>
          <ac:spMkLst>
            <pc:docMk/>
            <pc:sldMk cId="591620682" sldId="3909"/>
            <ac:spMk id="9" creationId="{AAFF8EFB-F2D6-3A08-2020-FCA50437D51C}"/>
          </ac:spMkLst>
        </pc:spChg>
        <pc:spChg chg="mod">
          <ac:chgData name="Oleg Eyser" userId="624f5a1a6e585256" providerId="LiveId" clId="{0A43DAFE-E687-4CE2-B3E5-34B534234AD3}" dt="2023-08-22T13:57:19.179" v="5711" actId="1035"/>
          <ac:spMkLst>
            <pc:docMk/>
            <pc:sldMk cId="591620682" sldId="3909"/>
            <ac:spMk id="14" creationId="{C25F7F07-C40A-9BA2-6750-485D2923C699}"/>
          </ac:spMkLst>
        </pc:spChg>
        <pc:spChg chg="mod">
          <ac:chgData name="Oleg Eyser" userId="624f5a1a6e585256" providerId="LiveId" clId="{0A43DAFE-E687-4CE2-B3E5-34B534234AD3}" dt="2023-08-22T13:57:19.179" v="5711" actId="1035"/>
          <ac:spMkLst>
            <pc:docMk/>
            <pc:sldMk cId="591620682" sldId="3909"/>
            <ac:spMk id="39" creationId="{8B90DA55-FC5F-9D42-AF98-9EF6642DDBBC}"/>
          </ac:spMkLst>
        </pc:spChg>
        <pc:spChg chg="mod">
          <ac:chgData name="Oleg Eyser" userId="624f5a1a6e585256" providerId="LiveId" clId="{0A43DAFE-E687-4CE2-B3E5-34B534234AD3}" dt="2023-08-22T13:57:24.177" v="5724" actId="1035"/>
          <ac:spMkLst>
            <pc:docMk/>
            <pc:sldMk cId="591620682" sldId="3909"/>
            <ac:spMk id="41" creationId="{B1CC57CE-7B98-A5F6-C5BE-6168FDF214DF}"/>
          </ac:spMkLst>
        </pc:spChg>
        <pc:picChg chg="add mod ord">
          <ac:chgData name="Oleg Eyser" userId="624f5a1a6e585256" providerId="LiveId" clId="{0A43DAFE-E687-4CE2-B3E5-34B534234AD3}" dt="2023-08-22T13:57:19.179" v="5711" actId="1035"/>
          <ac:picMkLst>
            <pc:docMk/>
            <pc:sldMk cId="591620682" sldId="3909"/>
            <ac:picMk id="8" creationId="{050790DF-8FE0-9CAE-2478-554EEC4E980F}"/>
          </ac:picMkLst>
        </pc:picChg>
        <pc:picChg chg="del mod">
          <ac:chgData name="Oleg Eyser" userId="624f5a1a6e585256" providerId="LiveId" clId="{0A43DAFE-E687-4CE2-B3E5-34B534234AD3}" dt="2023-08-22T13:53:44.327" v="5533" actId="478"/>
          <ac:picMkLst>
            <pc:docMk/>
            <pc:sldMk cId="591620682" sldId="3909"/>
            <ac:picMk id="10" creationId="{4AE9AD23-D92C-C850-EEA8-734D7A70798E}"/>
          </ac:picMkLst>
        </pc:picChg>
        <pc:cxnChg chg="mod">
          <ac:chgData name="Oleg Eyser" userId="624f5a1a6e585256" providerId="LiveId" clId="{0A43DAFE-E687-4CE2-B3E5-34B534234AD3}" dt="2023-08-22T13:57:19.179" v="5711" actId="1035"/>
          <ac:cxnSpMkLst>
            <pc:docMk/>
            <pc:sldMk cId="591620682" sldId="3909"/>
            <ac:cxnSpMk id="38" creationId="{EA8C9C38-DEFD-694F-1A6A-49E4C8CBD702}"/>
          </ac:cxnSpMkLst>
        </pc:cxnChg>
        <pc:cxnChg chg="mod">
          <ac:chgData name="Oleg Eyser" userId="624f5a1a6e585256" providerId="LiveId" clId="{0A43DAFE-E687-4CE2-B3E5-34B534234AD3}" dt="2023-08-22T13:57:19.179" v="5711" actId="1035"/>
          <ac:cxnSpMkLst>
            <pc:docMk/>
            <pc:sldMk cId="591620682" sldId="3909"/>
            <ac:cxnSpMk id="40" creationId="{CAB5AF60-1823-0AD0-9EBB-03C0C930FE2E}"/>
          </ac:cxnSpMkLst>
        </pc:cxnChg>
      </pc:sldChg>
      <pc:sldChg chg="modSp mod modClrScheme chgLayout">
        <pc:chgData name="Oleg Eyser" userId="624f5a1a6e585256" providerId="LiveId" clId="{0A43DAFE-E687-4CE2-B3E5-34B534234AD3}" dt="2023-08-22T13:16:38.874" v="4607" actId="1035"/>
        <pc:sldMkLst>
          <pc:docMk/>
          <pc:sldMk cId="2116595169" sldId="3910"/>
        </pc:sldMkLst>
        <pc:spChg chg="mod ord">
          <ac:chgData name="Oleg Eyser" userId="624f5a1a6e585256" providerId="LiveId" clId="{0A43DAFE-E687-4CE2-B3E5-34B534234AD3}" dt="2023-08-22T13:16:26.884" v="4579" actId="27636"/>
          <ac:spMkLst>
            <pc:docMk/>
            <pc:sldMk cId="2116595169" sldId="3910"/>
            <ac:spMk id="2" creationId="{D898E3C2-A330-5E67-2000-A35C643DDB3E}"/>
          </ac:spMkLst>
        </pc:spChg>
        <pc:spChg chg="mod ord">
          <ac:chgData name="Oleg Eyser" userId="624f5a1a6e585256" providerId="LiveId" clId="{0A43DAFE-E687-4CE2-B3E5-34B534234AD3}" dt="2023-08-22T13:16:26.852" v="4578" actId="700"/>
          <ac:spMkLst>
            <pc:docMk/>
            <pc:sldMk cId="2116595169" sldId="3910"/>
            <ac:spMk id="4" creationId="{FCE2A0D5-7388-882C-9FBD-F944D4C96B34}"/>
          </ac:spMkLst>
        </pc:spChg>
        <pc:spChg chg="mod">
          <ac:chgData name="Oleg Eyser" userId="624f5a1a6e585256" providerId="LiveId" clId="{0A43DAFE-E687-4CE2-B3E5-34B534234AD3}" dt="2023-08-22T13:16:30.853" v="4589" actId="1036"/>
          <ac:spMkLst>
            <pc:docMk/>
            <pc:sldMk cId="2116595169" sldId="3910"/>
            <ac:spMk id="5" creationId="{199E3E05-2A29-BFDE-5996-C88599CD01B3}"/>
          </ac:spMkLst>
        </pc:spChg>
        <pc:spChg chg="mod">
          <ac:chgData name="Oleg Eyser" userId="624f5a1a6e585256" providerId="LiveId" clId="{0A43DAFE-E687-4CE2-B3E5-34B534234AD3}" dt="2023-08-22T13:16:30.853" v="4589" actId="1036"/>
          <ac:spMkLst>
            <pc:docMk/>
            <pc:sldMk cId="2116595169" sldId="3910"/>
            <ac:spMk id="6" creationId="{44BFC18E-05DF-2355-A543-FB3822F0C44C}"/>
          </ac:spMkLst>
        </pc:spChg>
        <pc:spChg chg="mod">
          <ac:chgData name="Oleg Eyser" userId="624f5a1a6e585256" providerId="LiveId" clId="{0A43DAFE-E687-4CE2-B3E5-34B534234AD3}" dt="2023-08-22T13:16:38.874" v="4607" actId="1035"/>
          <ac:spMkLst>
            <pc:docMk/>
            <pc:sldMk cId="2116595169" sldId="3910"/>
            <ac:spMk id="9" creationId="{CFB30FA8-5839-3442-A46E-89F5EAA21269}"/>
          </ac:spMkLst>
        </pc:spChg>
      </pc:sldChg>
      <pc:sldChg chg="modSp mod modClrScheme chgLayout">
        <pc:chgData name="Oleg Eyser" userId="624f5a1a6e585256" providerId="LiveId" clId="{0A43DAFE-E687-4CE2-B3E5-34B534234AD3}" dt="2023-08-22T13:51:56.892" v="5440" actId="115"/>
        <pc:sldMkLst>
          <pc:docMk/>
          <pc:sldMk cId="1235081770" sldId="3911"/>
        </pc:sldMkLst>
        <pc:spChg chg="mod ord">
          <ac:chgData name="Oleg Eyser" userId="624f5a1a6e585256" providerId="LiveId" clId="{0A43DAFE-E687-4CE2-B3E5-34B534234AD3}" dt="2023-08-22T13:14:21.038" v="4383" actId="27636"/>
          <ac:spMkLst>
            <pc:docMk/>
            <pc:sldMk cId="1235081770" sldId="3911"/>
            <ac:spMk id="2" creationId="{D898E3C2-A330-5E67-2000-A35C643DDB3E}"/>
          </ac:spMkLst>
        </pc:spChg>
        <pc:spChg chg="mod">
          <ac:chgData name="Oleg Eyser" userId="624f5a1a6e585256" providerId="LiveId" clId="{0A43DAFE-E687-4CE2-B3E5-34B534234AD3}" dt="2023-08-22T13:51:56.892" v="5440" actId="115"/>
          <ac:spMkLst>
            <pc:docMk/>
            <pc:sldMk cId="1235081770" sldId="3911"/>
            <ac:spMk id="3" creationId="{A4083BBA-E421-A06B-D31D-C2723A4A4CE0}"/>
          </ac:spMkLst>
        </pc:spChg>
        <pc:spChg chg="mod ord">
          <ac:chgData name="Oleg Eyser" userId="624f5a1a6e585256" providerId="LiveId" clId="{0A43DAFE-E687-4CE2-B3E5-34B534234AD3}" dt="2023-08-22T13:14:20.986" v="4382" actId="700"/>
          <ac:spMkLst>
            <pc:docMk/>
            <pc:sldMk cId="1235081770" sldId="3911"/>
            <ac:spMk id="4" creationId="{FCE2A0D5-7388-882C-9FBD-F944D4C96B34}"/>
          </ac:spMkLst>
        </pc:spChg>
        <pc:spChg chg="mod">
          <ac:chgData name="Oleg Eyser" userId="624f5a1a6e585256" providerId="LiveId" clId="{0A43DAFE-E687-4CE2-B3E5-34B534234AD3}" dt="2023-08-22T13:16:18.668" v="4577" actId="948"/>
          <ac:spMkLst>
            <pc:docMk/>
            <pc:sldMk cId="1235081770" sldId="3911"/>
            <ac:spMk id="7" creationId="{0F7297BB-7AC9-1215-29F2-6EBF6CF7541C}"/>
          </ac:spMkLst>
        </pc:spChg>
        <pc:spChg chg="mod">
          <ac:chgData name="Oleg Eyser" userId="624f5a1a6e585256" providerId="LiveId" clId="{0A43DAFE-E687-4CE2-B3E5-34B534234AD3}" dt="2023-08-22T13:16:18.668" v="4577" actId="948"/>
          <ac:spMkLst>
            <pc:docMk/>
            <pc:sldMk cId="1235081770" sldId="3911"/>
            <ac:spMk id="8" creationId="{74FFF402-DB48-8667-E94D-79CB1CB830DF}"/>
          </ac:spMkLst>
        </pc:spChg>
      </pc:sldChg>
      <pc:sldChg chg="modSp mod modClrScheme chgLayout">
        <pc:chgData name="Oleg Eyser" userId="624f5a1a6e585256" providerId="LiveId" clId="{0A43DAFE-E687-4CE2-B3E5-34B534234AD3}" dt="2023-08-22T13:48:52.774" v="5381" actId="948"/>
        <pc:sldMkLst>
          <pc:docMk/>
          <pc:sldMk cId="3389063953" sldId="3915"/>
        </pc:sldMkLst>
        <pc:spChg chg="mod ord">
          <ac:chgData name="Oleg Eyser" userId="624f5a1a6e585256" providerId="LiveId" clId="{0A43DAFE-E687-4CE2-B3E5-34B534234AD3}" dt="2023-08-22T12:49:57.313" v="3286" actId="700"/>
          <ac:spMkLst>
            <pc:docMk/>
            <pc:sldMk cId="3389063953" sldId="3915"/>
            <ac:spMk id="2" creationId="{D898E3C2-A330-5E67-2000-A35C643DDB3E}"/>
          </ac:spMkLst>
        </pc:spChg>
        <pc:spChg chg="mod ord">
          <ac:chgData name="Oleg Eyser" userId="624f5a1a6e585256" providerId="LiveId" clId="{0A43DAFE-E687-4CE2-B3E5-34B534234AD3}" dt="2023-08-22T12:49:57.313" v="3286" actId="700"/>
          <ac:spMkLst>
            <pc:docMk/>
            <pc:sldMk cId="3389063953" sldId="3915"/>
            <ac:spMk id="4" creationId="{FCE2A0D5-7388-882C-9FBD-F944D4C96B34}"/>
          </ac:spMkLst>
        </pc:spChg>
        <pc:spChg chg="mod">
          <ac:chgData name="Oleg Eyser" userId="624f5a1a6e585256" providerId="LiveId" clId="{0A43DAFE-E687-4CE2-B3E5-34B534234AD3}" dt="2023-08-22T13:48:43.882" v="5380" actId="1076"/>
          <ac:spMkLst>
            <pc:docMk/>
            <pc:sldMk cId="3389063953" sldId="3915"/>
            <ac:spMk id="5" creationId="{E03D89CA-62F6-7885-9115-E674B480C2DF}"/>
          </ac:spMkLst>
        </pc:spChg>
        <pc:spChg chg="mod">
          <ac:chgData name="Oleg Eyser" userId="624f5a1a6e585256" providerId="LiveId" clId="{0A43DAFE-E687-4CE2-B3E5-34B534234AD3}" dt="2023-08-22T13:48:52.774" v="5381" actId="948"/>
          <ac:spMkLst>
            <pc:docMk/>
            <pc:sldMk cId="3389063953" sldId="3915"/>
            <ac:spMk id="7" creationId="{3C807EA9-5E0F-91FA-FBBC-698E870A11FC}"/>
          </ac:spMkLst>
        </pc:spChg>
        <pc:picChg chg="mod ord">
          <ac:chgData name="Oleg Eyser" userId="624f5a1a6e585256" providerId="LiveId" clId="{0A43DAFE-E687-4CE2-B3E5-34B534234AD3}" dt="2023-08-22T13:48:38.462" v="5379" actId="14100"/>
          <ac:picMkLst>
            <pc:docMk/>
            <pc:sldMk cId="3389063953" sldId="3915"/>
            <ac:picMk id="6" creationId="{15CD886F-89A5-DA6A-F2BD-4BFBB47362E4}"/>
          </ac:picMkLst>
        </pc:picChg>
      </pc:sldChg>
      <pc:sldChg chg="addSp delSp modSp mod modClrScheme chgLayout">
        <pc:chgData name="Oleg Eyser" userId="624f5a1a6e585256" providerId="LiveId" clId="{0A43DAFE-E687-4CE2-B3E5-34B534234AD3}" dt="2023-08-22T13:28:07.925" v="4913" actId="207"/>
        <pc:sldMkLst>
          <pc:docMk/>
          <pc:sldMk cId="1525717064" sldId="3918"/>
        </pc:sldMkLst>
        <pc:spChg chg="mod ord">
          <ac:chgData name="Oleg Eyser" userId="624f5a1a6e585256" providerId="LiveId" clId="{0A43DAFE-E687-4CE2-B3E5-34B534234AD3}" dt="2023-08-22T12:48:18.450" v="3034" actId="700"/>
          <ac:spMkLst>
            <pc:docMk/>
            <pc:sldMk cId="1525717064" sldId="3918"/>
            <ac:spMk id="2" creationId="{64947807-5884-12EC-9B9E-938E676E397D}"/>
          </ac:spMkLst>
        </pc:spChg>
        <pc:spChg chg="mod ord">
          <ac:chgData name="Oleg Eyser" userId="624f5a1a6e585256" providerId="LiveId" clId="{0A43DAFE-E687-4CE2-B3E5-34B534234AD3}" dt="2023-08-22T12:48:18.450" v="3034" actId="700"/>
          <ac:spMkLst>
            <pc:docMk/>
            <pc:sldMk cId="1525717064" sldId="3918"/>
            <ac:spMk id="4" creationId="{044729AE-DDD5-7333-409C-88E9610F9637}"/>
          </ac:spMkLst>
        </pc:spChg>
        <pc:spChg chg="add mod">
          <ac:chgData name="Oleg Eyser" userId="624f5a1a6e585256" providerId="LiveId" clId="{0A43DAFE-E687-4CE2-B3E5-34B534234AD3}" dt="2023-08-22T13:28:07.925" v="4913" actId="207"/>
          <ac:spMkLst>
            <pc:docMk/>
            <pc:sldMk cId="1525717064" sldId="3918"/>
            <ac:spMk id="7" creationId="{AFBB38F8-16D0-A4E1-56F5-975A77948089}"/>
          </ac:spMkLst>
        </pc:spChg>
        <pc:graphicFrameChg chg="mod modGraphic">
          <ac:chgData name="Oleg Eyser" userId="624f5a1a6e585256" providerId="LiveId" clId="{0A43DAFE-E687-4CE2-B3E5-34B534234AD3}" dt="2023-08-22T13:26:03.125" v="4860" actId="1035"/>
          <ac:graphicFrameMkLst>
            <pc:docMk/>
            <pc:sldMk cId="1525717064" sldId="3918"/>
            <ac:graphicFrameMk id="5" creationId="{DB1A9A3C-FB67-B19B-2972-7507A9ABC8D7}"/>
          </ac:graphicFrameMkLst>
        </pc:graphicFrameChg>
        <pc:picChg chg="add del mod">
          <ac:chgData name="Oleg Eyser" userId="624f5a1a6e585256" providerId="LiveId" clId="{0A43DAFE-E687-4CE2-B3E5-34B534234AD3}" dt="2023-08-22T13:22:28.201" v="4674" actId="478"/>
          <ac:picMkLst>
            <pc:docMk/>
            <pc:sldMk cId="1525717064" sldId="3918"/>
            <ac:picMk id="3" creationId="{48255294-8892-B7DF-EA21-ABAFBD12D45D}"/>
          </ac:picMkLst>
        </pc:picChg>
      </pc:sldChg>
      <pc:sldChg chg="modSp mod modClrScheme chgLayout">
        <pc:chgData name="Oleg Eyser" userId="624f5a1a6e585256" providerId="LiveId" clId="{0A43DAFE-E687-4CE2-B3E5-34B534234AD3}" dt="2023-08-22T13:47:02.495" v="5325" actId="1076"/>
        <pc:sldMkLst>
          <pc:docMk/>
          <pc:sldMk cId="2798689099" sldId="3919"/>
        </pc:sldMkLst>
        <pc:spChg chg="mod ord">
          <ac:chgData name="Oleg Eyser" userId="624f5a1a6e585256" providerId="LiveId" clId="{0A43DAFE-E687-4CE2-B3E5-34B534234AD3}" dt="2023-08-22T12:49:04.266" v="3120" actId="700"/>
          <ac:spMkLst>
            <pc:docMk/>
            <pc:sldMk cId="2798689099" sldId="3919"/>
            <ac:spMk id="2" creationId="{51135191-5C38-060D-5369-ABDE34F60C43}"/>
          </ac:spMkLst>
        </pc:spChg>
        <pc:spChg chg="mod ord">
          <ac:chgData name="Oleg Eyser" userId="624f5a1a6e585256" providerId="LiveId" clId="{0A43DAFE-E687-4CE2-B3E5-34B534234AD3}" dt="2023-08-22T12:49:04.266" v="3120" actId="700"/>
          <ac:spMkLst>
            <pc:docMk/>
            <pc:sldMk cId="2798689099" sldId="3919"/>
            <ac:spMk id="4" creationId="{13F632A7-8060-CC2E-D845-105072753ACF}"/>
          </ac:spMkLst>
        </pc:spChg>
        <pc:spChg chg="mod">
          <ac:chgData name="Oleg Eyser" userId="624f5a1a6e585256" providerId="LiveId" clId="{0A43DAFE-E687-4CE2-B3E5-34B534234AD3}" dt="2023-08-22T13:45:00.776" v="5314" actId="12788"/>
          <ac:spMkLst>
            <pc:docMk/>
            <pc:sldMk cId="2798689099" sldId="3919"/>
            <ac:spMk id="7" creationId="{6A4F3E2D-88CD-7927-3C9D-0AE103B7113F}"/>
          </ac:spMkLst>
        </pc:spChg>
        <pc:spChg chg="mod">
          <ac:chgData name="Oleg Eyser" userId="624f5a1a6e585256" providerId="LiveId" clId="{0A43DAFE-E687-4CE2-B3E5-34B534234AD3}" dt="2023-08-22T13:47:02.495" v="5325" actId="1076"/>
          <ac:spMkLst>
            <pc:docMk/>
            <pc:sldMk cId="2798689099" sldId="3919"/>
            <ac:spMk id="12" creationId="{DF3FDA1D-7C99-FC51-ADD3-C7D4EDB7C42E}"/>
          </ac:spMkLst>
        </pc:spChg>
        <pc:grpChg chg="mod">
          <ac:chgData name="Oleg Eyser" userId="624f5a1a6e585256" providerId="LiveId" clId="{0A43DAFE-E687-4CE2-B3E5-34B534234AD3}" dt="2023-08-22T13:45:00.776" v="5314" actId="12788"/>
          <ac:grpSpMkLst>
            <pc:docMk/>
            <pc:sldMk cId="2798689099" sldId="3919"/>
            <ac:grpSpMk id="11" creationId="{38256716-57FD-9AC5-1463-9C9E8DA85ABF}"/>
          </ac:grpSpMkLst>
        </pc:grpChg>
        <pc:picChg chg="mod">
          <ac:chgData name="Oleg Eyser" userId="624f5a1a6e585256" providerId="LiveId" clId="{0A43DAFE-E687-4CE2-B3E5-34B534234AD3}" dt="2023-08-22T13:45:00.776" v="5314" actId="12788"/>
          <ac:picMkLst>
            <pc:docMk/>
            <pc:sldMk cId="2798689099" sldId="3919"/>
            <ac:picMk id="6" creationId="{89E4FDED-C462-C684-607A-9B399D6B7B94}"/>
          </ac:picMkLst>
        </pc:picChg>
      </pc:sldChg>
      <pc:sldChg chg="delSp modSp mod modClrScheme chgLayout">
        <pc:chgData name="Oleg Eyser" userId="624f5a1a6e585256" providerId="LiveId" clId="{0A43DAFE-E687-4CE2-B3E5-34B534234AD3}" dt="2023-08-22T13:49:50.417" v="5417" actId="1038"/>
        <pc:sldMkLst>
          <pc:docMk/>
          <pc:sldMk cId="3092855116" sldId="3921"/>
        </pc:sldMkLst>
        <pc:spChg chg="mod ord">
          <ac:chgData name="Oleg Eyser" userId="624f5a1a6e585256" providerId="LiveId" clId="{0A43DAFE-E687-4CE2-B3E5-34B534234AD3}" dt="2023-08-22T12:50:14.589" v="3289" actId="700"/>
          <ac:spMkLst>
            <pc:docMk/>
            <pc:sldMk cId="3092855116" sldId="3921"/>
            <ac:spMk id="2" creationId="{D9773C12-726C-A43E-239D-A7B02B6C9F77}"/>
          </ac:spMkLst>
        </pc:spChg>
        <pc:spChg chg="mod ord">
          <ac:chgData name="Oleg Eyser" userId="624f5a1a6e585256" providerId="LiveId" clId="{0A43DAFE-E687-4CE2-B3E5-34B534234AD3}" dt="2023-08-22T12:50:14.589" v="3289" actId="700"/>
          <ac:spMkLst>
            <pc:docMk/>
            <pc:sldMk cId="3092855116" sldId="3921"/>
            <ac:spMk id="4" creationId="{16A3C6FC-9377-F85A-EE5D-2A6EF652FEEC}"/>
          </ac:spMkLst>
        </pc:spChg>
        <pc:spChg chg="mod">
          <ac:chgData name="Oleg Eyser" userId="624f5a1a6e585256" providerId="LiveId" clId="{0A43DAFE-E687-4CE2-B3E5-34B534234AD3}" dt="2023-08-22T13:49:47.660" v="5399" actId="14100"/>
          <ac:spMkLst>
            <pc:docMk/>
            <pc:sldMk cId="3092855116" sldId="3921"/>
            <ac:spMk id="6" creationId="{61E6D5E7-5759-5721-1D54-428C46803DCF}"/>
          </ac:spMkLst>
        </pc:spChg>
        <pc:spChg chg="del mod">
          <ac:chgData name="Oleg Eyser" userId="624f5a1a6e585256" providerId="LiveId" clId="{0A43DAFE-E687-4CE2-B3E5-34B534234AD3}" dt="2023-08-22T13:49:11.636" v="5383" actId="478"/>
          <ac:spMkLst>
            <pc:docMk/>
            <pc:sldMk cId="3092855116" sldId="3921"/>
            <ac:spMk id="7" creationId="{BFBE5B27-A444-5888-791E-46F73B7927B4}"/>
          </ac:spMkLst>
        </pc:spChg>
        <pc:picChg chg="mod">
          <ac:chgData name="Oleg Eyser" userId="624f5a1a6e585256" providerId="LiveId" clId="{0A43DAFE-E687-4CE2-B3E5-34B534234AD3}" dt="2023-08-22T13:49:50.417" v="5417" actId="1038"/>
          <ac:picMkLst>
            <pc:docMk/>
            <pc:sldMk cId="3092855116" sldId="3921"/>
            <ac:picMk id="5" creationId="{4AF29B87-F86D-8C84-1735-C62A716A3D24}"/>
          </ac:picMkLst>
        </pc:picChg>
      </pc:sldChg>
      <pc:sldChg chg="addSp modSp mod modClrScheme chgLayout">
        <pc:chgData name="Oleg Eyser" userId="624f5a1a6e585256" providerId="LiveId" clId="{0A43DAFE-E687-4CE2-B3E5-34B534234AD3}" dt="2023-08-22T14:23:56.175" v="5821" actId="20577"/>
        <pc:sldMkLst>
          <pc:docMk/>
          <pc:sldMk cId="4104193080" sldId="3922"/>
        </pc:sldMkLst>
        <pc:spChg chg="mod ord">
          <ac:chgData name="Oleg Eyser" userId="624f5a1a6e585256" providerId="LiveId" clId="{0A43DAFE-E687-4CE2-B3E5-34B534234AD3}" dt="2023-08-22T14:23:56.175" v="5821" actId="20577"/>
          <ac:spMkLst>
            <pc:docMk/>
            <pc:sldMk cId="4104193080" sldId="3922"/>
            <ac:spMk id="2" creationId="{5CDCAF4A-D98C-EF00-E30F-AAA2D542D26F}"/>
          </ac:spMkLst>
        </pc:spChg>
        <pc:spChg chg="mod ord">
          <ac:chgData name="Oleg Eyser" userId="624f5a1a6e585256" providerId="LiveId" clId="{0A43DAFE-E687-4CE2-B3E5-34B534234AD3}" dt="2023-08-22T12:48:29.689" v="3070" actId="700"/>
          <ac:spMkLst>
            <pc:docMk/>
            <pc:sldMk cId="4104193080" sldId="3922"/>
            <ac:spMk id="4" creationId="{0F5F1F08-54DB-D653-381D-B93145F8E810}"/>
          </ac:spMkLst>
        </pc:spChg>
        <pc:spChg chg="mod">
          <ac:chgData name="Oleg Eyser" userId="624f5a1a6e585256" providerId="LiveId" clId="{0A43DAFE-E687-4CE2-B3E5-34B534234AD3}" dt="2023-08-22T13:47:48.902" v="5351" actId="1038"/>
          <ac:spMkLst>
            <pc:docMk/>
            <pc:sldMk cId="4104193080" sldId="3922"/>
            <ac:spMk id="6" creationId="{F0865013-FEBC-7CFA-1276-520C307350F3}"/>
          </ac:spMkLst>
        </pc:spChg>
        <pc:spChg chg="mod">
          <ac:chgData name="Oleg Eyser" userId="624f5a1a6e585256" providerId="LiveId" clId="{0A43DAFE-E687-4CE2-B3E5-34B534234AD3}" dt="2023-08-22T13:47:34.455" v="5330" actId="1076"/>
          <ac:spMkLst>
            <pc:docMk/>
            <pc:sldMk cId="4104193080" sldId="3922"/>
            <ac:spMk id="8" creationId="{3908046C-DF6B-3B53-087B-C4ED5C7D84DA}"/>
          </ac:spMkLst>
        </pc:spChg>
        <pc:picChg chg="add mod">
          <ac:chgData name="Oleg Eyser" userId="624f5a1a6e585256" providerId="LiveId" clId="{0A43DAFE-E687-4CE2-B3E5-34B534234AD3}" dt="2023-08-22T13:07:39.577" v="4321" actId="1076"/>
          <ac:picMkLst>
            <pc:docMk/>
            <pc:sldMk cId="4104193080" sldId="3922"/>
            <ac:picMk id="3" creationId="{CEC2E49B-6D14-B37D-B5A1-E5553DD085B7}"/>
          </ac:picMkLst>
        </pc:picChg>
        <pc:picChg chg="mod">
          <ac:chgData name="Oleg Eyser" userId="624f5a1a6e585256" providerId="LiveId" clId="{0A43DAFE-E687-4CE2-B3E5-34B534234AD3}" dt="2023-08-22T13:47:42.743" v="5339" actId="1038"/>
          <ac:picMkLst>
            <pc:docMk/>
            <pc:sldMk cId="4104193080" sldId="3922"/>
            <ac:picMk id="5" creationId="{6BA24B69-D600-66DC-F34A-396D5536D93B}"/>
          </ac:picMkLst>
        </pc:picChg>
        <pc:cxnChg chg="mod">
          <ac:chgData name="Oleg Eyser" userId="624f5a1a6e585256" providerId="LiveId" clId="{0A43DAFE-E687-4CE2-B3E5-34B534234AD3}" dt="2023-08-22T13:47:52.379" v="5360" actId="1038"/>
          <ac:cxnSpMkLst>
            <pc:docMk/>
            <pc:sldMk cId="4104193080" sldId="3922"/>
            <ac:cxnSpMk id="9" creationId="{7A789E6D-F459-3A73-57B4-59051595283D}"/>
          </ac:cxnSpMkLst>
        </pc:cxnChg>
      </pc:sldChg>
      <pc:sldChg chg="modSp mod modClrScheme chgLayout">
        <pc:chgData name="Oleg Eyser" userId="624f5a1a6e585256" providerId="LiveId" clId="{0A43DAFE-E687-4CE2-B3E5-34B534234AD3}" dt="2023-08-22T12:48:47.130" v="3100" actId="1036"/>
        <pc:sldMkLst>
          <pc:docMk/>
          <pc:sldMk cId="124063681" sldId="3923"/>
        </pc:sldMkLst>
        <pc:spChg chg="mod ord">
          <ac:chgData name="Oleg Eyser" userId="624f5a1a6e585256" providerId="LiveId" clId="{0A43DAFE-E687-4CE2-B3E5-34B534234AD3}" dt="2023-08-22T12:48:42.061" v="3086" actId="700"/>
          <ac:spMkLst>
            <pc:docMk/>
            <pc:sldMk cId="124063681" sldId="3923"/>
            <ac:spMk id="2" creationId="{B0997CFD-7628-ED96-E8A5-9B14163F504B}"/>
          </ac:spMkLst>
        </pc:spChg>
        <pc:spChg chg="mod ord">
          <ac:chgData name="Oleg Eyser" userId="624f5a1a6e585256" providerId="LiveId" clId="{0A43DAFE-E687-4CE2-B3E5-34B534234AD3}" dt="2023-08-22T12:48:42.061" v="3086" actId="700"/>
          <ac:spMkLst>
            <pc:docMk/>
            <pc:sldMk cId="124063681" sldId="3923"/>
            <ac:spMk id="4" creationId="{295CB269-CB0C-A2B0-376D-E4BC532F7C5B}"/>
          </ac:spMkLst>
        </pc:spChg>
        <pc:spChg chg="mod">
          <ac:chgData name="Oleg Eyser" userId="624f5a1a6e585256" providerId="LiveId" clId="{0A43DAFE-E687-4CE2-B3E5-34B534234AD3}" dt="2023-08-22T12:48:47.130" v="3100" actId="1036"/>
          <ac:spMkLst>
            <pc:docMk/>
            <pc:sldMk cId="124063681" sldId="3923"/>
            <ac:spMk id="32" creationId="{94C004C8-7AAA-2CB7-5A15-F73B22FC9AA2}"/>
          </ac:spMkLst>
        </pc:spChg>
      </pc:sldChg>
      <pc:sldChg chg="modSp mod modClrScheme chgLayout">
        <pc:chgData name="Oleg Eyser" userId="624f5a1a6e585256" providerId="LiveId" clId="{0A43DAFE-E687-4CE2-B3E5-34B534234AD3}" dt="2023-08-22T13:46:30.714" v="5323" actId="1076"/>
        <pc:sldMkLst>
          <pc:docMk/>
          <pc:sldMk cId="1905585650" sldId="3924"/>
        </pc:sldMkLst>
        <pc:spChg chg="mod ord">
          <ac:chgData name="Oleg Eyser" userId="624f5a1a6e585256" providerId="LiveId" clId="{0A43DAFE-E687-4CE2-B3E5-34B534234AD3}" dt="2023-08-22T12:48:54.702" v="3101" actId="700"/>
          <ac:spMkLst>
            <pc:docMk/>
            <pc:sldMk cId="1905585650" sldId="3924"/>
            <ac:spMk id="2" creationId="{0B0C6B22-095E-A484-6F56-0F3F2E2A07B9}"/>
          </ac:spMkLst>
        </pc:spChg>
        <pc:spChg chg="mod ord">
          <ac:chgData name="Oleg Eyser" userId="624f5a1a6e585256" providerId="LiveId" clId="{0A43DAFE-E687-4CE2-B3E5-34B534234AD3}" dt="2023-08-22T12:48:54.702" v="3101" actId="700"/>
          <ac:spMkLst>
            <pc:docMk/>
            <pc:sldMk cId="1905585650" sldId="3924"/>
            <ac:spMk id="4" creationId="{27EB0398-1163-3497-C414-F7A88E2AE9E9}"/>
          </ac:spMkLst>
        </pc:spChg>
        <pc:spChg chg="mod">
          <ac:chgData name="Oleg Eyser" userId="624f5a1a6e585256" providerId="LiveId" clId="{0A43DAFE-E687-4CE2-B3E5-34B534234AD3}" dt="2023-08-22T13:46:30.714" v="5323" actId="1076"/>
          <ac:spMkLst>
            <pc:docMk/>
            <pc:sldMk cId="1905585650" sldId="3924"/>
            <ac:spMk id="6" creationId="{CD6540DA-286C-25F0-259C-500255149716}"/>
          </ac:spMkLst>
        </pc:spChg>
        <pc:spChg chg="mod">
          <ac:chgData name="Oleg Eyser" userId="624f5a1a6e585256" providerId="LiveId" clId="{0A43DAFE-E687-4CE2-B3E5-34B534234AD3}" dt="2023-08-22T13:43:55.770" v="5205" actId="1036"/>
          <ac:spMkLst>
            <pc:docMk/>
            <pc:sldMk cId="1905585650" sldId="3924"/>
            <ac:spMk id="7" creationId="{7955B87C-91B3-9867-5CB7-549C9D41B049}"/>
          </ac:spMkLst>
        </pc:spChg>
        <pc:picChg chg="mod modCrop">
          <ac:chgData name="Oleg Eyser" userId="624f5a1a6e585256" providerId="LiveId" clId="{0A43DAFE-E687-4CE2-B3E5-34B534234AD3}" dt="2023-08-22T13:44:21.811" v="5249" actId="1038"/>
          <ac:picMkLst>
            <pc:docMk/>
            <pc:sldMk cId="1905585650" sldId="3924"/>
            <ac:picMk id="5" creationId="{24B60755-BDE6-FF05-DA6C-6C51E192FD68}"/>
          </ac:picMkLst>
        </pc:picChg>
      </pc:sldChg>
      <pc:sldChg chg="modSp mod modClrScheme chgLayout">
        <pc:chgData name="Oleg Eyser" userId="624f5a1a6e585256" providerId="LiveId" clId="{0A43DAFE-E687-4CE2-B3E5-34B534234AD3}" dt="2023-08-22T13:47:15.996" v="5327" actId="1076"/>
        <pc:sldMkLst>
          <pc:docMk/>
          <pc:sldMk cId="2019845991" sldId="3925"/>
        </pc:sldMkLst>
        <pc:spChg chg="mod ord">
          <ac:chgData name="Oleg Eyser" userId="624f5a1a6e585256" providerId="LiveId" clId="{0A43DAFE-E687-4CE2-B3E5-34B534234AD3}" dt="2023-08-22T12:49:19.217" v="3159" actId="700"/>
          <ac:spMkLst>
            <pc:docMk/>
            <pc:sldMk cId="2019845991" sldId="3925"/>
            <ac:spMk id="2" creationId="{4105AE2D-BA3C-361D-E05E-5F7F58406FDE}"/>
          </ac:spMkLst>
        </pc:spChg>
        <pc:spChg chg="mod ord">
          <ac:chgData name="Oleg Eyser" userId="624f5a1a6e585256" providerId="LiveId" clId="{0A43DAFE-E687-4CE2-B3E5-34B534234AD3}" dt="2023-08-22T12:49:19.217" v="3159" actId="700"/>
          <ac:spMkLst>
            <pc:docMk/>
            <pc:sldMk cId="2019845991" sldId="3925"/>
            <ac:spMk id="4" creationId="{70E4A769-34D1-0E8A-9CD6-4083FEB68710}"/>
          </ac:spMkLst>
        </pc:spChg>
        <pc:spChg chg="mod">
          <ac:chgData name="Oleg Eyser" userId="624f5a1a6e585256" providerId="LiveId" clId="{0A43DAFE-E687-4CE2-B3E5-34B534234AD3}" dt="2023-08-22T13:47:15.996" v="5327" actId="1076"/>
          <ac:spMkLst>
            <pc:docMk/>
            <pc:sldMk cId="2019845991" sldId="3925"/>
            <ac:spMk id="6" creationId="{30944714-69D9-CE01-EA6D-E914444AC873}"/>
          </ac:spMkLst>
        </pc:spChg>
        <pc:spChg chg="mod">
          <ac:chgData name="Oleg Eyser" userId="624f5a1a6e585256" providerId="LiveId" clId="{0A43DAFE-E687-4CE2-B3E5-34B534234AD3}" dt="2023-08-22T12:49:23.904" v="3177" actId="1035"/>
          <ac:spMkLst>
            <pc:docMk/>
            <pc:sldMk cId="2019845991" sldId="3925"/>
            <ac:spMk id="8" creationId="{88F9AE9B-2CC2-3769-8B45-1A08D24229D3}"/>
          </ac:spMkLst>
        </pc:spChg>
        <pc:spChg chg="mod">
          <ac:chgData name="Oleg Eyser" userId="624f5a1a6e585256" providerId="LiveId" clId="{0A43DAFE-E687-4CE2-B3E5-34B534234AD3}" dt="2023-08-22T12:49:46.643" v="3262" actId="1036"/>
          <ac:spMkLst>
            <pc:docMk/>
            <pc:sldMk cId="2019845991" sldId="3925"/>
            <ac:spMk id="9" creationId="{0D16CEA7-0150-0C68-BDD9-A19565B88561}"/>
          </ac:spMkLst>
        </pc:spChg>
        <pc:spChg chg="mod">
          <ac:chgData name="Oleg Eyser" userId="624f5a1a6e585256" providerId="LiveId" clId="{0A43DAFE-E687-4CE2-B3E5-34B534234AD3}" dt="2023-08-22T12:49:42.388" v="3240" actId="1035"/>
          <ac:spMkLst>
            <pc:docMk/>
            <pc:sldMk cId="2019845991" sldId="3925"/>
            <ac:spMk id="10" creationId="{853D3D49-84F8-F642-6979-BD5B0FA799C7}"/>
          </ac:spMkLst>
        </pc:spChg>
        <pc:spChg chg="mod">
          <ac:chgData name="Oleg Eyser" userId="624f5a1a6e585256" providerId="LiveId" clId="{0A43DAFE-E687-4CE2-B3E5-34B534234AD3}" dt="2023-08-22T12:49:42.388" v="3240" actId="1035"/>
          <ac:spMkLst>
            <pc:docMk/>
            <pc:sldMk cId="2019845991" sldId="3925"/>
            <ac:spMk id="11" creationId="{B510DAE0-17F9-2663-F68F-A5E555225AB0}"/>
          </ac:spMkLst>
        </pc:spChg>
        <pc:picChg chg="mod">
          <ac:chgData name="Oleg Eyser" userId="624f5a1a6e585256" providerId="LiveId" clId="{0A43DAFE-E687-4CE2-B3E5-34B534234AD3}" dt="2023-08-22T12:49:31.731" v="3215" actId="1035"/>
          <ac:picMkLst>
            <pc:docMk/>
            <pc:sldMk cId="2019845991" sldId="3925"/>
            <ac:picMk id="5" creationId="{15C02845-E8A1-2F2C-AB17-8DFF9A377D63}"/>
          </ac:picMkLst>
        </pc:picChg>
        <pc:picChg chg="mod">
          <ac:chgData name="Oleg Eyser" userId="624f5a1a6e585256" providerId="LiveId" clId="{0A43DAFE-E687-4CE2-B3E5-34B534234AD3}" dt="2023-08-22T12:49:23.904" v="3177" actId="1035"/>
          <ac:picMkLst>
            <pc:docMk/>
            <pc:sldMk cId="2019845991" sldId="3925"/>
            <ac:picMk id="7" creationId="{E6D99A3C-69B8-E1BB-03ED-40D107FD6839}"/>
          </ac:picMkLst>
        </pc:picChg>
        <pc:cxnChg chg="mod">
          <ac:chgData name="Oleg Eyser" userId="624f5a1a6e585256" providerId="LiveId" clId="{0A43DAFE-E687-4CE2-B3E5-34B534234AD3}" dt="2023-08-22T12:49:49.596" v="3285" actId="1038"/>
          <ac:cxnSpMkLst>
            <pc:docMk/>
            <pc:sldMk cId="2019845991" sldId="3925"/>
            <ac:cxnSpMk id="13" creationId="{0C860EAF-8CC8-968B-3AB1-EE2219D0AFF7}"/>
          </ac:cxnSpMkLst>
        </pc:cxnChg>
      </pc:sldChg>
      <pc:sldChg chg="modSp mod modClrScheme chgLayout">
        <pc:chgData name="Oleg Eyser" userId="624f5a1a6e585256" providerId="LiveId" clId="{0A43DAFE-E687-4CE2-B3E5-34B534234AD3}" dt="2023-08-22T13:47:25.485" v="5329" actId="1076"/>
        <pc:sldMkLst>
          <pc:docMk/>
          <pc:sldMk cId="118008182" sldId="3926"/>
        </pc:sldMkLst>
        <pc:spChg chg="mod ord">
          <ac:chgData name="Oleg Eyser" userId="624f5a1a6e585256" providerId="LiveId" clId="{0A43DAFE-E687-4CE2-B3E5-34B534234AD3}" dt="2023-08-22T12:49:11.651" v="3133" actId="700"/>
          <ac:spMkLst>
            <pc:docMk/>
            <pc:sldMk cId="118008182" sldId="3926"/>
            <ac:spMk id="2" creationId="{F9813A83-A8EF-9FB5-7C68-CD3A4773F1FD}"/>
          </ac:spMkLst>
        </pc:spChg>
        <pc:spChg chg="mod ord">
          <ac:chgData name="Oleg Eyser" userId="624f5a1a6e585256" providerId="LiveId" clId="{0A43DAFE-E687-4CE2-B3E5-34B534234AD3}" dt="2023-08-22T12:49:11.651" v="3133" actId="700"/>
          <ac:spMkLst>
            <pc:docMk/>
            <pc:sldMk cId="118008182" sldId="3926"/>
            <ac:spMk id="4" creationId="{9CCDAEBD-F5FF-8F25-4A27-949A789638F7}"/>
          </ac:spMkLst>
        </pc:spChg>
        <pc:spChg chg="mod">
          <ac:chgData name="Oleg Eyser" userId="624f5a1a6e585256" providerId="LiveId" clId="{0A43DAFE-E687-4CE2-B3E5-34B534234AD3}" dt="2023-08-22T13:47:25.485" v="5329" actId="1076"/>
          <ac:spMkLst>
            <pc:docMk/>
            <pc:sldMk cId="118008182" sldId="3926"/>
            <ac:spMk id="6" creationId="{A75C1D4F-3BE7-69C8-8BAC-4D3A1DA54289}"/>
          </ac:spMkLst>
        </pc:spChg>
      </pc:sldChg>
      <pc:sldChg chg="addSp delSp modSp mod modClrScheme chgLayout">
        <pc:chgData name="Oleg Eyser" userId="624f5a1a6e585256" providerId="LiveId" clId="{0A43DAFE-E687-4CE2-B3E5-34B534234AD3}" dt="2023-08-22T14:33:23.538" v="6686" actId="1037"/>
        <pc:sldMkLst>
          <pc:docMk/>
          <pc:sldMk cId="4146788078" sldId="3927"/>
        </pc:sldMkLst>
        <pc:spChg chg="mod ord">
          <ac:chgData name="Oleg Eyser" userId="624f5a1a6e585256" providerId="LiveId" clId="{0A43DAFE-E687-4CE2-B3E5-34B534234AD3}" dt="2023-08-22T14:25:28.808" v="5843" actId="700"/>
          <ac:spMkLst>
            <pc:docMk/>
            <pc:sldMk cId="4146788078" sldId="3927"/>
            <ac:spMk id="2" creationId="{692AD564-0BFD-F7C4-4A0A-9910B0BDC9D0}"/>
          </ac:spMkLst>
        </pc:spChg>
        <pc:spChg chg="mod ord">
          <ac:chgData name="Oleg Eyser" userId="624f5a1a6e585256" providerId="LiveId" clId="{0A43DAFE-E687-4CE2-B3E5-34B534234AD3}" dt="2023-08-22T14:25:28.808" v="5843" actId="700"/>
          <ac:spMkLst>
            <pc:docMk/>
            <pc:sldMk cId="4146788078" sldId="3927"/>
            <ac:spMk id="4" creationId="{C2E69A8C-9844-9F90-5D03-831B878A43FA}"/>
          </ac:spMkLst>
        </pc:spChg>
        <pc:spChg chg="del mod">
          <ac:chgData name="Oleg Eyser" userId="624f5a1a6e585256" providerId="LiveId" clId="{0A43DAFE-E687-4CE2-B3E5-34B534234AD3}" dt="2023-08-22T14:25:23.084" v="5831" actId="478"/>
          <ac:spMkLst>
            <pc:docMk/>
            <pc:sldMk cId="4146788078" sldId="3927"/>
            <ac:spMk id="5" creationId="{8011CDA5-7327-4DE7-A265-A01C3B74758C}"/>
          </ac:spMkLst>
        </pc:spChg>
        <pc:spChg chg="add del mod">
          <ac:chgData name="Oleg Eyser" userId="624f5a1a6e585256" providerId="LiveId" clId="{0A43DAFE-E687-4CE2-B3E5-34B534234AD3}" dt="2023-08-22T14:25:20.876" v="5829" actId="478"/>
          <ac:spMkLst>
            <pc:docMk/>
            <pc:sldMk cId="4146788078" sldId="3927"/>
            <ac:spMk id="9" creationId="{5E90ADDE-66E9-1F33-B49E-72C63F3D2B5A}"/>
          </ac:spMkLst>
        </pc:spChg>
        <pc:spChg chg="add del mod">
          <ac:chgData name="Oleg Eyser" userId="624f5a1a6e585256" providerId="LiveId" clId="{0A43DAFE-E687-4CE2-B3E5-34B534234AD3}" dt="2023-08-22T14:25:22.037" v="5830" actId="478"/>
          <ac:spMkLst>
            <pc:docMk/>
            <pc:sldMk cId="4146788078" sldId="3927"/>
            <ac:spMk id="10" creationId="{47F1D69B-C167-2B0D-00DA-C7393282E836}"/>
          </ac:spMkLst>
        </pc:spChg>
        <pc:spChg chg="add del mod">
          <ac:chgData name="Oleg Eyser" userId="624f5a1a6e585256" providerId="LiveId" clId="{0A43DAFE-E687-4CE2-B3E5-34B534234AD3}" dt="2023-08-22T14:25:20.031" v="5828" actId="478"/>
          <ac:spMkLst>
            <pc:docMk/>
            <pc:sldMk cId="4146788078" sldId="3927"/>
            <ac:spMk id="11" creationId="{FE221BC7-191D-8501-8022-484ED4DBE367}"/>
          </ac:spMkLst>
        </pc:spChg>
        <pc:spChg chg="add mod">
          <ac:chgData name="Oleg Eyser" userId="624f5a1a6e585256" providerId="LiveId" clId="{0A43DAFE-E687-4CE2-B3E5-34B534234AD3}" dt="2023-08-22T14:29:58.072" v="6302" actId="554"/>
          <ac:spMkLst>
            <pc:docMk/>
            <pc:sldMk cId="4146788078" sldId="3927"/>
            <ac:spMk id="13" creationId="{D7A180D4-F91C-0B66-7C00-43301F6D3CBD}"/>
          </ac:spMkLst>
        </pc:spChg>
        <pc:spChg chg="add mod">
          <ac:chgData name="Oleg Eyser" userId="624f5a1a6e585256" providerId="LiveId" clId="{0A43DAFE-E687-4CE2-B3E5-34B534234AD3}" dt="2023-08-22T14:33:23.538" v="6686" actId="1037"/>
          <ac:spMkLst>
            <pc:docMk/>
            <pc:sldMk cId="4146788078" sldId="3927"/>
            <ac:spMk id="17" creationId="{E307F5BE-9250-0A77-9A4E-60E1EF6806D2}"/>
          </ac:spMkLst>
        </pc:spChg>
        <pc:spChg chg="add mod">
          <ac:chgData name="Oleg Eyser" userId="624f5a1a6e585256" providerId="LiveId" clId="{0A43DAFE-E687-4CE2-B3E5-34B534234AD3}" dt="2023-08-22T14:30:40.942" v="6352" actId="1038"/>
          <ac:spMkLst>
            <pc:docMk/>
            <pc:sldMk cId="4146788078" sldId="3927"/>
            <ac:spMk id="20" creationId="{B0FC5A87-5743-1FA0-1EBB-02C00228AD8C}"/>
          </ac:spMkLst>
        </pc:spChg>
        <pc:spChg chg="add mod">
          <ac:chgData name="Oleg Eyser" userId="624f5a1a6e585256" providerId="LiveId" clId="{0A43DAFE-E687-4CE2-B3E5-34B534234AD3}" dt="2023-08-22T14:32:22.555" v="6560" actId="20577"/>
          <ac:spMkLst>
            <pc:docMk/>
            <pc:sldMk cId="4146788078" sldId="3927"/>
            <ac:spMk id="23" creationId="{6EAF591F-5E73-A83F-2BB6-6802FA9847CC}"/>
          </ac:spMkLst>
        </pc:spChg>
        <pc:spChg chg="add del mod">
          <ac:chgData name="Oleg Eyser" userId="624f5a1a6e585256" providerId="LiveId" clId="{0A43DAFE-E687-4CE2-B3E5-34B534234AD3}" dt="2023-08-22T14:32:14.860" v="6543" actId="478"/>
          <ac:spMkLst>
            <pc:docMk/>
            <pc:sldMk cId="4146788078" sldId="3927"/>
            <ac:spMk id="24" creationId="{31B7F54E-D0A8-B556-3335-738958F5B5F3}"/>
          </ac:spMkLst>
        </pc:spChg>
        <pc:picChg chg="add del mod">
          <ac:chgData name="Oleg Eyser" userId="624f5a1a6e585256" providerId="LiveId" clId="{0A43DAFE-E687-4CE2-B3E5-34B534234AD3}" dt="2023-08-22T14:25:15.549" v="5826" actId="478"/>
          <ac:picMkLst>
            <pc:docMk/>
            <pc:sldMk cId="4146788078" sldId="3927"/>
            <ac:picMk id="3" creationId="{32C6EA51-5495-E2EB-4BDF-BC49CBE0237B}"/>
          </ac:picMkLst>
        </pc:picChg>
        <pc:picChg chg="add mod">
          <ac:chgData name="Oleg Eyser" userId="624f5a1a6e585256" providerId="LiveId" clId="{0A43DAFE-E687-4CE2-B3E5-34B534234AD3}" dt="2023-08-22T14:27:19.511" v="5926" actId="12788"/>
          <ac:picMkLst>
            <pc:docMk/>
            <pc:sldMk cId="4146788078" sldId="3927"/>
            <ac:picMk id="12" creationId="{63FE9ECC-B74A-5A9A-E9F8-A3879CB1EA3A}"/>
          </ac:picMkLst>
        </pc:picChg>
        <pc:cxnChg chg="add del mod">
          <ac:chgData name="Oleg Eyser" userId="624f5a1a6e585256" providerId="LiveId" clId="{0A43DAFE-E687-4CE2-B3E5-34B534234AD3}" dt="2023-08-22T14:25:20.031" v="5828" actId="478"/>
          <ac:cxnSpMkLst>
            <pc:docMk/>
            <pc:sldMk cId="4146788078" sldId="3927"/>
            <ac:cxnSpMk id="6" creationId="{1AD611AD-9B81-FA59-7AA7-D5A530CFB5E8}"/>
          </ac:cxnSpMkLst>
        </pc:cxnChg>
        <pc:cxnChg chg="add del mod">
          <ac:chgData name="Oleg Eyser" userId="624f5a1a6e585256" providerId="LiveId" clId="{0A43DAFE-E687-4CE2-B3E5-34B534234AD3}" dt="2023-08-22T14:25:20.031" v="5828" actId="478"/>
          <ac:cxnSpMkLst>
            <pc:docMk/>
            <pc:sldMk cId="4146788078" sldId="3927"/>
            <ac:cxnSpMk id="7" creationId="{8F4B6BC7-A929-0F49-5E68-AA757E428B37}"/>
          </ac:cxnSpMkLst>
        </pc:cxnChg>
        <pc:cxnChg chg="add del mod">
          <ac:chgData name="Oleg Eyser" userId="624f5a1a6e585256" providerId="LiveId" clId="{0A43DAFE-E687-4CE2-B3E5-34B534234AD3}" dt="2023-08-22T14:25:20.031" v="5828" actId="478"/>
          <ac:cxnSpMkLst>
            <pc:docMk/>
            <pc:sldMk cId="4146788078" sldId="3927"/>
            <ac:cxnSpMk id="8" creationId="{A0A894D6-A3EB-A3F1-2E0B-CF16BE97B83E}"/>
          </ac:cxnSpMkLst>
        </pc:cxnChg>
        <pc:cxnChg chg="add mod">
          <ac:chgData name="Oleg Eyser" userId="624f5a1a6e585256" providerId="LiveId" clId="{0A43DAFE-E687-4CE2-B3E5-34B534234AD3}" dt="2023-08-22T14:29:58.072" v="6302" actId="554"/>
          <ac:cxnSpMkLst>
            <pc:docMk/>
            <pc:sldMk cId="4146788078" sldId="3927"/>
            <ac:cxnSpMk id="15" creationId="{CB7B42D5-C390-2D4F-156A-A099C45D7C36}"/>
          </ac:cxnSpMkLst>
        </pc:cxnChg>
        <pc:cxnChg chg="add mod">
          <ac:chgData name="Oleg Eyser" userId="624f5a1a6e585256" providerId="LiveId" clId="{0A43DAFE-E687-4CE2-B3E5-34B534234AD3}" dt="2023-08-22T14:33:23.538" v="6686" actId="1037"/>
          <ac:cxnSpMkLst>
            <pc:docMk/>
            <pc:sldMk cId="4146788078" sldId="3927"/>
            <ac:cxnSpMk id="18" creationId="{54DF7CD4-E000-94E4-6949-B5AF1156468B}"/>
          </ac:cxnSpMkLst>
        </pc:cxnChg>
        <pc:cxnChg chg="add mod">
          <ac:chgData name="Oleg Eyser" userId="624f5a1a6e585256" providerId="LiveId" clId="{0A43DAFE-E687-4CE2-B3E5-34B534234AD3}" dt="2023-08-22T14:30:40.942" v="6352" actId="1038"/>
          <ac:cxnSpMkLst>
            <pc:docMk/>
            <pc:sldMk cId="4146788078" sldId="3927"/>
            <ac:cxnSpMk id="21" creationId="{C9B75151-4473-69EA-AE22-CB8B268DC2F1}"/>
          </ac:cxnSpMkLst>
        </pc:cxnChg>
      </pc:sldChg>
      <pc:sldChg chg="addSp delSp modSp new mod chgLayout">
        <pc:chgData name="Oleg Eyser" userId="624f5a1a6e585256" providerId="LiveId" clId="{0A43DAFE-E687-4CE2-B3E5-34B534234AD3}" dt="2023-08-22T14:24:05.832" v="5822" actId="20577"/>
        <pc:sldMkLst>
          <pc:docMk/>
          <pc:sldMk cId="195424949" sldId="3928"/>
        </pc:sldMkLst>
        <pc:spChg chg="mod ord">
          <ac:chgData name="Oleg Eyser" userId="624f5a1a6e585256" providerId="LiveId" clId="{0A43DAFE-E687-4CE2-B3E5-34B534234AD3}" dt="2023-08-22T14:24:05.832" v="5822" actId="20577"/>
          <ac:spMkLst>
            <pc:docMk/>
            <pc:sldMk cId="195424949" sldId="3928"/>
            <ac:spMk id="2" creationId="{3DD557A3-CB0C-54D5-47C2-84164EB75629}"/>
          </ac:spMkLst>
        </pc:spChg>
        <pc:spChg chg="mod ord">
          <ac:chgData name="Oleg Eyser" userId="624f5a1a6e585256" providerId="LiveId" clId="{0A43DAFE-E687-4CE2-B3E5-34B534234AD3}" dt="2023-08-22T12:50:29.147" v="3327" actId="700"/>
          <ac:spMkLst>
            <pc:docMk/>
            <pc:sldMk cId="195424949" sldId="3928"/>
            <ac:spMk id="3" creationId="{7ACBEA44-85C9-45C7-DBA2-1EE0F4796FF4}"/>
          </ac:spMkLst>
        </pc:spChg>
        <pc:spChg chg="add mod">
          <ac:chgData name="Oleg Eyser" userId="624f5a1a6e585256" providerId="LiveId" clId="{0A43DAFE-E687-4CE2-B3E5-34B534234AD3}" dt="2023-08-22T13:50:16.015" v="5421" actId="1076"/>
          <ac:spMkLst>
            <pc:docMk/>
            <pc:sldMk cId="195424949" sldId="3928"/>
            <ac:spMk id="4" creationId="{14DEDD7A-FCF5-64C3-E3C5-F048D9A98412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5" creationId="{DD04E44A-8614-1749-D78B-A1831146B8B8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6" creationId="{A7E833EB-5F70-590C-E17C-5DCEF8583016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7" creationId="{83347D33-5390-3831-4940-09085DC75B13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8" creationId="{57C6A966-FD4F-0FBE-C054-A05089DC46D0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9" creationId="{16275F71-B8DC-95A7-B6B2-C70805925B0C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10" creationId="{DB914192-844E-49AA-E0E7-FD0574E2E9D8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11" creationId="{73F812D9-38B2-29FE-0724-4963578C8258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12" creationId="{245300C1-E36A-A723-62CB-FE26BCB513A2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13" creationId="{A1509740-5E0E-DA68-603E-E6C43621D2DE}"/>
          </ac:spMkLst>
        </pc:spChg>
        <pc:spChg chg="add mod">
          <ac:chgData name="Oleg Eyser" userId="624f5a1a6e585256" providerId="LiveId" clId="{0A43DAFE-E687-4CE2-B3E5-34B534234AD3}" dt="2023-08-21T21:15:03.796" v="1252" actId="1037"/>
          <ac:spMkLst>
            <pc:docMk/>
            <pc:sldMk cId="195424949" sldId="3928"/>
            <ac:spMk id="14" creationId="{0D0BA0EE-186E-F966-8643-FDE04B99D26D}"/>
          </ac:spMkLst>
        </pc:spChg>
        <pc:spChg chg="add mod">
          <ac:chgData name="Oleg Eyser" userId="624f5a1a6e585256" providerId="LiveId" clId="{0A43DAFE-E687-4CE2-B3E5-34B534234AD3}" dt="2023-08-22T12:50:43.085" v="3368" actId="1035"/>
          <ac:spMkLst>
            <pc:docMk/>
            <pc:sldMk cId="195424949" sldId="3928"/>
            <ac:spMk id="18" creationId="{BEE6A95F-EBB8-B836-53FA-6FBC4168514E}"/>
          </ac:spMkLst>
        </pc:spChg>
        <pc:spChg chg="add mod">
          <ac:chgData name="Oleg Eyser" userId="624f5a1a6e585256" providerId="LiveId" clId="{0A43DAFE-E687-4CE2-B3E5-34B534234AD3}" dt="2023-08-22T12:50:43.085" v="3368" actId="1035"/>
          <ac:spMkLst>
            <pc:docMk/>
            <pc:sldMk cId="195424949" sldId="3928"/>
            <ac:spMk id="19" creationId="{FE2C8CE5-5D54-F50F-6504-DCC9B2FB8158}"/>
          </ac:spMkLst>
        </pc:spChg>
        <pc:picChg chg="add mod">
          <ac:chgData name="Oleg Eyser" userId="624f5a1a6e585256" providerId="LiveId" clId="{0A43DAFE-E687-4CE2-B3E5-34B534234AD3}" dt="2023-08-22T12:50:43.085" v="3368" actId="1035"/>
          <ac:picMkLst>
            <pc:docMk/>
            <pc:sldMk cId="195424949" sldId="3928"/>
            <ac:picMk id="16" creationId="{7FB78313-E0C9-0A03-6515-7B52EF897AB2}"/>
          </ac:picMkLst>
        </pc:picChg>
        <pc:picChg chg="add mod">
          <ac:chgData name="Oleg Eyser" userId="624f5a1a6e585256" providerId="LiveId" clId="{0A43DAFE-E687-4CE2-B3E5-34B534234AD3}" dt="2023-08-22T12:50:43.085" v="3368" actId="1035"/>
          <ac:picMkLst>
            <pc:docMk/>
            <pc:sldMk cId="195424949" sldId="3928"/>
            <ac:picMk id="17" creationId="{3DF7DE15-3528-5FE7-1C0A-0A1128C69C08}"/>
          </ac:picMkLst>
        </pc:picChg>
        <pc:picChg chg="add del mod">
          <ac:chgData name="Oleg Eyser" userId="624f5a1a6e585256" providerId="LiveId" clId="{0A43DAFE-E687-4CE2-B3E5-34B534234AD3}" dt="2023-08-21T21:25:14.792" v="1503" actId="478"/>
          <ac:picMkLst>
            <pc:docMk/>
            <pc:sldMk cId="195424949" sldId="3928"/>
            <ac:picMk id="20" creationId="{36341DED-B5AE-2668-4C2B-4F65EDF671B7}"/>
          </ac:picMkLst>
        </pc:picChg>
        <pc:cxnChg chg="add mod">
          <ac:chgData name="Oleg Eyser" userId="624f5a1a6e585256" providerId="LiveId" clId="{0A43DAFE-E687-4CE2-B3E5-34B534234AD3}" dt="2023-08-21T21:15:03.796" v="1252" actId="1037"/>
          <ac:cxnSpMkLst>
            <pc:docMk/>
            <pc:sldMk cId="195424949" sldId="3928"/>
            <ac:cxnSpMk id="15" creationId="{7FF2C5B3-60C5-133E-B436-308993684120}"/>
          </ac:cxnSpMkLst>
        </pc:cxnChg>
      </pc:sldChg>
      <pc:sldChg chg="addSp delSp modSp new mod">
        <pc:chgData name="Oleg Eyser" userId="624f5a1a6e585256" providerId="LiveId" clId="{0A43DAFE-E687-4CE2-B3E5-34B534234AD3}" dt="2023-08-22T13:51:12.139" v="5436" actId="1076"/>
        <pc:sldMkLst>
          <pc:docMk/>
          <pc:sldMk cId="3193956318" sldId="3929"/>
        </pc:sldMkLst>
        <pc:spChg chg="mod">
          <ac:chgData name="Oleg Eyser" userId="624f5a1a6e585256" providerId="LiveId" clId="{0A43DAFE-E687-4CE2-B3E5-34B534234AD3}" dt="2023-08-21T21:09:19.155" v="1107" actId="20577"/>
          <ac:spMkLst>
            <pc:docMk/>
            <pc:sldMk cId="3193956318" sldId="3929"/>
            <ac:spMk id="2" creationId="{E10A45D7-0B9D-D5E0-E6E8-DDB5F0BE66AB}"/>
          </ac:spMkLst>
        </pc:spChg>
        <pc:spChg chg="add mod">
          <ac:chgData name="Oleg Eyser" userId="624f5a1a6e585256" providerId="LiveId" clId="{0A43DAFE-E687-4CE2-B3E5-34B534234AD3}" dt="2023-08-22T13:51:12.139" v="5436" actId="1076"/>
          <ac:spMkLst>
            <pc:docMk/>
            <pc:sldMk cId="3193956318" sldId="3929"/>
            <ac:spMk id="11" creationId="{BCB4057E-25B9-6BBF-2A74-2118C9D5A128}"/>
          </ac:spMkLst>
        </pc:spChg>
        <pc:picChg chg="add del mod">
          <ac:chgData name="Oleg Eyser" userId="624f5a1a6e585256" providerId="LiveId" clId="{0A43DAFE-E687-4CE2-B3E5-34B534234AD3}" dt="2023-08-21T21:10:02.828" v="1108" actId="478"/>
          <ac:picMkLst>
            <pc:docMk/>
            <pc:sldMk cId="3193956318" sldId="3929"/>
            <ac:picMk id="5" creationId="{85C67A81-4E1D-6661-251A-C18E4DEDDBDB}"/>
          </ac:picMkLst>
        </pc:picChg>
        <pc:picChg chg="add mod">
          <ac:chgData name="Oleg Eyser" userId="624f5a1a6e585256" providerId="LiveId" clId="{0A43DAFE-E687-4CE2-B3E5-34B534234AD3}" dt="2023-08-21T21:11:20.418" v="1123" actId="1076"/>
          <ac:picMkLst>
            <pc:docMk/>
            <pc:sldMk cId="3193956318" sldId="3929"/>
            <ac:picMk id="7" creationId="{8FC048D1-83E5-5465-6A55-DEB2BDDBF1F2}"/>
          </ac:picMkLst>
        </pc:picChg>
        <pc:picChg chg="add mod">
          <ac:chgData name="Oleg Eyser" userId="624f5a1a6e585256" providerId="LiveId" clId="{0A43DAFE-E687-4CE2-B3E5-34B534234AD3}" dt="2023-08-21T21:11:22.900" v="1124" actId="1076"/>
          <ac:picMkLst>
            <pc:docMk/>
            <pc:sldMk cId="3193956318" sldId="3929"/>
            <ac:picMk id="9" creationId="{3EB46C98-D5B0-1A4C-FA41-88B08D2FE6F2}"/>
          </ac:picMkLst>
        </pc:picChg>
        <pc:picChg chg="add mod">
          <ac:chgData name="Oleg Eyser" userId="624f5a1a6e585256" providerId="LiveId" clId="{0A43DAFE-E687-4CE2-B3E5-34B534234AD3}" dt="2023-08-22T13:13:20.845" v="4322" actId="14100"/>
          <ac:picMkLst>
            <pc:docMk/>
            <pc:sldMk cId="3193956318" sldId="3929"/>
            <ac:picMk id="13" creationId="{B22B95F4-B226-1DD7-023B-B79E3B3A5814}"/>
          </ac:picMkLst>
        </pc:picChg>
      </pc:sldChg>
      <pc:sldChg chg="addSp delSp modSp add mod">
        <pc:chgData name="Oleg Eyser" userId="624f5a1a6e585256" providerId="LiveId" clId="{0A43DAFE-E687-4CE2-B3E5-34B534234AD3}" dt="2023-08-22T13:51:40.816" v="5439" actId="1076"/>
        <pc:sldMkLst>
          <pc:docMk/>
          <pc:sldMk cId="1231659745" sldId="3930"/>
        </pc:sldMkLst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5" creationId="{A865E0E6-9521-3D24-CC7E-6752C0E4140D}"/>
          </ac:spMkLst>
        </pc:spChg>
        <pc:spChg chg="del">
          <ac:chgData name="Oleg Eyser" userId="624f5a1a6e585256" providerId="LiveId" clId="{0A43DAFE-E687-4CE2-B3E5-34B534234AD3}" dt="2023-08-21T21:41:05.900" v="2257" actId="478"/>
          <ac:spMkLst>
            <pc:docMk/>
            <pc:sldMk cId="1231659745" sldId="3930"/>
            <ac:spMk id="7" creationId="{721E6233-9C28-4F1D-93A2-4FC173012A37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9" creationId="{E7AB7C0C-E645-E435-7287-1CB06C7D1B47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10" creationId="{3C51D362-7406-F575-1322-3F68FAE458B2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14" creationId="{E6FA3858-974B-3DE5-4AEE-A41ACACA83F7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16" creationId="{64D7AC45-299E-7EE8-4005-1FC4D7DD22C8}"/>
          </ac:spMkLst>
        </pc:spChg>
        <pc:spChg chg="add mod ord">
          <ac:chgData name="Oleg Eyser" userId="624f5a1a6e585256" providerId="LiveId" clId="{0A43DAFE-E687-4CE2-B3E5-34B534234AD3}" dt="2023-08-22T12:59:44.617" v="4142" actId="166"/>
          <ac:spMkLst>
            <pc:docMk/>
            <pc:sldMk cId="1231659745" sldId="3930"/>
            <ac:spMk id="17" creationId="{5C8F369D-B18C-6F88-7E4E-1E37BED0CBC7}"/>
          </ac:spMkLst>
        </pc:spChg>
        <pc:spChg chg="add mod">
          <ac:chgData name="Oleg Eyser" userId="624f5a1a6e585256" providerId="LiveId" clId="{0A43DAFE-E687-4CE2-B3E5-34B534234AD3}" dt="2023-08-22T12:59:40.550" v="4141" actId="1038"/>
          <ac:spMkLst>
            <pc:docMk/>
            <pc:sldMk cId="1231659745" sldId="3930"/>
            <ac:spMk id="18" creationId="{B2BA5BF0-A2AE-5810-9319-8E2B6AACC911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20" creationId="{7F037EBE-F015-2229-AC9E-347F4B530F4B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22" creationId="{0A045A95-ABEF-EF2D-983F-A8044B52B3BB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23" creationId="{BFAB8CB6-ABE5-17C6-DD87-289ECC4464B2}"/>
          </ac:spMkLst>
        </pc:spChg>
        <pc:spChg chg="del mod">
          <ac:chgData name="Oleg Eyser" userId="624f5a1a6e585256" providerId="LiveId" clId="{0A43DAFE-E687-4CE2-B3E5-34B534234AD3}" dt="2023-08-21T21:41:11.903" v="2261" actId="478"/>
          <ac:spMkLst>
            <pc:docMk/>
            <pc:sldMk cId="1231659745" sldId="3930"/>
            <ac:spMk id="25" creationId="{92C01997-EDF1-4399-9654-1AE77CE5AC8E}"/>
          </ac:spMkLst>
        </pc:spChg>
        <pc:spChg chg="del">
          <ac:chgData name="Oleg Eyser" userId="624f5a1a6e585256" providerId="LiveId" clId="{0A43DAFE-E687-4CE2-B3E5-34B534234AD3}" dt="2023-08-21T21:41:11.903" v="2261" actId="478"/>
          <ac:spMkLst>
            <pc:docMk/>
            <pc:sldMk cId="1231659745" sldId="3930"/>
            <ac:spMk id="26" creationId="{C7DCDFBF-AED3-4BBC-AB55-166E4636C964}"/>
          </ac:spMkLst>
        </pc:spChg>
        <pc:spChg chg="del">
          <ac:chgData name="Oleg Eyser" userId="624f5a1a6e585256" providerId="LiveId" clId="{0A43DAFE-E687-4CE2-B3E5-34B534234AD3}" dt="2023-08-21T21:41:14.955" v="2264" actId="478"/>
          <ac:spMkLst>
            <pc:docMk/>
            <pc:sldMk cId="1231659745" sldId="3930"/>
            <ac:spMk id="27" creationId="{460C270F-0AA7-494C-9DE9-21C3F9C06D04}"/>
          </ac:spMkLst>
        </pc:spChg>
        <pc:spChg chg="del">
          <ac:chgData name="Oleg Eyser" userId="624f5a1a6e585256" providerId="LiveId" clId="{0A43DAFE-E687-4CE2-B3E5-34B534234AD3}" dt="2023-08-21T21:41:11.903" v="2261" actId="478"/>
          <ac:spMkLst>
            <pc:docMk/>
            <pc:sldMk cId="1231659745" sldId="3930"/>
            <ac:spMk id="28" creationId="{1D40B1B7-8EF9-4E83-8DDF-C666D8EFC81F}"/>
          </ac:spMkLst>
        </pc:spChg>
        <pc:spChg chg="mod">
          <ac:chgData name="Oleg Eyser" userId="624f5a1a6e585256" providerId="LiveId" clId="{0A43DAFE-E687-4CE2-B3E5-34B534234AD3}" dt="2023-08-22T13:51:40.816" v="5439" actId="1076"/>
          <ac:spMkLst>
            <pc:docMk/>
            <pc:sldMk cId="1231659745" sldId="3930"/>
            <ac:spMk id="29" creationId="{C494051C-5D93-47A6-86B5-864A848520DC}"/>
          </ac:spMkLst>
        </pc:spChg>
        <pc:spChg chg="del">
          <ac:chgData name="Oleg Eyser" userId="624f5a1a6e585256" providerId="LiveId" clId="{0A43DAFE-E687-4CE2-B3E5-34B534234AD3}" dt="2023-08-21T21:41:04.789" v="2256" actId="478"/>
          <ac:spMkLst>
            <pc:docMk/>
            <pc:sldMk cId="1231659745" sldId="3930"/>
            <ac:spMk id="30" creationId="{21D37BE6-C4E9-4A96-A0B6-13523494D55B}"/>
          </ac:spMkLst>
        </pc:spChg>
        <pc:spChg chg="del">
          <ac:chgData name="Oleg Eyser" userId="624f5a1a6e585256" providerId="LiveId" clId="{0A43DAFE-E687-4CE2-B3E5-34B534234AD3}" dt="2023-08-21T21:41:17.589" v="2265" actId="478"/>
          <ac:spMkLst>
            <pc:docMk/>
            <pc:sldMk cId="1231659745" sldId="3930"/>
            <ac:spMk id="31" creationId="{5F2770A4-96A1-483E-BA17-B3ABE9326ECF}"/>
          </ac:spMkLst>
        </pc:spChg>
        <pc:spChg chg="del">
          <ac:chgData name="Oleg Eyser" userId="624f5a1a6e585256" providerId="LiveId" clId="{0A43DAFE-E687-4CE2-B3E5-34B534234AD3}" dt="2023-08-21T21:41:11.903" v="2261" actId="478"/>
          <ac:spMkLst>
            <pc:docMk/>
            <pc:sldMk cId="1231659745" sldId="3930"/>
            <ac:spMk id="32" creationId="{1DBD2C0B-11B5-46BD-9975-F68F22CA221A}"/>
          </ac:spMkLst>
        </pc:spChg>
        <pc:spChg chg="add mod">
          <ac:chgData name="Oleg Eyser" userId="624f5a1a6e585256" providerId="LiveId" clId="{0A43DAFE-E687-4CE2-B3E5-34B534234AD3}" dt="2023-08-22T12:56:52.613" v="3929" actId="164"/>
          <ac:spMkLst>
            <pc:docMk/>
            <pc:sldMk cId="1231659745" sldId="3930"/>
            <ac:spMk id="33" creationId="{D9D739A4-551B-D887-142F-8B21EE4BDFD0}"/>
          </ac:spMkLst>
        </pc:spChg>
        <pc:spChg chg="add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36" creationId="{ED9FB8CC-E547-5FC3-4A2F-5A6EAA54AE5A}"/>
          </ac:spMkLst>
        </pc:spChg>
        <pc:spChg chg="add del mod">
          <ac:chgData name="Oleg Eyser" userId="624f5a1a6e585256" providerId="LiveId" clId="{0A43DAFE-E687-4CE2-B3E5-34B534234AD3}" dt="2023-08-21T21:43:46.029" v="2484" actId="478"/>
          <ac:spMkLst>
            <pc:docMk/>
            <pc:sldMk cId="1231659745" sldId="3930"/>
            <ac:spMk id="37" creationId="{CB8DF276-ACD8-2348-3BE1-9A4438BD3DE3}"/>
          </ac:spMkLst>
        </pc:spChg>
        <pc:spChg chg="add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38" creationId="{37B9C413-C7D9-9604-C4FF-6957B7CB3935}"/>
          </ac:spMkLst>
        </pc:spChg>
        <pc:spChg chg="mod">
          <ac:chgData name="Oleg Eyser" userId="624f5a1a6e585256" providerId="LiveId" clId="{0A43DAFE-E687-4CE2-B3E5-34B534234AD3}" dt="2023-08-21T21:43:24.029" v="2469"/>
          <ac:spMkLst>
            <pc:docMk/>
            <pc:sldMk cId="1231659745" sldId="3930"/>
            <ac:spMk id="40" creationId="{C7397998-9E8D-71DC-7C1E-66C2DC9D0B4E}"/>
          </ac:spMkLst>
        </pc:spChg>
        <pc:spChg chg="mod">
          <ac:chgData name="Oleg Eyser" userId="624f5a1a6e585256" providerId="LiveId" clId="{0A43DAFE-E687-4CE2-B3E5-34B534234AD3}" dt="2023-08-21T21:43:24.029" v="2469"/>
          <ac:spMkLst>
            <pc:docMk/>
            <pc:sldMk cId="1231659745" sldId="3930"/>
            <ac:spMk id="41" creationId="{27818856-3F2D-954F-1683-EFAF61298D4D}"/>
          </ac:spMkLst>
        </pc:spChg>
        <pc:spChg chg="add del mod">
          <ac:chgData name="Oleg Eyser" userId="624f5a1a6e585256" providerId="LiveId" clId="{0A43DAFE-E687-4CE2-B3E5-34B534234AD3}" dt="2023-08-21T21:44:53.718" v="2497" actId="478"/>
          <ac:spMkLst>
            <pc:docMk/>
            <pc:sldMk cId="1231659745" sldId="3930"/>
            <ac:spMk id="43" creationId="{CED0994E-E5F9-0317-59FC-E607C4BE4187}"/>
          </ac:spMkLst>
        </pc:spChg>
        <pc:spChg chg="add del mod">
          <ac:chgData name="Oleg Eyser" userId="624f5a1a6e585256" providerId="LiveId" clId="{0A43DAFE-E687-4CE2-B3E5-34B534234AD3}" dt="2023-08-21T21:44:53.718" v="2497" actId="478"/>
          <ac:spMkLst>
            <pc:docMk/>
            <pc:sldMk cId="1231659745" sldId="3930"/>
            <ac:spMk id="44" creationId="{6C6410A5-E9E6-ECEC-C4BC-C74CB42B46E3}"/>
          </ac:spMkLst>
        </pc:spChg>
        <pc:spChg chg="add del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47" creationId="{97AA94E3-5A93-33F1-55DA-6AD1E912FF45}"/>
          </ac:spMkLst>
        </pc:spChg>
        <pc:spChg chg="add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48" creationId="{A18AFA1D-5970-96F0-FBAF-804C7B96D44B}"/>
          </ac:spMkLst>
        </pc:spChg>
        <pc:spChg chg="add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52" creationId="{599ADAF8-6DDA-FF53-7CF5-4F4859EC59D9}"/>
          </ac:spMkLst>
        </pc:spChg>
        <pc:spChg chg="add mod">
          <ac:chgData name="Oleg Eyser" userId="624f5a1a6e585256" providerId="LiveId" clId="{0A43DAFE-E687-4CE2-B3E5-34B534234AD3}" dt="2023-08-22T13:02:06.891" v="4316" actId="1076"/>
          <ac:spMkLst>
            <pc:docMk/>
            <pc:sldMk cId="1231659745" sldId="3930"/>
            <ac:spMk id="53" creationId="{FFEABC2B-2402-E829-6E08-6CBDE7C44A75}"/>
          </ac:spMkLst>
        </pc:spChg>
        <pc:grpChg chg="add del mod">
          <ac:chgData name="Oleg Eyser" userId="624f5a1a6e585256" providerId="LiveId" clId="{0A43DAFE-E687-4CE2-B3E5-34B534234AD3}" dt="2023-08-21T21:44:58.356" v="2499" actId="478"/>
          <ac:grpSpMkLst>
            <pc:docMk/>
            <pc:sldMk cId="1231659745" sldId="3930"/>
            <ac:grpSpMk id="39" creationId="{CEDA0B25-A1FD-7FE8-8448-3506DF63FC4C}"/>
          </ac:grpSpMkLst>
        </pc:grpChg>
        <pc:grpChg chg="add mod">
          <ac:chgData name="Oleg Eyser" userId="624f5a1a6e585256" providerId="LiveId" clId="{0A43DAFE-E687-4CE2-B3E5-34B534234AD3}" dt="2023-08-22T13:02:06.891" v="4316" actId="1076"/>
          <ac:grpSpMkLst>
            <pc:docMk/>
            <pc:sldMk cId="1231659745" sldId="3930"/>
            <ac:grpSpMk id="54" creationId="{FE239EBA-B8A9-EB6B-006A-D49C264E04C2}"/>
          </ac:grpSpMkLst>
        </pc:grpChg>
        <pc:picChg chg="del">
          <ac:chgData name="Oleg Eyser" userId="624f5a1a6e585256" providerId="LiveId" clId="{0A43DAFE-E687-4CE2-B3E5-34B534234AD3}" dt="2023-08-21T21:41:06.605" v="2258" actId="478"/>
          <ac:picMkLst>
            <pc:docMk/>
            <pc:sldMk cId="1231659745" sldId="3930"/>
            <ac:picMk id="6" creationId="{45BDDF81-D032-470F-8778-627324D164DC}"/>
          </ac:picMkLst>
        </pc:picChg>
        <pc:picChg chg="del">
          <ac:chgData name="Oleg Eyser" userId="624f5a1a6e585256" providerId="LiveId" clId="{0A43DAFE-E687-4CE2-B3E5-34B534234AD3}" dt="2023-08-21T21:41:11.903" v="2261" actId="478"/>
          <ac:picMkLst>
            <pc:docMk/>
            <pc:sldMk cId="1231659745" sldId="3930"/>
            <ac:picMk id="11" creationId="{E2D325E8-E744-402C-ADBF-F22CFC6005ED}"/>
          </ac:picMkLst>
        </pc:picChg>
        <pc:picChg chg="del">
          <ac:chgData name="Oleg Eyser" userId="624f5a1a6e585256" providerId="LiveId" clId="{0A43DAFE-E687-4CE2-B3E5-34B534234AD3}" dt="2023-08-21T21:41:12.878" v="2263" actId="478"/>
          <ac:picMkLst>
            <pc:docMk/>
            <pc:sldMk cId="1231659745" sldId="3930"/>
            <ac:picMk id="13" creationId="{3E780B66-17E2-4A6E-B46F-62959A712A1F}"/>
          </ac:picMkLst>
        </pc:picChg>
        <pc:picChg chg="del">
          <ac:chgData name="Oleg Eyser" userId="624f5a1a6e585256" providerId="LiveId" clId="{0A43DAFE-E687-4CE2-B3E5-34B534234AD3}" dt="2023-08-21T21:41:11.903" v="2261" actId="478"/>
          <ac:picMkLst>
            <pc:docMk/>
            <pc:sldMk cId="1231659745" sldId="3930"/>
            <ac:picMk id="19" creationId="{3B2FCF12-A097-46A8-BDA2-85D6A17BF20A}"/>
          </ac:picMkLst>
        </pc:picChg>
        <pc:picChg chg="del">
          <ac:chgData name="Oleg Eyser" userId="624f5a1a6e585256" providerId="LiveId" clId="{0A43DAFE-E687-4CE2-B3E5-34B534234AD3}" dt="2023-08-21T21:41:12.382" v="2262" actId="478"/>
          <ac:picMkLst>
            <pc:docMk/>
            <pc:sldMk cId="1231659745" sldId="3930"/>
            <ac:picMk id="21" creationId="{F63A58A8-1007-455E-AA6A-CA3C8206A4F2}"/>
          </ac:picMkLst>
        </pc:picChg>
        <pc:picChg chg="add del mod">
          <ac:chgData name="Oleg Eyser" userId="624f5a1a6e585256" providerId="LiveId" clId="{0A43DAFE-E687-4CE2-B3E5-34B534234AD3}" dt="2023-08-21T21:44:38.034" v="2494" actId="478"/>
          <ac:picMkLst>
            <pc:docMk/>
            <pc:sldMk cId="1231659745" sldId="3930"/>
            <ac:picMk id="35" creationId="{294655E2-12AF-D36D-86E9-13D4F2FFFFD8}"/>
          </ac:picMkLst>
        </pc:picChg>
        <pc:picChg chg="add mod ord">
          <ac:chgData name="Oleg Eyser" userId="624f5a1a6e585256" providerId="LiveId" clId="{0A43DAFE-E687-4CE2-B3E5-34B534234AD3}" dt="2023-08-22T13:02:06.891" v="4316" actId="1076"/>
          <ac:picMkLst>
            <pc:docMk/>
            <pc:sldMk cId="1231659745" sldId="3930"/>
            <ac:picMk id="42" creationId="{1362CD72-9CA1-3C9D-9091-B12EEF196DB4}"/>
          </ac:picMkLst>
        </pc:picChg>
        <pc:cxnChg chg="add mod">
          <ac:chgData name="Oleg Eyser" userId="624f5a1a6e585256" providerId="LiveId" clId="{0A43DAFE-E687-4CE2-B3E5-34B534234AD3}" dt="2023-08-22T12:56:52.613" v="3929" actId="164"/>
          <ac:cxnSpMkLst>
            <pc:docMk/>
            <pc:sldMk cId="1231659745" sldId="3930"/>
            <ac:cxnSpMk id="2" creationId="{AFE573CB-028A-19F1-9FB1-5B36116ACD72}"/>
          </ac:cxnSpMkLst>
        </pc:cxnChg>
        <pc:cxnChg chg="add mod">
          <ac:chgData name="Oleg Eyser" userId="624f5a1a6e585256" providerId="LiveId" clId="{0A43DAFE-E687-4CE2-B3E5-34B534234AD3}" dt="2023-08-22T12:56:52.613" v="3929" actId="164"/>
          <ac:cxnSpMkLst>
            <pc:docMk/>
            <pc:sldMk cId="1231659745" sldId="3930"/>
            <ac:cxnSpMk id="3" creationId="{927E66D7-B55C-8BBA-AC33-BB8D61DCA009}"/>
          </ac:cxnSpMkLst>
        </pc:cxnChg>
        <pc:cxnChg chg="add mod">
          <ac:chgData name="Oleg Eyser" userId="624f5a1a6e585256" providerId="LiveId" clId="{0A43DAFE-E687-4CE2-B3E5-34B534234AD3}" dt="2023-08-22T12:56:52.613" v="3929" actId="164"/>
          <ac:cxnSpMkLst>
            <pc:docMk/>
            <pc:sldMk cId="1231659745" sldId="3930"/>
            <ac:cxnSpMk id="8" creationId="{BE56A422-7D01-E693-82C5-05884DCA79E3}"/>
          </ac:cxnSpMkLst>
        </pc:cxnChg>
        <pc:cxnChg chg="add mod">
          <ac:chgData name="Oleg Eyser" userId="624f5a1a6e585256" providerId="LiveId" clId="{0A43DAFE-E687-4CE2-B3E5-34B534234AD3}" dt="2023-08-22T12:56:52.613" v="3929" actId="164"/>
          <ac:cxnSpMkLst>
            <pc:docMk/>
            <pc:sldMk cId="1231659745" sldId="3930"/>
            <ac:cxnSpMk id="12" creationId="{7DDF5300-6F62-073C-ED75-2CC547FB192B}"/>
          </ac:cxnSpMkLst>
        </pc:cxnChg>
        <pc:cxnChg chg="del">
          <ac:chgData name="Oleg Eyser" userId="624f5a1a6e585256" providerId="LiveId" clId="{0A43DAFE-E687-4CE2-B3E5-34B534234AD3}" dt="2023-08-21T21:41:08.365" v="2259" actId="478"/>
          <ac:cxnSpMkLst>
            <pc:docMk/>
            <pc:sldMk cId="1231659745" sldId="3930"/>
            <ac:cxnSpMk id="15" creationId="{A89968C0-0904-41B0-B465-AAA5AB9865F8}"/>
          </ac:cxnSpMkLst>
        </pc:cxnChg>
        <pc:cxnChg chg="add mod">
          <ac:chgData name="Oleg Eyser" userId="624f5a1a6e585256" providerId="LiveId" clId="{0A43DAFE-E687-4CE2-B3E5-34B534234AD3}" dt="2023-08-22T12:56:52.613" v="3929" actId="164"/>
          <ac:cxnSpMkLst>
            <pc:docMk/>
            <pc:sldMk cId="1231659745" sldId="3930"/>
            <ac:cxnSpMk id="24" creationId="{3BF16030-B2CD-6024-6F1B-A9C8F2303E22}"/>
          </ac:cxnSpMkLst>
        </pc:cxnChg>
        <pc:cxnChg chg="del">
          <ac:chgData name="Oleg Eyser" userId="624f5a1a6e585256" providerId="LiveId" clId="{0A43DAFE-E687-4CE2-B3E5-34B534234AD3}" dt="2023-08-21T21:41:11.903" v="2261" actId="478"/>
          <ac:cxnSpMkLst>
            <pc:docMk/>
            <pc:sldMk cId="1231659745" sldId="3930"/>
            <ac:cxnSpMk id="34" creationId="{25220EC8-BA47-4F58-9172-3B254B38D355}"/>
          </ac:cxnSpMkLst>
        </pc:cxnChg>
        <pc:cxnChg chg="add del mod">
          <ac:chgData name="Oleg Eyser" userId="624f5a1a6e585256" providerId="LiveId" clId="{0A43DAFE-E687-4CE2-B3E5-34B534234AD3}" dt="2023-08-21T21:43:47.212" v="2485" actId="478"/>
          <ac:cxnSpMkLst>
            <pc:docMk/>
            <pc:sldMk cId="1231659745" sldId="3930"/>
            <ac:cxnSpMk id="45" creationId="{942EE4EB-9793-D16D-3C32-C1BF5C3F4E0B}"/>
          </ac:cxnSpMkLst>
        </pc:cxnChg>
        <pc:cxnChg chg="add del mod">
          <ac:chgData name="Oleg Eyser" userId="624f5a1a6e585256" providerId="LiveId" clId="{0A43DAFE-E687-4CE2-B3E5-34B534234AD3}" dt="2023-08-21T21:43:48.042" v="2486" actId="478"/>
          <ac:cxnSpMkLst>
            <pc:docMk/>
            <pc:sldMk cId="1231659745" sldId="3930"/>
            <ac:cxnSpMk id="46" creationId="{4BC8A9E7-1266-81AD-F61E-4A2079F7BE54}"/>
          </ac:cxnSpMkLst>
        </pc:cxnChg>
        <pc:cxnChg chg="add mod">
          <ac:chgData name="Oleg Eyser" userId="624f5a1a6e585256" providerId="LiveId" clId="{0A43DAFE-E687-4CE2-B3E5-34B534234AD3}" dt="2023-08-22T13:02:06.891" v="4316" actId="1076"/>
          <ac:cxnSpMkLst>
            <pc:docMk/>
            <pc:sldMk cId="1231659745" sldId="3930"/>
            <ac:cxnSpMk id="49" creationId="{5A2D46A6-0A3F-7D3A-D80B-675323EE0FA1}"/>
          </ac:cxnSpMkLst>
        </pc:cxnChg>
        <pc:cxnChg chg="add mod">
          <ac:chgData name="Oleg Eyser" userId="624f5a1a6e585256" providerId="LiveId" clId="{0A43DAFE-E687-4CE2-B3E5-34B534234AD3}" dt="2023-08-22T13:02:06.891" v="4316" actId="1076"/>
          <ac:cxnSpMkLst>
            <pc:docMk/>
            <pc:sldMk cId="1231659745" sldId="3930"/>
            <ac:cxnSpMk id="50" creationId="{77FFE77C-6687-4016-E293-152CE73DE7E3}"/>
          </ac:cxnSpMkLst>
        </pc:cxnChg>
        <pc:cxnChg chg="add mod">
          <ac:chgData name="Oleg Eyser" userId="624f5a1a6e585256" providerId="LiveId" clId="{0A43DAFE-E687-4CE2-B3E5-34B534234AD3}" dt="2023-08-22T13:02:06.891" v="4316" actId="1076"/>
          <ac:cxnSpMkLst>
            <pc:docMk/>
            <pc:sldMk cId="1231659745" sldId="3930"/>
            <ac:cxnSpMk id="51" creationId="{0EE579D3-AD1F-82CD-9795-989825F722DD}"/>
          </ac:cxnSpMkLst>
        </pc:cxnChg>
      </pc:sldChg>
      <pc:sldChg chg="modSp new del mod">
        <pc:chgData name="Oleg Eyser" userId="624f5a1a6e585256" providerId="LiveId" clId="{0A43DAFE-E687-4CE2-B3E5-34B534234AD3}" dt="2023-08-21T21:30:04.080" v="1613" actId="47"/>
        <pc:sldMkLst>
          <pc:docMk/>
          <pc:sldMk cId="3614966039" sldId="3930"/>
        </pc:sldMkLst>
        <pc:spChg chg="mod">
          <ac:chgData name="Oleg Eyser" userId="624f5a1a6e585256" providerId="LiveId" clId="{0A43DAFE-E687-4CE2-B3E5-34B534234AD3}" dt="2023-08-21T21:21:45.524" v="1498" actId="20577"/>
          <ac:spMkLst>
            <pc:docMk/>
            <pc:sldMk cId="3614966039" sldId="3930"/>
            <ac:spMk id="2" creationId="{5377B310-684F-FBF0-B83D-E5834F1850C7}"/>
          </ac:spMkLst>
        </pc:spChg>
      </pc:sldChg>
      <pc:sldChg chg="addSp modSp new mod">
        <pc:chgData name="Oleg Eyser" userId="624f5a1a6e585256" providerId="LiveId" clId="{0A43DAFE-E687-4CE2-B3E5-34B534234AD3}" dt="2023-08-22T13:52:56.032" v="5531" actId="20577"/>
        <pc:sldMkLst>
          <pc:docMk/>
          <pc:sldMk cId="3042969382" sldId="3931"/>
        </pc:sldMkLst>
        <pc:spChg chg="mod">
          <ac:chgData name="Oleg Eyser" userId="624f5a1a6e585256" providerId="LiveId" clId="{0A43DAFE-E687-4CE2-B3E5-34B534234AD3}" dt="2023-08-22T13:52:21.497" v="5448" actId="20577"/>
          <ac:spMkLst>
            <pc:docMk/>
            <pc:sldMk cId="3042969382" sldId="3931"/>
            <ac:spMk id="2" creationId="{81A8ADD8-D1B7-A452-767A-821707D38A29}"/>
          </ac:spMkLst>
        </pc:spChg>
        <pc:spChg chg="add mod">
          <ac:chgData name="Oleg Eyser" userId="624f5a1a6e585256" providerId="LiveId" clId="{0A43DAFE-E687-4CE2-B3E5-34B534234AD3}" dt="2023-08-22T13:52:56.032" v="5531" actId="20577"/>
          <ac:spMkLst>
            <pc:docMk/>
            <pc:sldMk cId="3042969382" sldId="3931"/>
            <ac:spMk id="4" creationId="{403C5567-3726-F16B-29F9-0BE251DED226}"/>
          </ac:spMkLst>
        </pc:spChg>
      </pc:sldChg>
      <pc:sldMasterChg chg="modSldLayout">
        <pc:chgData name="Oleg Eyser" userId="624f5a1a6e585256" providerId="LiveId" clId="{0A43DAFE-E687-4CE2-B3E5-34B534234AD3}" dt="2023-08-22T12:48:01.203" v="3033" actId="14100"/>
        <pc:sldMasterMkLst>
          <pc:docMk/>
          <pc:sldMasterMk cId="1092360907" sldId="2147483660"/>
        </pc:sldMasterMkLst>
        <pc:sldLayoutChg chg="modSp mod">
          <pc:chgData name="Oleg Eyser" userId="624f5a1a6e585256" providerId="LiveId" clId="{0A43DAFE-E687-4CE2-B3E5-34B534234AD3}" dt="2023-08-22T12:48:01.203" v="3033" actId="14100"/>
          <pc:sldLayoutMkLst>
            <pc:docMk/>
            <pc:sldMasterMk cId="1092360907" sldId="2147483660"/>
            <pc:sldLayoutMk cId="0" sldId="2147483666"/>
          </pc:sldLayoutMkLst>
          <pc:spChg chg="mod">
            <ac:chgData name="Oleg Eyser" userId="624f5a1a6e585256" providerId="LiveId" clId="{0A43DAFE-E687-4CE2-B3E5-34B534234AD3}" dt="2023-08-22T12:48:01.203" v="3033" actId="14100"/>
            <ac:spMkLst>
              <pc:docMk/>
              <pc:sldMasterMk cId="1092360907" sldId="2147483660"/>
              <pc:sldLayoutMk cId="0" sldId="2147483666"/>
              <ac:spMk id="2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516BF-D3CB-483E-A412-96C76539BC1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2674F-647D-4B17-A291-93F81348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7128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248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20" y="365128"/>
            <a:ext cx="10515600" cy="7516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27322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356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F207053-29E0-4610-9E88-D2ECBF32261D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181C-7075-5645-97E3-248EB6F42B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420.png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6803" y="2397874"/>
            <a:ext cx="9538433" cy="1774948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WBS 6.10.14</a:t>
            </a:r>
            <a:br>
              <a:rPr lang="en-US" sz="4900" dirty="0"/>
            </a:br>
            <a:r>
              <a:rPr lang="en-US" sz="4900" dirty="0"/>
              <a:t>Polarimetry</a:t>
            </a:r>
            <a:br>
              <a:rPr lang="en-US" dirty="0"/>
            </a:br>
            <a:br>
              <a:rPr lang="en-US" dirty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432" y="3429344"/>
            <a:ext cx="8136804" cy="18235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Oleg Eyser (BNL) / Dave Gaskell(JLab)</a:t>
            </a:r>
          </a:p>
          <a:p>
            <a:r>
              <a:rPr lang="en-US" dirty="0">
                <a:latin typeface="Arial"/>
                <a:cs typeface="Arial"/>
              </a:rPr>
              <a:t>EIC Detector Comprehensive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Detector Design Review</a:t>
            </a:r>
          </a:p>
          <a:p>
            <a:r>
              <a:rPr lang="en-US" dirty="0">
                <a:latin typeface="Arial"/>
                <a:cs typeface="Arial"/>
              </a:rPr>
              <a:t>August 29-30, 2023</a:t>
            </a:r>
          </a:p>
        </p:txBody>
      </p:sp>
    </p:spTree>
    <p:extLst>
      <p:ext uri="{BB962C8B-B14F-4D97-AF65-F5344CB8AC3E}">
        <p14:creationId xmlns:p14="http://schemas.microsoft.com/office/powerpoint/2010/main" val="70066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50790DF-8FE0-9CAE-2478-554EEC4E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" y="4380928"/>
            <a:ext cx="12050795" cy="1548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 Cycling Synchrotron Compton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32987-81A6-6033-2F49-178DBBA9E7C7}"/>
              </a:ext>
            </a:extLst>
          </p:cNvPr>
          <p:cNvSpPr txBox="1"/>
          <p:nvPr/>
        </p:nvSpPr>
        <p:spPr>
          <a:xfrm>
            <a:off x="365760" y="1188720"/>
            <a:ext cx="5480236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u="sng" dirty="0"/>
              <a:t>RCS properties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RCS accelerates electron bunches from 0.4 GeV to full beam energy (5-18 GeV)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Bunch frequency </a:t>
            </a:r>
            <a:r>
              <a:rPr lang="en-US" dirty="0">
                <a:sym typeface="Wingdings" pitchFamily="2" charset="2"/>
              </a:rPr>
              <a:t> 2 Hz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Bunch charge  up to 28 </a:t>
            </a:r>
            <a:r>
              <a:rPr lang="en-US" dirty="0" err="1">
                <a:sym typeface="Wingdings" pitchFamily="2" charset="2"/>
              </a:rPr>
              <a:t>nA</a:t>
            </a:r>
            <a:endParaRPr lang="en-US" dirty="0">
              <a:sym typeface="Wingdings" pitchFamily="2" charset="2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Ramping time = 100 </a:t>
            </a:r>
            <a:r>
              <a:rPr lang="en-US" dirty="0" err="1">
                <a:sym typeface="Wingdings" pitchFamily="2" charset="2"/>
              </a:rPr>
              <a:t>ms</a:t>
            </a:r>
            <a:endParaRPr lang="en-US" dirty="0">
              <a:sym typeface="Wingdings" pitchFamily="2" charset="2"/>
            </a:endParaRPr>
          </a:p>
          <a:p>
            <a:pPr>
              <a:spcAft>
                <a:spcPts val="400"/>
              </a:spcAft>
            </a:pPr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037D3C1-D344-1DF2-7C42-7D00B3FE2F42}"/>
              </a:ext>
            </a:extLst>
          </p:cNvPr>
          <p:cNvSpPr/>
          <p:nvPr/>
        </p:nvSpPr>
        <p:spPr>
          <a:xfrm>
            <a:off x="6026221" y="1553065"/>
            <a:ext cx="1105319" cy="622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CE53-2BD8-4C52-FF68-608644C777E4}"/>
              </a:ext>
            </a:extLst>
          </p:cNvPr>
          <p:cNvSpPr txBox="1"/>
          <p:nvPr/>
        </p:nvSpPr>
        <p:spPr>
          <a:xfrm>
            <a:off x="7422739" y="1188720"/>
            <a:ext cx="44483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u="sng" dirty="0"/>
              <a:t>Polarimetry challenges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Analyzing power often depends on beam energy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Low average current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Bunch lifetime is short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F8EFB-F2D6-3A08-2020-FCA50437D51C}"/>
              </a:ext>
            </a:extLst>
          </p:cNvPr>
          <p:cNvSpPr txBox="1"/>
          <p:nvPr/>
        </p:nvSpPr>
        <p:spPr>
          <a:xfrm>
            <a:off x="365759" y="3251158"/>
            <a:ext cx="1161390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Compton polarimeter can also be used for measurement of polarization in RCS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Measurements will be averaged over several bunches – can tag accelerating bunches to get information on bunches at fixed energy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Requires measurement in multiphoton mode (many backscattered photons/electron bunch)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F7F07-C40A-9BA2-6750-485D2923C699}"/>
              </a:ext>
            </a:extLst>
          </p:cNvPr>
          <p:cNvSpPr txBox="1"/>
          <p:nvPr/>
        </p:nvSpPr>
        <p:spPr>
          <a:xfrm>
            <a:off x="7636382" y="5989742"/>
            <a:ext cx="9076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Laser IP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8C9C38-DEFD-694F-1A6A-49E4C8CBD70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756988" y="5630238"/>
            <a:ext cx="333205" cy="3595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B90DA55-FC5F-9D42-AF98-9EF6642DDBBC}"/>
              </a:ext>
            </a:extLst>
          </p:cNvPr>
          <p:cNvSpPr txBox="1"/>
          <p:nvPr/>
        </p:nvSpPr>
        <p:spPr>
          <a:xfrm>
            <a:off x="206410" y="5989742"/>
            <a:ext cx="1718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Photon detector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AB5AF60-1823-0AD0-9EBB-03C0C930FE2E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821935" y="5630238"/>
            <a:ext cx="243749" cy="3595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1CC57CE-7B98-A5F6-C5BE-6168FDF214DF}"/>
              </a:ext>
            </a:extLst>
          </p:cNvPr>
          <p:cNvSpPr txBox="1"/>
          <p:nvPr/>
        </p:nvSpPr>
        <p:spPr>
          <a:xfrm>
            <a:off x="3915583" y="5762107"/>
            <a:ext cx="2105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Bijan Bhandari - BNL</a:t>
            </a:r>
          </a:p>
        </p:txBody>
      </p:sp>
    </p:spTree>
    <p:extLst>
      <p:ext uri="{BB962C8B-B14F-4D97-AF65-F5344CB8AC3E}">
        <p14:creationId xmlns:p14="http://schemas.microsoft.com/office/powerpoint/2010/main" val="59162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3C12-726C-A43E-239D-A7B02B6C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Transverse Polarimetry in Multi-Photon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C6FC-9377-F85A-EE5D-2A6EF652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29B87-F86D-8C84-1735-C62A716A3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81325" y="371147"/>
            <a:ext cx="4506759" cy="6243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6D5E7-5759-5721-1D54-428C46803DCF}"/>
              </a:ext>
            </a:extLst>
          </p:cNvPr>
          <p:cNvSpPr txBox="1"/>
          <p:nvPr/>
        </p:nvSpPr>
        <p:spPr>
          <a:xfrm>
            <a:off x="365759" y="1188720"/>
            <a:ext cx="520818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Highest precision transverse Compton polarimeter operated in </a:t>
            </a:r>
            <a:r>
              <a:rPr lang="en-US" b="1" dirty="0">
                <a:solidFill>
                  <a:srgbClr val="222BFB"/>
                </a:solidFill>
              </a:rPr>
              <a:t>single photon</a:t>
            </a:r>
            <a:r>
              <a:rPr lang="en-US" dirty="0"/>
              <a:t> mode (HERA)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RCS requires position sensitive measurement in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multi-photon</a:t>
            </a:r>
            <a:r>
              <a:rPr lang="en-US" dirty="0">
                <a:sym typeface="Wingdings" pitchFamily="2" charset="2"/>
              </a:rPr>
              <a:t> mode</a:t>
            </a:r>
          </a:p>
          <a:p>
            <a:pPr>
              <a:spcAft>
                <a:spcPts val="600"/>
              </a:spcAft>
            </a:pPr>
            <a:r>
              <a:rPr lang="en-US" dirty="0"/>
              <a:t>Need highly segmented detector sensitive to signal size (not just counts above threshold)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LEP polarimeter operated in this fashion, although with relatively low precision</a:t>
            </a:r>
          </a:p>
          <a:p>
            <a:pPr>
              <a:spcAft>
                <a:spcPts val="600"/>
              </a:spcAft>
            </a:pPr>
            <a:r>
              <a:rPr lang="en-US" dirty="0">
                <a:sym typeface="Wingdings" pitchFamily="2" charset="2"/>
              </a:rPr>
              <a:t>Will begin simulations to investigate whether diamond + tungsten powder calorimeter will meet requirements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5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57A3-CB0C-54D5-47C2-84164EB7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Polarimetry – WBS 6.10.14.02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BEA44-85C9-45C7-DBA2-1EE0F479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EDD7A-FCF5-64C3-E3C5-F048D9A98412}"/>
              </a:ext>
            </a:extLst>
          </p:cNvPr>
          <p:cNvSpPr txBox="1"/>
          <p:nvPr/>
        </p:nvSpPr>
        <p:spPr>
          <a:xfrm>
            <a:off x="365760" y="1188720"/>
            <a:ext cx="6883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Using transverse spin asymmetries from elastic recoil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Based on RHIC experience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Absolute polarimeter: HJET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Fast polarimeter: ultra-thin fiber target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Measure energy, angle, time-of-flight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04E44A-8614-1749-D78B-A1831146B8B8}"/>
                  </a:ext>
                </a:extLst>
              </p:cNvPr>
              <p:cNvSpPr txBox="1"/>
              <p:nvPr/>
            </p:nvSpPr>
            <p:spPr>
              <a:xfrm>
                <a:off x="8024736" y="1613944"/>
                <a:ext cx="1604991" cy="77213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𝑑𝑃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04E44A-8614-1749-D78B-A1831146B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736" y="1613944"/>
                <a:ext cx="1604991" cy="7721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833EB-5F70-590C-E17C-5DCEF8583016}"/>
                  </a:ext>
                </a:extLst>
              </p:cNvPr>
              <p:cNvSpPr txBox="1"/>
              <p:nvPr/>
            </p:nvSpPr>
            <p:spPr>
              <a:xfrm>
                <a:off x="10082136" y="1613944"/>
                <a:ext cx="1630895" cy="77213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70C0"/>
                          </a:solidFill>
                          <a:latin typeface="Cambria Math"/>
                        </a:rPr>
                        <m:t>R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𝑑𝑅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0070C0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833EB-5F70-590C-E17C-5DCEF8583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136" y="1613944"/>
                <a:ext cx="1630895" cy="772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3347D33-5390-3831-4940-09085DC75B13}"/>
              </a:ext>
            </a:extLst>
          </p:cNvPr>
          <p:cNvSpPr/>
          <p:nvPr/>
        </p:nvSpPr>
        <p:spPr>
          <a:xfrm>
            <a:off x="7443121" y="3641183"/>
            <a:ext cx="914400" cy="914400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C6A966-FD4F-0FBE-C054-A05089DC46D0}"/>
                  </a:ext>
                </a:extLst>
              </p:cNvPr>
              <p:cNvSpPr txBox="1"/>
              <p:nvPr/>
            </p:nvSpPr>
            <p:spPr>
              <a:xfrm>
                <a:off x="8666089" y="2716969"/>
                <a:ext cx="3277628" cy="69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𝑐𝑜𝑙𝑙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𝑑𝑥𝑑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𝑑𝑥𝑑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C6A966-FD4F-0FBE-C054-A05089DC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089" y="2716969"/>
                <a:ext cx="3277628" cy="696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16275F71-B8DC-95A7-B6B2-C70805925B0C}"/>
              </a:ext>
            </a:extLst>
          </p:cNvPr>
          <p:cNvSpPr/>
          <p:nvPr/>
        </p:nvSpPr>
        <p:spPr>
          <a:xfrm>
            <a:off x="7626001" y="2828556"/>
            <a:ext cx="548640" cy="5486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914192-844E-49AA-E0E7-FD0574E2E9D8}"/>
              </a:ext>
            </a:extLst>
          </p:cNvPr>
          <p:cNvSpPr/>
          <p:nvPr/>
        </p:nvSpPr>
        <p:spPr>
          <a:xfrm>
            <a:off x="7732681" y="2930329"/>
            <a:ext cx="548640" cy="548640"/>
          </a:xfrm>
          <a:prstGeom prst="ellipse">
            <a:avLst/>
          </a:prstGeom>
          <a:gradFill>
            <a:gsLst>
              <a:gs pos="0">
                <a:srgbClr val="FFFF00"/>
              </a:gs>
              <a:gs pos="25000">
                <a:srgbClr val="FFFF00"/>
              </a:gs>
              <a:gs pos="100000">
                <a:srgbClr val="FFFFCC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F812D9-38B2-29FE-0724-4963578C8258}"/>
              </a:ext>
            </a:extLst>
          </p:cNvPr>
          <p:cNvSpPr/>
          <p:nvPr/>
        </p:nvSpPr>
        <p:spPr>
          <a:xfrm>
            <a:off x="7626001" y="4881049"/>
            <a:ext cx="548640" cy="5486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5300C1-E36A-A723-62CB-FE26BCB513A2}"/>
              </a:ext>
            </a:extLst>
          </p:cNvPr>
          <p:cNvSpPr/>
          <p:nvPr/>
        </p:nvSpPr>
        <p:spPr>
          <a:xfrm>
            <a:off x="7626001" y="3824063"/>
            <a:ext cx="548640" cy="5486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509740-5E0E-DA68-603E-E6C43621D2DE}"/>
                  </a:ext>
                </a:extLst>
              </p:cNvPr>
              <p:cNvSpPr txBox="1"/>
              <p:nvPr/>
            </p:nvSpPr>
            <p:spPr>
              <a:xfrm>
                <a:off x="8666089" y="3712476"/>
                <a:ext cx="2597891" cy="69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𝑗𝑒𝑡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𝑑𝑥𝑑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𝑑𝑥𝑑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509740-5E0E-DA68-603E-E6C43621D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089" y="3712476"/>
                <a:ext cx="2597891" cy="6962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0BA0EE-186E-F966-8643-FDE04B99D26D}"/>
                  </a:ext>
                </a:extLst>
              </p:cNvPr>
              <p:cNvSpPr txBox="1"/>
              <p:nvPr/>
            </p:nvSpPr>
            <p:spPr>
              <a:xfrm>
                <a:off x="8666089" y="4769462"/>
                <a:ext cx="2310697" cy="69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𝑠𝑤𝑒𝑒𝑝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𝑑𝑦𝑃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𝑑𝑦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0BA0EE-186E-F966-8643-FDE04B99D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089" y="4769462"/>
                <a:ext cx="2310697" cy="6962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F2C5B3-60C5-133E-B436-308993684120}"/>
              </a:ext>
            </a:extLst>
          </p:cNvPr>
          <p:cNvCxnSpPr/>
          <p:nvPr/>
        </p:nvCxnSpPr>
        <p:spPr>
          <a:xfrm>
            <a:off x="7900321" y="4698169"/>
            <a:ext cx="0" cy="9144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FB78313-E0C9-0A03-6515-7B52EF897A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1222" y="3807127"/>
            <a:ext cx="2375204" cy="2209432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7DE15-3528-5FE7-1C0A-0A1128C69C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264" y="3726221"/>
            <a:ext cx="3558512" cy="22903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E6A95F-EBB8-B836-53FA-6FBC4168514E}"/>
              </a:ext>
            </a:extLst>
          </p:cNvPr>
          <p:cNvSpPr txBox="1"/>
          <p:nvPr/>
        </p:nvSpPr>
        <p:spPr>
          <a:xfrm>
            <a:off x="1225842" y="3483877"/>
            <a:ext cx="11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C8CE5-5D54-F50F-6504-DCC9B2FB8158}"/>
              </a:ext>
            </a:extLst>
          </p:cNvPr>
          <p:cNvSpPr txBox="1"/>
          <p:nvPr/>
        </p:nvSpPr>
        <p:spPr>
          <a:xfrm>
            <a:off x="3385456" y="3480163"/>
            <a:ext cx="293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(PYTHIA+GEANT4)</a:t>
            </a:r>
          </a:p>
        </p:txBody>
      </p:sp>
    </p:spTree>
    <p:extLst>
      <p:ext uri="{BB962C8B-B14F-4D97-AF65-F5344CB8AC3E}">
        <p14:creationId xmlns:p14="http://schemas.microsoft.com/office/powerpoint/2010/main" val="19542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DCC356DE-C556-5CAC-4579-2624AABBDEC4}"/>
              </a:ext>
            </a:extLst>
          </p:cNvPr>
          <p:cNvSpPr/>
          <p:nvPr/>
        </p:nvSpPr>
        <p:spPr>
          <a:xfrm>
            <a:off x="8385708" y="1365756"/>
            <a:ext cx="1005840" cy="274320"/>
          </a:xfrm>
          <a:prstGeom prst="rightArrow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IR-4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01444-B9D8-4E0A-9CCF-76043825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E5B40-345A-BB5D-D564-7FAA9F70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62" y="1963163"/>
            <a:ext cx="11935128" cy="861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37931-2E58-1DE4-B819-D3FA856281EE}"/>
              </a:ext>
            </a:extLst>
          </p:cNvPr>
          <p:cNvSpPr txBox="1"/>
          <p:nvPr/>
        </p:nvSpPr>
        <p:spPr>
          <a:xfrm>
            <a:off x="10069703" y="2663008"/>
            <a:ext cx="100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10X Kickers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674E5-F494-CE81-BEA2-F2467B5AE850}"/>
              </a:ext>
            </a:extLst>
          </p:cNvPr>
          <p:cNvSpPr txBox="1"/>
          <p:nvPr/>
        </p:nvSpPr>
        <p:spPr>
          <a:xfrm>
            <a:off x="8677468" y="2663008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3X HSR 98 MHz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149A6-E3B8-CE42-DD4B-F532AA250478}"/>
              </a:ext>
            </a:extLst>
          </p:cNvPr>
          <p:cNvSpPr txBox="1"/>
          <p:nvPr/>
        </p:nvSpPr>
        <p:spPr>
          <a:xfrm>
            <a:off x="7140192" y="2663008"/>
            <a:ext cx="983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HSR Triplet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77C298-7BDA-4C81-A1A7-4C3C9BF0CB8F}"/>
              </a:ext>
            </a:extLst>
          </p:cNvPr>
          <p:cNvCxnSpPr>
            <a:cxnSpLocks/>
          </p:cNvCxnSpPr>
          <p:nvPr/>
        </p:nvCxnSpPr>
        <p:spPr>
          <a:xfrm flipV="1">
            <a:off x="6081133" y="2904892"/>
            <a:ext cx="0" cy="731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C41D05-9D57-45EF-3893-9CE2D2FE1E96}"/>
              </a:ext>
            </a:extLst>
          </p:cNvPr>
          <p:cNvSpPr txBox="1"/>
          <p:nvPr/>
        </p:nvSpPr>
        <p:spPr>
          <a:xfrm>
            <a:off x="5943694" y="3624782"/>
            <a:ext cx="1854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Carbon polarimeter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8AAD02-5B8C-C893-45AE-308E2845F12D}"/>
              </a:ext>
            </a:extLst>
          </p:cNvPr>
          <p:cNvCxnSpPr>
            <a:cxnSpLocks/>
          </p:cNvCxnSpPr>
          <p:nvPr/>
        </p:nvCxnSpPr>
        <p:spPr>
          <a:xfrm flipV="1">
            <a:off x="5679686" y="2904893"/>
            <a:ext cx="0" cy="731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FF276B4-F8A7-9BEB-1AD2-6E658CAF55A4}"/>
              </a:ext>
            </a:extLst>
          </p:cNvPr>
          <p:cNvSpPr txBox="1"/>
          <p:nvPr/>
        </p:nvSpPr>
        <p:spPr>
          <a:xfrm>
            <a:off x="5249633" y="3624782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HJET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01F49C-B599-8F0C-51A0-5C927ADA7331}"/>
              </a:ext>
            </a:extLst>
          </p:cNvPr>
          <p:cNvSpPr txBox="1"/>
          <p:nvPr/>
        </p:nvSpPr>
        <p:spPr>
          <a:xfrm>
            <a:off x="4212963" y="2663008"/>
            <a:ext cx="1350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D0 replacement</a:t>
            </a:r>
            <a:br>
              <a:rPr lang="en-US" sz="1400" dirty="0"/>
            </a:br>
            <a:r>
              <a:rPr lang="en-US" sz="1400" dirty="0"/>
              <a:t>dipole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5F7117-5907-CE82-96B4-55C68BF987CE}"/>
              </a:ext>
            </a:extLst>
          </p:cNvPr>
          <p:cNvSpPr txBox="1"/>
          <p:nvPr/>
        </p:nvSpPr>
        <p:spPr>
          <a:xfrm>
            <a:off x="1358057" y="3624782"/>
            <a:ext cx="2304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Tagger location &amp; drift space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646D81-E824-2C63-AF96-49B512D7ACAC}"/>
              </a:ext>
            </a:extLst>
          </p:cNvPr>
          <p:cNvCxnSpPr>
            <a:cxnSpLocks/>
          </p:cNvCxnSpPr>
          <p:nvPr/>
        </p:nvCxnSpPr>
        <p:spPr>
          <a:xfrm flipV="1">
            <a:off x="1509132" y="2904893"/>
            <a:ext cx="0" cy="731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F549DB0-EDE1-9D96-8BDE-648BCA6960D4}"/>
              </a:ext>
            </a:extLst>
          </p:cNvPr>
          <p:cNvSpPr txBox="1"/>
          <p:nvPr/>
        </p:nvSpPr>
        <p:spPr>
          <a:xfrm>
            <a:off x="135575" y="2663008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HSR Q4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7FDE466-C6E8-56FB-400D-15736B975AE8}"/>
              </a:ext>
            </a:extLst>
          </p:cNvPr>
          <p:cNvSpPr txBox="1"/>
          <p:nvPr/>
        </p:nvSpPr>
        <p:spPr>
          <a:xfrm>
            <a:off x="484659" y="1521367"/>
            <a:ext cx="8671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Sector 3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9EFFBD7-5794-85F0-CB22-A225DC333C0B}"/>
              </a:ext>
            </a:extLst>
          </p:cNvPr>
          <p:cNvCxnSpPr>
            <a:cxnSpLocks/>
            <a:stCxn id="70" idx="1"/>
          </p:cNvCxnSpPr>
          <p:nvPr/>
        </p:nvCxnSpPr>
        <p:spPr>
          <a:xfrm flipH="1">
            <a:off x="193709" y="1690644"/>
            <a:ext cx="2909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08155A-A00C-7FD3-286A-2F8DD36E796F}"/>
              </a:ext>
            </a:extLst>
          </p:cNvPr>
          <p:cNvSpPr txBox="1"/>
          <p:nvPr/>
        </p:nvSpPr>
        <p:spPr>
          <a:xfrm>
            <a:off x="10836648" y="1517649"/>
            <a:ext cx="8671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Sector 4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BC7BDF1-6AC0-98CE-43BC-B43A9D212264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11703808" y="1686926"/>
            <a:ext cx="2926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F816DAE-21F2-58BC-6E06-A267434CF255}"/>
              </a:ext>
            </a:extLst>
          </p:cNvPr>
          <p:cNvSpPr txBox="1"/>
          <p:nvPr/>
        </p:nvSpPr>
        <p:spPr>
          <a:xfrm>
            <a:off x="8022944" y="1336020"/>
            <a:ext cx="505395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RCS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619693A-3C35-8D39-C7B5-CE4542059762}"/>
              </a:ext>
            </a:extLst>
          </p:cNvPr>
          <p:cNvCxnSpPr>
            <a:cxnSpLocks/>
            <a:stCxn id="94" idx="2"/>
          </p:cNvCxnSpPr>
          <p:nvPr/>
        </p:nvCxnSpPr>
        <p:spPr>
          <a:xfrm>
            <a:off x="8275642" y="1674574"/>
            <a:ext cx="0" cy="5083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319A225-C5CD-3271-C543-470AF5A33D8B}"/>
              </a:ext>
            </a:extLst>
          </p:cNvPr>
          <p:cNvSpPr txBox="1"/>
          <p:nvPr/>
        </p:nvSpPr>
        <p:spPr>
          <a:xfrm>
            <a:off x="8613954" y="1336020"/>
            <a:ext cx="495264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ESR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EE9ADF5-866F-BA2A-21D3-712B5EA59423}"/>
              </a:ext>
            </a:extLst>
          </p:cNvPr>
          <p:cNvCxnSpPr>
            <a:cxnSpLocks/>
            <a:stCxn id="103" idx="2"/>
          </p:cNvCxnSpPr>
          <p:nvPr/>
        </p:nvCxnSpPr>
        <p:spPr>
          <a:xfrm>
            <a:off x="8861586" y="1674574"/>
            <a:ext cx="5066" cy="6718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92F65368-85E4-1953-479F-FEA49D572D1A}"/>
              </a:ext>
            </a:extLst>
          </p:cNvPr>
          <p:cNvSpPr/>
          <p:nvPr/>
        </p:nvSpPr>
        <p:spPr>
          <a:xfrm flipH="1">
            <a:off x="8805744" y="3123926"/>
            <a:ext cx="548640" cy="274320"/>
          </a:xfrm>
          <a:prstGeom prst="rightArrow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132EC16-63C5-3465-3DBE-78BE2BF1BEB1}"/>
              </a:ext>
            </a:extLst>
          </p:cNvPr>
          <p:cNvSpPr txBox="1"/>
          <p:nvPr/>
        </p:nvSpPr>
        <p:spPr>
          <a:xfrm>
            <a:off x="9074874" y="3079317"/>
            <a:ext cx="1930400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Hadron Storage Ring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7ADB37E-52E0-A387-1B33-9CEBCD8CEF24}"/>
              </a:ext>
            </a:extLst>
          </p:cNvPr>
          <p:cNvCxnSpPr>
            <a:cxnSpLocks/>
            <a:stCxn id="113" idx="0"/>
          </p:cNvCxnSpPr>
          <p:nvPr/>
        </p:nvCxnSpPr>
        <p:spPr>
          <a:xfrm flipV="1">
            <a:off x="10040074" y="2584345"/>
            <a:ext cx="0" cy="49497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8A1679AB-210E-1288-DF93-5AF08FCDE85F}"/>
              </a:ext>
            </a:extLst>
          </p:cNvPr>
          <p:cNvSpPr txBox="1"/>
          <p:nvPr/>
        </p:nvSpPr>
        <p:spPr>
          <a:xfrm>
            <a:off x="3114918" y="1122834"/>
            <a:ext cx="438025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Choice of location driven by size of HJET setup and the following drift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5DEE5E-43E8-F4B4-8B4E-2AD7DB6C90EB}"/>
                  </a:ext>
                </a:extLst>
              </p:cNvPr>
              <p:cNvSpPr txBox="1"/>
              <p:nvPr/>
            </p:nvSpPr>
            <p:spPr>
              <a:xfrm>
                <a:off x="6242811" y="4552394"/>
                <a:ext cx="2154244" cy="6367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𝑙𝑒𝑓𝑡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𝑟𝑖𝑔h𝑡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𝑙𝑒𝑓𝑡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𝑟𝑖𝑔h𝑡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5DEE5E-43E8-F4B4-8B4E-2AD7DB6C9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811" y="4552394"/>
                <a:ext cx="2154244" cy="63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58142F0-8026-F36B-A4EB-2DCE8CCD6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883" y="3832587"/>
            <a:ext cx="3347234" cy="2360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DDC8A-9B18-DA2A-85ED-804837C6A17A}"/>
              </a:ext>
            </a:extLst>
          </p:cNvPr>
          <p:cNvSpPr txBox="1"/>
          <p:nvPr/>
        </p:nvSpPr>
        <p:spPr>
          <a:xfrm>
            <a:off x="9126419" y="3936401"/>
            <a:ext cx="2730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Phys. Rev. Lett. 123, 162001 (2019)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ABEE45-DD48-8FD4-A655-1875F528CCB1}"/>
                  </a:ext>
                </a:extLst>
              </p:cNvPr>
              <p:cNvSpPr txBox="1"/>
              <p:nvPr/>
            </p:nvSpPr>
            <p:spPr>
              <a:xfrm>
                <a:off x="365760" y="4023360"/>
                <a:ext cx="559891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Currently at IR-12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Decommissioning after RHIC Run 25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Planned setup in BNL Physics for refurbishment and modifications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Target gas analyzer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content)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Target chamber / magnetic field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ABEE45-DD48-8FD4-A655-1875F528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4023360"/>
                <a:ext cx="5598916" cy="2062103"/>
              </a:xfrm>
              <a:prstGeom prst="rect">
                <a:avLst/>
              </a:prstGeom>
              <a:blipFill>
                <a:blip r:embed="rId5"/>
                <a:stretch>
                  <a:fillRect l="-654" t="-147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5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B169-85E2-AF41-F8DF-FEC4FCFF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Polarimeter at IR-6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676C1-5FA0-DA23-9B21-9FFAE3C7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B258F-C574-870B-A12A-DE1C6575BFF2}"/>
              </a:ext>
            </a:extLst>
          </p:cNvPr>
          <p:cNvSpPr txBox="1"/>
          <p:nvPr/>
        </p:nvSpPr>
        <p:spPr>
          <a:xfrm>
            <a:off x="365760" y="1188720"/>
            <a:ext cx="559322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Spin rotators for longitudinal polarization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Crab cavities for increased luminosity in collision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Limited space in hall / straight section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Polarimeter in incoming hadron beam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Single target chamber similar to IR-4 device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Primarily for polarization vector determination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0891C-D041-2DC3-DC2F-F40081EC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648" y="1276304"/>
            <a:ext cx="5477301" cy="44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8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ABAB-1D45-15CA-6CA6-664485EA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Target Polarimeters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45A31-7C66-EF0E-C533-D0D8FC6C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D58E-C59B-4BE3-83E0-B1C1287A8E5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3CFBA7-CDB0-EE3C-2F5F-3481F96A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042332" cy="3019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A517669-68AB-B4BB-047D-9FBAD7D3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305" y="1528995"/>
            <a:ext cx="4416106" cy="22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514AE4C-4E7A-C90E-9A99-411EA3DB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0260" y="1528995"/>
            <a:ext cx="2782891" cy="2051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24F13D-9232-CB9D-8F7C-E02EEEC20228}"/>
                  </a:ext>
                </a:extLst>
              </p:cNvPr>
              <p:cNvSpPr txBox="1"/>
              <p:nvPr/>
            </p:nvSpPr>
            <p:spPr>
              <a:xfrm>
                <a:off x="365760" y="4389120"/>
                <a:ext cx="4552400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Ultra-thin ribbon targets:</a:t>
                </a:r>
              </a:p>
              <a:p>
                <a:pPr algn="l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dirty="0"/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Target holder inside the beam pipe</a:t>
                </a: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Energy loss of hadron beam heats up target</a:t>
                </a: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Investigating target modifications / material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24F13D-9232-CB9D-8F7C-E02EEEC20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4389120"/>
                <a:ext cx="4552400" cy="1785104"/>
              </a:xfrm>
              <a:prstGeom prst="rect">
                <a:avLst/>
              </a:prstGeom>
              <a:blipFill>
                <a:blip r:embed="rId5"/>
                <a:stretch>
                  <a:fillRect l="-803" t="-1706" r="-803" b="-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F50198C-9C35-AB9D-EAE3-907FC3132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143" y="4063784"/>
            <a:ext cx="4826293" cy="24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1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45D7-0B9D-D5E0-E6E8-DDB5F0BE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in Polarimeter Chamber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64FDD-A972-F73C-0ACA-B62ED204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048D1-83E5-5465-6A55-DEB2BDDBF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454" y="1424066"/>
            <a:ext cx="4208156" cy="2915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46C98-D5B0-1A4C-FA41-88B08D2FE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446" y="4340044"/>
            <a:ext cx="4167164" cy="2369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B4057E-25B9-6BBF-2A74-2118C9D5A128}"/>
              </a:ext>
            </a:extLst>
          </p:cNvPr>
          <p:cNvSpPr txBox="1"/>
          <p:nvPr/>
        </p:nvSpPr>
        <p:spPr>
          <a:xfrm>
            <a:off x="365760" y="1188720"/>
            <a:ext cx="666385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A. </a:t>
            </a:r>
            <a:r>
              <a:rPr lang="en-US" dirty="0" err="1"/>
              <a:t>Blednyk</a:t>
            </a:r>
            <a:r>
              <a:rPr lang="en-US" dirty="0"/>
              <a:t> (BNL)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Fiber target chambers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Single-Bunch - 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Higher order modes → Pumping ports will require RF shielding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Simulations with targets are the next step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Targets – </a:t>
            </a:r>
            <a:r>
              <a:rPr lang="en-US" dirty="0" err="1"/>
              <a:t>aC</a:t>
            </a:r>
            <a:r>
              <a:rPr lang="en-US" dirty="0"/>
              <a:t> (graphite)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Hydrogen Jet (IP4)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Single-Bunch simulations in progress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2B95F4-B226-1DD7-023B-B79E3B3A58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72" y="4539915"/>
            <a:ext cx="6461440" cy="14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5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8B389-9044-4C2E-AB5D-A38665AB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Polarimeter R&amp;D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DDF81-D032-470F-8778-627324D164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2288739"/>
            <a:ext cx="2847291" cy="176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E6233-9C28-4F1D-93A2-4FC173012A37}"/>
              </a:ext>
            </a:extLst>
          </p:cNvPr>
          <p:cNvSpPr txBox="1"/>
          <p:nvPr/>
        </p:nvSpPr>
        <p:spPr>
          <a:xfrm>
            <a:off x="301994" y="1188720"/>
            <a:ext cx="5424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Second detector layer installed in </a:t>
            </a:r>
            <a:r>
              <a:rPr lang="en-US" dirty="0" err="1">
                <a:solidFill>
                  <a:srgbClr val="0070C0"/>
                </a:solidFill>
              </a:rPr>
              <a:t>pC</a:t>
            </a:r>
            <a:r>
              <a:rPr lang="en-US" dirty="0">
                <a:solidFill>
                  <a:srgbClr val="0070C0"/>
                </a:solidFill>
              </a:rPr>
              <a:t> polarimeter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Included in DAQ since start of Run22 operations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Data from RHIC Run 22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325E8-E744-402C-ADBF-F22CFC600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85" y="4458099"/>
            <a:ext cx="2805268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780B66-17E2-4A6E-B46F-62959A712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047" y="4457244"/>
            <a:ext cx="2805268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2FCF12-A097-46A8-BDA2-85D6A17BF2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01" y="2448827"/>
            <a:ext cx="2288159" cy="13607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2C01997-EDF1-4399-9654-1AE77CE5AC8E}"/>
              </a:ext>
            </a:extLst>
          </p:cNvPr>
          <p:cNvSpPr txBox="1"/>
          <p:nvPr/>
        </p:nvSpPr>
        <p:spPr>
          <a:xfrm>
            <a:off x="504977" y="4158366"/>
            <a:ext cx="2317072" cy="3474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Tof</a:t>
            </a:r>
            <a:r>
              <a:rPr lang="en-US" sz="1600" dirty="0"/>
              <a:t> vs. </a:t>
            </a:r>
            <a:r>
              <a:rPr lang="en-US" sz="1600" dirty="0" err="1"/>
              <a:t>Ekin</a:t>
            </a:r>
            <a:r>
              <a:rPr lang="en-US" sz="1600" dirty="0"/>
              <a:t> in layer 1 (F)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1D40B1B7-8EF9-4E83-8DDF-C666D8EFC81F}"/>
              </a:ext>
            </a:extLst>
          </p:cNvPr>
          <p:cNvSpPr/>
          <p:nvPr/>
        </p:nvSpPr>
        <p:spPr>
          <a:xfrm rot="16200000">
            <a:off x="3128143" y="4793871"/>
            <a:ext cx="398361" cy="1155544"/>
          </a:xfrm>
          <a:prstGeom prst="down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DCDFBF-AED3-4BBC-AB55-166E4636C964}"/>
              </a:ext>
            </a:extLst>
          </p:cNvPr>
          <p:cNvSpPr txBox="1"/>
          <p:nvPr/>
        </p:nvSpPr>
        <p:spPr>
          <a:xfrm>
            <a:off x="3804960" y="4156976"/>
            <a:ext cx="217751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with a match in second layer (R)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3260B1-9E21-9364-092A-9FA024EB603B}"/>
              </a:ext>
            </a:extLst>
          </p:cNvPr>
          <p:cNvGrpSpPr/>
          <p:nvPr/>
        </p:nvGrpSpPr>
        <p:grpSpPr>
          <a:xfrm>
            <a:off x="7293204" y="2996454"/>
            <a:ext cx="2204942" cy="2285798"/>
            <a:chOff x="9720457" y="1812385"/>
            <a:chExt cx="2204942" cy="22857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C8641A-E085-4EB9-E51A-088D73941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0457" y="1812385"/>
              <a:ext cx="2204942" cy="228579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A81F74-3695-AE48-053C-3A225A470A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29327" y="2030511"/>
              <a:ext cx="1593881" cy="1796090"/>
              <a:chOff x="3620429" y="4177990"/>
              <a:chExt cx="1992351" cy="22451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207348-3977-CAEB-BB9A-9A8CEC1760C8}"/>
                  </a:ext>
                </a:extLst>
              </p:cNvPr>
              <p:cNvSpPr/>
              <p:nvPr/>
            </p:nvSpPr>
            <p:spPr>
              <a:xfrm>
                <a:off x="3627863" y="4177990"/>
                <a:ext cx="1984917" cy="1784195"/>
              </a:xfrm>
              <a:custGeom>
                <a:avLst/>
                <a:gdLst>
                  <a:gd name="connsiteX0" fmla="*/ 0 w 1984917"/>
                  <a:gd name="connsiteY0" fmla="*/ 0 h 1784195"/>
                  <a:gd name="connsiteX1" fmla="*/ 512957 w 1984917"/>
                  <a:gd name="connsiteY1" fmla="*/ 1308410 h 1784195"/>
                  <a:gd name="connsiteX2" fmla="*/ 1984917 w 1984917"/>
                  <a:gd name="connsiteY2" fmla="*/ 1784195 h 178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4917" h="1784195">
                    <a:moveTo>
                      <a:pt x="0" y="0"/>
                    </a:moveTo>
                    <a:cubicBezTo>
                      <a:pt x="91069" y="505522"/>
                      <a:pt x="182138" y="1011044"/>
                      <a:pt x="512957" y="1308410"/>
                    </a:cubicBezTo>
                    <a:cubicBezTo>
                      <a:pt x="843777" y="1605776"/>
                      <a:pt x="1414347" y="1694985"/>
                      <a:pt x="1984917" y="178419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7C298E3-0C3F-850E-2264-DE52175FF051}"/>
                  </a:ext>
                </a:extLst>
              </p:cNvPr>
              <p:cNvSpPr/>
              <p:nvPr/>
            </p:nvSpPr>
            <p:spPr>
              <a:xfrm>
                <a:off x="3620429" y="5954751"/>
                <a:ext cx="1992351" cy="468351"/>
              </a:xfrm>
              <a:custGeom>
                <a:avLst/>
                <a:gdLst>
                  <a:gd name="connsiteX0" fmla="*/ 1992351 w 1992351"/>
                  <a:gd name="connsiteY0" fmla="*/ 0 h 468351"/>
                  <a:gd name="connsiteX1" fmla="*/ 802887 w 1992351"/>
                  <a:gd name="connsiteY1" fmla="*/ 81776 h 468351"/>
                  <a:gd name="connsiteX2" fmla="*/ 0 w 1992351"/>
                  <a:gd name="connsiteY2" fmla="*/ 468351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2351" h="468351">
                    <a:moveTo>
                      <a:pt x="1992351" y="0"/>
                    </a:moveTo>
                    <a:cubicBezTo>
                      <a:pt x="1563648" y="1859"/>
                      <a:pt x="1134945" y="3718"/>
                      <a:pt x="802887" y="81776"/>
                    </a:cubicBezTo>
                    <a:cubicBezTo>
                      <a:pt x="470828" y="159835"/>
                      <a:pt x="235414" y="314093"/>
                      <a:pt x="0" y="46835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B94EB4-CB24-48EC-E2E4-59DFCF2CF93B}"/>
              </a:ext>
            </a:extLst>
          </p:cNvPr>
          <p:cNvGrpSpPr/>
          <p:nvPr/>
        </p:nvGrpSpPr>
        <p:grpSpPr>
          <a:xfrm>
            <a:off x="9765450" y="3053077"/>
            <a:ext cx="2204942" cy="2285798"/>
            <a:chOff x="9612198" y="4282271"/>
            <a:chExt cx="2204942" cy="2285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3028C8-DF74-DEE0-67A6-F4E7FDE7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12198" y="4282271"/>
              <a:ext cx="2204942" cy="228579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7B30EF-658E-C029-865C-0B7BF9BA079B}"/>
                </a:ext>
              </a:extLst>
            </p:cNvPr>
            <p:cNvGrpSpPr/>
            <p:nvPr/>
          </p:nvGrpSpPr>
          <p:grpSpPr>
            <a:xfrm>
              <a:off x="10076218" y="4500397"/>
              <a:ext cx="1593881" cy="1796090"/>
              <a:chOff x="3620429" y="4177990"/>
              <a:chExt cx="1992351" cy="224511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5286824-58C6-2A73-6185-D59CB61D3626}"/>
                  </a:ext>
                </a:extLst>
              </p:cNvPr>
              <p:cNvSpPr/>
              <p:nvPr/>
            </p:nvSpPr>
            <p:spPr>
              <a:xfrm>
                <a:off x="3627863" y="4177990"/>
                <a:ext cx="1984917" cy="1784195"/>
              </a:xfrm>
              <a:custGeom>
                <a:avLst/>
                <a:gdLst>
                  <a:gd name="connsiteX0" fmla="*/ 0 w 1984917"/>
                  <a:gd name="connsiteY0" fmla="*/ 0 h 1784195"/>
                  <a:gd name="connsiteX1" fmla="*/ 512957 w 1984917"/>
                  <a:gd name="connsiteY1" fmla="*/ 1308410 h 1784195"/>
                  <a:gd name="connsiteX2" fmla="*/ 1984917 w 1984917"/>
                  <a:gd name="connsiteY2" fmla="*/ 1784195 h 178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4917" h="1784195">
                    <a:moveTo>
                      <a:pt x="0" y="0"/>
                    </a:moveTo>
                    <a:cubicBezTo>
                      <a:pt x="91069" y="505522"/>
                      <a:pt x="182138" y="1011044"/>
                      <a:pt x="512957" y="1308410"/>
                    </a:cubicBezTo>
                    <a:cubicBezTo>
                      <a:pt x="843777" y="1605776"/>
                      <a:pt x="1414347" y="1694985"/>
                      <a:pt x="1984917" y="178419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B6E80F1-313B-C0C6-2AA8-7FCF8E2A3877}"/>
                  </a:ext>
                </a:extLst>
              </p:cNvPr>
              <p:cNvSpPr/>
              <p:nvPr/>
            </p:nvSpPr>
            <p:spPr>
              <a:xfrm>
                <a:off x="3620429" y="5954751"/>
                <a:ext cx="1992351" cy="468351"/>
              </a:xfrm>
              <a:custGeom>
                <a:avLst/>
                <a:gdLst>
                  <a:gd name="connsiteX0" fmla="*/ 1992351 w 1992351"/>
                  <a:gd name="connsiteY0" fmla="*/ 0 h 468351"/>
                  <a:gd name="connsiteX1" fmla="*/ 802887 w 1992351"/>
                  <a:gd name="connsiteY1" fmla="*/ 81776 h 468351"/>
                  <a:gd name="connsiteX2" fmla="*/ 0 w 1992351"/>
                  <a:gd name="connsiteY2" fmla="*/ 468351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2351" h="468351">
                    <a:moveTo>
                      <a:pt x="1992351" y="0"/>
                    </a:moveTo>
                    <a:cubicBezTo>
                      <a:pt x="1563648" y="1859"/>
                      <a:pt x="1134945" y="3718"/>
                      <a:pt x="802887" y="81776"/>
                    </a:cubicBezTo>
                    <a:cubicBezTo>
                      <a:pt x="470828" y="159835"/>
                      <a:pt x="235414" y="314093"/>
                      <a:pt x="0" y="46835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6D3D8C-7DA6-76FA-CA9C-C2F5068590EF}"/>
              </a:ext>
            </a:extLst>
          </p:cNvPr>
          <p:cNvSpPr txBox="1"/>
          <p:nvPr/>
        </p:nvSpPr>
        <p:spPr>
          <a:xfrm>
            <a:off x="7690598" y="1188720"/>
            <a:ext cx="4244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Hybrid simulation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PYTHIA &amp; GEANT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Repeated with 10 ns bunch spacing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65B73E-514F-6ACC-E248-C19EC7DC9B82}"/>
              </a:ext>
            </a:extLst>
          </p:cNvPr>
          <p:cNvSpPr txBox="1"/>
          <p:nvPr/>
        </p:nvSpPr>
        <p:spPr>
          <a:xfrm>
            <a:off x="7393703" y="5377086"/>
            <a:ext cx="1902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Proton time-of-flight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CAD7BC-7253-2DEF-90FF-0DE57D354732}"/>
              </a:ext>
            </a:extLst>
          </p:cNvPr>
          <p:cNvSpPr txBox="1"/>
          <p:nvPr/>
        </p:nvSpPr>
        <p:spPr>
          <a:xfrm>
            <a:off x="8439465" y="2446599"/>
            <a:ext cx="2598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Veto punch through particles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5203B27-DEE7-A8AD-6490-49ED9020D66E}"/>
              </a:ext>
            </a:extLst>
          </p:cNvPr>
          <p:cNvCxnSpPr>
            <a:stCxn id="12" idx="0"/>
            <a:endCxn id="10" idx="0"/>
          </p:cNvCxnSpPr>
          <p:nvPr/>
        </p:nvCxnSpPr>
        <p:spPr>
          <a:xfrm rot="16200000" flipH="1">
            <a:off x="9603486" y="1788642"/>
            <a:ext cx="56623" cy="2472246"/>
          </a:xfrm>
          <a:prstGeom prst="curvedConnector3">
            <a:avLst>
              <a:gd name="adj1" fmla="val -403723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0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362CD72-9CA1-3C9D-9091-B12EEF196D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946" y="3653723"/>
            <a:ext cx="3416701" cy="25519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208B389-9044-4C2E-AB5D-A38665AB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Polarimetry R&amp;D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494051C-5D93-47A6-86B5-864A848520DC}"/>
                  </a:ext>
                </a:extLst>
              </p:cNvPr>
              <p:cNvSpPr txBox="1"/>
              <p:nvPr/>
            </p:nvSpPr>
            <p:spPr>
              <a:xfrm>
                <a:off x="365760" y="1188720"/>
                <a:ext cx="5781762" cy="3584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He-3 break-up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ZDC’s installed downstream of HJET (behind DX)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Operational in RHIC Run 23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Neutron peak calibration needed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To be scheduled in APEX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beam, source is ready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RHIC Run 24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494051C-5D93-47A6-86B5-864A84852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1188720"/>
                <a:ext cx="5781762" cy="3584443"/>
              </a:xfrm>
              <a:prstGeom prst="rect">
                <a:avLst/>
              </a:prstGeom>
              <a:blipFill>
                <a:blip r:embed="rId3"/>
                <a:stretch>
                  <a:fillRect l="-633" t="-8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E239EBA-B8A9-EB6B-006A-D49C264E04C2}"/>
              </a:ext>
            </a:extLst>
          </p:cNvPr>
          <p:cNvGrpSpPr/>
          <p:nvPr/>
        </p:nvGrpSpPr>
        <p:grpSpPr>
          <a:xfrm>
            <a:off x="3722460" y="1664377"/>
            <a:ext cx="7431092" cy="1903267"/>
            <a:chOff x="256590" y="2212372"/>
            <a:chExt cx="7431092" cy="1903267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AFE573CB-028A-19F1-9FB1-5B36116ACD72}"/>
                </a:ext>
              </a:extLst>
            </p:cNvPr>
            <p:cNvCxnSpPr/>
            <p:nvPr/>
          </p:nvCxnSpPr>
          <p:spPr>
            <a:xfrm>
              <a:off x="349148" y="3678091"/>
              <a:ext cx="28529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927E66D7-B55C-8BBA-AC33-BB8D61DCA009}"/>
                </a:ext>
              </a:extLst>
            </p:cNvPr>
            <p:cNvCxnSpPr/>
            <p:nvPr/>
          </p:nvCxnSpPr>
          <p:spPr>
            <a:xfrm flipV="1">
              <a:off x="3202076" y="2727115"/>
              <a:ext cx="2852928" cy="9509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865E0E6-9521-3D24-CC7E-6752C0E4140D}"/>
                    </a:ext>
                  </a:extLst>
                </p:cNvPr>
                <p:cNvSpPr txBox="1"/>
                <p:nvPr/>
              </p:nvSpPr>
              <p:spPr>
                <a:xfrm>
                  <a:off x="6292748" y="2212372"/>
                  <a:ext cx="114358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865E0E6-9521-3D24-CC7E-6752C0E414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2212372"/>
                  <a:ext cx="114358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813" t="-2222" r="-481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56A422-7D01-E693-82C5-05884DCA7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076" y="2727114"/>
              <a:ext cx="1901952" cy="9509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7AB7C0C-E645-E435-7287-1CB06C7D1B47}"/>
                    </a:ext>
                  </a:extLst>
                </p:cNvPr>
                <p:cNvSpPr txBox="1"/>
                <p:nvPr/>
              </p:nvSpPr>
              <p:spPr>
                <a:xfrm>
                  <a:off x="6292748" y="2635151"/>
                  <a:ext cx="13867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=2/3</m:t>
                        </m:r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7AB7C0C-E645-E435-7287-1CB06C7D1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2635151"/>
                  <a:ext cx="138679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965" t="-2174" r="-3965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C51D362-7406-F575-1322-3F68FAE458B2}"/>
                    </a:ext>
                  </a:extLst>
                </p:cNvPr>
                <p:cNvSpPr txBox="1"/>
                <p:nvPr/>
              </p:nvSpPr>
              <p:spPr>
                <a:xfrm>
                  <a:off x="6292748" y="3057930"/>
                  <a:ext cx="13949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=1/2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C51D362-7406-F575-1322-3F68FAE45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3057930"/>
                  <a:ext cx="139493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930" t="-4444" r="-349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DF5300-6F62-073C-ED75-2CC547FB1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076" y="3241857"/>
              <a:ext cx="2129436" cy="43623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FA3858-974B-3DE5-4AEE-A41ACACA83F7}"/>
                </a:ext>
              </a:extLst>
            </p:cNvPr>
            <p:cNvSpPr/>
            <p:nvPr/>
          </p:nvSpPr>
          <p:spPr>
            <a:xfrm rot="20378565">
              <a:off x="5277206" y="2419464"/>
              <a:ext cx="356616" cy="3762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D7AC45-299E-7EE8-4005-1FC4D7DD22C8}"/>
                </a:ext>
              </a:extLst>
            </p:cNvPr>
            <p:cNvSpPr/>
            <p:nvPr/>
          </p:nvSpPr>
          <p:spPr>
            <a:xfrm rot="20378565">
              <a:off x="5514950" y="3015138"/>
              <a:ext cx="356616" cy="3762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BA5BF0-A2AE-5810-9319-8E2B6AACC911}"/>
                    </a:ext>
                  </a:extLst>
                </p:cNvPr>
                <p:cNvSpPr txBox="1"/>
                <p:nvPr/>
              </p:nvSpPr>
              <p:spPr>
                <a:xfrm>
                  <a:off x="2920410" y="2667155"/>
                  <a:ext cx="642355" cy="726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BA5BF0-A2AE-5810-9319-8E2B6AACC9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0410" y="2667155"/>
                  <a:ext cx="642355" cy="72654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F037EBE-F015-2229-AC9E-347F4B530F4B}"/>
                    </a:ext>
                  </a:extLst>
                </p:cNvPr>
                <p:cNvSpPr txBox="1"/>
                <p:nvPr/>
              </p:nvSpPr>
              <p:spPr>
                <a:xfrm>
                  <a:off x="256590" y="3384311"/>
                  <a:ext cx="1851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F037EBE-F015-2229-AC9E-347F4B530F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590" y="3384311"/>
                  <a:ext cx="18511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3333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A045A95-ABEF-EF2D-983F-A8044B52B3BB}"/>
                </a:ext>
              </a:extLst>
            </p:cNvPr>
            <p:cNvSpPr/>
            <p:nvPr/>
          </p:nvSpPr>
          <p:spPr>
            <a:xfrm>
              <a:off x="1072640" y="359579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B8CB6-ABE5-17C6-DD87-289ECC4464B2}"/>
                </a:ext>
              </a:extLst>
            </p:cNvPr>
            <p:cNvSpPr txBox="1"/>
            <p:nvPr/>
          </p:nvSpPr>
          <p:spPr>
            <a:xfrm>
              <a:off x="862112" y="3282220"/>
              <a:ext cx="556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target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BF16030-B2CD-6024-6F1B-A9C8F2303E22}"/>
                </a:ext>
              </a:extLst>
            </p:cNvPr>
            <p:cNvCxnSpPr>
              <a:cxnSpLocks/>
            </p:cNvCxnSpPr>
            <p:nvPr/>
          </p:nvCxnSpPr>
          <p:spPr>
            <a:xfrm>
              <a:off x="3202076" y="3661310"/>
              <a:ext cx="2129436" cy="167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9D739A4-551B-D887-142F-8B21EE4BDFD0}"/>
                    </a:ext>
                  </a:extLst>
                </p:cNvPr>
                <p:cNvSpPr txBox="1"/>
                <p:nvPr/>
              </p:nvSpPr>
              <p:spPr>
                <a:xfrm>
                  <a:off x="6292748" y="3480709"/>
                  <a:ext cx="11495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9D739A4-551B-D887-142F-8B21EE4BD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2748" y="3480709"/>
                  <a:ext cx="1149545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660" t="-2174" r="-4787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C8F369D-B18C-6F88-7E4E-1E37BED0CBC7}"/>
                </a:ext>
              </a:extLst>
            </p:cNvPr>
            <p:cNvSpPr/>
            <p:nvPr/>
          </p:nvSpPr>
          <p:spPr>
            <a:xfrm flipV="1">
              <a:off x="3023768" y="3321475"/>
              <a:ext cx="356616" cy="79416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9FB8CC-E547-5FC3-4A2F-5A6EAA54AE5A}"/>
              </a:ext>
            </a:extLst>
          </p:cNvPr>
          <p:cNvSpPr txBox="1"/>
          <p:nvPr/>
        </p:nvSpPr>
        <p:spPr>
          <a:xfrm>
            <a:off x="5351704" y="534883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IP12 (HJET)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B9C413-C7D9-9604-C4FF-6957B7CB3935}"/>
              </a:ext>
            </a:extLst>
          </p:cNvPr>
          <p:cNvSpPr txBox="1"/>
          <p:nvPr/>
        </p:nvSpPr>
        <p:spPr>
          <a:xfrm rot="21097865">
            <a:off x="6675605" y="5455150"/>
            <a:ext cx="540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AA94E3-5A93-33F1-55DA-6AD1E912FF45}"/>
              </a:ext>
            </a:extLst>
          </p:cNvPr>
          <p:cNvSpPr txBox="1"/>
          <p:nvPr/>
        </p:nvSpPr>
        <p:spPr>
          <a:xfrm>
            <a:off x="9375679" y="4837764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cryostat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8AFA1D-5970-96F0-FBAF-804C7B96D44B}"/>
              </a:ext>
            </a:extLst>
          </p:cNvPr>
          <p:cNvSpPr txBox="1"/>
          <p:nvPr/>
        </p:nvSpPr>
        <p:spPr>
          <a:xfrm>
            <a:off x="7176962" y="4010339"/>
            <a:ext cx="135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two beam pipes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A2D46A6-0A3F-7D3A-D80B-675323EE0FA1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7852756" y="4318115"/>
            <a:ext cx="0" cy="5486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FFE77C-6687-4016-E293-152CE73DE7E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9045386" y="4318116"/>
            <a:ext cx="0" cy="365760"/>
          </a:xfrm>
          <a:prstGeom prst="straightConnector1">
            <a:avLst/>
          </a:prstGeom>
          <a:ln w="50800" cmpd="dbl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EE579D3-AD1F-82CD-9795-989825F722DD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9639747" y="4318116"/>
            <a:ext cx="0" cy="365760"/>
          </a:xfrm>
          <a:prstGeom prst="straightConnector1">
            <a:avLst/>
          </a:prstGeom>
          <a:ln w="50800" cmpd="dbl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99ADAF8-6DDA-FF53-7CF5-4F4859EC59D9}"/>
              </a:ext>
            </a:extLst>
          </p:cNvPr>
          <p:cNvSpPr txBox="1"/>
          <p:nvPr/>
        </p:nvSpPr>
        <p:spPr>
          <a:xfrm>
            <a:off x="8807642" y="401033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ZDC-1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EABC2B-2402-E829-6E08-6CBDE7C44A75}"/>
              </a:ext>
            </a:extLst>
          </p:cNvPr>
          <p:cNvSpPr txBox="1"/>
          <p:nvPr/>
        </p:nvSpPr>
        <p:spPr>
          <a:xfrm>
            <a:off x="9375679" y="401033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ZDC-2</a:t>
            </a:r>
          </a:p>
        </p:txBody>
      </p:sp>
    </p:spTree>
    <p:extLst>
      <p:ext uri="{BB962C8B-B14F-4D97-AF65-F5344CB8AC3E}">
        <p14:creationId xmlns:p14="http://schemas.microsoft.com/office/powerpoint/2010/main" val="1231659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Polarimetry Subsystem Status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E3E05-2A29-BFDE-5996-C88599CD01B3}"/>
              </a:ext>
            </a:extLst>
          </p:cNvPr>
          <p:cNvSpPr txBox="1"/>
          <p:nvPr/>
        </p:nvSpPr>
        <p:spPr>
          <a:xfrm>
            <a:off x="270572" y="1247361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Review took place Jan. 17-18,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FC18E-05DF-2355-A543-FB3822F0C44C}"/>
              </a:ext>
            </a:extLst>
          </p:cNvPr>
          <p:cNvSpPr txBox="1"/>
          <p:nvPr/>
        </p:nvSpPr>
        <p:spPr>
          <a:xfrm>
            <a:off x="270572" y="2409907"/>
            <a:ext cx="59173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Committee:</a:t>
            </a:r>
            <a:endParaRPr lang="en-US" sz="2400" dirty="0"/>
          </a:p>
          <a:p>
            <a:r>
              <a:rPr lang="en-US" sz="2400" dirty="0" err="1"/>
              <a:t>Dipangkar</a:t>
            </a:r>
            <a:r>
              <a:rPr lang="en-US" sz="2400" dirty="0"/>
              <a:t> Dutta (Mississippi State University) </a:t>
            </a:r>
          </a:p>
          <a:p>
            <a:r>
              <a:rPr lang="en-US" sz="2400" dirty="0"/>
              <a:t>Jenny List (DESY)</a:t>
            </a:r>
          </a:p>
          <a:p>
            <a:r>
              <a:rPr lang="en-US" sz="2400" dirty="0"/>
              <a:t>Paolo </a:t>
            </a:r>
            <a:r>
              <a:rPr lang="en-US" sz="2400" dirty="0" err="1"/>
              <a:t>Lenisa</a:t>
            </a:r>
            <a:r>
              <a:rPr lang="en-US" sz="2400" dirty="0"/>
              <a:t> (Ferrara University)</a:t>
            </a:r>
          </a:p>
          <a:p>
            <a:r>
              <a:rPr lang="en-US" sz="2400" dirty="0"/>
              <a:t>Frank </a:t>
            </a:r>
            <a:r>
              <a:rPr lang="en-US" sz="2400" dirty="0" err="1"/>
              <a:t>Rathmann</a:t>
            </a:r>
            <a:r>
              <a:rPr lang="en-US" sz="2400" dirty="0"/>
              <a:t> (Julich)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30FA8-5839-3442-A46E-89F5EAA21269}"/>
              </a:ext>
            </a:extLst>
          </p:cNvPr>
          <p:cNvSpPr txBox="1"/>
          <p:nvPr/>
        </p:nvSpPr>
        <p:spPr>
          <a:xfrm>
            <a:off x="6187961" y="1123405"/>
            <a:ext cx="54775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Tuesday, Jan. 17</a:t>
            </a:r>
            <a:endParaRPr lang="en-US" dirty="0"/>
          </a:p>
          <a:p>
            <a:r>
              <a:rPr lang="en-US" dirty="0"/>
              <a:t>08:00-08:30  Executive Session</a:t>
            </a:r>
          </a:p>
          <a:p>
            <a:r>
              <a:rPr lang="en-US" dirty="0"/>
              <a:t>08:30-09:00  Welcome and Introduction to the EIC Project (Elke </a:t>
            </a:r>
            <a:r>
              <a:rPr lang="en-US" dirty="0" err="1"/>
              <a:t>Aschenauer</a:t>
            </a:r>
            <a:r>
              <a:rPr lang="en-US" dirty="0"/>
              <a:t> and Rolf Ent)</a:t>
            </a:r>
          </a:p>
          <a:p>
            <a:r>
              <a:rPr lang="en-US" dirty="0"/>
              <a:t>09:00-09:30  Polarized Beams at the EIC (Vadim </a:t>
            </a:r>
            <a:r>
              <a:rPr lang="en-US" dirty="0" err="1"/>
              <a:t>Ptitsyn</a:t>
            </a:r>
            <a:r>
              <a:rPr lang="en-US" dirty="0"/>
              <a:t>)</a:t>
            </a:r>
          </a:p>
          <a:p>
            <a:r>
              <a:rPr lang="en-US" dirty="0"/>
              <a:t>09:30-10:10  Hadron Polarimetry Overview (Oleg </a:t>
            </a:r>
            <a:r>
              <a:rPr lang="en-US" dirty="0" err="1"/>
              <a:t>Eyser</a:t>
            </a:r>
            <a:r>
              <a:rPr lang="en-US" dirty="0"/>
              <a:t>)</a:t>
            </a:r>
          </a:p>
          <a:p>
            <a:r>
              <a:rPr lang="en-US" dirty="0"/>
              <a:t>10:10-10:40  R&amp;D for Hadron Polarimetry</a:t>
            </a:r>
          </a:p>
          <a:p>
            <a:r>
              <a:rPr lang="en-US" dirty="0"/>
              <a:t>10:40-11:00 Break</a:t>
            </a:r>
          </a:p>
          <a:p>
            <a:r>
              <a:rPr lang="en-US" dirty="0"/>
              <a:t>11:00-11:40 Electron Polarimetry Overview (Dave Gaskell)</a:t>
            </a:r>
          </a:p>
          <a:p>
            <a:r>
              <a:rPr lang="en-US" dirty="0"/>
              <a:t>11:40-12:10 Backgrounds for Compton Polarimetry (Mike Sullivan)</a:t>
            </a:r>
          </a:p>
          <a:p>
            <a:r>
              <a:rPr lang="en-US" dirty="0"/>
              <a:t>12:10-12:40 Laser System for Compton Polarimetry (</a:t>
            </a:r>
            <a:r>
              <a:rPr lang="en-US" dirty="0" err="1"/>
              <a:t>Ciprian</a:t>
            </a:r>
            <a:r>
              <a:rPr lang="en-US" dirty="0"/>
              <a:t> Gal)</a:t>
            </a:r>
          </a:p>
          <a:p>
            <a:endParaRPr lang="en-US" dirty="0"/>
          </a:p>
          <a:p>
            <a:r>
              <a:rPr lang="en-US" u="sng" dirty="0"/>
              <a:t>Wednesday, Jan. 18</a:t>
            </a:r>
            <a:endParaRPr lang="en-US" dirty="0"/>
          </a:p>
          <a:p>
            <a:r>
              <a:rPr lang="en-US" dirty="0"/>
              <a:t>09:00-11:30 Executive Session</a:t>
            </a:r>
          </a:p>
          <a:p>
            <a:r>
              <a:rPr lang="en-US" dirty="0"/>
              <a:t>11:30-12:00  Closeout</a:t>
            </a:r>
          </a:p>
        </p:txBody>
      </p:sp>
    </p:spTree>
    <p:extLst>
      <p:ext uri="{BB962C8B-B14F-4D97-AF65-F5344CB8AC3E}">
        <p14:creationId xmlns:p14="http://schemas.microsoft.com/office/powerpoint/2010/main" val="211659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7807-5884-12EC-9B9E-938E676E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29AE-DDD5-7333-409C-88E9610F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1A9A3C-FB67-B19B-2972-7507A9ABC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26927"/>
              </p:ext>
            </p:extLst>
          </p:nvPr>
        </p:nvGraphicFramePr>
        <p:xfrm>
          <a:off x="201036" y="1173530"/>
          <a:ext cx="7259070" cy="3901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29535">
                  <a:extLst>
                    <a:ext uri="{9D8B030D-6E8A-4147-A177-3AD203B41FA5}">
                      <a16:colId xmlns:a16="http://schemas.microsoft.com/office/drawing/2014/main" val="508340409"/>
                    </a:ext>
                  </a:extLst>
                </a:gridCol>
                <a:gridCol w="3629535">
                  <a:extLst>
                    <a:ext uri="{9D8B030D-6E8A-4147-A177-3AD203B41FA5}">
                      <a16:colId xmlns:a16="http://schemas.microsoft.com/office/drawing/2014/main" val="1498764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Polarized Electron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Polarized Hadron Beams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2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Highly polarized beams, P≈70%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332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Fast feedback for machine setup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81921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Excellent measurement of absolute polarization, </a:t>
                      </a:r>
                      <a:r>
                        <a:rPr lang="el-GR" sz="1800" dirty="0"/>
                        <a:t>Δ</a:t>
                      </a:r>
                      <a:r>
                        <a:rPr lang="en-US" sz="1800" dirty="0"/>
                        <a:t>P/P</a:t>
                      </a:r>
                      <a:r>
                        <a:rPr lang="el-GR" sz="1800" dirty="0"/>
                        <a:t>≈</a:t>
                      </a:r>
                      <a:r>
                        <a:rPr lang="en-US" sz="1800" dirty="0"/>
                        <a:t>1%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59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Non-destructive polarimetry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910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Bunch-by-bunch polarization measurement</a:t>
                      </a:r>
                      <a:br>
                        <a:rPr lang="en-US" sz="1800"/>
                      </a:br>
                      <a:r>
                        <a:rPr lang="en-US" sz="1800"/>
                        <a:t>(fill pattern: P</a:t>
                      </a:r>
                      <a:r>
                        <a:rPr lang="en-US" sz="1800" baseline="30000"/>
                        <a:t>↑</a:t>
                      </a:r>
                      <a:r>
                        <a:rPr lang="en-US" sz="1800"/>
                        <a:t>,P</a:t>
                      </a:r>
                      <a:r>
                        <a:rPr lang="en-US" sz="1800" baseline="30000"/>
                        <a:t>↓</a:t>
                      </a:r>
                      <a:r>
                        <a:rPr lang="en-US" sz="1800"/>
                        <a:t>, </a:t>
                      </a:r>
                      <a:r>
                        <a:rPr lang="el-GR" sz="1800"/>
                        <a:t>Δ</a:t>
                      </a:r>
                      <a:r>
                        <a:rPr lang="en-US" sz="1800"/>
                        <a:t>t≈10 ns)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10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Bunch replacement every few minutes (Sokolov-</a:t>
                      </a:r>
                      <a:r>
                        <a:rPr lang="en-US" sz="1800" err="1"/>
                        <a:t>Ternov</a:t>
                      </a:r>
                      <a:r>
                        <a:rPr lang="en-US" sz="1800"/>
                        <a:t> </a:t>
                      </a:r>
                      <a:r>
                        <a:rPr lang="el-GR" sz="1800"/>
                        <a:t>Δ</a:t>
                      </a:r>
                      <a:r>
                        <a:rPr lang="en-US" sz="1800"/>
                        <a:t>P</a:t>
                      </a:r>
                      <a:r>
                        <a:rPr lang="en-US" sz="1800" baseline="30000"/>
                        <a:t>↑</a:t>
                      </a:r>
                      <a:r>
                        <a:rPr lang="el-GR" sz="1800"/>
                        <a:t>≠Δ</a:t>
                      </a:r>
                      <a:r>
                        <a:rPr lang="en-US" sz="1800"/>
                        <a:t>P</a:t>
                      </a:r>
                      <a:r>
                        <a:rPr lang="en-US" sz="1800" baseline="30000"/>
                        <a:t>↓</a:t>
                      </a:r>
                      <a:r>
                        <a:rPr lang="en-US" sz="180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Polarization decay</a:t>
                      </a:r>
                    </a:p>
                    <a:p>
                      <a:pPr algn="ctr"/>
                      <a:r>
                        <a:rPr lang="en-US" sz="1800"/>
                        <a:t>(</a:t>
                      </a:r>
                      <a:r>
                        <a:rPr lang="el-GR" sz="1800"/>
                        <a:t>Δ</a:t>
                      </a:r>
                      <a:r>
                        <a:rPr lang="en-US" sz="1800"/>
                        <a:t>P≈1-2%/h)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54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Transverse bunch polarization profile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434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Polarization vector at experiment (transverse, longitudinal)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8593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BB38F8-16D0-A4E1-56F5-975A77948089}"/>
              </a:ext>
            </a:extLst>
          </p:cNvPr>
          <p:cNvSpPr txBox="1"/>
          <p:nvPr/>
        </p:nvSpPr>
        <p:spPr>
          <a:xfrm>
            <a:off x="7629992" y="864823"/>
            <a:ext cx="4379007" cy="4770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400" b="1" u="sng" dirty="0"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Charge questions: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Given the detector progress over the last two years and the status of the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ePIC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detector, are the projected timelines of the Electron-Ion Collider detector feasible? </a:t>
            </a: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Do there remain significant open detector technology questions?</a:t>
            </a: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Are the requirements for the detector and their flow down sufficiently comprehensive for this stage of the project to complete the design of the various detector technologies?</a:t>
            </a: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Are the interfaces between the elements of the design adequately defined for this stage of the project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and to proceed with the detector long-lead procurement items</a:t>
            </a:r>
            <a:r>
              <a:rPr lang="en-US" sz="1200" dirty="0"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Is the design of these long-lead procurement items sufficiently advanced and mature to start procurement in 2024? Are the technical specifications complete?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Is the projected design maturity of the further detector components likely to be accomplished by the end of 2024 for CD-2 and CD-3? </a:t>
            </a: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Is the overall schedule for completion of the design, production, and installation of detector components realistic?</a:t>
            </a: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1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Polarimetry Subsystem Status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83BBA-E421-A06B-D31D-C2723A4A4CE0}"/>
              </a:ext>
            </a:extLst>
          </p:cNvPr>
          <p:cNvSpPr txBox="1"/>
          <p:nvPr/>
        </p:nvSpPr>
        <p:spPr>
          <a:xfrm>
            <a:off x="3715989" y="1150584"/>
            <a:ext cx="476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Summary of Recommendations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297BB-7AC9-1215-29F2-6EBF6CF7541C}"/>
              </a:ext>
            </a:extLst>
          </p:cNvPr>
          <p:cNvSpPr txBox="1"/>
          <p:nvPr/>
        </p:nvSpPr>
        <p:spPr>
          <a:xfrm>
            <a:off x="6098605" y="1716007"/>
            <a:ext cx="56692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Hadron Polarimetry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Target gas analyzer should be used to determine molecular fraction in the H-Jet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Explore using thinner Si detectors in both H-Jet and p-Carbon polarimeters to veto punch through events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In addition to exploring new target materials for p-Carbon polarimeter, explore larger beam size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Obtain beam time with AGS p-C polarimeter to test detectors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Theoretical assessment 3He-3He analyzing power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Further 3He studies during remaining RHIC runs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FF402-DB48-8667-E94D-79CB1CB830DF}"/>
              </a:ext>
            </a:extLst>
          </p:cNvPr>
          <p:cNvSpPr txBox="1"/>
          <p:nvPr/>
        </p:nvSpPr>
        <p:spPr>
          <a:xfrm>
            <a:off x="310633" y="1716007"/>
            <a:ext cx="566928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Electron Polarimetry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Develop alternative detector concept based on silicon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Detailed simulations including all backgrounds and shielding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Explore transverse polarization measurements using synchrotron radiation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More detailed detector requirements for RCS polarimeter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508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D564-0BFD-F7C4-4A0A-9910B0BD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Polarimetry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69A8C-9844-9F90-5D03-831B878A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3FE9ECC-B74A-5A9A-E9F8-A3879CB1E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96" y="2169252"/>
            <a:ext cx="8753809" cy="3955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A180D4-F91C-0B66-7C00-43301F6D3CBD}"/>
              </a:ext>
            </a:extLst>
          </p:cNvPr>
          <p:cNvSpPr txBox="1"/>
          <p:nvPr/>
        </p:nvSpPr>
        <p:spPr>
          <a:xfrm>
            <a:off x="3555121" y="1048404"/>
            <a:ext cx="1965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Final RHIC operations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7B42D5-C390-2D4F-156A-A099C45D7C36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520980" y="1217681"/>
            <a:ext cx="0" cy="91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07F5BE-9250-0A77-9A4E-60E1EF6806D2}"/>
              </a:ext>
            </a:extLst>
          </p:cNvPr>
          <p:cNvSpPr txBox="1"/>
          <p:nvPr/>
        </p:nvSpPr>
        <p:spPr>
          <a:xfrm>
            <a:off x="3352800" y="1397874"/>
            <a:ext cx="1828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Final Design Review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DF7CD4-E000-94E4-6949-B5AF1156468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181314" y="1567151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FC5A87-5743-1FA0-1EBB-02C00228AD8C}"/>
              </a:ext>
            </a:extLst>
          </p:cNvPr>
          <p:cNvSpPr txBox="1"/>
          <p:nvPr/>
        </p:nvSpPr>
        <p:spPr>
          <a:xfrm>
            <a:off x="6971005" y="1048404"/>
            <a:ext cx="1864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Final commissioning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B75151-4473-69EA-AE22-CB8B268DC2F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835490" y="1217681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AF591F-5E73-A83F-2BB6-6802FA9847CC}"/>
              </a:ext>
            </a:extLst>
          </p:cNvPr>
          <p:cNvSpPr txBox="1"/>
          <p:nvPr/>
        </p:nvSpPr>
        <p:spPr>
          <a:xfrm>
            <a:off x="5654568" y="1374224"/>
            <a:ext cx="2406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Deinstallation at IP-12</a:t>
            </a:r>
          </a:p>
          <a:p>
            <a:r>
              <a:rPr lang="en-US" sz="1400" dirty="0"/>
              <a:t>Refurbishment / modifications</a:t>
            </a:r>
          </a:p>
          <a:p>
            <a:r>
              <a:rPr lang="en-US" sz="1400" dirty="0"/>
              <a:t>EPOL milestones?</a:t>
            </a:r>
          </a:p>
        </p:txBody>
      </p:sp>
    </p:spTree>
    <p:extLst>
      <p:ext uri="{BB962C8B-B14F-4D97-AF65-F5344CB8AC3E}">
        <p14:creationId xmlns:p14="http://schemas.microsoft.com/office/powerpoint/2010/main" val="414678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ADD8-D1B7-A452-767A-821707D3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E125E-06AB-EE1D-F03C-41BFA1EF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C5567-3726-F16B-29F9-0BE251DED226}"/>
              </a:ext>
            </a:extLst>
          </p:cNvPr>
          <p:cNvSpPr txBox="1"/>
          <p:nvPr/>
        </p:nvSpPr>
        <p:spPr>
          <a:xfrm>
            <a:off x="365760" y="1188720"/>
            <a:ext cx="559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Specific to charge questions</a:t>
            </a:r>
          </a:p>
        </p:txBody>
      </p:sp>
    </p:spTree>
    <p:extLst>
      <p:ext uri="{BB962C8B-B14F-4D97-AF65-F5344CB8AC3E}">
        <p14:creationId xmlns:p14="http://schemas.microsoft.com/office/powerpoint/2010/main" val="3042969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702A-D2D0-07D2-F6B8-C585F0ED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C4BE4-DF36-A73D-BBA5-CEA3A82A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1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72" y="191924"/>
            <a:ext cx="10515600" cy="426247"/>
          </a:xfrm>
        </p:spPr>
        <p:txBody>
          <a:bodyPr>
            <a:normAutofit fontScale="90000"/>
          </a:bodyPr>
          <a:lstStyle/>
          <a:p>
            <a:r>
              <a:rPr lang="en-US" dirty="0"/>
              <a:t>ESR Compton – Synchrotron 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40E8313-8B9C-03E5-F0A8-689B34C46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600" y="618171"/>
            <a:ext cx="7824844" cy="5941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688C0-DB28-58C3-35AE-21221D6014DB}"/>
              </a:ext>
            </a:extLst>
          </p:cNvPr>
          <p:cNvSpPr txBox="1"/>
          <p:nvPr/>
        </p:nvSpPr>
        <p:spPr>
          <a:xfrm>
            <a:off x="5538857" y="3152204"/>
            <a:ext cx="148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cooling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FAD565-0E6C-F362-A1B3-651D1BE4FD4F}"/>
              </a:ext>
            </a:extLst>
          </p:cNvPr>
          <p:cNvCxnSpPr>
            <a:cxnSpLocks/>
          </p:cNvCxnSpPr>
          <p:nvPr/>
        </p:nvCxnSpPr>
        <p:spPr>
          <a:xfrm flipV="1">
            <a:off x="6096000" y="2375210"/>
            <a:ext cx="0" cy="776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A0B04C-F82A-CF2B-5A6E-8B814303EF5F}"/>
              </a:ext>
            </a:extLst>
          </p:cNvPr>
          <p:cNvCxnSpPr>
            <a:cxnSpLocks/>
          </p:cNvCxnSpPr>
          <p:nvPr/>
        </p:nvCxnSpPr>
        <p:spPr>
          <a:xfrm flipV="1">
            <a:off x="6349513" y="2868770"/>
            <a:ext cx="452731" cy="265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E807AB-E539-5A92-60D1-01CC3C795B52}"/>
              </a:ext>
            </a:extLst>
          </p:cNvPr>
          <p:cNvCxnSpPr>
            <a:cxnSpLocks/>
          </p:cNvCxnSpPr>
          <p:nvPr/>
        </p:nvCxnSpPr>
        <p:spPr>
          <a:xfrm>
            <a:off x="6294699" y="3341077"/>
            <a:ext cx="507545" cy="361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397138-FA4D-0220-1799-DFB39968839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7028239" y="3336870"/>
            <a:ext cx="529847" cy="92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65DACD-B21F-A390-1F04-D03F1F7A1FE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7028239" y="3336870"/>
            <a:ext cx="2795985" cy="179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D735C0-8F85-459B-3FEC-3A27FE15CBE7}"/>
              </a:ext>
            </a:extLst>
          </p:cNvPr>
          <p:cNvSpPr txBox="1"/>
          <p:nvPr/>
        </p:nvSpPr>
        <p:spPr>
          <a:xfrm>
            <a:off x="698649" y="737264"/>
            <a:ext cx="212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Mike Sullivan (SLAC)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64E3AE-3499-20FF-425D-D5F92B6D8AE1}"/>
              </a:ext>
            </a:extLst>
          </p:cNvPr>
          <p:cNvSpPr txBox="1"/>
          <p:nvPr/>
        </p:nvSpPr>
        <p:spPr>
          <a:xfrm>
            <a:off x="101639" y="1228865"/>
            <a:ext cx="39269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 needed to mitigate SR on photon exit window </a:t>
            </a:r>
          </a:p>
          <a:p>
            <a:endParaRPr lang="en-US" dirty="0"/>
          </a:p>
          <a:p>
            <a:r>
              <a:rPr lang="en-US" dirty="0"/>
              <a:t>120 W remains with broad peak at the center of the window</a:t>
            </a:r>
          </a:p>
          <a:p>
            <a:r>
              <a:rPr lang="en-US" dirty="0">
                <a:sym typeface="Wingdings" pitchFamily="2" charset="2"/>
              </a:rPr>
              <a:t> M</a:t>
            </a:r>
            <a:r>
              <a:rPr lang="en-US" dirty="0"/>
              <a:t>ay need a fairly thick W shield (</a:t>
            </a:r>
            <a:r>
              <a:rPr lang="en-US" dirty="0">
                <a:sym typeface="Symbol" panose="05050102010706020507" pitchFamily="18" charset="2"/>
              </a:rPr>
              <a:t> </a:t>
            </a:r>
            <a:r>
              <a:rPr lang="en-US" dirty="0"/>
              <a:t>2 cm) for the 18 GeV beam</a:t>
            </a:r>
          </a:p>
          <a:p>
            <a:endParaRPr lang="en-US" dirty="0"/>
          </a:p>
          <a:p>
            <a:r>
              <a:rPr lang="en-US" dirty="0"/>
              <a:t>10 GeV beam has a softer photon energy spectrum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2 mm of W looks to be quite effective in blocking all of the SR photons at this beam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1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72" y="191924"/>
            <a:ext cx="10515600" cy="426247"/>
          </a:xfrm>
        </p:spPr>
        <p:txBody>
          <a:bodyPr>
            <a:normAutofit fontScale="90000"/>
          </a:bodyPr>
          <a:lstStyle/>
          <a:p>
            <a:r>
              <a:rPr lang="en-US" dirty="0"/>
              <a:t>ESR Lattice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5A090-970E-10BB-E9E2-AA8E706B5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7" y="778742"/>
            <a:ext cx="12096443" cy="2508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360FC-F736-8DD8-6DF7-40C5EBCBAC18}"/>
              </a:ext>
            </a:extLst>
          </p:cNvPr>
          <p:cNvSpPr txBox="1"/>
          <p:nvPr/>
        </p:nvSpPr>
        <p:spPr>
          <a:xfrm>
            <a:off x="758283" y="1182029"/>
            <a:ext cx="1252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Old lattice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75A05-9ED6-2A44-55B4-DC9A0402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95" y="3415769"/>
            <a:ext cx="9723865" cy="1944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EBDAA9-E2A0-FEFC-74CC-64691A3FA398}"/>
              </a:ext>
            </a:extLst>
          </p:cNvPr>
          <p:cNvSpPr txBox="1"/>
          <p:nvPr/>
        </p:nvSpPr>
        <p:spPr>
          <a:xfrm>
            <a:off x="9719690" y="3205053"/>
            <a:ext cx="136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8CE5C-AF17-3086-EB36-3185FA164036}"/>
              </a:ext>
            </a:extLst>
          </p:cNvPr>
          <p:cNvSpPr txBox="1"/>
          <p:nvPr/>
        </p:nvSpPr>
        <p:spPr>
          <a:xfrm>
            <a:off x="2805267" y="291788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99D93E-ED1C-09F9-B5DA-8F81B68BC80A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297798" y="2718332"/>
            <a:ext cx="1507469" cy="3842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876E68-C2D8-97AA-4457-D7282C931CD6}"/>
              </a:ext>
            </a:extLst>
          </p:cNvPr>
          <p:cNvCxnSpPr>
            <a:cxnSpLocks/>
          </p:cNvCxnSpPr>
          <p:nvPr/>
        </p:nvCxnSpPr>
        <p:spPr>
          <a:xfrm>
            <a:off x="3356517" y="3287220"/>
            <a:ext cx="440231" cy="6287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0809E1-AC73-ED1E-F52A-D5335809636F}"/>
              </a:ext>
            </a:extLst>
          </p:cNvPr>
          <p:cNvSpPr txBox="1"/>
          <p:nvPr/>
        </p:nvSpPr>
        <p:spPr>
          <a:xfrm>
            <a:off x="5065075" y="2843141"/>
            <a:ext cx="436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“Compton” dipole removed from new lattice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2F3177-681B-EAA0-0D44-1EAFE0738EDA}"/>
              </a:ext>
            </a:extLst>
          </p:cNvPr>
          <p:cNvCxnSpPr/>
          <p:nvPr/>
        </p:nvCxnSpPr>
        <p:spPr>
          <a:xfrm flipH="1" flipV="1">
            <a:off x="5034864" y="2297151"/>
            <a:ext cx="347160" cy="4781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D7FF1E-27BE-4C66-A0A8-A484FA358484}"/>
              </a:ext>
            </a:extLst>
          </p:cNvPr>
          <p:cNvCxnSpPr/>
          <p:nvPr/>
        </p:nvCxnSpPr>
        <p:spPr>
          <a:xfrm flipH="1">
            <a:off x="5339962" y="3280342"/>
            <a:ext cx="173580" cy="6780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3D50E64-2EA2-C9AA-68C6-25CB2839CC89}"/>
              </a:ext>
            </a:extLst>
          </p:cNvPr>
          <p:cNvSpPr txBox="1"/>
          <p:nvPr/>
        </p:nvSpPr>
        <p:spPr>
          <a:xfrm>
            <a:off x="2835172" y="5426366"/>
            <a:ext cx="71106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New ESR lattice not compatible with existing Compton design</a:t>
            </a:r>
          </a:p>
          <a:p>
            <a:r>
              <a:rPr lang="en-US" sz="2000" dirty="0">
                <a:sym typeface="Wingdings" pitchFamily="2" charset="2"/>
              </a:rPr>
              <a:t> Not clear new lattice can accommodate Compton requirements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9246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2163-4050-4375-93C9-E29B56C2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Heating of Target Material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8F267-C368-4F57-AC3C-2645165F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1AA-2D38-4AC7-ACA0-F5B953F59295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194CE-7EBD-4715-B5E5-9A2B76C6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764792"/>
            <a:ext cx="3924502" cy="4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012B1-F837-46C5-9654-AF43490C458B}"/>
              </a:ext>
            </a:extLst>
          </p:cNvPr>
          <p:cNvSpPr txBox="1"/>
          <p:nvPr/>
        </p:nvSpPr>
        <p:spPr>
          <a:xfrm>
            <a:off x="427916" y="1289304"/>
            <a:ext cx="329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Calculation by Peter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Thieberger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32CDE-DFBE-4DA5-8537-555A3E1AE9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03" y="1289304"/>
            <a:ext cx="5368793" cy="5468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8F69F-0FC5-4FE5-AAE1-A448CD1CD2BB}"/>
              </a:ext>
            </a:extLst>
          </p:cNvPr>
          <p:cNvSpPr txBox="1"/>
          <p:nvPr/>
        </p:nvSpPr>
        <p:spPr>
          <a:xfrm>
            <a:off x="7996639" y="1289304"/>
            <a:ext cx="166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RHIC conditions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697E5E-D99E-4096-A9C5-FB582F23130E}"/>
              </a:ext>
            </a:extLst>
          </p:cNvPr>
          <p:cNvSpPr/>
          <p:nvPr/>
        </p:nvSpPr>
        <p:spPr>
          <a:xfrm>
            <a:off x="2173224" y="1883664"/>
            <a:ext cx="594360" cy="38039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39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93953D4-B04E-43C4-92FD-B78A64C83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423" y="483582"/>
            <a:ext cx="2832657" cy="2913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B9854-0F7C-48E6-BCCB-5769E047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87DD-4F7A-45F2-9507-C62CA970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1AA-2D38-4AC7-ACA0-F5B953F59295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719D69E-19EF-4BD2-B673-71F0F96162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0145" y="1289304"/>
                <a:ext cx="4636005" cy="4468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is very steep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1800" i="1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180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−&gt;</m:t>
                    </m:r>
                    <m:r>
                      <a:rPr lang="en-US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≈5%</m:t>
                    </m:r>
                  </m:oMath>
                </a14:m>
                <a:endParaRPr lang="en-US" sz="18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B050"/>
                    </a:solidFill>
                  </a:rPr>
                  <a:t>Energy calibration with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</a:rPr>
                  <a:t>-particles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00B050"/>
                    </a:solidFill>
                  </a:rPr>
                  <a:t>Thickness of dead layer in front of</a:t>
                </a:r>
                <a:br>
                  <a:rPr lang="en-US" sz="1800" dirty="0">
                    <a:solidFill>
                      <a:srgbClr val="00B050"/>
                    </a:solidFill>
                  </a:rPr>
                </a:br>
                <a:r>
                  <a:rPr lang="en-US" sz="1800" dirty="0">
                    <a:solidFill>
                      <a:srgbClr val="00B050"/>
                    </a:solidFill>
                  </a:rPr>
                  <a:t>Si detectors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60 </m:t>
                    </m:r>
                    <m:r>
                      <a:rPr lang="en-US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→200 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±10%</m:t>
                    </m:r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FF0000"/>
                    </a:solidFill>
                  </a:rPr>
                  <a:t>Energy loss in target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FF0000"/>
                    </a:solidFill>
                  </a:rPr>
                  <a:t>Path length depends on ribbon orientation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FF0000"/>
                    </a:solidFill>
                  </a:rPr>
                  <a:t>Multiple scattering in target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FF0000"/>
                    </a:solidFill>
                  </a:rPr>
                  <a:t>Sway of ribbon in proton beam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719D69E-19EF-4BD2-B673-71F0F9616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5" y="1289304"/>
                <a:ext cx="4636005" cy="4468980"/>
              </a:xfrm>
              <a:prstGeom prst="rect">
                <a:avLst/>
              </a:prstGeom>
              <a:blipFill>
                <a:blip r:embed="rId3"/>
                <a:stretch>
                  <a:fillRect l="-1184" b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BAA6B3B-556D-416A-B30F-F75F6E7F56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293" y="574173"/>
            <a:ext cx="2899876" cy="275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8B67A6-8F39-43A3-B052-48ED87EB94AA}"/>
                  </a:ext>
                </a:extLst>
              </p:cNvPr>
              <p:cNvSpPr txBox="1"/>
              <p:nvPr/>
            </p:nvSpPr>
            <p:spPr>
              <a:xfrm>
                <a:off x="9199636" y="3475469"/>
                <a:ext cx="17539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Dead layer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≈0.25−0.5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1400" b="0" i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8B67A6-8F39-43A3-B052-48ED87EB9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636" y="3475469"/>
                <a:ext cx="1753942" cy="523220"/>
              </a:xfrm>
              <a:prstGeom prst="rect">
                <a:avLst/>
              </a:prstGeom>
              <a:blipFill>
                <a:blip r:embed="rId5"/>
                <a:stretch>
                  <a:fillRect l="-104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0D337B-4F85-48ED-AB7D-886E53EB7AB0}"/>
              </a:ext>
            </a:extLst>
          </p:cNvPr>
          <p:cNvCxnSpPr/>
          <p:nvPr/>
        </p:nvCxnSpPr>
        <p:spPr>
          <a:xfrm flipV="1">
            <a:off x="9203451" y="3222550"/>
            <a:ext cx="0" cy="356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A61DD6-26E4-4619-B395-01F7CA30539B}"/>
              </a:ext>
            </a:extLst>
          </p:cNvPr>
          <p:cNvSpPr txBox="1"/>
          <p:nvPr/>
        </p:nvSpPr>
        <p:spPr>
          <a:xfrm>
            <a:off x="6518135" y="3305785"/>
            <a:ext cx="1644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Measured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8B206-B02B-53A6-D4F1-08764683C2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39" y="4107163"/>
            <a:ext cx="4048875" cy="214838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1904263-A63E-4FF0-0418-614DBB4D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88442" y="4206815"/>
            <a:ext cx="2432944" cy="17934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09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AF4A-D98C-EF00-E30F-AAA2D542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Polarimetry – WBS 6.10.14.01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F1F08-54DB-D653-381D-B93145F8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diagram of a circular network&#10;&#10;Description automatically generated">
            <a:extLst>
              <a:ext uri="{FF2B5EF4-FFF2-40B4-BE49-F238E27FC236}">
                <a16:creationId xmlns:a16="http://schemas.microsoft.com/office/drawing/2014/main" id="{6BA24B69-D600-66DC-F34A-396D5536D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013" y="1690690"/>
            <a:ext cx="64008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65013-FEBC-7CFA-1276-520C307350F3}"/>
              </a:ext>
            </a:extLst>
          </p:cNvPr>
          <p:cNvSpPr txBox="1"/>
          <p:nvPr/>
        </p:nvSpPr>
        <p:spPr>
          <a:xfrm>
            <a:off x="7623333" y="5718968"/>
            <a:ext cx="426873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Electron Storage Ring Compton polarimeter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A210D-7797-A4BD-0EC7-4649AAD96A9C}"/>
              </a:ext>
            </a:extLst>
          </p:cNvPr>
          <p:cNvSpPr txBox="1"/>
          <p:nvPr/>
        </p:nvSpPr>
        <p:spPr>
          <a:xfrm>
            <a:off x="7101749" y="1367525"/>
            <a:ext cx="27688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Rapid Cycling Synchrotron </a:t>
            </a:r>
            <a:r>
              <a:rPr lang="en-US" dirty="0"/>
              <a:t>Compton polarimeter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8046C-DF6B-3B53-087B-C4ED5C7D84DA}"/>
              </a:ext>
            </a:extLst>
          </p:cNvPr>
          <p:cNvSpPr txBox="1"/>
          <p:nvPr/>
        </p:nvSpPr>
        <p:spPr>
          <a:xfrm>
            <a:off x="365760" y="1188720"/>
            <a:ext cx="52539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ESR Compton</a:t>
            </a:r>
          </a:p>
          <a:p>
            <a:r>
              <a:rPr lang="en-US" dirty="0">
                <a:sym typeface="Wingdings" pitchFamily="2" charset="2"/>
              </a:rPr>
              <a:t>  Upstream of IP6, between IP and spin rotating solenoid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Will measure polarization for each bunch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Measure both transverse and longitudinal beam polarization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Detect backscattered photon and scattered electron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RCS Compton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Primarily for machine setup – less stringent precision requirements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Detect backscattered photons, multi-photon mode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Average over several bunches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789E6D-F459-3A73-57B4-59051595283D}"/>
              </a:ext>
            </a:extLst>
          </p:cNvPr>
          <p:cNvCxnSpPr>
            <a:cxnSpLocks/>
          </p:cNvCxnSpPr>
          <p:nvPr/>
        </p:nvCxnSpPr>
        <p:spPr>
          <a:xfrm flipH="1" flipV="1">
            <a:off x="9208517" y="3559468"/>
            <a:ext cx="576910" cy="215950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1A3CF3-B974-C137-4EA3-8BFD69F6FB1F}"/>
              </a:ext>
            </a:extLst>
          </p:cNvPr>
          <p:cNvCxnSpPr>
            <a:cxnSpLocks/>
          </p:cNvCxnSpPr>
          <p:nvPr/>
        </p:nvCxnSpPr>
        <p:spPr>
          <a:xfrm>
            <a:off x="8188079" y="2112839"/>
            <a:ext cx="268905" cy="1275058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EC2E49B-6D14-B37D-B5A1-E5553DD08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612" y="5167310"/>
            <a:ext cx="3457670" cy="14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CB55F-1F6B-C371-4BBC-CB21FB6A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606"/>
            <a:ext cx="12192000" cy="2508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97CFD-7628-ED96-E8A5-9B14163F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Storage Ring Compton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CB269-CB0C-A2B0-376D-E4BC532F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A82F-49CE-18E9-2534-774D9C7F3295}"/>
              </a:ext>
            </a:extLst>
          </p:cNvPr>
          <p:cNvSpPr txBox="1"/>
          <p:nvPr/>
        </p:nvSpPr>
        <p:spPr>
          <a:xfrm rot="21220599">
            <a:off x="4136038" y="1835862"/>
            <a:ext cx="180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 beamline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28733-2BAB-10FB-422D-7A634DDC4744}"/>
              </a:ext>
            </a:extLst>
          </p:cNvPr>
          <p:cNvSpPr txBox="1"/>
          <p:nvPr/>
        </p:nvSpPr>
        <p:spPr>
          <a:xfrm>
            <a:off x="0" y="3919201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Q9EF </a:t>
            </a:r>
            <a:r>
              <a:rPr lang="en-US" b="1" dirty="0"/>
              <a:t>(11.5 T/m)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0AED1-7C80-EBA6-8DE8-5FB0CF766D27}"/>
              </a:ext>
            </a:extLst>
          </p:cNvPr>
          <p:cNvSpPr txBox="1"/>
          <p:nvPr/>
        </p:nvSpPr>
        <p:spPr>
          <a:xfrm>
            <a:off x="609600" y="3142634"/>
            <a:ext cx="922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D3EF4 </a:t>
            </a:r>
          </a:p>
          <a:p>
            <a:r>
              <a:rPr lang="en-US" sz="1400" b="1" dirty="0"/>
              <a:t>(-3.1 T/m)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2B085F-6109-8878-02B6-67613104A923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404137" y="3253275"/>
            <a:ext cx="458086" cy="665926"/>
          </a:xfrm>
          <a:prstGeom prst="straightConnector1">
            <a:avLst/>
          </a:prstGeom>
          <a:ln>
            <a:solidFill>
              <a:srgbClr val="222B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F3866B-1F30-CD66-F7FC-4BAF0AC8CF05}"/>
              </a:ext>
            </a:extLst>
          </p:cNvPr>
          <p:cNvSpPr txBox="1"/>
          <p:nvPr/>
        </p:nvSpPr>
        <p:spPr>
          <a:xfrm>
            <a:off x="1484199" y="3063018"/>
            <a:ext cx="1346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Q8EF </a:t>
            </a:r>
            <a:r>
              <a:rPr lang="en-US" sz="1400" dirty="0" err="1"/>
              <a:t>Xfocusing</a:t>
            </a:r>
            <a:r>
              <a:rPr lang="en-US" sz="1400" dirty="0"/>
              <a:t> </a:t>
            </a:r>
          </a:p>
          <a:p>
            <a:r>
              <a:rPr lang="en-US" sz="1400" b="1" dirty="0"/>
              <a:t>(-17.5 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444A6-97C5-494F-0F16-C0F315F6813C}"/>
              </a:ext>
            </a:extLst>
          </p:cNvPr>
          <p:cNvSpPr txBox="1"/>
          <p:nvPr/>
        </p:nvSpPr>
        <p:spPr>
          <a:xfrm>
            <a:off x="2702038" y="2947901"/>
            <a:ext cx="1049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Q7EF </a:t>
            </a:r>
          </a:p>
          <a:p>
            <a:r>
              <a:rPr lang="en-US" sz="1400" b="1" dirty="0"/>
              <a:t>(+16.3 T/m)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571770-FAC4-4E8A-52A9-9674000A697E}"/>
              </a:ext>
            </a:extLst>
          </p:cNvPr>
          <p:cNvSpPr txBox="1"/>
          <p:nvPr/>
        </p:nvSpPr>
        <p:spPr>
          <a:xfrm>
            <a:off x="3955143" y="2881024"/>
            <a:ext cx="101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Q6EF </a:t>
            </a:r>
          </a:p>
          <a:p>
            <a:r>
              <a:rPr lang="en-US" sz="1400" b="1" dirty="0"/>
              <a:t>(-18.6 T/m)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617EBE-95D3-8643-6D15-B84F6E29F7F4}"/>
              </a:ext>
            </a:extLst>
          </p:cNvPr>
          <p:cNvSpPr txBox="1"/>
          <p:nvPr/>
        </p:nvSpPr>
        <p:spPr>
          <a:xfrm>
            <a:off x="5239544" y="2752070"/>
            <a:ext cx="1049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Q5EF </a:t>
            </a:r>
          </a:p>
          <a:p>
            <a:r>
              <a:rPr lang="en-US" sz="1400" b="1" dirty="0"/>
              <a:t>(+12.2 T/m)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CBAEE5-8FF6-8E5C-B2F1-17E30797E151}"/>
              </a:ext>
            </a:extLst>
          </p:cNvPr>
          <p:cNvSpPr txBox="1"/>
          <p:nvPr/>
        </p:nvSpPr>
        <p:spPr>
          <a:xfrm>
            <a:off x="6551614" y="2588470"/>
            <a:ext cx="101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Q4EF </a:t>
            </a:r>
          </a:p>
          <a:p>
            <a:r>
              <a:rPr lang="en-US" sz="1400" b="1" dirty="0"/>
              <a:t>(-4.15 T/m)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F0433D-E45F-DAE4-B1C4-7F0B195E8041}"/>
              </a:ext>
            </a:extLst>
          </p:cNvPr>
          <p:cNvSpPr txBox="1"/>
          <p:nvPr/>
        </p:nvSpPr>
        <p:spPr>
          <a:xfrm>
            <a:off x="11263601" y="2061739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Q3EF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9A882-F984-A944-E69A-50E3BA375944}"/>
              </a:ext>
            </a:extLst>
          </p:cNvPr>
          <p:cNvSpPr txBox="1"/>
          <p:nvPr/>
        </p:nvSpPr>
        <p:spPr>
          <a:xfrm>
            <a:off x="4680857" y="3624142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D2EF4 </a:t>
            </a:r>
          </a:p>
          <a:p>
            <a:r>
              <a:rPr lang="en-US" sz="1400" b="1" dirty="0"/>
              <a:t>(0.29 T)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CDC760-A39E-0DDE-0BBA-8B7426367A92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908494" y="2791168"/>
            <a:ext cx="146023" cy="832974"/>
          </a:xfrm>
          <a:prstGeom prst="straightConnector1">
            <a:avLst/>
          </a:prstGeom>
          <a:ln>
            <a:solidFill>
              <a:srgbClr val="222B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70E7FD-372A-ACD6-58C2-6C1FBB4F2422}"/>
              </a:ext>
            </a:extLst>
          </p:cNvPr>
          <p:cNvCxnSpPr>
            <a:cxnSpLocks/>
          </p:cNvCxnSpPr>
          <p:nvPr/>
        </p:nvCxnSpPr>
        <p:spPr>
          <a:xfrm flipH="1">
            <a:off x="4829175" y="2189235"/>
            <a:ext cx="1131296" cy="114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618017-27D2-EFF6-2D5E-D86DEC8A75D7}"/>
              </a:ext>
            </a:extLst>
          </p:cNvPr>
          <p:cNvCxnSpPr>
            <a:cxnSpLocks/>
          </p:cNvCxnSpPr>
          <p:nvPr/>
        </p:nvCxnSpPr>
        <p:spPr>
          <a:xfrm flipV="1">
            <a:off x="7565738" y="2053515"/>
            <a:ext cx="3043376" cy="34261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4D8C0B-8671-E444-4A13-04CEAAF08718}"/>
              </a:ext>
            </a:extLst>
          </p:cNvPr>
          <p:cNvSpPr txBox="1"/>
          <p:nvPr/>
        </p:nvSpPr>
        <p:spPr>
          <a:xfrm rot="21198770">
            <a:off x="8127359" y="2268618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electron beamline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03DAA7-FE81-4154-A1CC-68E25BC2EDD9}"/>
              </a:ext>
            </a:extLst>
          </p:cNvPr>
          <p:cNvSpPr txBox="1"/>
          <p:nvPr/>
        </p:nvSpPr>
        <p:spPr>
          <a:xfrm>
            <a:off x="2830465" y="3869397"/>
            <a:ext cx="146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Compton IP </a:t>
            </a:r>
          </a:p>
          <a:p>
            <a:r>
              <a:rPr lang="en-US" dirty="0"/>
              <a:t>(before quad)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27854F-AFE2-46E2-21FB-256E7312E54C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565442" y="2881024"/>
            <a:ext cx="139622" cy="988373"/>
          </a:xfrm>
          <a:prstGeom prst="straightConnector1">
            <a:avLst/>
          </a:prstGeom>
          <a:ln>
            <a:solidFill>
              <a:srgbClr val="222B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027C50-29FF-0D94-2727-B34F75AE056B}"/>
              </a:ext>
            </a:extLst>
          </p:cNvPr>
          <p:cNvSpPr txBox="1"/>
          <p:nvPr/>
        </p:nvSpPr>
        <p:spPr>
          <a:xfrm>
            <a:off x="6173530" y="3510827"/>
            <a:ext cx="156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eDet</a:t>
            </a:r>
            <a:endParaRPr lang="en-US" dirty="0"/>
          </a:p>
          <a:p>
            <a:r>
              <a:rPr lang="en-US" dirty="0"/>
              <a:t>(front of quad)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3D825E-FF22-A588-2325-B99BC2EF2805}"/>
              </a:ext>
            </a:extLst>
          </p:cNvPr>
          <p:cNvCxnSpPr>
            <a:cxnSpLocks/>
            <a:stCxn id="23" idx="1"/>
          </p:cNvCxnSpPr>
          <p:nvPr/>
        </p:nvCxnSpPr>
        <p:spPr>
          <a:xfrm flipV="1">
            <a:off x="6173530" y="2530393"/>
            <a:ext cx="405500" cy="1303600"/>
          </a:xfrm>
          <a:prstGeom prst="straightConnector1">
            <a:avLst/>
          </a:prstGeom>
          <a:ln>
            <a:solidFill>
              <a:srgbClr val="222B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8892DB4-56B9-B5FC-F800-1CCDA360C1C7}"/>
              </a:ext>
            </a:extLst>
          </p:cNvPr>
          <p:cNvSpPr txBox="1"/>
          <p:nvPr/>
        </p:nvSpPr>
        <p:spPr>
          <a:xfrm>
            <a:off x="9797783" y="2714899"/>
            <a:ext cx="156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Det</a:t>
            </a:r>
            <a:endParaRPr lang="en-US" dirty="0"/>
          </a:p>
          <a:p>
            <a:r>
              <a:rPr lang="en-US" dirty="0"/>
              <a:t>(front of quad)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9BA6BD-21B6-995E-17FC-028C11A596D3}"/>
              </a:ext>
            </a:extLst>
          </p:cNvPr>
          <p:cNvCxnSpPr>
            <a:cxnSpLocks/>
          </p:cNvCxnSpPr>
          <p:nvPr/>
        </p:nvCxnSpPr>
        <p:spPr>
          <a:xfrm flipV="1">
            <a:off x="10626303" y="1988671"/>
            <a:ext cx="897534" cy="686808"/>
          </a:xfrm>
          <a:prstGeom prst="straightConnector1">
            <a:avLst/>
          </a:prstGeom>
          <a:ln>
            <a:solidFill>
              <a:srgbClr val="222B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BD7A83-B907-6EE7-FFCB-1A02A0508938}"/>
              </a:ext>
            </a:extLst>
          </p:cNvPr>
          <p:cNvGrpSpPr/>
          <p:nvPr/>
        </p:nvGrpSpPr>
        <p:grpSpPr>
          <a:xfrm>
            <a:off x="10475484" y="3362568"/>
            <a:ext cx="1582886" cy="1262453"/>
            <a:chOff x="10609114" y="1313098"/>
            <a:chExt cx="1582886" cy="12624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C193353-A0A1-58E7-F8DB-D18C1DD6C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3396" y="1556234"/>
              <a:ext cx="1305107" cy="101931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E89CEE-3271-659B-9920-22A3614D17FB}"/>
                </a:ext>
              </a:extLst>
            </p:cNvPr>
            <p:cNvSpPr txBox="1"/>
            <p:nvPr/>
          </p:nvSpPr>
          <p:spPr>
            <a:xfrm>
              <a:off x="10720159" y="1313098"/>
              <a:ext cx="1163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Sim axes at Q9EF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30DAC5-AA3A-C58C-14FE-11CC2E2ADBE6}"/>
                </a:ext>
              </a:extLst>
            </p:cNvPr>
            <p:cNvSpPr/>
            <p:nvPr/>
          </p:nvSpPr>
          <p:spPr>
            <a:xfrm>
              <a:off x="10609114" y="1313098"/>
              <a:ext cx="1582886" cy="12624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A9D939B-46C0-C641-5908-FC5DE9F42DC3}"/>
              </a:ext>
            </a:extLst>
          </p:cNvPr>
          <p:cNvSpPr txBox="1"/>
          <p:nvPr/>
        </p:nvSpPr>
        <p:spPr>
          <a:xfrm rot="21306301">
            <a:off x="8039581" y="129560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Crab cavity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C004C8-7AAA-2CB7-5A15-F73B22FC9AA2}"/>
              </a:ext>
            </a:extLst>
          </p:cNvPr>
          <p:cNvSpPr txBox="1"/>
          <p:nvPr/>
        </p:nvSpPr>
        <p:spPr>
          <a:xfrm>
            <a:off x="270572" y="1227586"/>
            <a:ext cx="36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operate in “single photon” mode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A9002-EAA1-3A8D-E444-C0BDF23D0991}"/>
              </a:ext>
            </a:extLst>
          </p:cNvPr>
          <p:cNvSpPr txBox="1"/>
          <p:nvPr/>
        </p:nvSpPr>
        <p:spPr>
          <a:xfrm>
            <a:off x="5877098" y="4648859"/>
            <a:ext cx="5992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Polarimeter Components:</a:t>
            </a:r>
          </a:p>
          <a:p>
            <a:pPr marL="342900" indent="-342900">
              <a:buAutoNum type="arabicPeriod"/>
            </a:pPr>
            <a:r>
              <a:rPr lang="en-US" dirty="0"/>
              <a:t>RF-pulsed laser system (under development)</a:t>
            </a:r>
          </a:p>
          <a:p>
            <a:pPr marL="342900" indent="-342900">
              <a:buAutoNum type="arabicPeriod"/>
            </a:pPr>
            <a:r>
              <a:rPr lang="en-US" dirty="0"/>
              <a:t>Position sensitive detectors (diamond strips) for scattered electrons and backscattered photons</a:t>
            </a:r>
          </a:p>
          <a:p>
            <a:pPr marL="342900" indent="-342900">
              <a:buAutoNum type="arabicPeriod"/>
            </a:pPr>
            <a:r>
              <a:rPr lang="en-US" dirty="0"/>
              <a:t>Calorimeter for backscattered photons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787E37F-5208-4C39-26E7-84E3DC701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19992"/>
              </p:ext>
            </p:extLst>
          </p:nvPr>
        </p:nvGraphicFramePr>
        <p:xfrm>
          <a:off x="972464" y="5056556"/>
          <a:ext cx="337490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925">
                  <a:extLst>
                    <a:ext uri="{9D8B030D-6E8A-4147-A177-3AD203B41FA5}">
                      <a16:colId xmlns:a16="http://schemas.microsoft.com/office/drawing/2014/main" val="4173067496"/>
                    </a:ext>
                  </a:extLst>
                </a:gridCol>
                <a:gridCol w="936729">
                  <a:extLst>
                    <a:ext uri="{9D8B030D-6E8A-4147-A177-3AD203B41FA5}">
                      <a16:colId xmlns:a16="http://schemas.microsoft.com/office/drawing/2014/main" val="1473942221"/>
                    </a:ext>
                  </a:extLst>
                </a:gridCol>
                <a:gridCol w="842255">
                  <a:extLst>
                    <a:ext uri="{9D8B030D-6E8A-4147-A177-3AD203B41FA5}">
                      <a16:colId xmlns:a16="http://schemas.microsoft.com/office/drawing/2014/main" val="967136938"/>
                    </a:ext>
                  </a:extLst>
                </a:gridCol>
              </a:tblGrid>
              <a:tr h="174188">
                <a:tc>
                  <a:txBody>
                    <a:bodyPr/>
                    <a:lstStyle/>
                    <a:p>
                      <a:r>
                        <a:rPr lang="en-US" sz="20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</a:t>
                      </a:r>
                      <a:r>
                        <a:rPr lang="en-US" sz="2000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</a:t>
                      </a:r>
                      <a:r>
                        <a:rPr lang="en-US" sz="20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8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26.1%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5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10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86.4%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0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18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58.1%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81.4%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22494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828A988-F77A-D2E0-B892-D17801A5FD0A}"/>
              </a:ext>
            </a:extLst>
          </p:cNvPr>
          <p:cNvSpPr txBox="1"/>
          <p:nvPr/>
        </p:nvSpPr>
        <p:spPr>
          <a:xfrm>
            <a:off x="790525" y="4617388"/>
            <a:ext cx="399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Polarization Components at Compton IP</a:t>
            </a:r>
          </a:p>
        </p:txBody>
      </p:sp>
    </p:spTree>
    <p:extLst>
      <p:ext uri="{BB962C8B-B14F-4D97-AF65-F5344CB8AC3E}">
        <p14:creationId xmlns:p14="http://schemas.microsoft.com/office/powerpoint/2010/main" val="12406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6B22-095E-A484-6F56-0F3F2E2A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ESR Compton – Laser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B0398-1163-3497-C414-F7A88E2A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60755-BDE6-FF05-DA6C-6C51E192F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5"/>
          <a:stretch/>
        </p:blipFill>
        <p:spPr>
          <a:xfrm>
            <a:off x="5720997" y="1284576"/>
            <a:ext cx="6260802" cy="3345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540DA-286C-25F0-259C-500255149716}"/>
              </a:ext>
            </a:extLst>
          </p:cNvPr>
          <p:cNvSpPr txBox="1"/>
          <p:nvPr/>
        </p:nvSpPr>
        <p:spPr>
          <a:xfrm>
            <a:off x="274320" y="1280160"/>
            <a:ext cx="5315559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Laser system based on similar system used in JLab injector and LERF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Gain-switched diode seed laser – variable frequency, few to </a:t>
            </a:r>
            <a:r>
              <a:rPr lang="en-US" b="1" dirty="0">
                <a:solidFill>
                  <a:srgbClr val="FF0000"/>
                </a:solidFill>
              </a:rPr>
              <a:t>10 </a:t>
            </a:r>
            <a:r>
              <a:rPr lang="en-US" b="1" dirty="0" err="1">
                <a:solidFill>
                  <a:srgbClr val="FF0000"/>
                </a:solidFill>
              </a:rPr>
              <a:t>ps</a:t>
            </a:r>
            <a:r>
              <a:rPr lang="en-US" b="1" dirty="0">
                <a:solidFill>
                  <a:srgbClr val="FF0000"/>
                </a:solidFill>
              </a:rPr>
              <a:t> pulses </a:t>
            </a:r>
            <a:r>
              <a:rPr lang="en-US" dirty="0"/>
              <a:t>@ </a:t>
            </a:r>
            <a:r>
              <a:rPr lang="en-US" dirty="0">
                <a:sym typeface="Wingdings" pitchFamily="2" charset="2"/>
              </a:rPr>
              <a:t>1064 nm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ym typeface="Wingdings" pitchFamily="2" charset="2"/>
              </a:rPr>
              <a:t> Variable frequency allows optimal use at different bunch frequencies (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100 MHz vs 25 MHz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Fiber amplifier </a:t>
            </a:r>
            <a:r>
              <a:rPr lang="en-US" dirty="0">
                <a:sym typeface="Wingdings" pitchFamily="2" charset="2"/>
              </a:rPr>
              <a:t> average power 10-20 W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Optional: Frequency doubling system (LBO or PPLN)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Insertable in-vacuum mirror for laser polarization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5B87C-91B3-9867-5CB7-549C9D41B049}"/>
              </a:ext>
            </a:extLst>
          </p:cNvPr>
          <p:cNvSpPr txBox="1"/>
          <p:nvPr/>
        </p:nvSpPr>
        <p:spPr>
          <a:xfrm>
            <a:off x="1143410" y="5137808"/>
            <a:ext cx="1005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Gain-switched seed laser components procured under EIC R&amp;D project </a:t>
            </a:r>
            <a:r>
              <a:rPr lang="en-US" sz="2000" dirty="0">
                <a:sym typeface="Wingdings" pitchFamily="2" charset="2"/>
              </a:rPr>
              <a:t> (</a:t>
            </a:r>
            <a:r>
              <a:rPr lang="en-US" sz="2000" dirty="0" err="1">
                <a:sym typeface="Wingdings" pitchFamily="2" charset="2"/>
              </a:rPr>
              <a:t>Ciprian</a:t>
            </a:r>
            <a:r>
              <a:rPr lang="en-US" sz="2000" dirty="0">
                <a:sym typeface="Wingdings" pitchFamily="2" charset="2"/>
              </a:rPr>
              <a:t> Gal et 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Fiber amplifier ordered  work will restart at JLab in existing Compton polarimetry laser lab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558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35191-5C38-060D-5369-ABDE34F6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Sensitive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632A7-8060-CC2E-D845-10507275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9E4FDED-C462-C684-607A-9B399D6B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21" y="575483"/>
            <a:ext cx="2814219" cy="20358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F3E2D-88CD-7927-3C9D-0AE103B7113F}"/>
              </a:ext>
            </a:extLst>
          </p:cNvPr>
          <p:cNvSpPr txBox="1"/>
          <p:nvPr/>
        </p:nvSpPr>
        <p:spPr>
          <a:xfrm>
            <a:off x="8414311" y="2686817"/>
            <a:ext cx="29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JLab Hall C diamond detector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56716-57FD-9AC5-1463-9C9E8DA85ABF}"/>
              </a:ext>
            </a:extLst>
          </p:cNvPr>
          <p:cNvGrpSpPr/>
          <p:nvPr/>
        </p:nvGrpSpPr>
        <p:grpSpPr>
          <a:xfrm>
            <a:off x="8042058" y="3210657"/>
            <a:ext cx="3664345" cy="3009162"/>
            <a:chOff x="5026814" y="3056149"/>
            <a:chExt cx="3664345" cy="3009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9D8FED-F1C2-102B-F785-8F996CB9A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6814" y="3056149"/>
              <a:ext cx="3664345" cy="300916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41DE806-530F-E0F7-8D6D-6212387CA9C7}"/>
                </a:ext>
              </a:extLst>
            </p:cNvPr>
            <p:cNvCxnSpPr/>
            <p:nvPr/>
          </p:nvCxnSpPr>
          <p:spPr>
            <a:xfrm>
              <a:off x="7216137" y="5722930"/>
              <a:ext cx="437745" cy="0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C3DEE4-1FB7-9A60-6B07-26205DEEC063}"/>
                </a:ext>
              </a:extLst>
            </p:cNvPr>
            <p:cNvSpPr txBox="1"/>
            <p:nvPr/>
          </p:nvSpPr>
          <p:spPr>
            <a:xfrm>
              <a:off x="7653882" y="5538264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10 ns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3FDA1D-7C99-FC51-ADD3-C7D4EDB7C42E}"/>
              </a:ext>
            </a:extLst>
          </p:cNvPr>
          <p:cNvSpPr txBox="1"/>
          <p:nvPr/>
        </p:nvSpPr>
        <p:spPr>
          <a:xfrm>
            <a:off x="274320" y="1280160"/>
            <a:ext cx="69712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Position sensitive detectors needed to measure: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Scattered electrons </a:t>
            </a:r>
            <a:r>
              <a:rPr lang="en-US" sz="2000" dirty="0">
                <a:sym typeface="Wingdings" pitchFamily="2" charset="2"/>
              </a:rPr>
              <a:t> P</a:t>
            </a:r>
            <a:r>
              <a:rPr lang="en-US" sz="2000" baseline="-25000" dirty="0">
                <a:sym typeface="Wingdings" pitchFamily="2" charset="2"/>
              </a:rPr>
              <a:t>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Backscattered photons  P</a:t>
            </a:r>
            <a:r>
              <a:rPr lang="en-US" sz="2000" baseline="-25000" dirty="0">
                <a:sym typeface="Wingdings" pitchFamily="2" charset="2"/>
              </a:rPr>
              <a:t>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Technology choice – diamond strips  radiation hard, good time response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Diamond used during Q-Weak </a:t>
            </a:r>
            <a:r>
              <a:rPr lang="en-US" sz="2000" dirty="0" err="1">
                <a:sym typeface="Wingdings" pitchFamily="2" charset="2"/>
              </a:rPr>
              <a:t>expt</a:t>
            </a:r>
            <a:r>
              <a:rPr lang="en-US" sz="2000" dirty="0">
                <a:sym typeface="Wingdings" pitchFamily="2" charset="2"/>
              </a:rPr>
              <a:t> at </a:t>
            </a:r>
            <a:r>
              <a:rPr lang="en-US" sz="2000" dirty="0" err="1">
                <a:sym typeface="Wingdings" pitchFamily="2" charset="2"/>
              </a:rPr>
              <a:t>Jlab</a:t>
            </a:r>
            <a:r>
              <a:rPr lang="en-US" sz="2000" dirty="0">
                <a:sym typeface="Wingdings" pitchFamily="2" charset="2"/>
              </a:rPr>
              <a:t>  no performance degradation after 10 </a:t>
            </a:r>
            <a:r>
              <a:rPr lang="en-US" sz="2000" dirty="0" err="1">
                <a:sym typeface="Wingdings" pitchFamily="2" charset="2"/>
              </a:rPr>
              <a:t>MRad</a:t>
            </a:r>
            <a:r>
              <a:rPr lang="en-US" sz="2000" dirty="0">
                <a:sym typeface="Wingdings" pitchFamily="2" charset="2"/>
              </a:rPr>
              <a:t> of exposure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Required detector segmentation = 500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2000" dirty="0">
                <a:sym typeface="Wingdings" pitchFamily="2" charset="2"/>
              </a:rPr>
              <a:t>m (electrons)/100-200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2000" dirty="0">
                <a:sym typeface="Wingdings" pitchFamily="2" charset="2"/>
              </a:rPr>
              <a:t>m (photons)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Detector size = 6 cm (electrons)/ 5 cm (photons)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Custom ASIC required  new “FLAT32” chip based on “CALYPSO” (used at LHC) under development for </a:t>
            </a:r>
            <a:r>
              <a:rPr lang="en-US" sz="2000" dirty="0" err="1">
                <a:sym typeface="Wingdings" pitchFamily="2" charset="2"/>
              </a:rPr>
              <a:t>Jlab</a:t>
            </a:r>
            <a:r>
              <a:rPr lang="en-US" sz="2000" dirty="0">
                <a:sym typeface="Wingdings" pitchFamily="2" charset="2"/>
              </a:rPr>
              <a:t>/MOLLER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Already meets timing requirements of EIC (10 ns)</a:t>
            </a:r>
          </a:p>
        </p:txBody>
      </p:sp>
    </p:spTree>
    <p:extLst>
      <p:ext uri="{BB962C8B-B14F-4D97-AF65-F5344CB8AC3E}">
        <p14:creationId xmlns:p14="http://schemas.microsoft.com/office/powerpoint/2010/main" val="279868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3A83-A8EF-9FB5-7C68-CD3A4773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DAEBD-F5FF-8F25-4A27-949A7896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C1D4F-3BE7-69C8-8BAC-4D3A1DA54289}"/>
              </a:ext>
            </a:extLst>
          </p:cNvPr>
          <p:cNvSpPr/>
          <p:nvPr/>
        </p:nvSpPr>
        <p:spPr>
          <a:xfrm>
            <a:off x="361848" y="1188720"/>
            <a:ext cx="611677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Good energy resolution required for longitudinal polarization measurements, but fast time response required for bunch-by-bunch measurements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Tungsten-powder calorimeter similar to that designed for </a:t>
            </a:r>
            <a:r>
              <a:rPr lang="en-US" sz="2000" dirty="0" err="1"/>
              <a:t>sPHENIX</a:t>
            </a:r>
            <a:r>
              <a:rPr lang="en-US" sz="2000" dirty="0"/>
              <a:t> satisfies timing requirements for Compton polarimeters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Scintillating fiber embedded in tungsten powder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Ample experience with such detectors at BNL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Detector size 16 x 16 mm</a:t>
            </a:r>
            <a:r>
              <a:rPr lang="en-US" sz="2000" baseline="30000" dirty="0"/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Initially, that long time component rules out lead-tungstate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Recent publication suggests time response at room temperature may be acceptable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43F12-D45A-EA65-94A2-78CBBC95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98" y="610379"/>
            <a:ext cx="5816471" cy="5173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575640-5224-32CC-2DEA-7C451D4E4CF4}"/>
              </a:ext>
            </a:extLst>
          </p:cNvPr>
          <p:cNvSpPr/>
          <p:nvPr/>
        </p:nvSpPr>
        <p:spPr>
          <a:xfrm>
            <a:off x="10681212" y="1988820"/>
            <a:ext cx="588767" cy="158170"/>
          </a:xfrm>
          <a:prstGeom prst="rect">
            <a:avLst/>
          </a:prstGeom>
          <a:solidFill>
            <a:srgbClr val="00B050">
              <a:alpha val="3202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9AD0F-9C26-84B5-78FE-2E6E7D947988}"/>
              </a:ext>
            </a:extLst>
          </p:cNvPr>
          <p:cNvSpPr/>
          <p:nvPr/>
        </p:nvSpPr>
        <p:spPr>
          <a:xfrm>
            <a:off x="10681212" y="2918460"/>
            <a:ext cx="588767" cy="158170"/>
          </a:xfrm>
          <a:prstGeom prst="rect">
            <a:avLst/>
          </a:prstGeom>
          <a:solidFill>
            <a:srgbClr val="00B050">
              <a:alpha val="3202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77E33-4040-9389-ED22-6F9EC5997226}"/>
              </a:ext>
            </a:extLst>
          </p:cNvPr>
          <p:cNvSpPr/>
          <p:nvPr/>
        </p:nvSpPr>
        <p:spPr>
          <a:xfrm>
            <a:off x="10669781" y="3882834"/>
            <a:ext cx="588767" cy="158170"/>
          </a:xfrm>
          <a:prstGeom prst="rect">
            <a:avLst/>
          </a:prstGeom>
          <a:solidFill>
            <a:srgbClr val="00B050">
              <a:alpha val="3202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2845B-5A4D-0BF2-B45D-F010305FA477}"/>
              </a:ext>
            </a:extLst>
          </p:cNvPr>
          <p:cNvSpPr txBox="1"/>
          <p:nvPr/>
        </p:nvSpPr>
        <p:spPr>
          <a:xfrm>
            <a:off x="7383592" y="5817150"/>
            <a:ext cx="35805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/>
              <a:t>M. </a:t>
            </a:r>
            <a:r>
              <a:rPr lang="en-US" i="1" dirty="0" err="1"/>
              <a:t>Follin</a:t>
            </a:r>
            <a:r>
              <a:rPr lang="en-US" i="1" dirty="0"/>
              <a:t> et al 2021 JINST 16 P08040</a:t>
            </a:r>
          </a:p>
        </p:txBody>
      </p:sp>
    </p:spTree>
    <p:extLst>
      <p:ext uri="{BB962C8B-B14F-4D97-AF65-F5344CB8AC3E}">
        <p14:creationId xmlns:p14="http://schemas.microsoft.com/office/powerpoint/2010/main" val="11800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5AE2D-BA3C-361D-E05E-5F7F5840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ESR Compton – Detector Simulations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4A769-34D1-0E8A-9CD6-4083FEB6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5C02845-E8A1-2F2C-AB17-8DFF9A377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522" y="1258737"/>
            <a:ext cx="4826402" cy="4896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44714-69D9-CE01-EA6D-E914444AC873}"/>
              </a:ext>
            </a:extLst>
          </p:cNvPr>
          <p:cNvSpPr txBox="1"/>
          <p:nvPr/>
        </p:nvSpPr>
        <p:spPr>
          <a:xfrm>
            <a:off x="365760" y="1188720"/>
            <a:ext cx="5303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Need high position resolution for backscattered photons for transverse polarization measurement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Best results from longitudinally segmented calorimeter with (x-y) diamond strips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99A3C-69B8-E1BB-03ED-40D107FD68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637" y="2276912"/>
            <a:ext cx="4015588" cy="3009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F9AE9B-2CC2-3769-8B45-1A08D24229D3}"/>
              </a:ext>
            </a:extLst>
          </p:cNvPr>
          <p:cNvSpPr txBox="1"/>
          <p:nvPr/>
        </p:nvSpPr>
        <p:spPr>
          <a:xfrm>
            <a:off x="871367" y="5507856"/>
            <a:ext cx="44448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Overall efficiency 60% w/adequate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6CEA7-0150-0C68-BDD9-A19565B88561}"/>
              </a:ext>
            </a:extLst>
          </p:cNvPr>
          <p:cNvSpPr txBox="1"/>
          <p:nvPr/>
        </p:nvSpPr>
        <p:spPr>
          <a:xfrm>
            <a:off x="6744804" y="5650674"/>
            <a:ext cx="229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and y diamond strips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3D3D49-84F8-F642-6979-BD5B0FA799C7}"/>
              </a:ext>
            </a:extLst>
          </p:cNvPr>
          <p:cNvSpPr txBox="1"/>
          <p:nvPr/>
        </p:nvSpPr>
        <p:spPr>
          <a:xfrm>
            <a:off x="6634496" y="1320141"/>
            <a:ext cx="208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cm thick PbWO4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0DAE0-17F9-2663-F68F-A5E555225AB0}"/>
              </a:ext>
            </a:extLst>
          </p:cNvPr>
          <p:cNvSpPr txBox="1"/>
          <p:nvPr/>
        </p:nvSpPr>
        <p:spPr>
          <a:xfrm>
            <a:off x="9646300" y="1320141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 long block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746230-7A47-9D3D-EC1F-2FFC78D75DC3}"/>
              </a:ext>
            </a:extLst>
          </p:cNvPr>
          <p:cNvCxnSpPr>
            <a:cxnSpLocks/>
          </p:cNvCxnSpPr>
          <p:nvPr/>
        </p:nvCxnSpPr>
        <p:spPr>
          <a:xfrm flipH="1">
            <a:off x="9898483" y="2377233"/>
            <a:ext cx="604484" cy="668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860EAF-8CC8-968B-3AB1-EE2219D0AFF7}"/>
              </a:ext>
            </a:extLst>
          </p:cNvPr>
          <p:cNvCxnSpPr/>
          <p:nvPr/>
        </p:nvCxnSpPr>
        <p:spPr>
          <a:xfrm flipV="1">
            <a:off x="7968210" y="4794046"/>
            <a:ext cx="208721" cy="883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D8BA2C-FBA4-A39D-9C4C-15CCD499EC8F}"/>
              </a:ext>
            </a:extLst>
          </p:cNvPr>
          <p:cNvCxnSpPr>
            <a:cxnSpLocks/>
          </p:cNvCxnSpPr>
          <p:nvPr/>
        </p:nvCxnSpPr>
        <p:spPr>
          <a:xfrm>
            <a:off x="7670617" y="2296202"/>
            <a:ext cx="268285" cy="1337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E1827-5DDE-4D64-857A-565E87682C60}"/>
              </a:ext>
            </a:extLst>
          </p:cNvPr>
          <p:cNvCxnSpPr>
            <a:cxnSpLocks/>
          </p:cNvCxnSpPr>
          <p:nvPr/>
        </p:nvCxnSpPr>
        <p:spPr>
          <a:xfrm>
            <a:off x="7673744" y="2296202"/>
            <a:ext cx="437179" cy="125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4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D886F-89A5-DA6A-F2BD-4BFBB473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955" y="2165981"/>
            <a:ext cx="3841534" cy="4034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8E3C2-A330-5E67-2000-A35C643D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ESR Compton – Beamline Design and </a:t>
            </a:r>
            <a:r>
              <a:rPr lang="en-US" dirty="0" err="1"/>
              <a:t>Synchroton</a:t>
            </a:r>
            <a:r>
              <a:rPr lang="en-US" dirty="0"/>
              <a:t> Backgrounds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A0D5-7388-882C-9FBD-F944D4C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07EA9-5E0F-91FA-FBBC-698E870A11FC}"/>
              </a:ext>
            </a:extLst>
          </p:cNvPr>
          <p:cNvSpPr txBox="1"/>
          <p:nvPr/>
        </p:nvSpPr>
        <p:spPr>
          <a:xfrm>
            <a:off x="365760" y="2560320"/>
            <a:ext cx="743232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Beampipe design for region downstream of laser-electron beam collisions underway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Need photon exit window and room to accommodate scattered electrons and electron detector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Impedance likely an issue – electron detector may need to be outside beam pipe, but this could limit how much of the spectrum we can detect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Synchrotron backgrounds at 18 GeV require 2 cm tungsten shield!  this would degrade energy and position resolution. More work needed!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DE224-2BDA-F389-E91E-6F1CEB41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92" y="1145186"/>
            <a:ext cx="10467941" cy="1278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3D89CA-62F6-7885-9115-E674B480C2DF}"/>
              </a:ext>
            </a:extLst>
          </p:cNvPr>
          <p:cNvSpPr txBox="1"/>
          <p:nvPr/>
        </p:nvSpPr>
        <p:spPr>
          <a:xfrm>
            <a:off x="8194955" y="5831226"/>
            <a:ext cx="2439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</a:rPr>
              <a:t>Zhengqiao</a:t>
            </a:r>
            <a:r>
              <a:rPr lang="en-US" sz="1800" i="1" dirty="0">
                <a:effectLst/>
              </a:rPr>
              <a:t> Zhang (BNL)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906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420_Widescreen" id="{9E38B862-608B-A543-ACF9-09AE29A0433D}" vid="{C9BD760F-AF2A-1741-8180-A6B740950F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2" ma:contentTypeDescription="Create a new document." ma:contentTypeScope="" ma:versionID="d6a1a5266b928f462205c9a8d42d342f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de13b0ffcf723a3d3b828d5f79b91e92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87D868-2FE5-4E6E-B6DE-0B31813BAE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BD16CF-CCAD-40C9-AEA4-6ECC95C36F8C}">
  <ds:schemaRefs>
    <ds:schemaRef ds:uri="http://purl.org/dc/elements/1.1/"/>
    <ds:schemaRef ds:uri="9e4a43c1-b2a9-408a-8cac-448eda25f0f3"/>
    <ds:schemaRef ds:uri="http://schemas.microsoft.com/office/2006/metadata/properties"/>
    <ds:schemaRef ds:uri="http://purl.org/dc/terms/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3bfd71d5-c7ac-4dca-b865-a609d1eb407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91350E5-4A37-49A0-9C34-040A0ECAD5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EIC_PPT_Template_rev0420_Widescreen</Template>
  <TotalTime>2576</TotalTime>
  <Words>2018</Words>
  <Application>Microsoft Office PowerPoint</Application>
  <PresentationFormat>Widescreen</PresentationFormat>
  <Paragraphs>339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Symbol</vt:lpstr>
      <vt:lpstr>Wingdings</vt:lpstr>
      <vt:lpstr>Office Theme</vt:lpstr>
      <vt:lpstr>WBS 6.10.14 Polarimetry  </vt:lpstr>
      <vt:lpstr>Requirements</vt:lpstr>
      <vt:lpstr>Electron Polarimetry – WBS 6.10.14.01</vt:lpstr>
      <vt:lpstr>Electron Storage Ring Compton</vt:lpstr>
      <vt:lpstr>ESR Compton – Laser System</vt:lpstr>
      <vt:lpstr>Position Sensitive Detectors</vt:lpstr>
      <vt:lpstr>Photon Calorimeter</vt:lpstr>
      <vt:lpstr>ESR Compton – Detector Simulations</vt:lpstr>
      <vt:lpstr>ESR Compton – Beamline Design and Synchroton Backgrounds</vt:lpstr>
      <vt:lpstr>Rapid Cycling Synchrotron Compton</vt:lpstr>
      <vt:lpstr>Transverse Polarimetry in Multi-Photon mode</vt:lpstr>
      <vt:lpstr>Hadron Polarimetry – WBS 6.10.14.02</vt:lpstr>
      <vt:lpstr>IR-4 Layout</vt:lpstr>
      <vt:lpstr>Local Polarimeter at IR-6</vt:lpstr>
      <vt:lpstr>Fiber Target Polarimeters</vt:lpstr>
      <vt:lpstr>Impedance in Polarimeter Chamber</vt:lpstr>
      <vt:lpstr>Hadron Polarimeter R&amp;D</vt:lpstr>
      <vt:lpstr>Hadron Polarimetry R&amp;D</vt:lpstr>
      <vt:lpstr>Polarimetry Subsystem Status Review</vt:lpstr>
      <vt:lpstr>Polarimetry Subsystem Status Review</vt:lpstr>
      <vt:lpstr>Polarimetry Schedule</vt:lpstr>
      <vt:lpstr>Summary</vt:lpstr>
      <vt:lpstr>EXTRA</vt:lpstr>
      <vt:lpstr>ESR Compton – Synchrotron Radiation</vt:lpstr>
      <vt:lpstr>ESR Lattice Update</vt:lpstr>
      <vt:lpstr>Beam Heating of Target Material</vt:lpstr>
      <vt:lpstr>Carbon Polarimeter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Schoefer, Kristine</dc:creator>
  <cp:lastModifiedBy>Eyser, Kjeld Oleg</cp:lastModifiedBy>
  <cp:revision>22</cp:revision>
  <dcterms:created xsi:type="dcterms:W3CDTF">2022-03-28T18:21:24Z</dcterms:created>
  <dcterms:modified xsi:type="dcterms:W3CDTF">2023-08-22T14:33:27Z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MediaServiceImageTags">
    <vt:lpwstr/>
  </property>
</Properties>
</file>