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4"/>
  </p:notesMasterIdLst>
  <p:sldIdLst>
    <p:sldId id="1489" r:id="rId5"/>
    <p:sldId id="1458" r:id="rId6"/>
    <p:sldId id="2278" r:id="rId7"/>
    <p:sldId id="3951" r:id="rId8"/>
    <p:sldId id="3952" r:id="rId9"/>
    <p:sldId id="2263" r:id="rId10"/>
    <p:sldId id="1481" r:id="rId11"/>
    <p:sldId id="2286" r:id="rId12"/>
    <p:sldId id="3953" r:id="rId13"/>
    <p:sldId id="2275" r:id="rId14"/>
    <p:sldId id="3959" r:id="rId15"/>
    <p:sldId id="3973" r:id="rId16"/>
    <p:sldId id="2273" r:id="rId17"/>
    <p:sldId id="3978" r:id="rId18"/>
    <p:sldId id="2261" r:id="rId19"/>
    <p:sldId id="2240" r:id="rId20"/>
    <p:sldId id="3950" r:id="rId21"/>
    <p:sldId id="3977" r:id="rId22"/>
    <p:sldId id="145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0000FF"/>
    <a:srgbClr val="FFFBD0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1" autoAdjust="0"/>
    <p:restoredTop sz="94646"/>
  </p:normalViewPr>
  <p:slideViewPr>
    <p:cSldViewPr snapToGrid="0" snapToObjects="1">
      <p:cViewPr>
        <p:scale>
          <a:sx n="66" d="100"/>
          <a:sy n="66" d="100"/>
        </p:scale>
        <p:origin x="422" y="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BA023940-3EE7-45B3-B99C-DDDEBE6407BD}"/>
    <pc:docChg chg="undo redo custSel addSld delSld modSld sldOrd">
      <pc:chgData name="Fernando Barbosa" userId="26e508f0-5e45-4ff3-9cbc-2459c82fe5c2" providerId="ADAL" clId="{BA023940-3EE7-45B3-B99C-DDDEBE6407BD}" dt="2023-08-21T23:41:51.068" v="5607" actId="255"/>
      <pc:docMkLst>
        <pc:docMk/>
      </pc:docMkLst>
      <pc:sldChg chg="modSp ord">
        <pc:chgData name="Fernando Barbosa" userId="26e508f0-5e45-4ff3-9cbc-2459c82fe5c2" providerId="ADAL" clId="{BA023940-3EE7-45B3-B99C-DDDEBE6407BD}" dt="2023-08-21T19:04:47.160" v="5183" actId="255"/>
        <pc:sldMkLst>
          <pc:docMk/>
          <pc:sldMk cId="41197285" sldId="1452"/>
        </pc:sldMkLst>
        <pc:spChg chg="mod">
          <ac:chgData name="Fernando Barbosa" userId="26e508f0-5e45-4ff3-9cbc-2459c82fe5c2" providerId="ADAL" clId="{BA023940-3EE7-45B3-B99C-DDDEBE6407BD}" dt="2023-08-21T18:59:31.533" v="5027" actId="255"/>
          <ac:spMkLst>
            <pc:docMk/>
            <pc:sldMk cId="41197285" sldId="1452"/>
            <ac:spMk id="2" creationId="{00000000-0000-0000-0000-000000000000}"/>
          </ac:spMkLst>
        </pc:spChg>
        <pc:spChg chg="mod">
          <ac:chgData name="Fernando Barbosa" userId="26e508f0-5e45-4ff3-9cbc-2459c82fe5c2" providerId="ADAL" clId="{BA023940-3EE7-45B3-B99C-DDDEBE6407BD}" dt="2023-08-21T19:04:47.160" v="5183" actId="255"/>
          <ac:spMkLst>
            <pc:docMk/>
            <pc:sldMk cId="41197285" sldId="1452"/>
            <ac:spMk id="4" creationId="{0EF8B85E-7683-B044-B70E-CD0459D14330}"/>
          </ac:spMkLst>
        </pc:spChg>
      </pc:sldChg>
      <pc:sldChg chg="modSp">
        <pc:chgData name="Fernando Barbosa" userId="26e508f0-5e45-4ff3-9cbc-2459c82fe5c2" providerId="ADAL" clId="{BA023940-3EE7-45B3-B99C-DDDEBE6407BD}" dt="2023-08-21T19:25:10.984" v="5551" actId="14100"/>
        <pc:sldMkLst>
          <pc:docMk/>
          <pc:sldMk cId="2789026919" sldId="1458"/>
        </pc:sldMkLst>
        <pc:spChg chg="mod">
          <ac:chgData name="Fernando Barbosa" userId="26e508f0-5e45-4ff3-9cbc-2459c82fe5c2" providerId="ADAL" clId="{BA023940-3EE7-45B3-B99C-DDDEBE6407BD}" dt="2023-08-21T19:21:06.147" v="5471" actId="255"/>
          <ac:spMkLst>
            <pc:docMk/>
            <pc:sldMk cId="2789026919" sldId="1458"/>
            <ac:spMk id="2" creationId="{00000000-0000-0000-0000-000000000000}"/>
          </ac:spMkLst>
        </pc:spChg>
        <pc:spChg chg="mod">
          <ac:chgData name="Fernando Barbosa" userId="26e508f0-5e45-4ff3-9cbc-2459c82fe5c2" providerId="ADAL" clId="{BA023940-3EE7-45B3-B99C-DDDEBE6407BD}" dt="2023-08-21T19:25:10.984" v="5551" actId="14100"/>
          <ac:spMkLst>
            <pc:docMk/>
            <pc:sldMk cId="2789026919" sldId="1458"/>
            <ac:spMk id="3" creationId="{392DC9F4-577C-444D-9EF5-ECD6E3ADD4E3}"/>
          </ac:spMkLst>
        </pc:spChg>
      </pc:sldChg>
      <pc:sldChg chg="modSp">
        <pc:chgData name="Fernando Barbosa" userId="26e508f0-5e45-4ff3-9cbc-2459c82fe5c2" providerId="ADAL" clId="{BA023940-3EE7-45B3-B99C-DDDEBE6407BD}" dt="2023-08-21T23:30:05.242" v="5563" actId="12"/>
        <pc:sldMkLst>
          <pc:docMk/>
          <pc:sldMk cId="2980653995" sldId="1481"/>
        </pc:sldMkLst>
        <pc:spChg chg="mod">
          <ac:chgData name="Fernando Barbosa" userId="26e508f0-5e45-4ff3-9cbc-2459c82fe5c2" providerId="ADAL" clId="{BA023940-3EE7-45B3-B99C-DDDEBE6407BD}" dt="2023-08-21T19:17:20.321" v="5338" actId="20577"/>
          <ac:spMkLst>
            <pc:docMk/>
            <pc:sldMk cId="2980653995" sldId="1481"/>
            <ac:spMk id="2" creationId="{00000000-0000-0000-0000-000000000000}"/>
          </ac:spMkLst>
        </pc:spChg>
        <pc:spChg chg="mod">
          <ac:chgData name="Fernando Barbosa" userId="26e508f0-5e45-4ff3-9cbc-2459c82fe5c2" providerId="ADAL" clId="{BA023940-3EE7-45B3-B99C-DDDEBE6407BD}" dt="2023-08-21T23:30:05.242" v="5563" actId="12"/>
          <ac:spMkLst>
            <pc:docMk/>
            <pc:sldMk cId="2980653995" sldId="1481"/>
            <ac:spMk id="7" creationId="{EDC01DE1-A17E-0B4A-B632-486D932E527D}"/>
          </ac:spMkLst>
        </pc:spChg>
      </pc:sldChg>
      <pc:sldChg chg="modSp">
        <pc:chgData name="Fernando Barbosa" userId="26e508f0-5e45-4ff3-9cbc-2459c82fe5c2" providerId="ADAL" clId="{BA023940-3EE7-45B3-B99C-DDDEBE6407BD}" dt="2023-08-16T13:55:49.184" v="131" actId="20577"/>
        <pc:sldMkLst>
          <pc:docMk/>
          <pc:sldMk cId="2025591309" sldId="1489"/>
        </pc:sldMkLst>
        <pc:spChg chg="mod">
          <ac:chgData name="Fernando Barbosa" userId="26e508f0-5e45-4ff3-9cbc-2459c82fe5c2" providerId="ADAL" clId="{BA023940-3EE7-45B3-B99C-DDDEBE6407BD}" dt="2023-08-16T13:49:02.649" v="67" actId="20577"/>
          <ac:spMkLst>
            <pc:docMk/>
            <pc:sldMk cId="2025591309" sldId="1489"/>
            <ac:spMk id="2" creationId="{18FDEBE4-441A-4AA0-A1CF-83C2AB6BE9D9}"/>
          </ac:spMkLst>
        </pc:spChg>
        <pc:spChg chg="mod">
          <ac:chgData name="Fernando Barbosa" userId="26e508f0-5e45-4ff3-9cbc-2459c82fe5c2" providerId="ADAL" clId="{BA023940-3EE7-45B3-B99C-DDDEBE6407BD}" dt="2023-08-16T13:55:49.184" v="131" actId="20577"/>
          <ac:spMkLst>
            <pc:docMk/>
            <pc:sldMk cId="2025591309" sldId="1489"/>
            <ac:spMk id="3" creationId="{4B10BE25-9F46-4902-AC33-000AA2A37814}"/>
          </ac:spMkLst>
        </pc:spChg>
      </pc:sldChg>
      <pc:sldChg chg="modSp ord">
        <pc:chgData name="Fernando Barbosa" userId="26e508f0-5e45-4ff3-9cbc-2459c82fe5c2" providerId="ADAL" clId="{BA023940-3EE7-45B3-B99C-DDDEBE6407BD}" dt="2023-08-21T23:40:27.579" v="5605" actId="20577"/>
        <pc:sldMkLst>
          <pc:docMk/>
          <pc:sldMk cId="619629870" sldId="2240"/>
        </pc:sldMkLst>
        <pc:spChg chg="mod">
          <ac:chgData name="Fernando Barbosa" userId="26e508f0-5e45-4ff3-9cbc-2459c82fe5c2" providerId="ADAL" clId="{BA023940-3EE7-45B3-B99C-DDDEBE6407BD}" dt="2023-08-21T23:40:27.579" v="5605" actId="20577"/>
          <ac:spMkLst>
            <pc:docMk/>
            <pc:sldMk cId="619629870" sldId="2240"/>
            <ac:spMk id="5" creationId="{00000000-0000-0000-0000-000000000000}"/>
          </ac:spMkLst>
        </pc:spChg>
        <pc:spChg chg="mod">
          <ac:chgData name="Fernando Barbosa" userId="26e508f0-5e45-4ff3-9cbc-2459c82fe5c2" providerId="ADAL" clId="{BA023940-3EE7-45B3-B99C-DDDEBE6407BD}" dt="2023-08-21T18:41:19.811" v="4948" actId="20577"/>
          <ac:spMkLst>
            <pc:docMk/>
            <pc:sldMk cId="619629870" sldId="2240"/>
            <ac:spMk id="14" creationId="{0A844926-3452-44F5-826A-F58428A5168A}"/>
          </ac:spMkLst>
        </pc:spChg>
      </pc:sldChg>
      <pc:sldChg chg="addSp delSp modSp ord">
        <pc:chgData name="Fernando Barbosa" userId="26e508f0-5e45-4ff3-9cbc-2459c82fe5c2" providerId="ADAL" clId="{BA023940-3EE7-45B3-B99C-DDDEBE6407BD}" dt="2023-08-21T23:38:10.170" v="5577" actId="114"/>
        <pc:sldMkLst>
          <pc:docMk/>
          <pc:sldMk cId="1365833428" sldId="2261"/>
        </pc:sldMkLst>
        <pc:spChg chg="mod">
          <ac:chgData name="Fernando Barbosa" userId="26e508f0-5e45-4ff3-9cbc-2459c82fe5c2" providerId="ADAL" clId="{BA023940-3EE7-45B3-B99C-DDDEBE6407BD}" dt="2023-08-21T12:16:48.269" v="2610" actId="255"/>
          <ac:spMkLst>
            <pc:docMk/>
            <pc:sldMk cId="1365833428" sldId="2261"/>
            <ac:spMk id="2" creationId="{00000000-0000-0000-0000-000000000000}"/>
          </ac:spMkLst>
        </pc:spChg>
        <pc:spChg chg="mod">
          <ac:chgData name="Fernando Barbosa" userId="26e508f0-5e45-4ff3-9cbc-2459c82fe5c2" providerId="ADAL" clId="{BA023940-3EE7-45B3-B99C-DDDEBE6407BD}" dt="2023-08-21T18:40:01.198" v="4941" actId="20577"/>
          <ac:spMkLst>
            <pc:docMk/>
            <pc:sldMk cId="1365833428" sldId="2261"/>
            <ac:spMk id="5" creationId="{00000000-0000-0000-0000-000000000000}"/>
          </ac:spMkLst>
        </pc:spChg>
        <pc:spChg chg="add mod">
          <ac:chgData name="Fernando Barbosa" userId="26e508f0-5e45-4ff3-9cbc-2459c82fe5c2" providerId="ADAL" clId="{BA023940-3EE7-45B3-B99C-DDDEBE6407BD}" dt="2023-08-21T18:40:17.190" v="4942" actId="1076"/>
          <ac:spMkLst>
            <pc:docMk/>
            <pc:sldMk cId="1365833428" sldId="2261"/>
            <ac:spMk id="7" creationId="{E85CC9C6-3D88-4457-8297-1379C3BCD225}"/>
          </ac:spMkLst>
        </pc:spChg>
        <pc:spChg chg="add del mod">
          <ac:chgData name="Fernando Barbosa" userId="26e508f0-5e45-4ff3-9cbc-2459c82fe5c2" providerId="ADAL" clId="{BA023940-3EE7-45B3-B99C-DDDEBE6407BD}" dt="2023-08-21T18:27:03.120" v="4275"/>
          <ac:spMkLst>
            <pc:docMk/>
            <pc:sldMk cId="1365833428" sldId="2261"/>
            <ac:spMk id="8" creationId="{5A92180E-7B22-456D-970E-71FE1211CEB7}"/>
          </ac:spMkLst>
        </pc:spChg>
        <pc:spChg chg="add mod">
          <ac:chgData name="Fernando Barbosa" userId="26e508f0-5e45-4ff3-9cbc-2459c82fe5c2" providerId="ADAL" clId="{BA023940-3EE7-45B3-B99C-DDDEBE6407BD}" dt="2023-08-21T23:38:10.170" v="5577" actId="114"/>
          <ac:spMkLst>
            <pc:docMk/>
            <pc:sldMk cId="1365833428" sldId="2261"/>
            <ac:spMk id="9" creationId="{5D5F1EA6-4E05-43C3-826C-FC5CEDA1A043}"/>
          </ac:spMkLst>
        </pc:spChg>
        <pc:picChg chg="add del mod">
          <ac:chgData name="Fernando Barbosa" userId="26e508f0-5e45-4ff3-9cbc-2459c82fe5c2" providerId="ADAL" clId="{BA023940-3EE7-45B3-B99C-DDDEBE6407BD}" dt="2023-08-21T18:38:23.060" v="4918"/>
          <ac:picMkLst>
            <pc:docMk/>
            <pc:sldMk cId="1365833428" sldId="2261"/>
            <ac:picMk id="6" creationId="{3E418C09-8B59-4A1B-ADAC-BDCB59DA258A}"/>
          </ac:picMkLst>
        </pc:picChg>
      </pc:sldChg>
      <pc:sldChg chg="modSp">
        <pc:chgData name="Fernando Barbosa" userId="26e508f0-5e45-4ff3-9cbc-2459c82fe5c2" providerId="ADAL" clId="{BA023940-3EE7-45B3-B99C-DDDEBE6407BD}" dt="2023-08-21T23:29:04.289" v="5560" actId="207"/>
        <pc:sldMkLst>
          <pc:docMk/>
          <pc:sldMk cId="3841967680" sldId="2263"/>
        </pc:sldMkLst>
        <pc:spChg chg="mod">
          <ac:chgData name="Fernando Barbosa" userId="26e508f0-5e45-4ff3-9cbc-2459c82fe5c2" providerId="ADAL" clId="{BA023940-3EE7-45B3-B99C-DDDEBE6407BD}" dt="2023-08-21T19:14:30.813" v="5295" actId="20577"/>
          <ac:spMkLst>
            <pc:docMk/>
            <pc:sldMk cId="3841967680" sldId="2263"/>
            <ac:spMk id="2" creationId="{00000000-0000-0000-0000-000000000000}"/>
          </ac:spMkLst>
        </pc:spChg>
        <pc:spChg chg="mod">
          <ac:chgData name="Fernando Barbosa" userId="26e508f0-5e45-4ff3-9cbc-2459c82fe5c2" providerId="ADAL" clId="{BA023940-3EE7-45B3-B99C-DDDEBE6407BD}" dt="2023-08-21T23:29:04.289" v="5560" actId="207"/>
          <ac:spMkLst>
            <pc:docMk/>
            <pc:sldMk cId="3841967680" sldId="2263"/>
            <ac:spMk id="5" creationId="{00000000-0000-0000-0000-000000000000}"/>
          </ac:spMkLst>
        </pc:spChg>
      </pc:sldChg>
      <pc:sldChg chg="addSp delSp modSp ord">
        <pc:chgData name="Fernando Barbosa" userId="26e508f0-5e45-4ff3-9cbc-2459c82fe5c2" providerId="ADAL" clId="{BA023940-3EE7-45B3-B99C-DDDEBE6407BD}" dt="2023-08-21T17:54:18.854" v="3496" actId="1076"/>
        <pc:sldMkLst>
          <pc:docMk/>
          <pc:sldMk cId="486292244" sldId="2273"/>
        </pc:sldMkLst>
        <pc:spChg chg="add del mod">
          <ac:chgData name="Fernando Barbosa" userId="26e508f0-5e45-4ff3-9cbc-2459c82fe5c2" providerId="ADAL" clId="{BA023940-3EE7-45B3-B99C-DDDEBE6407BD}" dt="2023-08-21T00:23:01.494" v="1816"/>
          <ac:spMkLst>
            <pc:docMk/>
            <pc:sldMk cId="486292244" sldId="2273"/>
            <ac:spMk id="2" creationId="{11642D27-02FE-4DD1-84EA-8AEB74E47C11}"/>
          </ac:spMkLst>
        </pc:spChg>
        <pc:spChg chg="del">
          <ac:chgData name="Fernando Barbosa" userId="26e508f0-5e45-4ff3-9cbc-2459c82fe5c2" providerId="ADAL" clId="{BA023940-3EE7-45B3-B99C-DDDEBE6407BD}" dt="2023-08-21T00:21:13.727" v="1807"/>
          <ac:spMkLst>
            <pc:docMk/>
            <pc:sldMk cId="486292244" sldId="2273"/>
            <ac:spMk id="5" creationId="{6E914FCE-B261-4978-BA04-D7390F7D71C4}"/>
          </ac:spMkLst>
        </pc:spChg>
        <pc:spChg chg="del">
          <ac:chgData name="Fernando Barbosa" userId="26e508f0-5e45-4ff3-9cbc-2459c82fe5c2" providerId="ADAL" clId="{BA023940-3EE7-45B3-B99C-DDDEBE6407BD}" dt="2023-08-21T00:21:23.876" v="1808"/>
          <ac:spMkLst>
            <pc:docMk/>
            <pc:sldMk cId="486292244" sldId="2273"/>
            <ac:spMk id="7" creationId="{C86C4BC0-917D-4C93-97CF-A57481B66C1D}"/>
          </ac:spMkLst>
        </pc:spChg>
        <pc:spChg chg="mod">
          <ac:chgData name="Fernando Barbosa" userId="26e508f0-5e45-4ff3-9cbc-2459c82fe5c2" providerId="ADAL" clId="{BA023940-3EE7-45B3-B99C-DDDEBE6407BD}" dt="2023-08-21T17:48:03.542" v="3419" actId="1076"/>
          <ac:spMkLst>
            <pc:docMk/>
            <pc:sldMk cId="486292244" sldId="2273"/>
            <ac:spMk id="8" creationId="{C87D8209-7BFA-451F-BAC9-180B746DF4B1}"/>
          </ac:spMkLst>
        </pc:spChg>
        <pc:spChg chg="del mod">
          <ac:chgData name="Fernando Barbosa" userId="26e508f0-5e45-4ff3-9cbc-2459c82fe5c2" providerId="ADAL" clId="{BA023940-3EE7-45B3-B99C-DDDEBE6407BD}" dt="2023-08-21T00:41:43.857" v="1998"/>
          <ac:spMkLst>
            <pc:docMk/>
            <pc:sldMk cId="486292244" sldId="2273"/>
            <ac:spMk id="9" creationId="{FC7AC2F5-22EA-4EA4-8D41-3FEFEE92BAA5}"/>
          </ac:spMkLst>
        </pc:spChg>
        <pc:spChg chg="add">
          <ac:chgData name="Fernando Barbosa" userId="26e508f0-5e45-4ff3-9cbc-2459c82fe5c2" providerId="ADAL" clId="{BA023940-3EE7-45B3-B99C-DDDEBE6407BD}" dt="2023-08-21T00:21:05.013" v="1806"/>
          <ac:spMkLst>
            <pc:docMk/>
            <pc:sldMk cId="486292244" sldId="2273"/>
            <ac:spMk id="10" creationId="{16184809-0959-4CA3-8165-EC77CA0A3DAF}"/>
          </ac:spMkLst>
        </pc:spChg>
        <pc:spChg chg="add del mod">
          <ac:chgData name="Fernando Barbosa" userId="26e508f0-5e45-4ff3-9cbc-2459c82fe5c2" providerId="ADAL" clId="{BA023940-3EE7-45B3-B99C-DDDEBE6407BD}" dt="2023-08-21T00:31:50.118" v="1921"/>
          <ac:spMkLst>
            <pc:docMk/>
            <pc:sldMk cId="486292244" sldId="2273"/>
            <ac:spMk id="12" creationId="{48B3A5D4-2DFA-4689-9C94-FDF73DBDD99C}"/>
          </ac:spMkLst>
        </pc:spChg>
        <pc:spChg chg="add mod">
          <ac:chgData name="Fernando Barbosa" userId="26e508f0-5e45-4ff3-9cbc-2459c82fe5c2" providerId="ADAL" clId="{BA023940-3EE7-45B3-B99C-DDDEBE6407BD}" dt="2023-08-21T17:47:51.014" v="3418" actId="14100"/>
          <ac:spMkLst>
            <pc:docMk/>
            <pc:sldMk cId="486292244" sldId="2273"/>
            <ac:spMk id="13" creationId="{F7DA15C8-C98B-4DF9-AE93-92B187A192B6}"/>
          </ac:spMkLst>
        </pc:spChg>
        <pc:spChg chg="add mod">
          <ac:chgData name="Fernando Barbosa" userId="26e508f0-5e45-4ff3-9cbc-2459c82fe5c2" providerId="ADAL" clId="{BA023940-3EE7-45B3-B99C-DDDEBE6407BD}" dt="2023-08-21T17:48:54.510" v="3424" actId="1076"/>
          <ac:spMkLst>
            <pc:docMk/>
            <pc:sldMk cId="486292244" sldId="2273"/>
            <ac:spMk id="15" creationId="{CACF09CF-028E-4D45-B9CD-DFDE9787D7AA}"/>
          </ac:spMkLst>
        </pc:spChg>
        <pc:spChg chg="add mod">
          <ac:chgData name="Fernando Barbosa" userId="26e508f0-5e45-4ff3-9cbc-2459c82fe5c2" providerId="ADAL" clId="{BA023940-3EE7-45B3-B99C-DDDEBE6407BD}" dt="2023-08-21T17:54:05.103" v="3494" actId="14100"/>
          <ac:spMkLst>
            <pc:docMk/>
            <pc:sldMk cId="486292244" sldId="2273"/>
            <ac:spMk id="17" creationId="{33A7603B-7671-412F-BC0B-4901A0811C8B}"/>
          </ac:spMkLst>
        </pc:spChg>
        <pc:spChg chg="add mod">
          <ac:chgData name="Fernando Barbosa" userId="26e508f0-5e45-4ff3-9cbc-2459c82fe5c2" providerId="ADAL" clId="{BA023940-3EE7-45B3-B99C-DDDEBE6407BD}" dt="2023-08-21T17:54:18.854" v="3496" actId="1076"/>
          <ac:spMkLst>
            <pc:docMk/>
            <pc:sldMk cId="486292244" sldId="2273"/>
            <ac:spMk id="18" creationId="{A8D2C9F3-4905-4F8C-B87A-5921BD2DC26B}"/>
          </ac:spMkLst>
        </pc:spChg>
        <pc:picChg chg="add del mod modCrop">
          <ac:chgData name="Fernando Barbosa" userId="26e508f0-5e45-4ff3-9cbc-2459c82fe5c2" providerId="ADAL" clId="{BA023940-3EE7-45B3-B99C-DDDEBE6407BD}" dt="2023-08-21T17:47:33.166" v="3411" actId="14100"/>
          <ac:picMkLst>
            <pc:docMk/>
            <pc:sldMk cId="486292244" sldId="2273"/>
            <ac:picMk id="6" creationId="{DEF5D245-34FC-4E76-91B9-D07B3EB857DE}"/>
          </ac:picMkLst>
        </pc:picChg>
        <pc:picChg chg="add del">
          <ac:chgData name="Fernando Barbosa" userId="26e508f0-5e45-4ff3-9cbc-2459c82fe5c2" providerId="ADAL" clId="{BA023940-3EE7-45B3-B99C-DDDEBE6407BD}" dt="2023-08-21T00:21:46.202" v="1812"/>
          <ac:picMkLst>
            <pc:docMk/>
            <pc:sldMk cId="486292244" sldId="2273"/>
            <ac:picMk id="11" creationId="{FF5279DE-53B5-41F9-B8BC-496FA1E8B5B8}"/>
          </ac:picMkLst>
        </pc:picChg>
        <pc:picChg chg="add del">
          <ac:chgData name="Fernando Barbosa" userId="26e508f0-5e45-4ff3-9cbc-2459c82fe5c2" providerId="ADAL" clId="{BA023940-3EE7-45B3-B99C-DDDEBE6407BD}" dt="2023-08-21T17:48:31.887" v="3421"/>
          <ac:picMkLst>
            <pc:docMk/>
            <pc:sldMk cId="486292244" sldId="2273"/>
            <ac:picMk id="14" creationId="{1BAB5139-930B-4A94-8FBD-49F697319AA2}"/>
          </ac:picMkLst>
        </pc:picChg>
        <pc:picChg chg="add mod modCrop">
          <ac:chgData name="Fernando Barbosa" userId="26e508f0-5e45-4ff3-9cbc-2459c82fe5c2" providerId="ADAL" clId="{BA023940-3EE7-45B3-B99C-DDDEBE6407BD}" dt="2023-08-21T17:49:37.798" v="3428" actId="1076"/>
          <ac:picMkLst>
            <pc:docMk/>
            <pc:sldMk cId="486292244" sldId="2273"/>
            <ac:picMk id="16" creationId="{F3F2E365-4E1C-4A12-9F26-25842BE493BE}"/>
          </ac:picMkLst>
        </pc:picChg>
      </pc:sldChg>
      <pc:sldChg chg="modSp ord">
        <pc:chgData name="Fernando Barbosa" userId="26e508f0-5e45-4ff3-9cbc-2459c82fe5c2" providerId="ADAL" clId="{BA023940-3EE7-45B3-B99C-DDDEBE6407BD}" dt="2023-08-21T23:35:26.480" v="5570" actId="1076"/>
        <pc:sldMkLst>
          <pc:docMk/>
          <pc:sldMk cId="3058165201" sldId="2275"/>
        </pc:sldMkLst>
        <pc:spChg chg="mod">
          <ac:chgData name="Fernando Barbosa" userId="26e508f0-5e45-4ff3-9cbc-2459c82fe5c2" providerId="ADAL" clId="{BA023940-3EE7-45B3-B99C-DDDEBE6407BD}" dt="2023-08-21T12:04:08.750" v="2142" actId="20577"/>
          <ac:spMkLst>
            <pc:docMk/>
            <pc:sldMk cId="3058165201" sldId="2275"/>
            <ac:spMk id="2" creationId="{00000000-0000-0000-0000-000000000000}"/>
          </ac:spMkLst>
        </pc:spChg>
        <pc:spChg chg="mod">
          <ac:chgData name="Fernando Barbosa" userId="26e508f0-5e45-4ff3-9cbc-2459c82fe5c2" providerId="ADAL" clId="{BA023940-3EE7-45B3-B99C-DDDEBE6407BD}" dt="2023-08-21T23:35:26.480" v="5570" actId="1076"/>
          <ac:spMkLst>
            <pc:docMk/>
            <pc:sldMk cId="3058165201" sldId="2275"/>
            <ac:spMk id="7" creationId="{EDC01DE1-A17E-0B4A-B632-486D932E527D}"/>
          </ac:spMkLst>
        </pc:spChg>
      </pc:sldChg>
      <pc:sldChg chg="modSp">
        <pc:chgData name="Fernando Barbosa" userId="26e508f0-5e45-4ff3-9cbc-2459c82fe5c2" providerId="ADAL" clId="{BA023940-3EE7-45B3-B99C-DDDEBE6407BD}" dt="2023-08-21T19:08:01.174" v="5218" actId="207"/>
        <pc:sldMkLst>
          <pc:docMk/>
          <pc:sldMk cId="4008723232" sldId="2278"/>
        </pc:sldMkLst>
        <pc:spChg chg="mod">
          <ac:chgData name="Fernando Barbosa" userId="26e508f0-5e45-4ff3-9cbc-2459c82fe5c2" providerId="ADAL" clId="{BA023940-3EE7-45B3-B99C-DDDEBE6407BD}" dt="2023-08-21T19:08:01.174" v="5218" actId="207"/>
          <ac:spMkLst>
            <pc:docMk/>
            <pc:sldMk cId="4008723232" sldId="2278"/>
            <ac:spMk id="5" creationId="{A2FC414D-DCF5-485C-B058-7F05132F02C9}"/>
          </ac:spMkLst>
        </pc:spChg>
        <pc:spChg chg="mod">
          <ac:chgData name="Fernando Barbosa" userId="26e508f0-5e45-4ff3-9cbc-2459c82fe5c2" providerId="ADAL" clId="{BA023940-3EE7-45B3-B99C-DDDEBE6407BD}" dt="2023-08-21T12:30:34.848" v="2827" actId="255"/>
          <ac:spMkLst>
            <pc:docMk/>
            <pc:sldMk cId="4008723232" sldId="2278"/>
            <ac:spMk id="6" creationId="{3BECA5DA-D417-4347-AA80-C703A86EFB56}"/>
          </ac:spMkLst>
        </pc:spChg>
      </pc:sldChg>
      <pc:sldChg chg="addSp delSp modSp">
        <pc:chgData name="Fernando Barbosa" userId="26e508f0-5e45-4ff3-9cbc-2459c82fe5c2" providerId="ADAL" clId="{BA023940-3EE7-45B3-B99C-DDDEBE6407BD}" dt="2023-08-20T18:41:00.032" v="307" actId="1076"/>
        <pc:sldMkLst>
          <pc:docMk/>
          <pc:sldMk cId="25106029" sldId="2286"/>
        </pc:sldMkLst>
        <pc:spChg chg="add mod">
          <ac:chgData name="Fernando Barbosa" userId="26e508f0-5e45-4ff3-9cbc-2459c82fe5c2" providerId="ADAL" clId="{BA023940-3EE7-45B3-B99C-DDDEBE6407BD}" dt="2023-08-20T18:28:25.160" v="201" actId="14100"/>
          <ac:spMkLst>
            <pc:docMk/>
            <pc:sldMk cId="25106029" sldId="2286"/>
            <ac:spMk id="2" creationId="{6F7F4C8A-C822-4609-ADE5-7F22441742ED}"/>
          </ac:spMkLst>
        </pc:spChg>
        <pc:spChg chg="del">
          <ac:chgData name="Fernando Barbosa" userId="26e508f0-5e45-4ff3-9cbc-2459c82fe5c2" providerId="ADAL" clId="{BA023940-3EE7-45B3-B99C-DDDEBE6407BD}" dt="2023-08-20T18:40:04.915" v="302"/>
          <ac:spMkLst>
            <pc:docMk/>
            <pc:sldMk cId="25106029" sldId="2286"/>
            <ac:spMk id="10" creationId="{60E6BD7C-07C9-446E-86E0-A60191870AE0}"/>
          </ac:spMkLst>
        </pc:spChg>
        <pc:spChg chg="del">
          <ac:chgData name="Fernando Barbosa" userId="26e508f0-5e45-4ff3-9cbc-2459c82fe5c2" providerId="ADAL" clId="{BA023940-3EE7-45B3-B99C-DDDEBE6407BD}" dt="2023-08-20T18:40:01.308" v="301"/>
          <ac:spMkLst>
            <pc:docMk/>
            <pc:sldMk cId="25106029" sldId="2286"/>
            <ac:spMk id="11" creationId="{2D33C56F-92F9-433C-83D0-05BB0347B29F}"/>
          </ac:spMkLst>
        </pc:spChg>
        <pc:spChg chg="add mod">
          <ac:chgData name="Fernando Barbosa" userId="26e508f0-5e45-4ff3-9cbc-2459c82fe5c2" providerId="ADAL" clId="{BA023940-3EE7-45B3-B99C-DDDEBE6407BD}" dt="2023-08-20T18:29:09.497" v="204" actId="14100"/>
          <ac:spMkLst>
            <pc:docMk/>
            <pc:sldMk cId="25106029" sldId="2286"/>
            <ac:spMk id="12" creationId="{42E7B186-9F8A-4AC3-AB9E-8575BE351E15}"/>
          </ac:spMkLst>
        </pc:spChg>
        <pc:spChg chg="add mod">
          <ac:chgData name="Fernando Barbosa" userId="26e508f0-5e45-4ff3-9cbc-2459c82fe5c2" providerId="ADAL" clId="{BA023940-3EE7-45B3-B99C-DDDEBE6407BD}" dt="2023-08-20T18:29:56.639" v="207" actId="14100"/>
          <ac:spMkLst>
            <pc:docMk/>
            <pc:sldMk cId="25106029" sldId="2286"/>
            <ac:spMk id="13" creationId="{043633F6-1563-4D68-A2E3-B771A11F65EC}"/>
          </ac:spMkLst>
        </pc:spChg>
        <pc:spChg chg="add mod">
          <ac:chgData name="Fernando Barbosa" userId="26e508f0-5e45-4ff3-9cbc-2459c82fe5c2" providerId="ADAL" clId="{BA023940-3EE7-45B3-B99C-DDDEBE6407BD}" dt="2023-08-20T18:40:21.897" v="303" actId="1076"/>
          <ac:spMkLst>
            <pc:docMk/>
            <pc:sldMk cId="25106029" sldId="2286"/>
            <ac:spMk id="14" creationId="{3A469F52-D982-4D33-8A22-DF3B5434C391}"/>
          </ac:spMkLst>
        </pc:spChg>
        <pc:spChg chg="add mod">
          <ac:chgData name="Fernando Barbosa" userId="26e508f0-5e45-4ff3-9cbc-2459c82fe5c2" providerId="ADAL" clId="{BA023940-3EE7-45B3-B99C-DDDEBE6407BD}" dt="2023-08-20T18:40:54" v="305" actId="1076"/>
          <ac:spMkLst>
            <pc:docMk/>
            <pc:sldMk cId="25106029" sldId="2286"/>
            <ac:spMk id="15" creationId="{04C421F8-CE01-4B7D-8DC8-A49F6996E55D}"/>
          </ac:spMkLst>
        </pc:spChg>
        <pc:spChg chg="add mod">
          <ac:chgData name="Fernando Barbosa" userId="26e508f0-5e45-4ff3-9cbc-2459c82fe5c2" providerId="ADAL" clId="{BA023940-3EE7-45B3-B99C-DDDEBE6407BD}" dt="2023-08-20T18:41:00.032" v="307" actId="1076"/>
          <ac:spMkLst>
            <pc:docMk/>
            <pc:sldMk cId="25106029" sldId="2286"/>
            <ac:spMk id="16" creationId="{C0D27AAD-0C9D-4E9A-8CC6-DC6CE65338C5}"/>
          </ac:spMkLst>
        </pc:spChg>
        <pc:graphicFrameChg chg="modGraphic">
          <ac:chgData name="Fernando Barbosa" userId="26e508f0-5e45-4ff3-9cbc-2459c82fe5c2" providerId="ADAL" clId="{BA023940-3EE7-45B3-B99C-DDDEBE6407BD}" dt="2023-08-20T17:41:07.055" v="190" actId="20577"/>
          <ac:graphicFrameMkLst>
            <pc:docMk/>
            <pc:sldMk cId="25106029" sldId="2286"/>
            <ac:graphicFrameMk id="5" creationId="{55F0FFFF-7EF5-45A5-8E13-0D4DDE1B64D1}"/>
          </ac:graphicFrameMkLst>
        </pc:graphicFrameChg>
      </pc:sldChg>
      <pc:sldChg chg="delSp modSp ord">
        <pc:chgData name="Fernando Barbosa" userId="26e508f0-5e45-4ff3-9cbc-2459c82fe5c2" providerId="ADAL" clId="{BA023940-3EE7-45B3-B99C-DDDEBE6407BD}" dt="2023-08-21T18:49:14.263" v="4969" actId="20577"/>
        <pc:sldMkLst>
          <pc:docMk/>
          <pc:sldMk cId="3592231572" sldId="3950"/>
        </pc:sldMkLst>
        <pc:spChg chg="mod">
          <ac:chgData name="Fernando Barbosa" userId="26e508f0-5e45-4ff3-9cbc-2459c82fe5c2" providerId="ADAL" clId="{BA023940-3EE7-45B3-B99C-DDDEBE6407BD}" dt="2023-08-21T18:49:14.263" v="4969" actId="20577"/>
          <ac:spMkLst>
            <pc:docMk/>
            <pc:sldMk cId="3592231572" sldId="3950"/>
            <ac:spMk id="2" creationId="{9493BBF4-0F2C-3A41-A065-E7C92511CBE6}"/>
          </ac:spMkLst>
        </pc:spChg>
        <pc:spChg chg="del">
          <ac:chgData name="Fernando Barbosa" userId="26e508f0-5e45-4ff3-9cbc-2459c82fe5c2" providerId="ADAL" clId="{BA023940-3EE7-45B3-B99C-DDDEBE6407BD}" dt="2023-08-21T18:49:05.835" v="4967"/>
          <ac:spMkLst>
            <pc:docMk/>
            <pc:sldMk cId="3592231572" sldId="3950"/>
            <ac:spMk id="15" creationId="{8DAF8AC5-C72D-4333-8EE4-01A567DE116A}"/>
          </ac:spMkLst>
        </pc:spChg>
      </pc:sldChg>
      <pc:sldChg chg="delSp modSp">
        <pc:chgData name="Fernando Barbosa" userId="26e508f0-5e45-4ff3-9cbc-2459c82fe5c2" providerId="ADAL" clId="{BA023940-3EE7-45B3-B99C-DDDEBE6407BD}" dt="2023-08-21T23:23:04.038" v="5552"/>
        <pc:sldMkLst>
          <pc:docMk/>
          <pc:sldMk cId="4112654888" sldId="3951"/>
        </pc:sldMkLst>
        <pc:spChg chg="mod">
          <ac:chgData name="Fernando Barbosa" userId="26e508f0-5e45-4ff3-9cbc-2459c82fe5c2" providerId="ADAL" clId="{BA023940-3EE7-45B3-B99C-DDDEBE6407BD}" dt="2023-08-21T19:10:31.030" v="5248" actId="255"/>
          <ac:spMkLst>
            <pc:docMk/>
            <pc:sldMk cId="4112654888" sldId="3951"/>
            <ac:spMk id="2" creationId="{00000000-0000-0000-0000-000000000000}"/>
          </ac:spMkLst>
        </pc:spChg>
        <pc:spChg chg="del">
          <ac:chgData name="Fernando Barbosa" userId="26e508f0-5e45-4ff3-9cbc-2459c82fe5c2" providerId="ADAL" clId="{BA023940-3EE7-45B3-B99C-DDDEBE6407BD}" dt="2023-08-21T23:23:04.038" v="5552"/>
          <ac:spMkLst>
            <pc:docMk/>
            <pc:sldMk cId="4112654888" sldId="3951"/>
            <ac:spMk id="57" creationId="{C2F09EE7-0F14-4044-8E4C-9754F5439F9A}"/>
          </ac:spMkLst>
        </pc:spChg>
      </pc:sldChg>
      <pc:sldChg chg="modSp">
        <pc:chgData name="Fernando Barbosa" userId="26e508f0-5e45-4ff3-9cbc-2459c82fe5c2" providerId="ADAL" clId="{BA023940-3EE7-45B3-B99C-DDDEBE6407BD}" dt="2023-08-21T19:13:53.278" v="5260" actId="255"/>
        <pc:sldMkLst>
          <pc:docMk/>
          <pc:sldMk cId="993218122" sldId="3952"/>
        </pc:sldMkLst>
        <pc:spChg chg="mod">
          <ac:chgData name="Fernando Barbosa" userId="26e508f0-5e45-4ff3-9cbc-2459c82fe5c2" providerId="ADAL" clId="{BA023940-3EE7-45B3-B99C-DDDEBE6407BD}" dt="2023-08-21T19:13:53.278" v="5260" actId="255"/>
          <ac:spMkLst>
            <pc:docMk/>
            <pc:sldMk cId="993218122" sldId="3952"/>
            <ac:spMk id="2" creationId="{00000000-0000-0000-0000-000000000000}"/>
          </ac:spMkLst>
        </pc:spChg>
      </pc:sldChg>
      <pc:sldChg chg="modSp">
        <pc:chgData name="Fernando Barbosa" userId="26e508f0-5e45-4ff3-9cbc-2459c82fe5c2" providerId="ADAL" clId="{BA023940-3EE7-45B3-B99C-DDDEBE6407BD}" dt="2023-08-21T23:33:20.987" v="5568" actId="20577"/>
        <pc:sldMkLst>
          <pc:docMk/>
          <pc:sldMk cId="3130536993" sldId="3953"/>
        </pc:sldMkLst>
        <pc:spChg chg="mod">
          <ac:chgData name="Fernando Barbosa" userId="26e508f0-5e45-4ff3-9cbc-2459c82fe5c2" providerId="ADAL" clId="{BA023940-3EE7-45B3-B99C-DDDEBE6407BD}" dt="2023-08-21T19:18:25.078" v="5367" actId="20577"/>
          <ac:spMkLst>
            <pc:docMk/>
            <pc:sldMk cId="3130536993" sldId="3953"/>
            <ac:spMk id="6" creationId="{53BF5932-DA33-45EF-9BAF-1D0A6F96044C}"/>
          </ac:spMkLst>
        </pc:spChg>
        <pc:spChg chg="mod">
          <ac:chgData name="Fernando Barbosa" userId="26e508f0-5e45-4ff3-9cbc-2459c82fe5c2" providerId="ADAL" clId="{BA023940-3EE7-45B3-B99C-DDDEBE6407BD}" dt="2023-08-21T23:32:50.924" v="5564" actId="12"/>
          <ac:spMkLst>
            <pc:docMk/>
            <pc:sldMk cId="3130536993" sldId="3953"/>
            <ac:spMk id="15" creationId="{52C06D39-41AD-491D-91FD-639F527F53AB}"/>
          </ac:spMkLst>
        </pc:spChg>
        <pc:graphicFrameChg chg="modGraphic">
          <ac:chgData name="Fernando Barbosa" userId="26e508f0-5e45-4ff3-9cbc-2459c82fe5c2" providerId="ADAL" clId="{BA023940-3EE7-45B3-B99C-DDDEBE6407BD}" dt="2023-08-21T23:33:20.987" v="5568" actId="20577"/>
          <ac:graphicFrameMkLst>
            <pc:docMk/>
            <pc:sldMk cId="3130536993" sldId="3953"/>
            <ac:graphicFrameMk id="7" creationId="{F43ED36F-69A8-437B-89E7-77A478F7C7A9}"/>
          </ac:graphicFrameMkLst>
        </pc:graphicFrameChg>
      </pc:sldChg>
      <pc:sldChg chg="addSp delSp modSp ord">
        <pc:chgData name="Fernando Barbosa" userId="26e508f0-5e45-4ff3-9cbc-2459c82fe5c2" providerId="ADAL" clId="{BA023940-3EE7-45B3-B99C-DDDEBE6407BD}" dt="2023-08-21T17:39:29.602" v="3364" actId="20577"/>
        <pc:sldMkLst>
          <pc:docMk/>
          <pc:sldMk cId="891099884" sldId="3959"/>
        </pc:sldMkLst>
        <pc:spChg chg="del mod">
          <ac:chgData name="Fernando Barbosa" userId="26e508f0-5e45-4ff3-9cbc-2459c82fe5c2" providerId="ADAL" clId="{BA023940-3EE7-45B3-B99C-DDDEBE6407BD}" dt="2023-08-20T20:00:55.561" v="442"/>
          <ac:spMkLst>
            <pc:docMk/>
            <pc:sldMk cId="891099884" sldId="3959"/>
            <ac:spMk id="3" creationId="{128E318E-424A-447C-966B-C3A7C5134FE4}"/>
          </ac:spMkLst>
        </pc:spChg>
        <pc:spChg chg="add del mod">
          <ac:chgData name="Fernando Barbosa" userId="26e508f0-5e45-4ff3-9cbc-2459c82fe5c2" providerId="ADAL" clId="{BA023940-3EE7-45B3-B99C-DDDEBE6407BD}" dt="2023-08-20T19:41:33.903" v="340"/>
          <ac:spMkLst>
            <pc:docMk/>
            <pc:sldMk cId="891099884" sldId="3959"/>
            <ac:spMk id="6" creationId="{88EA30E8-33D6-411C-AE6F-AC5F33AE2BD1}"/>
          </ac:spMkLst>
        </pc:spChg>
        <pc:spChg chg="del">
          <ac:chgData name="Fernando Barbosa" userId="26e508f0-5e45-4ff3-9cbc-2459c82fe5c2" providerId="ADAL" clId="{BA023940-3EE7-45B3-B99C-DDDEBE6407BD}" dt="2023-08-20T19:41:30.404" v="339"/>
          <ac:spMkLst>
            <pc:docMk/>
            <pc:sldMk cId="891099884" sldId="3959"/>
            <ac:spMk id="8" creationId="{3F24FBE6-BF53-452F-8107-6DC639B9B9B8}"/>
          </ac:spMkLst>
        </pc:spChg>
        <pc:spChg chg="del">
          <ac:chgData name="Fernando Barbosa" userId="26e508f0-5e45-4ff3-9cbc-2459c82fe5c2" providerId="ADAL" clId="{BA023940-3EE7-45B3-B99C-DDDEBE6407BD}" dt="2023-08-20T19:41:40" v="341"/>
          <ac:spMkLst>
            <pc:docMk/>
            <pc:sldMk cId="891099884" sldId="3959"/>
            <ac:spMk id="19" creationId="{A70D2201-CAAB-4ED8-B14A-1934F0E0C295}"/>
          </ac:spMkLst>
        </pc:spChg>
        <pc:spChg chg="add mod">
          <ac:chgData name="Fernando Barbosa" userId="26e508f0-5e45-4ff3-9cbc-2459c82fe5c2" providerId="ADAL" clId="{BA023940-3EE7-45B3-B99C-DDDEBE6407BD}" dt="2023-08-21T17:37:12.022" v="3336" actId="1076"/>
          <ac:spMkLst>
            <pc:docMk/>
            <pc:sldMk cId="891099884" sldId="3959"/>
            <ac:spMk id="23" creationId="{590A6C95-C7AA-48EC-B802-2F77A1CDAC5C}"/>
          </ac:spMkLst>
        </pc:spChg>
        <pc:spChg chg="mod">
          <ac:chgData name="Fernando Barbosa" userId="26e508f0-5e45-4ff3-9cbc-2459c82fe5c2" providerId="ADAL" clId="{BA023940-3EE7-45B3-B99C-DDDEBE6407BD}" dt="2023-08-21T17:30:54.006" v="3308" actId="1076"/>
          <ac:spMkLst>
            <pc:docMk/>
            <pc:sldMk cId="891099884" sldId="3959"/>
            <ac:spMk id="24" creationId="{02428FFE-0F30-462F-B458-EA0370DB54C9}"/>
          </ac:spMkLst>
        </pc:spChg>
        <pc:spChg chg="add mod">
          <ac:chgData name="Fernando Barbosa" userId="26e508f0-5e45-4ff3-9cbc-2459c82fe5c2" providerId="ADAL" clId="{BA023940-3EE7-45B3-B99C-DDDEBE6407BD}" dt="2023-08-21T17:39:29.602" v="3364" actId="20577"/>
          <ac:spMkLst>
            <pc:docMk/>
            <pc:sldMk cId="891099884" sldId="3959"/>
            <ac:spMk id="25" creationId="{979FC2B5-0891-4D0E-AD6E-127F69966978}"/>
          </ac:spMkLst>
        </pc:spChg>
        <pc:spChg chg="mod">
          <ac:chgData name="Fernando Barbosa" userId="26e508f0-5e45-4ff3-9cbc-2459c82fe5c2" providerId="ADAL" clId="{BA023940-3EE7-45B3-B99C-DDDEBE6407BD}" dt="2023-08-21T17:31:07.462" v="3309" actId="1076"/>
          <ac:spMkLst>
            <pc:docMk/>
            <pc:sldMk cId="891099884" sldId="3959"/>
            <ac:spMk id="26" creationId="{23255186-49AA-474B-AB75-3E85CA7F315B}"/>
          </ac:spMkLst>
        </pc:spChg>
        <pc:spChg chg="add mod">
          <ac:chgData name="Fernando Barbosa" userId="26e508f0-5e45-4ff3-9cbc-2459c82fe5c2" providerId="ADAL" clId="{BA023940-3EE7-45B3-B99C-DDDEBE6407BD}" dt="2023-08-21T17:38:44.435" v="3352" actId="20577"/>
          <ac:spMkLst>
            <pc:docMk/>
            <pc:sldMk cId="891099884" sldId="3959"/>
            <ac:spMk id="35" creationId="{0EEEA8A5-04E7-4424-B0BF-067BE6EE4D66}"/>
          </ac:spMkLst>
        </pc:spChg>
        <pc:spChg chg="add mod">
          <ac:chgData name="Fernando Barbosa" userId="26e508f0-5e45-4ff3-9cbc-2459c82fe5c2" providerId="ADAL" clId="{BA023940-3EE7-45B3-B99C-DDDEBE6407BD}" dt="2023-08-21T17:38:31.629" v="3349" actId="14100"/>
          <ac:spMkLst>
            <pc:docMk/>
            <pc:sldMk cId="891099884" sldId="3959"/>
            <ac:spMk id="36" creationId="{DA4C7D99-D925-4EFB-BF5E-D368F844AD73}"/>
          </ac:spMkLst>
        </pc:spChg>
        <pc:grpChg chg="del mod">
          <ac:chgData name="Fernando Barbosa" userId="26e508f0-5e45-4ff3-9cbc-2459c82fe5c2" providerId="ADAL" clId="{BA023940-3EE7-45B3-B99C-DDDEBE6407BD}" dt="2023-08-21T17:29:24.929" v="3298"/>
          <ac:grpSpMkLst>
            <pc:docMk/>
            <pc:sldMk cId="891099884" sldId="3959"/>
            <ac:grpSpMk id="2" creationId="{89AA801F-AD70-4CF0-87CD-05CED6128F54}"/>
          </ac:grpSpMkLst>
        </pc:grpChg>
        <pc:grpChg chg="add mod">
          <ac:chgData name="Fernando Barbosa" userId="26e508f0-5e45-4ff3-9cbc-2459c82fe5c2" providerId="ADAL" clId="{BA023940-3EE7-45B3-B99C-DDDEBE6407BD}" dt="2023-08-21T17:38:03.845" v="3342" actId="1076"/>
          <ac:grpSpMkLst>
            <pc:docMk/>
            <pc:sldMk cId="891099884" sldId="3959"/>
            <ac:grpSpMk id="29" creationId="{2779D274-0E78-460C-B8D8-F166269BA27B}"/>
          </ac:grpSpMkLst>
        </pc:grpChg>
        <pc:picChg chg="del">
          <ac:chgData name="Fernando Barbosa" userId="26e508f0-5e45-4ff3-9cbc-2459c82fe5c2" providerId="ADAL" clId="{BA023940-3EE7-45B3-B99C-DDDEBE6407BD}" dt="2023-08-20T19:41:23.179" v="338" actId="478"/>
          <ac:picMkLst>
            <pc:docMk/>
            <pc:sldMk cId="891099884" sldId="3959"/>
            <ac:picMk id="5" creationId="{7E0BB799-5B19-42FD-9D90-2261BBE9B2B8}"/>
          </ac:picMkLst>
        </pc:picChg>
        <pc:picChg chg="add mod">
          <ac:chgData name="Fernando Barbosa" userId="26e508f0-5e45-4ff3-9cbc-2459c82fe5c2" providerId="ADAL" clId="{BA023940-3EE7-45B3-B99C-DDDEBE6407BD}" dt="2023-08-21T17:37:01.222" v="3335" actId="14100"/>
          <ac:picMkLst>
            <pc:docMk/>
            <pc:sldMk cId="891099884" sldId="3959"/>
            <ac:picMk id="7" creationId="{3A7CA696-2436-4E37-98A0-E4EE46D1523F}"/>
          </ac:picMkLst>
        </pc:picChg>
        <pc:picChg chg="add mod">
          <ac:chgData name="Fernando Barbosa" userId="26e508f0-5e45-4ff3-9cbc-2459c82fe5c2" providerId="ADAL" clId="{BA023940-3EE7-45B3-B99C-DDDEBE6407BD}" dt="2023-08-20T20:09:19.879" v="667" actId="1076"/>
          <ac:picMkLst>
            <pc:docMk/>
            <pc:sldMk cId="891099884" sldId="3959"/>
            <ac:picMk id="21" creationId="{62790721-E3A8-41EF-9BE2-42556B378228}"/>
          </ac:picMkLst>
        </pc:picChg>
        <pc:picChg chg="del mod">
          <ac:chgData name="Fernando Barbosa" userId="26e508f0-5e45-4ff3-9cbc-2459c82fe5c2" providerId="ADAL" clId="{BA023940-3EE7-45B3-B99C-DDDEBE6407BD}" dt="2023-08-20T19:49:37.433" v="377"/>
          <ac:picMkLst>
            <pc:docMk/>
            <pc:sldMk cId="891099884" sldId="3959"/>
            <ac:picMk id="27" creationId="{56F7F032-0974-4CE1-B165-07885C6E65B2}"/>
          </ac:picMkLst>
        </pc:picChg>
      </pc:sldChg>
      <pc:sldChg chg="addSp delSp modSp">
        <pc:chgData name="Fernando Barbosa" userId="26e508f0-5e45-4ff3-9cbc-2459c82fe5c2" providerId="ADAL" clId="{BA023940-3EE7-45B3-B99C-DDDEBE6407BD}" dt="2023-08-21T17:44:32.343" v="3404" actId="1076"/>
        <pc:sldMkLst>
          <pc:docMk/>
          <pc:sldMk cId="2515953264" sldId="3973"/>
        </pc:sldMkLst>
        <pc:spChg chg="del">
          <ac:chgData name="Fernando Barbosa" userId="26e508f0-5e45-4ff3-9cbc-2459c82fe5c2" providerId="ADAL" clId="{BA023940-3EE7-45B3-B99C-DDDEBE6407BD}" dt="2023-08-21T17:40:21.864" v="3369" actId="478"/>
          <ac:spMkLst>
            <pc:docMk/>
            <pc:sldMk cId="2515953264" sldId="3973"/>
            <ac:spMk id="5" creationId="{52CC18E0-EF29-43E7-B1B3-8FE5B746E097}"/>
          </ac:spMkLst>
        </pc:spChg>
        <pc:spChg chg="del">
          <ac:chgData name="Fernando Barbosa" userId="26e508f0-5e45-4ff3-9cbc-2459c82fe5c2" providerId="ADAL" clId="{BA023940-3EE7-45B3-B99C-DDDEBE6407BD}" dt="2023-08-21T17:40:24.580" v="3371" actId="478"/>
          <ac:spMkLst>
            <pc:docMk/>
            <pc:sldMk cId="2515953264" sldId="3973"/>
            <ac:spMk id="6" creationId="{DF914A68-E39B-4340-885B-7558D3808084}"/>
          </ac:spMkLst>
        </pc:spChg>
        <pc:spChg chg="del">
          <ac:chgData name="Fernando Barbosa" userId="26e508f0-5e45-4ff3-9cbc-2459c82fe5c2" providerId="ADAL" clId="{BA023940-3EE7-45B3-B99C-DDDEBE6407BD}" dt="2023-08-21T12:37:39.235" v="2888"/>
          <ac:spMkLst>
            <pc:docMk/>
            <pc:sldMk cId="2515953264" sldId="3973"/>
            <ac:spMk id="14" creationId="{D5CC35A4-38C9-4F5E-AFB6-3C8786545D02}"/>
          </ac:spMkLst>
        </pc:spChg>
        <pc:spChg chg="mod">
          <ac:chgData name="Fernando Barbosa" userId="26e508f0-5e45-4ff3-9cbc-2459c82fe5c2" providerId="ADAL" clId="{BA023940-3EE7-45B3-B99C-DDDEBE6407BD}" dt="2023-08-21T12:37:34.995" v="2887" actId="255"/>
          <ac:spMkLst>
            <pc:docMk/>
            <pc:sldMk cId="2515953264" sldId="3973"/>
            <ac:spMk id="18" creationId="{3BECA5DA-D417-4347-AA80-C703A86EFB56}"/>
          </ac:spMkLst>
        </pc:spChg>
        <pc:spChg chg="del mod">
          <ac:chgData name="Fernando Barbosa" userId="26e508f0-5e45-4ff3-9cbc-2459c82fe5c2" providerId="ADAL" clId="{BA023940-3EE7-45B3-B99C-DDDEBE6407BD}" dt="2023-08-20T21:28:30.122" v="1284"/>
          <ac:spMkLst>
            <pc:docMk/>
            <pc:sldMk cId="2515953264" sldId="3973"/>
            <ac:spMk id="19" creationId="{F2D77FD4-8FFC-42FF-80DA-E7FDD6977394}"/>
          </ac:spMkLst>
        </pc:spChg>
        <pc:spChg chg="del">
          <ac:chgData name="Fernando Barbosa" userId="26e508f0-5e45-4ff3-9cbc-2459c82fe5c2" providerId="ADAL" clId="{BA023940-3EE7-45B3-B99C-DDDEBE6407BD}" dt="2023-08-21T17:40:17.468" v="3367"/>
          <ac:spMkLst>
            <pc:docMk/>
            <pc:sldMk cId="2515953264" sldId="3973"/>
            <ac:spMk id="21" creationId="{CAD53FF2-C898-4C50-AF3B-19E010EA3E1D}"/>
          </ac:spMkLst>
        </pc:spChg>
        <pc:spChg chg="del">
          <ac:chgData name="Fernando Barbosa" userId="26e508f0-5e45-4ff3-9cbc-2459c82fe5c2" providerId="ADAL" clId="{BA023940-3EE7-45B3-B99C-DDDEBE6407BD}" dt="2023-08-21T17:40:26.263" v="3372" actId="478"/>
          <ac:spMkLst>
            <pc:docMk/>
            <pc:sldMk cId="2515953264" sldId="3973"/>
            <ac:spMk id="22" creationId="{97A30941-DD70-483A-8926-A0DF7171E69B}"/>
          </ac:spMkLst>
        </pc:spChg>
        <pc:spChg chg="del">
          <ac:chgData name="Fernando Barbosa" userId="26e508f0-5e45-4ff3-9cbc-2459c82fe5c2" providerId="ADAL" clId="{BA023940-3EE7-45B3-B99C-DDDEBE6407BD}" dt="2023-08-21T17:40:20.200" v="3368" actId="478"/>
          <ac:spMkLst>
            <pc:docMk/>
            <pc:sldMk cId="2515953264" sldId="3973"/>
            <ac:spMk id="23" creationId="{D0FC395D-3338-4B5A-A67A-76FEF21960D9}"/>
          </ac:spMkLst>
        </pc:spChg>
        <pc:spChg chg="mod">
          <ac:chgData name="Fernando Barbosa" userId="26e508f0-5e45-4ff3-9cbc-2459c82fe5c2" providerId="ADAL" clId="{BA023940-3EE7-45B3-B99C-DDDEBE6407BD}" dt="2023-08-21T17:41:02.336" v="3377" actId="164"/>
          <ac:spMkLst>
            <pc:docMk/>
            <pc:sldMk cId="2515953264" sldId="3973"/>
            <ac:spMk id="24" creationId="{C36A53BE-85B2-4A35-9692-2828E1C5E895}"/>
          </ac:spMkLst>
        </pc:spChg>
        <pc:spChg chg="del">
          <ac:chgData name="Fernando Barbosa" userId="26e508f0-5e45-4ff3-9cbc-2459c82fe5c2" providerId="ADAL" clId="{BA023940-3EE7-45B3-B99C-DDDEBE6407BD}" dt="2023-08-21T17:40:29.649" v="3373" actId="478"/>
          <ac:spMkLst>
            <pc:docMk/>
            <pc:sldMk cId="2515953264" sldId="3973"/>
            <ac:spMk id="25" creationId="{11E10C08-C562-4B64-A939-34FBC0C152E8}"/>
          </ac:spMkLst>
        </pc:spChg>
        <pc:spChg chg="add del mod">
          <ac:chgData name="Fernando Barbosa" userId="26e508f0-5e45-4ff3-9cbc-2459c82fe5c2" providerId="ADAL" clId="{BA023940-3EE7-45B3-B99C-DDDEBE6407BD}" dt="2023-08-20T21:29:09.511" v="1287"/>
          <ac:spMkLst>
            <pc:docMk/>
            <pc:sldMk cId="2515953264" sldId="3973"/>
            <ac:spMk id="27" creationId="{60637E71-C9E8-4668-8E87-3E2EA8C4DCA8}"/>
          </ac:spMkLst>
        </pc:spChg>
        <pc:spChg chg="del">
          <ac:chgData name="Fernando Barbosa" userId="26e508f0-5e45-4ff3-9cbc-2459c82fe5c2" providerId="ADAL" clId="{BA023940-3EE7-45B3-B99C-DDDEBE6407BD}" dt="2023-08-21T17:40:23.574" v="3370" actId="478"/>
          <ac:spMkLst>
            <pc:docMk/>
            <pc:sldMk cId="2515953264" sldId="3973"/>
            <ac:spMk id="28" creationId="{09CCAA96-7E8E-4845-A848-49F0497FB33F}"/>
          </ac:spMkLst>
        </pc:spChg>
        <pc:spChg chg="add del mod">
          <ac:chgData name="Fernando Barbosa" userId="26e508f0-5e45-4ff3-9cbc-2459c82fe5c2" providerId="ADAL" clId="{BA023940-3EE7-45B3-B99C-DDDEBE6407BD}" dt="2023-08-20T21:19:26.787" v="1111"/>
          <ac:spMkLst>
            <pc:docMk/>
            <pc:sldMk cId="2515953264" sldId="3973"/>
            <ac:spMk id="32" creationId="{1041EE4A-229E-484D-828D-451F11452B2D}"/>
          </ac:spMkLst>
        </pc:spChg>
        <pc:spChg chg="del">
          <ac:chgData name="Fernando Barbosa" userId="26e508f0-5e45-4ff3-9cbc-2459c82fe5c2" providerId="ADAL" clId="{BA023940-3EE7-45B3-B99C-DDDEBE6407BD}" dt="2023-08-21T17:40:50.203" v="3375" actId="478"/>
          <ac:spMkLst>
            <pc:docMk/>
            <pc:sldMk cId="2515953264" sldId="3973"/>
            <ac:spMk id="33" creationId="{8ADEDDB7-AA1A-475D-9413-7919636908EB}"/>
          </ac:spMkLst>
        </pc:spChg>
        <pc:spChg chg="mod">
          <ac:chgData name="Fernando Barbosa" userId="26e508f0-5e45-4ff3-9cbc-2459c82fe5c2" providerId="ADAL" clId="{BA023940-3EE7-45B3-B99C-DDDEBE6407BD}" dt="2023-08-21T17:41:02.336" v="3377" actId="164"/>
          <ac:spMkLst>
            <pc:docMk/>
            <pc:sldMk cId="2515953264" sldId="3973"/>
            <ac:spMk id="34" creationId="{D27D9D6B-31A1-4821-B0F3-266D04DCA0DB}"/>
          </ac:spMkLst>
        </pc:spChg>
        <pc:spChg chg="add mod">
          <ac:chgData name="Fernando Barbosa" userId="26e508f0-5e45-4ff3-9cbc-2459c82fe5c2" providerId="ADAL" clId="{BA023940-3EE7-45B3-B99C-DDDEBE6407BD}" dt="2023-08-21T17:41:16.886" v="3379" actId="1076"/>
          <ac:spMkLst>
            <pc:docMk/>
            <pc:sldMk cId="2515953264" sldId="3973"/>
            <ac:spMk id="35" creationId="{1B4F539F-47DC-4776-8D18-270DA558B167}"/>
          </ac:spMkLst>
        </pc:spChg>
        <pc:spChg chg="add mod">
          <ac:chgData name="Fernando Barbosa" userId="26e508f0-5e45-4ff3-9cbc-2459c82fe5c2" providerId="ADAL" clId="{BA023940-3EE7-45B3-B99C-DDDEBE6407BD}" dt="2023-08-21T17:41:41.326" v="3386" actId="1076"/>
          <ac:spMkLst>
            <pc:docMk/>
            <pc:sldMk cId="2515953264" sldId="3973"/>
            <ac:spMk id="36" creationId="{B2817BC0-F43B-4FF9-9DAE-91D74959AB81}"/>
          </ac:spMkLst>
        </pc:spChg>
        <pc:spChg chg="add mod">
          <ac:chgData name="Fernando Barbosa" userId="26e508f0-5e45-4ff3-9cbc-2459c82fe5c2" providerId="ADAL" clId="{BA023940-3EE7-45B3-B99C-DDDEBE6407BD}" dt="2023-08-21T17:44:32.343" v="3404" actId="1076"/>
          <ac:spMkLst>
            <pc:docMk/>
            <pc:sldMk cId="2515953264" sldId="3973"/>
            <ac:spMk id="37" creationId="{E0A2F229-8891-4217-9FCB-F09C80929D49}"/>
          </ac:spMkLst>
        </pc:spChg>
        <pc:spChg chg="add mod">
          <ac:chgData name="Fernando Barbosa" userId="26e508f0-5e45-4ff3-9cbc-2459c82fe5c2" providerId="ADAL" clId="{BA023940-3EE7-45B3-B99C-DDDEBE6407BD}" dt="2023-08-21T17:44:27.182" v="3403" actId="1076"/>
          <ac:spMkLst>
            <pc:docMk/>
            <pc:sldMk cId="2515953264" sldId="3973"/>
            <ac:spMk id="39" creationId="{0C8DB2E2-1A4B-4ADC-8148-EF96FE8B7766}"/>
          </ac:spMkLst>
        </pc:spChg>
        <pc:spChg chg="add mod">
          <ac:chgData name="Fernando Barbosa" userId="26e508f0-5e45-4ff3-9cbc-2459c82fe5c2" providerId="ADAL" clId="{BA023940-3EE7-45B3-B99C-DDDEBE6407BD}" dt="2023-08-21T17:44:10.582" v="3402" actId="1076"/>
          <ac:spMkLst>
            <pc:docMk/>
            <pc:sldMk cId="2515953264" sldId="3973"/>
            <ac:spMk id="40" creationId="{33D97525-B689-4B86-A189-4B0C5C8B342D}"/>
          </ac:spMkLst>
        </pc:spChg>
        <pc:grpChg chg="add mod">
          <ac:chgData name="Fernando Barbosa" userId="26e508f0-5e45-4ff3-9cbc-2459c82fe5c2" providerId="ADAL" clId="{BA023940-3EE7-45B3-B99C-DDDEBE6407BD}" dt="2023-08-21T17:41:24.014" v="3380" actId="1076"/>
          <ac:grpSpMkLst>
            <pc:docMk/>
            <pc:sldMk cId="2515953264" sldId="3973"/>
            <ac:grpSpMk id="7" creationId="{D703894E-12CB-4914-9E2A-18C18E77BEC6}"/>
          </ac:grpSpMkLst>
        </pc:grpChg>
        <pc:grpChg chg="del">
          <ac:chgData name="Fernando Barbosa" userId="26e508f0-5e45-4ff3-9cbc-2459c82fe5c2" providerId="ADAL" clId="{BA023940-3EE7-45B3-B99C-DDDEBE6407BD}" dt="2023-08-21T17:40:47.837" v="3374" actId="478"/>
          <ac:grpSpMkLst>
            <pc:docMk/>
            <pc:sldMk cId="2515953264" sldId="3973"/>
            <ac:grpSpMk id="8" creationId="{21A25C39-2842-40FE-A1D6-6D3D99F27AA1}"/>
          </ac:grpSpMkLst>
        </pc:grpChg>
        <pc:picChg chg="mod">
          <ac:chgData name="Fernando Barbosa" userId="26e508f0-5e45-4ff3-9cbc-2459c82fe5c2" providerId="ADAL" clId="{BA023940-3EE7-45B3-B99C-DDDEBE6407BD}" dt="2023-08-21T17:41:02.336" v="3377" actId="164"/>
          <ac:picMkLst>
            <pc:docMk/>
            <pc:sldMk cId="2515953264" sldId="3973"/>
            <ac:picMk id="2" creationId="{05BF1A84-4716-45D9-94E6-22E81C9FAB34}"/>
          </ac:picMkLst>
        </pc:picChg>
        <pc:picChg chg="del mod">
          <ac:chgData name="Fernando Barbosa" userId="26e508f0-5e45-4ff3-9cbc-2459c82fe5c2" providerId="ADAL" clId="{BA023940-3EE7-45B3-B99C-DDDEBE6407BD}" dt="2023-08-21T17:41:46.443" v="3387"/>
          <ac:picMkLst>
            <pc:docMk/>
            <pc:sldMk cId="2515953264" sldId="3973"/>
            <ac:picMk id="3" creationId="{7368ACD7-A8C9-42F3-826B-69212FB4711D}"/>
          </ac:picMkLst>
        </pc:picChg>
        <pc:picChg chg="del">
          <ac:chgData name="Fernando Barbosa" userId="26e508f0-5e45-4ff3-9cbc-2459c82fe5c2" providerId="ADAL" clId="{BA023940-3EE7-45B3-B99C-DDDEBE6407BD}" dt="2023-08-21T17:40:11.333" v="3366" actId="478"/>
          <ac:picMkLst>
            <pc:docMk/>
            <pc:sldMk cId="2515953264" sldId="3973"/>
            <ac:picMk id="20" creationId="{850D13AA-A651-41C0-9FA0-D1D81BDF2569}"/>
          </ac:picMkLst>
        </pc:picChg>
        <pc:picChg chg="add mod">
          <ac:chgData name="Fernando Barbosa" userId="26e508f0-5e45-4ff3-9cbc-2459c82fe5c2" providerId="ADAL" clId="{BA023940-3EE7-45B3-B99C-DDDEBE6407BD}" dt="2023-08-21T17:43:05.670" v="3392" actId="1076"/>
          <ac:picMkLst>
            <pc:docMk/>
            <pc:sldMk cId="2515953264" sldId="3973"/>
            <ac:picMk id="38" creationId="{EBCAE7DE-2B7C-4236-B844-7FCE0F0B628B}"/>
          </ac:picMkLst>
        </pc:picChg>
        <pc:cxnChg chg="del">
          <ac:chgData name="Fernando Barbosa" userId="26e508f0-5e45-4ff3-9cbc-2459c82fe5c2" providerId="ADAL" clId="{BA023940-3EE7-45B3-B99C-DDDEBE6407BD}" dt="2023-08-21T17:40:51.571" v="3376" actId="478"/>
          <ac:cxnSpMkLst>
            <pc:docMk/>
            <pc:sldMk cId="2515953264" sldId="3973"/>
            <ac:cxnSpMk id="9" creationId="{C37237FC-7906-4284-B454-8A40D32654FC}"/>
          </ac:cxnSpMkLst>
        </pc:cxnChg>
      </pc:sldChg>
      <pc:sldChg chg="addSp delSp modSp add ord">
        <pc:chgData name="Fernando Barbosa" userId="26e508f0-5e45-4ff3-9cbc-2459c82fe5c2" providerId="ADAL" clId="{BA023940-3EE7-45B3-B99C-DDDEBE6407BD}" dt="2023-08-21T23:41:51.068" v="5607" actId="255"/>
        <pc:sldMkLst>
          <pc:docMk/>
          <pc:sldMk cId="2852990335" sldId="3977"/>
        </pc:sldMkLst>
        <pc:spChg chg="del">
          <ac:chgData name="Fernando Barbosa" userId="26e508f0-5e45-4ff3-9cbc-2459c82fe5c2" providerId="ADAL" clId="{BA023940-3EE7-45B3-B99C-DDDEBE6407BD}" dt="2023-08-21T14:20:21.433" v="3150"/>
          <ac:spMkLst>
            <pc:docMk/>
            <pc:sldMk cId="2852990335" sldId="3977"/>
            <ac:spMk id="2" creationId="{E5FCB5C1-ABA7-4F90-B275-BE9A30A13946}"/>
          </ac:spMkLst>
        </pc:spChg>
        <pc:spChg chg="del">
          <ac:chgData name="Fernando Barbosa" userId="26e508f0-5e45-4ff3-9cbc-2459c82fe5c2" providerId="ADAL" clId="{BA023940-3EE7-45B3-B99C-DDDEBE6407BD}" dt="2023-08-21T14:12:50.285" v="3136"/>
          <ac:spMkLst>
            <pc:docMk/>
            <pc:sldMk cId="2852990335" sldId="3977"/>
            <ac:spMk id="3" creationId="{232E0F33-DB19-4333-A46F-9D9826D5B688}"/>
          </ac:spMkLst>
        </pc:spChg>
        <pc:spChg chg="add mod">
          <ac:chgData name="Fernando Barbosa" userId="26e508f0-5e45-4ff3-9cbc-2459c82fe5c2" providerId="ADAL" clId="{BA023940-3EE7-45B3-B99C-DDDEBE6407BD}" dt="2023-08-21T14:22:47.052" v="3154" actId="255"/>
          <ac:spMkLst>
            <pc:docMk/>
            <pc:sldMk cId="2852990335" sldId="3977"/>
            <ac:spMk id="6" creationId="{AAA5F976-9375-47FA-B2DE-5D55C1405309}"/>
          </ac:spMkLst>
        </pc:spChg>
        <pc:spChg chg="add mod">
          <ac:chgData name="Fernando Barbosa" userId="26e508f0-5e45-4ff3-9cbc-2459c82fe5c2" providerId="ADAL" clId="{BA023940-3EE7-45B3-B99C-DDDEBE6407BD}" dt="2023-08-21T23:41:35.177" v="5606" actId="113"/>
          <ac:spMkLst>
            <pc:docMk/>
            <pc:sldMk cId="2852990335" sldId="3977"/>
            <ac:spMk id="7" creationId="{BFD04F1B-369F-45C9-8474-385F37C813FC}"/>
          </ac:spMkLst>
        </pc:spChg>
        <pc:spChg chg="add mod">
          <ac:chgData name="Fernando Barbosa" userId="26e508f0-5e45-4ff3-9cbc-2459c82fe5c2" providerId="ADAL" clId="{BA023940-3EE7-45B3-B99C-DDDEBE6407BD}" dt="2023-08-21T23:41:51.068" v="5607" actId="255"/>
          <ac:spMkLst>
            <pc:docMk/>
            <pc:sldMk cId="2852990335" sldId="3977"/>
            <ac:spMk id="8" creationId="{00AF8532-0F93-46AC-A8E7-4003E51420A5}"/>
          </ac:spMkLst>
        </pc:spChg>
        <pc:spChg chg="add mod">
          <ac:chgData name="Fernando Barbosa" userId="26e508f0-5e45-4ff3-9cbc-2459c82fe5c2" providerId="ADAL" clId="{BA023940-3EE7-45B3-B99C-DDDEBE6407BD}" dt="2023-08-21T14:36:57.477" v="3259" actId="1076"/>
          <ac:spMkLst>
            <pc:docMk/>
            <pc:sldMk cId="2852990335" sldId="3977"/>
            <ac:spMk id="9" creationId="{3DB9C45D-68D7-435C-943B-A5C5596339ED}"/>
          </ac:spMkLst>
        </pc:spChg>
        <pc:spChg chg="add mod">
          <ac:chgData name="Fernando Barbosa" userId="26e508f0-5e45-4ff3-9cbc-2459c82fe5c2" providerId="ADAL" clId="{BA023940-3EE7-45B3-B99C-DDDEBE6407BD}" dt="2023-08-21T18:53:36.541" v="5022" actId="1076"/>
          <ac:spMkLst>
            <pc:docMk/>
            <pc:sldMk cId="2852990335" sldId="3977"/>
            <ac:spMk id="10" creationId="{05994245-16E3-4301-B0EE-DF7B5706DCC4}"/>
          </ac:spMkLst>
        </pc:spChg>
        <pc:spChg chg="add mod">
          <ac:chgData name="Fernando Barbosa" userId="26e508f0-5e45-4ff3-9cbc-2459c82fe5c2" providerId="ADAL" clId="{BA023940-3EE7-45B3-B99C-DDDEBE6407BD}" dt="2023-08-21T18:53:11.021" v="5008" actId="1076"/>
          <ac:spMkLst>
            <pc:docMk/>
            <pc:sldMk cId="2852990335" sldId="3977"/>
            <ac:spMk id="11" creationId="{EAF60435-11FA-41A0-B7A2-D30FFEDD19CD}"/>
          </ac:spMkLst>
        </pc:spChg>
        <pc:spChg chg="add mod">
          <ac:chgData name="Fernando Barbosa" userId="26e508f0-5e45-4ff3-9cbc-2459c82fe5c2" providerId="ADAL" clId="{BA023940-3EE7-45B3-B99C-DDDEBE6407BD}" dt="2023-08-21T14:25:15.598" v="3187" actId="14100"/>
          <ac:spMkLst>
            <pc:docMk/>
            <pc:sldMk cId="2852990335" sldId="3977"/>
            <ac:spMk id="12" creationId="{E51F22FF-B033-417A-AC12-03DAB7E02D60}"/>
          </ac:spMkLst>
        </pc:spChg>
        <pc:spChg chg="add mod">
          <ac:chgData name="Fernando Barbosa" userId="26e508f0-5e45-4ff3-9cbc-2459c82fe5c2" providerId="ADAL" clId="{BA023940-3EE7-45B3-B99C-DDDEBE6407BD}" dt="2023-08-21T14:26:01.277" v="3189" actId="1076"/>
          <ac:spMkLst>
            <pc:docMk/>
            <pc:sldMk cId="2852990335" sldId="3977"/>
            <ac:spMk id="13" creationId="{16B5FD78-FAD5-408E-B6A5-12745FD0CE94}"/>
          </ac:spMkLst>
        </pc:spChg>
        <pc:spChg chg="add mod">
          <ac:chgData name="Fernando Barbosa" userId="26e508f0-5e45-4ff3-9cbc-2459c82fe5c2" providerId="ADAL" clId="{BA023940-3EE7-45B3-B99C-DDDEBE6407BD}" dt="2023-08-21T14:28:00.677" v="3192" actId="14100"/>
          <ac:spMkLst>
            <pc:docMk/>
            <pc:sldMk cId="2852990335" sldId="3977"/>
            <ac:spMk id="14" creationId="{F1C4C7DD-D586-4211-9E2D-5EAA3D9E65CE}"/>
          </ac:spMkLst>
        </pc:spChg>
        <pc:spChg chg="add mod">
          <ac:chgData name="Fernando Barbosa" userId="26e508f0-5e45-4ff3-9cbc-2459c82fe5c2" providerId="ADAL" clId="{BA023940-3EE7-45B3-B99C-DDDEBE6407BD}" dt="2023-08-21T18:49:41.565" v="4970" actId="11529"/>
          <ac:spMkLst>
            <pc:docMk/>
            <pc:sldMk cId="2852990335" sldId="3977"/>
            <ac:spMk id="15" creationId="{805A745D-98AA-4AC2-B5E9-C82E5A56A7AB}"/>
          </ac:spMkLst>
        </pc:spChg>
        <pc:spChg chg="add mod">
          <ac:chgData name="Fernando Barbosa" userId="26e508f0-5e45-4ff3-9cbc-2459c82fe5c2" providerId="ADAL" clId="{BA023940-3EE7-45B3-B99C-DDDEBE6407BD}" dt="2023-08-21T18:51:56.957" v="4979" actId="1076"/>
          <ac:spMkLst>
            <pc:docMk/>
            <pc:sldMk cId="2852990335" sldId="3977"/>
            <ac:spMk id="16" creationId="{B9106AD5-3FAC-4BAB-A033-367F66023E33}"/>
          </ac:spMkLst>
        </pc:spChg>
        <pc:spChg chg="add mod">
          <ac:chgData name="Fernando Barbosa" userId="26e508f0-5e45-4ff3-9cbc-2459c82fe5c2" providerId="ADAL" clId="{BA023940-3EE7-45B3-B99C-DDDEBE6407BD}" dt="2023-08-21T18:52:27.501" v="5005" actId="14100"/>
          <ac:spMkLst>
            <pc:docMk/>
            <pc:sldMk cId="2852990335" sldId="3977"/>
            <ac:spMk id="17" creationId="{2861B89B-28D0-4F3B-8D90-06A812265D95}"/>
          </ac:spMkLst>
        </pc:spChg>
        <pc:spChg chg="add mod">
          <ac:chgData name="Fernando Barbosa" userId="26e508f0-5e45-4ff3-9cbc-2459c82fe5c2" providerId="ADAL" clId="{BA023940-3EE7-45B3-B99C-DDDEBE6407BD}" dt="2023-08-21T18:53:26.094" v="5021" actId="1076"/>
          <ac:spMkLst>
            <pc:docMk/>
            <pc:sldMk cId="2852990335" sldId="3977"/>
            <ac:spMk id="18" creationId="{ADA16880-060B-4F1A-B6C5-7CFC1DBE76F4}"/>
          </ac:spMkLst>
        </pc:spChg>
        <pc:picChg chg="add mod">
          <ac:chgData name="Fernando Barbosa" userId="26e508f0-5e45-4ff3-9cbc-2459c82fe5c2" providerId="ADAL" clId="{BA023940-3EE7-45B3-B99C-DDDEBE6407BD}" dt="2023-08-21T14:23:58.516" v="3157" actId="14100"/>
          <ac:picMkLst>
            <pc:docMk/>
            <pc:sldMk cId="2852990335" sldId="3977"/>
            <ac:picMk id="5" creationId="{FC66929F-8794-46B3-80E4-A0BE3D5B518F}"/>
          </ac:picMkLst>
        </pc:picChg>
        <pc:cxnChg chg="add del mod">
          <ac:chgData name="Fernando Barbosa" userId="26e508f0-5e45-4ff3-9cbc-2459c82fe5c2" providerId="ADAL" clId="{BA023940-3EE7-45B3-B99C-DDDEBE6407BD}" dt="2023-08-21T18:55:15.613" v="5025" actId="478"/>
          <ac:cxnSpMkLst>
            <pc:docMk/>
            <pc:sldMk cId="2852990335" sldId="3977"/>
            <ac:cxnSpMk id="20" creationId="{730C1156-8EED-456E-B37C-A09AC8F419A3}"/>
          </ac:cxnSpMkLst>
        </pc:cxnChg>
        <pc:cxnChg chg="add del mod">
          <ac:chgData name="Fernando Barbosa" userId="26e508f0-5e45-4ff3-9cbc-2459c82fe5c2" providerId="ADAL" clId="{BA023940-3EE7-45B3-B99C-DDDEBE6407BD}" dt="2023-08-21T18:55:17.764" v="5026" actId="478"/>
          <ac:cxnSpMkLst>
            <pc:docMk/>
            <pc:sldMk cId="2852990335" sldId="3977"/>
            <ac:cxnSpMk id="22" creationId="{CC35D8DA-E1D8-400C-902D-EC6944334531}"/>
          </ac:cxnSpMkLst>
        </pc:cxnChg>
      </pc:sldChg>
      <pc:sldChg chg="addSp delSp modSp">
        <pc:chgData name="Fernando Barbosa" userId="26e508f0-5e45-4ff3-9cbc-2459c82fe5c2" providerId="ADAL" clId="{BA023940-3EE7-45B3-B99C-DDDEBE6407BD}" dt="2023-08-21T18:19:33.618" v="4218" actId="20577"/>
        <pc:sldMkLst>
          <pc:docMk/>
          <pc:sldMk cId="821349131" sldId="3978"/>
        </pc:sldMkLst>
        <pc:spChg chg="add mod">
          <ac:chgData name="Fernando Barbosa" userId="26e508f0-5e45-4ff3-9cbc-2459c82fe5c2" providerId="ADAL" clId="{BA023940-3EE7-45B3-B99C-DDDEBE6407BD}" dt="2023-08-21T18:05:31.029" v="4102" actId="1076"/>
          <ac:spMkLst>
            <pc:docMk/>
            <pc:sldMk cId="821349131" sldId="3978"/>
            <ac:spMk id="9" creationId="{D9F3DFF2-1B80-4F88-844A-168B2DB58529}"/>
          </ac:spMkLst>
        </pc:spChg>
        <pc:spChg chg="add mod">
          <ac:chgData name="Fernando Barbosa" userId="26e508f0-5e45-4ff3-9cbc-2459c82fe5c2" providerId="ADAL" clId="{BA023940-3EE7-45B3-B99C-DDDEBE6407BD}" dt="2023-08-21T18:05:21.772" v="4101" actId="20577"/>
          <ac:spMkLst>
            <pc:docMk/>
            <pc:sldMk cId="821349131" sldId="3978"/>
            <ac:spMk id="10" creationId="{5096F3F8-4BC0-4F72-8A9C-A35B1CD3DC24}"/>
          </ac:spMkLst>
        </pc:spChg>
        <pc:spChg chg="del">
          <ac:chgData name="Fernando Barbosa" userId="26e508f0-5e45-4ff3-9cbc-2459c82fe5c2" providerId="ADAL" clId="{BA023940-3EE7-45B3-B99C-DDDEBE6407BD}" dt="2023-08-21T12:39:40.091" v="2905"/>
          <ac:spMkLst>
            <pc:docMk/>
            <pc:sldMk cId="821349131" sldId="3978"/>
            <ac:spMk id="12" creationId="{4827FA55-826C-4C3B-8DC8-35C07AEE63A1}"/>
          </ac:spMkLst>
        </pc:spChg>
        <pc:spChg chg="mod">
          <ac:chgData name="Fernando Barbosa" userId="26e508f0-5e45-4ff3-9cbc-2459c82fe5c2" providerId="ADAL" clId="{BA023940-3EE7-45B3-B99C-DDDEBE6407BD}" dt="2023-08-21T12:39:51.984" v="2924" actId="20577"/>
          <ac:spMkLst>
            <pc:docMk/>
            <pc:sldMk cId="821349131" sldId="3978"/>
            <ac:spMk id="24" creationId="{02428FFE-0F30-462F-B458-EA0370DB54C9}"/>
          </ac:spMkLst>
        </pc:spChg>
        <pc:spChg chg="del mod">
          <ac:chgData name="Fernando Barbosa" userId="26e508f0-5e45-4ff3-9cbc-2459c82fe5c2" providerId="ADAL" clId="{BA023940-3EE7-45B3-B99C-DDDEBE6407BD}" dt="2023-08-21T12:39:36.337" v="2904"/>
          <ac:spMkLst>
            <pc:docMk/>
            <pc:sldMk cId="821349131" sldId="3978"/>
            <ac:spMk id="25" creationId="{44CD11B3-5293-431C-B4CC-4848FD859134}"/>
          </ac:spMkLst>
        </pc:spChg>
        <pc:graphicFrameChg chg="add mod modGraphic">
          <ac:chgData name="Fernando Barbosa" userId="26e508f0-5e45-4ff3-9cbc-2459c82fe5c2" providerId="ADAL" clId="{BA023940-3EE7-45B3-B99C-DDDEBE6407BD}" dt="2023-08-21T18:19:33.618" v="4218" actId="20577"/>
          <ac:graphicFrameMkLst>
            <pc:docMk/>
            <pc:sldMk cId="821349131" sldId="3978"/>
            <ac:graphicFrameMk id="2" creationId="{DA16DC96-740B-498D-BDA8-2E4DFFB51360}"/>
          </ac:graphicFrameMkLst>
        </pc:graphicFrameChg>
        <pc:picChg chg="del">
          <ac:chgData name="Fernando Barbosa" userId="26e508f0-5e45-4ff3-9cbc-2459c82fe5c2" providerId="ADAL" clId="{BA023940-3EE7-45B3-B99C-DDDEBE6407BD}" dt="2023-08-21T12:39:32.617" v="2902" actId="478"/>
          <ac:picMkLst>
            <pc:docMk/>
            <pc:sldMk cId="821349131" sldId="3978"/>
            <ac:picMk id="11" creationId="{068CE225-E941-4FB2-9267-614D9C6C1D29}"/>
          </ac:picMkLst>
        </pc:picChg>
        <pc:picChg chg="del">
          <ac:chgData name="Fernando Barbosa" userId="26e508f0-5e45-4ff3-9cbc-2459c82fe5c2" providerId="ADAL" clId="{BA023940-3EE7-45B3-B99C-DDDEBE6407BD}" dt="2023-08-21T12:39:31.347" v="2901" actId="478"/>
          <ac:picMkLst>
            <pc:docMk/>
            <pc:sldMk cId="821349131" sldId="3978"/>
            <ac:picMk id="23" creationId="{8C940059-67F6-4060-A610-475BF3A96708}"/>
          </ac:picMkLst>
        </pc:picChg>
      </pc:sldChg>
    </pc:docChg>
  </pc:docChgLst>
  <pc:docChgLst>
    <pc:chgData name="Fernando Barbosa" userId="26e508f0-5e45-4ff3-9cbc-2459c82fe5c2" providerId="ADAL" clId="{1F43F054-D54A-422C-AACD-F0DA29864722}"/>
    <pc:docChg chg="undo custSel addSld delSld modSld">
      <pc:chgData name="Fernando Barbosa" userId="26e508f0-5e45-4ff3-9cbc-2459c82fe5c2" providerId="ADAL" clId="{1F43F054-D54A-422C-AACD-F0DA29864722}" dt="2023-08-23T20:53:01.749" v="2198" actId="20577"/>
      <pc:docMkLst>
        <pc:docMk/>
      </pc:docMkLst>
      <pc:sldChg chg="modSp">
        <pc:chgData name="Fernando Barbosa" userId="26e508f0-5e45-4ff3-9cbc-2459c82fe5c2" providerId="ADAL" clId="{1F43F054-D54A-422C-AACD-F0DA29864722}" dt="2023-08-23T20:46:02.479" v="2186" actId="20577"/>
        <pc:sldMkLst>
          <pc:docMk/>
          <pc:sldMk cId="41197285" sldId="1452"/>
        </pc:sldMkLst>
        <pc:spChg chg="mod">
          <ac:chgData name="Fernando Barbosa" userId="26e508f0-5e45-4ff3-9cbc-2459c82fe5c2" providerId="ADAL" clId="{1F43F054-D54A-422C-AACD-F0DA29864722}" dt="2023-08-23T20:46:02.479" v="2186" actId="20577"/>
          <ac:spMkLst>
            <pc:docMk/>
            <pc:sldMk cId="41197285" sldId="1452"/>
            <ac:spMk id="4" creationId="{0EF8B85E-7683-B044-B70E-CD0459D14330}"/>
          </ac:spMkLst>
        </pc:spChg>
      </pc:sldChg>
      <pc:sldChg chg="addSp modSp">
        <pc:chgData name="Fernando Barbosa" userId="26e508f0-5e45-4ff3-9cbc-2459c82fe5c2" providerId="ADAL" clId="{1F43F054-D54A-422C-AACD-F0DA29864722}" dt="2023-08-23T19:52:58.166" v="1408" actId="20577"/>
        <pc:sldMkLst>
          <pc:docMk/>
          <pc:sldMk cId="2789026919" sldId="1458"/>
        </pc:sldMkLst>
        <pc:spChg chg="mod">
          <ac:chgData name="Fernando Barbosa" userId="26e508f0-5e45-4ff3-9cbc-2459c82fe5c2" providerId="ADAL" clId="{1F43F054-D54A-422C-AACD-F0DA29864722}" dt="2023-08-23T18:52:28.011" v="1373" actId="255"/>
          <ac:spMkLst>
            <pc:docMk/>
            <pc:sldMk cId="2789026919" sldId="1458"/>
            <ac:spMk id="3" creationId="{392DC9F4-577C-444D-9EF5-ECD6E3ADD4E3}"/>
          </ac:spMkLst>
        </pc:spChg>
        <pc:spChg chg="add mod">
          <ac:chgData name="Fernando Barbosa" userId="26e508f0-5e45-4ff3-9cbc-2459c82fe5c2" providerId="ADAL" clId="{1F43F054-D54A-422C-AACD-F0DA29864722}" dt="2023-08-23T19:52:58.166" v="1408" actId="20577"/>
          <ac:spMkLst>
            <pc:docMk/>
            <pc:sldMk cId="2789026919" sldId="1458"/>
            <ac:spMk id="5" creationId="{1B098712-1F95-41C6-A932-50DBD86F4017}"/>
          </ac:spMkLst>
        </pc:spChg>
        <pc:spChg chg="add mod">
          <ac:chgData name="Fernando Barbosa" userId="26e508f0-5e45-4ff3-9cbc-2459c82fe5c2" providerId="ADAL" clId="{1F43F054-D54A-422C-AACD-F0DA29864722}" dt="2023-08-23T18:55:27.042" v="1378" actId="14100"/>
          <ac:spMkLst>
            <pc:docMk/>
            <pc:sldMk cId="2789026919" sldId="1458"/>
            <ac:spMk id="6" creationId="{6C955DA9-DF29-4B01-8806-36480A7FDB95}"/>
          </ac:spMkLst>
        </pc:spChg>
      </pc:sldChg>
      <pc:sldChg chg="addSp delSp modSp">
        <pc:chgData name="Fernando Barbosa" userId="26e508f0-5e45-4ff3-9cbc-2459c82fe5c2" providerId="ADAL" clId="{1F43F054-D54A-422C-AACD-F0DA29864722}" dt="2023-08-23T20:08:30.997" v="1508" actId="20577"/>
        <pc:sldMkLst>
          <pc:docMk/>
          <pc:sldMk cId="2980653995" sldId="1481"/>
        </pc:sldMkLst>
        <pc:spChg chg="add del mod">
          <ac:chgData name="Fernando Barbosa" userId="26e508f0-5e45-4ff3-9cbc-2459c82fe5c2" providerId="ADAL" clId="{1F43F054-D54A-422C-AACD-F0DA29864722}" dt="2023-08-23T18:05:06.628" v="652"/>
          <ac:spMkLst>
            <pc:docMk/>
            <pc:sldMk cId="2980653995" sldId="1481"/>
            <ac:spMk id="6" creationId="{A961E5F6-F415-41DF-B12A-E103785E61BB}"/>
          </ac:spMkLst>
        </pc:spChg>
        <pc:spChg chg="mod">
          <ac:chgData name="Fernando Barbosa" userId="26e508f0-5e45-4ff3-9cbc-2459c82fe5c2" providerId="ADAL" clId="{1F43F054-D54A-422C-AACD-F0DA29864722}" dt="2023-08-23T18:19:12.341" v="922" actId="20577"/>
          <ac:spMkLst>
            <pc:docMk/>
            <pc:sldMk cId="2980653995" sldId="1481"/>
            <ac:spMk id="7" creationId="{EDC01DE1-A17E-0B4A-B632-486D932E527D}"/>
          </ac:spMkLst>
        </pc:spChg>
        <pc:spChg chg="add mod">
          <ac:chgData name="Fernando Barbosa" userId="26e508f0-5e45-4ff3-9cbc-2459c82fe5c2" providerId="ADAL" clId="{1F43F054-D54A-422C-AACD-F0DA29864722}" dt="2023-08-23T18:09:06.011" v="779" actId="1076"/>
          <ac:spMkLst>
            <pc:docMk/>
            <pc:sldMk cId="2980653995" sldId="1481"/>
            <ac:spMk id="8" creationId="{BB135F1B-F537-4A25-B7FF-1A37536212F9}"/>
          </ac:spMkLst>
        </pc:spChg>
        <pc:spChg chg="add mod">
          <ac:chgData name="Fernando Barbosa" userId="26e508f0-5e45-4ff3-9cbc-2459c82fe5c2" providerId="ADAL" clId="{1F43F054-D54A-422C-AACD-F0DA29864722}" dt="2023-08-23T18:17:08.931" v="888" actId="1076"/>
          <ac:spMkLst>
            <pc:docMk/>
            <pc:sldMk cId="2980653995" sldId="1481"/>
            <ac:spMk id="9" creationId="{3526E670-F443-453B-91AC-E49792B40AD5}"/>
          </ac:spMkLst>
        </pc:spChg>
        <pc:spChg chg="add mod">
          <ac:chgData name="Fernando Barbosa" userId="26e508f0-5e45-4ff3-9cbc-2459c82fe5c2" providerId="ADAL" clId="{1F43F054-D54A-422C-AACD-F0DA29864722}" dt="2023-08-23T18:11:31.561" v="841" actId="1076"/>
          <ac:spMkLst>
            <pc:docMk/>
            <pc:sldMk cId="2980653995" sldId="1481"/>
            <ac:spMk id="10" creationId="{E6E1D962-0ADE-44AD-BC44-C93016041E1B}"/>
          </ac:spMkLst>
        </pc:spChg>
        <pc:spChg chg="add mod">
          <ac:chgData name="Fernando Barbosa" userId="26e508f0-5e45-4ff3-9cbc-2459c82fe5c2" providerId="ADAL" clId="{1F43F054-D54A-422C-AACD-F0DA29864722}" dt="2023-08-23T18:11:03.929" v="837" actId="1076"/>
          <ac:spMkLst>
            <pc:docMk/>
            <pc:sldMk cId="2980653995" sldId="1481"/>
            <ac:spMk id="11" creationId="{687AD5C7-F90C-4E22-88C3-F5ED2355BD29}"/>
          </ac:spMkLst>
        </pc:spChg>
        <pc:spChg chg="add mod">
          <ac:chgData name="Fernando Barbosa" userId="26e508f0-5e45-4ff3-9cbc-2459c82fe5c2" providerId="ADAL" clId="{1F43F054-D54A-422C-AACD-F0DA29864722}" dt="2023-08-23T18:16:10.841" v="887" actId="1076"/>
          <ac:spMkLst>
            <pc:docMk/>
            <pc:sldMk cId="2980653995" sldId="1481"/>
            <ac:spMk id="20" creationId="{CA4B952F-3E32-4E59-A16E-1EEFED1484FA}"/>
          </ac:spMkLst>
        </pc:spChg>
        <pc:spChg chg="add mod">
          <ac:chgData name="Fernando Barbosa" userId="26e508f0-5e45-4ff3-9cbc-2459c82fe5c2" providerId="ADAL" clId="{1F43F054-D54A-422C-AACD-F0DA29864722}" dt="2023-08-23T18:18:17.594" v="917" actId="1076"/>
          <ac:spMkLst>
            <pc:docMk/>
            <pc:sldMk cId="2980653995" sldId="1481"/>
            <ac:spMk id="22" creationId="{9F4E32BB-0A8A-43FC-B451-0B412D9FF1D3}"/>
          </ac:spMkLst>
        </pc:spChg>
        <pc:spChg chg="mod">
          <ac:chgData name="Fernando Barbosa" userId="26e508f0-5e45-4ff3-9cbc-2459c82fe5c2" providerId="ADAL" clId="{1F43F054-D54A-422C-AACD-F0DA29864722}" dt="2023-08-23T20:08:30.997" v="1508" actId="20577"/>
          <ac:spMkLst>
            <pc:docMk/>
            <pc:sldMk cId="2980653995" sldId="1481"/>
            <ac:spMk id="26" creationId="{7C076B69-E4B4-46E7-80B1-B4E5B97EFD34}"/>
          </ac:spMkLst>
        </pc:spChg>
        <pc:grpChg chg="add mod">
          <ac:chgData name="Fernando Barbosa" userId="26e508f0-5e45-4ff3-9cbc-2459c82fe5c2" providerId="ADAL" clId="{1F43F054-D54A-422C-AACD-F0DA29864722}" dt="2023-08-23T20:01:16.863" v="1453" actId="1076"/>
          <ac:grpSpMkLst>
            <pc:docMk/>
            <pc:sldMk cId="2980653995" sldId="1481"/>
            <ac:grpSpMk id="25" creationId="{DF38FA74-77B6-4294-96B3-3A7D3E95652A}"/>
          </ac:grpSpMkLst>
        </pc:grpChg>
        <pc:picChg chg="add mod">
          <ac:chgData name="Fernando Barbosa" userId="26e508f0-5e45-4ff3-9cbc-2459c82fe5c2" providerId="ADAL" clId="{1F43F054-D54A-422C-AACD-F0DA29864722}" dt="2023-08-23T18:02:44.955" v="603" actId="1076"/>
          <ac:picMkLst>
            <pc:docMk/>
            <pc:sldMk cId="2980653995" sldId="1481"/>
            <ac:picMk id="3" creationId="{7A220FEE-7067-4DA5-A604-77F1EAB1B4F0}"/>
          </ac:picMkLst>
        </pc:picChg>
        <pc:cxnChg chg="add mod">
          <ac:chgData name="Fernando Barbosa" userId="26e508f0-5e45-4ff3-9cbc-2459c82fe5c2" providerId="ADAL" clId="{1F43F054-D54A-422C-AACD-F0DA29864722}" dt="2023-08-23T18:12:42.768" v="849" actId="13822"/>
          <ac:cxnSpMkLst>
            <pc:docMk/>
            <pc:sldMk cId="2980653995" sldId="1481"/>
            <ac:cxnSpMk id="12" creationId="{2E1197F1-80A8-4306-B243-581572E45BDA}"/>
          </ac:cxnSpMkLst>
        </pc:cxnChg>
        <pc:cxnChg chg="add mod">
          <ac:chgData name="Fernando Barbosa" userId="26e508f0-5e45-4ff3-9cbc-2459c82fe5c2" providerId="ADAL" clId="{1F43F054-D54A-422C-AACD-F0DA29864722}" dt="2023-08-23T18:17:13.202" v="889" actId="14100"/>
          <ac:cxnSpMkLst>
            <pc:docMk/>
            <pc:sldMk cId="2980653995" sldId="1481"/>
            <ac:cxnSpMk id="16" creationId="{430162C0-5FDB-4A36-AD06-BE9748655A59}"/>
          </ac:cxnSpMkLst>
        </pc:cxnChg>
        <pc:cxnChg chg="add mod">
          <ac:chgData name="Fernando Barbosa" userId="26e508f0-5e45-4ff3-9cbc-2459c82fe5c2" providerId="ADAL" clId="{1F43F054-D54A-422C-AACD-F0DA29864722}" dt="2023-08-23T18:12:46.322" v="850" actId="13822"/>
          <ac:cxnSpMkLst>
            <pc:docMk/>
            <pc:sldMk cId="2980653995" sldId="1481"/>
            <ac:cxnSpMk id="18" creationId="{CD645742-5541-46D5-8AB9-3CDD9B83D613}"/>
          </ac:cxnSpMkLst>
        </pc:cxnChg>
        <pc:cxnChg chg="add mod">
          <ac:chgData name="Fernando Barbosa" userId="26e508f0-5e45-4ff3-9cbc-2459c82fe5c2" providerId="ADAL" clId="{1F43F054-D54A-422C-AACD-F0DA29864722}" dt="2023-08-23T18:18:42.018" v="919" actId="13822"/>
          <ac:cxnSpMkLst>
            <pc:docMk/>
            <pc:sldMk cId="2980653995" sldId="1481"/>
            <ac:cxnSpMk id="24" creationId="{6B838341-9945-4710-A9F9-E4F11723CCED}"/>
          </ac:cxnSpMkLst>
        </pc:cxnChg>
      </pc:sldChg>
      <pc:sldChg chg="modSp">
        <pc:chgData name="Fernando Barbosa" userId="26e508f0-5e45-4ff3-9cbc-2459c82fe5c2" providerId="ADAL" clId="{1F43F054-D54A-422C-AACD-F0DA29864722}" dt="2023-08-22T18:47:49.067" v="1" actId="20577"/>
        <pc:sldMkLst>
          <pc:docMk/>
          <pc:sldMk cId="2025591309" sldId="1489"/>
        </pc:sldMkLst>
        <pc:spChg chg="mod">
          <ac:chgData name="Fernando Barbosa" userId="26e508f0-5e45-4ff3-9cbc-2459c82fe5c2" providerId="ADAL" clId="{1F43F054-D54A-422C-AACD-F0DA29864722}" dt="2023-08-22T18:47:49.067" v="1" actId="20577"/>
          <ac:spMkLst>
            <pc:docMk/>
            <pc:sldMk cId="2025591309" sldId="1489"/>
            <ac:spMk id="2" creationId="{18FDEBE4-441A-4AA0-A1CF-83C2AB6BE9D9}"/>
          </ac:spMkLst>
        </pc:spChg>
      </pc:sldChg>
      <pc:sldChg chg="addSp modSp">
        <pc:chgData name="Fernando Barbosa" userId="26e508f0-5e45-4ff3-9cbc-2459c82fe5c2" providerId="ADAL" clId="{1F43F054-D54A-422C-AACD-F0DA29864722}" dt="2023-08-23T20:14:03.697" v="1549" actId="20577"/>
        <pc:sldMkLst>
          <pc:docMk/>
          <pc:sldMk cId="619629870" sldId="2240"/>
        </pc:sldMkLst>
        <pc:spChg chg="mod">
          <ac:chgData name="Fernando Barbosa" userId="26e508f0-5e45-4ff3-9cbc-2459c82fe5c2" providerId="ADAL" clId="{1F43F054-D54A-422C-AACD-F0DA29864722}" dt="2023-08-23T20:14:03.697" v="1549" actId="20577"/>
          <ac:spMkLst>
            <pc:docMk/>
            <pc:sldMk cId="619629870" sldId="2240"/>
            <ac:spMk id="18" creationId="{BA4F1200-0FCE-4587-9BE9-3D69201DD22E}"/>
          </ac:spMkLst>
        </pc:spChg>
        <pc:grpChg chg="add">
          <ac:chgData name="Fernando Barbosa" userId="26e508f0-5e45-4ff3-9cbc-2459c82fe5c2" providerId="ADAL" clId="{1F43F054-D54A-422C-AACD-F0DA29864722}" dt="2023-08-23T20:02:53.348" v="1464"/>
          <ac:grpSpMkLst>
            <pc:docMk/>
            <pc:sldMk cId="619629870" sldId="2240"/>
            <ac:grpSpMk id="17" creationId="{B4339312-A753-4BC5-BD4A-D5728153F9C6}"/>
          </ac:grpSpMkLst>
        </pc:grpChg>
      </pc:sldChg>
      <pc:sldChg chg="addSp modSp">
        <pc:chgData name="Fernando Barbosa" userId="26e508f0-5e45-4ff3-9cbc-2459c82fe5c2" providerId="ADAL" clId="{1F43F054-D54A-422C-AACD-F0DA29864722}" dt="2023-08-23T20:13:46.575" v="1546" actId="20577"/>
        <pc:sldMkLst>
          <pc:docMk/>
          <pc:sldMk cId="1365833428" sldId="2261"/>
        </pc:sldMkLst>
        <pc:spChg chg="mod">
          <ac:chgData name="Fernando Barbosa" userId="26e508f0-5e45-4ff3-9cbc-2459c82fe5c2" providerId="ADAL" clId="{1F43F054-D54A-422C-AACD-F0DA29864722}" dt="2023-08-23T20:13:46.575" v="1546" actId="20577"/>
          <ac:spMkLst>
            <pc:docMk/>
            <pc:sldMk cId="1365833428" sldId="2261"/>
            <ac:spMk id="10" creationId="{4DCD8362-92FB-4E39-A610-E202598111C3}"/>
          </ac:spMkLst>
        </pc:spChg>
        <pc:grpChg chg="add">
          <ac:chgData name="Fernando Barbosa" userId="26e508f0-5e45-4ff3-9cbc-2459c82fe5c2" providerId="ADAL" clId="{1F43F054-D54A-422C-AACD-F0DA29864722}" dt="2023-08-23T20:02:40.516" v="1463"/>
          <ac:grpSpMkLst>
            <pc:docMk/>
            <pc:sldMk cId="1365833428" sldId="2261"/>
            <ac:grpSpMk id="8" creationId="{3811BD00-FE00-40ED-B1DF-956C2541D233}"/>
          </ac:grpSpMkLst>
        </pc:grpChg>
      </pc:sldChg>
      <pc:sldChg chg="addSp modSp">
        <pc:chgData name="Fernando Barbosa" userId="26e508f0-5e45-4ff3-9cbc-2459c82fe5c2" providerId="ADAL" clId="{1F43F054-D54A-422C-AACD-F0DA29864722}" dt="2023-08-23T20:08:22.024" v="1505" actId="20577"/>
        <pc:sldMkLst>
          <pc:docMk/>
          <pc:sldMk cId="3841967680" sldId="2263"/>
        </pc:sldMkLst>
        <pc:spChg chg="mod">
          <ac:chgData name="Fernando Barbosa" userId="26e508f0-5e45-4ff3-9cbc-2459c82fe5c2" providerId="ADAL" clId="{1F43F054-D54A-422C-AACD-F0DA29864722}" dt="2023-08-23T20:08:22.024" v="1505" actId="20577"/>
          <ac:spMkLst>
            <pc:docMk/>
            <pc:sldMk cId="3841967680" sldId="2263"/>
            <ac:spMk id="7" creationId="{C37F2D67-98DC-450E-BA5F-F252376BB786}"/>
          </ac:spMkLst>
        </pc:spChg>
        <pc:grpChg chg="add">
          <ac:chgData name="Fernando Barbosa" userId="26e508f0-5e45-4ff3-9cbc-2459c82fe5c2" providerId="ADAL" clId="{1F43F054-D54A-422C-AACD-F0DA29864722}" dt="2023-08-23T20:00:19.844" v="1448"/>
          <ac:grpSpMkLst>
            <pc:docMk/>
            <pc:sldMk cId="3841967680" sldId="2263"/>
            <ac:grpSpMk id="6" creationId="{54C0CBDD-A70D-4B1D-892F-92D7398C9480}"/>
          </ac:grpSpMkLst>
        </pc:grpChg>
      </pc:sldChg>
      <pc:sldChg chg="addSp delSp modSp">
        <pc:chgData name="Fernando Barbosa" userId="26e508f0-5e45-4ff3-9cbc-2459c82fe5c2" providerId="ADAL" clId="{1F43F054-D54A-422C-AACD-F0DA29864722}" dt="2023-08-23T20:11:55.656" v="1539" actId="1076"/>
        <pc:sldMkLst>
          <pc:docMk/>
          <pc:sldMk cId="486292244" sldId="2273"/>
        </pc:sldMkLst>
        <pc:spChg chg="mod">
          <ac:chgData name="Fernando Barbosa" userId="26e508f0-5e45-4ff3-9cbc-2459c82fe5c2" providerId="ADAL" clId="{1F43F054-D54A-422C-AACD-F0DA29864722}" dt="2023-08-22T20:06:26.394" v="333" actId="20577"/>
          <ac:spMkLst>
            <pc:docMk/>
            <pc:sldMk cId="486292244" sldId="2273"/>
            <ac:spMk id="8" creationId="{C87D8209-7BFA-451F-BAC9-180B746DF4B1}"/>
          </ac:spMkLst>
        </pc:spChg>
        <pc:spChg chg="mod">
          <ac:chgData name="Fernando Barbosa" userId="26e508f0-5e45-4ff3-9cbc-2459c82fe5c2" providerId="ADAL" clId="{1F43F054-D54A-422C-AACD-F0DA29864722}" dt="2023-08-22T19:44:25.304" v="148" actId="20577"/>
          <ac:spMkLst>
            <pc:docMk/>
            <pc:sldMk cId="486292244" sldId="2273"/>
            <ac:spMk id="13" creationId="{F7DA15C8-C98B-4DF9-AE93-92B187A192B6}"/>
          </ac:spMkLst>
        </pc:spChg>
        <pc:spChg chg="mod">
          <ac:chgData name="Fernando Barbosa" userId="26e508f0-5e45-4ff3-9cbc-2459c82fe5c2" providerId="ADAL" clId="{1F43F054-D54A-422C-AACD-F0DA29864722}" dt="2023-08-22T20:07:01.221" v="340" actId="20577"/>
          <ac:spMkLst>
            <pc:docMk/>
            <pc:sldMk cId="486292244" sldId="2273"/>
            <ac:spMk id="17" creationId="{33A7603B-7671-412F-BC0B-4901A0811C8B}"/>
          </ac:spMkLst>
        </pc:spChg>
        <pc:spChg chg="mod">
          <ac:chgData name="Fernando Barbosa" userId="26e508f0-5e45-4ff3-9cbc-2459c82fe5c2" providerId="ADAL" clId="{1F43F054-D54A-422C-AACD-F0DA29864722}" dt="2023-08-22T20:07:21.623" v="341" actId="1076"/>
          <ac:spMkLst>
            <pc:docMk/>
            <pc:sldMk cId="486292244" sldId="2273"/>
            <ac:spMk id="18" creationId="{A8D2C9F3-4905-4F8C-B87A-5921BD2DC26B}"/>
          </ac:spMkLst>
        </pc:spChg>
        <pc:grpChg chg="add del mod">
          <ac:chgData name="Fernando Barbosa" userId="26e508f0-5e45-4ff3-9cbc-2459c82fe5c2" providerId="ADAL" clId="{1F43F054-D54A-422C-AACD-F0DA29864722}" dt="2023-08-23T20:10:11.460" v="1528" actId="478"/>
          <ac:grpSpMkLst>
            <pc:docMk/>
            <pc:sldMk cId="486292244" sldId="2273"/>
            <ac:grpSpMk id="11" creationId="{243BD6A3-E6D0-4613-85B7-ECC74BB034F5}"/>
          </ac:grpSpMkLst>
        </pc:grpChg>
        <pc:grpChg chg="add mod">
          <ac:chgData name="Fernando Barbosa" userId="26e508f0-5e45-4ff3-9cbc-2459c82fe5c2" providerId="ADAL" clId="{1F43F054-D54A-422C-AACD-F0DA29864722}" dt="2023-08-23T20:11:55.656" v="1539" actId="1076"/>
          <ac:grpSpMkLst>
            <pc:docMk/>
            <pc:sldMk cId="486292244" sldId="2273"/>
            <ac:grpSpMk id="19" creationId="{41B4BEB5-B76B-4EDA-94BC-546321251DDE}"/>
          </ac:grpSpMkLst>
        </pc:grpChg>
      </pc:sldChg>
      <pc:sldChg chg="addSp modSp">
        <pc:chgData name="Fernando Barbosa" userId="26e508f0-5e45-4ff3-9cbc-2459c82fe5c2" providerId="ADAL" clId="{1F43F054-D54A-422C-AACD-F0DA29864722}" dt="2023-08-23T20:09:29.864" v="1525" actId="14100"/>
        <pc:sldMkLst>
          <pc:docMk/>
          <pc:sldMk cId="3058165201" sldId="2275"/>
        </pc:sldMkLst>
        <pc:spChg chg="mod">
          <ac:chgData name="Fernando Barbosa" userId="26e508f0-5e45-4ff3-9cbc-2459c82fe5c2" providerId="ADAL" clId="{1F43F054-D54A-422C-AACD-F0DA29864722}" dt="2023-08-23T20:09:25.233" v="1524" actId="14100"/>
          <ac:spMkLst>
            <pc:docMk/>
            <pc:sldMk cId="3058165201" sldId="2275"/>
            <ac:spMk id="6" creationId="{C295E8EE-8404-4299-A2ED-DDE70FA461D6}"/>
          </ac:spMkLst>
        </pc:spChg>
        <pc:spChg chg="mod">
          <ac:chgData name="Fernando Barbosa" userId="26e508f0-5e45-4ff3-9cbc-2459c82fe5c2" providerId="ADAL" clId="{1F43F054-D54A-422C-AACD-F0DA29864722}" dt="2023-08-22T19:59:19.073" v="321" actId="20577"/>
          <ac:spMkLst>
            <pc:docMk/>
            <pc:sldMk cId="3058165201" sldId="2275"/>
            <ac:spMk id="7" creationId="{EDC01DE1-A17E-0B4A-B632-486D932E527D}"/>
          </ac:spMkLst>
        </pc:spChg>
        <pc:spChg chg="mod">
          <ac:chgData name="Fernando Barbosa" userId="26e508f0-5e45-4ff3-9cbc-2459c82fe5c2" providerId="ADAL" clId="{1F43F054-D54A-422C-AACD-F0DA29864722}" dt="2023-08-23T20:09:29.864" v="1525" actId="14100"/>
          <ac:spMkLst>
            <pc:docMk/>
            <pc:sldMk cId="3058165201" sldId="2275"/>
            <ac:spMk id="8" creationId="{B5BB4FB2-F3BD-48E2-9E4D-7AF0FFBD509C}"/>
          </ac:spMkLst>
        </pc:spChg>
        <pc:grpChg chg="add">
          <ac:chgData name="Fernando Barbosa" userId="26e508f0-5e45-4ff3-9cbc-2459c82fe5c2" providerId="ADAL" clId="{1F43F054-D54A-422C-AACD-F0DA29864722}" dt="2023-08-23T20:01:39.985" v="1455"/>
          <ac:grpSpMkLst>
            <pc:docMk/>
            <pc:sldMk cId="3058165201" sldId="2275"/>
            <ac:grpSpMk id="5" creationId="{B7E25E55-CF7D-4105-A1D8-3C9D1EEF0C02}"/>
          </ac:grpSpMkLst>
        </pc:grpChg>
      </pc:sldChg>
      <pc:sldChg chg="addSp modSp">
        <pc:chgData name="Fernando Barbosa" userId="26e508f0-5e45-4ff3-9cbc-2459c82fe5c2" providerId="ADAL" clId="{1F43F054-D54A-422C-AACD-F0DA29864722}" dt="2023-08-23T19:59:23.093" v="1443" actId="164"/>
        <pc:sldMkLst>
          <pc:docMk/>
          <pc:sldMk cId="4008723232" sldId="2278"/>
        </pc:sldMkLst>
        <pc:spChg chg="add mod">
          <ac:chgData name="Fernando Barbosa" userId="26e508f0-5e45-4ff3-9cbc-2459c82fe5c2" providerId="ADAL" clId="{1F43F054-D54A-422C-AACD-F0DA29864722}" dt="2023-08-23T19:59:23.093" v="1443" actId="164"/>
          <ac:spMkLst>
            <pc:docMk/>
            <pc:sldMk cId="4008723232" sldId="2278"/>
            <ac:spMk id="2" creationId="{6C8914F1-4EDF-463E-AB06-5C5A040B3CAB}"/>
          </ac:spMkLst>
        </pc:spChg>
        <pc:spChg chg="add mod">
          <ac:chgData name="Fernando Barbosa" userId="26e508f0-5e45-4ff3-9cbc-2459c82fe5c2" providerId="ADAL" clId="{1F43F054-D54A-422C-AACD-F0DA29864722}" dt="2023-08-23T19:59:23.093" v="1443" actId="164"/>
          <ac:spMkLst>
            <pc:docMk/>
            <pc:sldMk cId="4008723232" sldId="2278"/>
            <ac:spMk id="7" creationId="{A254817E-E9D3-4DCE-97E3-1C61E782BF85}"/>
          </ac:spMkLst>
        </pc:spChg>
        <pc:grpChg chg="add mod">
          <ac:chgData name="Fernando Barbosa" userId="26e508f0-5e45-4ff3-9cbc-2459c82fe5c2" providerId="ADAL" clId="{1F43F054-D54A-422C-AACD-F0DA29864722}" dt="2023-08-23T19:59:23.093" v="1443" actId="164"/>
          <ac:grpSpMkLst>
            <pc:docMk/>
            <pc:sldMk cId="4008723232" sldId="2278"/>
            <ac:grpSpMk id="3" creationId="{D920A53E-A52D-400E-9160-97230DE34E6B}"/>
          </ac:grpSpMkLst>
        </pc:grpChg>
      </pc:sldChg>
      <pc:sldChg chg="addSp delSp modSp">
        <pc:chgData name="Fernando Barbosa" userId="26e508f0-5e45-4ff3-9cbc-2459c82fe5c2" providerId="ADAL" clId="{1F43F054-D54A-422C-AACD-F0DA29864722}" dt="2023-08-23T20:01:03.215" v="1451" actId="1076"/>
        <pc:sldMkLst>
          <pc:docMk/>
          <pc:sldMk cId="25106029" sldId="2286"/>
        </pc:sldMkLst>
        <pc:spChg chg="mod">
          <ac:chgData name="Fernando Barbosa" userId="26e508f0-5e45-4ff3-9cbc-2459c82fe5c2" providerId="ADAL" clId="{1F43F054-D54A-422C-AACD-F0DA29864722}" dt="2023-08-23T13:58:59.023" v="469" actId="20577"/>
          <ac:spMkLst>
            <pc:docMk/>
            <pc:sldMk cId="25106029" sldId="2286"/>
            <ac:spMk id="6" creationId="{53BF5932-DA33-45EF-9BAF-1D0A6F96044C}"/>
          </ac:spMkLst>
        </pc:spChg>
        <pc:spChg chg="del">
          <ac:chgData name="Fernando Barbosa" userId="26e508f0-5e45-4ff3-9cbc-2459c82fe5c2" providerId="ADAL" clId="{1F43F054-D54A-422C-AACD-F0DA29864722}" dt="2023-08-23T14:16:36.783" v="470"/>
          <ac:spMkLst>
            <pc:docMk/>
            <pc:sldMk cId="25106029" sldId="2286"/>
            <ac:spMk id="17" creationId="{1BFCC0EF-DAE7-4AF1-9B4E-4F453742A83D}"/>
          </ac:spMkLst>
        </pc:spChg>
        <pc:grpChg chg="add mod">
          <ac:chgData name="Fernando Barbosa" userId="26e508f0-5e45-4ff3-9cbc-2459c82fe5c2" providerId="ADAL" clId="{1F43F054-D54A-422C-AACD-F0DA29864722}" dt="2023-08-23T20:01:03.215" v="1451" actId="1076"/>
          <ac:grpSpMkLst>
            <pc:docMk/>
            <pc:sldMk cId="25106029" sldId="2286"/>
            <ac:grpSpMk id="18" creationId="{BB8ED185-1A54-47BD-A816-AC7A729F6F01}"/>
          </ac:grpSpMkLst>
        </pc:grpChg>
        <pc:graphicFrameChg chg="mod modGraphic">
          <ac:chgData name="Fernando Barbosa" userId="26e508f0-5e45-4ff3-9cbc-2459c82fe5c2" providerId="ADAL" clId="{1F43F054-D54A-422C-AACD-F0DA29864722}" dt="2023-08-23T17:33:07.392" v="496" actId="20577"/>
          <ac:graphicFrameMkLst>
            <pc:docMk/>
            <pc:sldMk cId="25106029" sldId="2286"/>
            <ac:graphicFrameMk id="5" creationId="{55F0FFFF-7EF5-45A5-8E13-0D4DDE1B64D1}"/>
          </ac:graphicFrameMkLst>
        </pc:graphicFrameChg>
      </pc:sldChg>
      <pc:sldChg chg="addSp modSp">
        <pc:chgData name="Fernando Barbosa" userId="26e508f0-5e45-4ff3-9cbc-2459c82fe5c2" providerId="ADAL" clId="{1F43F054-D54A-422C-AACD-F0DA29864722}" dt="2023-08-23T20:14:57.927" v="1551" actId="1076"/>
        <pc:sldMkLst>
          <pc:docMk/>
          <pc:sldMk cId="3592231572" sldId="3950"/>
        </pc:sldMkLst>
        <pc:grpChg chg="add mod">
          <ac:chgData name="Fernando Barbosa" userId="26e508f0-5e45-4ff3-9cbc-2459c82fe5c2" providerId="ADAL" clId="{1F43F054-D54A-422C-AACD-F0DA29864722}" dt="2023-08-23T20:14:57.927" v="1551" actId="1076"/>
          <ac:grpSpMkLst>
            <pc:docMk/>
            <pc:sldMk cId="3592231572" sldId="3950"/>
            <ac:grpSpMk id="12" creationId="{14C5B682-E79C-41C8-BDB7-6EF290B1F9A1}"/>
          </ac:grpSpMkLst>
        </pc:grpChg>
      </pc:sldChg>
      <pc:sldChg chg="addSp delSp modSp">
        <pc:chgData name="Fernando Barbosa" userId="26e508f0-5e45-4ff3-9cbc-2459c82fe5c2" providerId="ADAL" clId="{1F43F054-D54A-422C-AACD-F0DA29864722}" dt="2023-08-23T19:59:44.502" v="1445" actId="1076"/>
        <pc:sldMkLst>
          <pc:docMk/>
          <pc:sldMk cId="4112654888" sldId="3951"/>
        </pc:sldMkLst>
        <pc:spChg chg="add mod">
          <ac:chgData name="Fernando Barbosa" userId="26e508f0-5e45-4ff3-9cbc-2459c82fe5c2" providerId="ADAL" clId="{1F43F054-D54A-422C-AACD-F0DA29864722}" dt="2023-08-23T19:59:44.502" v="1445" actId="1076"/>
          <ac:spMkLst>
            <pc:docMk/>
            <pc:sldMk cId="4112654888" sldId="3951"/>
            <ac:spMk id="125" creationId="{BB62A18D-7669-44D8-ACF0-5A4CDD64A920}"/>
          </ac:spMkLst>
        </pc:spChg>
        <pc:spChg chg="add del">
          <ac:chgData name="Fernando Barbosa" userId="26e508f0-5e45-4ff3-9cbc-2459c82fe5c2" providerId="ADAL" clId="{1F43F054-D54A-422C-AACD-F0DA29864722}" dt="2023-08-23T19:59:11.239" v="1442"/>
          <ac:spMkLst>
            <pc:docMk/>
            <pc:sldMk cId="4112654888" sldId="3951"/>
            <ac:spMk id="126" creationId="{EA6C3A5A-6DA5-455C-95E3-9BB3C603EB3E}"/>
          </ac:spMkLst>
        </pc:spChg>
        <pc:grpChg chg="add">
          <ac:chgData name="Fernando Barbosa" userId="26e508f0-5e45-4ff3-9cbc-2459c82fe5c2" providerId="ADAL" clId="{1F43F054-D54A-422C-AACD-F0DA29864722}" dt="2023-08-23T19:59:34.281" v="1444"/>
          <ac:grpSpMkLst>
            <pc:docMk/>
            <pc:sldMk cId="4112654888" sldId="3951"/>
            <ac:grpSpMk id="127" creationId="{3983DF81-F959-42B9-9FAF-19785201528E}"/>
          </ac:grpSpMkLst>
        </pc:grpChg>
      </pc:sldChg>
      <pc:sldChg chg="addSp modSp">
        <pc:chgData name="Fernando Barbosa" userId="26e508f0-5e45-4ff3-9cbc-2459c82fe5c2" providerId="ADAL" clId="{1F43F054-D54A-422C-AACD-F0DA29864722}" dt="2023-08-23T20:08:06.042" v="1502" actId="20577"/>
        <pc:sldMkLst>
          <pc:docMk/>
          <pc:sldMk cId="993218122" sldId="3952"/>
        </pc:sldMkLst>
        <pc:spChg chg="mod">
          <ac:chgData name="Fernando Barbosa" userId="26e508f0-5e45-4ff3-9cbc-2459c82fe5c2" providerId="ADAL" clId="{1F43F054-D54A-422C-AACD-F0DA29864722}" dt="2023-08-23T18:00:15.563" v="593" actId="1076"/>
          <ac:spMkLst>
            <pc:docMk/>
            <pc:sldMk cId="993218122" sldId="3952"/>
            <ac:spMk id="2" creationId="{00000000-0000-0000-0000-000000000000}"/>
          </ac:spMkLst>
        </pc:spChg>
        <pc:spChg chg="add mod">
          <ac:chgData name="Fernando Barbosa" userId="26e508f0-5e45-4ff3-9cbc-2459c82fe5c2" providerId="ADAL" clId="{1F43F054-D54A-422C-AACD-F0DA29864722}" dt="2023-08-23T18:00:15.563" v="593" actId="1076"/>
          <ac:spMkLst>
            <pc:docMk/>
            <pc:sldMk cId="993218122" sldId="3952"/>
            <ac:spMk id="37" creationId="{A2CBEDD6-15BE-4E57-886D-BC7A9C3CCA3D}"/>
          </ac:spMkLst>
        </pc:spChg>
        <pc:spChg chg="mod">
          <ac:chgData name="Fernando Barbosa" userId="26e508f0-5e45-4ff3-9cbc-2459c82fe5c2" providerId="ADAL" clId="{1F43F054-D54A-422C-AACD-F0DA29864722}" dt="2023-08-23T20:08:06.042" v="1502" actId="20577"/>
          <ac:spMkLst>
            <pc:docMk/>
            <pc:sldMk cId="993218122" sldId="3952"/>
            <ac:spMk id="39" creationId="{93BDDAC9-092C-4D4F-9C9C-8CB6C31CFDAB}"/>
          </ac:spMkLst>
        </pc:spChg>
        <pc:grpChg chg="add mod">
          <ac:chgData name="Fernando Barbosa" userId="26e508f0-5e45-4ff3-9cbc-2459c82fe5c2" providerId="ADAL" clId="{1F43F054-D54A-422C-AACD-F0DA29864722}" dt="2023-08-23T20:00:09.671" v="1447" actId="1076"/>
          <ac:grpSpMkLst>
            <pc:docMk/>
            <pc:sldMk cId="993218122" sldId="3952"/>
            <ac:grpSpMk id="38" creationId="{D0622085-FAF6-492C-9708-F8D2CFCEB718}"/>
          </ac:grpSpMkLst>
        </pc:grpChg>
      </pc:sldChg>
      <pc:sldChg chg="addSp modSp">
        <pc:chgData name="Fernando Barbosa" userId="26e508f0-5e45-4ff3-9cbc-2459c82fe5c2" providerId="ADAL" clId="{1F43F054-D54A-422C-AACD-F0DA29864722}" dt="2023-08-23T20:01:25.299" v="1454"/>
        <pc:sldMkLst>
          <pc:docMk/>
          <pc:sldMk cId="3130536993" sldId="3953"/>
        </pc:sldMkLst>
        <pc:spChg chg="mod">
          <ac:chgData name="Fernando Barbosa" userId="26e508f0-5e45-4ff3-9cbc-2459c82fe5c2" providerId="ADAL" clId="{1F43F054-D54A-422C-AACD-F0DA29864722}" dt="2023-08-23T17:56:55.470" v="515" actId="20577"/>
          <ac:spMkLst>
            <pc:docMk/>
            <pc:sldMk cId="3130536993" sldId="3953"/>
            <ac:spMk id="15" creationId="{52C06D39-41AD-491D-91FD-639F527F53AB}"/>
          </ac:spMkLst>
        </pc:spChg>
        <pc:grpChg chg="mod">
          <ac:chgData name="Fernando Barbosa" userId="26e508f0-5e45-4ff3-9cbc-2459c82fe5c2" providerId="ADAL" clId="{1F43F054-D54A-422C-AACD-F0DA29864722}" dt="2023-08-22T19:56:57.103" v="281" actId="1076"/>
          <ac:grpSpMkLst>
            <pc:docMk/>
            <pc:sldMk cId="3130536993" sldId="3953"/>
            <ac:grpSpMk id="12" creationId="{8BC78A53-7309-4E36-85FD-C420F28166E0}"/>
          </ac:grpSpMkLst>
        </pc:grpChg>
        <pc:grpChg chg="mod">
          <ac:chgData name="Fernando Barbosa" userId="26e508f0-5e45-4ff3-9cbc-2459c82fe5c2" providerId="ADAL" clId="{1F43F054-D54A-422C-AACD-F0DA29864722}" dt="2023-08-22T19:56:57.103" v="281" actId="1076"/>
          <ac:grpSpMkLst>
            <pc:docMk/>
            <pc:sldMk cId="3130536993" sldId="3953"/>
            <ac:grpSpMk id="14" creationId="{54FB7118-5E18-4604-8912-4F66B984C4FD}"/>
          </ac:grpSpMkLst>
        </pc:grpChg>
        <pc:grpChg chg="add">
          <ac:chgData name="Fernando Barbosa" userId="26e508f0-5e45-4ff3-9cbc-2459c82fe5c2" providerId="ADAL" clId="{1F43F054-D54A-422C-AACD-F0DA29864722}" dt="2023-08-23T20:01:25.299" v="1454"/>
          <ac:grpSpMkLst>
            <pc:docMk/>
            <pc:sldMk cId="3130536993" sldId="3953"/>
            <ac:grpSpMk id="16" creationId="{A966BFFE-A61B-428D-93A6-AC4A42689C04}"/>
          </ac:grpSpMkLst>
        </pc:grpChg>
        <pc:graphicFrameChg chg="mod modGraphic">
          <ac:chgData name="Fernando Barbosa" userId="26e508f0-5e45-4ff3-9cbc-2459c82fe5c2" providerId="ADAL" clId="{1F43F054-D54A-422C-AACD-F0DA29864722}" dt="2023-08-23T17:35:11.711" v="509" actId="20577"/>
          <ac:graphicFrameMkLst>
            <pc:docMk/>
            <pc:sldMk cId="3130536993" sldId="3953"/>
            <ac:graphicFrameMk id="7" creationId="{F43ED36F-69A8-437B-89E7-77A478F7C7A9}"/>
          </ac:graphicFrameMkLst>
        </pc:graphicFrameChg>
      </pc:sldChg>
      <pc:sldChg chg="addSp delSp modSp">
        <pc:chgData name="Fernando Barbosa" userId="26e508f0-5e45-4ff3-9cbc-2459c82fe5c2" providerId="ADAL" clId="{1F43F054-D54A-422C-AACD-F0DA29864722}" dt="2023-08-23T20:10:56.328" v="1531" actId="1076"/>
        <pc:sldMkLst>
          <pc:docMk/>
          <pc:sldMk cId="891099884" sldId="3959"/>
        </pc:sldMkLst>
        <pc:spChg chg="add mod">
          <ac:chgData name="Fernando Barbosa" userId="26e508f0-5e45-4ff3-9cbc-2459c82fe5c2" providerId="ADAL" clId="{1F43F054-D54A-422C-AACD-F0DA29864722}" dt="2023-08-23T18:20:54.626" v="927" actId="14100"/>
          <ac:spMkLst>
            <pc:docMk/>
            <pc:sldMk cId="891099884" sldId="3959"/>
            <ac:spMk id="2" creationId="{5E3FDA89-813F-4C5F-BB91-A42C916BC89C}"/>
          </ac:spMkLst>
        </pc:spChg>
        <pc:spChg chg="add mod">
          <ac:chgData name="Fernando Barbosa" userId="26e508f0-5e45-4ff3-9cbc-2459c82fe5c2" providerId="ADAL" clId="{1F43F054-D54A-422C-AACD-F0DA29864722}" dt="2023-08-23T18:22:13.466" v="938" actId="20577"/>
          <ac:spMkLst>
            <pc:docMk/>
            <pc:sldMk cId="891099884" sldId="3959"/>
            <ac:spMk id="18" creationId="{93B945F0-AF24-49D0-994A-88BD0D157D82}"/>
          </ac:spMkLst>
        </pc:spChg>
        <pc:spChg chg="mod">
          <ac:chgData name="Fernando Barbosa" userId="26e508f0-5e45-4ff3-9cbc-2459c82fe5c2" providerId="ADAL" clId="{1F43F054-D54A-422C-AACD-F0DA29864722}" dt="2023-08-23T18:30:27.057" v="996" actId="20577"/>
          <ac:spMkLst>
            <pc:docMk/>
            <pc:sldMk cId="891099884" sldId="3959"/>
            <ac:spMk id="35" creationId="{0EEEA8A5-04E7-4424-B0BF-067BE6EE4D66}"/>
          </ac:spMkLst>
        </pc:spChg>
        <pc:spChg chg="mod">
          <ac:chgData name="Fernando Barbosa" userId="26e508f0-5e45-4ff3-9cbc-2459c82fe5c2" providerId="ADAL" clId="{1F43F054-D54A-422C-AACD-F0DA29864722}" dt="2023-08-22T19:08:55.891" v="146" actId="20577"/>
          <ac:spMkLst>
            <pc:docMk/>
            <pc:sldMk cId="891099884" sldId="3959"/>
            <ac:spMk id="36" creationId="{DA4C7D99-D925-4EFB-BF5E-D368F844AD73}"/>
          </ac:spMkLst>
        </pc:spChg>
        <pc:grpChg chg="add del mod">
          <ac:chgData name="Fernando Barbosa" userId="26e508f0-5e45-4ff3-9cbc-2459c82fe5c2" providerId="ADAL" clId="{1F43F054-D54A-422C-AACD-F0DA29864722}" dt="2023-08-23T20:09:57.179" v="1526" actId="478"/>
          <ac:grpSpMkLst>
            <pc:docMk/>
            <pc:sldMk cId="891099884" sldId="3959"/>
            <ac:grpSpMk id="19" creationId="{581E9777-6BFF-4B49-B78C-39A6C8A9A676}"/>
          </ac:grpSpMkLst>
        </pc:grpChg>
        <pc:grpChg chg="add mod">
          <ac:chgData name="Fernando Barbosa" userId="26e508f0-5e45-4ff3-9cbc-2459c82fe5c2" providerId="ADAL" clId="{1F43F054-D54A-422C-AACD-F0DA29864722}" dt="2023-08-23T20:10:56.328" v="1531" actId="1076"/>
          <ac:grpSpMkLst>
            <pc:docMk/>
            <pc:sldMk cId="891099884" sldId="3959"/>
            <ac:grpSpMk id="22" creationId="{76DDC5FE-69B4-4E36-85DD-A94596044407}"/>
          </ac:grpSpMkLst>
        </pc:grpChg>
      </pc:sldChg>
      <pc:sldChg chg="addSp delSp modSp">
        <pc:chgData name="Fernando Barbosa" userId="26e508f0-5e45-4ff3-9cbc-2459c82fe5c2" providerId="ADAL" clId="{1F43F054-D54A-422C-AACD-F0DA29864722}" dt="2023-08-23T20:11:35.927" v="1537" actId="1076"/>
        <pc:sldMkLst>
          <pc:docMk/>
          <pc:sldMk cId="2515953264" sldId="3973"/>
        </pc:sldMkLst>
        <pc:spChg chg="mod">
          <ac:chgData name="Fernando Barbosa" userId="26e508f0-5e45-4ff3-9cbc-2459c82fe5c2" providerId="ADAL" clId="{1F43F054-D54A-422C-AACD-F0DA29864722}" dt="2023-08-23T18:30:58.628" v="1006" actId="20577"/>
          <ac:spMkLst>
            <pc:docMk/>
            <pc:sldMk cId="2515953264" sldId="3973"/>
            <ac:spMk id="35" creationId="{1B4F539F-47DC-4776-8D18-270DA558B167}"/>
          </ac:spMkLst>
        </pc:spChg>
        <pc:spChg chg="mod">
          <ac:chgData name="Fernando Barbosa" userId="26e508f0-5e45-4ff3-9cbc-2459c82fe5c2" providerId="ADAL" clId="{1F43F054-D54A-422C-AACD-F0DA29864722}" dt="2023-08-23T20:11:29.384" v="1536" actId="1076"/>
          <ac:spMkLst>
            <pc:docMk/>
            <pc:sldMk cId="2515953264" sldId="3973"/>
            <ac:spMk id="36" creationId="{B2817BC0-F43B-4FF9-9DAE-91D74959AB81}"/>
          </ac:spMkLst>
        </pc:spChg>
        <pc:spChg chg="mod">
          <ac:chgData name="Fernando Barbosa" userId="26e508f0-5e45-4ff3-9cbc-2459c82fe5c2" providerId="ADAL" clId="{1F43F054-D54A-422C-AACD-F0DA29864722}" dt="2023-08-23T18:24:04.338" v="984" actId="20577"/>
          <ac:spMkLst>
            <pc:docMk/>
            <pc:sldMk cId="2515953264" sldId="3973"/>
            <ac:spMk id="39" creationId="{0C8DB2E2-1A4B-4ADC-8148-EF96FE8B7766}"/>
          </ac:spMkLst>
        </pc:spChg>
        <pc:grpChg chg="mod">
          <ac:chgData name="Fernando Barbosa" userId="26e508f0-5e45-4ff3-9cbc-2459c82fe5c2" providerId="ADAL" clId="{1F43F054-D54A-422C-AACD-F0DA29864722}" dt="2023-08-23T20:11:29.384" v="1536" actId="1076"/>
          <ac:grpSpMkLst>
            <pc:docMk/>
            <pc:sldMk cId="2515953264" sldId="3973"/>
            <ac:grpSpMk id="7" creationId="{D703894E-12CB-4914-9E2A-18C18E77BEC6}"/>
          </ac:grpSpMkLst>
        </pc:grpChg>
        <pc:grpChg chg="add del mod">
          <ac:chgData name="Fernando Barbosa" userId="26e508f0-5e45-4ff3-9cbc-2459c82fe5c2" providerId="ADAL" clId="{1F43F054-D54A-422C-AACD-F0DA29864722}" dt="2023-08-23T20:10:02.337" v="1527" actId="478"/>
          <ac:grpSpMkLst>
            <pc:docMk/>
            <pc:sldMk cId="2515953264" sldId="3973"/>
            <ac:grpSpMk id="14" creationId="{0B8945FB-AA55-45BC-A597-10D8967EEAAB}"/>
          </ac:grpSpMkLst>
        </pc:grpChg>
        <pc:grpChg chg="add mod">
          <ac:chgData name="Fernando Barbosa" userId="26e508f0-5e45-4ff3-9cbc-2459c82fe5c2" providerId="ADAL" clId="{1F43F054-D54A-422C-AACD-F0DA29864722}" dt="2023-08-23T20:11:35.927" v="1537" actId="1076"/>
          <ac:grpSpMkLst>
            <pc:docMk/>
            <pc:sldMk cId="2515953264" sldId="3973"/>
            <ac:grpSpMk id="17" creationId="{FD07004C-3F96-4335-9C9D-665E7B71528D}"/>
          </ac:grpSpMkLst>
        </pc:grpChg>
      </pc:sldChg>
      <pc:sldChg chg="addSp delSp modSp">
        <pc:chgData name="Fernando Barbosa" userId="26e508f0-5e45-4ff3-9cbc-2459c82fe5c2" providerId="ADAL" clId="{1F43F054-D54A-422C-AACD-F0DA29864722}" dt="2023-08-23T20:15:17.066" v="1553" actId="20577"/>
        <pc:sldMkLst>
          <pc:docMk/>
          <pc:sldMk cId="2852990335" sldId="3977"/>
        </pc:sldMkLst>
        <pc:spChg chg="add del mod">
          <ac:chgData name="Fernando Barbosa" userId="26e508f0-5e45-4ff3-9cbc-2459c82fe5c2" providerId="ADAL" clId="{1F43F054-D54A-422C-AACD-F0DA29864722}" dt="2023-08-22T21:47:52.298" v="433"/>
          <ac:spMkLst>
            <pc:docMk/>
            <pc:sldMk cId="2852990335" sldId="3977"/>
            <ac:spMk id="3" creationId="{ED18114D-338A-41D4-959F-21243E991003}"/>
          </ac:spMkLst>
        </pc:spChg>
        <pc:spChg chg="mod">
          <ac:chgData name="Fernando Barbosa" userId="26e508f0-5e45-4ff3-9cbc-2459c82fe5c2" providerId="ADAL" clId="{1F43F054-D54A-422C-AACD-F0DA29864722}" dt="2023-08-22T21:46:38.879" v="431" actId="20577"/>
          <ac:spMkLst>
            <pc:docMk/>
            <pc:sldMk cId="2852990335" sldId="3977"/>
            <ac:spMk id="7" creationId="{BFD04F1B-369F-45C9-8474-385F37C813FC}"/>
          </ac:spMkLst>
        </pc:spChg>
        <pc:spChg chg="mod">
          <ac:chgData name="Fernando Barbosa" userId="26e508f0-5e45-4ff3-9cbc-2459c82fe5c2" providerId="ADAL" clId="{1F43F054-D54A-422C-AACD-F0DA29864722}" dt="2023-08-23T20:05:33.832" v="1499" actId="20577"/>
          <ac:spMkLst>
            <pc:docMk/>
            <pc:sldMk cId="2852990335" sldId="3977"/>
            <ac:spMk id="9" creationId="{3DB9C45D-68D7-435C-943B-A5C5596339ED}"/>
          </ac:spMkLst>
        </pc:spChg>
        <pc:spChg chg="mod">
          <ac:chgData name="Fernando Barbosa" userId="26e508f0-5e45-4ff3-9cbc-2459c82fe5c2" providerId="ADAL" clId="{1F43F054-D54A-422C-AACD-F0DA29864722}" dt="2023-08-22T21:37:32.667" v="382" actId="20577"/>
          <ac:spMkLst>
            <pc:docMk/>
            <pc:sldMk cId="2852990335" sldId="3977"/>
            <ac:spMk id="10" creationId="{05994245-16E3-4301-B0EE-DF7B5706DCC4}"/>
          </ac:spMkLst>
        </pc:spChg>
        <pc:spChg chg="mod">
          <ac:chgData name="Fernando Barbosa" userId="26e508f0-5e45-4ff3-9cbc-2459c82fe5c2" providerId="ADAL" clId="{1F43F054-D54A-422C-AACD-F0DA29864722}" dt="2023-08-22T21:41:29.865" v="393" actId="20577"/>
          <ac:spMkLst>
            <pc:docMk/>
            <pc:sldMk cId="2852990335" sldId="3977"/>
            <ac:spMk id="11" creationId="{EAF60435-11FA-41A0-B7A2-D30FFEDD19CD}"/>
          </ac:spMkLst>
        </pc:spChg>
        <pc:spChg chg="mod">
          <ac:chgData name="Fernando Barbosa" userId="26e508f0-5e45-4ff3-9cbc-2459c82fe5c2" providerId="ADAL" clId="{1F43F054-D54A-422C-AACD-F0DA29864722}" dt="2023-08-22T21:36:30.060" v="380" actId="14100"/>
          <ac:spMkLst>
            <pc:docMk/>
            <pc:sldMk cId="2852990335" sldId="3977"/>
            <ac:spMk id="12" creationId="{E51F22FF-B033-417A-AC12-03DAB7E02D60}"/>
          </ac:spMkLst>
        </pc:spChg>
        <pc:spChg chg="mod">
          <ac:chgData name="Fernando Barbosa" userId="26e508f0-5e45-4ff3-9cbc-2459c82fe5c2" providerId="ADAL" clId="{1F43F054-D54A-422C-AACD-F0DA29864722}" dt="2023-08-22T21:39:31.658" v="384" actId="1076"/>
          <ac:spMkLst>
            <pc:docMk/>
            <pc:sldMk cId="2852990335" sldId="3977"/>
            <ac:spMk id="13" creationId="{16B5FD78-FAD5-408E-B6A5-12745FD0CE94}"/>
          </ac:spMkLst>
        </pc:spChg>
        <pc:spChg chg="mod">
          <ac:chgData name="Fernando Barbosa" userId="26e508f0-5e45-4ff3-9cbc-2459c82fe5c2" providerId="ADAL" clId="{1F43F054-D54A-422C-AACD-F0DA29864722}" dt="2023-08-22T21:41:16.571" v="389" actId="14100"/>
          <ac:spMkLst>
            <pc:docMk/>
            <pc:sldMk cId="2852990335" sldId="3977"/>
            <ac:spMk id="14" creationId="{F1C4C7DD-D586-4211-9E2D-5EAA3D9E65CE}"/>
          </ac:spMkLst>
        </pc:spChg>
        <pc:spChg chg="mod">
          <ac:chgData name="Fernando Barbosa" userId="26e508f0-5e45-4ff3-9cbc-2459c82fe5c2" providerId="ADAL" clId="{1F43F054-D54A-422C-AACD-F0DA29864722}" dt="2023-08-22T21:28:01.180" v="353" actId="1076"/>
          <ac:spMkLst>
            <pc:docMk/>
            <pc:sldMk cId="2852990335" sldId="3977"/>
            <ac:spMk id="15" creationId="{805A745D-98AA-4AC2-B5E9-C82E5A56A7AB}"/>
          </ac:spMkLst>
        </pc:spChg>
        <pc:spChg chg="mod">
          <ac:chgData name="Fernando Barbosa" userId="26e508f0-5e45-4ff3-9cbc-2459c82fe5c2" providerId="ADAL" clId="{1F43F054-D54A-422C-AACD-F0DA29864722}" dt="2023-08-22T21:27:32.907" v="350" actId="1076"/>
          <ac:spMkLst>
            <pc:docMk/>
            <pc:sldMk cId="2852990335" sldId="3977"/>
            <ac:spMk id="16" creationId="{B9106AD5-3FAC-4BAB-A033-367F66023E33}"/>
          </ac:spMkLst>
        </pc:spChg>
        <pc:spChg chg="mod">
          <ac:chgData name="Fernando Barbosa" userId="26e508f0-5e45-4ff3-9cbc-2459c82fe5c2" providerId="ADAL" clId="{1F43F054-D54A-422C-AACD-F0DA29864722}" dt="2023-08-22T21:31:05.291" v="373" actId="1076"/>
          <ac:spMkLst>
            <pc:docMk/>
            <pc:sldMk cId="2852990335" sldId="3977"/>
            <ac:spMk id="17" creationId="{2861B89B-28D0-4F3B-8D90-06A812265D95}"/>
          </ac:spMkLst>
        </pc:spChg>
        <pc:spChg chg="mod">
          <ac:chgData name="Fernando Barbosa" userId="26e508f0-5e45-4ff3-9cbc-2459c82fe5c2" providerId="ADAL" clId="{1F43F054-D54A-422C-AACD-F0DA29864722}" dt="2023-08-22T21:32:41.811" v="376" actId="1076"/>
          <ac:spMkLst>
            <pc:docMk/>
            <pc:sldMk cId="2852990335" sldId="3977"/>
            <ac:spMk id="18" creationId="{ADA16880-060B-4F1A-B6C5-7CFC1DBE76F4}"/>
          </ac:spMkLst>
        </pc:spChg>
        <pc:spChg chg="mod">
          <ac:chgData name="Fernando Barbosa" userId="26e508f0-5e45-4ff3-9cbc-2459c82fe5c2" providerId="ADAL" clId="{1F43F054-D54A-422C-AACD-F0DA29864722}" dt="2023-08-23T20:15:17.066" v="1553" actId="20577"/>
          <ac:spMkLst>
            <pc:docMk/>
            <pc:sldMk cId="2852990335" sldId="3977"/>
            <ac:spMk id="21" creationId="{5D5DC231-6F99-4D96-AB1A-FD9413AF7445}"/>
          </ac:spMkLst>
        </pc:spChg>
        <pc:grpChg chg="add">
          <ac:chgData name="Fernando Barbosa" userId="26e508f0-5e45-4ff3-9cbc-2459c82fe5c2" providerId="ADAL" clId="{1F43F054-D54A-422C-AACD-F0DA29864722}" dt="2023-08-23T20:03:00.771" v="1465"/>
          <ac:grpSpMkLst>
            <pc:docMk/>
            <pc:sldMk cId="2852990335" sldId="3977"/>
            <ac:grpSpMk id="20" creationId="{652C8D29-0371-4AD8-9BD9-E8D7DEF88646}"/>
          </ac:grpSpMkLst>
        </pc:grpChg>
        <pc:picChg chg="del mod">
          <ac:chgData name="Fernando Barbosa" userId="26e508f0-5e45-4ff3-9cbc-2459c82fe5c2" providerId="ADAL" clId="{1F43F054-D54A-422C-AACD-F0DA29864722}" dt="2023-08-22T21:47:47.755" v="432" actId="478"/>
          <ac:picMkLst>
            <pc:docMk/>
            <pc:sldMk cId="2852990335" sldId="3977"/>
            <ac:picMk id="5" creationId="{FC66929F-8794-46B3-80E4-A0BE3D5B518F}"/>
          </ac:picMkLst>
        </pc:picChg>
        <pc:picChg chg="add mod ord">
          <ac:chgData name="Fernando Barbosa" userId="26e508f0-5e45-4ff3-9cbc-2459c82fe5c2" providerId="ADAL" clId="{1F43F054-D54A-422C-AACD-F0DA29864722}" dt="2023-08-22T21:27:16.251" v="349" actId="14100"/>
          <ac:picMkLst>
            <pc:docMk/>
            <pc:sldMk cId="2852990335" sldId="3977"/>
            <ac:picMk id="19" creationId="{63FE9ECC-B74A-5A9A-E9F8-A3879CB1EA3A}"/>
          </ac:picMkLst>
        </pc:picChg>
      </pc:sldChg>
      <pc:sldChg chg="addSp delSp modSp">
        <pc:chgData name="Fernando Barbosa" userId="26e508f0-5e45-4ff3-9cbc-2459c82fe5c2" providerId="ADAL" clId="{1F43F054-D54A-422C-AACD-F0DA29864722}" dt="2023-08-23T20:53:01.749" v="2198" actId="20577"/>
        <pc:sldMkLst>
          <pc:docMk/>
          <pc:sldMk cId="821349131" sldId="3978"/>
        </pc:sldMkLst>
        <pc:spChg chg="mod">
          <ac:chgData name="Fernando Barbosa" userId="26e508f0-5e45-4ff3-9cbc-2459c82fe5c2" providerId="ADAL" clId="{1F43F054-D54A-422C-AACD-F0DA29864722}" dt="2023-08-23T20:17:45.872" v="1592" actId="20577"/>
          <ac:spMkLst>
            <pc:docMk/>
            <pc:sldMk cId="821349131" sldId="3978"/>
            <ac:spMk id="10" creationId="{5096F3F8-4BC0-4F72-8A9C-A35B1CD3DC24}"/>
          </ac:spMkLst>
        </pc:spChg>
        <pc:spChg chg="mod">
          <ac:chgData name="Fernando Barbosa" userId="26e508f0-5e45-4ff3-9cbc-2459c82fe5c2" providerId="ADAL" clId="{1F43F054-D54A-422C-AACD-F0DA29864722}" dt="2023-08-23T20:22:28.248" v="1595" actId="20577"/>
          <ac:spMkLst>
            <pc:docMk/>
            <pc:sldMk cId="821349131" sldId="3978"/>
            <ac:spMk id="13" creationId="{01B75058-0DF7-476F-A954-26A4BF06E5C7}"/>
          </ac:spMkLst>
        </pc:spChg>
        <pc:spChg chg="add mod">
          <ac:chgData name="Fernando Barbosa" userId="26e508f0-5e45-4ff3-9cbc-2459c82fe5c2" providerId="ADAL" clId="{1F43F054-D54A-422C-AACD-F0DA29864722}" dt="2023-08-23T20:23:13.351" v="1603" actId="14100"/>
          <ac:spMkLst>
            <pc:docMk/>
            <pc:sldMk cId="821349131" sldId="3978"/>
            <ac:spMk id="15" creationId="{8645C920-6818-4CDA-A913-2BD7D974203F}"/>
          </ac:spMkLst>
        </pc:spChg>
        <pc:spChg chg="add mod">
          <ac:chgData name="Fernando Barbosa" userId="26e508f0-5e45-4ff3-9cbc-2459c82fe5c2" providerId="ADAL" clId="{1F43F054-D54A-422C-AACD-F0DA29864722}" dt="2023-08-23T20:23:28.574" v="1605" actId="1076"/>
          <ac:spMkLst>
            <pc:docMk/>
            <pc:sldMk cId="821349131" sldId="3978"/>
            <ac:spMk id="16" creationId="{02032C06-5641-4CD7-985E-AC0605DA7E9A}"/>
          </ac:spMkLst>
        </pc:spChg>
        <pc:spChg chg="add mod">
          <ac:chgData name="Fernando Barbosa" userId="26e508f0-5e45-4ff3-9cbc-2459c82fe5c2" providerId="ADAL" clId="{1F43F054-D54A-422C-AACD-F0DA29864722}" dt="2023-08-23T20:23:34.550" v="1607" actId="1076"/>
          <ac:spMkLst>
            <pc:docMk/>
            <pc:sldMk cId="821349131" sldId="3978"/>
            <ac:spMk id="17" creationId="{746B1A6A-7F93-409D-815B-91DCE2740742}"/>
          </ac:spMkLst>
        </pc:spChg>
        <pc:spChg chg="add mod">
          <ac:chgData name="Fernando Barbosa" userId="26e508f0-5e45-4ff3-9cbc-2459c82fe5c2" providerId="ADAL" clId="{1F43F054-D54A-422C-AACD-F0DA29864722}" dt="2023-08-23T20:23:53.885" v="1616" actId="20577"/>
          <ac:spMkLst>
            <pc:docMk/>
            <pc:sldMk cId="821349131" sldId="3978"/>
            <ac:spMk id="18" creationId="{F2A46DDC-8C6F-49B5-AA86-AAD41892F38B}"/>
          </ac:spMkLst>
        </pc:spChg>
        <pc:spChg chg="add mod">
          <ac:chgData name="Fernando Barbosa" userId="26e508f0-5e45-4ff3-9cbc-2459c82fe5c2" providerId="ADAL" clId="{1F43F054-D54A-422C-AACD-F0DA29864722}" dt="2023-08-23T20:23:48.726" v="1611" actId="1076"/>
          <ac:spMkLst>
            <pc:docMk/>
            <pc:sldMk cId="821349131" sldId="3978"/>
            <ac:spMk id="19" creationId="{67A90AAD-2A32-4113-A850-600C5C25445D}"/>
          </ac:spMkLst>
        </pc:spChg>
        <pc:spChg chg="add mod">
          <ac:chgData name="Fernando Barbosa" userId="26e508f0-5e45-4ff3-9cbc-2459c82fe5c2" providerId="ADAL" clId="{1F43F054-D54A-422C-AACD-F0DA29864722}" dt="2023-08-23T20:24:17.818" v="1627" actId="20577"/>
          <ac:spMkLst>
            <pc:docMk/>
            <pc:sldMk cId="821349131" sldId="3978"/>
            <ac:spMk id="20" creationId="{0728BC22-2C82-452B-A859-413BB9CC5709}"/>
          </ac:spMkLst>
        </pc:spChg>
        <pc:grpChg chg="add del">
          <ac:chgData name="Fernando Barbosa" userId="26e508f0-5e45-4ff3-9cbc-2459c82fe5c2" providerId="ADAL" clId="{1F43F054-D54A-422C-AACD-F0DA29864722}" dt="2023-08-23T20:10:17.848" v="1529" actId="478"/>
          <ac:grpSpMkLst>
            <pc:docMk/>
            <pc:sldMk cId="821349131" sldId="3978"/>
            <ac:grpSpMk id="7" creationId="{05402C13-B099-4DBD-92DE-98F5CB68241D}"/>
          </ac:grpSpMkLst>
        </pc:grpChg>
        <pc:grpChg chg="add">
          <ac:chgData name="Fernando Barbosa" userId="26e508f0-5e45-4ff3-9cbc-2459c82fe5c2" providerId="ADAL" clId="{1F43F054-D54A-422C-AACD-F0DA29864722}" dt="2023-08-23T20:12:21.642" v="1540"/>
          <ac:grpSpMkLst>
            <pc:docMk/>
            <pc:sldMk cId="821349131" sldId="3978"/>
            <ac:grpSpMk id="12" creationId="{BA870EC1-6B13-4740-9323-D8F512C08E9C}"/>
          </ac:grpSpMkLst>
        </pc:grpChg>
        <pc:graphicFrameChg chg="modGraphic">
          <ac:chgData name="Fernando Barbosa" userId="26e508f0-5e45-4ff3-9cbc-2459c82fe5c2" providerId="ADAL" clId="{1F43F054-D54A-422C-AACD-F0DA29864722}" dt="2023-08-23T20:53:01.749" v="2198" actId="20577"/>
          <ac:graphicFrameMkLst>
            <pc:docMk/>
            <pc:sldMk cId="821349131" sldId="3978"/>
            <ac:graphicFrameMk id="2" creationId="{DA16DC96-740B-498D-BDA8-2E4DFFB51360}"/>
          </ac:graphicFrameMkLst>
        </pc:graphicFrameChg>
      </pc:sldChg>
      <pc:sldChg chg="addSp delSp modSp add del">
        <pc:chgData name="Fernando Barbosa" userId="26e508f0-5e45-4ff3-9cbc-2459c82fe5c2" providerId="ADAL" clId="{1F43F054-D54A-422C-AACD-F0DA29864722}" dt="2023-08-23T17:33:28.718" v="497" actId="2696"/>
        <pc:sldMkLst>
          <pc:docMk/>
          <pc:sldMk cId="2339719979" sldId="3979"/>
        </pc:sldMkLst>
        <pc:spChg chg="del">
          <ac:chgData name="Fernando Barbosa" userId="26e508f0-5e45-4ff3-9cbc-2459c82fe5c2" providerId="ADAL" clId="{1F43F054-D54A-422C-AACD-F0DA29864722}" dt="2023-08-23T14:16:46.828" v="473"/>
          <ac:spMkLst>
            <pc:docMk/>
            <pc:sldMk cId="2339719979" sldId="3979"/>
            <ac:spMk id="2" creationId="{26AAC1E4-E62D-4E9D-B72F-C4B900ED9431}"/>
          </ac:spMkLst>
        </pc:spChg>
        <pc:spChg chg="del">
          <ac:chgData name="Fernando Barbosa" userId="26e508f0-5e45-4ff3-9cbc-2459c82fe5c2" providerId="ADAL" clId="{1F43F054-D54A-422C-AACD-F0DA29864722}" dt="2023-08-23T14:16:44.019" v="472"/>
          <ac:spMkLst>
            <pc:docMk/>
            <pc:sldMk cId="2339719979" sldId="3979"/>
            <ac:spMk id="3" creationId="{0E0268AA-057E-4F69-8F78-38D84FD51683}"/>
          </ac:spMkLst>
        </pc:spChg>
        <pc:picChg chg="add del mod">
          <ac:chgData name="Fernando Barbosa" userId="26e508f0-5e45-4ff3-9cbc-2459c82fe5c2" providerId="ADAL" clId="{1F43F054-D54A-422C-AACD-F0DA29864722}" dt="2023-08-23T14:17:47.792" v="479"/>
          <ac:picMkLst>
            <pc:docMk/>
            <pc:sldMk cId="2339719979" sldId="3979"/>
            <ac:picMk id="5" creationId="{4CF92056-1E18-4E0E-974B-099420A1C6D7}"/>
          </ac:picMkLst>
        </pc:picChg>
        <pc:picChg chg="add del mod">
          <ac:chgData name="Fernando Barbosa" userId="26e508f0-5e45-4ff3-9cbc-2459c82fe5c2" providerId="ADAL" clId="{1F43F054-D54A-422C-AACD-F0DA29864722}" dt="2023-08-23T14:21:45.981" v="485"/>
          <ac:picMkLst>
            <pc:docMk/>
            <pc:sldMk cId="2339719979" sldId="3979"/>
            <ac:picMk id="6" creationId="{B798B1E5-84A2-4CB4-BC6E-0C5664C14943}"/>
          </ac:picMkLst>
        </pc:picChg>
        <pc:picChg chg="add mod">
          <ac:chgData name="Fernando Barbosa" userId="26e508f0-5e45-4ff3-9cbc-2459c82fe5c2" providerId="ADAL" clId="{1F43F054-D54A-422C-AACD-F0DA29864722}" dt="2023-08-23T14:22:54.606" v="488" actId="1076"/>
          <ac:picMkLst>
            <pc:docMk/>
            <pc:sldMk cId="2339719979" sldId="3979"/>
            <ac:picMk id="7" creationId="{66443B11-1B33-4F3C-897E-52B4A38FAB2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outoutuk.org/2013/08/21/theblock-protecting-childrens-innocence-or-is-the-government-invading-our-right-to-privacy/" TargetMode="External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outoutuk.org/2013/08/21/theblock-protecting-childrens-innocence-or-is-the-government-invading-our-right-to-privacy/" TargetMode="External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B6514-E388-44A7-97CC-D0544C3E7688}" type="doc">
      <dgm:prSet loTypeId="urn:microsoft.com/office/officeart/2005/8/layout/hList7" loCatId="process" qsTypeId="urn:microsoft.com/office/officeart/2005/8/quickstyle/simple1" qsCatId="simple" csTypeId="urn:microsoft.com/office/officeart/2005/8/colors/accent2_2" csCatId="accent2" phldr="1"/>
      <dgm:spPr/>
    </dgm:pt>
    <dgm:pt modelId="{85C4FABB-7045-4CF9-B121-A6C2C2A4A12E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>
              <a:latin typeface="Arial"/>
            </a:rPr>
            <a:t>Switch </a:t>
          </a:r>
          <a:r>
            <a:rPr lang="en-US" dirty="0"/>
            <a:t>/</a:t>
          </a:r>
          <a:r>
            <a:rPr lang="en-US" dirty="0">
              <a:latin typeface="Arial"/>
            </a:rPr>
            <a:t> Server / Link-Exchange: </a:t>
          </a:r>
          <a:br>
            <a:rPr lang="en-US" dirty="0">
              <a:latin typeface="Arial"/>
            </a:rPr>
          </a:br>
          <a:r>
            <a:rPr lang="en-US" dirty="0">
              <a:latin typeface="Arial"/>
            </a:rPr>
            <a:t>Readout</a:t>
          </a:r>
          <a:endParaRPr lang="en-US" dirty="0"/>
        </a:p>
      </dgm:t>
    </dgm:pt>
    <dgm:pt modelId="{F87D00B8-91A1-42DC-81D8-B337D15E370B}" type="parTrans" cxnId="{9FABA2F6-4519-4AF6-A00D-E81E77DE9F9C}">
      <dgm:prSet/>
      <dgm:spPr/>
      <dgm:t>
        <a:bodyPr/>
        <a:lstStyle/>
        <a:p>
          <a:endParaRPr lang="en-US"/>
        </a:p>
      </dgm:t>
    </dgm:pt>
    <dgm:pt modelId="{FBB162A0-352C-4E79-914C-447EE55D7BE6}" type="sibTrans" cxnId="{9FABA2F6-4519-4AF6-A00D-E81E77DE9F9C}">
      <dgm:prSet/>
      <dgm:spPr/>
      <dgm:t>
        <a:bodyPr/>
        <a:lstStyle/>
        <a:p>
          <a:endParaRPr lang="en-US"/>
        </a:p>
      </dgm:t>
    </dgm:pt>
    <dgm:pt modelId="{2A945B79-2D22-4CCD-BF41-D3A62212B13E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</a:t>
          </a:r>
          <a:r>
            <a:rPr lang="en-US" dirty="0"/>
            <a:t>Server</a:t>
          </a:r>
          <a:r>
            <a:rPr lang="en-US" dirty="0">
              <a:latin typeface="Arial"/>
            </a:rPr>
            <a:t>: Processing</a:t>
          </a:r>
          <a:endParaRPr lang="en-US" dirty="0"/>
        </a:p>
      </dgm:t>
    </dgm:pt>
    <dgm:pt modelId="{754062B8-01AF-47AC-9379-2E8791D5F353}" type="parTrans" cxnId="{99DE0289-AC57-42FA-8902-F8067FE327B3}">
      <dgm:prSet/>
      <dgm:spPr/>
      <dgm:t>
        <a:bodyPr/>
        <a:lstStyle/>
        <a:p>
          <a:endParaRPr lang="en-US"/>
        </a:p>
      </dgm:t>
    </dgm:pt>
    <dgm:pt modelId="{67A1D5ED-1213-476B-B104-553E43DA0914}" type="sibTrans" cxnId="{99DE0289-AC57-42FA-8902-F8067FE327B3}">
      <dgm:prSet/>
      <dgm:spPr/>
      <dgm:t>
        <a:bodyPr/>
        <a:lstStyle/>
        <a:p>
          <a:endParaRPr lang="en-US"/>
        </a:p>
      </dgm:t>
    </dgm:pt>
    <dgm:pt modelId="{E71B3AE4-0FE2-40BB-8CC6-96686ABBD7E8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Server: Buffer</a:t>
          </a:r>
          <a:endParaRPr lang="en-US" dirty="0"/>
        </a:p>
      </dgm:t>
    </dgm:pt>
    <dgm:pt modelId="{374F0A70-E6B9-45BD-934F-2789020FC41E}" type="parTrans" cxnId="{188D7BA9-0CC5-435B-876D-4162C9E7F413}">
      <dgm:prSet/>
      <dgm:spPr/>
      <dgm:t>
        <a:bodyPr/>
        <a:lstStyle/>
        <a:p>
          <a:endParaRPr lang="en-US"/>
        </a:p>
      </dgm:t>
    </dgm:pt>
    <dgm:pt modelId="{C2C6B480-6308-4042-812E-186124A5A2BB}" type="sibTrans" cxnId="{188D7BA9-0CC5-435B-876D-4162C9E7F413}">
      <dgm:prSet/>
      <dgm:spPr/>
      <dgm:t>
        <a:bodyPr/>
        <a:lstStyle/>
        <a:p>
          <a:endParaRPr lang="en-US"/>
        </a:p>
      </dgm:t>
    </dgm:pt>
    <dgm:pt modelId="{C90A9725-10A3-4381-A517-1913CFE4D6C6}" type="pres">
      <dgm:prSet presAssocID="{A7EB6514-E388-44A7-97CC-D0544C3E7688}" presName="Name0" presStyleCnt="0">
        <dgm:presLayoutVars>
          <dgm:dir/>
          <dgm:resizeHandles val="exact"/>
        </dgm:presLayoutVars>
      </dgm:prSet>
      <dgm:spPr/>
    </dgm:pt>
    <dgm:pt modelId="{5F06223B-90AF-49B8-B1E3-24377065B0BB}" type="pres">
      <dgm:prSet presAssocID="{A7EB6514-E388-44A7-97CC-D0544C3E7688}" presName="fgShape" presStyleLbl="fgShp" presStyleIdx="0" presStyleCnt="1"/>
      <dgm:spPr>
        <a:solidFill>
          <a:schemeClr val="bg2">
            <a:lumMod val="90000"/>
          </a:schemeClr>
        </a:solidFill>
      </dgm:spPr>
    </dgm:pt>
    <dgm:pt modelId="{8B49EEBD-EAD7-41F2-9455-C8ABC43B4AC6}" type="pres">
      <dgm:prSet presAssocID="{A7EB6514-E388-44A7-97CC-D0544C3E7688}" presName="linComp" presStyleCnt="0"/>
      <dgm:spPr/>
    </dgm:pt>
    <dgm:pt modelId="{99CF9F22-4E5C-4D32-9E01-94C346A91112}" type="pres">
      <dgm:prSet presAssocID="{85C4FABB-7045-4CF9-B121-A6C2C2A4A12E}" presName="compNode" presStyleCnt="0"/>
      <dgm:spPr/>
    </dgm:pt>
    <dgm:pt modelId="{AEE6F706-CFE0-4DAF-95B8-626C1B0EDF5E}" type="pres">
      <dgm:prSet presAssocID="{85C4FABB-7045-4CF9-B121-A6C2C2A4A12E}" presName="bkgdShape" presStyleLbl="node1" presStyleIdx="0" presStyleCnt="3"/>
      <dgm:spPr/>
    </dgm:pt>
    <dgm:pt modelId="{58873ACE-4A9F-4613-B5DE-4223EF657CFD}" type="pres">
      <dgm:prSet presAssocID="{85C4FABB-7045-4CF9-B121-A6C2C2A4A12E}" presName="nodeTx" presStyleLbl="node1" presStyleIdx="0" presStyleCnt="3">
        <dgm:presLayoutVars>
          <dgm:bulletEnabled val="1"/>
        </dgm:presLayoutVars>
      </dgm:prSet>
      <dgm:spPr/>
    </dgm:pt>
    <dgm:pt modelId="{99C856FD-528C-4260-985C-C913E073D192}" type="pres">
      <dgm:prSet presAssocID="{85C4FABB-7045-4CF9-B121-A6C2C2A4A12E}" presName="invisiNode" presStyleLbl="node1" presStyleIdx="0" presStyleCnt="3"/>
      <dgm:spPr/>
    </dgm:pt>
    <dgm:pt modelId="{F5FC3735-B578-4F99-B0BE-DB3B65368754}" type="pres">
      <dgm:prSet presAssocID="{85C4FABB-7045-4CF9-B121-A6C2C2A4A12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  <dgm:pt modelId="{9AF594C9-017C-47BE-A242-B330A674AD34}" type="pres">
      <dgm:prSet presAssocID="{FBB162A0-352C-4E79-914C-447EE55D7BE6}" presName="sibTrans" presStyleLbl="sibTrans2D1" presStyleIdx="0" presStyleCnt="0"/>
      <dgm:spPr/>
    </dgm:pt>
    <dgm:pt modelId="{BCC0F198-7425-44ED-AD9A-ADE962EF20D3}" type="pres">
      <dgm:prSet presAssocID="{2A945B79-2D22-4CCD-BF41-D3A62212B13E}" presName="compNode" presStyleCnt="0"/>
      <dgm:spPr/>
    </dgm:pt>
    <dgm:pt modelId="{D7049A83-CC8A-4535-A7DF-E576C2CE2E20}" type="pres">
      <dgm:prSet presAssocID="{2A945B79-2D22-4CCD-BF41-D3A62212B13E}" presName="bkgdShape" presStyleLbl="node1" presStyleIdx="1" presStyleCnt="3"/>
      <dgm:spPr/>
    </dgm:pt>
    <dgm:pt modelId="{6491D04C-E618-49D0-8543-E34A5628B5AB}" type="pres">
      <dgm:prSet presAssocID="{2A945B79-2D22-4CCD-BF41-D3A62212B13E}" presName="nodeTx" presStyleLbl="node1" presStyleIdx="1" presStyleCnt="3">
        <dgm:presLayoutVars>
          <dgm:bulletEnabled val="1"/>
        </dgm:presLayoutVars>
      </dgm:prSet>
      <dgm:spPr/>
    </dgm:pt>
    <dgm:pt modelId="{1BC72E50-0E3F-4B22-A4FB-4119E6AE6EB0}" type="pres">
      <dgm:prSet presAssocID="{2A945B79-2D22-4CCD-BF41-D3A62212B13E}" presName="invisiNode" presStyleLbl="node1" presStyleIdx="1" presStyleCnt="3"/>
      <dgm:spPr/>
    </dgm:pt>
    <dgm:pt modelId="{2C581FC9-AC91-4CF7-BFA7-BFE98BA026F2}" type="pres">
      <dgm:prSet presAssocID="{2A945B79-2D22-4CCD-BF41-D3A62212B13E}" presName="imagNode" presStyleLbl="fgImgPlace1" presStyleIdx="1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  <dgm:pt modelId="{2E88449E-7416-46B3-BF28-89FEA9DC55D8}" type="pres">
      <dgm:prSet presAssocID="{67A1D5ED-1213-476B-B104-553E43DA0914}" presName="sibTrans" presStyleLbl="sibTrans2D1" presStyleIdx="0" presStyleCnt="0"/>
      <dgm:spPr/>
    </dgm:pt>
    <dgm:pt modelId="{3EC0F487-F3B8-4C2F-851A-842537EC8174}" type="pres">
      <dgm:prSet presAssocID="{E71B3AE4-0FE2-40BB-8CC6-96686ABBD7E8}" presName="compNode" presStyleCnt="0"/>
      <dgm:spPr/>
    </dgm:pt>
    <dgm:pt modelId="{54BAF7B3-38E5-4042-A828-611B95C3D67D}" type="pres">
      <dgm:prSet presAssocID="{E71B3AE4-0FE2-40BB-8CC6-96686ABBD7E8}" presName="bkgdShape" presStyleLbl="node1" presStyleIdx="2" presStyleCnt="3"/>
      <dgm:spPr/>
    </dgm:pt>
    <dgm:pt modelId="{9681FD35-A744-4C0A-9A39-43B50D77D018}" type="pres">
      <dgm:prSet presAssocID="{E71B3AE4-0FE2-40BB-8CC6-96686ABBD7E8}" presName="nodeTx" presStyleLbl="node1" presStyleIdx="2" presStyleCnt="3">
        <dgm:presLayoutVars>
          <dgm:bulletEnabled val="1"/>
        </dgm:presLayoutVars>
      </dgm:prSet>
      <dgm:spPr/>
    </dgm:pt>
    <dgm:pt modelId="{05891A6B-5A1F-4A43-B388-0A3C057BA950}" type="pres">
      <dgm:prSet presAssocID="{E71B3AE4-0FE2-40BB-8CC6-96686ABBD7E8}" presName="invisiNode" presStyleLbl="node1" presStyleIdx="2" presStyleCnt="3"/>
      <dgm:spPr/>
    </dgm:pt>
    <dgm:pt modelId="{F62A1F84-336D-4817-A0FA-2AE4A5C3D31F}" type="pres">
      <dgm:prSet presAssocID="{E71B3AE4-0FE2-40BB-8CC6-96686ABBD7E8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</dgm:ptLst>
  <dgm:cxnLst>
    <dgm:cxn modelId="{7F3B2710-267E-4D63-B1C7-D201DAF8C5CB}" type="presOf" srcId="{A7EB6514-E388-44A7-97CC-D0544C3E7688}" destId="{C90A9725-10A3-4381-A517-1913CFE4D6C6}" srcOrd="0" destOrd="0" presId="urn:microsoft.com/office/officeart/2005/8/layout/hList7"/>
    <dgm:cxn modelId="{DE3B195B-0CC1-4830-A748-9EC834A41599}" type="presOf" srcId="{85C4FABB-7045-4CF9-B121-A6C2C2A4A12E}" destId="{58873ACE-4A9F-4613-B5DE-4223EF657CFD}" srcOrd="1" destOrd="0" presId="urn:microsoft.com/office/officeart/2005/8/layout/hList7"/>
    <dgm:cxn modelId="{FB90B45E-CD32-4DAA-B2F3-3F5BAA7217F0}" type="presOf" srcId="{E71B3AE4-0FE2-40BB-8CC6-96686ABBD7E8}" destId="{54BAF7B3-38E5-4042-A828-611B95C3D67D}" srcOrd="0" destOrd="0" presId="urn:microsoft.com/office/officeart/2005/8/layout/hList7"/>
    <dgm:cxn modelId="{5D840A5F-3297-4937-A3A2-BCB3E0D412FB}" type="presOf" srcId="{E71B3AE4-0FE2-40BB-8CC6-96686ABBD7E8}" destId="{9681FD35-A744-4C0A-9A39-43B50D77D018}" srcOrd="1" destOrd="0" presId="urn:microsoft.com/office/officeart/2005/8/layout/hList7"/>
    <dgm:cxn modelId="{0AAC3F57-8F5F-4326-8FF2-79A486812577}" type="presOf" srcId="{2A945B79-2D22-4CCD-BF41-D3A62212B13E}" destId="{6491D04C-E618-49D0-8543-E34A5628B5AB}" srcOrd="1" destOrd="0" presId="urn:microsoft.com/office/officeart/2005/8/layout/hList7"/>
    <dgm:cxn modelId="{7B739D83-9169-4302-A6CB-13555A386AD5}" type="presOf" srcId="{FBB162A0-352C-4E79-914C-447EE55D7BE6}" destId="{9AF594C9-017C-47BE-A242-B330A674AD34}" srcOrd="0" destOrd="0" presId="urn:microsoft.com/office/officeart/2005/8/layout/hList7"/>
    <dgm:cxn modelId="{99DE0289-AC57-42FA-8902-F8067FE327B3}" srcId="{A7EB6514-E388-44A7-97CC-D0544C3E7688}" destId="{2A945B79-2D22-4CCD-BF41-D3A62212B13E}" srcOrd="1" destOrd="0" parTransId="{754062B8-01AF-47AC-9379-2E8791D5F353}" sibTransId="{67A1D5ED-1213-476B-B104-553E43DA0914}"/>
    <dgm:cxn modelId="{B298C59A-A0DA-43C6-9148-68C220FF58A6}" type="presOf" srcId="{85C4FABB-7045-4CF9-B121-A6C2C2A4A12E}" destId="{AEE6F706-CFE0-4DAF-95B8-626C1B0EDF5E}" srcOrd="0" destOrd="0" presId="urn:microsoft.com/office/officeart/2005/8/layout/hList7"/>
    <dgm:cxn modelId="{DDDB9DA4-4A7A-40AC-8CB8-1056CC5817F1}" type="presOf" srcId="{2A945B79-2D22-4CCD-BF41-D3A62212B13E}" destId="{D7049A83-CC8A-4535-A7DF-E576C2CE2E20}" srcOrd="0" destOrd="0" presId="urn:microsoft.com/office/officeart/2005/8/layout/hList7"/>
    <dgm:cxn modelId="{188D7BA9-0CC5-435B-876D-4162C9E7F413}" srcId="{A7EB6514-E388-44A7-97CC-D0544C3E7688}" destId="{E71B3AE4-0FE2-40BB-8CC6-96686ABBD7E8}" srcOrd="2" destOrd="0" parTransId="{374F0A70-E6B9-45BD-934F-2789020FC41E}" sibTransId="{C2C6B480-6308-4042-812E-186124A5A2BB}"/>
    <dgm:cxn modelId="{B2B56AEF-383C-4D00-B77E-CD432F06EF7E}" type="presOf" srcId="{67A1D5ED-1213-476B-B104-553E43DA0914}" destId="{2E88449E-7416-46B3-BF28-89FEA9DC55D8}" srcOrd="0" destOrd="0" presId="urn:microsoft.com/office/officeart/2005/8/layout/hList7"/>
    <dgm:cxn modelId="{9FABA2F6-4519-4AF6-A00D-E81E77DE9F9C}" srcId="{A7EB6514-E388-44A7-97CC-D0544C3E7688}" destId="{85C4FABB-7045-4CF9-B121-A6C2C2A4A12E}" srcOrd="0" destOrd="0" parTransId="{F87D00B8-91A1-42DC-81D8-B337D15E370B}" sibTransId="{FBB162A0-352C-4E79-914C-447EE55D7BE6}"/>
    <dgm:cxn modelId="{C349A33F-31B0-4610-B1F1-8A1AB63048F6}" type="presParOf" srcId="{C90A9725-10A3-4381-A517-1913CFE4D6C6}" destId="{5F06223B-90AF-49B8-B1E3-24377065B0BB}" srcOrd="0" destOrd="0" presId="urn:microsoft.com/office/officeart/2005/8/layout/hList7"/>
    <dgm:cxn modelId="{0E47BE5F-3B80-4DCF-809D-E87BA74181B3}" type="presParOf" srcId="{C90A9725-10A3-4381-A517-1913CFE4D6C6}" destId="{8B49EEBD-EAD7-41F2-9455-C8ABC43B4AC6}" srcOrd="1" destOrd="0" presId="urn:microsoft.com/office/officeart/2005/8/layout/hList7"/>
    <dgm:cxn modelId="{CDAEFCC6-931C-43A7-B8C0-D276CE5F76A1}" type="presParOf" srcId="{8B49EEBD-EAD7-41F2-9455-C8ABC43B4AC6}" destId="{99CF9F22-4E5C-4D32-9E01-94C346A91112}" srcOrd="0" destOrd="0" presId="urn:microsoft.com/office/officeart/2005/8/layout/hList7"/>
    <dgm:cxn modelId="{00DB92B6-EF0E-4734-A7E5-5E4FDA6822E3}" type="presParOf" srcId="{99CF9F22-4E5C-4D32-9E01-94C346A91112}" destId="{AEE6F706-CFE0-4DAF-95B8-626C1B0EDF5E}" srcOrd="0" destOrd="0" presId="urn:microsoft.com/office/officeart/2005/8/layout/hList7"/>
    <dgm:cxn modelId="{3E19E3F7-71E6-4920-B36C-F9AC5C523B66}" type="presParOf" srcId="{99CF9F22-4E5C-4D32-9E01-94C346A91112}" destId="{58873ACE-4A9F-4613-B5DE-4223EF657CFD}" srcOrd="1" destOrd="0" presId="urn:microsoft.com/office/officeart/2005/8/layout/hList7"/>
    <dgm:cxn modelId="{B57DF724-84BC-4B8A-AAF6-66DCBAE8C19C}" type="presParOf" srcId="{99CF9F22-4E5C-4D32-9E01-94C346A91112}" destId="{99C856FD-528C-4260-985C-C913E073D192}" srcOrd="2" destOrd="0" presId="urn:microsoft.com/office/officeart/2005/8/layout/hList7"/>
    <dgm:cxn modelId="{8E887049-A122-49FF-9D6D-33295A100D50}" type="presParOf" srcId="{99CF9F22-4E5C-4D32-9E01-94C346A91112}" destId="{F5FC3735-B578-4F99-B0BE-DB3B65368754}" srcOrd="3" destOrd="0" presId="urn:microsoft.com/office/officeart/2005/8/layout/hList7"/>
    <dgm:cxn modelId="{30AF7330-C2C2-4506-8E61-5C0D10E44660}" type="presParOf" srcId="{8B49EEBD-EAD7-41F2-9455-C8ABC43B4AC6}" destId="{9AF594C9-017C-47BE-A242-B330A674AD34}" srcOrd="1" destOrd="0" presId="urn:microsoft.com/office/officeart/2005/8/layout/hList7"/>
    <dgm:cxn modelId="{60D12AC9-CD34-40D8-9899-8A4BBEF75CB7}" type="presParOf" srcId="{8B49EEBD-EAD7-41F2-9455-C8ABC43B4AC6}" destId="{BCC0F198-7425-44ED-AD9A-ADE962EF20D3}" srcOrd="2" destOrd="0" presId="urn:microsoft.com/office/officeart/2005/8/layout/hList7"/>
    <dgm:cxn modelId="{A121D45C-23E6-44B0-8316-6163EED7F952}" type="presParOf" srcId="{BCC0F198-7425-44ED-AD9A-ADE962EF20D3}" destId="{D7049A83-CC8A-4535-A7DF-E576C2CE2E20}" srcOrd="0" destOrd="0" presId="urn:microsoft.com/office/officeart/2005/8/layout/hList7"/>
    <dgm:cxn modelId="{595479EF-2E6D-4395-8C1D-19C9BF9BACE2}" type="presParOf" srcId="{BCC0F198-7425-44ED-AD9A-ADE962EF20D3}" destId="{6491D04C-E618-49D0-8543-E34A5628B5AB}" srcOrd="1" destOrd="0" presId="urn:microsoft.com/office/officeart/2005/8/layout/hList7"/>
    <dgm:cxn modelId="{9C1BB218-B41E-4CD1-B965-35DFBEAA3E77}" type="presParOf" srcId="{BCC0F198-7425-44ED-AD9A-ADE962EF20D3}" destId="{1BC72E50-0E3F-4B22-A4FB-4119E6AE6EB0}" srcOrd="2" destOrd="0" presId="urn:microsoft.com/office/officeart/2005/8/layout/hList7"/>
    <dgm:cxn modelId="{096F585B-67C9-4CEE-A7C3-3BC78C3DABAA}" type="presParOf" srcId="{BCC0F198-7425-44ED-AD9A-ADE962EF20D3}" destId="{2C581FC9-AC91-4CF7-BFA7-BFE98BA026F2}" srcOrd="3" destOrd="0" presId="urn:microsoft.com/office/officeart/2005/8/layout/hList7"/>
    <dgm:cxn modelId="{5B6A4546-2B20-4EAB-BC26-A90BCF7A5C6B}" type="presParOf" srcId="{8B49EEBD-EAD7-41F2-9455-C8ABC43B4AC6}" destId="{2E88449E-7416-46B3-BF28-89FEA9DC55D8}" srcOrd="3" destOrd="0" presId="urn:microsoft.com/office/officeart/2005/8/layout/hList7"/>
    <dgm:cxn modelId="{577E4B9B-5E46-49FE-AE33-3F9605ED9885}" type="presParOf" srcId="{8B49EEBD-EAD7-41F2-9455-C8ABC43B4AC6}" destId="{3EC0F487-F3B8-4C2F-851A-842537EC8174}" srcOrd="4" destOrd="0" presId="urn:microsoft.com/office/officeart/2005/8/layout/hList7"/>
    <dgm:cxn modelId="{D69FE3A6-456F-4290-880F-B022527B6FBD}" type="presParOf" srcId="{3EC0F487-F3B8-4C2F-851A-842537EC8174}" destId="{54BAF7B3-38E5-4042-A828-611B95C3D67D}" srcOrd="0" destOrd="0" presId="urn:microsoft.com/office/officeart/2005/8/layout/hList7"/>
    <dgm:cxn modelId="{BD478853-9EB0-454C-9C2D-9447DFA9F671}" type="presParOf" srcId="{3EC0F487-F3B8-4C2F-851A-842537EC8174}" destId="{9681FD35-A744-4C0A-9A39-43B50D77D018}" srcOrd="1" destOrd="0" presId="urn:microsoft.com/office/officeart/2005/8/layout/hList7"/>
    <dgm:cxn modelId="{1C46D9D4-71BA-4347-84BE-9CEB6C0DCD37}" type="presParOf" srcId="{3EC0F487-F3B8-4C2F-851A-842537EC8174}" destId="{05891A6B-5A1F-4A43-B388-0A3C057BA950}" srcOrd="2" destOrd="0" presId="urn:microsoft.com/office/officeart/2005/8/layout/hList7"/>
    <dgm:cxn modelId="{A9D05BB5-1776-470F-968F-8D005356F02E}" type="presParOf" srcId="{3EC0F487-F3B8-4C2F-851A-842537EC8174}" destId="{F62A1F84-336D-4817-A0FA-2AE4A5C3D31F}" srcOrd="3" destOrd="0" presId="urn:microsoft.com/office/officeart/2005/8/layout/hList7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6F706-CFE0-4DAF-95B8-626C1B0EDF5E}">
      <dsp:nvSpPr>
        <dsp:cNvPr id="0" name=""/>
        <dsp:cNvSpPr/>
      </dsp:nvSpPr>
      <dsp:spPr>
        <a:xfrm>
          <a:off x="380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Switch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Server / Link-Exchange: </a:t>
          </a:r>
          <a:br>
            <a:rPr lang="en-US" sz="700" kern="1200" dirty="0">
              <a:latin typeface="Arial"/>
            </a:rPr>
          </a:br>
          <a:r>
            <a:rPr lang="en-US" sz="700" kern="1200" dirty="0">
              <a:latin typeface="Arial"/>
            </a:rPr>
            <a:t>Readout</a:t>
          </a:r>
          <a:endParaRPr lang="en-US" sz="700" kern="1200" dirty="0"/>
        </a:p>
      </dsp:txBody>
      <dsp:txXfrm>
        <a:off x="380" y="623745"/>
        <a:ext cx="591414" cy="623745"/>
      </dsp:txXfrm>
    </dsp:sp>
    <dsp:sp modelId="{F5FC3735-B578-4F99-B0BE-DB3B65368754}">
      <dsp:nvSpPr>
        <dsp:cNvPr id="0" name=""/>
        <dsp:cNvSpPr/>
      </dsp:nvSpPr>
      <dsp:spPr>
        <a:xfrm>
          <a:off x="36453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49A83-CC8A-4535-A7DF-E576C2CE2E20}">
      <dsp:nvSpPr>
        <dsp:cNvPr id="0" name=""/>
        <dsp:cNvSpPr/>
      </dsp:nvSpPr>
      <dsp:spPr>
        <a:xfrm>
          <a:off x="609537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Switch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Server</a:t>
          </a:r>
          <a:r>
            <a:rPr lang="en-US" sz="700" kern="1200" dirty="0">
              <a:latin typeface="Arial"/>
            </a:rPr>
            <a:t>: Processing</a:t>
          </a:r>
          <a:endParaRPr lang="en-US" sz="700" kern="1200" dirty="0"/>
        </a:p>
      </dsp:txBody>
      <dsp:txXfrm>
        <a:off x="609537" y="623745"/>
        <a:ext cx="591414" cy="623745"/>
      </dsp:txXfrm>
    </dsp:sp>
    <dsp:sp modelId="{2C581FC9-AC91-4CF7-BFA7-BFE98BA026F2}">
      <dsp:nvSpPr>
        <dsp:cNvPr id="0" name=""/>
        <dsp:cNvSpPr/>
      </dsp:nvSpPr>
      <dsp:spPr>
        <a:xfrm>
          <a:off x="645610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AF7B3-38E5-4042-A828-611B95C3D67D}">
      <dsp:nvSpPr>
        <dsp:cNvPr id="0" name=""/>
        <dsp:cNvSpPr/>
      </dsp:nvSpPr>
      <dsp:spPr>
        <a:xfrm>
          <a:off x="1218694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Switch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Server: Buffer</a:t>
          </a:r>
          <a:endParaRPr lang="en-US" sz="700" kern="1200" dirty="0"/>
        </a:p>
      </dsp:txBody>
      <dsp:txXfrm>
        <a:off x="1218694" y="623745"/>
        <a:ext cx="591414" cy="623745"/>
      </dsp:txXfrm>
    </dsp:sp>
    <dsp:sp modelId="{F62A1F84-336D-4817-A0FA-2AE4A5C3D31F}">
      <dsp:nvSpPr>
        <dsp:cNvPr id="0" name=""/>
        <dsp:cNvSpPr/>
      </dsp:nvSpPr>
      <dsp:spPr>
        <a:xfrm>
          <a:off x="1254767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6223B-90AF-49B8-B1E3-24377065B0BB}">
      <dsp:nvSpPr>
        <dsp:cNvPr id="0" name=""/>
        <dsp:cNvSpPr/>
      </dsp:nvSpPr>
      <dsp:spPr>
        <a:xfrm>
          <a:off x="72419" y="1247490"/>
          <a:ext cx="1665649" cy="233904"/>
        </a:xfrm>
        <a:prstGeom prst="leftRightArrow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0124-CB15-F14B-95E7-034535898AAC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69A9-FC5C-7947-AB95-626A37A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894-DCD4-164B-80FD-D55DD4330E80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B03-00AE-0540-9DF9-4B27BDA142D8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4B01-5F38-1B43-8299-277CC3016A34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44F-17B9-FB48-8338-0A1233FB437E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F9CC-D242-D342-B0B5-DED381761A59}" type="datetime1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F6E8-73CF-6544-8553-794C470F2E25}" type="datetime1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3825-04C1-3E4B-A82F-9B37335206D0}" type="datetime1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0E66-2570-B746-9259-DC53E0AC1017}" type="datetime1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C19-65D0-E64B-BAC6-C2E03DE9EF60}" type="datetime1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F73F-0E9A-7141-8C17-51C15C49D7D4}" type="datetime1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AF5FA7-DAFA-A74F-8057-22769DAD18BF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EBE4-441A-4AA0-A1CF-83C2AB6BE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88" y="1453755"/>
            <a:ext cx="8660088" cy="1774948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Electronics</a:t>
            </a:r>
            <a:br>
              <a:rPr lang="en-US" dirty="0"/>
            </a:br>
            <a:r>
              <a:rPr lang="en-US" dirty="0"/>
              <a:t>EIC Comprehensive Design Review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0BE25-9F46-4902-AC33-000AA2A37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4355" y="3645638"/>
            <a:ext cx="5707110" cy="1588214"/>
          </a:xfrm>
        </p:spPr>
        <p:txBody>
          <a:bodyPr>
            <a:normAutofit/>
          </a:bodyPr>
          <a:lstStyle/>
          <a:p>
            <a:r>
              <a:rPr lang="en-US" sz="2000" dirty="0"/>
              <a:t>Fernando Barbosa (TJNAF)</a:t>
            </a:r>
          </a:p>
          <a:p>
            <a:r>
              <a:rPr lang="en-US" sz="2000" dirty="0"/>
              <a:t>L3, Chief Electrical Engineer</a:t>
            </a:r>
          </a:p>
          <a:p>
            <a:r>
              <a:rPr lang="en-US" sz="1400" dirty="0"/>
              <a:t>30 August 2023</a:t>
            </a:r>
          </a:p>
        </p:txBody>
      </p:sp>
    </p:spTree>
    <p:extLst>
      <p:ext uri="{BB962C8B-B14F-4D97-AF65-F5344CB8AC3E}">
        <p14:creationId xmlns:p14="http://schemas.microsoft.com/office/powerpoint/2010/main" val="202559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87" y="170150"/>
            <a:ext cx="7016694" cy="800092"/>
          </a:xfrm>
        </p:spPr>
        <p:txBody>
          <a:bodyPr>
            <a:normAutofit/>
          </a:bodyPr>
          <a:lstStyle/>
          <a:p>
            <a:r>
              <a:rPr lang="en-US" sz="2000" dirty="0"/>
              <a:t>eRD109 – R&amp;D Initiatives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01DE1-A17E-0B4A-B632-486D932E527D}"/>
              </a:ext>
            </a:extLst>
          </p:cNvPr>
          <p:cNvSpPr txBox="1"/>
          <p:nvPr/>
        </p:nvSpPr>
        <p:spPr>
          <a:xfrm>
            <a:off x="433587" y="847141"/>
            <a:ext cx="8364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Addresses ASIC and Electronics R&amp;D needs.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FY23 Proposals submitted in October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 awards took longer than expected.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FY24 Proposals submitted in July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 awards should now be in synch with FY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Continuation of previous work.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Duration of 4 Years.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ASIC &amp; Electronics: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Discrete/COTS – Calorimeters,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12-14 bit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H2GCROC – Calorimeters,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10 bit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EICROC - AC-LGAD, pixel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FCFD – AC-LGAD, strip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ALCOR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p.e.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SALSA – MPGD.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follows and more details at DAC R&amp;D Review 31 August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E25E55-CF7D-4105-A1D8-3C9D1EEF0C02}"/>
              </a:ext>
            </a:extLst>
          </p:cNvPr>
          <p:cNvGrpSpPr/>
          <p:nvPr/>
        </p:nvGrpSpPr>
        <p:grpSpPr>
          <a:xfrm>
            <a:off x="6189009" y="424855"/>
            <a:ext cx="2422555" cy="365125"/>
            <a:chOff x="6189009" y="424855"/>
            <a:chExt cx="2422555" cy="365125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C295E8EE-8404-4299-A2ED-DDE70FA461D6}"/>
                </a:ext>
              </a:extLst>
            </p:cNvPr>
            <p:cNvSpPr txBox="1"/>
            <p:nvPr/>
          </p:nvSpPr>
          <p:spPr>
            <a:xfrm>
              <a:off x="6189009" y="424855"/>
              <a:ext cx="2422555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1, 2, 5, 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BB4FB2-F3BD-48E2-9E4D-7AF0FFBD509C}"/>
                </a:ext>
              </a:extLst>
            </p:cNvPr>
            <p:cNvSpPr/>
            <p:nvPr/>
          </p:nvSpPr>
          <p:spPr>
            <a:xfrm>
              <a:off x="6189010" y="424856"/>
              <a:ext cx="2422554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816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331CB-C928-4B31-9659-EB23D496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2428FFE-0F30-462F-B458-EA0370DB54C9}"/>
              </a:ext>
            </a:extLst>
          </p:cNvPr>
          <p:cNvSpPr txBox="1">
            <a:spLocks/>
          </p:cNvSpPr>
          <p:nvPr/>
        </p:nvSpPr>
        <p:spPr>
          <a:xfrm>
            <a:off x="467544" y="542819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/>
              <a:t>Calorimeters – </a:t>
            </a:r>
            <a:r>
              <a:rPr lang="en-US" sz="2000" dirty="0" err="1"/>
              <a:t>SiPMs</a:t>
            </a:r>
            <a:r>
              <a:rPr lang="en-US" sz="2000" dirty="0"/>
              <a:t> – Discrete/COTS </a:t>
            </a:r>
            <a:r>
              <a:rPr lang="en-US" sz="1400" dirty="0"/>
              <a:t>(IU)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3255186-49AA-474B-AB75-3E85CA7F315B}"/>
              </a:ext>
            </a:extLst>
          </p:cNvPr>
          <p:cNvSpPr txBox="1">
            <a:spLocks/>
          </p:cNvSpPr>
          <p:nvPr/>
        </p:nvSpPr>
        <p:spPr>
          <a:xfrm>
            <a:off x="467544" y="1035345"/>
            <a:ext cx="5642844" cy="1521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Waveform Digitizer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12/14-bit TI ADC3422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Microsemi MPF100T-FCVG484E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Polarfire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(radiation hard FPGA)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CERN DC/DC converter bPOL12V_V6 or LTC3601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Cabling, Power, Cooling, Packaging.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6AEE6BB-70F8-4274-A164-3AB9313F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2000" dirty="0"/>
              <a:t>Summary of Electronics Developments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CA696-2436-4E37-98A0-E4EE46D15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584" y="606686"/>
            <a:ext cx="2059660" cy="1833943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90A6C95-C7AA-48EC-B802-2F77A1CDAC5C}"/>
              </a:ext>
            </a:extLst>
          </p:cNvPr>
          <p:cNvSpPr txBox="1">
            <a:spLocks/>
          </p:cNvSpPr>
          <p:nvPr/>
        </p:nvSpPr>
        <p:spPr>
          <a:xfrm>
            <a:off x="5985370" y="2427718"/>
            <a:ext cx="2874220" cy="1191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Design, Fab: FY23 –FY24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+ Beam: FY24 – FY25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Article: FY25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Production: FY25 – FY26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79FC2B5-0891-4D0E-AD6E-127F69966978}"/>
              </a:ext>
            </a:extLst>
          </p:cNvPr>
          <p:cNvSpPr txBox="1">
            <a:spLocks/>
          </p:cNvSpPr>
          <p:nvPr/>
        </p:nvSpPr>
        <p:spPr>
          <a:xfrm>
            <a:off x="467544" y="2666162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/>
              <a:t>Calorimeters – </a:t>
            </a:r>
            <a:r>
              <a:rPr lang="en-US" sz="2000" dirty="0" err="1"/>
              <a:t>SiPMs</a:t>
            </a:r>
            <a:r>
              <a:rPr lang="en-US" sz="2000" dirty="0"/>
              <a:t> – b) H2GCROC variant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(OMEGA/IN2P3/ORNL)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79D274-0E78-460C-B8D8-F166269BA27B}"/>
              </a:ext>
            </a:extLst>
          </p:cNvPr>
          <p:cNvGrpSpPr/>
          <p:nvPr/>
        </p:nvGrpSpPr>
        <p:grpSpPr>
          <a:xfrm>
            <a:off x="4501287" y="3678783"/>
            <a:ext cx="2823127" cy="1751497"/>
            <a:chOff x="301652" y="830443"/>
            <a:chExt cx="3363111" cy="238066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7A34091-1BAE-4333-A658-40A5CDE05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652" y="830443"/>
              <a:ext cx="3363111" cy="2017867"/>
            </a:xfrm>
            <a:prstGeom prst="rect">
              <a:avLst/>
            </a:prstGeom>
          </p:spPr>
        </p:pic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187551CA-AEA5-4B87-94AE-4CAAB440D2B3}"/>
                </a:ext>
              </a:extLst>
            </p:cNvPr>
            <p:cNvSpPr/>
            <p:nvPr/>
          </p:nvSpPr>
          <p:spPr>
            <a:xfrm rot="16200000">
              <a:off x="836631" y="2371104"/>
              <a:ext cx="164970" cy="93324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E943D0-2D11-4B1D-ADD5-6B158EEEC5F2}"/>
                </a:ext>
              </a:extLst>
            </p:cNvPr>
            <p:cNvSpPr txBox="1"/>
            <p:nvPr/>
          </p:nvSpPr>
          <p:spPr>
            <a:xfrm>
              <a:off x="521080" y="2920213"/>
              <a:ext cx="864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24407B"/>
                  </a:solidFill>
                </a:rPr>
                <a:t>No Change</a:t>
              </a: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8D42CD8B-3F84-4FC5-8BD6-310D3E24D9C6}"/>
                </a:ext>
              </a:extLst>
            </p:cNvPr>
            <p:cNvSpPr/>
            <p:nvPr/>
          </p:nvSpPr>
          <p:spPr>
            <a:xfrm rot="16200000">
              <a:off x="2304374" y="1915779"/>
              <a:ext cx="154388" cy="18544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832F38-0F67-46F0-81DD-449FD3821DC2}"/>
                </a:ext>
              </a:extLst>
            </p:cNvPr>
            <p:cNvSpPr txBox="1"/>
            <p:nvPr/>
          </p:nvSpPr>
          <p:spPr>
            <a:xfrm>
              <a:off x="1433808" y="2934113"/>
              <a:ext cx="1875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24407B"/>
                  </a:solidFill>
                </a:rPr>
                <a:t>Modify trig, mem, CLK dist.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EEEA8A5-04E7-4424-B0BF-067BE6EE4D66}"/>
              </a:ext>
            </a:extLst>
          </p:cNvPr>
          <p:cNvSpPr txBox="1"/>
          <p:nvPr/>
        </p:nvSpPr>
        <p:spPr>
          <a:xfrm>
            <a:off x="467544" y="3317004"/>
            <a:ext cx="3963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1D, 72 </a:t>
            </a:r>
            <a:r>
              <a:rPr lang="en-US" sz="1600" kern="0" dirty="0" err="1">
                <a:solidFill>
                  <a:prstClr val="black"/>
                </a:solidFill>
              </a:rPr>
              <a:t>ch.</a:t>
            </a:r>
            <a:r>
              <a:rPr lang="en-US" sz="1600" kern="0" dirty="0">
                <a:solidFill>
                  <a:prstClr val="black"/>
                </a:solidFill>
              </a:rPr>
              <a:t> (</a:t>
            </a:r>
            <a:r>
              <a:rPr lang="en-US" sz="1600" kern="0" dirty="0" err="1">
                <a:solidFill>
                  <a:prstClr val="black"/>
                </a:solidFill>
              </a:rPr>
              <a:t>ePIC</a:t>
            </a:r>
            <a:r>
              <a:rPr lang="en-US" sz="1600" kern="0" dirty="0">
                <a:solidFill>
                  <a:prstClr val="black"/>
                </a:solidFill>
              </a:rPr>
              <a:t> will use 64 </a:t>
            </a:r>
            <a:r>
              <a:rPr lang="en-US" sz="1600" kern="0" dirty="0" err="1">
                <a:solidFill>
                  <a:prstClr val="black"/>
                </a:solidFill>
              </a:rPr>
              <a:t>ch</a:t>
            </a:r>
            <a:r>
              <a:rPr lang="en-US" sz="1600" kern="0" dirty="0">
                <a:solidFill>
                  <a:prstClr val="black"/>
                </a:solidFill>
              </a:rPr>
              <a:t> of these)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65 nm CMOS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Charge (ADC+TOT) + Time (TOA)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</a:rPr>
              <a:t>Cdin</a:t>
            </a:r>
            <a:r>
              <a:rPr lang="en-US" sz="1600" kern="0" dirty="0">
                <a:solidFill>
                  <a:prstClr val="black"/>
                </a:solidFill>
              </a:rPr>
              <a:t>: 5-50 pF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Dynamic Range: 1-10 </a:t>
            </a:r>
            <a:r>
              <a:rPr lang="en-US" sz="1600" kern="0" dirty="0" err="1">
                <a:solidFill>
                  <a:prstClr val="black"/>
                </a:solidFill>
              </a:rPr>
              <a:t>pC</a:t>
            </a:r>
            <a:endParaRPr lang="en-US" sz="1600" kern="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Timing: 100-120 </a:t>
            </a:r>
            <a:r>
              <a:rPr lang="en-US" sz="1600" kern="0" dirty="0" err="1">
                <a:solidFill>
                  <a:prstClr val="black"/>
                </a:solidFill>
              </a:rPr>
              <a:t>ps</a:t>
            </a:r>
            <a:endParaRPr lang="en-US" sz="1600" kern="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ADC: 10b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39.4 MHz operation from BX 98.5 MHz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Links: 1260.8 Mbps @ 39.4 MHz, multiple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Power: 10-15 </a:t>
            </a:r>
            <a:r>
              <a:rPr lang="en-US" sz="1600" kern="0" dirty="0" err="1">
                <a:solidFill>
                  <a:prstClr val="black"/>
                </a:solidFill>
              </a:rPr>
              <a:t>mW</a:t>
            </a:r>
            <a:r>
              <a:rPr lang="en-US" sz="1600" kern="0" dirty="0">
                <a:solidFill>
                  <a:prstClr val="black"/>
                </a:solidFill>
              </a:rPr>
              <a:t>/</a:t>
            </a:r>
            <a:r>
              <a:rPr lang="en-US" sz="1600" kern="0" dirty="0" err="1">
                <a:solidFill>
                  <a:prstClr val="black"/>
                </a:solidFill>
              </a:rPr>
              <a:t>ch</a:t>
            </a:r>
            <a:endParaRPr lang="en-US" sz="1600" kern="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Radiation tolerant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A4C7D99-D925-4EFB-BF5E-D368F844AD73}"/>
              </a:ext>
            </a:extLst>
          </p:cNvPr>
          <p:cNvSpPr txBox="1">
            <a:spLocks/>
          </p:cNvSpPr>
          <p:nvPr/>
        </p:nvSpPr>
        <p:spPr>
          <a:xfrm>
            <a:off x="4810140" y="5618923"/>
            <a:ext cx="3866316" cy="91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Backend: FY23 - FY24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H2GCROC (ePIROCv0) : FY24 – FY25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H2GCROC (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ePIROC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FY26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5E3FDA89-813F-4C5F-BB91-A42C916BC89C}"/>
              </a:ext>
            </a:extLst>
          </p:cNvPr>
          <p:cNvSpPr/>
          <p:nvPr/>
        </p:nvSpPr>
        <p:spPr>
          <a:xfrm rot="16200000">
            <a:off x="4436042" y="2052776"/>
            <a:ext cx="69449" cy="1996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3B945F0-AF24-49D0-994A-88BD0D157D82}"/>
              </a:ext>
            </a:extLst>
          </p:cNvPr>
          <p:cNvSpPr txBox="1">
            <a:spLocks/>
          </p:cNvSpPr>
          <p:nvPr/>
        </p:nvSpPr>
        <p:spPr>
          <a:xfrm>
            <a:off x="4023402" y="3163195"/>
            <a:ext cx="955769" cy="291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/>
              <a:t>ePIROC</a:t>
            </a:r>
            <a:endParaRPr lang="en-US" sz="1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DDC5FE-69B4-4E36-85DD-A94596044407}"/>
              </a:ext>
            </a:extLst>
          </p:cNvPr>
          <p:cNvGrpSpPr/>
          <p:nvPr/>
        </p:nvGrpSpPr>
        <p:grpSpPr>
          <a:xfrm>
            <a:off x="6110388" y="230476"/>
            <a:ext cx="2422555" cy="365125"/>
            <a:chOff x="6189009" y="424855"/>
            <a:chExt cx="2422555" cy="365125"/>
          </a:xfrm>
        </p:grpSpPr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CDB9E488-E48B-4671-A1A7-B8616098FA4A}"/>
                </a:ext>
              </a:extLst>
            </p:cNvPr>
            <p:cNvSpPr txBox="1"/>
            <p:nvPr/>
          </p:nvSpPr>
          <p:spPr>
            <a:xfrm>
              <a:off x="6189009" y="424855"/>
              <a:ext cx="2422555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1, 2, 5,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FE88DA-9616-4C67-9886-1D68663804FC}"/>
                </a:ext>
              </a:extLst>
            </p:cNvPr>
            <p:cNvSpPr/>
            <p:nvPr/>
          </p:nvSpPr>
          <p:spPr>
            <a:xfrm>
              <a:off x="6189010" y="424856"/>
              <a:ext cx="2422554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09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2000" dirty="0"/>
              <a:t>AC-LGAD pixel – EICROC </a:t>
            </a:r>
            <a:r>
              <a:rPr lang="en-US" sz="1400" dirty="0"/>
              <a:t>(OMEGA/IN2P3/</a:t>
            </a:r>
            <a:r>
              <a:rPr lang="en-US" sz="1400" dirty="0" err="1"/>
              <a:t>IJCLab</a:t>
            </a:r>
            <a:r>
              <a:rPr lang="en-US" sz="1400" dirty="0"/>
              <a:t>/CEA-IRFU/AGH)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03894E-12CB-4914-9E2A-18C18E77BEC6}"/>
              </a:ext>
            </a:extLst>
          </p:cNvPr>
          <p:cNvGrpSpPr/>
          <p:nvPr/>
        </p:nvGrpSpPr>
        <p:grpSpPr>
          <a:xfrm>
            <a:off x="4713033" y="1030566"/>
            <a:ext cx="4232322" cy="1585235"/>
            <a:chOff x="370458" y="748658"/>
            <a:chExt cx="4232322" cy="158523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5BF1A84-4716-45D9-94E6-22E81C9FA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458" y="913212"/>
              <a:ext cx="4232322" cy="1420681"/>
            </a:xfrm>
            <a:prstGeom prst="rect">
              <a:avLst/>
            </a:prstGeom>
          </p:spPr>
        </p:pic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C36A53BE-85B2-4A35-9692-2828E1C5E895}"/>
                </a:ext>
              </a:extLst>
            </p:cNvPr>
            <p:cNvSpPr txBox="1">
              <a:spLocks/>
            </p:cNvSpPr>
            <p:nvPr/>
          </p:nvSpPr>
          <p:spPr>
            <a:xfrm>
              <a:off x="1935196" y="748658"/>
              <a:ext cx="2026730" cy="3249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i="1" dirty="0">
                  <a:solidFill>
                    <a:srgbClr val="0000FF"/>
                  </a:solidFill>
                </a:rPr>
                <a:t>One pixel – EICROC0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D27D9D6B-31A1-4821-B0F3-266D04DCA0DB}"/>
                </a:ext>
              </a:extLst>
            </p:cNvPr>
            <p:cNvSpPr txBox="1">
              <a:spLocks/>
            </p:cNvSpPr>
            <p:nvPr/>
          </p:nvSpPr>
          <p:spPr>
            <a:xfrm>
              <a:off x="650936" y="933109"/>
              <a:ext cx="807277" cy="2696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i="1" dirty="0">
                  <a:solidFill>
                    <a:srgbClr val="0000FF"/>
                  </a:solidFill>
                </a:rPr>
                <a:t>Sensor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B4F539F-47DC-4776-8D18-270DA558B167}"/>
              </a:ext>
            </a:extLst>
          </p:cNvPr>
          <p:cNvSpPr txBox="1"/>
          <p:nvPr/>
        </p:nvSpPr>
        <p:spPr>
          <a:xfrm>
            <a:off x="467544" y="594411"/>
            <a:ext cx="3963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2D, 32x32 pixel readout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65 nm CMOS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Preamp, Discriminator, TOA, ADC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</a:rPr>
              <a:t>Cdin</a:t>
            </a:r>
            <a:r>
              <a:rPr lang="en-US" sz="1600" kern="0" dirty="0">
                <a:solidFill>
                  <a:prstClr val="black"/>
                </a:solidFill>
              </a:rPr>
              <a:t>: 1-5 pF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Dynamic Range: 1-50 </a:t>
            </a:r>
            <a:r>
              <a:rPr lang="en-US" sz="1600" kern="0" dirty="0" err="1">
                <a:solidFill>
                  <a:prstClr val="black"/>
                </a:solidFill>
              </a:rPr>
              <a:t>fC</a:t>
            </a:r>
            <a:endParaRPr lang="en-US" sz="1600" kern="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Timing: 15-20 </a:t>
            </a:r>
            <a:r>
              <a:rPr lang="en-US" sz="1600" kern="0" dirty="0" err="1">
                <a:solidFill>
                  <a:prstClr val="black"/>
                </a:solidFill>
              </a:rPr>
              <a:t>ps</a:t>
            </a:r>
            <a:endParaRPr lang="en-US" sz="1600" kern="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ADC: 8b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39.4 MHz operation from BX 98.5 MHz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Links: 1260.8 Mbps @ 39.4 MHz, multiple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Power: &lt;1 </a:t>
            </a:r>
            <a:r>
              <a:rPr lang="en-US" sz="1600" kern="0" dirty="0" err="1">
                <a:solidFill>
                  <a:prstClr val="black"/>
                </a:solidFill>
              </a:rPr>
              <a:t>mW</a:t>
            </a:r>
            <a:r>
              <a:rPr lang="en-US" sz="1600" kern="0" dirty="0">
                <a:solidFill>
                  <a:prstClr val="black"/>
                </a:solidFill>
              </a:rPr>
              <a:t>/</a:t>
            </a:r>
            <a:r>
              <a:rPr lang="en-US" sz="1600" kern="0" dirty="0" err="1">
                <a:solidFill>
                  <a:prstClr val="black"/>
                </a:solidFill>
              </a:rPr>
              <a:t>ch</a:t>
            </a:r>
            <a:endParaRPr lang="en-US" sz="1600" kern="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Packaging: </a:t>
            </a:r>
            <a:r>
              <a:rPr lang="en-US" sz="1600" kern="0" dirty="0" err="1">
                <a:solidFill>
                  <a:prstClr val="black"/>
                </a:solidFill>
              </a:rPr>
              <a:t>Bump+Wire</a:t>
            </a:r>
            <a:r>
              <a:rPr lang="en-US" sz="1600" kern="0" dirty="0">
                <a:solidFill>
                  <a:prstClr val="black"/>
                </a:solidFill>
              </a:rPr>
              <a:t> bonds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Radiation tolerant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2817BC0-F43B-4FF9-9DAE-91D74959AB81}"/>
              </a:ext>
            </a:extLst>
          </p:cNvPr>
          <p:cNvSpPr txBox="1">
            <a:spLocks/>
          </p:cNvSpPr>
          <p:nvPr/>
        </p:nvSpPr>
        <p:spPr>
          <a:xfrm>
            <a:off x="5800788" y="2549260"/>
            <a:ext cx="2736417" cy="1161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EICROC0: FY23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EICROC0_v1: FY23 – FY24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EICROC1: FY24 – FY25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EICROC2: FY26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A2F229-8891-4217-9FCB-F09C80929D49}"/>
              </a:ext>
            </a:extLst>
          </p:cNvPr>
          <p:cNvSpPr txBox="1">
            <a:spLocks/>
          </p:cNvSpPr>
          <p:nvPr/>
        </p:nvSpPr>
        <p:spPr>
          <a:xfrm>
            <a:off x="467544" y="3485973"/>
            <a:ext cx="7360938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/>
              <a:t>AC-LGAD strip – FCFD </a:t>
            </a:r>
            <a:r>
              <a:rPr lang="en-US" sz="1400" dirty="0"/>
              <a:t>(FNAL)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BCAE7DE-2B7C-4236-B844-7FCE0F0B6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205188"/>
            <a:ext cx="2824401" cy="246221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C8DB2E2-1A4B-4ADC-8148-EF96FE8B7766}"/>
              </a:ext>
            </a:extLst>
          </p:cNvPr>
          <p:cNvSpPr txBox="1"/>
          <p:nvPr/>
        </p:nvSpPr>
        <p:spPr>
          <a:xfrm>
            <a:off x="3415437" y="4003107"/>
            <a:ext cx="52610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128 </a:t>
            </a:r>
            <a:r>
              <a:rPr lang="en-US" sz="1600" kern="0" dirty="0" err="1">
                <a:solidFill>
                  <a:prstClr val="black"/>
                </a:solidFill>
              </a:rPr>
              <a:t>ch</a:t>
            </a:r>
            <a:r>
              <a:rPr lang="en-US" sz="1600" kern="0" dirty="0">
                <a:solidFill>
                  <a:prstClr val="black"/>
                </a:solidFill>
              </a:rPr>
              <a:t> strip readout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65 nm CMOS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Constant Fraction Discriminator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Plus TDC, ADC, interfaces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</a:rPr>
              <a:t>Cdin</a:t>
            </a:r>
            <a:r>
              <a:rPr lang="en-US" sz="1600" kern="0" dirty="0">
                <a:solidFill>
                  <a:prstClr val="black"/>
                </a:solidFill>
              </a:rPr>
              <a:t>:  &lt;15 pF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Dynamic Range: 5-40 </a:t>
            </a:r>
            <a:r>
              <a:rPr lang="en-US" sz="1600" kern="0" dirty="0" err="1">
                <a:solidFill>
                  <a:prstClr val="black"/>
                </a:solidFill>
              </a:rPr>
              <a:t>fC</a:t>
            </a:r>
            <a:endParaRPr lang="en-US" sz="1600" kern="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Timing: 10-30 </a:t>
            </a:r>
            <a:r>
              <a:rPr lang="en-US" sz="1600" kern="0" dirty="0" err="1">
                <a:solidFill>
                  <a:prstClr val="black"/>
                </a:solidFill>
              </a:rPr>
              <a:t>ps</a:t>
            </a:r>
            <a:endParaRPr lang="en-US" sz="1600" kern="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Links: ~Gbps, multiple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Considerable synergy with FNAL need for FCFD.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3D97525-B689-4B86-A189-4B0C5C8B342D}"/>
              </a:ext>
            </a:extLst>
          </p:cNvPr>
          <p:cNvSpPr txBox="1">
            <a:spLocks/>
          </p:cNvSpPr>
          <p:nvPr/>
        </p:nvSpPr>
        <p:spPr>
          <a:xfrm>
            <a:off x="6277771" y="5146317"/>
            <a:ext cx="2811004" cy="1018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FCFDv1: FY23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FCFDv2: FY24 – FY25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FCFDv3: FY25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07004C-3F96-4335-9C9D-665E7B71528D}"/>
              </a:ext>
            </a:extLst>
          </p:cNvPr>
          <p:cNvGrpSpPr/>
          <p:nvPr/>
        </p:nvGrpSpPr>
        <p:grpSpPr>
          <a:xfrm>
            <a:off x="6045947" y="663502"/>
            <a:ext cx="2422555" cy="365125"/>
            <a:chOff x="6189009" y="424855"/>
            <a:chExt cx="2422555" cy="365125"/>
          </a:xfrm>
        </p:grpSpPr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9BFFBFB2-FF30-4E4E-B854-695BD90E415F}"/>
                </a:ext>
              </a:extLst>
            </p:cNvPr>
            <p:cNvSpPr txBox="1"/>
            <p:nvPr/>
          </p:nvSpPr>
          <p:spPr>
            <a:xfrm>
              <a:off x="6189009" y="424855"/>
              <a:ext cx="2422555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1, 2, 5, 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B9738-ACD3-4258-857C-C22CE0BC4C04}"/>
                </a:ext>
              </a:extLst>
            </p:cNvPr>
            <p:cNvSpPr/>
            <p:nvPr/>
          </p:nvSpPr>
          <p:spPr>
            <a:xfrm>
              <a:off x="6189010" y="424856"/>
              <a:ext cx="2422554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95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7D20-7867-4077-A2C1-157476E7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5D245-34FC-4E76-91B9-D07B3EB85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50"/>
          <a:stretch/>
        </p:blipFill>
        <p:spPr>
          <a:xfrm>
            <a:off x="6852894" y="445142"/>
            <a:ext cx="2111460" cy="197148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7D8209-7BFA-451F-BAC9-180B746DF4B1}"/>
              </a:ext>
            </a:extLst>
          </p:cNvPr>
          <p:cNvSpPr txBox="1">
            <a:spLocks/>
          </p:cNvSpPr>
          <p:nvPr/>
        </p:nvSpPr>
        <p:spPr>
          <a:xfrm>
            <a:off x="613893" y="772886"/>
            <a:ext cx="7981467" cy="3062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kern="100" dirty="0">
                <a:latin typeface="+mn-lt"/>
              </a:rPr>
              <a:t>2D 8x8 pixel readout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kern="100" dirty="0">
                <a:latin typeface="+mn-lt"/>
              </a:rPr>
              <a:t>110 nm CMOS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kern="100" dirty="0">
                <a:latin typeface="+mn-lt"/>
              </a:rPr>
              <a:t>Dual polarity, RCG Amplification, conditioning, inhibit , digitization.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kern="100" dirty="0">
                <a:latin typeface="+mn-lt"/>
              </a:rPr>
              <a:t>Modes of operation: single-photon tagging or time and charge.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kern="100" dirty="0" err="1">
                <a:latin typeface="+mn-lt"/>
              </a:rPr>
              <a:t>Triggerless</a:t>
            </a:r>
            <a:r>
              <a:rPr lang="en-US" sz="1600" kern="100" dirty="0">
                <a:latin typeface="+mn-lt"/>
              </a:rPr>
              <a:t> and triggered operation.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kern="100" dirty="0">
                <a:latin typeface="+mn-lt"/>
              </a:rPr>
              <a:t>25 </a:t>
            </a:r>
            <a:r>
              <a:rPr lang="en-US" sz="1600" kern="100" dirty="0" err="1">
                <a:latin typeface="+mn-lt"/>
              </a:rPr>
              <a:t>ps</a:t>
            </a:r>
            <a:r>
              <a:rPr lang="en-US" sz="1600" kern="100" dirty="0">
                <a:latin typeface="+mn-lt"/>
              </a:rPr>
              <a:t> TDCs, TOA+TOT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kern="100" dirty="0">
                <a:latin typeface="+mn-lt"/>
              </a:rPr>
              <a:t>5 MHz input 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kern="100" dirty="0">
                <a:latin typeface="+mn-lt"/>
              </a:rPr>
              <a:t>4 or 8x 640 Mbps LVDS links.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kern="100" dirty="0">
                <a:latin typeface="+mn-lt"/>
              </a:rPr>
              <a:t>SPI configuration.</a:t>
            </a:r>
          </a:p>
          <a:p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184809-0959-4CA3-8165-EC77CA0A3DAF}"/>
              </a:ext>
            </a:extLst>
          </p:cNvPr>
          <p:cNvSpPr txBox="1">
            <a:spLocks/>
          </p:cNvSpPr>
          <p:nvPr/>
        </p:nvSpPr>
        <p:spPr>
          <a:xfrm>
            <a:off x="613893" y="231058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 err="1"/>
              <a:t>dRICH</a:t>
            </a:r>
            <a:r>
              <a:rPr lang="en-US" sz="2000" dirty="0"/>
              <a:t> – </a:t>
            </a:r>
            <a:r>
              <a:rPr lang="en-US" sz="2000" dirty="0" err="1"/>
              <a:t>SiPM</a:t>
            </a:r>
            <a:r>
              <a:rPr lang="en-US" sz="2000" dirty="0"/>
              <a:t> – ALCOR </a:t>
            </a:r>
            <a:r>
              <a:rPr lang="en-US" sz="1400" dirty="0"/>
              <a:t>(INFN)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DA15C8-C98B-4DF9-AE93-92B187A192B6}"/>
              </a:ext>
            </a:extLst>
          </p:cNvPr>
          <p:cNvSpPr txBox="1">
            <a:spLocks/>
          </p:cNvSpPr>
          <p:nvPr/>
        </p:nvSpPr>
        <p:spPr>
          <a:xfrm>
            <a:off x="6260626" y="2543213"/>
            <a:ext cx="2611231" cy="885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v2: FY23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v3: FY24 – FY26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v4: FY26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CF09CF-028E-4D45-B9CD-DFDE9787D7AA}"/>
              </a:ext>
            </a:extLst>
          </p:cNvPr>
          <p:cNvSpPr txBox="1">
            <a:spLocks/>
          </p:cNvSpPr>
          <p:nvPr/>
        </p:nvSpPr>
        <p:spPr>
          <a:xfrm>
            <a:off x="613893" y="3497369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/>
              <a:t>MPGD – SALSA </a:t>
            </a:r>
            <a:r>
              <a:rPr lang="en-US" sz="1400" dirty="0"/>
              <a:t>(CEA-</a:t>
            </a:r>
            <a:r>
              <a:rPr lang="en-US" sz="1400" dirty="0" err="1"/>
              <a:t>Saclay</a:t>
            </a:r>
            <a:r>
              <a:rPr lang="en-US" sz="1400" dirty="0"/>
              <a:t>, U. Sao Paulo)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F2E365-4E1C-4A12-9F26-25842BE49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790" r="67104"/>
          <a:stretch/>
        </p:blipFill>
        <p:spPr>
          <a:xfrm>
            <a:off x="6852894" y="3696721"/>
            <a:ext cx="1464149" cy="129765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3A7603B-7671-412F-BC0B-4901A0811C8B}"/>
              </a:ext>
            </a:extLst>
          </p:cNvPr>
          <p:cNvSpPr txBox="1">
            <a:spLocks/>
          </p:cNvSpPr>
          <p:nvPr/>
        </p:nvSpPr>
        <p:spPr>
          <a:xfrm>
            <a:off x="613893" y="3962978"/>
            <a:ext cx="6055451" cy="248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64 Ch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65 nm CMOS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Peaking time: 50 – 500 ns;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Inputs: </a:t>
            </a:r>
            <a:r>
              <a:rPr lang="en-US" sz="1600" dirty="0" err="1">
                <a:latin typeface="+mn-lt"/>
              </a:rPr>
              <a:t>Cdin</a:t>
            </a:r>
            <a:r>
              <a:rPr lang="en-US" sz="1600" dirty="0">
                <a:latin typeface="+mn-lt"/>
              </a:rPr>
              <a:t>&lt;200 pF; Dual polarity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ADC: 12 bits, 5 – 50 MSPS.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Extensive data processing capabilities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I2C configuration.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+mn-lt"/>
              </a:rPr>
              <a:t>Triggerless</a:t>
            </a:r>
            <a:r>
              <a:rPr lang="en-US" sz="1600" dirty="0">
                <a:latin typeface="+mn-lt"/>
              </a:rPr>
              <a:t> and triggered operation;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Several 1 Gbps links.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Power: 15 </a:t>
            </a:r>
            <a:r>
              <a:rPr lang="en-US" sz="1600" dirty="0" err="1">
                <a:latin typeface="+mn-lt"/>
              </a:rPr>
              <a:t>mW</a:t>
            </a:r>
            <a:r>
              <a:rPr lang="en-US" sz="1600" dirty="0">
                <a:latin typeface="+mn-lt"/>
              </a:rPr>
              <a:t>/Ch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8D2C9F3-4905-4F8C-B87A-5921BD2DC26B}"/>
              </a:ext>
            </a:extLst>
          </p:cNvPr>
          <p:cNvSpPr txBox="1">
            <a:spLocks/>
          </p:cNvSpPr>
          <p:nvPr/>
        </p:nvSpPr>
        <p:spPr>
          <a:xfrm>
            <a:off x="6260626" y="5026357"/>
            <a:ext cx="2202513" cy="1159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SALSA1: FY23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SALSA2: FY24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SALSAf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FY25 – FY26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SALSA: FY26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B4BEB5-B76B-4EDA-94BC-546321251DDE}"/>
              </a:ext>
            </a:extLst>
          </p:cNvPr>
          <p:cNvGrpSpPr/>
          <p:nvPr/>
        </p:nvGrpSpPr>
        <p:grpSpPr>
          <a:xfrm>
            <a:off x="4335572" y="424855"/>
            <a:ext cx="2422555" cy="365125"/>
            <a:chOff x="6189009" y="424855"/>
            <a:chExt cx="2422555" cy="365125"/>
          </a:xfrm>
        </p:grpSpPr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DCE919E8-C1FA-4891-9A2E-B294C6A6CC0B}"/>
                </a:ext>
              </a:extLst>
            </p:cNvPr>
            <p:cNvSpPr txBox="1"/>
            <p:nvPr/>
          </p:nvSpPr>
          <p:spPr>
            <a:xfrm>
              <a:off x="6189009" y="424855"/>
              <a:ext cx="2422555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1, 2, 5, 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A5328E-9D21-4343-A4D2-3487F3E2CB3D}"/>
                </a:ext>
              </a:extLst>
            </p:cNvPr>
            <p:cNvSpPr/>
            <p:nvPr/>
          </p:nvSpPr>
          <p:spPr>
            <a:xfrm>
              <a:off x="6189010" y="424856"/>
              <a:ext cx="2422554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629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331CB-C928-4B31-9659-EB23D496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14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2428FFE-0F30-462F-B458-EA0370DB54C9}"/>
              </a:ext>
            </a:extLst>
          </p:cNvPr>
          <p:cNvSpPr txBox="1">
            <a:spLocks/>
          </p:cNvSpPr>
          <p:nvPr/>
        </p:nvSpPr>
        <p:spPr>
          <a:xfrm>
            <a:off x="547687" y="136524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/>
              <a:t>Scope of the effort</a:t>
            </a:r>
            <a:endParaRPr lang="en-US" sz="1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16DC96-740B-498D-BDA8-2E4DFFB51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50766"/>
              </p:ext>
            </p:extLst>
          </p:nvPr>
        </p:nvGraphicFramePr>
        <p:xfrm>
          <a:off x="1175658" y="1397000"/>
          <a:ext cx="660762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521">
                  <a:extLst>
                    <a:ext uri="{9D8B030D-6E8A-4147-A177-3AD203B41FA5}">
                      <a16:colId xmlns:a16="http://schemas.microsoft.com/office/drawing/2014/main" val="1723603135"/>
                    </a:ext>
                  </a:extLst>
                </a:gridCol>
                <a:gridCol w="1524221">
                  <a:extLst>
                    <a:ext uri="{9D8B030D-6E8A-4147-A177-3AD203B41FA5}">
                      <a16:colId xmlns:a16="http://schemas.microsoft.com/office/drawing/2014/main" val="1649113492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379897752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32411687"/>
                    </a:ext>
                  </a:extLst>
                </a:gridCol>
                <a:gridCol w="1360715">
                  <a:extLst>
                    <a:ext uri="{9D8B030D-6E8A-4147-A177-3AD203B41FA5}">
                      <a16:colId xmlns:a16="http://schemas.microsoft.com/office/drawing/2014/main" val="1472731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#ASICs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#Wafers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E/P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</a:t>
                      </a:r>
                      <a:r>
                        <a:rPr lang="en-US" dirty="0" err="1"/>
                        <a:t>ch</a:t>
                      </a:r>
                      <a:r>
                        <a:rPr lang="en-US" dirty="0"/>
                        <a:t>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29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Discrete/COTS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711 digitizers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03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H2GCROC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0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EICROC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83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44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ALCOR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49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3021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9F3DFF2-1B80-4F88-844A-168B2DB58529}"/>
              </a:ext>
            </a:extLst>
          </p:cNvPr>
          <p:cNvSpPr txBox="1"/>
          <p:nvPr/>
        </p:nvSpPr>
        <p:spPr>
          <a:xfrm>
            <a:off x="626937" y="649269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prstClr val="black"/>
                </a:solidFill>
              </a:rPr>
              <a:t>Approximate quantities and costs.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Costs include mask sets, fabrication and packaging,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wrt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quantities needed.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6F3F8-4BC0-4F72-8A9C-A35B1CD3DC24}"/>
              </a:ext>
            </a:extLst>
          </p:cNvPr>
          <p:cNvSpPr txBox="1"/>
          <p:nvPr/>
        </p:nvSpPr>
        <p:spPr>
          <a:xfrm>
            <a:off x="626937" y="4122226"/>
            <a:ext cx="7658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prstClr val="black"/>
                </a:solidFill>
              </a:rPr>
              <a:t>For 12” (300 mm) wafers, ~500 chips per wafer.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prstClr val="black"/>
                </a:solidFill>
              </a:rPr>
              <a:t>It may be possible to merge H2GCROC and EICROC for lower costs.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prstClr val="black"/>
                </a:solidFill>
              </a:rPr>
              <a:t>MPW – Multiple Project Wafer run – most of eRD109: &lt;$25 k – 3 months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prstClr val="black"/>
                </a:solidFill>
              </a:rPr>
              <a:t>Engineering (E) run - &lt;25 wafers: $350 k – 6 – 8 months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prstClr val="black"/>
                </a:solidFill>
              </a:rPr>
              <a:t>Production (P) run: $250 k masks + $5 k per wafer – 1 year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prstClr val="black"/>
                </a:solidFill>
              </a:rPr>
              <a:t>Packaging: $3-$5 per chip.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870EC1-6B13-4740-9323-D8F512C08E9C}"/>
              </a:ext>
            </a:extLst>
          </p:cNvPr>
          <p:cNvGrpSpPr/>
          <p:nvPr/>
        </p:nvGrpSpPr>
        <p:grpSpPr>
          <a:xfrm>
            <a:off x="6189009" y="424855"/>
            <a:ext cx="2422555" cy="365125"/>
            <a:chOff x="6189009" y="424855"/>
            <a:chExt cx="2422555" cy="365125"/>
          </a:xfrm>
        </p:grpSpPr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01B75058-0DF7-476F-A954-26A4BF06E5C7}"/>
                </a:ext>
              </a:extLst>
            </p:cNvPr>
            <p:cNvSpPr txBox="1"/>
            <p:nvPr/>
          </p:nvSpPr>
          <p:spPr>
            <a:xfrm>
              <a:off x="6189009" y="424855"/>
              <a:ext cx="2422555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1, 2, 5, 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F626E8-9193-45FE-942E-9C47E66956B9}"/>
                </a:ext>
              </a:extLst>
            </p:cNvPr>
            <p:cNvSpPr/>
            <p:nvPr/>
          </p:nvSpPr>
          <p:spPr>
            <a:xfrm>
              <a:off x="6189010" y="424856"/>
              <a:ext cx="2422554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4">
            <a:extLst>
              <a:ext uri="{FF2B5EF4-FFF2-40B4-BE49-F238E27FC236}">
                <a16:creationId xmlns:a16="http://schemas.microsoft.com/office/drawing/2014/main" id="{8645C920-6818-4CDA-A913-2BD7D974203F}"/>
              </a:ext>
            </a:extLst>
          </p:cNvPr>
          <p:cNvSpPr txBox="1"/>
          <p:nvPr/>
        </p:nvSpPr>
        <p:spPr>
          <a:xfrm>
            <a:off x="7783287" y="2148325"/>
            <a:ext cx="109449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65 nm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02032C06-5641-4CD7-985E-AC0605DA7E9A}"/>
              </a:ext>
            </a:extLst>
          </p:cNvPr>
          <p:cNvSpPr txBox="1"/>
          <p:nvPr/>
        </p:nvSpPr>
        <p:spPr>
          <a:xfrm>
            <a:off x="7783286" y="2528868"/>
            <a:ext cx="109449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65 nm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46B1A6A-7F93-409D-815B-91DCE2740742}"/>
              </a:ext>
            </a:extLst>
          </p:cNvPr>
          <p:cNvSpPr txBox="1"/>
          <p:nvPr/>
        </p:nvSpPr>
        <p:spPr>
          <a:xfrm>
            <a:off x="7783287" y="2880331"/>
            <a:ext cx="109449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65 nm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F2A46DDC-8C6F-49B5-AA86-AAD41892F38B}"/>
              </a:ext>
            </a:extLst>
          </p:cNvPr>
          <p:cNvSpPr txBox="1"/>
          <p:nvPr/>
        </p:nvSpPr>
        <p:spPr>
          <a:xfrm>
            <a:off x="7783287" y="3260874"/>
            <a:ext cx="109449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110 nm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67A90AAD-2A32-4113-A850-600C5C25445D}"/>
              </a:ext>
            </a:extLst>
          </p:cNvPr>
          <p:cNvSpPr txBox="1"/>
          <p:nvPr/>
        </p:nvSpPr>
        <p:spPr>
          <a:xfrm>
            <a:off x="7783287" y="3616874"/>
            <a:ext cx="109449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65 nm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0728BC22-2C82-452B-A859-413BB9CC5709}"/>
              </a:ext>
            </a:extLst>
          </p:cNvPr>
          <p:cNvSpPr txBox="1"/>
          <p:nvPr/>
        </p:nvSpPr>
        <p:spPr>
          <a:xfrm>
            <a:off x="7783287" y="1791260"/>
            <a:ext cx="109449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COTS</a:t>
            </a:r>
          </a:p>
        </p:txBody>
      </p:sp>
    </p:spTree>
    <p:extLst>
      <p:ext uri="{BB962C8B-B14F-4D97-AF65-F5344CB8AC3E}">
        <p14:creationId xmlns:p14="http://schemas.microsoft.com/office/powerpoint/2010/main" val="82134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6524"/>
            <a:ext cx="7886700" cy="800092"/>
          </a:xfrm>
        </p:spPr>
        <p:txBody>
          <a:bodyPr>
            <a:normAutofit/>
          </a:bodyPr>
          <a:lstStyle/>
          <a:p>
            <a:r>
              <a:rPr lang="en-US" sz="2000" dirty="0"/>
              <a:t>EIC Electronics Needs  -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15</a:t>
            </a:fld>
            <a:endParaRPr lang="en-US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67544" y="710971"/>
            <a:ext cx="82192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10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  <a:cs typeface="Arial" panose="020B0604020202020204" pitchFamily="34" charset="0"/>
              </a:rPr>
              <a:t>ASICs</a:t>
            </a:r>
            <a:r>
              <a:rPr lang="en-US" sz="1600" dirty="0">
                <a:cs typeface="Arial" panose="020B0604020202020204" pitchFamily="34" charset="0"/>
              </a:rPr>
              <a:t> – Application Specific Integrated Circuits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  <a:cs typeface="Arial" panose="020B0604020202020204" pitchFamily="34" charset="0"/>
              </a:rPr>
              <a:t>Electronic components &amp; PCBs </a:t>
            </a:r>
            <a:r>
              <a:rPr lang="en-US" sz="1600" dirty="0">
                <a:cs typeface="Arial" panose="020B0604020202020204" pitchFamily="34" charset="0"/>
              </a:rPr>
              <a:t>– consignment/turnkey fabrication - Qty. &lt; 1,000.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  <a:cs typeface="Arial" panose="020B0604020202020204" pitchFamily="34" charset="0"/>
              </a:rPr>
              <a:t>Cabling</a:t>
            </a:r>
            <a:r>
              <a:rPr lang="en-US" sz="1600" dirty="0">
                <a:cs typeface="Arial" panose="020B0604020202020204" pitchFamily="34" charset="0"/>
              </a:rPr>
              <a:t> – Turnkey fabrication of cables and optical fibers (COTS) - Qty. &gt; 1,000.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  <a:cs typeface="Arial" panose="020B0604020202020204" pitchFamily="34" charset="0"/>
              </a:rPr>
              <a:t>Power Supplies </a:t>
            </a:r>
            <a:r>
              <a:rPr lang="en-US" sz="1600" dirty="0">
                <a:cs typeface="Arial" panose="020B0604020202020204" pitchFamily="34" charset="0"/>
              </a:rPr>
              <a:t>– Multi-channel, Low Noise, Floating, Modules: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cs typeface="Arial" panose="020B0604020202020204" pitchFamily="34" charset="0"/>
              </a:rPr>
              <a:t>Low Voltage (LV) - &lt; 15 VDC, 5 A – 10A range per channel. Qty. &lt; 1,000.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cs typeface="Arial" panose="020B0604020202020204" pitchFamily="34" charset="0"/>
              </a:rPr>
              <a:t>Bias - &lt; 100 VDC, mA range per channel. Qty. &lt; 10,000.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cs typeface="Arial" panose="020B0604020202020204" pitchFamily="34" charset="0"/>
              </a:rPr>
              <a:t>High Voltage (HV) - &lt; 8 kV, mA range per channel. Qty. &lt; 1,000.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  <a:cs typeface="Arial" panose="020B0604020202020204" pitchFamily="34" charset="0"/>
              </a:rPr>
              <a:t>Racks and Cooling</a:t>
            </a:r>
            <a:r>
              <a:rPr lang="en-US" sz="1600" dirty="0">
                <a:cs typeface="Arial" panose="020B0604020202020204" pitchFamily="34" charset="0"/>
              </a:rPr>
              <a:t> – COTS. Qty. &lt; 100.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5CC9C6-3D88-4457-8297-1379C3BCD225}"/>
              </a:ext>
            </a:extLst>
          </p:cNvPr>
          <p:cNvSpPr txBox="1">
            <a:spLocks/>
          </p:cNvSpPr>
          <p:nvPr/>
        </p:nvSpPr>
        <p:spPr>
          <a:xfrm>
            <a:off x="469413" y="2715554"/>
            <a:ext cx="7886700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/>
              <a:t>Infrastructure and Standards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1EA6-4E05-43C3-826C-FC5CEDA1A043}"/>
              </a:ext>
            </a:extLst>
          </p:cNvPr>
          <p:cNvSpPr txBox="1"/>
          <p:nvPr/>
        </p:nvSpPr>
        <p:spPr>
          <a:xfrm>
            <a:off x="467544" y="3314639"/>
            <a:ext cx="8205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i="1" kern="0" dirty="0">
                <a:solidFill>
                  <a:prstClr val="black"/>
                </a:solidFill>
              </a:rPr>
              <a:t>Environment	</a:t>
            </a:r>
            <a:r>
              <a:rPr lang="en-US" sz="1600" kern="0" dirty="0">
                <a:solidFill>
                  <a:prstClr val="black"/>
                </a:solidFill>
              </a:rPr>
              <a:t>	21°C ± 2°C, RH &lt;50%.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i="1" kern="0" dirty="0">
                <a:solidFill>
                  <a:prstClr val="black"/>
                </a:solidFill>
              </a:rPr>
              <a:t>Grounding</a:t>
            </a:r>
            <a:r>
              <a:rPr lang="en-US" sz="1600" kern="0" dirty="0">
                <a:solidFill>
                  <a:prstClr val="black"/>
                </a:solidFill>
              </a:rPr>
              <a:t>		In detector interaction region area by bonding of segregated loads via 					multiple, low inductance conductors to existing infrastructure.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i="1" kern="0" dirty="0">
                <a:solidFill>
                  <a:prstClr val="black"/>
                </a:solidFill>
              </a:rPr>
              <a:t>Cabling	</a:t>
            </a:r>
            <a:r>
              <a:rPr lang="en-US" sz="1600" kern="0" dirty="0">
                <a:solidFill>
                  <a:prstClr val="black"/>
                </a:solidFill>
              </a:rPr>
              <a:t>		NEC 2011 NFPA 70, UL CL2 or better.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i="1" kern="0" dirty="0">
                <a:solidFill>
                  <a:prstClr val="black"/>
                </a:solidFill>
              </a:rPr>
              <a:t>Cable Routing</a:t>
            </a:r>
            <a:r>
              <a:rPr lang="en-US" sz="1600" kern="0" dirty="0">
                <a:solidFill>
                  <a:prstClr val="black"/>
                </a:solidFill>
              </a:rPr>
              <a:t>	NECA/NEMA 105-2007. Open cable tray systems.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i="1" kern="0" dirty="0">
                <a:solidFill>
                  <a:prstClr val="black"/>
                </a:solidFill>
              </a:rPr>
              <a:t>EMI &amp; RFI</a:t>
            </a:r>
            <a:r>
              <a:rPr lang="en-US" sz="1600" kern="0" dirty="0">
                <a:solidFill>
                  <a:prstClr val="black"/>
                </a:solidFill>
              </a:rPr>
              <a:t>		FCC part 15, Class B, CISPR 11/EN55011 Class B, CISPR 22/EN 55022 Class B 				and EN 61000-6-3, or equivalent.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i="1" kern="0" dirty="0">
                <a:solidFill>
                  <a:prstClr val="black"/>
                </a:solidFill>
              </a:rPr>
              <a:t>Power Supplies</a:t>
            </a:r>
            <a:r>
              <a:rPr lang="en-US" sz="1600" kern="0" dirty="0">
                <a:solidFill>
                  <a:prstClr val="black"/>
                </a:solidFill>
              </a:rPr>
              <a:t>	Floating and referenced at the detector ground.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i="1" kern="0" dirty="0">
                <a:solidFill>
                  <a:prstClr val="black"/>
                </a:solidFill>
              </a:rPr>
              <a:t>Racks</a:t>
            </a:r>
            <a:r>
              <a:rPr lang="en-US" sz="1600" kern="0" dirty="0">
                <a:solidFill>
                  <a:prstClr val="black"/>
                </a:solidFill>
              </a:rPr>
              <a:t>			Open frame, COTS with cable managers.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NOTE: Exceptions or non-conformance to these standards must be approved prior to installation.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11BD00-FE00-40ED-B1DF-956C2541D233}"/>
              </a:ext>
            </a:extLst>
          </p:cNvPr>
          <p:cNvGrpSpPr/>
          <p:nvPr/>
        </p:nvGrpSpPr>
        <p:grpSpPr>
          <a:xfrm>
            <a:off x="6189010" y="424855"/>
            <a:ext cx="2191062" cy="365125"/>
            <a:chOff x="6189010" y="424855"/>
            <a:chExt cx="2191062" cy="365125"/>
          </a:xfrm>
        </p:grpSpPr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4DCD8362-92FB-4E39-A610-E202598111C3}"/>
                </a:ext>
              </a:extLst>
            </p:cNvPr>
            <p:cNvSpPr txBox="1"/>
            <p:nvPr/>
          </p:nvSpPr>
          <p:spPr>
            <a:xfrm>
              <a:off x="6189010" y="424855"/>
              <a:ext cx="2191062" cy="3126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2, 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92F989-7230-4C40-8FED-B86DFC1015C5}"/>
                </a:ext>
              </a:extLst>
            </p:cNvPr>
            <p:cNvSpPr/>
            <p:nvPr/>
          </p:nvSpPr>
          <p:spPr>
            <a:xfrm>
              <a:off x="6189010" y="424856"/>
              <a:ext cx="2057400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83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16</a:t>
            </a:fld>
            <a:endParaRPr lang="en-US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62372" y="735303"/>
            <a:ext cx="8219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Power Supply &amp; Cooling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COTS units – Wiener, CAEN, …</a:t>
            </a:r>
          </a:p>
          <a:p>
            <a:pPr algn="l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Grounding &amp; Shielding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Builds upon the STAR installation, uses floating supplies referenced to ground at the detector for low noise and good signal integrity plus ground fault monitor.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D29C1CD-77C4-4294-B2C4-765DC31FDA58}"/>
              </a:ext>
            </a:extLst>
          </p:cNvPr>
          <p:cNvSpPr txBox="1"/>
          <p:nvPr/>
        </p:nvSpPr>
        <p:spPr>
          <a:xfrm>
            <a:off x="2109731" y="6310157"/>
            <a:ext cx="2754087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Note 202A, H. </a:t>
            </a:r>
            <a:r>
              <a:rPr lang="en-US" sz="1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Matis</a:t>
            </a:r>
            <a:r>
              <a:rPr lang="en-US" sz="1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Jared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A82D09D-3452-4895-B694-87039DD6B075}"/>
              </a:ext>
            </a:extLst>
          </p:cNvPr>
          <p:cNvSpPr txBox="1"/>
          <p:nvPr/>
        </p:nvSpPr>
        <p:spPr>
          <a:xfrm>
            <a:off x="337102" y="2868659"/>
            <a:ext cx="107112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Grounding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Column in IR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17E279-E517-4D9B-89A5-8C7D8009EA59}"/>
              </a:ext>
            </a:extLst>
          </p:cNvPr>
          <p:cNvGrpSpPr/>
          <p:nvPr/>
        </p:nvGrpSpPr>
        <p:grpSpPr>
          <a:xfrm>
            <a:off x="1570210" y="2361985"/>
            <a:ext cx="5692588" cy="3891150"/>
            <a:chOff x="1785769" y="2411691"/>
            <a:chExt cx="5692588" cy="38911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35617B-0623-431A-B871-3B477DDD2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9731" y="2411691"/>
              <a:ext cx="4924537" cy="389115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EC7A3D-B6B2-4A61-A25D-73C89D7D2735}"/>
                </a:ext>
              </a:extLst>
            </p:cNvPr>
            <p:cNvSpPr/>
            <p:nvPr/>
          </p:nvSpPr>
          <p:spPr>
            <a:xfrm>
              <a:off x="1785769" y="2769450"/>
              <a:ext cx="1290918" cy="8020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020388-5E15-455D-8439-842A866BB468}"/>
                </a:ext>
              </a:extLst>
            </p:cNvPr>
            <p:cNvSpPr/>
            <p:nvPr/>
          </p:nvSpPr>
          <p:spPr>
            <a:xfrm>
              <a:off x="6187439" y="3446285"/>
              <a:ext cx="1290918" cy="8020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4">
            <a:extLst>
              <a:ext uri="{FF2B5EF4-FFF2-40B4-BE49-F238E27FC236}">
                <a16:creationId xmlns:a16="http://schemas.microsoft.com/office/drawing/2014/main" id="{BBCCC556-8B42-4969-8403-BA69EC192B70}"/>
              </a:ext>
            </a:extLst>
          </p:cNvPr>
          <p:cNvSpPr txBox="1"/>
          <p:nvPr/>
        </p:nvSpPr>
        <p:spPr>
          <a:xfrm>
            <a:off x="7249828" y="3534518"/>
            <a:ext cx="106150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Grounding in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DAQ House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7B75F3EA-E4DC-4E13-9D9D-7146C79D133A}"/>
              </a:ext>
            </a:extLst>
          </p:cNvPr>
          <p:cNvSpPr txBox="1"/>
          <p:nvPr/>
        </p:nvSpPr>
        <p:spPr>
          <a:xfrm>
            <a:off x="6971515" y="4976263"/>
            <a:ext cx="1900001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*Minimize capacitive coupling (G2 – G5).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844926-3452-44F5-826A-F58428A5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13" y="127867"/>
            <a:ext cx="7886700" cy="800092"/>
          </a:xfrm>
        </p:spPr>
        <p:txBody>
          <a:bodyPr>
            <a:normAutofit/>
          </a:bodyPr>
          <a:lstStyle/>
          <a:p>
            <a:r>
              <a:rPr lang="en-US" sz="2000" dirty="0"/>
              <a:t>Grounding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F7F0557A-E2A8-489D-9DCA-A6CB736E1EBB}"/>
              </a:ext>
            </a:extLst>
          </p:cNvPr>
          <p:cNvSpPr txBox="1"/>
          <p:nvPr/>
        </p:nvSpPr>
        <p:spPr>
          <a:xfrm>
            <a:off x="337103" y="3797623"/>
            <a:ext cx="155707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 Impedance connection via 6, 4/0 cables.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5A2A28-8937-4045-AA12-A4CF2E797DC1}"/>
              </a:ext>
            </a:extLst>
          </p:cNvPr>
          <p:cNvCxnSpPr/>
          <p:nvPr/>
        </p:nvCxnSpPr>
        <p:spPr>
          <a:xfrm flipV="1">
            <a:off x="1688951" y="3996183"/>
            <a:ext cx="1172177" cy="124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339312-A753-4BC5-BD4A-D5728153F9C6}"/>
              </a:ext>
            </a:extLst>
          </p:cNvPr>
          <p:cNvGrpSpPr/>
          <p:nvPr/>
        </p:nvGrpSpPr>
        <p:grpSpPr>
          <a:xfrm>
            <a:off x="6189010" y="424855"/>
            <a:ext cx="2191062" cy="365125"/>
            <a:chOff x="6189010" y="424855"/>
            <a:chExt cx="2191062" cy="365125"/>
          </a:xfrm>
        </p:grpSpPr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BA4F1200-0FCE-4587-9BE9-3D69201DD22E}"/>
                </a:ext>
              </a:extLst>
            </p:cNvPr>
            <p:cNvSpPr txBox="1"/>
            <p:nvPr/>
          </p:nvSpPr>
          <p:spPr>
            <a:xfrm>
              <a:off x="6189010" y="424855"/>
              <a:ext cx="2191062" cy="3126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2, 5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6FC166-E564-4703-91A3-796D4C7590BA}"/>
                </a:ext>
              </a:extLst>
            </p:cNvPr>
            <p:cNvSpPr/>
            <p:nvPr/>
          </p:nvSpPr>
          <p:spPr>
            <a:xfrm>
              <a:off x="6189010" y="424856"/>
              <a:ext cx="2057400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9629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3BBF4-0F2C-3A41-A065-E7C92511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9932"/>
            <a:ext cx="7886700" cy="419690"/>
          </a:xfrm>
        </p:spPr>
        <p:txBody>
          <a:bodyPr>
            <a:noAutofit/>
          </a:bodyPr>
          <a:lstStyle/>
          <a:p>
            <a:r>
              <a:rPr lang="en-US" sz="2000" dirty="0"/>
              <a:t>BNL and JLAB have EHS&amp;Q processes for “in-kind” Electronics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06ACB-8FB8-504E-88AE-BBBBE2BD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28B26-8912-4F44-ACA0-1A4BE087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538" y="1098576"/>
            <a:ext cx="3637967" cy="1864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6E8FB2-05DD-744C-A6BE-B847AC08D4B3}"/>
              </a:ext>
            </a:extLst>
          </p:cNvPr>
          <p:cNvSpPr txBox="1"/>
          <p:nvPr/>
        </p:nvSpPr>
        <p:spPr>
          <a:xfrm>
            <a:off x="254000" y="843281"/>
            <a:ext cx="47167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Custom electronics built by collaborators for use in experiments at </a:t>
            </a:r>
            <a:r>
              <a:rPr lang="en-US" dirty="0" err="1"/>
              <a:t>JLAb</a:t>
            </a:r>
            <a:r>
              <a:rPr lang="en-US" dirty="0"/>
              <a:t> must go through a registration  process first.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This is any equipment that is NOT certified by a Nationally Recognized Test Lab (NRTL)  like UL and recognized by OSHA.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The JLAB EHS&amp;Q Manual has a supplement guide for construction and/or modification of any custom or non-NRTL equipment.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EFBD09-FB6D-084C-9F26-F6326559937D}"/>
              </a:ext>
            </a:extLst>
          </p:cNvPr>
          <p:cNvCxnSpPr/>
          <p:nvPr/>
        </p:nvCxnSpPr>
        <p:spPr>
          <a:xfrm>
            <a:off x="3741683" y="1617562"/>
            <a:ext cx="13768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C4A73A-9E10-2842-B25D-B895A8277F72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775416" y="3982602"/>
            <a:ext cx="442002" cy="536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B19CFBF-967F-4437-B5C8-267E8311AD8A}"/>
              </a:ext>
            </a:extLst>
          </p:cNvPr>
          <p:cNvGrpSpPr>
            <a:grpSpLocks noChangeAspect="1"/>
          </p:cNvGrpSpPr>
          <p:nvPr/>
        </p:nvGrpSpPr>
        <p:grpSpPr>
          <a:xfrm>
            <a:off x="1217418" y="4215436"/>
            <a:ext cx="4392175" cy="1270211"/>
            <a:chOff x="2609099" y="4230489"/>
            <a:chExt cx="6371727" cy="18426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64910B-A193-1B40-BB45-ADE704CBB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421" t="73087" r="7380" b="1350"/>
            <a:stretch/>
          </p:blipFill>
          <p:spPr>
            <a:xfrm>
              <a:off x="2609099" y="4230489"/>
              <a:ext cx="6371727" cy="1842695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8687AC-397B-9F4E-907E-5C02791FD292}"/>
                </a:ext>
              </a:extLst>
            </p:cNvPr>
            <p:cNvSpPr/>
            <p:nvPr/>
          </p:nvSpPr>
          <p:spPr>
            <a:xfrm>
              <a:off x="2609099" y="4461535"/>
              <a:ext cx="5893770" cy="4204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165092E-3D5B-4444-AE0C-DC1D9EDB6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128" y="3273458"/>
            <a:ext cx="3034377" cy="32744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4C5B682-E79C-41C8-BDB7-6EF290B1F9A1}"/>
              </a:ext>
            </a:extLst>
          </p:cNvPr>
          <p:cNvGrpSpPr/>
          <p:nvPr/>
        </p:nvGrpSpPr>
        <p:grpSpPr>
          <a:xfrm>
            <a:off x="6325312" y="694508"/>
            <a:ext cx="2191062" cy="365125"/>
            <a:chOff x="6189010" y="424855"/>
            <a:chExt cx="2191062" cy="365125"/>
          </a:xfrm>
        </p:grpSpPr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712FB1FB-E7D6-4F6C-83DC-CCCFC20D53BE}"/>
                </a:ext>
              </a:extLst>
            </p:cNvPr>
            <p:cNvSpPr txBox="1"/>
            <p:nvPr/>
          </p:nvSpPr>
          <p:spPr>
            <a:xfrm>
              <a:off x="6189010" y="424855"/>
              <a:ext cx="2191062" cy="3126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61E5B2-8152-4EAF-86B1-A36B57B92E48}"/>
                </a:ext>
              </a:extLst>
            </p:cNvPr>
            <p:cNvSpPr/>
            <p:nvPr/>
          </p:nvSpPr>
          <p:spPr>
            <a:xfrm>
              <a:off x="6189010" y="424856"/>
              <a:ext cx="2057400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223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63FE9ECC-B74A-5A9A-E9F8-A3879CB1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6" y="1611087"/>
            <a:ext cx="6111259" cy="3446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0BAFA-55B7-4FAD-928F-883B5843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A5F976-9375-47FA-B2DE-5D55C140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28" y="83154"/>
            <a:ext cx="7886700" cy="807078"/>
          </a:xfrm>
        </p:spPr>
        <p:txBody>
          <a:bodyPr>
            <a:normAutofit/>
          </a:bodyPr>
          <a:lstStyle/>
          <a:p>
            <a:r>
              <a:rPr lang="en-US" sz="2000" dirty="0"/>
              <a:t>Timeline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FD04F1B-369F-45C9-8474-385F37C813FC}"/>
              </a:ext>
            </a:extLst>
          </p:cNvPr>
          <p:cNvSpPr txBox="1"/>
          <p:nvPr/>
        </p:nvSpPr>
        <p:spPr>
          <a:xfrm>
            <a:off x="246371" y="5358118"/>
            <a:ext cx="877708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of Construction &amp; Installation phase for Electronics: April 2025 – October 2029.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of some items may be extended to April 2031.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0AF8532-0F93-46AC-A8E7-4003E51420A5}"/>
              </a:ext>
            </a:extLst>
          </p:cNvPr>
          <p:cNvSpPr txBox="1"/>
          <p:nvPr/>
        </p:nvSpPr>
        <p:spPr>
          <a:xfrm>
            <a:off x="479279" y="813913"/>
            <a:ext cx="762199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Construction and Installation includes procurements and deliveries and are initiated at different times of this phase.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B9C45D-68D7-435C-943B-A5C5596339ED}"/>
              </a:ext>
            </a:extLst>
          </p:cNvPr>
          <p:cNvSpPr txBox="1">
            <a:spLocks/>
          </p:cNvSpPr>
          <p:nvPr/>
        </p:nvSpPr>
        <p:spPr>
          <a:xfrm>
            <a:off x="6629094" y="2126276"/>
            <a:ext cx="2379800" cy="917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eRD109 until mid FY27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(refer to talk by Thomas U.)</a:t>
            </a:r>
          </a:p>
          <a:p>
            <a:pPr marL="0" indent="0">
              <a:buNone/>
            </a:pPr>
            <a:r>
              <a:rPr lang="en-US" sz="1600" dirty="0"/>
              <a:t>ASIC Production mostly in FY26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994245-16E3-4301-B0EE-DF7B5706DCC4}"/>
              </a:ext>
            </a:extLst>
          </p:cNvPr>
          <p:cNvSpPr txBox="1">
            <a:spLocks/>
          </p:cNvSpPr>
          <p:nvPr/>
        </p:nvSpPr>
        <p:spPr>
          <a:xfrm>
            <a:off x="6513596" y="3421695"/>
            <a:ext cx="2379800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Design until 9/2028</a:t>
            </a:r>
            <a:endParaRPr lang="en-US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F60435-11FA-41A0-B7A2-D30FFEDD19CD}"/>
              </a:ext>
            </a:extLst>
          </p:cNvPr>
          <p:cNvSpPr txBox="1">
            <a:spLocks/>
          </p:cNvSpPr>
          <p:nvPr/>
        </p:nvSpPr>
        <p:spPr>
          <a:xfrm>
            <a:off x="6566499" y="4081858"/>
            <a:ext cx="2379800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4/2025 to 4/2031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1F22FF-B033-417A-AC12-03DAB7E02D60}"/>
              </a:ext>
            </a:extLst>
          </p:cNvPr>
          <p:cNvSpPr/>
          <p:nvPr/>
        </p:nvSpPr>
        <p:spPr>
          <a:xfrm>
            <a:off x="2296886" y="2494247"/>
            <a:ext cx="1400087" cy="32211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B5FD78-FAD5-408E-B6A5-12745FD0CE94}"/>
              </a:ext>
            </a:extLst>
          </p:cNvPr>
          <p:cNvSpPr/>
          <p:nvPr/>
        </p:nvSpPr>
        <p:spPr>
          <a:xfrm>
            <a:off x="2296887" y="3418474"/>
            <a:ext cx="1877852" cy="285697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C4C7DD-D586-4211-9E2D-5EAA3D9E65CE}"/>
              </a:ext>
            </a:extLst>
          </p:cNvPr>
          <p:cNvSpPr/>
          <p:nvPr/>
        </p:nvSpPr>
        <p:spPr>
          <a:xfrm>
            <a:off x="2857499" y="4052763"/>
            <a:ext cx="2161367" cy="32211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805A745D-98AA-4AC2-B5E9-C82E5A56A7AB}"/>
              </a:ext>
            </a:extLst>
          </p:cNvPr>
          <p:cNvSpPr/>
          <p:nvPr/>
        </p:nvSpPr>
        <p:spPr>
          <a:xfrm>
            <a:off x="6543640" y="2148832"/>
            <a:ext cx="45719" cy="1001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9106AD5-3FAC-4BAB-A033-367F66023E33}"/>
              </a:ext>
            </a:extLst>
          </p:cNvPr>
          <p:cNvSpPr txBox="1">
            <a:spLocks/>
          </p:cNvSpPr>
          <p:nvPr/>
        </p:nvSpPr>
        <p:spPr>
          <a:xfrm>
            <a:off x="3759567" y="2473190"/>
            <a:ext cx="955530" cy="285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R&amp;D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61B89B-28D0-4F3B-8D90-06A812265D95}"/>
              </a:ext>
            </a:extLst>
          </p:cNvPr>
          <p:cNvSpPr txBox="1">
            <a:spLocks/>
          </p:cNvSpPr>
          <p:nvPr/>
        </p:nvSpPr>
        <p:spPr>
          <a:xfrm>
            <a:off x="4237332" y="3409464"/>
            <a:ext cx="2050392" cy="31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Engineering Articles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DA16880-060B-4F1A-B6C5-7CFC1DBE76F4}"/>
              </a:ext>
            </a:extLst>
          </p:cNvPr>
          <p:cNvSpPr txBox="1">
            <a:spLocks/>
          </p:cNvSpPr>
          <p:nvPr/>
        </p:nvSpPr>
        <p:spPr>
          <a:xfrm>
            <a:off x="5076096" y="4061151"/>
            <a:ext cx="2050392" cy="31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Construction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2C8D29-0371-4AD8-9BD9-E8D7DEF88646}"/>
              </a:ext>
            </a:extLst>
          </p:cNvPr>
          <p:cNvGrpSpPr/>
          <p:nvPr/>
        </p:nvGrpSpPr>
        <p:grpSpPr>
          <a:xfrm>
            <a:off x="6189010" y="424855"/>
            <a:ext cx="2191062" cy="365125"/>
            <a:chOff x="6189010" y="424855"/>
            <a:chExt cx="2191062" cy="365125"/>
          </a:xfrm>
        </p:grpSpPr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5D5DC231-6F99-4D96-AB1A-FD9413AF7445}"/>
                </a:ext>
              </a:extLst>
            </p:cNvPr>
            <p:cNvSpPr txBox="1"/>
            <p:nvPr/>
          </p:nvSpPr>
          <p:spPr>
            <a:xfrm>
              <a:off x="6189010" y="424855"/>
              <a:ext cx="2191062" cy="3126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6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46CD6B8-4A95-459A-B894-8628AC3591E3}"/>
                </a:ext>
              </a:extLst>
            </p:cNvPr>
            <p:cNvSpPr/>
            <p:nvPr/>
          </p:nvSpPr>
          <p:spPr>
            <a:xfrm>
              <a:off x="6189010" y="424856"/>
              <a:ext cx="2057400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299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63" y="136524"/>
            <a:ext cx="7886700" cy="662289"/>
          </a:xfrm>
        </p:spPr>
        <p:txBody>
          <a:bodyPr>
            <a:noAutofit/>
          </a:bodyPr>
          <a:lstStyle/>
          <a:p>
            <a:r>
              <a:rPr lang="en-US" sz="2000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E1531-3CC1-C041-BD5D-A9A2A34A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8B85E-7683-B044-B70E-CD0459D14330}"/>
              </a:ext>
            </a:extLst>
          </p:cNvPr>
          <p:cNvSpPr txBox="1"/>
          <p:nvPr/>
        </p:nvSpPr>
        <p:spPr>
          <a:xfrm>
            <a:off x="485912" y="798813"/>
            <a:ext cx="81938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Arial"/>
                <a:cs typeface="Arial"/>
              </a:rPr>
              <a:t>ePIC</a:t>
            </a:r>
            <a:r>
              <a:rPr lang="en-US" dirty="0">
                <a:latin typeface="Arial"/>
                <a:cs typeface="Arial"/>
              </a:rPr>
              <a:t> is actively developing a streaming readout architecture, benefiting from resources within its large collaboration and to meet the physics goals of the EIC.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cs typeface="Arial"/>
              </a:rPr>
              <a:t>Nomenclature has been standardized.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latin typeface="Arial"/>
                <a:cs typeface="Arial"/>
              </a:rPr>
              <a:t>Developing the readout electronics by building upon previous developments, with design re-use as a guiding principle: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cs typeface="Arial"/>
              </a:rPr>
              <a:t>Converged on readout and technology solutions.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Refining detector requirements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rates,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Cdin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etc.) and services to inform electronics specifications towards final implementations, ~Fall 2023.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is maturing, targeting CD-2 and CD-3.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latin typeface="Arial"/>
                <a:cs typeface="Arial"/>
              </a:rPr>
              <a:t>ASIC development timelines are within the R&amp;D projected schedules. We must remain vigilant, however. There are no known supply-chain issues currently.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latin typeface="Arial"/>
                <a:cs typeface="Arial"/>
              </a:rPr>
              <a:t>Developments are within the R&amp;D, design, construction and installation schedules.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3112"/>
          </a:xfrm>
        </p:spPr>
        <p:txBody>
          <a:bodyPr>
            <a:noAutofit/>
          </a:bodyPr>
          <a:lstStyle/>
          <a:p>
            <a:r>
              <a:rPr lang="en-US" sz="2000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DC9F4-577C-444D-9EF5-ECD6E3ADD4E3}"/>
              </a:ext>
            </a:extLst>
          </p:cNvPr>
          <p:cNvSpPr txBox="1"/>
          <p:nvPr/>
        </p:nvSpPr>
        <p:spPr>
          <a:xfrm>
            <a:off x="628649" y="917563"/>
            <a:ext cx="7886699" cy="566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Requirements and Design Philosophy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Streaming Readout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Architecture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Chain &amp; Development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eRD109 Initiatives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Summary of Electronics Developments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Scope of Effort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EIC Electronics Needs, Infrastructure, Standards, Grounding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EHS&amp;Q Processes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098712-1F95-41C6-A932-50DBD86F4017}"/>
              </a:ext>
            </a:extLst>
          </p:cNvPr>
          <p:cNvSpPr txBox="1">
            <a:spLocks/>
          </p:cNvSpPr>
          <p:nvPr/>
        </p:nvSpPr>
        <p:spPr>
          <a:xfrm>
            <a:off x="5100318" y="1444906"/>
            <a:ext cx="3499672" cy="2786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 Questions: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latin typeface="+mn-lt"/>
              </a:rPr>
              <a:t>Timelines feasible? Open technology questions?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Comprehensive requirements to complete the design?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Interfaces and LLPs?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LLPs design and specifications?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Design maturity for CD-2 and CD-3?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Schedule of design, production and installation realistic?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55DA9-DF29-4B01-8806-36480A7FDB95}"/>
              </a:ext>
            </a:extLst>
          </p:cNvPr>
          <p:cNvSpPr/>
          <p:nvPr/>
        </p:nvSpPr>
        <p:spPr>
          <a:xfrm>
            <a:off x="5100318" y="1444907"/>
            <a:ext cx="3499672" cy="2687256"/>
          </a:xfrm>
          <a:prstGeom prst="rect">
            <a:avLst/>
          </a:prstGeom>
          <a:noFill/>
          <a:ln>
            <a:solidFill>
              <a:srgbClr val="305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2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4F764-675D-4C72-9E66-4839A801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737471"/>
            <a:ext cx="8364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Maximize 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electronics: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same designs and architectures across sub-detectors, as much as possible. A number of variants are to be expected.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Minimize number of distinct devices: fewer part #s, less maintenance.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re-use from proven implementations, including ASIC IP blocks.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Minimize cabling, services: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Fibers feature predominantly in our approach to signal/data transport but copper-based interfaces will still be used extensively.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Electronics, including digitizers, close to the detector as much as possible and where applicable.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 FPGA use inside detector volume.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Serviceability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a design criteria.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Triggerless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operation of the electronics as default; 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operation for calibration, test, de-bugging.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 current US 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NEC, UL, FCC, NEMA: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equivalency and harmonization agreements for various norms.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Equipment assessment reviews for conformance to 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EHS&amp;Q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2000" dirty="0"/>
              <a:t>Requirements and Design Philosophy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20A53E-A52D-400E-9160-97230DE34E6B}"/>
              </a:ext>
            </a:extLst>
          </p:cNvPr>
          <p:cNvGrpSpPr/>
          <p:nvPr/>
        </p:nvGrpSpPr>
        <p:grpSpPr>
          <a:xfrm>
            <a:off x="6189010" y="424855"/>
            <a:ext cx="2191062" cy="365125"/>
            <a:chOff x="6189010" y="424855"/>
            <a:chExt cx="2191062" cy="365125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A254817E-E9D3-4DCE-97E3-1C61E782BF85}"/>
                </a:ext>
              </a:extLst>
            </p:cNvPr>
            <p:cNvSpPr txBox="1"/>
            <p:nvPr/>
          </p:nvSpPr>
          <p:spPr>
            <a:xfrm>
              <a:off x="6189010" y="424855"/>
              <a:ext cx="2191062" cy="3126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2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C8914F1-4EDF-463E-AB06-5C5A040B3CAB}"/>
                </a:ext>
              </a:extLst>
            </p:cNvPr>
            <p:cNvSpPr/>
            <p:nvPr/>
          </p:nvSpPr>
          <p:spPr>
            <a:xfrm>
              <a:off x="6189010" y="424856"/>
              <a:ext cx="2057400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872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73" y="303217"/>
            <a:ext cx="7886700" cy="804518"/>
          </a:xfrm>
        </p:spPr>
        <p:txBody>
          <a:bodyPr>
            <a:noAutofit/>
          </a:bodyPr>
          <a:lstStyle/>
          <a:p>
            <a:r>
              <a:rPr lang="en-US" sz="2000" dirty="0"/>
              <a:t>EIC Streaming Readout Architecture</a:t>
            </a:r>
            <a:br>
              <a:rPr lang="en-US" sz="3600" dirty="0"/>
            </a:b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7432" y="1486253"/>
            <a:ext cx="8399532" cy="4992342"/>
            <a:chOff x="62276" y="1245126"/>
            <a:chExt cx="8564745" cy="5391398"/>
          </a:xfrm>
        </p:grpSpPr>
        <p:cxnSp>
          <p:nvCxnSpPr>
            <p:cNvPr id="6" name="Elbow Connector 117">
              <a:extLst>
                <a:ext uri="{FF2B5EF4-FFF2-40B4-BE49-F238E27FC236}">
                  <a16:creationId xmlns:a16="http://schemas.microsoft.com/office/drawing/2014/main" id="{F6CC011E-7381-4FF0-803F-7B1EF9B78608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3723400" y="2561216"/>
              <a:ext cx="2205400" cy="1368226"/>
            </a:xfrm>
            <a:prstGeom prst="bentConnector3">
              <a:avLst>
                <a:gd name="adj1" fmla="val 80589"/>
              </a:avLst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2726EB-27EA-450B-9CC7-78925241F2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67014" y="2519115"/>
              <a:ext cx="7307" cy="9025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31C3EF-5E50-400D-A409-0C55B02FF402}"/>
                </a:ext>
              </a:extLst>
            </p:cNvPr>
            <p:cNvSpPr/>
            <p:nvPr/>
          </p:nvSpPr>
          <p:spPr bwMode="auto">
            <a:xfrm>
              <a:off x="5928800" y="2338373"/>
              <a:ext cx="674005" cy="44568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C2E974-E592-4AF7-843B-C416297544B2}"/>
                </a:ext>
              </a:extLst>
            </p:cNvPr>
            <p:cNvCxnSpPr>
              <a:cxnSpLocks/>
              <a:stCxn id="71" idx="3"/>
            </p:cNvCxnSpPr>
            <p:nvPr/>
          </p:nvCxnSpPr>
          <p:spPr bwMode="auto">
            <a:xfrm>
              <a:off x="2518433" y="3590893"/>
              <a:ext cx="3267773" cy="386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Elbow Connector 9"/>
            <p:cNvCxnSpPr>
              <a:stCxn id="35" idx="1"/>
              <a:endCxn id="94" idx="2"/>
            </p:cNvCxnSpPr>
            <p:nvPr/>
          </p:nvCxnSpPr>
          <p:spPr bwMode="auto">
            <a:xfrm rot="10800000">
              <a:off x="2370911" y="5103200"/>
              <a:ext cx="2710384" cy="365252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F36682-3573-4C16-BFD0-4265F201C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76" y="3331519"/>
              <a:ext cx="1845197" cy="1037154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53781" y="6082526"/>
              <a:ext cx="2094000" cy="553998"/>
              <a:chOff x="-5139985" y="10871419"/>
              <a:chExt cx="2094000" cy="553998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>
                <a:off x="-5139985" y="10986955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TextBox 4"/>
              <p:cNvSpPr txBox="1"/>
              <p:nvPr/>
            </p:nvSpPr>
            <p:spPr>
              <a:xfrm>
                <a:off x="-4692590" y="10871419"/>
                <a:ext cx="164660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</a:p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Configuration &amp; Control</a:t>
                </a:r>
              </a:p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Power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-5135605" y="11130321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-5139985" y="11280074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715689" y="4046990"/>
              <a:ext cx="396044" cy="599010"/>
              <a:chOff x="2591780" y="2613966"/>
              <a:chExt cx="396044" cy="599010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868089" y="4199390"/>
              <a:ext cx="396044" cy="599010"/>
              <a:chOff x="2591780" y="2613966"/>
              <a:chExt cx="396044" cy="599010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020489" y="4351790"/>
              <a:ext cx="396044" cy="599010"/>
              <a:chOff x="2591780" y="2613966"/>
              <a:chExt cx="396044" cy="599010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603979" y="3774267"/>
              <a:ext cx="603112" cy="1057931"/>
              <a:chOff x="4724972" y="2459844"/>
              <a:chExt cx="603112" cy="1057931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724972" y="2459844"/>
                <a:ext cx="603112" cy="10579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4862043" y="2587020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4862043" y="2893428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756379" y="3926667"/>
              <a:ext cx="603112" cy="1057931"/>
              <a:chOff x="4724972" y="2459844"/>
              <a:chExt cx="603112" cy="1057931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4724972" y="2459844"/>
                <a:ext cx="603112" cy="10579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862043" y="2587020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862043" y="2893428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72889" y="4504190"/>
              <a:ext cx="396044" cy="599010"/>
              <a:chOff x="2591780" y="2613966"/>
              <a:chExt cx="396044" cy="599010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Flowchart: Magnetic Disk 18"/>
            <p:cNvSpPr/>
            <p:nvPr/>
          </p:nvSpPr>
          <p:spPr bwMode="auto">
            <a:xfrm>
              <a:off x="7653411" y="3288795"/>
              <a:ext cx="914400" cy="612648"/>
            </a:xfrm>
            <a:prstGeom prst="flowChartMagneticDisk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514636" y="1264807"/>
              <a:ext cx="80663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Detector</a:t>
              </a: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1330087" y="1245126"/>
              <a:ext cx="150393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(Front End Board)</a:t>
              </a: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3127288" y="1255978"/>
              <a:ext cx="1417467" cy="4985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RDO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(Readout Board)</a:t>
              </a: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5636215" y="1255978"/>
              <a:ext cx="2189686" cy="4985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DAM + Computing</a:t>
              </a:r>
              <a:b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(Data Aggregation Module)</a:t>
              </a:r>
            </a:p>
          </p:txBody>
        </p:sp>
        <p:sp>
          <p:nvSpPr>
            <p:cNvPr id="24" name="TextBox 4"/>
            <p:cNvSpPr txBox="1"/>
            <p:nvPr/>
          </p:nvSpPr>
          <p:spPr>
            <a:xfrm>
              <a:off x="7727063" y="3543588"/>
              <a:ext cx="7569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1003768" y="2853553"/>
              <a:ext cx="55175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ASIC</a:t>
              </a:r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2894737" y="4147931"/>
              <a:ext cx="61266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FPGA</a:t>
              </a:r>
            </a:p>
          </p:txBody>
        </p:sp>
        <p:cxnSp>
          <p:nvCxnSpPr>
            <p:cNvPr id="27" name="Straight Arrow Connector 26"/>
            <p:cNvCxnSpPr>
              <a:cxnSpLocks/>
              <a:stCxn id="26" idx="3"/>
              <a:endCxn id="98" idx="1"/>
            </p:cNvCxnSpPr>
            <p:nvPr/>
          </p:nvCxnSpPr>
          <p:spPr bwMode="auto">
            <a:xfrm flipV="1">
              <a:off x="3507405" y="4181019"/>
              <a:ext cx="386045" cy="10541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Connector 27"/>
            <p:cNvCxnSpPr>
              <a:cxnSpLocks/>
            </p:cNvCxnSpPr>
            <p:nvPr/>
          </p:nvCxnSpPr>
          <p:spPr bwMode="auto">
            <a:xfrm flipH="1">
              <a:off x="2828541" y="1395683"/>
              <a:ext cx="12136" cy="3513779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 bwMode="auto">
            <a:xfrm>
              <a:off x="5216856" y="1380393"/>
              <a:ext cx="30312" cy="3714579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4367246" y="4357791"/>
              <a:ext cx="1534977" cy="6569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4367246" y="4570640"/>
              <a:ext cx="1527222" cy="62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576337" y="4588905"/>
              <a:ext cx="1029324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2576337" y="4711592"/>
              <a:ext cx="1027642" cy="8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Left-Right Arrow 33"/>
            <p:cNvSpPr/>
            <p:nvPr/>
          </p:nvSpPr>
          <p:spPr bwMode="auto">
            <a:xfrm>
              <a:off x="7270449" y="3551530"/>
              <a:ext cx="382962" cy="215844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081295" y="5245609"/>
              <a:ext cx="589859" cy="445686"/>
            </a:xfrm>
            <a:prstGeom prst="rect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4"/>
            <p:cNvSpPr txBox="1"/>
            <p:nvPr/>
          </p:nvSpPr>
          <p:spPr>
            <a:xfrm>
              <a:off x="6706851" y="5239159"/>
              <a:ext cx="179247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Supply System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(HV, LV, Bias)</a:t>
              </a:r>
            </a:p>
          </p:txBody>
        </p:sp>
        <p:cxnSp>
          <p:nvCxnSpPr>
            <p:cNvPr id="37" name="Straight Connector 36"/>
            <p:cNvCxnSpPr>
              <a:cxnSpLocks/>
            </p:cNvCxnSpPr>
            <p:nvPr/>
          </p:nvCxnSpPr>
          <p:spPr bwMode="auto">
            <a:xfrm flipV="1">
              <a:off x="5559720" y="4866729"/>
              <a:ext cx="0" cy="3579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Elbow Connector 37"/>
            <p:cNvCxnSpPr>
              <a:cxnSpLocks/>
              <a:endCxn id="97" idx="2"/>
            </p:cNvCxnSpPr>
            <p:nvPr/>
          </p:nvCxnSpPr>
          <p:spPr bwMode="auto">
            <a:xfrm rot="10800000">
              <a:off x="4057935" y="4984599"/>
              <a:ext cx="1578280" cy="347801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Elbow Connector 38"/>
            <p:cNvCxnSpPr>
              <a:cxnSpLocks/>
            </p:cNvCxnSpPr>
            <p:nvPr/>
          </p:nvCxnSpPr>
          <p:spPr bwMode="auto">
            <a:xfrm rot="10800000">
              <a:off x="1101873" y="4396334"/>
              <a:ext cx="4567010" cy="1202056"/>
            </a:xfrm>
            <a:prstGeom prst="bentConnector3">
              <a:avLst>
                <a:gd name="adj1" fmla="val 99832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1812850" y="4980868"/>
              <a:ext cx="325269" cy="504056"/>
              <a:chOff x="2266511" y="5013176"/>
              <a:chExt cx="325269" cy="504056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399479" y="5084424"/>
                <a:ext cx="92870" cy="181734"/>
                <a:chOff x="2399479" y="5084424"/>
                <a:chExt cx="92870" cy="181734"/>
              </a:xfrm>
            </p:grpSpPr>
            <p:sp>
              <p:nvSpPr>
                <p:cNvPr id="92" name="Arc 91"/>
                <p:cNvSpPr>
                  <a:spLocks noChangeAspect="1"/>
                </p:cNvSpPr>
                <p:nvPr/>
              </p:nvSpPr>
              <p:spPr bwMode="auto">
                <a:xfrm>
                  <a:off x="2400909" y="5084424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Arc 92"/>
                <p:cNvSpPr>
                  <a:spLocks noChangeAspect="1"/>
                </p:cNvSpPr>
                <p:nvPr/>
              </p:nvSpPr>
              <p:spPr bwMode="auto">
                <a:xfrm rot="10800000">
                  <a:off x="2399479" y="5174718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387941" y="5265585"/>
                <a:ext cx="92870" cy="181734"/>
                <a:chOff x="2399479" y="5084424"/>
                <a:chExt cx="92870" cy="181734"/>
              </a:xfrm>
            </p:grpSpPr>
            <p:sp>
              <p:nvSpPr>
                <p:cNvPr id="90" name="Arc 89"/>
                <p:cNvSpPr>
                  <a:spLocks noChangeAspect="1"/>
                </p:cNvSpPr>
                <p:nvPr/>
              </p:nvSpPr>
              <p:spPr bwMode="auto">
                <a:xfrm>
                  <a:off x="2400909" y="5084424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Arc 90"/>
                <p:cNvSpPr>
                  <a:spLocks noChangeAspect="1"/>
                </p:cNvSpPr>
                <p:nvPr/>
              </p:nvSpPr>
              <p:spPr bwMode="auto">
                <a:xfrm rot="10800000">
                  <a:off x="2399479" y="5174718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9" name="Rectangle 88"/>
              <p:cNvSpPr/>
              <p:nvPr/>
            </p:nvSpPr>
            <p:spPr bwMode="auto">
              <a:xfrm>
                <a:off x="2266511" y="5013176"/>
                <a:ext cx="325269" cy="50405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54717" y="5032682"/>
              <a:ext cx="360475" cy="360475"/>
              <a:chOff x="4095768" y="5402593"/>
              <a:chExt cx="360475" cy="360475"/>
            </a:xfrm>
          </p:grpSpPr>
          <p:sp>
            <p:nvSpPr>
              <p:cNvPr id="83" name="Teardrop 82"/>
              <p:cNvSpPr>
                <a:spLocks noChangeAspect="1"/>
              </p:cNvSpPr>
              <p:nvPr/>
            </p:nvSpPr>
            <p:spPr bwMode="auto">
              <a:xfrm>
                <a:off x="4184566" y="5589240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Teardrop 83"/>
              <p:cNvSpPr>
                <a:spLocks noChangeAspect="1"/>
              </p:cNvSpPr>
              <p:nvPr/>
            </p:nvSpPr>
            <p:spPr bwMode="auto">
              <a:xfrm rot="7200000">
                <a:off x="4213098" y="5464054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Teardrop 84"/>
              <p:cNvSpPr>
                <a:spLocks noChangeAspect="1"/>
              </p:cNvSpPr>
              <p:nvPr/>
            </p:nvSpPr>
            <p:spPr bwMode="auto">
              <a:xfrm rot="-7200000">
                <a:off x="4307071" y="5554970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 bwMode="auto">
              <a:xfrm>
                <a:off x="4095768" y="5402593"/>
                <a:ext cx="360475" cy="36047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2" name="Elbow Connector 41"/>
            <p:cNvCxnSpPr>
              <a:cxnSpLocks/>
              <a:endCxn id="86" idx="4"/>
            </p:cNvCxnSpPr>
            <p:nvPr/>
          </p:nvCxnSpPr>
          <p:spPr bwMode="auto">
            <a:xfrm rot="10800000">
              <a:off x="3834955" y="5393157"/>
              <a:ext cx="2404270" cy="480002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Elbow Connector 42"/>
            <p:cNvCxnSpPr>
              <a:cxnSpLocks/>
              <a:endCxn id="89" idx="2"/>
            </p:cNvCxnSpPr>
            <p:nvPr/>
          </p:nvCxnSpPr>
          <p:spPr bwMode="auto">
            <a:xfrm rot="10800000">
              <a:off x="1975485" y="5484925"/>
              <a:ext cx="4263740" cy="67948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cxnSpLocks/>
            </p:cNvCxnSpPr>
            <p:nvPr/>
          </p:nvCxnSpPr>
          <p:spPr bwMode="auto">
            <a:xfrm flipH="1" flipV="1">
              <a:off x="5844838" y="4895992"/>
              <a:ext cx="7307" cy="9025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"/>
            <p:cNvSpPr txBox="1"/>
            <p:nvPr/>
          </p:nvSpPr>
          <p:spPr>
            <a:xfrm>
              <a:off x="6706586" y="5865319"/>
              <a:ext cx="143340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Cooling Systems</a:t>
              </a:r>
            </a:p>
          </p:txBody>
        </p:sp>
        <p:sp>
          <p:nvSpPr>
            <p:cNvPr id="46" name="TextBox 4"/>
            <p:cNvSpPr txBox="1"/>
            <p:nvPr/>
          </p:nvSpPr>
          <p:spPr>
            <a:xfrm>
              <a:off x="4536512" y="4119032"/>
              <a:ext cx="56137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  <p:sp>
          <p:nvSpPr>
            <p:cNvPr id="47" name="Left Brace 46"/>
            <p:cNvSpPr/>
            <p:nvPr/>
          </p:nvSpPr>
          <p:spPr bwMode="auto">
            <a:xfrm rot="16200000">
              <a:off x="3036687" y="4437903"/>
              <a:ext cx="93334" cy="102932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"/>
            <p:cNvSpPr txBox="1"/>
            <p:nvPr/>
          </p:nvSpPr>
          <p:spPr>
            <a:xfrm>
              <a:off x="2551237" y="5024357"/>
              <a:ext cx="1154416" cy="4487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cs typeface="Arial"/>
                </a:rPr>
                <a:t>LVDS ~ 20-30 m*</a:t>
              </a:r>
            </a:p>
            <a:p>
              <a:r>
                <a:rPr lang="en-US" sz="1050" dirty="0">
                  <a:latin typeface="Arial"/>
                  <a:cs typeface="Arial"/>
                </a:rPr>
                <a:t>Analog ~ 20m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CCB5C5B-8139-4AF5-8660-5992D927650F}"/>
                </a:ext>
              </a:extLst>
            </p:cNvPr>
            <p:cNvGrpSpPr/>
            <p:nvPr/>
          </p:nvGrpSpPr>
          <p:grpSpPr>
            <a:xfrm>
              <a:off x="1665189" y="2834188"/>
              <a:ext cx="396044" cy="599010"/>
              <a:chOff x="2591780" y="2613966"/>
              <a:chExt cx="396044" cy="59901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C9E896D-5E3C-4FC4-AF61-E65659CAD676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2CDF526-414F-46ED-85F9-A25C11CE761D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8104E0F-1547-4F33-A3E5-4ABA06F8F3D9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49C7FD0-43C4-4521-8D35-A918261E2813}"/>
                </a:ext>
              </a:extLst>
            </p:cNvPr>
            <p:cNvGrpSpPr/>
            <p:nvPr/>
          </p:nvGrpSpPr>
          <p:grpSpPr>
            <a:xfrm>
              <a:off x="1817589" y="2986588"/>
              <a:ext cx="396044" cy="599010"/>
              <a:chOff x="2591780" y="2613966"/>
              <a:chExt cx="396044" cy="59901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3766C74-5D4F-4606-9791-70E12D059653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725D88F-D3E7-4FC9-98A6-D1EBD6D2B240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3CB88A1-FE3F-4313-B933-B800AD8EF5C1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370067F-9A9B-4F23-B167-5BD81FB57C8A}"/>
                </a:ext>
              </a:extLst>
            </p:cNvPr>
            <p:cNvGrpSpPr/>
            <p:nvPr/>
          </p:nvGrpSpPr>
          <p:grpSpPr>
            <a:xfrm>
              <a:off x="1969989" y="3138988"/>
              <a:ext cx="396044" cy="599010"/>
              <a:chOff x="2591780" y="2613966"/>
              <a:chExt cx="396044" cy="59901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8259C-6447-4727-A951-67578C0A120A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0A53FB2-71DC-46BF-9BD8-3046BBB059B0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9A0EB5C-1CA6-4967-814D-013DC5394800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8E73976-EA2F-4B0E-A92E-8AE5A0728231}"/>
                </a:ext>
              </a:extLst>
            </p:cNvPr>
            <p:cNvGrpSpPr/>
            <p:nvPr/>
          </p:nvGrpSpPr>
          <p:grpSpPr>
            <a:xfrm>
              <a:off x="2122389" y="3291388"/>
              <a:ext cx="396044" cy="599010"/>
              <a:chOff x="2591780" y="2613966"/>
              <a:chExt cx="396044" cy="5990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25A3A14-DAAA-411A-AE49-DC62C41503C3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F43517B-AAB0-4B47-ADA2-A50A3F31EB8C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64FEAAA-D615-46D2-B1EC-39E43C2C0E5A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814ECE2-295D-4310-BCBE-7F85AB7272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8424" y="3461129"/>
              <a:ext cx="3279912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4">
              <a:extLst>
                <a:ext uri="{FF2B5EF4-FFF2-40B4-BE49-F238E27FC236}">
                  <a16:creationId xmlns:a16="http://schemas.microsoft.com/office/drawing/2014/main" id="{252A497D-7E07-4920-B3CC-0A70FA8FA540}"/>
                </a:ext>
              </a:extLst>
            </p:cNvPr>
            <p:cNvSpPr txBox="1"/>
            <p:nvPr/>
          </p:nvSpPr>
          <p:spPr>
            <a:xfrm>
              <a:off x="3071899" y="3187212"/>
              <a:ext cx="1195947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rial"/>
                  <a:cs typeface="Arial"/>
                </a:rPr>
                <a:t>Fiber</a:t>
              </a:r>
              <a:endParaRPr lang="en-US" sz="12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eft Brace 54">
              <a:extLst>
                <a:ext uri="{FF2B5EF4-FFF2-40B4-BE49-F238E27FC236}">
                  <a16:creationId xmlns:a16="http://schemas.microsoft.com/office/drawing/2014/main" id="{D884AE3D-F97D-4260-99E5-DABDA567B54F}"/>
                </a:ext>
              </a:extLst>
            </p:cNvPr>
            <p:cNvSpPr/>
            <p:nvPr/>
          </p:nvSpPr>
          <p:spPr bwMode="auto">
            <a:xfrm rot="5400000" flipV="1">
              <a:off x="3884319" y="1674644"/>
              <a:ext cx="182007" cy="289804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4B922D5C-E033-4914-8B51-BA6990830B12}"/>
                </a:ext>
              </a:extLst>
            </p:cNvPr>
            <p:cNvSpPr txBox="1"/>
            <p:nvPr/>
          </p:nvSpPr>
          <p:spPr>
            <a:xfrm>
              <a:off x="3084726" y="2585332"/>
              <a:ext cx="106759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L ~ 100 m</a:t>
              </a:r>
            </a:p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  <p:cxnSp>
          <p:nvCxnSpPr>
            <p:cNvPr id="58" name="Elbow Connector 117">
              <a:extLst>
                <a:ext uri="{FF2B5EF4-FFF2-40B4-BE49-F238E27FC236}">
                  <a16:creationId xmlns:a16="http://schemas.microsoft.com/office/drawing/2014/main" id="{9C0C38B3-1D7C-45B6-8998-DA99D7A932E3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5726586" y="2561215"/>
              <a:ext cx="202214" cy="81836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Flowchart: Magnetic Disk 58">
              <a:extLst>
                <a:ext uri="{FF2B5EF4-FFF2-40B4-BE49-F238E27FC236}">
                  <a16:creationId xmlns:a16="http://schemas.microsoft.com/office/drawing/2014/main" id="{8897FBCD-B2B3-4ED0-B3C8-0334C0C131F4}"/>
                </a:ext>
              </a:extLst>
            </p:cNvPr>
            <p:cNvSpPr/>
            <p:nvPr/>
          </p:nvSpPr>
          <p:spPr bwMode="auto">
            <a:xfrm>
              <a:off x="7668000" y="4308278"/>
              <a:ext cx="914400" cy="612648"/>
            </a:xfrm>
            <a:prstGeom prst="flowChartMagneticDisk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4">
              <a:extLst>
                <a:ext uri="{FF2B5EF4-FFF2-40B4-BE49-F238E27FC236}">
                  <a16:creationId xmlns:a16="http://schemas.microsoft.com/office/drawing/2014/main" id="{D19C6DB3-7211-4233-8731-463F980F6EBC}"/>
                </a:ext>
              </a:extLst>
            </p:cNvPr>
            <p:cNvSpPr txBox="1"/>
            <p:nvPr/>
          </p:nvSpPr>
          <p:spPr>
            <a:xfrm>
              <a:off x="7644060" y="4530797"/>
              <a:ext cx="98296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</a:p>
          </p:txBody>
        </p:sp>
        <p:sp>
          <p:nvSpPr>
            <p:cNvPr id="61" name="Left-Right Arrow 62">
              <a:extLst>
                <a:ext uri="{FF2B5EF4-FFF2-40B4-BE49-F238E27FC236}">
                  <a16:creationId xmlns:a16="http://schemas.microsoft.com/office/drawing/2014/main" id="{B60A381E-0FC7-45F7-8894-046639897746}"/>
                </a:ext>
              </a:extLst>
            </p:cNvPr>
            <p:cNvSpPr/>
            <p:nvPr/>
          </p:nvSpPr>
          <p:spPr bwMode="auto">
            <a:xfrm>
              <a:off x="7285038" y="4504191"/>
              <a:ext cx="382962" cy="215844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Arrow: Right 98">
              <a:extLst>
                <a:ext uri="{FF2B5EF4-FFF2-40B4-BE49-F238E27FC236}">
                  <a16:creationId xmlns:a16="http://schemas.microsoft.com/office/drawing/2014/main" id="{AE6E473D-95EF-4482-881D-D537C857E989}"/>
                </a:ext>
              </a:extLst>
            </p:cNvPr>
            <p:cNvSpPr/>
            <p:nvPr/>
          </p:nvSpPr>
          <p:spPr bwMode="auto">
            <a:xfrm>
              <a:off x="1984704" y="1801212"/>
              <a:ext cx="1292628" cy="410716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BW: O(</a:t>
              </a:r>
              <a:r>
                <a:rPr lang="en-US" sz="1000" dirty="0">
                  <a:solidFill>
                    <a:srgbClr val="000000"/>
                  </a:solidFill>
                </a:rPr>
                <a:t>100 Tbps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63" name="Arrow: Right 171">
              <a:extLst>
                <a:ext uri="{FF2B5EF4-FFF2-40B4-BE49-F238E27FC236}">
                  <a16:creationId xmlns:a16="http://schemas.microsoft.com/office/drawing/2014/main" id="{C1BC3A88-8682-42E0-92B7-B6264F2E9328}"/>
                </a:ext>
              </a:extLst>
            </p:cNvPr>
            <p:cNvSpPr/>
            <p:nvPr/>
          </p:nvSpPr>
          <p:spPr bwMode="auto">
            <a:xfrm>
              <a:off x="4537432" y="1764185"/>
              <a:ext cx="1314713" cy="412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/>
                  <a:cs typeface="Arial"/>
                </a:rPr>
                <a:t>BW: 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Arial"/>
                  <a:cs typeface="Arial"/>
                </a:rPr>
                <a:t>(</a:t>
              </a:r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</a:rPr>
                <a:t>10 </a:t>
              </a:r>
              <a:r>
                <a:rPr lang="en-US" sz="1000" dirty="0" err="1">
                  <a:solidFill>
                    <a:srgbClr val="000000"/>
                  </a:solidFill>
                  <a:latin typeface="Arial"/>
                  <a:cs typeface="Arial"/>
                </a:rPr>
                <a:t>Tbps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64" name="Arrow: Right 172">
              <a:extLst>
                <a:ext uri="{FF2B5EF4-FFF2-40B4-BE49-F238E27FC236}">
                  <a16:creationId xmlns:a16="http://schemas.microsoft.com/office/drawing/2014/main" id="{00498A6B-62E5-4B11-8D2F-6BE85FAB144E}"/>
                </a:ext>
              </a:extLst>
            </p:cNvPr>
            <p:cNvSpPr/>
            <p:nvPr/>
          </p:nvSpPr>
          <p:spPr bwMode="auto">
            <a:xfrm>
              <a:off x="7262353" y="2781446"/>
              <a:ext cx="1364668" cy="496712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Goal: O(</a:t>
              </a:r>
              <a:r>
                <a:rPr lang="en-US" sz="1000" dirty="0">
                  <a:solidFill>
                    <a:srgbClr val="FF0000"/>
                  </a:solidFill>
                  <a:latin typeface="Arial" charset="0"/>
                </a:rPr>
                <a:t>100</a:t>
              </a:r>
              <a:r>
                <a:rPr lang="en-US" sz="1000" dirty="0">
                  <a:solidFill>
                    <a:srgbClr val="FF0000"/>
                  </a:solidFill>
                </a:rPr>
                <a:t> Gbps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7D6A32-EDB0-4008-A12A-C6C98A6988AF}"/>
                </a:ext>
              </a:extLst>
            </p:cNvPr>
            <p:cNvSpPr txBox="1"/>
            <p:nvPr/>
          </p:nvSpPr>
          <p:spPr>
            <a:xfrm>
              <a:off x="2107095" y="3682066"/>
              <a:ext cx="487117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10BB5D1-751F-4AFA-981E-D449292B7C82}"/>
                </a:ext>
              </a:extLst>
            </p:cNvPr>
            <p:cNvSpPr txBox="1"/>
            <p:nvPr/>
          </p:nvSpPr>
          <p:spPr>
            <a:xfrm>
              <a:off x="2145322" y="4905343"/>
              <a:ext cx="606725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A3BA85F-F02C-4030-A296-E24B2765FD9C}"/>
                </a:ext>
              </a:extLst>
            </p:cNvPr>
            <p:cNvSpPr txBox="1"/>
            <p:nvPr/>
          </p:nvSpPr>
          <p:spPr>
            <a:xfrm>
              <a:off x="3781457" y="4714207"/>
              <a:ext cx="631286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/>
                  <a:cs typeface="Arial"/>
                </a:rPr>
                <a:t>RDO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68" name="Straight Arrow Connector 67"/>
            <p:cNvCxnSpPr>
              <a:cxnSpLocks/>
              <a:endCxn id="81" idx="1"/>
            </p:cNvCxnSpPr>
            <p:nvPr/>
          </p:nvCxnSpPr>
          <p:spPr bwMode="auto">
            <a:xfrm flipV="1">
              <a:off x="1496766" y="2978204"/>
              <a:ext cx="258433" cy="704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69" name="Diagram 68"/>
            <p:cNvGraphicFramePr/>
            <p:nvPr/>
          </p:nvGraphicFramePr>
          <p:xfrm>
            <a:off x="5424349" y="3204918"/>
            <a:ext cx="1846100" cy="16840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0" name="Rectangle 69"/>
            <p:cNvSpPr/>
            <p:nvPr/>
          </p:nvSpPr>
          <p:spPr bwMode="auto">
            <a:xfrm>
              <a:off x="5568665" y="5796267"/>
              <a:ext cx="674005" cy="445686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6" name="TextBox 4"/>
          <p:cNvSpPr txBox="1"/>
          <p:nvPr/>
        </p:nvSpPr>
        <p:spPr>
          <a:xfrm>
            <a:off x="707089" y="2071236"/>
            <a:ext cx="547650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117" name="TextBox 4"/>
          <p:cNvSpPr txBox="1"/>
          <p:nvPr/>
        </p:nvSpPr>
        <p:spPr>
          <a:xfrm>
            <a:off x="3375744" y="6327754"/>
            <a:ext cx="1213794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w/ Jin and Kai</a:t>
            </a:r>
          </a:p>
        </p:txBody>
      </p:sp>
      <p:sp>
        <p:nvSpPr>
          <p:cNvPr id="118" name="TextBox 4">
            <a:extLst>
              <a:ext uri="{FF2B5EF4-FFF2-40B4-BE49-F238E27FC236}">
                <a16:creationId xmlns:a16="http://schemas.microsoft.com/office/drawing/2014/main" id="{F104565F-F5CA-4861-BEB0-4789694084D8}"/>
              </a:ext>
            </a:extLst>
          </p:cNvPr>
          <p:cNvSpPr txBox="1"/>
          <p:nvPr/>
        </p:nvSpPr>
        <p:spPr>
          <a:xfrm>
            <a:off x="277532" y="2308180"/>
            <a:ext cx="274145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Bunch Crossing ~ 10.2 ns/98.5 MHz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Event Rate ~ 2 us/500 kHz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 occupancy.</a:t>
            </a:r>
          </a:p>
        </p:txBody>
      </p:sp>
      <p:sp>
        <p:nvSpPr>
          <p:cNvPr id="119" name="TextBox 4">
            <a:extLst>
              <a:ext uri="{FF2B5EF4-FFF2-40B4-BE49-F238E27FC236}">
                <a16:creationId xmlns:a16="http://schemas.microsoft.com/office/drawing/2014/main" id="{A0374680-DDAF-4377-87E5-828F913DEAAE}"/>
              </a:ext>
            </a:extLst>
          </p:cNvPr>
          <p:cNvSpPr txBox="1"/>
          <p:nvPr/>
        </p:nvSpPr>
        <p:spPr>
          <a:xfrm>
            <a:off x="6814006" y="2600683"/>
            <a:ext cx="984565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Jitter ~ 5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F49CEB2-91DF-4995-9879-430F27D67845}"/>
              </a:ext>
            </a:extLst>
          </p:cNvPr>
          <p:cNvSpPr/>
          <p:nvPr/>
        </p:nvSpPr>
        <p:spPr>
          <a:xfrm rot="16200000">
            <a:off x="3334145" y="-446955"/>
            <a:ext cx="131055" cy="37063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4">
            <a:extLst>
              <a:ext uri="{FF2B5EF4-FFF2-40B4-BE49-F238E27FC236}">
                <a16:creationId xmlns:a16="http://schemas.microsoft.com/office/drawing/2014/main" id="{D3F607E4-4842-4F05-902D-49DB8886BD25}"/>
              </a:ext>
            </a:extLst>
          </p:cNvPr>
          <p:cNvSpPr txBox="1"/>
          <p:nvPr/>
        </p:nvSpPr>
        <p:spPr>
          <a:xfrm>
            <a:off x="2588029" y="1005143"/>
            <a:ext cx="1794081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Front-End Electronics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AF86150C-D107-47CF-97E5-F67E208EFBA6}"/>
              </a:ext>
            </a:extLst>
          </p:cNvPr>
          <p:cNvSpPr/>
          <p:nvPr/>
        </p:nvSpPr>
        <p:spPr>
          <a:xfrm rot="16200000">
            <a:off x="6705994" y="-7461"/>
            <a:ext cx="131055" cy="283561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4">
            <a:extLst>
              <a:ext uri="{FF2B5EF4-FFF2-40B4-BE49-F238E27FC236}">
                <a16:creationId xmlns:a16="http://schemas.microsoft.com/office/drawing/2014/main" id="{977CBACB-D814-4C9F-9459-04E862BB1C3A}"/>
              </a:ext>
            </a:extLst>
          </p:cNvPr>
          <p:cNvSpPr txBox="1"/>
          <p:nvPr/>
        </p:nvSpPr>
        <p:spPr>
          <a:xfrm>
            <a:off x="6462156" y="1006780"/>
            <a:ext cx="901833" cy="287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DAQ</a:t>
            </a:r>
          </a:p>
        </p:txBody>
      </p:sp>
      <p:sp>
        <p:nvSpPr>
          <p:cNvPr id="123" name="TextBox 4">
            <a:extLst>
              <a:ext uri="{FF2B5EF4-FFF2-40B4-BE49-F238E27FC236}">
                <a16:creationId xmlns:a16="http://schemas.microsoft.com/office/drawing/2014/main" id="{BB48C1BF-569A-40E5-9C3B-869B1F278B04}"/>
              </a:ext>
            </a:extLst>
          </p:cNvPr>
          <p:cNvSpPr txBox="1"/>
          <p:nvPr/>
        </p:nvSpPr>
        <p:spPr>
          <a:xfrm>
            <a:off x="6657315" y="2107588"/>
            <a:ext cx="165827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GTU</a:t>
            </a:r>
          </a:p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(Global Timing Unit)</a:t>
            </a:r>
          </a:p>
        </p:txBody>
      </p:sp>
      <p:sp>
        <p:nvSpPr>
          <p:cNvPr id="124" name="TextBox 4"/>
          <p:cNvSpPr txBox="1"/>
          <p:nvPr/>
        </p:nvSpPr>
        <p:spPr>
          <a:xfrm>
            <a:off x="2696451" y="6097920"/>
            <a:ext cx="5275454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cs typeface="Arial"/>
              </a:rPr>
              <a:t>*LVDS – ANSI/TIA/EIA-644A standard. Maximum cable length dependent on data rate. </a:t>
            </a:r>
          </a:p>
        </p:txBody>
      </p:sp>
      <p:sp>
        <p:nvSpPr>
          <p:cNvPr id="125" name="TextBox 4">
            <a:extLst>
              <a:ext uri="{FF2B5EF4-FFF2-40B4-BE49-F238E27FC236}">
                <a16:creationId xmlns:a16="http://schemas.microsoft.com/office/drawing/2014/main" id="{BB62A18D-7669-44D8-ACF0-5A4CDD64A920}"/>
              </a:ext>
            </a:extLst>
          </p:cNvPr>
          <p:cNvSpPr txBox="1"/>
          <p:nvPr/>
        </p:nvSpPr>
        <p:spPr>
          <a:xfrm>
            <a:off x="634487" y="706774"/>
            <a:ext cx="315046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Nomenclature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983DF81-F959-42B9-9FAF-19785201528E}"/>
              </a:ext>
            </a:extLst>
          </p:cNvPr>
          <p:cNvGrpSpPr/>
          <p:nvPr/>
        </p:nvGrpSpPr>
        <p:grpSpPr>
          <a:xfrm>
            <a:off x="6189010" y="424855"/>
            <a:ext cx="2191062" cy="365125"/>
            <a:chOff x="6189010" y="424855"/>
            <a:chExt cx="2191062" cy="365125"/>
          </a:xfrm>
        </p:grpSpPr>
        <p:sp>
          <p:nvSpPr>
            <p:cNvPr id="128" name="TextBox 4">
              <a:extLst>
                <a:ext uri="{FF2B5EF4-FFF2-40B4-BE49-F238E27FC236}">
                  <a16:creationId xmlns:a16="http://schemas.microsoft.com/office/drawing/2014/main" id="{6A21CD26-2764-4564-9F85-740B34F29AF8}"/>
                </a:ext>
              </a:extLst>
            </p:cNvPr>
            <p:cNvSpPr txBox="1"/>
            <p:nvPr/>
          </p:nvSpPr>
          <p:spPr>
            <a:xfrm>
              <a:off x="6189010" y="424855"/>
              <a:ext cx="2191062" cy="3126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2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9DD0299-D22A-45EC-8AB9-E67EEE210C42}"/>
                </a:ext>
              </a:extLst>
            </p:cNvPr>
            <p:cNvSpPr/>
            <p:nvPr/>
          </p:nvSpPr>
          <p:spPr>
            <a:xfrm>
              <a:off x="6189010" y="424856"/>
              <a:ext cx="2057400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265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60" y="78146"/>
            <a:ext cx="7360938" cy="800092"/>
          </a:xfrm>
        </p:spPr>
        <p:txBody>
          <a:bodyPr>
            <a:normAutofit/>
          </a:bodyPr>
          <a:lstStyle/>
          <a:p>
            <a:r>
              <a:rPr lang="en-US" sz="2000" dirty="0"/>
              <a:t>EIC Readout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07F1C-0E49-42F8-A8E9-113CF88114A8}"/>
              </a:ext>
            </a:extLst>
          </p:cNvPr>
          <p:cNvSpPr txBox="1"/>
          <p:nvPr/>
        </p:nvSpPr>
        <p:spPr>
          <a:xfrm>
            <a:off x="282633" y="2766060"/>
            <a:ext cx="970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Name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Design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Function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Attributes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CFF49-81B7-4553-A704-92F9ABA5ACE1}"/>
              </a:ext>
            </a:extLst>
          </p:cNvPr>
          <p:cNvSpPr txBox="1"/>
          <p:nvPr/>
        </p:nvSpPr>
        <p:spPr>
          <a:xfrm>
            <a:off x="2383945" y="2758807"/>
            <a:ext cx="1262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Adapter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Detector Specific</a:t>
            </a:r>
          </a:p>
          <a:p>
            <a:endParaRPr lang="en-US" sz="1200" dirty="0"/>
          </a:p>
          <a:p>
            <a:r>
              <a:rPr lang="en-US" sz="1200" dirty="0"/>
              <a:t>-HV/Bias Distribution</a:t>
            </a:r>
          </a:p>
          <a:p>
            <a:r>
              <a:rPr lang="en-US" sz="1200" dirty="0"/>
              <a:t>-HV divider</a:t>
            </a:r>
          </a:p>
          <a:p>
            <a:r>
              <a:rPr lang="en-US" sz="1200" dirty="0"/>
              <a:t>-Interconnect Routing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-Sensor Specific</a:t>
            </a:r>
          </a:p>
          <a:p>
            <a:r>
              <a:rPr lang="en-US" sz="1200" dirty="0"/>
              <a:t>-Passive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05B96-26E8-4354-8AA4-7541C78763FA}"/>
              </a:ext>
            </a:extLst>
          </p:cNvPr>
          <p:cNvSpPr txBox="1"/>
          <p:nvPr/>
        </p:nvSpPr>
        <p:spPr>
          <a:xfrm>
            <a:off x="1109858" y="2758807"/>
            <a:ext cx="1262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Sensor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Detector Specific</a:t>
            </a:r>
          </a:p>
          <a:p>
            <a:endParaRPr lang="en-US" sz="1200" dirty="0"/>
          </a:p>
          <a:p>
            <a:r>
              <a:rPr lang="en-US" sz="1200" dirty="0"/>
              <a:t>-Multi-Channel Sensor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-MAPS</a:t>
            </a:r>
          </a:p>
          <a:p>
            <a:r>
              <a:rPr lang="en-US" sz="1200" dirty="0"/>
              <a:t>-AC-LGAD</a:t>
            </a:r>
          </a:p>
          <a:p>
            <a:r>
              <a:rPr lang="en-US" sz="1200" dirty="0"/>
              <a:t>-MPGD</a:t>
            </a:r>
          </a:p>
          <a:p>
            <a:r>
              <a:rPr lang="en-US" sz="1200" dirty="0"/>
              <a:t>-MCP-PMT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SiPM</a:t>
            </a:r>
            <a:endParaRPr lang="en-US" sz="1200" dirty="0"/>
          </a:p>
          <a:p>
            <a:r>
              <a:rPr lang="en-US" sz="1200" dirty="0"/>
              <a:t>-LAPPD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D52CD-F28C-460E-B325-6142F98FC501}"/>
              </a:ext>
            </a:extLst>
          </p:cNvPr>
          <p:cNvSpPr txBox="1"/>
          <p:nvPr/>
        </p:nvSpPr>
        <p:spPr>
          <a:xfrm>
            <a:off x="3636935" y="2758807"/>
            <a:ext cx="1274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Front End Board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(FEB)</a:t>
            </a:r>
          </a:p>
          <a:p>
            <a:endParaRPr lang="en-US" sz="1200" dirty="0"/>
          </a:p>
          <a:p>
            <a:r>
              <a:rPr lang="en-US" sz="1200" dirty="0"/>
              <a:t>Detector Specific</a:t>
            </a:r>
          </a:p>
          <a:p>
            <a:endParaRPr lang="en-US" sz="1200" dirty="0"/>
          </a:p>
          <a:p>
            <a:r>
              <a:rPr lang="en-US" sz="1200" dirty="0"/>
              <a:t>-Amplification</a:t>
            </a:r>
          </a:p>
          <a:p>
            <a:r>
              <a:rPr lang="en-US" sz="1200" dirty="0"/>
              <a:t>-Shaping</a:t>
            </a:r>
          </a:p>
          <a:p>
            <a:r>
              <a:rPr lang="en-US" sz="1200" dirty="0"/>
              <a:t>-Digitization</a:t>
            </a:r>
          </a:p>
          <a:p>
            <a:r>
              <a:rPr lang="en-US" sz="1200" dirty="0"/>
              <a:t>-Zero Suppression</a:t>
            </a:r>
          </a:p>
          <a:p>
            <a:r>
              <a:rPr lang="en-US" sz="1200" dirty="0"/>
              <a:t>-Bias Control &amp; Monitoring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-ASIC/ADC</a:t>
            </a:r>
          </a:p>
          <a:p>
            <a:r>
              <a:rPr lang="en-US" sz="1200" dirty="0"/>
              <a:t>-Discrete</a:t>
            </a:r>
          </a:p>
          <a:p>
            <a:r>
              <a:rPr lang="en-US" sz="1200" dirty="0"/>
              <a:t>-Serial Link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71446-E3AA-4433-B054-BD5259FD2A40}"/>
              </a:ext>
            </a:extLst>
          </p:cNvPr>
          <p:cNvSpPr txBox="1"/>
          <p:nvPr/>
        </p:nvSpPr>
        <p:spPr>
          <a:xfrm>
            <a:off x="4880009" y="2758807"/>
            <a:ext cx="1274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Readout Board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(RDO)</a:t>
            </a:r>
          </a:p>
          <a:p>
            <a:endParaRPr lang="en-US" sz="1200" dirty="0"/>
          </a:p>
          <a:p>
            <a:r>
              <a:rPr lang="en-US" sz="1200" dirty="0"/>
              <a:t>Few Variants</a:t>
            </a:r>
          </a:p>
          <a:p>
            <a:endParaRPr lang="en-US" sz="1200" dirty="0"/>
          </a:p>
          <a:p>
            <a:r>
              <a:rPr lang="en-US" sz="1200" dirty="0"/>
              <a:t>-Communication</a:t>
            </a:r>
          </a:p>
          <a:p>
            <a:r>
              <a:rPr lang="en-US" sz="1200" dirty="0"/>
              <a:t>-Aggregation</a:t>
            </a:r>
          </a:p>
          <a:p>
            <a:r>
              <a:rPr lang="en-US" sz="1200" dirty="0"/>
              <a:t>-Formatting</a:t>
            </a:r>
          </a:p>
          <a:p>
            <a:r>
              <a:rPr lang="en-US" sz="1200" dirty="0"/>
              <a:t>-Data Readout</a:t>
            </a:r>
          </a:p>
          <a:p>
            <a:r>
              <a:rPr lang="en-US" sz="1200" dirty="0"/>
              <a:t>-Config &amp; Control</a:t>
            </a:r>
          </a:p>
          <a:p>
            <a:r>
              <a:rPr lang="en-US" sz="1200" dirty="0"/>
              <a:t>-Clock &amp; Timing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-FPGA</a:t>
            </a:r>
          </a:p>
          <a:p>
            <a:r>
              <a:rPr lang="en-US" sz="1200" dirty="0"/>
              <a:t>-Fiber Link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1DD68-A548-476A-9427-F850288C70DB}"/>
              </a:ext>
            </a:extLst>
          </p:cNvPr>
          <p:cNvSpPr txBox="1"/>
          <p:nvPr/>
        </p:nvSpPr>
        <p:spPr>
          <a:xfrm>
            <a:off x="6154096" y="2766060"/>
            <a:ext cx="1274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Data Aggregation Module (DAM)</a:t>
            </a:r>
          </a:p>
          <a:p>
            <a:endParaRPr lang="en-US" sz="1200" dirty="0"/>
          </a:p>
          <a:p>
            <a:r>
              <a:rPr lang="en-US" sz="1200" dirty="0"/>
              <a:t>Common</a:t>
            </a:r>
          </a:p>
          <a:p>
            <a:endParaRPr lang="en-US" sz="1200" dirty="0"/>
          </a:p>
          <a:p>
            <a:r>
              <a:rPr lang="en-US" sz="1200" dirty="0"/>
              <a:t>-Computing Interface</a:t>
            </a:r>
          </a:p>
          <a:p>
            <a:r>
              <a:rPr lang="en-US" sz="1200" dirty="0"/>
              <a:t>-Aggregation</a:t>
            </a:r>
          </a:p>
          <a:p>
            <a:r>
              <a:rPr lang="en-US" sz="1200" dirty="0"/>
              <a:t>-Software Trigger</a:t>
            </a:r>
          </a:p>
          <a:p>
            <a:r>
              <a:rPr lang="en-US" sz="1200" dirty="0"/>
              <a:t>-Config &amp; Control</a:t>
            </a:r>
          </a:p>
          <a:p>
            <a:r>
              <a:rPr lang="en-US" sz="1200" dirty="0"/>
              <a:t>-Clock &amp; Timing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-Large FPGA</a:t>
            </a:r>
          </a:p>
          <a:p>
            <a:r>
              <a:rPr lang="en-US" sz="1200" dirty="0"/>
              <a:t>-PCIe</a:t>
            </a:r>
          </a:p>
          <a:p>
            <a:r>
              <a:rPr lang="en-US" sz="1200" dirty="0"/>
              <a:t>-Ethernet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D6E099-5CCD-43AD-B935-95291294272C}"/>
              </a:ext>
            </a:extLst>
          </p:cNvPr>
          <p:cNvSpPr txBox="1"/>
          <p:nvPr/>
        </p:nvSpPr>
        <p:spPr>
          <a:xfrm>
            <a:off x="7428183" y="2758807"/>
            <a:ext cx="1575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Computing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Common</a:t>
            </a:r>
          </a:p>
          <a:p>
            <a:endParaRPr lang="en-US" sz="1200" dirty="0"/>
          </a:p>
          <a:p>
            <a:r>
              <a:rPr lang="en-US" sz="1200" dirty="0"/>
              <a:t>-Data Buffering and Sinking</a:t>
            </a:r>
          </a:p>
          <a:p>
            <a:r>
              <a:rPr lang="en-US" sz="1200" dirty="0"/>
              <a:t>-Calibration Support</a:t>
            </a:r>
          </a:p>
          <a:p>
            <a:r>
              <a:rPr lang="en-US" sz="1200" dirty="0"/>
              <a:t>-QA/Scalers</a:t>
            </a:r>
          </a:p>
          <a:p>
            <a:r>
              <a:rPr lang="en-US" sz="1200" dirty="0"/>
              <a:t>-Collider Feedback</a:t>
            </a:r>
          </a:p>
          <a:p>
            <a:r>
              <a:rPr lang="en-US" sz="1200" dirty="0"/>
              <a:t>-Event ID/Building</a:t>
            </a:r>
          </a:p>
          <a:p>
            <a:r>
              <a:rPr lang="en-US" sz="1200" dirty="0"/>
              <a:t>-Software Trigger</a:t>
            </a:r>
          </a:p>
          <a:p>
            <a:r>
              <a:rPr lang="en-US" sz="1200" dirty="0"/>
              <a:t>-Monitoring</a:t>
            </a:r>
          </a:p>
          <a:p>
            <a:endParaRPr lang="en-US" sz="1200" dirty="0"/>
          </a:p>
          <a:p>
            <a:r>
              <a:rPr lang="en-US" sz="1200" dirty="0"/>
              <a:t>-COTS</a:t>
            </a:r>
          </a:p>
          <a:p>
            <a:r>
              <a:rPr lang="en-US" sz="1200" dirty="0"/>
              <a:t>-Ethernet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664124-1E4B-4E27-9AE6-CBF35C8F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57" y="1920056"/>
            <a:ext cx="720941" cy="6733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49153C-B100-421C-9509-F1C5F7673D14}"/>
              </a:ext>
            </a:extLst>
          </p:cNvPr>
          <p:cNvSpPr/>
          <p:nvPr/>
        </p:nvSpPr>
        <p:spPr>
          <a:xfrm>
            <a:off x="2372765" y="1759985"/>
            <a:ext cx="922015" cy="861172"/>
          </a:xfrm>
          <a:prstGeom prst="rect">
            <a:avLst/>
          </a:prstGeom>
          <a:solidFill>
            <a:srgbClr val="FFF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044D42-7787-465D-9ECD-E58559449D6A}"/>
              </a:ext>
            </a:extLst>
          </p:cNvPr>
          <p:cNvSpPr/>
          <p:nvPr/>
        </p:nvSpPr>
        <p:spPr>
          <a:xfrm>
            <a:off x="3707416" y="1759985"/>
            <a:ext cx="922015" cy="861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7CDA14-6F1A-4931-BB1A-660A2829C785}"/>
              </a:ext>
            </a:extLst>
          </p:cNvPr>
          <p:cNvSpPr/>
          <p:nvPr/>
        </p:nvSpPr>
        <p:spPr>
          <a:xfrm>
            <a:off x="4987969" y="1759985"/>
            <a:ext cx="922015" cy="8611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8DA97C-4FC9-4B84-A5A2-BCEAB2E8962D}"/>
              </a:ext>
            </a:extLst>
          </p:cNvPr>
          <p:cNvSpPr/>
          <p:nvPr/>
        </p:nvSpPr>
        <p:spPr>
          <a:xfrm>
            <a:off x="6221487" y="1759985"/>
            <a:ext cx="922015" cy="8611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F53CF3-3716-4C86-83AB-DF3AA7CD10B7}"/>
              </a:ext>
            </a:extLst>
          </p:cNvPr>
          <p:cNvSpPr/>
          <p:nvPr/>
        </p:nvSpPr>
        <p:spPr>
          <a:xfrm>
            <a:off x="7502040" y="1759985"/>
            <a:ext cx="922015" cy="8611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3D34FE-17BD-4C0E-A5B4-B62AA754A14D}"/>
              </a:ext>
            </a:extLst>
          </p:cNvPr>
          <p:cNvSpPr/>
          <p:nvPr/>
        </p:nvSpPr>
        <p:spPr>
          <a:xfrm>
            <a:off x="6221487" y="593863"/>
            <a:ext cx="922015" cy="861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F23A66-5F6A-4AB1-BA74-F042EDD5BD7F}"/>
              </a:ext>
            </a:extLst>
          </p:cNvPr>
          <p:cNvSpPr txBox="1"/>
          <p:nvPr/>
        </p:nvSpPr>
        <p:spPr>
          <a:xfrm>
            <a:off x="6128138" y="278838"/>
            <a:ext cx="2650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Global Timing Unit (GTU)</a:t>
            </a:r>
          </a:p>
          <a:p>
            <a:endParaRPr lang="en-US" sz="1200" dirty="0"/>
          </a:p>
          <a:p>
            <a:r>
              <a:rPr lang="en-US" sz="1200" dirty="0"/>
              <a:t>	    -Interfaces to Collider, 	     Run Control &amp; DAM</a:t>
            </a:r>
          </a:p>
          <a:p>
            <a:r>
              <a:rPr lang="en-US" sz="1200" dirty="0"/>
              <a:t>	    -Config &amp; Control</a:t>
            </a:r>
          </a:p>
          <a:p>
            <a:r>
              <a:rPr lang="en-US" sz="1200" dirty="0"/>
              <a:t>	    -Clock &amp; Timing</a:t>
            </a:r>
          </a:p>
          <a:p>
            <a:endParaRPr lang="en-US" sz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AC2F7A1-2508-4811-8CF9-B832BD767178}"/>
              </a:ext>
            </a:extLst>
          </p:cNvPr>
          <p:cNvSpPr/>
          <p:nvPr/>
        </p:nvSpPr>
        <p:spPr>
          <a:xfrm>
            <a:off x="1005840" y="1607574"/>
            <a:ext cx="2468880" cy="115123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C16912-AB4A-4F3B-8D4D-C5DB1AAA320D}"/>
              </a:ext>
            </a:extLst>
          </p:cNvPr>
          <p:cNvSpPr txBox="1"/>
          <p:nvPr/>
        </p:nvSpPr>
        <p:spPr>
          <a:xfrm>
            <a:off x="1782471" y="1309349"/>
            <a:ext cx="114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On Detector</a:t>
            </a:r>
          </a:p>
          <a:p>
            <a:endParaRPr lang="en-US" sz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A19D5DC-A15A-4070-8257-5B5AFDB8C138}"/>
              </a:ext>
            </a:extLst>
          </p:cNvPr>
          <p:cNvSpPr/>
          <p:nvPr/>
        </p:nvSpPr>
        <p:spPr>
          <a:xfrm>
            <a:off x="1902542" y="2003292"/>
            <a:ext cx="870155" cy="238463"/>
          </a:xfrm>
          <a:custGeom>
            <a:avLst/>
            <a:gdLst>
              <a:gd name="connsiteX0" fmla="*/ 0 w 870155"/>
              <a:gd name="connsiteY0" fmla="*/ 135224 h 238463"/>
              <a:gd name="connsiteX1" fmla="*/ 265471 w 870155"/>
              <a:gd name="connsiteY1" fmla="*/ 2489 h 238463"/>
              <a:gd name="connsiteX2" fmla="*/ 870155 w 870155"/>
              <a:gd name="connsiteY2" fmla="*/ 238463 h 2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238463">
                <a:moveTo>
                  <a:pt x="0" y="135224"/>
                </a:moveTo>
                <a:cubicBezTo>
                  <a:pt x="60222" y="60253"/>
                  <a:pt x="120445" y="-14717"/>
                  <a:pt x="265471" y="2489"/>
                </a:cubicBezTo>
                <a:cubicBezTo>
                  <a:pt x="410497" y="19695"/>
                  <a:pt x="640326" y="129079"/>
                  <a:pt x="870155" y="238463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4629431" y="2003292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4629431" y="2354580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D56FB0-D8FF-4DAB-BA33-10AE15657E91}"/>
              </a:ext>
            </a:extLst>
          </p:cNvPr>
          <p:cNvCxnSpPr/>
          <p:nvPr/>
        </p:nvCxnSpPr>
        <p:spPr>
          <a:xfrm>
            <a:off x="5909984" y="2003108"/>
            <a:ext cx="3115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69FE4D-8946-4C37-BFCA-2BA2E9312373}"/>
              </a:ext>
            </a:extLst>
          </p:cNvPr>
          <p:cNvCxnSpPr/>
          <p:nvPr/>
        </p:nvCxnSpPr>
        <p:spPr>
          <a:xfrm flipH="1">
            <a:off x="5909984" y="2354580"/>
            <a:ext cx="3115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6AB085B-9067-4D2E-B127-1C32ECE5C626}"/>
              </a:ext>
            </a:extLst>
          </p:cNvPr>
          <p:cNvCxnSpPr/>
          <p:nvPr/>
        </p:nvCxnSpPr>
        <p:spPr>
          <a:xfrm>
            <a:off x="7143502" y="2003108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7EFEE6F-58DD-4B26-851C-5A3B56474E78}"/>
              </a:ext>
            </a:extLst>
          </p:cNvPr>
          <p:cNvCxnSpPr/>
          <p:nvPr/>
        </p:nvCxnSpPr>
        <p:spPr>
          <a:xfrm flipH="1">
            <a:off x="7143502" y="2354580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82DC30-28BC-4C2C-9797-529D5CC0DC3C}"/>
              </a:ext>
            </a:extLst>
          </p:cNvPr>
          <p:cNvCxnSpPr/>
          <p:nvPr/>
        </p:nvCxnSpPr>
        <p:spPr>
          <a:xfrm flipV="1">
            <a:off x="6492240" y="1455035"/>
            <a:ext cx="0" cy="3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A269D87-B6A6-4582-AD50-B9AB80600105}"/>
              </a:ext>
            </a:extLst>
          </p:cNvPr>
          <p:cNvCxnSpPr/>
          <p:nvPr/>
        </p:nvCxnSpPr>
        <p:spPr>
          <a:xfrm>
            <a:off x="6894342" y="1455035"/>
            <a:ext cx="0" cy="3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9763EC-8EBE-4F46-958A-F5C07B810D44}"/>
              </a:ext>
            </a:extLst>
          </p:cNvPr>
          <p:cNvSpPr txBox="1"/>
          <p:nvPr/>
        </p:nvSpPr>
        <p:spPr>
          <a:xfrm>
            <a:off x="1956098" y="1782043"/>
            <a:ext cx="71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SMT BGA</a:t>
            </a:r>
          </a:p>
          <a:p>
            <a:endParaRPr lang="en-US" sz="12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3294780" y="2003292"/>
            <a:ext cx="412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3294780" y="2354580"/>
            <a:ext cx="412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B8470-16A3-42C3-B8F6-4B93B7D27E58}"/>
              </a:ext>
            </a:extLst>
          </p:cNvPr>
          <p:cNvSpPr/>
          <p:nvPr/>
        </p:nvSpPr>
        <p:spPr>
          <a:xfrm>
            <a:off x="768929" y="1132609"/>
            <a:ext cx="4142093" cy="214052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A2CBEDD6-15BE-4E57-886D-BC7A9C3CCA3D}"/>
              </a:ext>
            </a:extLst>
          </p:cNvPr>
          <p:cNvSpPr txBox="1"/>
          <p:nvPr/>
        </p:nvSpPr>
        <p:spPr>
          <a:xfrm>
            <a:off x="410013" y="626522"/>
            <a:ext cx="561584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Nomenclature standardized after August 2022 Electronics &amp; DAQ Review.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622085-FAF6-492C-9708-F8D2CFCEB718}"/>
              </a:ext>
            </a:extLst>
          </p:cNvPr>
          <p:cNvGrpSpPr/>
          <p:nvPr/>
        </p:nvGrpSpPr>
        <p:grpSpPr>
          <a:xfrm>
            <a:off x="3718922" y="299177"/>
            <a:ext cx="2191062" cy="365125"/>
            <a:chOff x="6189010" y="424855"/>
            <a:chExt cx="2191062" cy="365125"/>
          </a:xfrm>
        </p:grpSpPr>
        <p:sp>
          <p:nvSpPr>
            <p:cNvPr id="39" name="TextBox 4">
              <a:extLst>
                <a:ext uri="{FF2B5EF4-FFF2-40B4-BE49-F238E27FC236}">
                  <a16:creationId xmlns:a16="http://schemas.microsoft.com/office/drawing/2014/main" id="{93BDDAC9-092C-4D4F-9C9C-8CB6C31CFDAB}"/>
                </a:ext>
              </a:extLst>
            </p:cNvPr>
            <p:cNvSpPr txBox="1"/>
            <p:nvPr/>
          </p:nvSpPr>
          <p:spPr>
            <a:xfrm>
              <a:off x="6189010" y="424855"/>
              <a:ext cx="2191062" cy="3126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2, 5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E6B639B-E0FB-4AE6-8286-8BAE4D1586F4}"/>
                </a:ext>
              </a:extLst>
            </p:cNvPr>
            <p:cNvSpPr/>
            <p:nvPr/>
          </p:nvSpPr>
          <p:spPr>
            <a:xfrm>
              <a:off x="6189010" y="424856"/>
              <a:ext cx="2057400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321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2000" dirty="0"/>
              <a:t>EIC Readout Chain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67544" y="642776"/>
            <a:ext cx="821925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10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– Front-End Boards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Custom designed for each detector and populated with ASICs, large magnetic fields.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designed to process analog signals and digitization tailored to each type of detector technology. Data reduction (e.g. zero suppression) is desirable.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Simplification of testing and calibration operations with triggered-mode configuration.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transport via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cabling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Limit use of FPGAs.</a:t>
            </a:r>
          </a:p>
          <a:p>
            <a:pPr algn="l"/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RDO – Readout Boards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Custom designed to process and aggregate data streams from multiple FEBs.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standardization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downstream DAM, Link Exchange/FELIX boards.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FPGAs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are dominant components on these PCBs.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Algorithms reduce data flow (e.g., zero suppression)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transport via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fibers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Timing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 speed and precision combines custom designed and COTS componentry.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Provides synchronization of and clock distribution to the readout elements.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Jitter ~ 5 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Switches/Servers/Computing/Link Exchange (FELIX)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 performance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infrastructure.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Enables further reduction of data flow prior to storage via sophisticated algorithms, e.g., ML and AI.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levels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 much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O(100) than at LHC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Studies have been performed to inform readout technology selection..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C0CBDD-A70D-4B1D-892F-92D7398C9480}"/>
              </a:ext>
            </a:extLst>
          </p:cNvPr>
          <p:cNvGrpSpPr/>
          <p:nvPr/>
        </p:nvGrpSpPr>
        <p:grpSpPr>
          <a:xfrm>
            <a:off x="6189010" y="424855"/>
            <a:ext cx="2191062" cy="365125"/>
            <a:chOff x="6189010" y="424855"/>
            <a:chExt cx="2191062" cy="365125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C37F2D67-98DC-450E-BA5F-F252376BB786}"/>
                </a:ext>
              </a:extLst>
            </p:cNvPr>
            <p:cNvSpPr txBox="1"/>
            <p:nvPr/>
          </p:nvSpPr>
          <p:spPr>
            <a:xfrm>
              <a:off x="6189010" y="424855"/>
              <a:ext cx="2191062" cy="3126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2, 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F9E4E0-648A-40A6-8A69-0E326DBD4D75}"/>
                </a:ext>
              </a:extLst>
            </p:cNvPr>
            <p:cNvSpPr/>
            <p:nvPr/>
          </p:nvSpPr>
          <p:spPr>
            <a:xfrm>
              <a:off x="6189010" y="424856"/>
              <a:ext cx="2057400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196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87" y="170150"/>
            <a:ext cx="7016694" cy="800092"/>
          </a:xfrm>
        </p:spPr>
        <p:txBody>
          <a:bodyPr>
            <a:normAutofit/>
          </a:bodyPr>
          <a:lstStyle/>
          <a:p>
            <a:r>
              <a:rPr lang="en-US" sz="2000" dirty="0"/>
              <a:t>Readout Chain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01DE1-A17E-0B4A-B632-486D932E527D}"/>
              </a:ext>
            </a:extLst>
          </p:cNvPr>
          <p:cNvSpPr txBox="1"/>
          <p:nvPr/>
        </p:nvSpPr>
        <p:spPr>
          <a:xfrm>
            <a:off x="433587" y="695530"/>
            <a:ext cx="83643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“Coalesce”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specifications to minimize the number of ASIC/FPGA/PCB part numbers.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is nominally 1 W ± 0.25 W per ASIC (64 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32 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 Cooling systems will be an integral part of the detector design.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Serviceability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 a design criteria. Reliability assessment of componentry.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 Development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timeline is critical 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– 4 Years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Revise and adapt present designs is our strategy.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 re-use of IP blocks from existing ASICs.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data format (header, timestamp, etc.) at the system design level.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Firmware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development requires specialized expertise in close connection with both the detector development and the DAQ systems.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and integration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(w/ detectors/prototypes) takes considerable time and resources.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RDO footprint defined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passed on to 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20FEE-7067-4DA5-A604-77F1EAB1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807" y="4443180"/>
            <a:ext cx="2792333" cy="204594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135F1B-F537-4A25-B7FF-1A37536212F9}"/>
              </a:ext>
            </a:extLst>
          </p:cNvPr>
          <p:cNvSpPr txBox="1">
            <a:spLocks/>
          </p:cNvSpPr>
          <p:nvPr/>
        </p:nvSpPr>
        <p:spPr>
          <a:xfrm>
            <a:off x="2347923" y="5032995"/>
            <a:ext cx="3188021" cy="291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Optical Transceiver – To DAM/FELIX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26E670-F443-453B-91AC-E49792B40AD5}"/>
              </a:ext>
            </a:extLst>
          </p:cNvPr>
          <p:cNvSpPr txBox="1">
            <a:spLocks/>
          </p:cNvSpPr>
          <p:nvPr/>
        </p:nvSpPr>
        <p:spPr>
          <a:xfrm>
            <a:off x="4273346" y="5306212"/>
            <a:ext cx="1286528" cy="291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Artix7 FPGA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E1D962-0ADE-44AD-BC44-C93016041E1B}"/>
              </a:ext>
            </a:extLst>
          </p:cNvPr>
          <p:cNvSpPr txBox="1">
            <a:spLocks/>
          </p:cNvSpPr>
          <p:nvPr/>
        </p:nvSpPr>
        <p:spPr>
          <a:xfrm>
            <a:off x="2743610" y="5862688"/>
            <a:ext cx="2792334" cy="299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Cable Connectors – From FEBs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7AD5C7-F90C-4E22-88C3-F5ED2355BD29}"/>
              </a:ext>
            </a:extLst>
          </p:cNvPr>
          <p:cNvSpPr txBox="1">
            <a:spLocks/>
          </p:cNvSpPr>
          <p:nvPr/>
        </p:nvSpPr>
        <p:spPr>
          <a:xfrm>
            <a:off x="7806266" y="4632588"/>
            <a:ext cx="719368" cy="291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RDO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1197F1-80A8-4306-B243-581572E45BDA}"/>
              </a:ext>
            </a:extLst>
          </p:cNvPr>
          <p:cNvCxnSpPr>
            <a:cxnSpLocks/>
          </p:cNvCxnSpPr>
          <p:nvPr/>
        </p:nvCxnSpPr>
        <p:spPr>
          <a:xfrm flipV="1">
            <a:off x="5535944" y="4690043"/>
            <a:ext cx="1165798" cy="377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0162C0-5FDB-4A36-AD06-BE9748655A59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559874" y="5156322"/>
            <a:ext cx="1890406" cy="295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645742-5541-46D5-8AB9-3CDD9B83D613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535944" y="5911208"/>
            <a:ext cx="1999175" cy="101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A4B952F-3E32-4E59-A16E-1EEFED1484FA}"/>
              </a:ext>
            </a:extLst>
          </p:cNvPr>
          <p:cNvSpPr txBox="1">
            <a:spLocks/>
          </p:cNvSpPr>
          <p:nvPr/>
        </p:nvSpPr>
        <p:spPr>
          <a:xfrm>
            <a:off x="5806877" y="6244903"/>
            <a:ext cx="2792334" cy="299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4”x4”x0.6” (102x102x15.24 mm)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F4E32BB-0A8A-43FC-B451-0B412D9FF1D3}"/>
              </a:ext>
            </a:extLst>
          </p:cNvPr>
          <p:cNvSpPr txBox="1">
            <a:spLocks/>
          </p:cNvSpPr>
          <p:nvPr/>
        </p:nvSpPr>
        <p:spPr>
          <a:xfrm>
            <a:off x="3883078" y="5584450"/>
            <a:ext cx="1828390" cy="291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Power Connector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838341-9945-4710-A9F9-E4F11723CCED}"/>
              </a:ext>
            </a:extLst>
          </p:cNvPr>
          <p:cNvCxnSpPr/>
          <p:nvPr/>
        </p:nvCxnSpPr>
        <p:spPr>
          <a:xfrm flipV="1">
            <a:off x="5535944" y="5304107"/>
            <a:ext cx="2902000" cy="426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38FA74-77B6-4294-96B3-3A7D3E95652A}"/>
              </a:ext>
            </a:extLst>
          </p:cNvPr>
          <p:cNvGrpSpPr/>
          <p:nvPr/>
        </p:nvGrpSpPr>
        <p:grpSpPr>
          <a:xfrm>
            <a:off x="6228662" y="368877"/>
            <a:ext cx="2191062" cy="365124"/>
            <a:chOff x="6189010" y="424856"/>
            <a:chExt cx="2191062" cy="365124"/>
          </a:xfrm>
        </p:grpSpPr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7C076B69-E4B4-46E7-80B1-B4E5B97EFD34}"/>
                </a:ext>
              </a:extLst>
            </p:cNvPr>
            <p:cNvSpPr txBox="1"/>
            <p:nvPr/>
          </p:nvSpPr>
          <p:spPr>
            <a:xfrm>
              <a:off x="6189010" y="448683"/>
              <a:ext cx="2191062" cy="3126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2, 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75C2FE7-4A0E-40BD-9E00-F6900E956B98}"/>
                </a:ext>
              </a:extLst>
            </p:cNvPr>
            <p:cNvSpPr/>
            <p:nvPr/>
          </p:nvSpPr>
          <p:spPr>
            <a:xfrm>
              <a:off x="6189010" y="424856"/>
              <a:ext cx="2057400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065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F0FFFF-7EF5-45A5-8E13-0D4DDE1B6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198738"/>
              </p:ext>
            </p:extLst>
          </p:nvPr>
        </p:nvGraphicFramePr>
        <p:xfrm>
          <a:off x="465191" y="683196"/>
          <a:ext cx="7109014" cy="58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814">
                  <a:extLst>
                    <a:ext uri="{9D8B030D-6E8A-4147-A177-3AD203B41FA5}">
                      <a16:colId xmlns:a16="http://schemas.microsoft.com/office/drawing/2014/main" val="172926859"/>
                    </a:ext>
                  </a:extLst>
                </a:gridCol>
                <a:gridCol w="1635720">
                  <a:extLst>
                    <a:ext uri="{9D8B030D-6E8A-4147-A177-3AD203B41FA5}">
                      <a16:colId xmlns:a16="http://schemas.microsoft.com/office/drawing/2014/main" val="3463441786"/>
                    </a:ext>
                  </a:extLst>
                </a:gridCol>
                <a:gridCol w="1678240">
                  <a:extLst>
                    <a:ext uri="{9D8B030D-6E8A-4147-A177-3AD203B41FA5}">
                      <a16:colId xmlns:a16="http://schemas.microsoft.com/office/drawing/2014/main" val="406351280"/>
                    </a:ext>
                  </a:extLst>
                </a:gridCol>
                <a:gridCol w="1678240">
                  <a:extLst>
                    <a:ext uri="{9D8B030D-6E8A-4147-A177-3AD203B41FA5}">
                      <a16:colId xmlns:a16="http://schemas.microsoft.com/office/drawing/2014/main" val="3908878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Detector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Nominal Readout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eRD109 Initiatives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2619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Si Tracking: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3 vertex layers,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2 sagitta layers,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5 backward disks,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5 forward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m^2 </a:t>
                      </a:r>
                    </a:p>
                    <a:p>
                      <a:r>
                        <a:rPr lang="en-US" sz="900" dirty="0"/>
                        <a:t>36 B pixels</a:t>
                      </a:r>
                    </a:p>
                    <a:p>
                      <a:r>
                        <a:rPr lang="en-US" sz="900" dirty="0"/>
                        <a:t>5,200 MAPS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MAPS – ITS-3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9292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MPGD tracking:</a:t>
                      </a:r>
                    </a:p>
                    <a:p>
                      <a:r>
                        <a:rPr lang="en-US" sz="900" dirty="0"/>
                        <a:t>     layers +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202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Strips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SALSA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871654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Calorimeters: (in P6)</a:t>
                      </a:r>
                    </a:p>
                    <a:p>
                      <a:r>
                        <a:rPr lang="en-US" sz="900" dirty="0"/>
                        <a:t>     Forward:    LFHCAL</a:t>
                      </a:r>
                    </a:p>
                    <a:p>
                      <a:r>
                        <a:rPr lang="en-US" sz="900" dirty="0"/>
                        <a:t>                          </a:t>
                      </a:r>
                      <a:r>
                        <a:rPr lang="en-US" sz="900" dirty="0" err="1"/>
                        <a:t>pECAL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     Barrel:         HCAL</a:t>
                      </a:r>
                    </a:p>
                    <a:p>
                      <a:r>
                        <a:rPr lang="en-US" sz="900" dirty="0"/>
                        <a:t>                          ECAL           </a:t>
                      </a:r>
                      <a:r>
                        <a:rPr lang="en-US" sz="900" dirty="0" err="1"/>
                        <a:t>SciFi</a:t>
                      </a:r>
                      <a:r>
                        <a:rPr lang="en-US" sz="900" dirty="0"/>
                        <a:t>/Pb</a:t>
                      </a:r>
                    </a:p>
                    <a:p>
                      <a:r>
                        <a:rPr lang="en-US" sz="900" dirty="0"/>
                        <a:t>                                              Imaging Si</a:t>
                      </a:r>
                    </a:p>
                    <a:p>
                      <a:r>
                        <a:rPr lang="en-US" sz="900" dirty="0"/>
                        <a:t>     Backward:  ECAL</a:t>
                      </a:r>
                    </a:p>
                    <a:p>
                      <a:r>
                        <a:rPr lang="en-US" sz="900" dirty="0"/>
                        <a:t>                          </a:t>
                      </a:r>
                      <a:r>
                        <a:rPr lang="en-US" sz="900" dirty="0" err="1"/>
                        <a:t>nHCAL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63,280</a:t>
                      </a:r>
                    </a:p>
                    <a:p>
                      <a:r>
                        <a:rPr lang="en-US" sz="900" dirty="0"/>
                        <a:t>19,000</a:t>
                      </a:r>
                    </a:p>
                    <a:p>
                      <a:r>
                        <a:rPr lang="en-US" sz="900" dirty="0"/>
                        <a:t>1536</a:t>
                      </a:r>
                    </a:p>
                    <a:p>
                      <a:r>
                        <a:rPr lang="en-US" sz="900" dirty="0"/>
                        <a:t>5760</a:t>
                      </a:r>
                    </a:p>
                    <a:p>
                      <a:r>
                        <a:rPr lang="en-US" sz="900" dirty="0"/>
                        <a:t>500 M</a:t>
                      </a:r>
                    </a:p>
                    <a:p>
                      <a:r>
                        <a:rPr lang="en-US" sz="900" dirty="0"/>
                        <a:t>3256</a:t>
                      </a:r>
                    </a:p>
                    <a:p>
                      <a:r>
                        <a:rPr lang="en-US" sz="900" dirty="0"/>
                        <a:t>3240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Si - ASTROPIXV4</a:t>
                      </a:r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H2GCROC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Discrete/H2GCROC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H2GCROC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H2GCROC</a:t>
                      </a:r>
                    </a:p>
                    <a:p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H2GCROC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8081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Far Forward:</a:t>
                      </a:r>
                    </a:p>
                    <a:p>
                      <a:r>
                        <a:rPr lang="en-US" sz="900" dirty="0"/>
                        <a:t>     B0: 4 AC-LGAD layers</a:t>
                      </a:r>
                    </a:p>
                    <a:p>
                      <a:r>
                        <a:rPr lang="en-US" sz="900" dirty="0"/>
                        <a:t>     2 Roman Pots</a:t>
                      </a:r>
                    </a:p>
                    <a:p>
                      <a:r>
                        <a:rPr lang="en-US" sz="900" dirty="0"/>
                        <a:t>     2 Off Momentum</a:t>
                      </a:r>
                    </a:p>
                    <a:p>
                      <a:r>
                        <a:rPr lang="en-US" sz="900" dirty="0"/>
                        <a:t>     ZDC: Crystal Calorimeter</a:t>
                      </a:r>
                    </a:p>
                    <a:p>
                      <a:r>
                        <a:rPr lang="en-US" sz="900" dirty="0"/>
                        <a:t>              32 Silicon pad layer</a:t>
                      </a:r>
                    </a:p>
                    <a:p>
                      <a:r>
                        <a:rPr lang="en-US" sz="900" dirty="0"/>
                        <a:t>              4 silicon pixel layers</a:t>
                      </a:r>
                    </a:p>
                    <a:p>
                      <a:r>
                        <a:rPr lang="en-US" sz="900" dirty="0"/>
                        <a:t>              2 boxes scintillator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1 M</a:t>
                      </a:r>
                    </a:p>
                    <a:p>
                      <a:r>
                        <a:rPr lang="en-US" sz="900" dirty="0"/>
                        <a:t>560 k x 2</a:t>
                      </a:r>
                    </a:p>
                    <a:p>
                      <a:r>
                        <a:rPr lang="en-US" sz="900" dirty="0"/>
                        <a:t>320 k x 2</a:t>
                      </a:r>
                    </a:p>
                    <a:p>
                      <a:r>
                        <a:rPr lang="en-US" sz="900" dirty="0"/>
                        <a:t>400 </a:t>
                      </a:r>
                    </a:p>
                    <a:p>
                      <a:r>
                        <a:rPr lang="en-US" sz="900" dirty="0"/>
                        <a:t>11520</a:t>
                      </a:r>
                    </a:p>
                    <a:p>
                      <a:r>
                        <a:rPr lang="en-US" sz="900" dirty="0"/>
                        <a:t>160 k</a:t>
                      </a:r>
                    </a:p>
                    <a:p>
                      <a:r>
                        <a:rPr lang="en-US" sz="9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AC-LGAD</a:t>
                      </a:r>
                    </a:p>
                    <a:p>
                      <a:r>
                        <a:rPr lang="en-US" sz="900" dirty="0"/>
                        <a:t>AC-LGAG</a:t>
                      </a:r>
                    </a:p>
                    <a:p>
                      <a:r>
                        <a:rPr lang="en-US" sz="900" dirty="0"/>
                        <a:t>AC-LGAD</a:t>
                      </a:r>
                    </a:p>
                    <a:p>
                      <a:r>
                        <a:rPr lang="en-US" sz="900" dirty="0"/>
                        <a:t>APD</a:t>
                      </a:r>
                    </a:p>
                    <a:p>
                      <a:r>
                        <a:rPr lang="en-US" sz="900" dirty="0"/>
                        <a:t>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AC-LGAD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PMT/</a:t>
                      </a:r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Discrete/HGCROC/H2GCROC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HGCROC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Discrete/HGCROC/H2GCROC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8583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Far Backward:</a:t>
                      </a:r>
                    </a:p>
                    <a:p>
                      <a:r>
                        <a:rPr lang="en-US" sz="900" dirty="0"/>
                        <a:t>     Low Q Tagger 1</a:t>
                      </a:r>
                    </a:p>
                    <a:p>
                      <a:r>
                        <a:rPr lang="en-US" sz="900" dirty="0"/>
                        <a:t>     Low Q Tagger 2</a:t>
                      </a:r>
                    </a:p>
                    <a:p>
                      <a:r>
                        <a:rPr lang="en-US" sz="900" dirty="0"/>
                        <a:t>     2 Calorimeters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1.3 M</a:t>
                      </a:r>
                    </a:p>
                    <a:p>
                      <a:r>
                        <a:rPr lang="en-US" sz="900" dirty="0"/>
                        <a:t>480 k</a:t>
                      </a:r>
                    </a:p>
                    <a:p>
                      <a:r>
                        <a:rPr lang="en-US" sz="9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Si – Timepix4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Si – Timepix4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PMT/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Discrete/HGCROC/H2GCROC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638859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PID-TOF</a:t>
                      </a:r>
                    </a:p>
                    <a:p>
                      <a:r>
                        <a:rPr lang="en-US" sz="900" dirty="0"/>
                        <a:t>     Barrel TOF CTTL</a:t>
                      </a:r>
                    </a:p>
                    <a:p>
                      <a:r>
                        <a:rPr lang="en-US" sz="900" dirty="0"/>
                        <a:t>     Hadron Endcap TOF FTTL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2.2 M</a:t>
                      </a:r>
                    </a:p>
                    <a:p>
                      <a:r>
                        <a:rPr lang="en-US" sz="900" dirty="0"/>
                        <a:t>5.6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EICROCx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/FCFD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05908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PID-Cherenkov:</a:t>
                      </a:r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dRICH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    </a:t>
                      </a:r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pfRICH</a:t>
                      </a:r>
                      <a:r>
                        <a:rPr lang="en-US" sz="900" dirty="0"/>
                        <a:t> 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hpDIRC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344,064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/>
                        <a:t>69632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/>
                        <a:t>69362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HRPPD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MCP-PMT/HRPPD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ALCOR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HGCROC/EICROC/FCFD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HGCROC/EICROC/FCFD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8745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6695560" cy="510417"/>
          </a:xfrm>
        </p:spPr>
        <p:txBody>
          <a:bodyPr>
            <a:normAutofit/>
          </a:bodyPr>
          <a:lstStyle/>
          <a:p>
            <a:r>
              <a:rPr lang="en-US" sz="2000" dirty="0" err="1"/>
              <a:t>ePIC</a:t>
            </a:r>
            <a:r>
              <a:rPr lang="en-US" sz="2000" dirty="0"/>
              <a:t> Readout Channels </a:t>
            </a:r>
            <a:r>
              <a:rPr lang="en-US" sz="1400" dirty="0"/>
              <a:t>(w/ Project P6 updates in WBS 6.10.08)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D16267-1847-4239-ACF0-CBE125120119}"/>
              </a:ext>
            </a:extLst>
          </p:cNvPr>
          <p:cNvSpPr txBox="1">
            <a:spLocks/>
          </p:cNvSpPr>
          <p:nvPr/>
        </p:nvSpPr>
        <p:spPr>
          <a:xfrm>
            <a:off x="7624761" y="707358"/>
            <a:ext cx="1398345" cy="918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HGCROC – Si/PMTs</a:t>
            </a:r>
          </a:p>
          <a:p>
            <a:pPr marL="0" indent="0">
              <a:buNone/>
            </a:pPr>
            <a:r>
              <a:rPr lang="en-US" sz="1000" dirty="0"/>
              <a:t>H2GCROC – </a:t>
            </a:r>
            <a:r>
              <a:rPr lang="en-US" sz="1000" dirty="0" err="1"/>
              <a:t>SiPMs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EICROC – AC-LGAD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4F623-1C61-44CA-AE53-99404D617289}"/>
              </a:ext>
            </a:extLst>
          </p:cNvPr>
          <p:cNvSpPr/>
          <p:nvPr/>
        </p:nvSpPr>
        <p:spPr>
          <a:xfrm>
            <a:off x="7624761" y="683196"/>
            <a:ext cx="1398345" cy="81903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7F4C8A-C822-4609-ADE5-7F22441742ED}"/>
              </a:ext>
            </a:extLst>
          </p:cNvPr>
          <p:cNvSpPr/>
          <p:nvPr/>
        </p:nvSpPr>
        <p:spPr>
          <a:xfrm>
            <a:off x="412751" y="1708150"/>
            <a:ext cx="7324994" cy="1085850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E7B186-9F8A-4AC3-AB9E-8575BE351E15}"/>
              </a:ext>
            </a:extLst>
          </p:cNvPr>
          <p:cNvSpPr/>
          <p:nvPr/>
        </p:nvSpPr>
        <p:spPr>
          <a:xfrm>
            <a:off x="412750" y="2946400"/>
            <a:ext cx="7324994" cy="1441450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43633F6-1563-4D68-A2E3-B771A11F65EC}"/>
              </a:ext>
            </a:extLst>
          </p:cNvPr>
          <p:cNvSpPr/>
          <p:nvPr/>
        </p:nvSpPr>
        <p:spPr>
          <a:xfrm>
            <a:off x="412750" y="4902168"/>
            <a:ext cx="7324994" cy="1555036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A469F52-D982-4D33-8A22-DF3B5434C391}"/>
              </a:ext>
            </a:extLst>
          </p:cNvPr>
          <p:cNvSpPr txBox="1">
            <a:spLocks/>
          </p:cNvSpPr>
          <p:nvPr/>
        </p:nvSpPr>
        <p:spPr>
          <a:xfrm>
            <a:off x="7737745" y="3502479"/>
            <a:ext cx="11922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eRD109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C421F8-CE01-4B7D-8DC8-A49F6996E55D}"/>
              </a:ext>
            </a:extLst>
          </p:cNvPr>
          <p:cNvSpPr txBox="1">
            <a:spLocks/>
          </p:cNvSpPr>
          <p:nvPr/>
        </p:nvSpPr>
        <p:spPr>
          <a:xfrm>
            <a:off x="7737745" y="2120673"/>
            <a:ext cx="11922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eRD109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D27AAD-0C9D-4E9A-8CC6-DC6CE65338C5}"/>
              </a:ext>
            </a:extLst>
          </p:cNvPr>
          <p:cNvSpPr txBox="1">
            <a:spLocks/>
          </p:cNvSpPr>
          <p:nvPr/>
        </p:nvSpPr>
        <p:spPr>
          <a:xfrm>
            <a:off x="7742426" y="5549601"/>
            <a:ext cx="11922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eRD109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8ED185-1A54-47BD-A816-AC7A729F6F01}"/>
              </a:ext>
            </a:extLst>
          </p:cNvPr>
          <p:cNvGrpSpPr/>
          <p:nvPr/>
        </p:nvGrpSpPr>
        <p:grpSpPr>
          <a:xfrm>
            <a:off x="6529230" y="318534"/>
            <a:ext cx="2191062" cy="365125"/>
            <a:chOff x="6189010" y="424855"/>
            <a:chExt cx="2191062" cy="365125"/>
          </a:xfrm>
        </p:grpSpPr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EB85CC35-59AA-45E1-A1E0-9E479A9482C0}"/>
                </a:ext>
              </a:extLst>
            </p:cNvPr>
            <p:cNvSpPr txBox="1"/>
            <p:nvPr/>
          </p:nvSpPr>
          <p:spPr>
            <a:xfrm>
              <a:off x="6189010" y="424855"/>
              <a:ext cx="2191062" cy="3126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B7A91D-715B-4B4D-8E97-39ABC17A3B52}"/>
                </a:ext>
              </a:extLst>
            </p:cNvPr>
            <p:cNvSpPr/>
            <p:nvPr/>
          </p:nvSpPr>
          <p:spPr>
            <a:xfrm>
              <a:off x="6189010" y="424856"/>
              <a:ext cx="2057400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0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1" y="196941"/>
            <a:ext cx="7002663" cy="510417"/>
          </a:xfrm>
        </p:spPr>
        <p:txBody>
          <a:bodyPr>
            <a:normAutofit/>
          </a:bodyPr>
          <a:lstStyle/>
          <a:p>
            <a:r>
              <a:rPr lang="en-US" sz="2000" dirty="0" err="1"/>
              <a:t>ePIC</a:t>
            </a:r>
            <a:r>
              <a:rPr lang="en-US" sz="2000" dirty="0"/>
              <a:t> Readout Electronics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F43ED36F-69A8-437B-89E7-77A478F7C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80248"/>
              </p:ext>
            </p:extLst>
          </p:nvPr>
        </p:nvGraphicFramePr>
        <p:xfrm>
          <a:off x="1283692" y="1907119"/>
          <a:ext cx="657661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983">
                  <a:extLst>
                    <a:ext uri="{9D8B030D-6E8A-4147-A177-3AD203B41FA5}">
                      <a16:colId xmlns:a16="http://schemas.microsoft.com/office/drawing/2014/main" val="3108014019"/>
                    </a:ext>
                  </a:extLst>
                </a:gridCol>
                <a:gridCol w="1215990">
                  <a:extLst>
                    <a:ext uri="{9D8B030D-6E8A-4147-A177-3AD203B41FA5}">
                      <a16:colId xmlns:a16="http://schemas.microsoft.com/office/drawing/2014/main" val="2568056412"/>
                    </a:ext>
                  </a:extLst>
                </a:gridCol>
                <a:gridCol w="1563830">
                  <a:extLst>
                    <a:ext uri="{9D8B030D-6E8A-4147-A177-3AD203B41FA5}">
                      <a16:colId xmlns:a16="http://schemas.microsoft.com/office/drawing/2014/main" val="1054917339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val="271365912"/>
                    </a:ext>
                  </a:extLst>
                </a:gridCol>
                <a:gridCol w="1184726">
                  <a:extLst>
                    <a:ext uri="{9D8B030D-6E8A-4147-A177-3AD203B41FA5}">
                      <a16:colId xmlns:a16="http://schemas.microsoft.com/office/drawing/2014/main" val="5912233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Detector</a:t>
                      </a:r>
                    </a:p>
                    <a:p>
                      <a:pPr algn="ctr"/>
                      <a:r>
                        <a:rPr lang="en-US" sz="1400" dirty="0"/>
                        <a:t>Group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Channels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AC-LGAD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 err="1"/>
                        <a:t>SiPM</a:t>
                      </a:r>
                      <a:r>
                        <a:rPr lang="en-US" dirty="0"/>
                        <a:t>/PMT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MPGD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77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MAPS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AC-LGAD, HRPPD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/PMT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MPGD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04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1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Calorimeters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123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32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Far 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16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Far Backward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120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7.8 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+ 140k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4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36.5 B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10.24 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615 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 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93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039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ASIC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ITS-3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EICROC</a:t>
                      </a:r>
                    </a:p>
                    <a:p>
                      <a:r>
                        <a:rPr lang="en-US" sz="1400" dirty="0"/>
                        <a:t>FCFD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Discrete/COTS</a:t>
                      </a:r>
                    </a:p>
                    <a:p>
                      <a:r>
                        <a:rPr lang="en-US" sz="1400" dirty="0"/>
                        <a:t>HGCROC3</a:t>
                      </a:r>
                    </a:p>
                    <a:p>
                      <a:r>
                        <a:rPr lang="en-US" sz="1400" dirty="0"/>
                        <a:t>ALCOR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SALSA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2002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BC78A53-7309-4E36-85FD-C420F28166E0}"/>
              </a:ext>
            </a:extLst>
          </p:cNvPr>
          <p:cNvGrpSpPr/>
          <p:nvPr/>
        </p:nvGrpSpPr>
        <p:grpSpPr>
          <a:xfrm>
            <a:off x="3833432" y="4549488"/>
            <a:ext cx="5042018" cy="957373"/>
            <a:chOff x="3906994" y="3350623"/>
            <a:chExt cx="5042018" cy="957373"/>
          </a:xfrm>
        </p:grpSpPr>
        <p:sp>
          <p:nvSpPr>
            <p:cNvPr id="2" name="Rounded Rectangle 1"/>
            <p:cNvSpPr/>
            <p:nvPr/>
          </p:nvSpPr>
          <p:spPr>
            <a:xfrm>
              <a:off x="3906994" y="3350623"/>
              <a:ext cx="3879752" cy="9573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E2209BFB-B6B4-44C3-9786-BD73CA2842B0}"/>
                </a:ext>
              </a:extLst>
            </p:cNvPr>
            <p:cNvSpPr txBox="1">
              <a:spLocks/>
            </p:cNvSpPr>
            <p:nvPr/>
          </p:nvSpPr>
          <p:spPr>
            <a:xfrm>
              <a:off x="7756787" y="3680611"/>
              <a:ext cx="1192225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eRD109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FB7118-5E18-4604-8912-4F66B984C4FD}"/>
              </a:ext>
            </a:extLst>
          </p:cNvPr>
          <p:cNvGrpSpPr/>
          <p:nvPr/>
        </p:nvGrpSpPr>
        <p:grpSpPr>
          <a:xfrm>
            <a:off x="5166652" y="3354220"/>
            <a:ext cx="3674867" cy="547878"/>
            <a:chOff x="5240214" y="2155355"/>
            <a:chExt cx="3674867" cy="547878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1160BB17-060C-4D65-8C4A-A65595CA0B0D}"/>
                </a:ext>
              </a:extLst>
            </p:cNvPr>
            <p:cNvSpPr txBox="1">
              <a:spLocks/>
            </p:cNvSpPr>
            <p:nvPr/>
          </p:nvSpPr>
          <p:spPr>
            <a:xfrm>
              <a:off x="7722856" y="2155355"/>
              <a:ext cx="1192225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HRPPD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FABEAE66-05F8-451D-90FD-B40B880FB2C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240214" y="2280378"/>
              <a:ext cx="2496618" cy="422855"/>
            </a:xfrm>
            <a:prstGeom prst="curved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2C06D39-41AD-491D-91FD-639F527F53AB}"/>
              </a:ext>
            </a:extLst>
          </p:cNvPr>
          <p:cNvSpPr txBox="1"/>
          <p:nvPr/>
        </p:nvSpPr>
        <p:spPr>
          <a:xfrm>
            <a:off x="626937" y="758540"/>
            <a:ext cx="765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prstClr val="black"/>
                </a:solidFill>
              </a:rPr>
              <a:t>EICROC and HGCROC </a:t>
            </a:r>
            <a:r>
              <a:rPr lang="en-US" i="1" kern="0" dirty="0">
                <a:solidFill>
                  <a:srgbClr val="0000FF"/>
                </a:solidFill>
              </a:rPr>
              <a:t>families</a:t>
            </a:r>
            <a:r>
              <a:rPr lang="en-US" kern="0" dirty="0">
                <a:solidFill>
                  <a:prstClr val="black"/>
                </a:solidFill>
              </a:rPr>
              <a:t> of ASICs have similar interfaces and follow similar developments at OMEGA/IN2P3.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66BFFE-A61B-428D-93A6-AC4A42689C04}"/>
              </a:ext>
            </a:extLst>
          </p:cNvPr>
          <p:cNvGrpSpPr/>
          <p:nvPr/>
        </p:nvGrpSpPr>
        <p:grpSpPr>
          <a:xfrm>
            <a:off x="6189010" y="424855"/>
            <a:ext cx="2191062" cy="365125"/>
            <a:chOff x="6189010" y="424855"/>
            <a:chExt cx="2191062" cy="365125"/>
          </a:xfrm>
        </p:grpSpPr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749A13AE-828A-4A41-AFE6-257AF463F533}"/>
                </a:ext>
              </a:extLst>
            </p:cNvPr>
            <p:cNvSpPr txBox="1"/>
            <p:nvPr/>
          </p:nvSpPr>
          <p:spPr>
            <a:xfrm>
              <a:off x="6189010" y="424855"/>
              <a:ext cx="2191062" cy="3126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Charge Questions: 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42BF8-FE8B-489A-A121-5B99515D9A4E}"/>
                </a:ext>
              </a:extLst>
            </p:cNvPr>
            <p:cNvSpPr/>
            <p:nvPr/>
          </p:nvSpPr>
          <p:spPr>
            <a:xfrm>
              <a:off x="6189010" y="424856"/>
              <a:ext cx="2057400" cy="3651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053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2" ma:contentTypeDescription="Create a new document." ma:contentTypeScope="" ma:versionID="470862fbaf5568658fb819899f066ca7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287720239c1b6a8db7e21d9ab43ac6b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Props1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0F8023-565B-4518-81CB-0B85883C6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BE1C32-E9FB-4546-8A97-5A6C142FF51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426b74de-0581-4e94-90c0-1abf6215444e"/>
    <ds:schemaRef ds:uri="http://purl.org/dc/elements/1.1/"/>
    <ds:schemaRef ds:uri="http://schemas.microsoft.com/office/2006/documentManagement/types"/>
    <ds:schemaRef ds:uri="dcff909e-542d-4672-8557-4ef8d9009dc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31163</TotalTime>
  <Words>2963</Words>
  <Application>Microsoft Office PowerPoint</Application>
  <PresentationFormat>On-screen Show (4:3)</PresentationFormat>
  <Paragraphs>693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Electronics EIC Comprehensive Design Review </vt:lpstr>
      <vt:lpstr>Outline</vt:lpstr>
      <vt:lpstr>Requirements and Design Philosophy</vt:lpstr>
      <vt:lpstr>EIC Streaming Readout Architecture </vt:lpstr>
      <vt:lpstr>EIC Readout Chain</vt:lpstr>
      <vt:lpstr>EIC Readout Chain (cont.)</vt:lpstr>
      <vt:lpstr>Readout Chain Development</vt:lpstr>
      <vt:lpstr>ePIC Readout Channels (w/ Project P6 updates in WBS 6.10.08)</vt:lpstr>
      <vt:lpstr>ePIC Readout Electronics</vt:lpstr>
      <vt:lpstr>eRD109 – R&amp;D Initiatives</vt:lpstr>
      <vt:lpstr>Summary of Electronics Developments</vt:lpstr>
      <vt:lpstr>AC-LGAD pixel – EICROC (OMEGA/IN2P3/IJCLab/CEA-IRFU/AGH)</vt:lpstr>
      <vt:lpstr>PowerPoint Presentation</vt:lpstr>
      <vt:lpstr>PowerPoint Presentation</vt:lpstr>
      <vt:lpstr>EIC Electronics Needs  - Summary</vt:lpstr>
      <vt:lpstr>Grounding</vt:lpstr>
      <vt:lpstr>BNL and JLAB have EHS&amp;Q processes for “in-kind” Electronics</vt:lpstr>
      <vt:lpstr>Timeline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barbosa@jlab.org</dc:creator>
  <cp:lastModifiedBy>Fernando Barbosa</cp:lastModifiedBy>
  <cp:revision>303</cp:revision>
  <dcterms:created xsi:type="dcterms:W3CDTF">2020-03-06T15:05:08Z</dcterms:created>
  <dcterms:modified xsi:type="dcterms:W3CDTF">2023-08-23T20:53:24Z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