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58" r:id="rId5"/>
    <p:sldId id="266" r:id="rId6"/>
    <p:sldId id="259" r:id="rId7"/>
    <p:sldId id="257" r:id="rId8"/>
    <p:sldId id="267" r:id="rId9"/>
    <p:sldId id="268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藤 智也" userId="47db5cd901da2d38" providerId="LiveId" clId="{AF3A44BD-5FF6-4BD3-8CF3-129B6293AB3D}"/>
    <pc:docChg chg="undo redo custSel addSld delSld modSld sldOrd">
      <pc:chgData name="加藤 智也" userId="47db5cd901da2d38" providerId="LiveId" clId="{AF3A44BD-5FF6-4BD3-8CF3-129B6293AB3D}" dt="2023-08-25T15:33:30.055" v="1265" actId="20577"/>
      <pc:docMkLst>
        <pc:docMk/>
      </pc:docMkLst>
      <pc:sldChg chg="modSp mod">
        <pc:chgData name="加藤 智也" userId="47db5cd901da2d38" providerId="LiveId" clId="{AF3A44BD-5FF6-4BD3-8CF3-129B6293AB3D}" dt="2023-08-25T15:33:30.055" v="1265" actId="20577"/>
        <pc:sldMkLst>
          <pc:docMk/>
          <pc:sldMk cId="1075284160" sldId="256"/>
        </pc:sldMkLst>
        <pc:spChg chg="mod">
          <ac:chgData name="加藤 智也" userId="47db5cd901da2d38" providerId="LiveId" clId="{AF3A44BD-5FF6-4BD3-8CF3-129B6293AB3D}" dt="2023-08-25T15:28:09.576" v="993" actId="20577"/>
          <ac:spMkLst>
            <pc:docMk/>
            <pc:sldMk cId="1075284160" sldId="256"/>
            <ac:spMk id="2" creationId="{16ED0A00-F9A5-BAB9-46CF-DC53A9EE2E4F}"/>
          </ac:spMkLst>
        </pc:spChg>
        <pc:spChg chg="mod">
          <ac:chgData name="加藤 智也" userId="47db5cd901da2d38" providerId="LiveId" clId="{AF3A44BD-5FF6-4BD3-8CF3-129B6293AB3D}" dt="2023-08-25T15:33:30.055" v="1265" actId="20577"/>
          <ac:spMkLst>
            <pc:docMk/>
            <pc:sldMk cId="1075284160" sldId="256"/>
            <ac:spMk id="3" creationId="{E0E071BF-1650-2571-60F0-7E1AA4FDBC92}"/>
          </ac:spMkLst>
        </pc:spChg>
      </pc:sldChg>
      <pc:sldChg chg="ord">
        <pc:chgData name="加藤 智也" userId="47db5cd901da2d38" providerId="LiveId" clId="{AF3A44BD-5FF6-4BD3-8CF3-129B6293AB3D}" dt="2023-08-25T00:55:36.169" v="592"/>
        <pc:sldMkLst>
          <pc:docMk/>
          <pc:sldMk cId="2284385636" sldId="257"/>
        </pc:sldMkLst>
      </pc:sldChg>
      <pc:sldChg chg="addSp modSp new mod">
        <pc:chgData name="加藤 智也" userId="47db5cd901da2d38" providerId="LiveId" clId="{AF3A44BD-5FF6-4BD3-8CF3-129B6293AB3D}" dt="2023-08-25T15:19:31.004" v="879" actId="20577"/>
        <pc:sldMkLst>
          <pc:docMk/>
          <pc:sldMk cId="656791480" sldId="258"/>
        </pc:sldMkLst>
        <pc:spChg chg="mod">
          <ac:chgData name="加藤 智也" userId="47db5cd901da2d38" providerId="LiveId" clId="{AF3A44BD-5FF6-4BD3-8CF3-129B6293AB3D}" dt="2023-08-24T22:03:49.642" v="106"/>
          <ac:spMkLst>
            <pc:docMk/>
            <pc:sldMk cId="656791480" sldId="258"/>
            <ac:spMk id="2" creationId="{50BB01E9-344B-7311-818F-4B77CF7AC85E}"/>
          </ac:spMkLst>
        </pc:spChg>
        <pc:spChg chg="mod">
          <ac:chgData name="加藤 智也" userId="47db5cd901da2d38" providerId="LiveId" clId="{AF3A44BD-5FF6-4BD3-8CF3-129B6293AB3D}" dt="2023-08-25T15:19:31.004" v="879" actId="20577"/>
          <ac:spMkLst>
            <pc:docMk/>
            <pc:sldMk cId="656791480" sldId="258"/>
            <ac:spMk id="3" creationId="{774D69A5-3E3D-2F7D-9B0F-CA885801F4E3}"/>
          </ac:spMkLst>
        </pc:spChg>
        <pc:picChg chg="add mod">
          <ac:chgData name="加藤 智也" userId="47db5cd901da2d38" providerId="LiveId" clId="{AF3A44BD-5FF6-4BD3-8CF3-129B6293AB3D}" dt="2023-08-24T22:08:25.326" v="120" actId="1076"/>
          <ac:picMkLst>
            <pc:docMk/>
            <pc:sldMk cId="656791480" sldId="258"/>
            <ac:picMk id="4" creationId="{9EF658BF-9152-DC3A-F2C1-4B765EDE1485}"/>
          </ac:picMkLst>
        </pc:picChg>
        <pc:picChg chg="add mod">
          <ac:chgData name="加藤 智也" userId="47db5cd901da2d38" providerId="LiveId" clId="{AF3A44BD-5FF6-4BD3-8CF3-129B6293AB3D}" dt="2023-08-24T22:08:38.761" v="123" actId="1076"/>
          <ac:picMkLst>
            <pc:docMk/>
            <pc:sldMk cId="656791480" sldId="258"/>
            <ac:picMk id="5" creationId="{541A246E-C33E-1CFA-0DE4-B495F6EF1911}"/>
          </ac:picMkLst>
        </pc:picChg>
      </pc:sldChg>
      <pc:sldChg chg="addSp modSp new mod ord">
        <pc:chgData name="加藤 智也" userId="47db5cd901da2d38" providerId="LiveId" clId="{AF3A44BD-5FF6-4BD3-8CF3-129B6293AB3D}" dt="2023-08-24T22:15:40.126" v="274" actId="207"/>
        <pc:sldMkLst>
          <pc:docMk/>
          <pc:sldMk cId="753640848" sldId="259"/>
        </pc:sldMkLst>
        <pc:spChg chg="mod">
          <ac:chgData name="加藤 智也" userId="47db5cd901da2d38" providerId="LiveId" clId="{AF3A44BD-5FF6-4BD3-8CF3-129B6293AB3D}" dt="2023-08-24T22:11:07.520" v="220" actId="20577"/>
          <ac:spMkLst>
            <pc:docMk/>
            <pc:sldMk cId="753640848" sldId="259"/>
            <ac:spMk id="2" creationId="{481C8E7D-613E-39F4-7BAD-12E315F7B8CA}"/>
          </ac:spMkLst>
        </pc:spChg>
        <pc:spChg chg="mod">
          <ac:chgData name="加藤 智也" userId="47db5cd901da2d38" providerId="LiveId" clId="{AF3A44BD-5FF6-4BD3-8CF3-129B6293AB3D}" dt="2023-08-24T22:11:43.926" v="228" actId="14100"/>
          <ac:spMkLst>
            <pc:docMk/>
            <pc:sldMk cId="753640848" sldId="259"/>
            <ac:spMk id="3" creationId="{0AB28C2A-20F1-4924-EBEA-AA75DEDD4B9C}"/>
          </ac:spMkLst>
        </pc:spChg>
        <pc:spChg chg="add mod">
          <ac:chgData name="加藤 智也" userId="47db5cd901da2d38" providerId="LiveId" clId="{AF3A44BD-5FF6-4BD3-8CF3-129B6293AB3D}" dt="2023-08-24T22:14:32.324" v="263" actId="1076"/>
          <ac:spMkLst>
            <pc:docMk/>
            <pc:sldMk cId="753640848" sldId="259"/>
            <ac:spMk id="6" creationId="{74CAD57D-6A52-DF86-DC59-C9166608DE60}"/>
          </ac:spMkLst>
        </pc:spChg>
        <pc:spChg chg="add mod">
          <ac:chgData name="加藤 智也" userId="47db5cd901da2d38" providerId="LiveId" clId="{AF3A44BD-5FF6-4BD3-8CF3-129B6293AB3D}" dt="2023-08-24T22:15:40.126" v="274" actId="207"/>
          <ac:spMkLst>
            <pc:docMk/>
            <pc:sldMk cId="753640848" sldId="259"/>
            <ac:spMk id="7" creationId="{187CA560-F1C1-2464-4A82-58E0DD604067}"/>
          </ac:spMkLst>
        </pc:spChg>
        <pc:spChg chg="add mod">
          <ac:chgData name="加藤 智也" userId="47db5cd901da2d38" providerId="LiveId" clId="{AF3A44BD-5FF6-4BD3-8CF3-129B6293AB3D}" dt="2023-08-24T22:15:00.823" v="268" actId="1076"/>
          <ac:spMkLst>
            <pc:docMk/>
            <pc:sldMk cId="753640848" sldId="259"/>
            <ac:spMk id="8" creationId="{88CCFEB3-2C2E-7EA3-E28A-E4B1C30C41D5}"/>
          </ac:spMkLst>
        </pc:spChg>
        <pc:spChg chg="add mod">
          <ac:chgData name="加藤 智也" userId="47db5cd901da2d38" providerId="LiveId" clId="{AF3A44BD-5FF6-4BD3-8CF3-129B6293AB3D}" dt="2023-08-24T22:15:32.987" v="273" actId="207"/>
          <ac:spMkLst>
            <pc:docMk/>
            <pc:sldMk cId="753640848" sldId="259"/>
            <ac:spMk id="9" creationId="{B5BD43BD-7952-F505-4FE6-69B67F996219}"/>
          </ac:spMkLst>
        </pc:spChg>
        <pc:picChg chg="add mod">
          <ac:chgData name="加藤 智也" userId="47db5cd901da2d38" providerId="LiveId" clId="{AF3A44BD-5FF6-4BD3-8CF3-129B6293AB3D}" dt="2023-08-24T22:11:40.495" v="227" actId="1076"/>
          <ac:picMkLst>
            <pc:docMk/>
            <pc:sldMk cId="753640848" sldId="259"/>
            <ac:picMk id="4" creationId="{D5E1F35B-6757-C745-918A-A2372F72136A}"/>
          </ac:picMkLst>
        </pc:picChg>
        <pc:picChg chg="add mod modCrop">
          <ac:chgData name="加藤 智也" userId="47db5cd901da2d38" providerId="LiveId" clId="{AF3A44BD-5FF6-4BD3-8CF3-129B6293AB3D}" dt="2023-08-24T22:14:26.081" v="261" actId="1076"/>
          <ac:picMkLst>
            <pc:docMk/>
            <pc:sldMk cId="753640848" sldId="259"/>
            <ac:picMk id="5" creationId="{EF83573C-68BA-2042-58A6-5C0AE090D8AF}"/>
          </ac:picMkLst>
        </pc:picChg>
      </pc:sldChg>
      <pc:sldChg chg="addSp delSp modSp add mod ord">
        <pc:chgData name="加藤 智也" userId="47db5cd901da2d38" providerId="LiveId" clId="{AF3A44BD-5FF6-4BD3-8CF3-129B6293AB3D}" dt="2023-08-25T15:23:01.908" v="920" actId="9405"/>
        <pc:sldMkLst>
          <pc:docMk/>
          <pc:sldMk cId="84482260" sldId="266"/>
        </pc:sldMkLst>
        <pc:spChg chg="mod">
          <ac:chgData name="加藤 智也" userId="47db5cd901da2d38" providerId="LiveId" clId="{AF3A44BD-5FF6-4BD3-8CF3-129B6293AB3D}" dt="2023-08-25T15:21:10.967" v="903" actId="20577"/>
          <ac:spMkLst>
            <pc:docMk/>
            <pc:sldMk cId="84482260" sldId="266"/>
            <ac:spMk id="2" creationId="{701548D8-D78E-3C0B-0431-EA26E301615F}"/>
          </ac:spMkLst>
        </pc:spChg>
        <pc:spChg chg="add mod">
          <ac:chgData name="加藤 智也" userId="47db5cd901da2d38" providerId="LiveId" clId="{AF3A44BD-5FF6-4BD3-8CF3-129B6293AB3D}" dt="2023-08-25T00:56:42.812" v="603" actId="1076"/>
          <ac:spMkLst>
            <pc:docMk/>
            <pc:sldMk cId="84482260" sldId="266"/>
            <ac:spMk id="3" creationId="{CB79814A-B486-F1F6-775A-A7B036BA015C}"/>
          </ac:spMkLst>
        </pc:spChg>
        <pc:spChg chg="add mod">
          <ac:chgData name="加藤 智也" userId="47db5cd901da2d38" providerId="LiveId" clId="{AF3A44BD-5FF6-4BD3-8CF3-129B6293AB3D}" dt="2023-08-25T00:57:52.599" v="621" actId="1076"/>
          <ac:spMkLst>
            <pc:docMk/>
            <pc:sldMk cId="84482260" sldId="266"/>
            <ac:spMk id="4" creationId="{C163115B-8F1B-13F3-059B-A2DD61AF39A5}"/>
          </ac:spMkLst>
        </pc:spChg>
        <pc:spChg chg="del mod">
          <ac:chgData name="加藤 智也" userId="47db5cd901da2d38" providerId="LiveId" clId="{AF3A44BD-5FF6-4BD3-8CF3-129B6293AB3D}" dt="2023-08-24T22:09:27.496" v="139"/>
          <ac:spMkLst>
            <pc:docMk/>
            <pc:sldMk cId="84482260" sldId="266"/>
            <ac:spMk id="9" creationId="{29553583-4CE1-1872-BEFB-C9EE8F53A563}"/>
          </ac:spMkLst>
        </pc:spChg>
        <pc:picChg chg="add mod">
          <ac:chgData name="加藤 智也" userId="47db5cd901da2d38" providerId="LiveId" clId="{AF3A44BD-5FF6-4BD3-8CF3-129B6293AB3D}" dt="2023-08-25T15:21:35.239" v="908" actId="1076"/>
          <ac:picMkLst>
            <pc:docMk/>
            <pc:sldMk cId="84482260" sldId="266"/>
            <ac:picMk id="6" creationId="{CAE8AE8D-C9D5-AAC3-2738-1C705E3380C0}"/>
          </ac:picMkLst>
        </pc:picChg>
        <pc:picChg chg="mod">
          <ac:chgData name="加藤 智也" userId="47db5cd901da2d38" providerId="LiveId" clId="{AF3A44BD-5FF6-4BD3-8CF3-129B6293AB3D}" dt="2023-08-25T15:20:24.707" v="895" actId="1076"/>
          <ac:picMkLst>
            <pc:docMk/>
            <pc:sldMk cId="84482260" sldId="266"/>
            <ac:picMk id="8" creationId="{AC30BE43-BBAA-70C3-4064-B24B8875B683}"/>
          </ac:picMkLst>
        </pc:picChg>
        <pc:inkChg chg="add">
          <ac:chgData name="加藤 智也" userId="47db5cd901da2d38" providerId="LiveId" clId="{AF3A44BD-5FF6-4BD3-8CF3-129B6293AB3D}" dt="2023-08-25T15:21:44.853" v="909" actId="9405"/>
          <ac:inkMkLst>
            <pc:docMk/>
            <pc:sldMk cId="84482260" sldId="266"/>
            <ac:inkMk id="7" creationId="{9C56AE4C-E228-56AC-7968-1C679D3D25B3}"/>
          </ac:inkMkLst>
        </pc:inkChg>
        <pc:inkChg chg="add">
          <ac:chgData name="加藤 智也" userId="47db5cd901da2d38" providerId="LiveId" clId="{AF3A44BD-5FF6-4BD3-8CF3-129B6293AB3D}" dt="2023-08-25T15:21:46.590" v="910" actId="9405"/>
          <ac:inkMkLst>
            <pc:docMk/>
            <pc:sldMk cId="84482260" sldId="266"/>
            <ac:inkMk id="9" creationId="{45826267-5098-B19D-627C-6A92DE08C8EA}"/>
          </ac:inkMkLst>
        </pc:inkChg>
        <pc:inkChg chg="add">
          <ac:chgData name="加藤 智也" userId="47db5cd901da2d38" providerId="LiveId" clId="{AF3A44BD-5FF6-4BD3-8CF3-129B6293AB3D}" dt="2023-08-25T15:21:48.271" v="911" actId="9405"/>
          <ac:inkMkLst>
            <pc:docMk/>
            <pc:sldMk cId="84482260" sldId="266"/>
            <ac:inkMk id="11" creationId="{3D32DE55-7738-31DC-89CD-ACE4FB1DD2DB}"/>
          </ac:inkMkLst>
        </pc:inkChg>
        <pc:inkChg chg="add del">
          <ac:chgData name="加藤 智也" userId="47db5cd901da2d38" providerId="LiveId" clId="{AF3A44BD-5FF6-4BD3-8CF3-129B6293AB3D}" dt="2023-08-25T15:21:55.812" v="913" actId="9405"/>
          <ac:inkMkLst>
            <pc:docMk/>
            <pc:sldMk cId="84482260" sldId="266"/>
            <ac:inkMk id="12" creationId="{31DEF483-9C35-426F-9616-63E8AEA97C97}"/>
          </ac:inkMkLst>
        </pc:inkChg>
        <pc:inkChg chg="add">
          <ac:chgData name="加藤 智也" userId="47db5cd901da2d38" providerId="LiveId" clId="{AF3A44BD-5FF6-4BD3-8CF3-129B6293AB3D}" dt="2023-08-25T15:22:01.143" v="914" actId="9405"/>
          <ac:inkMkLst>
            <pc:docMk/>
            <pc:sldMk cId="84482260" sldId="266"/>
            <ac:inkMk id="13" creationId="{113D4156-79F0-E3E0-57C2-973283EFE618}"/>
          </ac:inkMkLst>
        </pc:inkChg>
        <pc:inkChg chg="add">
          <ac:chgData name="加藤 智也" userId="47db5cd901da2d38" providerId="LiveId" clId="{AF3A44BD-5FF6-4BD3-8CF3-129B6293AB3D}" dt="2023-08-25T15:22:02.987" v="915" actId="9405"/>
          <ac:inkMkLst>
            <pc:docMk/>
            <pc:sldMk cId="84482260" sldId="266"/>
            <ac:inkMk id="14" creationId="{82A60E26-8F24-D84A-70A9-F415E6B8810A}"/>
          </ac:inkMkLst>
        </pc:inkChg>
        <pc:inkChg chg="add">
          <ac:chgData name="加藤 智也" userId="47db5cd901da2d38" providerId="LiveId" clId="{AF3A44BD-5FF6-4BD3-8CF3-129B6293AB3D}" dt="2023-08-25T15:22:08.615" v="916" actId="9405"/>
          <ac:inkMkLst>
            <pc:docMk/>
            <pc:sldMk cId="84482260" sldId="266"/>
            <ac:inkMk id="15" creationId="{26C6C875-DB3F-3DC9-6864-666AFF493CF8}"/>
          </ac:inkMkLst>
        </pc:inkChg>
        <pc:inkChg chg="add">
          <ac:chgData name="加藤 智也" userId="47db5cd901da2d38" providerId="LiveId" clId="{AF3A44BD-5FF6-4BD3-8CF3-129B6293AB3D}" dt="2023-08-25T15:22:52.562" v="917" actId="9405"/>
          <ac:inkMkLst>
            <pc:docMk/>
            <pc:sldMk cId="84482260" sldId="266"/>
            <ac:inkMk id="16" creationId="{52D1DCE1-967C-9173-F9CE-9F2779383890}"/>
          </ac:inkMkLst>
        </pc:inkChg>
        <pc:inkChg chg="add">
          <ac:chgData name="加藤 智也" userId="47db5cd901da2d38" providerId="LiveId" clId="{AF3A44BD-5FF6-4BD3-8CF3-129B6293AB3D}" dt="2023-08-25T15:22:55.604" v="918" actId="9405"/>
          <ac:inkMkLst>
            <pc:docMk/>
            <pc:sldMk cId="84482260" sldId="266"/>
            <ac:inkMk id="17" creationId="{C2080397-7EFA-7E42-4666-2569FFC9D4F9}"/>
          </ac:inkMkLst>
        </pc:inkChg>
        <pc:inkChg chg="add">
          <ac:chgData name="加藤 智也" userId="47db5cd901da2d38" providerId="LiveId" clId="{AF3A44BD-5FF6-4BD3-8CF3-129B6293AB3D}" dt="2023-08-25T15:22:58.191" v="919" actId="9405"/>
          <ac:inkMkLst>
            <pc:docMk/>
            <pc:sldMk cId="84482260" sldId="266"/>
            <ac:inkMk id="18" creationId="{3D7F3581-D8AE-CB1C-20EF-61D2AC0C4D5D}"/>
          </ac:inkMkLst>
        </pc:inkChg>
        <pc:inkChg chg="add">
          <ac:chgData name="加藤 智也" userId="47db5cd901da2d38" providerId="LiveId" clId="{AF3A44BD-5FF6-4BD3-8CF3-129B6293AB3D}" dt="2023-08-25T15:23:01.908" v="920" actId="9405"/>
          <ac:inkMkLst>
            <pc:docMk/>
            <pc:sldMk cId="84482260" sldId="266"/>
            <ac:inkMk id="19" creationId="{299F62CA-A263-C5B6-3DB4-2F859C8DB0BA}"/>
          </ac:inkMkLst>
        </pc:inkChg>
      </pc:sldChg>
      <pc:sldChg chg="addSp delSp modSp add mod ord">
        <pc:chgData name="加藤 智也" userId="47db5cd901da2d38" providerId="LiveId" clId="{AF3A44BD-5FF6-4BD3-8CF3-129B6293AB3D}" dt="2023-08-25T01:20:26.319" v="767" actId="1076"/>
        <pc:sldMkLst>
          <pc:docMk/>
          <pc:sldMk cId="3889317590" sldId="267"/>
        </pc:sldMkLst>
        <pc:spChg chg="mod">
          <ac:chgData name="加藤 智也" userId="47db5cd901da2d38" providerId="LiveId" clId="{AF3A44BD-5FF6-4BD3-8CF3-129B6293AB3D}" dt="2023-08-25T00:11:34.994" v="451" actId="1076"/>
          <ac:spMkLst>
            <pc:docMk/>
            <pc:sldMk cId="3889317590" sldId="267"/>
            <ac:spMk id="2" creationId="{357D39BF-0E4F-7004-5B78-9523D2B1E67D}"/>
          </ac:spMkLst>
        </pc:spChg>
        <pc:spChg chg="mod">
          <ac:chgData name="加藤 智也" userId="47db5cd901da2d38" providerId="LiveId" clId="{AF3A44BD-5FF6-4BD3-8CF3-129B6293AB3D}" dt="2023-08-25T00:10:37.748" v="449" actId="20577"/>
          <ac:spMkLst>
            <pc:docMk/>
            <pc:sldMk cId="3889317590" sldId="267"/>
            <ac:spMk id="3" creationId="{AED0A1B1-2FD8-7F6A-A279-067920A28104}"/>
          </ac:spMkLst>
        </pc:spChg>
        <pc:spChg chg="add del mod">
          <ac:chgData name="加藤 智也" userId="47db5cd901da2d38" providerId="LiveId" clId="{AF3A44BD-5FF6-4BD3-8CF3-129B6293AB3D}" dt="2023-08-25T00:12:10.909" v="458" actId="478"/>
          <ac:spMkLst>
            <pc:docMk/>
            <pc:sldMk cId="3889317590" sldId="267"/>
            <ac:spMk id="4" creationId="{399D72E4-D3B0-36E5-9023-4ACC2887902C}"/>
          </ac:spMkLst>
        </pc:spChg>
        <pc:spChg chg="add mod">
          <ac:chgData name="加藤 智也" userId="47db5cd901da2d38" providerId="LiveId" clId="{AF3A44BD-5FF6-4BD3-8CF3-129B6293AB3D}" dt="2023-08-25T00:13:47.632" v="520" actId="1076"/>
          <ac:spMkLst>
            <pc:docMk/>
            <pc:sldMk cId="3889317590" sldId="267"/>
            <ac:spMk id="5" creationId="{E31EA83E-3EEA-53DF-8EFD-A66E6D4304C3}"/>
          </ac:spMkLst>
        </pc:spChg>
        <pc:spChg chg="del mod">
          <ac:chgData name="加藤 智也" userId="47db5cd901da2d38" providerId="LiveId" clId="{AF3A44BD-5FF6-4BD3-8CF3-129B6293AB3D}" dt="2023-08-25T00:10:09.790" v="385"/>
          <ac:spMkLst>
            <pc:docMk/>
            <pc:sldMk cId="3889317590" sldId="267"/>
            <ac:spMk id="10" creationId="{DE2A1499-3CE5-8A33-F984-C9655155D999}"/>
          </ac:spMkLst>
        </pc:spChg>
        <pc:picChg chg="mod">
          <ac:chgData name="加藤 智也" userId="47db5cd901da2d38" providerId="LiveId" clId="{AF3A44BD-5FF6-4BD3-8CF3-129B6293AB3D}" dt="2023-08-25T00:13:43.498" v="519" actId="1076"/>
          <ac:picMkLst>
            <pc:docMk/>
            <pc:sldMk cId="3889317590" sldId="267"/>
            <ac:picMk id="6" creationId="{CFB91313-E3BA-3897-6CDB-7EDB451F3508}"/>
          </ac:picMkLst>
        </pc:picChg>
        <pc:picChg chg="add mod">
          <ac:chgData name="加藤 智也" userId="47db5cd901da2d38" providerId="LiveId" clId="{AF3A44BD-5FF6-4BD3-8CF3-129B6293AB3D}" dt="2023-08-25T01:20:26.319" v="767" actId="1076"/>
          <ac:picMkLst>
            <pc:docMk/>
            <pc:sldMk cId="3889317590" sldId="267"/>
            <ac:picMk id="12" creationId="{ECC3D240-0A4E-9230-6686-66B4304F54BE}"/>
          </ac:picMkLst>
        </pc:picChg>
      </pc:sldChg>
      <pc:sldChg chg="addSp delSp modSp new mod">
        <pc:chgData name="加藤 智也" userId="47db5cd901da2d38" providerId="LiveId" clId="{AF3A44BD-5FF6-4BD3-8CF3-129B6293AB3D}" dt="2023-08-25T01:06:28.917" v="764" actId="14100"/>
        <pc:sldMkLst>
          <pc:docMk/>
          <pc:sldMk cId="156397361" sldId="268"/>
        </pc:sldMkLst>
        <pc:spChg chg="mod">
          <ac:chgData name="加藤 智也" userId="47db5cd901da2d38" providerId="LiveId" clId="{AF3A44BD-5FF6-4BD3-8CF3-129B6293AB3D}" dt="2023-08-25T00:58:52.143" v="685" actId="20577"/>
          <ac:spMkLst>
            <pc:docMk/>
            <pc:sldMk cId="156397361" sldId="268"/>
            <ac:spMk id="2" creationId="{64A8881A-3E19-DE46-8908-194273B1BA81}"/>
          </ac:spMkLst>
        </pc:spChg>
        <pc:spChg chg="add del">
          <ac:chgData name="加藤 智也" userId="47db5cd901da2d38" providerId="LiveId" clId="{AF3A44BD-5FF6-4BD3-8CF3-129B6293AB3D}" dt="2023-08-25T00:53:16.225" v="560"/>
          <ac:spMkLst>
            <pc:docMk/>
            <pc:sldMk cId="156397361" sldId="268"/>
            <ac:spMk id="3" creationId="{A6AB1134-2643-6563-B23F-9C81BD1E42CD}"/>
          </ac:spMkLst>
        </pc:spChg>
        <pc:spChg chg="add del mod">
          <ac:chgData name="加藤 智也" userId="47db5cd901da2d38" providerId="LiveId" clId="{AF3A44BD-5FF6-4BD3-8CF3-129B6293AB3D}" dt="2023-08-25T00:54:46.914" v="583" actId="478"/>
          <ac:spMkLst>
            <pc:docMk/>
            <pc:sldMk cId="156397361" sldId="268"/>
            <ac:spMk id="12" creationId="{278BD53C-7A39-251B-320F-2D5BC57A5ADE}"/>
          </ac:spMkLst>
        </pc:spChg>
        <pc:spChg chg="add mod">
          <ac:chgData name="加藤 智也" userId="47db5cd901da2d38" providerId="LiveId" clId="{AF3A44BD-5FF6-4BD3-8CF3-129B6293AB3D}" dt="2023-08-25T00:55:13.647" v="590" actId="14100"/>
          <ac:spMkLst>
            <pc:docMk/>
            <pc:sldMk cId="156397361" sldId="268"/>
            <ac:spMk id="18" creationId="{022FD0DD-DF65-6B56-160A-999B88A74D10}"/>
          </ac:spMkLst>
        </pc:spChg>
        <pc:spChg chg="add del mod">
          <ac:chgData name="加藤 智也" userId="47db5cd901da2d38" providerId="LiveId" clId="{AF3A44BD-5FF6-4BD3-8CF3-129B6293AB3D}" dt="2023-08-25T00:58:08.954" v="625" actId="478"/>
          <ac:spMkLst>
            <pc:docMk/>
            <pc:sldMk cId="156397361" sldId="268"/>
            <ac:spMk id="19" creationId="{54930656-8C65-21F2-0122-F26ADA3C80AA}"/>
          </ac:spMkLst>
        </pc:spChg>
        <pc:spChg chg="add mod">
          <ac:chgData name="加藤 智也" userId="47db5cd901da2d38" providerId="LiveId" clId="{AF3A44BD-5FF6-4BD3-8CF3-129B6293AB3D}" dt="2023-08-25T01:01:22.569" v="734" actId="14100"/>
          <ac:spMkLst>
            <pc:docMk/>
            <pc:sldMk cId="156397361" sldId="268"/>
            <ac:spMk id="20" creationId="{FBAAD71C-A2FA-3148-29AC-7501CB7AECC2}"/>
          </ac:spMkLst>
        </pc:spChg>
        <pc:grpChg chg="add mod">
          <ac:chgData name="加藤 智也" userId="47db5cd901da2d38" providerId="LiveId" clId="{AF3A44BD-5FF6-4BD3-8CF3-129B6293AB3D}" dt="2023-08-25T00:54:49.774" v="584" actId="164"/>
          <ac:grpSpMkLst>
            <pc:docMk/>
            <pc:sldMk cId="156397361" sldId="268"/>
            <ac:grpSpMk id="17" creationId="{1EF8C90B-1BF3-E5F9-D486-25686190E839}"/>
          </ac:grpSpMkLst>
        </pc:grpChg>
        <pc:graphicFrameChg chg="add del mod">
          <ac:chgData name="加藤 智也" userId="47db5cd901da2d38" providerId="LiveId" clId="{AF3A44BD-5FF6-4BD3-8CF3-129B6293AB3D}" dt="2023-08-25T00:51:02.247" v="537"/>
          <ac:graphicFrameMkLst>
            <pc:docMk/>
            <pc:sldMk cId="156397361" sldId="268"/>
            <ac:graphicFrameMk id="4" creationId="{D1C5D618-F608-CCCF-3D97-60653D30F590}"/>
          </ac:graphicFrameMkLst>
        </pc:graphicFrameChg>
        <pc:graphicFrameChg chg="add del mod modGraphic">
          <ac:chgData name="加藤 智也" userId="47db5cd901da2d38" providerId="LiveId" clId="{AF3A44BD-5FF6-4BD3-8CF3-129B6293AB3D}" dt="2023-08-25T00:51:15.738" v="543"/>
          <ac:graphicFrameMkLst>
            <pc:docMk/>
            <pc:sldMk cId="156397361" sldId="268"/>
            <ac:graphicFrameMk id="5" creationId="{CF38B44A-A295-F73B-0557-1853ADB4325C}"/>
          </ac:graphicFrameMkLst>
        </pc:graphicFrameChg>
        <pc:graphicFrameChg chg="add del mod">
          <ac:chgData name="加藤 智也" userId="47db5cd901da2d38" providerId="LiveId" clId="{AF3A44BD-5FF6-4BD3-8CF3-129B6293AB3D}" dt="2023-08-25T00:51:22.911" v="545"/>
          <ac:graphicFrameMkLst>
            <pc:docMk/>
            <pc:sldMk cId="156397361" sldId="268"/>
            <ac:graphicFrameMk id="6" creationId="{3C24D590-6622-E651-590F-6F87C991E8B3}"/>
          </ac:graphicFrameMkLst>
        </pc:graphicFrameChg>
        <pc:graphicFrameChg chg="add del mod">
          <ac:chgData name="加藤 智也" userId="47db5cd901da2d38" providerId="LiveId" clId="{AF3A44BD-5FF6-4BD3-8CF3-129B6293AB3D}" dt="2023-08-25T00:51:33.518" v="551"/>
          <ac:graphicFrameMkLst>
            <pc:docMk/>
            <pc:sldMk cId="156397361" sldId="268"/>
            <ac:graphicFrameMk id="7" creationId="{015E8AF9-8FC6-8038-F805-5DD01CF3474C}"/>
          </ac:graphicFrameMkLst>
        </pc:graphicFrameChg>
        <pc:graphicFrameChg chg="add del mod">
          <ac:chgData name="加藤 智也" userId="47db5cd901da2d38" providerId="LiveId" clId="{AF3A44BD-5FF6-4BD3-8CF3-129B6293AB3D}" dt="2023-08-25T00:53:15.199" v="559"/>
          <ac:graphicFrameMkLst>
            <pc:docMk/>
            <pc:sldMk cId="156397361" sldId="268"/>
            <ac:graphicFrameMk id="9" creationId="{5FD566A9-CB45-3D25-586A-A84E76172B48}"/>
          </ac:graphicFrameMkLst>
        </pc:graphicFrameChg>
        <pc:graphicFrameChg chg="add del mod modGraphic">
          <ac:chgData name="加藤 智也" userId="47db5cd901da2d38" providerId="LiveId" clId="{AF3A44BD-5FF6-4BD3-8CF3-129B6293AB3D}" dt="2023-08-25T00:53:26.107" v="563" actId="478"/>
          <ac:graphicFrameMkLst>
            <pc:docMk/>
            <pc:sldMk cId="156397361" sldId="268"/>
            <ac:graphicFrameMk id="10" creationId="{07EBEC8A-17F0-BD54-7F50-E0AF2896C849}"/>
          </ac:graphicFrameMkLst>
        </pc:graphicFrameChg>
        <pc:graphicFrameChg chg="add del mod">
          <ac:chgData name="加藤 智也" userId="47db5cd901da2d38" providerId="LiveId" clId="{AF3A44BD-5FF6-4BD3-8CF3-129B6293AB3D}" dt="2023-08-25T00:53:32.622" v="569"/>
          <ac:graphicFrameMkLst>
            <pc:docMk/>
            <pc:sldMk cId="156397361" sldId="268"/>
            <ac:graphicFrameMk id="13" creationId="{BE9040AC-1E1B-C06E-99F2-FBFD5FD27B4B}"/>
          </ac:graphicFrameMkLst>
        </pc:graphicFrameChg>
        <pc:graphicFrameChg chg="add del mod">
          <ac:chgData name="加藤 智也" userId="47db5cd901da2d38" providerId="LiveId" clId="{AF3A44BD-5FF6-4BD3-8CF3-129B6293AB3D}" dt="2023-08-25T00:54:15.888" v="576"/>
          <ac:graphicFrameMkLst>
            <pc:docMk/>
            <pc:sldMk cId="156397361" sldId="268"/>
            <ac:graphicFrameMk id="15" creationId="{EE2B6C6C-3516-468B-2BEB-460C560FB120}"/>
          </ac:graphicFrameMkLst>
        </pc:graphicFrameChg>
        <pc:graphicFrameChg chg="add del mod">
          <ac:chgData name="加藤 智也" userId="47db5cd901da2d38" providerId="LiveId" clId="{AF3A44BD-5FF6-4BD3-8CF3-129B6293AB3D}" dt="2023-08-25T01:04:13.388" v="736"/>
          <ac:graphicFrameMkLst>
            <pc:docMk/>
            <pc:sldMk cId="156397361" sldId="268"/>
            <ac:graphicFrameMk id="21" creationId="{8DFFA2D4-72A6-6716-F195-117DF6096B38}"/>
          </ac:graphicFrameMkLst>
        </pc:graphicFrameChg>
        <pc:graphicFrameChg chg="add del mod">
          <ac:chgData name="加藤 智也" userId="47db5cd901da2d38" providerId="LiveId" clId="{AF3A44BD-5FF6-4BD3-8CF3-129B6293AB3D}" dt="2023-08-25T01:05:36.541" v="748"/>
          <ac:graphicFrameMkLst>
            <pc:docMk/>
            <pc:sldMk cId="156397361" sldId="268"/>
            <ac:graphicFrameMk id="23" creationId="{150EDCE0-CD67-35C7-8400-3EDEC014E3E4}"/>
          </ac:graphicFrameMkLst>
        </pc:graphicFrameChg>
        <pc:graphicFrameChg chg="add del mod">
          <ac:chgData name="加藤 智也" userId="47db5cd901da2d38" providerId="LiveId" clId="{AF3A44BD-5FF6-4BD3-8CF3-129B6293AB3D}" dt="2023-08-25T01:06:16.647" v="759"/>
          <ac:graphicFrameMkLst>
            <pc:docMk/>
            <pc:sldMk cId="156397361" sldId="268"/>
            <ac:graphicFrameMk id="25" creationId="{60D6E144-2336-F215-1C8A-75BE85B67787}"/>
          </ac:graphicFrameMkLst>
        </pc:graphicFrameChg>
        <pc:picChg chg="add del mod">
          <ac:chgData name="加藤 智也" userId="47db5cd901da2d38" providerId="LiveId" clId="{AF3A44BD-5FF6-4BD3-8CF3-129B6293AB3D}" dt="2023-08-25T00:53:19.589" v="561" actId="478"/>
          <ac:picMkLst>
            <pc:docMk/>
            <pc:sldMk cId="156397361" sldId="268"/>
            <ac:picMk id="8" creationId="{A76C0896-3570-E646-6924-62BE20614227}"/>
          </ac:picMkLst>
        </pc:picChg>
        <pc:picChg chg="add mod">
          <ac:chgData name="加藤 智也" userId="47db5cd901da2d38" providerId="LiveId" clId="{AF3A44BD-5FF6-4BD3-8CF3-129B6293AB3D}" dt="2023-08-25T00:54:49.774" v="584" actId="164"/>
          <ac:picMkLst>
            <pc:docMk/>
            <pc:sldMk cId="156397361" sldId="268"/>
            <ac:picMk id="14" creationId="{8B3C42BF-08CF-C3EB-2DD1-73F659EB5AA2}"/>
          </ac:picMkLst>
        </pc:picChg>
        <pc:picChg chg="add mod">
          <ac:chgData name="加藤 智也" userId="47db5cd901da2d38" providerId="LiveId" clId="{AF3A44BD-5FF6-4BD3-8CF3-129B6293AB3D}" dt="2023-08-25T00:54:49.774" v="584" actId="164"/>
          <ac:picMkLst>
            <pc:docMk/>
            <pc:sldMk cId="156397361" sldId="268"/>
            <ac:picMk id="16" creationId="{4F66074C-584D-A807-51BD-44BF53EC201B}"/>
          </ac:picMkLst>
        </pc:picChg>
        <pc:picChg chg="add del mod">
          <ac:chgData name="加藤 智也" userId="47db5cd901da2d38" providerId="LiveId" clId="{AF3A44BD-5FF6-4BD3-8CF3-129B6293AB3D}" dt="2023-08-25T01:05:28.155" v="740" actId="478"/>
          <ac:picMkLst>
            <pc:docMk/>
            <pc:sldMk cId="156397361" sldId="268"/>
            <ac:picMk id="22" creationId="{CA513B7A-4E4D-0012-3232-76F92A6CAC62}"/>
          </ac:picMkLst>
        </pc:picChg>
        <pc:picChg chg="add del mod">
          <ac:chgData name="加藤 智也" userId="47db5cd901da2d38" providerId="LiveId" clId="{AF3A44BD-5FF6-4BD3-8CF3-129B6293AB3D}" dt="2023-08-25T01:06:12.050" v="755" actId="478"/>
          <ac:picMkLst>
            <pc:docMk/>
            <pc:sldMk cId="156397361" sldId="268"/>
            <ac:picMk id="24" creationId="{CBE13EC5-2494-3210-ED3F-486CED1BAC35}"/>
          </ac:picMkLst>
        </pc:picChg>
        <pc:picChg chg="add mod">
          <ac:chgData name="加藤 智也" userId="47db5cd901da2d38" providerId="LiveId" clId="{AF3A44BD-5FF6-4BD3-8CF3-129B6293AB3D}" dt="2023-08-25T01:06:28.917" v="764" actId="14100"/>
          <ac:picMkLst>
            <pc:docMk/>
            <pc:sldMk cId="156397361" sldId="268"/>
            <ac:picMk id="26" creationId="{760676F9-7DE2-6333-774A-5E29F441D451}"/>
          </ac:picMkLst>
        </pc:picChg>
      </pc:sldChg>
      <pc:sldChg chg="modSp new del mod">
        <pc:chgData name="加藤 智也" userId="47db5cd901da2d38" providerId="LiveId" clId="{AF3A44BD-5FF6-4BD3-8CF3-129B6293AB3D}" dt="2023-08-25T15:27:34.700" v="948" actId="47"/>
        <pc:sldMkLst>
          <pc:docMk/>
          <pc:sldMk cId="3938764719" sldId="269"/>
        </pc:sldMkLst>
        <pc:spChg chg="mod">
          <ac:chgData name="加藤 智也" userId="47db5cd901da2d38" providerId="LiveId" clId="{AF3A44BD-5FF6-4BD3-8CF3-129B6293AB3D}" dt="2023-08-25T15:27:29.673" v="946" actId="20577"/>
          <ac:spMkLst>
            <pc:docMk/>
            <pc:sldMk cId="3938764719" sldId="269"/>
            <ac:spMk id="2" creationId="{6C60ABC1-C74D-53EF-73D0-6C982BE87956}"/>
          </ac:spMkLst>
        </pc:spChg>
      </pc:sldChg>
      <pc:sldChg chg="add">
        <pc:chgData name="加藤 智也" userId="47db5cd901da2d38" providerId="LiveId" clId="{AF3A44BD-5FF6-4BD3-8CF3-129B6293AB3D}" dt="2023-08-25T15:27:33.111" v="947"/>
        <pc:sldMkLst>
          <pc:docMk/>
          <pc:sldMk cId="3445491862" sldId="270"/>
        </pc:sldMkLst>
      </pc:sldChg>
      <pc:sldChg chg="modSp new mod">
        <pc:chgData name="加藤 智也" userId="47db5cd901da2d38" providerId="LiveId" clId="{AF3A44BD-5FF6-4BD3-8CF3-129B6293AB3D}" dt="2023-08-25T15:32:19.848" v="1241" actId="404"/>
        <pc:sldMkLst>
          <pc:docMk/>
          <pc:sldMk cId="2067829849" sldId="271"/>
        </pc:sldMkLst>
        <pc:spChg chg="mod">
          <ac:chgData name="加藤 智也" userId="47db5cd901da2d38" providerId="LiveId" clId="{AF3A44BD-5FF6-4BD3-8CF3-129B6293AB3D}" dt="2023-08-25T15:28:17.841" v="999" actId="20577"/>
          <ac:spMkLst>
            <pc:docMk/>
            <pc:sldMk cId="2067829849" sldId="271"/>
            <ac:spMk id="2" creationId="{882BC410-E5DF-A736-EA53-BA5ACF9A8A0F}"/>
          </ac:spMkLst>
        </pc:spChg>
        <pc:spChg chg="mod">
          <ac:chgData name="加藤 智也" userId="47db5cd901da2d38" providerId="LiveId" clId="{AF3A44BD-5FF6-4BD3-8CF3-129B6293AB3D}" dt="2023-08-25T15:32:19.848" v="1241" actId="404"/>
          <ac:spMkLst>
            <pc:docMk/>
            <pc:sldMk cId="2067829849" sldId="271"/>
            <ac:spMk id="3" creationId="{0EFEA9E2-DA3F-E01D-AA4E-C9C021C452B9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1:44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3:01.90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2T22:10:43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1,'888'0,"-868"0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2T22:10:48.7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1,'88'0,"105"1,-159 2,58 13,-62-9,1-1,52 1,783-8,-828-1,39-6,-39 3,43-1,-14 5,76 4,-130 0,-5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1:46.5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1:48.2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2:01.1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2:02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2:08.6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1812 21,'-1625'0,"1611"-1,0-1,-26-5,25 3,0 1,-20 0,-2 2,20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2:52.55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2:55.60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1,'96'4,"121"21,-186-20,114 15,253 3,-368-23,169-12,-100 6,-32 3,-57 2,-1-1,1 0,-1-1,18-7,-18 6,0 0,1 1,-1 1,1-1,11 0,34 2,-38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5T15:22:58.18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1A4F2B-8954-D528-47CB-25233EA6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92428F5-4A42-DE85-9BAD-D64229E70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E87B16-9124-3C35-C356-6023DF6A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5A92E-1EF0-EF65-DCE8-AFA21D1D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1E543D-1C25-42AC-3A6E-22B1F707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15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87AFE3-01FE-87FB-5154-21B390BC9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23BD04-DE47-9DED-0E60-DBACBBAF0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688F92-9E46-13D2-C001-26D54616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F21D1B-F9A9-B9E5-FBFB-28A49542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4581E-A963-19BA-9DE6-5C272BC0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8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00B7263-DC98-C898-96A5-92B0C994F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75E0F8-BD80-B85E-60B6-8EC370CB7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5AF401-40CE-EBBB-7C60-143B7033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836898-9053-C29B-0A2B-C409572F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AB9387-0028-20A3-014A-CB7C2426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90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68EF5-DBFB-EC34-D4EE-5FD32D8E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C880CD-5871-B74E-74C3-008AE40B0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62E994-279B-CDAF-872A-E0F4739D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5E1E7A-CBD9-856B-0F53-6814BE1A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BE441E-84D5-2E84-5880-61FEF150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1DF396-22F7-3EEE-5D36-C328BB3A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32089C-30AB-4381-E885-A691240D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3B6220-4AEF-D3A5-9BC5-F620CDA3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3125AB-1A47-6442-AF0D-3FA6C5EC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6311C8-CA25-7434-CF2F-9D3F3E01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11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AF10FD-336B-817C-FB6B-03B2EF06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77F379-4F5D-D23D-F401-58A7AF4FC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C63449-098C-F633-A3B5-F498BB00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8E27A0-E2AA-C824-AA73-478B7169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C12BBFA-E5D2-0CE4-9646-CF2A1BF0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D412DB-35A5-6378-428A-709F6923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9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3EFD1B-CA2D-65A1-90F4-99DBE361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9E33E-F64C-EF07-954A-360AFFA2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018F44-FB71-5B15-D784-94E9F701F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DB7834-1349-30F8-BEE5-5032E5226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4AACCF-7E5A-6BBB-3707-56DDEA0B1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3ADB479-52D0-D552-C905-170D9EB4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07E803-37C3-41A9-A26C-84B5DC44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E92A688-4172-54EE-65C6-76CF4334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75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C4043D-8AEF-B76D-1F9C-AB7F58A0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D57A47-5B52-5926-1B27-6E2D064F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9B609C-66BE-EC13-7870-6293C63B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EEA6DE-ED7F-DCD6-963D-C0E3C566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5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9081BFB-C0DF-E9AF-C626-D152B1D7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9A3E3E5-E24B-645D-4F7D-F2A2CAAF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06FB11-4E76-5186-88E1-5725AC25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1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263A7-A64F-0B3B-B688-18FC2448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A30AF3-ADE1-DBDA-B81F-0C9EF24D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30E1A78-B216-D238-37BE-F056C9598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3D31D9-BBC8-AD0A-CF83-5C1B5E82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93F5CE-135D-F6F5-AC23-9B0F65E2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361245-225C-A666-BB16-7A658AD6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43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4EF87F-D659-3032-808F-C0B8C872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45A6E4D-3436-BB9A-ED1A-5215FF26B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9121D9-37B3-956E-531D-EB83BDBE7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661EB4-6D92-0A48-293C-3C06C11A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C82B62-21AB-478E-5C2D-5DC42F7B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A0A3F4-657F-B95C-9227-D13A188E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0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4F9F7E-AF93-64AA-2EEE-D610EC9F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217670-3EF6-6FED-D436-1FCD023BF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0D9956-C7F6-8A14-1A92-FC8F29969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C60D-DB91-41CB-8D31-D94BE166BD35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AE44AF-8F93-CBAB-06CE-F7E4AAE5F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32AFA6-2D2C-6CE9-219B-461E9197B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D212-1BF6-49D5-B4F4-D4BF9AD74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5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3" Type="http://schemas.openxmlformats.org/officeDocument/2006/relationships/image" Target="../media/image4.emf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17" Type="http://schemas.openxmlformats.org/officeDocument/2006/relationships/customXml" Target="../ink/ink9.xml"/><Relationship Id="rId2" Type="http://schemas.openxmlformats.org/officeDocument/2006/relationships/image" Target="../media/image3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5" Type="http://schemas.openxmlformats.org/officeDocument/2006/relationships/customXml" Target="../ink/ink8.xml"/><Relationship Id="rId10" Type="http://schemas.openxmlformats.org/officeDocument/2006/relationships/customXml" Target="../ink/ink5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9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80.png"/><Relationship Id="rId4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D0A00-F9A5-BAB9-46CF-DC53A9EE2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>
                <a:solidFill>
                  <a:srgbClr val="CE9178"/>
                </a:solidFill>
                <a:latin typeface="Consolas" panose="020B0609020204030204" pitchFamily="49" charset="0"/>
              </a:rPr>
              <a:t>d</a:t>
            </a:r>
            <a:r>
              <a:rPr lang="en-US" altLang="ja-JP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altLang="ja-JP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altLang="ja-JP" dirty="0" err="1">
                <a:solidFill>
                  <a:srgbClr val="CE9178"/>
                </a:solidFill>
                <a:latin typeface="Consolas" panose="020B0609020204030204" pitchFamily="49" charset="0"/>
              </a:rPr>
              <a:t>d</a:t>
            </a:r>
            <a:r>
              <a:rPr lang="en-US" altLang="ja-JP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η</a:t>
            </a:r>
            <a:r>
              <a:rPr lang="en-US" altLang="ja-JP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with INTT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E071BF-1650-2571-60F0-7E1AA4FDB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Tomoya Kato (</a:t>
            </a:r>
            <a:r>
              <a:rPr kumimoji="1" lang="en-US" altLang="ja-JP" dirty="0" err="1"/>
              <a:t>Rikkyo</a:t>
            </a:r>
            <a:r>
              <a:rPr kumimoji="1" lang="en-US" altLang="ja-JP" dirty="0"/>
              <a:t> university)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28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BC410-E5DF-A736-EA53-BA5ACF9A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FEA9E2-DA3F-E01D-AA4E-C9C021C4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Topics</a:t>
            </a:r>
          </a:p>
          <a:p>
            <a:pPr marL="0" indent="0">
              <a:buNone/>
            </a:pPr>
            <a:r>
              <a:rPr kumimoji="1" lang="en-US" altLang="ja-JP" dirty="0"/>
              <a:t>1 </a:t>
            </a:r>
            <a:r>
              <a:rPr kumimoji="1" lang="en-US" altLang="ja-JP" dirty="0" err="1"/>
              <a:t>pseudorapidity</a:t>
            </a:r>
            <a:r>
              <a:rPr kumimoji="1" lang="en-US" altLang="ja-JP" dirty="0"/>
              <a:t> acceptance by  INTT</a:t>
            </a:r>
          </a:p>
          <a:p>
            <a:pPr marL="0" indent="0">
              <a:buNone/>
            </a:pPr>
            <a:r>
              <a:rPr lang="en-US" altLang="ja-JP" dirty="0"/>
              <a:t>2 number of particle with using BRAHMS Collaborations data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*</a:t>
            </a:r>
            <a:r>
              <a:rPr lang="en-US" altLang="ja-JP" sz="1600" dirty="0"/>
              <a:t>BRAHMS Collaborations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82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D0A00-F9A5-BAB9-46CF-DC53A9EE2E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pseudorapidity</a:t>
            </a:r>
            <a:r>
              <a:rPr lang="en-US" altLang="ja-JP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 acceptance by  INTT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E071BF-1650-2571-60F0-7E1AA4FDB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Tomoya Kato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49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B01E9-344B-7311-818F-4B77CF7A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 calculated the </a:t>
            </a:r>
            <a:r>
              <a:rPr kumimoji="1" lang="en-US" altLang="ja-JP" dirty="0" err="1"/>
              <a:t>pseudorapidity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4D69A5-3E3D-2F7D-9B0F-CA885801F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en-US" altLang="ja-JP" dirty="0" err="1"/>
              <a:t>pseudorapidity</a:t>
            </a:r>
            <a:r>
              <a:rPr lang="en-US" altLang="ja-JP" dirty="0"/>
              <a:t> is given by </a:t>
            </a:r>
            <a:r>
              <a:rPr kumimoji="1" lang="en-US" altLang="ja-JP" dirty="0"/>
              <a:t>equation (1) . Z is the direction of the beam axis and r is the radius of the ladder 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F658BF-9152-DC3A-F2C1-4B765EDE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93" y="2824151"/>
            <a:ext cx="5864860" cy="70110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41A246E-C33E-1CFA-0DE4-B495F6EF1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06" y="3525252"/>
            <a:ext cx="7451637" cy="312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9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548D8-D78E-3C0B-0431-EA26E301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679"/>
            <a:ext cx="10515600" cy="1325563"/>
          </a:xfrm>
        </p:spPr>
        <p:txBody>
          <a:bodyPr/>
          <a:lstStyle/>
          <a:p>
            <a:r>
              <a:rPr kumimoji="1" lang="en-US" altLang="ja-JP" u="sng" dirty="0"/>
              <a:t>Result1 : </a:t>
            </a:r>
            <a:r>
              <a:rPr kumimoji="1" lang="en-US" altLang="ja-JP" dirty="0"/>
              <a:t>collision point at </a:t>
            </a:r>
            <a:r>
              <a:rPr lang="en-US" altLang="ja-JP" dirty="0"/>
              <a:t>the </a:t>
            </a:r>
            <a:r>
              <a:rPr kumimoji="1" lang="en-US" altLang="ja-JP" dirty="0"/>
              <a:t>origin</a:t>
            </a:r>
            <a:endParaRPr kumimoji="1" lang="ja-JP" altLang="en-US" u="sng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AB1EE9-B494-3AFB-6834-3D774C7E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8" y="3985667"/>
            <a:ext cx="5668182" cy="26559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30BE43-BBAA-70C3-4064-B24B8875B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1" b="-1"/>
          <a:stretch/>
        </p:blipFill>
        <p:spPr>
          <a:xfrm>
            <a:off x="328611" y="830217"/>
            <a:ext cx="10186989" cy="3476117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D17E0EFD-6466-6D1C-D802-D87584AB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7E8D-A6AE-452E-AB79-571847DF5175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79814A-B486-F1F6-775A-A7B036BA015C}"/>
              </a:ext>
            </a:extLst>
          </p:cNvPr>
          <p:cNvSpPr txBox="1"/>
          <p:nvPr/>
        </p:nvSpPr>
        <p:spPr>
          <a:xfrm>
            <a:off x="2255063" y="1726341"/>
            <a:ext cx="1402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[cm]</a:t>
            </a:r>
            <a:endParaRPr kumimoji="1" lang="ja-JP" altLang="en-US" sz="1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63115B-8F1B-13F3-059B-A2DD61AF39A5}"/>
              </a:ext>
            </a:extLst>
          </p:cNvPr>
          <p:cNvSpPr/>
          <p:nvPr/>
        </p:nvSpPr>
        <p:spPr>
          <a:xfrm>
            <a:off x="1593899" y="1666536"/>
            <a:ext cx="723040" cy="3067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radius</a:t>
            </a:r>
            <a:endParaRPr kumimoji="1" lang="ja-JP" altLang="en-US" sz="1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E8AE8D-C9D5-AAC3-2738-1C705E33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023" y="4510851"/>
            <a:ext cx="5371153" cy="6420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9C56AE4C-E228-56AC-7968-1C679D3D25B3}"/>
                  </a:ext>
                </a:extLst>
              </p14:cNvPr>
              <p14:cNvContentPartPr/>
              <p14:nvPr/>
            </p14:nvContentPartPr>
            <p14:xfrm>
              <a:off x="10237168" y="4695545"/>
              <a:ext cx="360" cy="360"/>
            </p14:xfrm>
          </p:contentPart>
        </mc:Choice>
        <mc:Fallback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9C56AE4C-E228-56AC-7968-1C679D3D25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83168" y="45879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45826267-5098-B19D-627C-6A92DE08C8EA}"/>
                  </a:ext>
                </a:extLst>
              </p14:cNvPr>
              <p14:cNvContentPartPr/>
              <p14:nvPr/>
            </p14:nvContentPartPr>
            <p14:xfrm>
              <a:off x="10257688" y="5018825"/>
              <a:ext cx="360" cy="360"/>
            </p14:xfrm>
          </p:contentPart>
        </mc:Choice>
        <mc:Fallback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45826267-5098-B19D-627C-6A92DE08C8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03688" y="49108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3D32DE55-7738-31DC-89CD-ACE4FB1DD2DB}"/>
                  </a:ext>
                </a:extLst>
              </p14:cNvPr>
              <p14:cNvContentPartPr/>
              <p14:nvPr/>
            </p14:nvContentPartPr>
            <p14:xfrm>
              <a:off x="5953888" y="1904465"/>
              <a:ext cx="360" cy="360"/>
            </p14:xfrm>
          </p:contentPart>
        </mc:Choice>
        <mc:Fallback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3D32DE55-7738-31DC-89CD-ACE4FB1DD2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9888" y="1796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113D4156-79F0-E3E0-57C2-973283EFE618}"/>
                  </a:ext>
                </a:extLst>
              </p14:cNvPr>
              <p14:cNvContentPartPr/>
              <p14:nvPr/>
            </p14:nvContentPartPr>
            <p14:xfrm>
              <a:off x="9659368" y="4709225"/>
              <a:ext cx="360" cy="360"/>
            </p14:xfrm>
          </p:contentPart>
        </mc:Choice>
        <mc:Fallback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113D4156-79F0-E3E0-57C2-973283EFE6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5368" y="46012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82A60E26-8F24-D84A-70A9-F415E6B8810A}"/>
                  </a:ext>
                </a:extLst>
              </p14:cNvPr>
              <p14:cNvContentPartPr/>
              <p14:nvPr/>
            </p14:nvContentPartPr>
            <p14:xfrm>
              <a:off x="9632008" y="5046545"/>
              <a:ext cx="360" cy="360"/>
            </p14:xfrm>
          </p:contentPart>
        </mc:Choice>
        <mc:Fallback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82A60E26-8F24-D84A-70A9-F415E6B881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8368" y="4938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26C6C875-DB3F-3DC9-6864-666AFF493CF8}"/>
                  </a:ext>
                </a:extLst>
              </p14:cNvPr>
              <p14:cNvContentPartPr/>
              <p14:nvPr/>
            </p14:nvContentPartPr>
            <p14:xfrm>
              <a:off x="5281048" y="1904105"/>
              <a:ext cx="652320" cy="7560"/>
            </p14:xfrm>
          </p:contentPart>
        </mc:Choice>
        <mc:Fallback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26C6C875-DB3F-3DC9-6864-666AFF493C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7048" y="1796105"/>
                <a:ext cx="759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インク 15">
                <a:extLst>
                  <a:ext uri="{FF2B5EF4-FFF2-40B4-BE49-F238E27FC236}">
                    <a16:creationId xmlns:a16="http://schemas.microsoft.com/office/drawing/2014/main" id="{52D1DCE1-967C-9173-F9CE-9F2779383890}"/>
                  </a:ext>
                </a:extLst>
              </p14:cNvPr>
              <p14:cNvContentPartPr/>
              <p14:nvPr/>
            </p14:nvContentPartPr>
            <p14:xfrm>
              <a:off x="4489408" y="-233935"/>
              <a:ext cx="360" cy="360"/>
            </p14:xfrm>
          </p:contentPart>
        </mc:Choice>
        <mc:Fallback>
          <p:pic>
            <p:nvPicPr>
              <p:cNvPr id="16" name="インク 15">
                <a:extLst>
                  <a:ext uri="{FF2B5EF4-FFF2-40B4-BE49-F238E27FC236}">
                    <a16:creationId xmlns:a16="http://schemas.microsoft.com/office/drawing/2014/main" id="{52D1DCE1-967C-9173-F9CE-9F27793838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35408" y="-3419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C2080397-7EFA-7E42-4666-2569FFC9D4F9}"/>
                  </a:ext>
                </a:extLst>
              </p14:cNvPr>
              <p14:cNvContentPartPr/>
              <p14:nvPr/>
            </p14:nvContentPartPr>
            <p14:xfrm>
              <a:off x="1739008" y="1842185"/>
              <a:ext cx="535680" cy="28440"/>
            </p14:xfrm>
          </p:contentPart>
        </mc:Choice>
        <mc:Fallback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C2080397-7EFA-7E42-4666-2569FFC9D4F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5368" y="1734545"/>
                <a:ext cx="6433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3D7F3581-D8AE-CB1C-20EF-61D2AC0C4D5D}"/>
                  </a:ext>
                </a:extLst>
              </p14:cNvPr>
              <p14:cNvContentPartPr/>
              <p14:nvPr/>
            </p14:nvContentPartPr>
            <p14:xfrm>
              <a:off x="9927568" y="4729745"/>
              <a:ext cx="360" cy="360"/>
            </p14:xfrm>
          </p:contentPart>
        </mc:Choice>
        <mc:Fallback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3D7F3581-D8AE-CB1C-20EF-61D2AC0C4D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73568" y="4622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299F62CA-A263-C5B6-3DB4-2F859C8DB0BA}"/>
                  </a:ext>
                </a:extLst>
              </p14:cNvPr>
              <p14:cNvContentPartPr/>
              <p14:nvPr/>
            </p14:nvContentPartPr>
            <p14:xfrm>
              <a:off x="9927568" y="5011625"/>
              <a:ext cx="360" cy="360"/>
            </p14:xfrm>
          </p:contentPart>
        </mc:Choice>
        <mc:Fallback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299F62CA-A263-C5B6-3DB4-2F859C8DB0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73568" y="490398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8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C8E7D-613E-39F4-7BAD-12E315F7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/>
              <a:t>Result2: </a:t>
            </a:r>
            <a:r>
              <a:rPr kumimoji="1" lang="en-US" altLang="ja-JP" dirty="0" err="1"/>
              <a:t>pseudorapidity</a:t>
            </a:r>
            <a:r>
              <a:rPr kumimoji="1" lang="en-US" altLang="ja-JP" dirty="0"/>
              <a:t> depends on collision point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B28C2A-20F1-4924-EBEA-AA75DEDD4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20" y="1825625"/>
            <a:ext cx="5152379" cy="4351338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E1F35B-6757-C745-918A-A2372F72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68" y="1631949"/>
            <a:ext cx="5752532" cy="44625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83573C-68BA-2042-58A6-5C0AE090D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0" t="14311" r="62491" b="20601"/>
          <a:stretch/>
        </p:blipFill>
        <p:spPr>
          <a:xfrm>
            <a:off x="6557782" y="1758996"/>
            <a:ext cx="4636169" cy="420841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CAD57D-6A52-DF86-DC59-C9166608DE60}"/>
              </a:ext>
            </a:extLst>
          </p:cNvPr>
          <p:cNvSpPr txBox="1"/>
          <p:nvPr/>
        </p:nvSpPr>
        <p:spPr>
          <a:xfrm>
            <a:off x="8092095" y="3011010"/>
            <a:ext cx="9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ighlight>
                  <a:srgbClr val="FF0000"/>
                </a:highlight>
              </a:rPr>
              <a:t>B0L0</a:t>
            </a:r>
            <a:endParaRPr kumimoji="1" lang="ja-JP" altLang="en-US" dirty="0">
              <a:highlight>
                <a:srgbClr val="FF0000"/>
              </a:highlight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7CA560-F1C1-2464-4A82-58E0DD604067}"/>
              </a:ext>
            </a:extLst>
          </p:cNvPr>
          <p:cNvSpPr txBox="1"/>
          <p:nvPr/>
        </p:nvSpPr>
        <p:spPr>
          <a:xfrm>
            <a:off x="8875866" y="3316801"/>
            <a:ext cx="9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highlight>
                  <a:srgbClr val="0000FF"/>
                </a:highlight>
              </a:rPr>
              <a:t>B0L1</a:t>
            </a:r>
            <a:endParaRPr kumimoji="1" lang="ja-JP" altLang="en-US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CCFEB3-2C2E-7EA3-E28A-E4B1C30C41D5}"/>
              </a:ext>
            </a:extLst>
          </p:cNvPr>
          <p:cNvSpPr txBox="1"/>
          <p:nvPr/>
        </p:nvSpPr>
        <p:spPr>
          <a:xfrm>
            <a:off x="9232228" y="3678538"/>
            <a:ext cx="9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highlight>
                  <a:srgbClr val="FF00FF"/>
                </a:highlight>
              </a:rPr>
              <a:t>B0L0</a:t>
            </a:r>
            <a:endParaRPr kumimoji="1" lang="ja-JP" altLang="en-US" dirty="0">
              <a:highlight>
                <a:srgbClr val="FF00FF"/>
              </a:highlight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5BD43BD-7952-F505-4FE6-69B67F996219}"/>
              </a:ext>
            </a:extLst>
          </p:cNvPr>
          <p:cNvSpPr txBox="1"/>
          <p:nvPr/>
        </p:nvSpPr>
        <p:spPr>
          <a:xfrm>
            <a:off x="9232228" y="4090639"/>
            <a:ext cx="92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highlight>
                  <a:srgbClr val="000000"/>
                </a:highlight>
              </a:rPr>
              <a:t>B0L0</a:t>
            </a:r>
            <a:endParaRPr kumimoji="1" lang="ja-JP" altLang="en-US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5364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9183C-371C-D53A-F149-49EB31E0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7E115D-73DB-3C4D-A0B8-CEF2FF75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AE9B7A-965B-F632-3ED4-BB2C1F9D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03" y="463397"/>
            <a:ext cx="7645793" cy="59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8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D39BF-0E4F-7004-5B78-9523D2B1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31" y="106416"/>
            <a:ext cx="10515600" cy="1325563"/>
          </a:xfrm>
        </p:spPr>
        <p:txBody>
          <a:bodyPr/>
          <a:lstStyle/>
          <a:p>
            <a:r>
              <a:rPr lang="en-US" altLang="ja-JP" dirty="0"/>
              <a:t>Number of particle from collision?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D0A1B1-2FD8-7F6A-A279-067920A28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9878"/>
            <a:ext cx="10515600" cy="2617085"/>
          </a:xfrm>
        </p:spPr>
        <p:txBody>
          <a:bodyPr/>
          <a:lstStyle/>
          <a:p>
            <a:r>
              <a:rPr lang="en-US" altLang="ja-JP" dirty="0"/>
              <a:t>Error</a:t>
            </a:r>
            <a:r>
              <a:rPr lang="ja-JP" altLang="en-US" dirty="0"/>
              <a:t> </a:t>
            </a:r>
            <a:r>
              <a:rPr lang="en-US" altLang="ja-JP" dirty="0"/>
              <a:t>was</a:t>
            </a:r>
            <a:r>
              <a:rPr lang="ja-JP" altLang="en-US" dirty="0"/>
              <a:t> </a:t>
            </a:r>
            <a:r>
              <a:rPr lang="en-US" altLang="ja-JP" dirty="0"/>
              <a:t>calculated</a:t>
            </a:r>
            <a:r>
              <a:rPr lang="ja-JP" altLang="en-US" dirty="0"/>
              <a:t> </a:t>
            </a:r>
            <a:r>
              <a:rPr lang="en-US" altLang="ja-JP" dirty="0"/>
              <a:t>form</a:t>
            </a:r>
            <a:r>
              <a:rPr lang="ja-JP" altLang="en-US" dirty="0"/>
              <a:t> </a:t>
            </a:r>
            <a:r>
              <a:rPr lang="en-US" altLang="ja-JP" dirty="0"/>
              <a:t>bottom table.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FB91313-E3BA-3897-6CDB-7EDB451F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8" y="1249485"/>
            <a:ext cx="7510407" cy="22810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09294BE-BB74-F362-6359-73753F30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14" y="4126517"/>
            <a:ext cx="8737345" cy="2419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1A2AA666-8F29-AE06-6C69-78C6D7300F3F}"/>
                  </a:ext>
                </a:extLst>
              </p14:cNvPr>
              <p14:cNvContentPartPr/>
              <p14:nvPr/>
            </p14:nvContentPartPr>
            <p14:xfrm>
              <a:off x="683838" y="5304507"/>
              <a:ext cx="327240" cy="36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1A2AA666-8F29-AE06-6C69-78C6D7300F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198" y="5196867"/>
                <a:ext cx="434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CCD0AB7D-A74F-1FD4-B5F1-BE6AE0B33FD1}"/>
                  </a:ext>
                </a:extLst>
              </p14:cNvPr>
              <p14:cNvContentPartPr/>
              <p14:nvPr/>
            </p14:nvContentPartPr>
            <p14:xfrm>
              <a:off x="1744758" y="5318547"/>
              <a:ext cx="677880" cy="1512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CCD0AB7D-A74F-1FD4-B5F1-BE6AE0B33F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1118" y="5210907"/>
                <a:ext cx="785520" cy="2307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9E9D5D7-1ECF-6CDE-847C-674BAA39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7E8D-A6AE-452E-AB79-571847DF517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E31EA83E-3EEA-53DF-8EFD-A66E6D4304C3}"/>
              </a:ext>
            </a:extLst>
          </p:cNvPr>
          <p:cNvSpPr/>
          <p:nvPr/>
        </p:nvSpPr>
        <p:spPr>
          <a:xfrm>
            <a:off x="6428299" y="1719683"/>
            <a:ext cx="1479775" cy="132556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highlight>
                  <a:srgbClr val="FFFF00"/>
                </a:highlight>
              </a:rPr>
              <a:t>z =0</a:t>
            </a:r>
            <a:endParaRPr kumimoji="1" lang="ja-JP" altLang="en-US" sz="3600" dirty="0">
              <a:highlight>
                <a:srgbClr val="FFFF00"/>
              </a:highlight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CC3D240-0A4E-9230-6686-66B4304F5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6181" y="972615"/>
            <a:ext cx="3255313" cy="28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A8881A-3E19-DE46-8908-194273B1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Number of particle(z=23)</a:t>
            </a:r>
            <a:endParaRPr kumimoji="1" lang="ja-JP" altLang="en-US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EF8C90B-1BF3-E5F9-D486-25686190E839}"/>
              </a:ext>
            </a:extLst>
          </p:cNvPr>
          <p:cNvGrpSpPr/>
          <p:nvPr/>
        </p:nvGrpSpPr>
        <p:grpSpPr>
          <a:xfrm>
            <a:off x="1159601" y="2416628"/>
            <a:ext cx="8417277" cy="1956557"/>
            <a:chOff x="1159601" y="2416628"/>
            <a:chExt cx="8417277" cy="1956557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8B3C42BF-08CF-C3EB-2DD1-73F659EB5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1991" y="2416628"/>
              <a:ext cx="7484887" cy="195655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F66074C-584D-A807-51BD-44BF53EC2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9601" y="2416628"/>
              <a:ext cx="7484886" cy="1956557"/>
            </a:xfrm>
            <a:prstGeom prst="rect">
              <a:avLst/>
            </a:prstGeom>
          </p:spPr>
        </p:pic>
      </p:grpSp>
      <p:sp>
        <p:nvSpPr>
          <p:cNvPr id="18" name="矢印: 左 17">
            <a:extLst>
              <a:ext uri="{FF2B5EF4-FFF2-40B4-BE49-F238E27FC236}">
                <a16:creationId xmlns:a16="http://schemas.microsoft.com/office/drawing/2014/main" id="{022FD0DD-DF65-6B56-160A-999B88A74D10}"/>
              </a:ext>
            </a:extLst>
          </p:cNvPr>
          <p:cNvSpPr/>
          <p:nvPr/>
        </p:nvSpPr>
        <p:spPr>
          <a:xfrm>
            <a:off x="7164712" y="2416628"/>
            <a:ext cx="1958662" cy="1325563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highlight>
                  <a:srgbClr val="FFFF00"/>
                </a:highlight>
              </a:rPr>
              <a:t>z =23</a:t>
            </a:r>
            <a:endParaRPr kumimoji="1" lang="ja-JP" altLang="en-US" sz="3600" dirty="0">
              <a:highlight>
                <a:srgbClr val="FFFF00"/>
              </a:highlight>
            </a:endParaRP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FBAAD71C-A2FA-3148-29AC-7501CB7AECC2}"/>
              </a:ext>
            </a:extLst>
          </p:cNvPr>
          <p:cNvSpPr/>
          <p:nvPr/>
        </p:nvSpPr>
        <p:spPr>
          <a:xfrm>
            <a:off x="8644487" y="711581"/>
            <a:ext cx="3467959" cy="1705047"/>
          </a:xfrm>
          <a:prstGeom prst="wedgeRectCallout">
            <a:avLst>
              <a:gd name="adj1" fmla="val -39643"/>
              <a:gd name="adj2" fmla="val 604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Why z=23?</a:t>
            </a:r>
          </a:p>
          <a:p>
            <a:pPr algn="ctr"/>
            <a:r>
              <a:rPr lang="en-US" altLang="ja-JP" dirty="0"/>
              <a:t>because it is a collision point for ZERO filed data.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60676F9-7DE2-6333-774A-5E29F441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602" y="4291578"/>
            <a:ext cx="8321282" cy="10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134</Words>
  <Application>Microsoft Office PowerPoint</Application>
  <PresentationFormat>ワイド画面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Arial</vt:lpstr>
      <vt:lpstr>Consolas</vt:lpstr>
      <vt:lpstr>Office テーマ</vt:lpstr>
      <vt:lpstr>dN/dη with INTT</vt:lpstr>
      <vt:lpstr>intro</vt:lpstr>
      <vt:lpstr>pseudorapidity acceptance by  INTT</vt:lpstr>
      <vt:lpstr>I calculated the pseudorapidity </vt:lpstr>
      <vt:lpstr>Result1 : collision point at the origin</vt:lpstr>
      <vt:lpstr>Result2: pseudorapidity depends on collision point</vt:lpstr>
      <vt:lpstr>PowerPoint プレゼンテーション</vt:lpstr>
      <vt:lpstr>Number of particle from collision?</vt:lpstr>
      <vt:lpstr>Number of particle(z=23)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智也</dc:creator>
  <cp:lastModifiedBy>加藤 智也</cp:lastModifiedBy>
  <cp:revision>1</cp:revision>
  <dcterms:created xsi:type="dcterms:W3CDTF">2023-08-24T22:00:10Z</dcterms:created>
  <dcterms:modified xsi:type="dcterms:W3CDTF">2023-08-25T15:34:42Z</dcterms:modified>
</cp:coreProperties>
</file>