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67" r:id="rId2"/>
    <p:sldId id="294" r:id="rId3"/>
    <p:sldId id="295" r:id="rId4"/>
    <p:sldId id="314" r:id="rId5"/>
    <p:sldId id="313" r:id="rId6"/>
    <p:sldId id="315" r:id="rId7"/>
    <p:sldId id="303" r:id="rId8"/>
    <p:sldId id="305" r:id="rId9"/>
    <p:sldId id="316" r:id="rId10"/>
    <p:sldId id="309" r:id="rId11"/>
    <p:sldId id="317" r:id="rId12"/>
    <p:sldId id="296" r:id="rId13"/>
    <p:sldId id="307" r:id="rId14"/>
    <p:sldId id="308" r:id="rId15"/>
    <p:sldId id="312" r:id="rId16"/>
    <p:sldId id="311" r:id="rId17"/>
    <p:sldId id="304" r:id="rId18"/>
    <p:sldId id="299" r:id="rId19"/>
    <p:sldId id="302" r:id="rId20"/>
    <p:sldId id="310" r:id="rId21"/>
    <p:sldId id="306" r:id="rId22"/>
    <p:sldId id="270" r:id="rId23"/>
    <p:sldId id="3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nanvo, Kondo (kg6cq)" initials="GK(" lastIdx="1" clrIdx="0">
    <p:extLst>
      <p:ext uri="{19B8F6BF-5375-455C-9EA6-DF929625EA0E}">
        <p15:presenceInfo xmlns:p15="http://schemas.microsoft.com/office/powerpoint/2012/main" userId="S::kg6cq@virginia.edu::cf2a00cd-5d4a-477d-a52f-af039bcf18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FF"/>
    <a:srgbClr val="FF00FF"/>
    <a:srgbClr val="FF64FF"/>
    <a:srgbClr val="FF9966"/>
    <a:srgbClr val="0070C0"/>
    <a:srgbClr val="CC0099"/>
    <a:srgbClr val="FF5050"/>
    <a:srgbClr val="FF9900"/>
    <a:srgbClr val="C3C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6D4CCC-59E3-4CF3-A5D4-EB88B511278F}" v="74" dt="2023-09-17T23:28:01.6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78" autoAdjust="0"/>
    <p:restoredTop sz="94660"/>
  </p:normalViewPr>
  <p:slideViewPr>
    <p:cSldViewPr snapToGrid="0">
      <p:cViewPr varScale="1">
        <p:scale>
          <a:sx n="67" d="100"/>
          <a:sy n="67" d="100"/>
        </p:scale>
        <p:origin x="760" y="44"/>
      </p:cViewPr>
      <p:guideLst/>
    </p:cSldViewPr>
  </p:slideViewPr>
  <p:notesTextViewPr>
    <p:cViewPr>
      <p:scale>
        <a:sx n="1" d="1"/>
        <a:sy n="1" d="1"/>
      </p:scale>
      <p:origin x="0" y="0"/>
    </p:cViewPr>
  </p:notesTextViewPr>
  <p:sorterViewPr>
    <p:cViewPr>
      <p:scale>
        <a:sx n="100" d="100"/>
        <a:sy n="100" d="100"/>
      </p:scale>
      <p:origin x="0" y="-27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nanvo, Kondo (kg6cq)" userId="cf2a00cd-5d4a-477d-a52f-af039bcf1853" providerId="ADAL" clId="{38D4AEAC-9456-4673-ADDD-25D71B723A54}"/>
    <pc:docChg chg="undo redo custSel addSld delSld modSld sldOrd">
      <pc:chgData name="Gnanvo, Kondo (kg6cq)" userId="cf2a00cd-5d4a-477d-a52f-af039bcf1853" providerId="ADAL" clId="{38D4AEAC-9456-4673-ADDD-25D71B723A54}" dt="2023-05-18T14:22:13.490" v="10312" actId="1076"/>
      <pc:docMkLst>
        <pc:docMk/>
      </pc:docMkLst>
      <pc:sldChg chg="modSp mod ord">
        <pc:chgData name="Gnanvo, Kondo (kg6cq)" userId="cf2a00cd-5d4a-477d-a52f-af039bcf1853" providerId="ADAL" clId="{38D4AEAC-9456-4673-ADDD-25D71B723A54}" dt="2023-05-18T01:46:11.440" v="3962" actId="1076"/>
        <pc:sldMkLst>
          <pc:docMk/>
          <pc:sldMk cId="1123535545" sldId="266"/>
        </pc:sldMkLst>
        <pc:spChg chg="mod">
          <ac:chgData name="Gnanvo, Kondo (kg6cq)" userId="cf2a00cd-5d4a-477d-a52f-af039bcf1853" providerId="ADAL" clId="{38D4AEAC-9456-4673-ADDD-25D71B723A54}" dt="2023-05-18T01:45:43.807" v="3951" actId="12788"/>
          <ac:spMkLst>
            <pc:docMk/>
            <pc:sldMk cId="1123535545" sldId="266"/>
            <ac:spMk id="2" creationId="{42765612-F55C-4A06-A0CC-8F0F1ECB828C}"/>
          </ac:spMkLst>
        </pc:spChg>
        <pc:spChg chg="mod">
          <ac:chgData name="Gnanvo, Kondo (kg6cq)" userId="cf2a00cd-5d4a-477d-a52f-af039bcf1853" providerId="ADAL" clId="{38D4AEAC-9456-4673-ADDD-25D71B723A54}" dt="2023-05-18T01:46:11.440" v="3962" actId="1076"/>
          <ac:spMkLst>
            <pc:docMk/>
            <pc:sldMk cId="1123535545" sldId="266"/>
            <ac:spMk id="5" creationId="{67094364-0402-407D-96F9-B030E2E94171}"/>
          </ac:spMkLst>
        </pc:spChg>
        <pc:spChg chg="mod">
          <ac:chgData name="Gnanvo, Kondo (kg6cq)" userId="cf2a00cd-5d4a-477d-a52f-af039bcf1853" providerId="ADAL" clId="{38D4AEAC-9456-4673-ADDD-25D71B723A54}" dt="2023-05-15T16:36:35.713" v="258" actId="6549"/>
          <ac:spMkLst>
            <pc:docMk/>
            <pc:sldMk cId="1123535545" sldId="266"/>
            <ac:spMk id="285" creationId="{00000000-0000-0000-0000-000000000000}"/>
          </ac:spMkLst>
        </pc:spChg>
        <pc:picChg chg="mod">
          <ac:chgData name="Gnanvo, Kondo (kg6cq)" userId="cf2a00cd-5d4a-477d-a52f-af039bcf1853" providerId="ADAL" clId="{38D4AEAC-9456-4673-ADDD-25D71B723A54}" dt="2023-05-18T01:45:55.827" v="3961" actId="1036"/>
          <ac:picMkLst>
            <pc:docMk/>
            <pc:sldMk cId="1123535545" sldId="266"/>
            <ac:picMk id="3" creationId="{CC5FA556-549B-4054-A18D-A9D826AFA9A7}"/>
          </ac:picMkLst>
        </pc:picChg>
      </pc:sldChg>
      <pc:sldChg chg="modSp mod">
        <pc:chgData name="Gnanvo, Kondo (kg6cq)" userId="cf2a00cd-5d4a-477d-a52f-af039bcf1853" providerId="ADAL" clId="{38D4AEAC-9456-4673-ADDD-25D71B723A54}" dt="2023-05-18T01:43:20.372" v="3938" actId="20577"/>
        <pc:sldMkLst>
          <pc:docMk/>
          <pc:sldMk cId="2977968622" sldId="267"/>
        </pc:sldMkLst>
        <pc:spChg chg="mod">
          <ac:chgData name="Gnanvo, Kondo (kg6cq)" userId="cf2a00cd-5d4a-477d-a52f-af039bcf1853" providerId="ADAL" clId="{38D4AEAC-9456-4673-ADDD-25D71B723A54}" dt="2023-05-18T01:43:20.372" v="3938" actId="20577"/>
          <ac:spMkLst>
            <pc:docMk/>
            <pc:sldMk cId="2977968622" sldId="267"/>
            <ac:spMk id="3" creationId="{0A2C4BAE-92E8-4B8E-B7BB-49ABC6AB467A}"/>
          </ac:spMkLst>
        </pc:spChg>
        <pc:spChg chg="mod">
          <ac:chgData name="Gnanvo, Kondo (kg6cq)" userId="cf2a00cd-5d4a-477d-a52f-af039bcf1853" providerId="ADAL" clId="{38D4AEAC-9456-4673-ADDD-25D71B723A54}" dt="2023-05-15T17:06:27.280" v="1035" actId="20577"/>
          <ac:spMkLst>
            <pc:docMk/>
            <pc:sldMk cId="2977968622" sldId="267"/>
            <ac:spMk id="4" creationId="{BFEFBACC-306B-4524-82CC-E2894402AB90}"/>
          </ac:spMkLst>
        </pc:spChg>
        <pc:spChg chg="mod">
          <ac:chgData name="Gnanvo, Kondo (kg6cq)" userId="cf2a00cd-5d4a-477d-a52f-af039bcf1853" providerId="ADAL" clId="{38D4AEAC-9456-4673-ADDD-25D71B723A54}" dt="2023-05-15T17:06:33.598" v="1037" actId="20577"/>
          <ac:spMkLst>
            <pc:docMk/>
            <pc:sldMk cId="2977968622" sldId="267"/>
            <ac:spMk id="5" creationId="{7BA10364-E6FB-4338-8615-A83F01FCD6AB}"/>
          </ac:spMkLst>
        </pc:spChg>
        <pc:spChg chg="mod">
          <ac:chgData name="Gnanvo, Kondo (kg6cq)" userId="cf2a00cd-5d4a-477d-a52f-af039bcf1853" providerId="ADAL" clId="{38D4AEAC-9456-4673-ADDD-25D71B723A54}" dt="2023-05-15T17:06:46.148" v="1052" actId="14100"/>
          <ac:spMkLst>
            <pc:docMk/>
            <pc:sldMk cId="2977968622" sldId="267"/>
            <ac:spMk id="40" creationId="{C78CC959-2228-4D88-8A56-97C122476D43}"/>
          </ac:spMkLst>
        </pc:spChg>
      </pc:sldChg>
      <pc:sldChg chg="modSp mod">
        <pc:chgData name="Gnanvo, Kondo (kg6cq)" userId="cf2a00cd-5d4a-477d-a52f-af039bcf1853" providerId="ADAL" clId="{38D4AEAC-9456-4673-ADDD-25D71B723A54}" dt="2023-05-18T13:25:22.331" v="8570" actId="20577"/>
        <pc:sldMkLst>
          <pc:docMk/>
          <pc:sldMk cId="2355831635" sldId="268"/>
        </pc:sldMkLst>
        <pc:spChg chg="mod">
          <ac:chgData name="Gnanvo, Kondo (kg6cq)" userId="cf2a00cd-5d4a-477d-a52f-af039bcf1853" providerId="ADAL" clId="{38D4AEAC-9456-4673-ADDD-25D71B723A54}" dt="2023-05-15T16:29:20.731" v="22" actId="12788"/>
          <ac:spMkLst>
            <pc:docMk/>
            <pc:sldMk cId="2355831635" sldId="268"/>
            <ac:spMk id="2" creationId="{30DFFED7-6F57-4A2C-A8D0-9EAC74DAB266}"/>
          </ac:spMkLst>
        </pc:spChg>
        <pc:spChg chg="mod">
          <ac:chgData name="Gnanvo, Kondo (kg6cq)" userId="cf2a00cd-5d4a-477d-a52f-af039bcf1853" providerId="ADAL" clId="{38D4AEAC-9456-4673-ADDD-25D71B723A54}" dt="2023-05-18T13:25:22.331" v="8570" actId="20577"/>
          <ac:spMkLst>
            <pc:docMk/>
            <pc:sldMk cId="2355831635" sldId="268"/>
            <ac:spMk id="5" creationId="{0E2A80C7-6727-44F0-B735-4F7E428F4C85}"/>
          </ac:spMkLst>
        </pc:spChg>
        <pc:spChg chg="mod">
          <ac:chgData name="Gnanvo, Kondo (kg6cq)" userId="cf2a00cd-5d4a-477d-a52f-af039bcf1853" providerId="ADAL" clId="{38D4AEAC-9456-4673-ADDD-25D71B723A54}" dt="2023-05-18T13:19:15.301" v="8233" actId="20577"/>
          <ac:spMkLst>
            <pc:docMk/>
            <pc:sldMk cId="2355831635" sldId="268"/>
            <ac:spMk id="285" creationId="{00000000-0000-0000-0000-000000000000}"/>
          </ac:spMkLst>
        </pc:spChg>
      </pc:sldChg>
      <pc:sldChg chg="modSp mod">
        <pc:chgData name="Gnanvo, Kondo (kg6cq)" userId="cf2a00cd-5d4a-477d-a52f-af039bcf1853" providerId="ADAL" clId="{38D4AEAC-9456-4673-ADDD-25D71B723A54}" dt="2023-05-18T11:10:10.400" v="4841" actId="33524"/>
        <pc:sldMkLst>
          <pc:docMk/>
          <pc:sldMk cId="1207125084" sldId="269"/>
        </pc:sldMkLst>
        <pc:spChg chg="mod">
          <ac:chgData name="Gnanvo, Kondo (kg6cq)" userId="cf2a00cd-5d4a-477d-a52f-af039bcf1853" providerId="ADAL" clId="{38D4AEAC-9456-4673-ADDD-25D71B723A54}" dt="2023-05-15T16:29:56.688" v="48" actId="12788"/>
          <ac:spMkLst>
            <pc:docMk/>
            <pc:sldMk cId="1207125084" sldId="269"/>
            <ac:spMk id="2" creationId="{95307067-BCFA-4410-84EF-80E534933DD7}"/>
          </ac:spMkLst>
        </pc:spChg>
        <pc:spChg chg="mod">
          <ac:chgData name="Gnanvo, Kondo (kg6cq)" userId="cf2a00cd-5d4a-477d-a52f-af039bcf1853" providerId="ADAL" clId="{38D4AEAC-9456-4673-ADDD-25D71B723A54}" dt="2023-05-18T11:10:10.400" v="4841" actId="33524"/>
          <ac:spMkLst>
            <pc:docMk/>
            <pc:sldMk cId="1207125084" sldId="269"/>
            <ac:spMk id="4" creationId="{E23017E8-794F-45BE-83A8-9DF6E7A2BA1D}"/>
          </ac:spMkLst>
        </pc:spChg>
        <pc:spChg chg="mod">
          <ac:chgData name="Gnanvo, Kondo (kg6cq)" userId="cf2a00cd-5d4a-477d-a52f-af039bcf1853" providerId="ADAL" clId="{38D4AEAC-9456-4673-ADDD-25D71B723A54}" dt="2023-05-15T16:41:51.942" v="401" actId="207"/>
          <ac:spMkLst>
            <pc:docMk/>
            <pc:sldMk cId="1207125084" sldId="269"/>
            <ac:spMk id="285" creationId="{00000000-0000-0000-0000-000000000000}"/>
          </ac:spMkLst>
        </pc:spChg>
      </pc:sldChg>
      <pc:sldChg chg="modSp mod">
        <pc:chgData name="Gnanvo, Kondo (kg6cq)" userId="cf2a00cd-5d4a-477d-a52f-af039bcf1853" providerId="ADAL" clId="{38D4AEAC-9456-4673-ADDD-25D71B723A54}" dt="2023-05-18T10:47:21.511" v="4438" actId="12788"/>
        <pc:sldMkLst>
          <pc:docMk/>
          <pc:sldMk cId="1440803499" sldId="270"/>
        </pc:sldMkLst>
        <pc:spChg chg="mod">
          <ac:chgData name="Gnanvo, Kondo (kg6cq)" userId="cf2a00cd-5d4a-477d-a52f-af039bcf1853" providerId="ADAL" clId="{38D4AEAC-9456-4673-ADDD-25D71B723A54}" dt="2023-05-15T16:29:41.919" v="35" actId="12788"/>
          <ac:spMkLst>
            <pc:docMk/>
            <pc:sldMk cId="1440803499" sldId="270"/>
            <ac:spMk id="2" creationId="{0F61ADBC-E612-4E70-B2AC-CEF98AA8D6E4}"/>
          </ac:spMkLst>
        </pc:spChg>
        <pc:spChg chg="mod">
          <ac:chgData name="Gnanvo, Kondo (kg6cq)" userId="cf2a00cd-5d4a-477d-a52f-af039bcf1853" providerId="ADAL" clId="{38D4AEAC-9456-4673-ADDD-25D71B723A54}" dt="2023-05-18T10:47:16.460" v="4437" actId="12788"/>
          <ac:spMkLst>
            <pc:docMk/>
            <pc:sldMk cId="1440803499" sldId="270"/>
            <ac:spMk id="5" creationId="{1A1D392D-EB94-4EA5-A86D-A883C12124B1}"/>
          </ac:spMkLst>
        </pc:spChg>
        <pc:spChg chg="mod">
          <ac:chgData name="Gnanvo, Kondo (kg6cq)" userId="cf2a00cd-5d4a-477d-a52f-af039bcf1853" providerId="ADAL" clId="{38D4AEAC-9456-4673-ADDD-25D71B723A54}" dt="2023-05-18T10:47:16.460" v="4437" actId="12788"/>
          <ac:spMkLst>
            <pc:docMk/>
            <pc:sldMk cId="1440803499" sldId="270"/>
            <ac:spMk id="6" creationId="{AABFBD8E-0309-4B71-BDED-E80F6C9B7B4F}"/>
          </ac:spMkLst>
        </pc:spChg>
        <pc:spChg chg="mod">
          <ac:chgData name="Gnanvo, Kondo (kg6cq)" userId="cf2a00cd-5d4a-477d-a52f-af039bcf1853" providerId="ADAL" clId="{38D4AEAC-9456-4673-ADDD-25D71B723A54}" dt="2023-05-15T16:37:46.494" v="311" actId="1035"/>
          <ac:spMkLst>
            <pc:docMk/>
            <pc:sldMk cId="1440803499" sldId="270"/>
            <ac:spMk id="7" creationId="{62E101E9-D87A-4297-B465-2CC183512D0B}"/>
          </ac:spMkLst>
        </pc:spChg>
        <pc:spChg chg="mod">
          <ac:chgData name="Gnanvo, Kondo (kg6cq)" userId="cf2a00cd-5d4a-477d-a52f-af039bcf1853" providerId="ADAL" clId="{38D4AEAC-9456-4673-ADDD-25D71B723A54}" dt="2023-05-18T10:47:21.511" v="4438" actId="12788"/>
          <ac:spMkLst>
            <pc:docMk/>
            <pc:sldMk cId="1440803499" sldId="270"/>
            <ac:spMk id="40" creationId="{A01CE773-5A61-49C3-A542-44FF187EBA4B}"/>
          </ac:spMkLst>
        </pc:spChg>
        <pc:spChg chg="mod">
          <ac:chgData name="Gnanvo, Kondo (kg6cq)" userId="cf2a00cd-5d4a-477d-a52f-af039bcf1853" providerId="ADAL" clId="{38D4AEAC-9456-4673-ADDD-25D71B723A54}" dt="2023-05-18T10:47:21.511" v="4438" actId="12788"/>
          <ac:spMkLst>
            <pc:docMk/>
            <pc:sldMk cId="1440803499" sldId="270"/>
            <ac:spMk id="41" creationId="{32A09B0A-684F-4F5E-855D-64B6E882D7D7}"/>
          </ac:spMkLst>
        </pc:spChg>
        <pc:spChg chg="mod">
          <ac:chgData name="Gnanvo, Kondo (kg6cq)" userId="cf2a00cd-5d4a-477d-a52f-af039bcf1853" providerId="ADAL" clId="{38D4AEAC-9456-4673-ADDD-25D71B723A54}" dt="2023-05-15T16:37:46.494" v="311" actId="1035"/>
          <ac:spMkLst>
            <pc:docMk/>
            <pc:sldMk cId="1440803499" sldId="270"/>
            <ac:spMk id="42" creationId="{C9AC1749-2913-4148-B46B-C3E4E2B8EBE6}"/>
          </ac:spMkLst>
        </pc:spChg>
        <pc:spChg chg="mod">
          <ac:chgData name="Gnanvo, Kondo (kg6cq)" userId="cf2a00cd-5d4a-477d-a52f-af039bcf1853" providerId="ADAL" clId="{38D4AEAC-9456-4673-ADDD-25D71B723A54}" dt="2023-05-15T16:38:24.116" v="320" actId="207"/>
          <ac:spMkLst>
            <pc:docMk/>
            <pc:sldMk cId="1440803499" sldId="270"/>
            <ac:spMk id="285" creationId="{00000000-0000-0000-0000-000000000000}"/>
          </ac:spMkLst>
        </pc:spChg>
        <pc:graphicFrameChg chg="mod">
          <ac:chgData name="Gnanvo, Kondo (kg6cq)" userId="cf2a00cd-5d4a-477d-a52f-af039bcf1853" providerId="ADAL" clId="{38D4AEAC-9456-4673-ADDD-25D71B723A54}" dt="2023-05-15T16:37:46.494" v="311" actId="1035"/>
          <ac:graphicFrameMkLst>
            <pc:docMk/>
            <pc:sldMk cId="1440803499" sldId="270"/>
            <ac:graphicFrameMk id="3" creationId="{2FF64065-2445-4E76-89C9-F31CCCF6E2A5}"/>
          </ac:graphicFrameMkLst>
        </pc:graphicFrameChg>
        <pc:graphicFrameChg chg="mod">
          <ac:chgData name="Gnanvo, Kondo (kg6cq)" userId="cf2a00cd-5d4a-477d-a52f-af039bcf1853" providerId="ADAL" clId="{38D4AEAC-9456-4673-ADDD-25D71B723A54}" dt="2023-05-15T16:37:46.494" v="311" actId="1035"/>
          <ac:graphicFrameMkLst>
            <pc:docMk/>
            <pc:sldMk cId="1440803499" sldId="270"/>
            <ac:graphicFrameMk id="4" creationId="{5F23871E-19CE-49C6-A8D9-25A4204C1AC7}"/>
          </ac:graphicFrameMkLst>
        </pc:graphicFrameChg>
      </pc:sldChg>
      <pc:sldChg chg="ord">
        <pc:chgData name="Gnanvo, Kondo (kg6cq)" userId="cf2a00cd-5d4a-477d-a52f-af039bcf1853" providerId="ADAL" clId="{38D4AEAC-9456-4673-ADDD-25D71B723A54}" dt="2023-05-18T11:00:10.395" v="4792"/>
        <pc:sldMkLst>
          <pc:docMk/>
          <pc:sldMk cId="1534140742" sldId="271"/>
        </pc:sldMkLst>
      </pc:sldChg>
      <pc:sldChg chg="modSp mod">
        <pc:chgData name="Gnanvo, Kondo (kg6cq)" userId="cf2a00cd-5d4a-477d-a52f-af039bcf1853" providerId="ADAL" clId="{38D4AEAC-9456-4673-ADDD-25D71B723A54}" dt="2023-05-18T12:37:31.666" v="8035" actId="20577"/>
        <pc:sldMkLst>
          <pc:docMk/>
          <pc:sldMk cId="1663515709" sldId="272"/>
        </pc:sldMkLst>
        <pc:spChg chg="mod">
          <ac:chgData name="Gnanvo, Kondo (kg6cq)" userId="cf2a00cd-5d4a-477d-a52f-af039bcf1853" providerId="ADAL" clId="{38D4AEAC-9456-4673-ADDD-25D71B723A54}" dt="2023-05-15T16:30:42.019" v="66" actId="12788"/>
          <ac:spMkLst>
            <pc:docMk/>
            <pc:sldMk cId="1663515709" sldId="272"/>
            <ac:spMk id="2" creationId="{42765612-F55C-4A06-A0CC-8F0F1ECB828C}"/>
          </ac:spMkLst>
        </pc:spChg>
        <pc:spChg chg="mod">
          <ac:chgData name="Gnanvo, Kondo (kg6cq)" userId="cf2a00cd-5d4a-477d-a52f-af039bcf1853" providerId="ADAL" clId="{38D4AEAC-9456-4673-ADDD-25D71B723A54}" dt="2023-05-18T12:36:46.032" v="8030" actId="20577"/>
          <ac:spMkLst>
            <pc:docMk/>
            <pc:sldMk cId="1663515709" sldId="272"/>
            <ac:spMk id="6" creationId="{F4867C91-F8EE-4E2C-8572-CB36775F5BE5}"/>
          </ac:spMkLst>
        </pc:spChg>
        <pc:spChg chg="mod">
          <ac:chgData name="Gnanvo, Kondo (kg6cq)" userId="cf2a00cd-5d4a-477d-a52f-af039bcf1853" providerId="ADAL" clId="{38D4AEAC-9456-4673-ADDD-25D71B723A54}" dt="2023-05-18T12:37:31.666" v="8035" actId="20577"/>
          <ac:spMkLst>
            <pc:docMk/>
            <pc:sldMk cId="1663515709" sldId="272"/>
            <ac:spMk id="285" creationId="{00000000-0000-0000-0000-000000000000}"/>
          </ac:spMkLst>
        </pc:spChg>
      </pc:sldChg>
      <pc:sldChg chg="modSp mod">
        <pc:chgData name="Gnanvo, Kondo (kg6cq)" userId="cf2a00cd-5d4a-477d-a52f-af039bcf1853" providerId="ADAL" clId="{38D4AEAC-9456-4673-ADDD-25D71B723A54}" dt="2023-05-18T13:39:25.659" v="9914" actId="20577"/>
        <pc:sldMkLst>
          <pc:docMk/>
          <pc:sldMk cId="800270271" sldId="273"/>
        </pc:sldMkLst>
        <pc:spChg chg="mod">
          <ac:chgData name="Gnanvo, Kondo (kg6cq)" userId="cf2a00cd-5d4a-477d-a52f-af039bcf1853" providerId="ADAL" clId="{38D4AEAC-9456-4673-ADDD-25D71B723A54}" dt="2023-05-18T13:39:25.659" v="9914" actId="20577"/>
          <ac:spMkLst>
            <pc:docMk/>
            <pc:sldMk cId="800270271" sldId="273"/>
            <ac:spMk id="5" creationId="{45E90D01-B4CB-4987-AA76-7AF3D372E2D3}"/>
          </ac:spMkLst>
        </pc:spChg>
      </pc:sldChg>
      <pc:sldChg chg="delSp modSp mod">
        <pc:chgData name="Gnanvo, Kondo (kg6cq)" userId="cf2a00cd-5d4a-477d-a52f-af039bcf1853" providerId="ADAL" clId="{38D4AEAC-9456-4673-ADDD-25D71B723A54}" dt="2023-05-18T12:37:51.951" v="8065" actId="6549"/>
        <pc:sldMkLst>
          <pc:docMk/>
          <pc:sldMk cId="1027279277" sldId="275"/>
        </pc:sldMkLst>
        <pc:spChg chg="mod">
          <ac:chgData name="Gnanvo, Kondo (kg6cq)" userId="cf2a00cd-5d4a-477d-a52f-af039bcf1853" providerId="ADAL" clId="{38D4AEAC-9456-4673-ADDD-25D71B723A54}" dt="2023-05-15T16:34:36.907" v="193" actId="12788"/>
          <ac:spMkLst>
            <pc:docMk/>
            <pc:sldMk cId="1027279277" sldId="275"/>
            <ac:spMk id="4" creationId="{731E9861-9466-457C-9404-5D59C7536C14}"/>
          </ac:spMkLst>
        </pc:spChg>
        <pc:spChg chg="del mod">
          <ac:chgData name="Gnanvo, Kondo (kg6cq)" userId="cf2a00cd-5d4a-477d-a52f-af039bcf1853" providerId="ADAL" clId="{38D4AEAC-9456-4673-ADDD-25D71B723A54}" dt="2023-05-18T11:39:08.817" v="5166" actId="478"/>
          <ac:spMkLst>
            <pc:docMk/>
            <pc:sldMk cId="1027279277" sldId="275"/>
            <ac:spMk id="10" creationId="{87282BDC-5DE1-4E12-BDDA-226E27F537A9}"/>
          </ac:spMkLst>
        </pc:spChg>
        <pc:spChg chg="mod">
          <ac:chgData name="Gnanvo, Kondo (kg6cq)" userId="cf2a00cd-5d4a-477d-a52f-af039bcf1853" providerId="ADAL" clId="{38D4AEAC-9456-4673-ADDD-25D71B723A54}" dt="2023-05-18T12:37:51.951" v="8065" actId="6549"/>
          <ac:spMkLst>
            <pc:docMk/>
            <pc:sldMk cId="1027279277" sldId="275"/>
            <ac:spMk id="23" creationId="{4A0DAC9D-A904-EA40-B8A9-090EAD8BB597}"/>
          </ac:spMkLst>
        </pc:spChg>
      </pc:sldChg>
      <pc:sldChg chg="addSp delSp modSp mod">
        <pc:chgData name="Gnanvo, Kondo (kg6cq)" userId="cf2a00cd-5d4a-477d-a52f-af039bcf1853" providerId="ADAL" clId="{38D4AEAC-9456-4673-ADDD-25D71B723A54}" dt="2023-05-18T14:05:18.769" v="10176" actId="1035"/>
        <pc:sldMkLst>
          <pc:docMk/>
          <pc:sldMk cId="2676878928" sldId="276"/>
        </pc:sldMkLst>
        <pc:spChg chg="mod">
          <ac:chgData name="Gnanvo, Kondo (kg6cq)" userId="cf2a00cd-5d4a-477d-a52f-af039bcf1853" providerId="ADAL" clId="{38D4AEAC-9456-4673-ADDD-25D71B723A54}" dt="2023-05-15T16:33:12.133" v="144" actId="12788"/>
          <ac:spMkLst>
            <pc:docMk/>
            <pc:sldMk cId="2676878928" sldId="276"/>
            <ac:spMk id="2" creationId="{42765612-F55C-4A06-A0CC-8F0F1ECB828C}"/>
          </ac:spMkLst>
        </pc:spChg>
        <pc:spChg chg="mod">
          <ac:chgData name="Gnanvo, Kondo (kg6cq)" userId="cf2a00cd-5d4a-477d-a52f-af039bcf1853" providerId="ADAL" clId="{38D4AEAC-9456-4673-ADDD-25D71B723A54}" dt="2023-05-18T13:53:05.164" v="9994" actId="1076"/>
          <ac:spMkLst>
            <pc:docMk/>
            <pc:sldMk cId="2676878928" sldId="276"/>
            <ac:spMk id="6" creationId="{2D676AA3-8C17-41C0-950F-D86EEB1894F0}"/>
          </ac:spMkLst>
        </pc:spChg>
        <pc:spChg chg="mod">
          <ac:chgData name="Gnanvo, Kondo (kg6cq)" userId="cf2a00cd-5d4a-477d-a52f-af039bcf1853" providerId="ADAL" clId="{38D4AEAC-9456-4673-ADDD-25D71B723A54}" dt="2023-05-18T14:04:23.878" v="10112" actId="1076"/>
          <ac:spMkLst>
            <pc:docMk/>
            <pc:sldMk cId="2676878928" sldId="276"/>
            <ac:spMk id="9" creationId="{4859C761-43C4-4762-A5BA-E3C3A9FD6143}"/>
          </ac:spMkLst>
        </pc:spChg>
        <pc:spChg chg="mod">
          <ac:chgData name="Gnanvo, Kondo (kg6cq)" userId="cf2a00cd-5d4a-477d-a52f-af039bcf1853" providerId="ADAL" clId="{38D4AEAC-9456-4673-ADDD-25D71B723A54}" dt="2023-05-18T14:05:11.447" v="10160" actId="1035"/>
          <ac:spMkLst>
            <pc:docMk/>
            <pc:sldMk cId="2676878928" sldId="276"/>
            <ac:spMk id="10" creationId="{63ADC23B-EDB2-4A52-A656-47C6E9CF3836}"/>
          </ac:spMkLst>
        </pc:spChg>
        <pc:spChg chg="del">
          <ac:chgData name="Gnanvo, Kondo (kg6cq)" userId="cf2a00cd-5d4a-477d-a52f-af039bcf1853" providerId="ADAL" clId="{38D4AEAC-9456-4673-ADDD-25D71B723A54}" dt="2023-05-18T01:14:57.645" v="3109" actId="478"/>
          <ac:spMkLst>
            <pc:docMk/>
            <pc:sldMk cId="2676878928" sldId="276"/>
            <ac:spMk id="12" creationId="{FB7A9951-099A-4813-A405-34026AF68C89}"/>
          </ac:spMkLst>
        </pc:spChg>
        <pc:spChg chg="mod">
          <ac:chgData name="Gnanvo, Kondo (kg6cq)" userId="cf2a00cd-5d4a-477d-a52f-af039bcf1853" providerId="ADAL" clId="{38D4AEAC-9456-4673-ADDD-25D71B723A54}" dt="2023-05-18T12:37:43.371" v="8050" actId="6549"/>
          <ac:spMkLst>
            <pc:docMk/>
            <pc:sldMk cId="2676878928" sldId="276"/>
            <ac:spMk id="285" creationId="{00000000-0000-0000-0000-000000000000}"/>
          </ac:spMkLst>
        </pc:spChg>
        <pc:grpChg chg="mod">
          <ac:chgData name="Gnanvo, Kondo (kg6cq)" userId="cf2a00cd-5d4a-477d-a52f-af039bcf1853" providerId="ADAL" clId="{38D4AEAC-9456-4673-ADDD-25D71B723A54}" dt="2023-05-18T14:05:01.254" v="10154" actId="1036"/>
          <ac:grpSpMkLst>
            <pc:docMk/>
            <pc:sldMk cId="2676878928" sldId="276"/>
            <ac:grpSpMk id="4" creationId="{F369E596-B84E-4E90-8E63-8EDB88C40F9B}"/>
          </ac:grpSpMkLst>
        </pc:grpChg>
        <pc:grpChg chg="mod">
          <ac:chgData name="Gnanvo, Kondo (kg6cq)" userId="cf2a00cd-5d4a-477d-a52f-af039bcf1853" providerId="ADAL" clId="{38D4AEAC-9456-4673-ADDD-25D71B723A54}" dt="2023-05-18T13:52:53.791" v="9991" actId="1038"/>
          <ac:grpSpMkLst>
            <pc:docMk/>
            <pc:sldMk cId="2676878928" sldId="276"/>
            <ac:grpSpMk id="5" creationId="{42BB1EEF-854F-4DE0-B165-A8CAF3000988}"/>
          </ac:grpSpMkLst>
        </pc:grpChg>
        <pc:picChg chg="mod">
          <ac:chgData name="Gnanvo, Kondo (kg6cq)" userId="cf2a00cd-5d4a-477d-a52f-af039bcf1853" providerId="ADAL" clId="{38D4AEAC-9456-4673-ADDD-25D71B723A54}" dt="2023-05-18T14:04:54.512" v="10146" actId="1036"/>
          <ac:picMkLst>
            <pc:docMk/>
            <pc:sldMk cId="2676878928" sldId="276"/>
            <ac:picMk id="7" creationId="{3BD2A2A6-D9F5-4821-8A49-1FAB0D1C32A4}"/>
          </ac:picMkLst>
        </pc:picChg>
        <pc:picChg chg="add mod">
          <ac:chgData name="Gnanvo, Kondo (kg6cq)" userId="cf2a00cd-5d4a-477d-a52f-af039bcf1853" providerId="ADAL" clId="{38D4AEAC-9456-4673-ADDD-25D71B723A54}" dt="2023-05-18T14:05:18.769" v="10176" actId="1035"/>
          <ac:picMkLst>
            <pc:docMk/>
            <pc:sldMk cId="2676878928" sldId="276"/>
            <ac:picMk id="12" creationId="{98DCC059-295C-4CDC-BA35-05719229630A}"/>
          </ac:picMkLst>
        </pc:picChg>
      </pc:sldChg>
      <pc:sldChg chg="modSp mod">
        <pc:chgData name="Gnanvo, Kondo (kg6cq)" userId="cf2a00cd-5d4a-477d-a52f-af039bcf1853" providerId="ADAL" clId="{38D4AEAC-9456-4673-ADDD-25D71B723A54}" dt="2023-05-18T12:38:04.951" v="8080" actId="6549"/>
        <pc:sldMkLst>
          <pc:docMk/>
          <pc:sldMk cId="2062340624" sldId="277"/>
        </pc:sldMkLst>
        <pc:spChg chg="mod">
          <ac:chgData name="Gnanvo, Kondo (kg6cq)" userId="cf2a00cd-5d4a-477d-a52f-af039bcf1853" providerId="ADAL" clId="{38D4AEAC-9456-4673-ADDD-25D71B723A54}" dt="2023-05-15T16:33:23.469" v="153" actId="12788"/>
          <ac:spMkLst>
            <pc:docMk/>
            <pc:sldMk cId="2062340624" sldId="277"/>
            <ac:spMk id="2" creationId="{42765612-F55C-4A06-A0CC-8F0F1ECB828C}"/>
          </ac:spMkLst>
        </pc:spChg>
        <pc:spChg chg="mod">
          <ac:chgData name="Gnanvo, Kondo (kg6cq)" userId="cf2a00cd-5d4a-477d-a52f-af039bcf1853" providerId="ADAL" clId="{38D4AEAC-9456-4673-ADDD-25D71B723A54}" dt="2023-05-18T01:48:53.537" v="4059" actId="313"/>
          <ac:spMkLst>
            <pc:docMk/>
            <pc:sldMk cId="2062340624" sldId="277"/>
            <ac:spMk id="7" creationId="{386CFB7C-EA1A-41F9-BD89-E0D0D011C254}"/>
          </ac:spMkLst>
        </pc:spChg>
        <pc:spChg chg="mod">
          <ac:chgData name="Gnanvo, Kondo (kg6cq)" userId="cf2a00cd-5d4a-477d-a52f-af039bcf1853" providerId="ADAL" clId="{38D4AEAC-9456-4673-ADDD-25D71B723A54}" dt="2023-05-18T12:38:04.951" v="8080" actId="6549"/>
          <ac:spMkLst>
            <pc:docMk/>
            <pc:sldMk cId="2062340624" sldId="277"/>
            <ac:spMk id="285" creationId="{00000000-0000-0000-0000-000000000000}"/>
          </ac:spMkLst>
        </pc:spChg>
      </pc:sldChg>
      <pc:sldChg chg="addSp modSp mod ord">
        <pc:chgData name="Gnanvo, Kondo (kg6cq)" userId="cf2a00cd-5d4a-477d-a52f-af039bcf1853" providerId="ADAL" clId="{38D4AEAC-9456-4673-ADDD-25D71B723A54}" dt="2023-05-18T14:00:33.789" v="10033" actId="20577"/>
        <pc:sldMkLst>
          <pc:docMk/>
          <pc:sldMk cId="1441475450" sldId="279"/>
        </pc:sldMkLst>
        <pc:spChg chg="mod">
          <ac:chgData name="Gnanvo, Kondo (kg6cq)" userId="cf2a00cd-5d4a-477d-a52f-af039bcf1853" providerId="ADAL" clId="{38D4AEAC-9456-4673-ADDD-25D71B723A54}" dt="2023-05-15T16:40:49.339" v="382" actId="12788"/>
          <ac:spMkLst>
            <pc:docMk/>
            <pc:sldMk cId="1441475450" sldId="279"/>
            <ac:spMk id="4" creationId="{2ECD1292-5B76-42BB-8445-5CD0FAA734C9}"/>
          </ac:spMkLst>
        </pc:spChg>
        <pc:spChg chg="mod">
          <ac:chgData name="Gnanvo, Kondo (kg6cq)" userId="cf2a00cd-5d4a-477d-a52f-af039bcf1853" providerId="ADAL" clId="{38D4AEAC-9456-4673-ADDD-25D71B723A54}" dt="2023-05-18T14:00:33.789" v="10033" actId="20577"/>
          <ac:spMkLst>
            <pc:docMk/>
            <pc:sldMk cId="1441475450" sldId="279"/>
            <ac:spMk id="8" creationId="{3622B45F-6601-45F4-B049-F677B7387244}"/>
          </ac:spMkLst>
        </pc:spChg>
        <pc:spChg chg="mod">
          <ac:chgData name="Gnanvo, Kondo (kg6cq)" userId="cf2a00cd-5d4a-477d-a52f-af039bcf1853" providerId="ADAL" clId="{38D4AEAC-9456-4673-ADDD-25D71B723A54}" dt="2023-05-18T14:00:26.927" v="10026" actId="20577"/>
          <ac:spMkLst>
            <pc:docMk/>
            <pc:sldMk cId="1441475450" sldId="279"/>
            <ac:spMk id="41" creationId="{AA45C481-97F8-421E-B1DA-B10631E4ED88}"/>
          </ac:spMkLst>
        </pc:spChg>
        <pc:spChg chg="mod">
          <ac:chgData name="Gnanvo, Kondo (kg6cq)" userId="cf2a00cd-5d4a-477d-a52f-af039bcf1853" providerId="ADAL" clId="{38D4AEAC-9456-4673-ADDD-25D71B723A54}" dt="2023-05-15T16:53:00.275" v="668" actId="948"/>
          <ac:spMkLst>
            <pc:docMk/>
            <pc:sldMk cId="1441475450" sldId="279"/>
            <ac:spMk id="43" creationId="{1B12A2D8-2A5E-4CA6-83E4-C75CEB5A1854}"/>
          </ac:spMkLst>
        </pc:spChg>
        <pc:spChg chg="mod">
          <ac:chgData name="Gnanvo, Kondo (kg6cq)" userId="cf2a00cd-5d4a-477d-a52f-af039bcf1853" providerId="ADAL" clId="{38D4AEAC-9456-4673-ADDD-25D71B723A54}" dt="2023-05-15T16:40:36.787" v="371" actId="207"/>
          <ac:spMkLst>
            <pc:docMk/>
            <pc:sldMk cId="1441475450" sldId="279"/>
            <ac:spMk id="285" creationId="{00000000-0000-0000-0000-000000000000}"/>
          </ac:spMkLst>
        </pc:spChg>
        <pc:grpChg chg="mod">
          <ac:chgData name="Gnanvo, Kondo (kg6cq)" userId="cf2a00cd-5d4a-477d-a52f-af039bcf1853" providerId="ADAL" clId="{38D4AEAC-9456-4673-ADDD-25D71B723A54}" dt="2023-05-15T16:53:09.925" v="685" actId="1036"/>
          <ac:grpSpMkLst>
            <pc:docMk/>
            <pc:sldMk cId="1441475450" sldId="279"/>
            <ac:grpSpMk id="11" creationId="{3DFBB703-677F-46DE-B9AF-F3EE0DF15522}"/>
          </ac:grpSpMkLst>
        </pc:grpChg>
        <pc:grpChg chg="mod">
          <ac:chgData name="Gnanvo, Kondo (kg6cq)" userId="cf2a00cd-5d4a-477d-a52f-af039bcf1853" providerId="ADAL" clId="{38D4AEAC-9456-4673-ADDD-25D71B723A54}" dt="2023-05-15T16:53:09.925" v="685" actId="1036"/>
          <ac:grpSpMkLst>
            <pc:docMk/>
            <pc:sldMk cId="1441475450" sldId="279"/>
            <ac:grpSpMk id="14" creationId="{7AEA9CFA-6E99-48A4-8A94-605D49A37317}"/>
          </ac:grpSpMkLst>
        </pc:grpChg>
        <pc:graphicFrameChg chg="mod modGraphic">
          <ac:chgData name="Gnanvo, Kondo (kg6cq)" userId="cf2a00cd-5d4a-477d-a52f-af039bcf1853" providerId="ADAL" clId="{38D4AEAC-9456-4673-ADDD-25D71B723A54}" dt="2023-05-15T16:53:09.925" v="685" actId="1036"/>
          <ac:graphicFrameMkLst>
            <pc:docMk/>
            <pc:sldMk cId="1441475450" sldId="279"/>
            <ac:graphicFrameMk id="72" creationId="{C7150F72-5CCF-4D3E-BC93-2A1FE7EC800D}"/>
          </ac:graphicFrameMkLst>
        </pc:graphicFrameChg>
        <pc:cxnChg chg="add mod">
          <ac:chgData name="Gnanvo, Kondo (kg6cq)" userId="cf2a00cd-5d4a-477d-a52f-af039bcf1853" providerId="ADAL" clId="{38D4AEAC-9456-4673-ADDD-25D71B723A54}" dt="2023-05-15T16:51:55.657" v="667" actId="1076"/>
          <ac:cxnSpMkLst>
            <pc:docMk/>
            <pc:sldMk cId="1441475450" sldId="279"/>
            <ac:cxnSpMk id="5" creationId="{9B4023B8-5F89-4CDE-9D00-A46D42AE6B4E}"/>
          </ac:cxnSpMkLst>
        </pc:cxnChg>
        <pc:cxnChg chg="add mod">
          <ac:chgData name="Gnanvo, Kondo (kg6cq)" userId="cf2a00cd-5d4a-477d-a52f-af039bcf1853" providerId="ADAL" clId="{38D4AEAC-9456-4673-ADDD-25D71B723A54}" dt="2023-05-15T16:51:54.109" v="666" actId="1076"/>
          <ac:cxnSpMkLst>
            <pc:docMk/>
            <pc:sldMk cId="1441475450" sldId="279"/>
            <ac:cxnSpMk id="35" creationId="{BF04D547-F646-48B5-AC62-FE8AF7BD5436}"/>
          </ac:cxnSpMkLst>
        </pc:cxnChg>
      </pc:sldChg>
      <pc:sldChg chg="modSp del mod">
        <pc:chgData name="Gnanvo, Kondo (kg6cq)" userId="cf2a00cd-5d4a-477d-a52f-af039bcf1853" providerId="ADAL" clId="{38D4AEAC-9456-4673-ADDD-25D71B723A54}" dt="2023-05-15T16:38:49.628" v="321" actId="47"/>
        <pc:sldMkLst>
          <pc:docMk/>
          <pc:sldMk cId="3627733750" sldId="281"/>
        </pc:sldMkLst>
        <pc:spChg chg="mod">
          <ac:chgData name="Gnanvo, Kondo (kg6cq)" userId="cf2a00cd-5d4a-477d-a52f-af039bcf1853" providerId="ADAL" clId="{38D4AEAC-9456-4673-ADDD-25D71B723A54}" dt="2023-05-15T16:35:13.655" v="194" actId="313"/>
          <ac:spMkLst>
            <pc:docMk/>
            <pc:sldMk cId="3627733750" sldId="281"/>
            <ac:spMk id="6" creationId="{F4867C91-F8EE-4E2C-8572-CB36775F5BE5}"/>
          </ac:spMkLst>
        </pc:spChg>
      </pc:sldChg>
      <pc:sldChg chg="modSp del mod">
        <pc:chgData name="Gnanvo, Kondo (kg6cq)" userId="cf2a00cd-5d4a-477d-a52f-af039bcf1853" providerId="ADAL" clId="{38D4AEAC-9456-4673-ADDD-25D71B723A54}" dt="2023-05-15T16:36:08.780" v="200" actId="47"/>
        <pc:sldMkLst>
          <pc:docMk/>
          <pc:sldMk cId="1096312180" sldId="283"/>
        </pc:sldMkLst>
        <pc:spChg chg="mod">
          <ac:chgData name="Gnanvo, Kondo (kg6cq)" userId="cf2a00cd-5d4a-477d-a52f-af039bcf1853" providerId="ADAL" clId="{38D4AEAC-9456-4673-ADDD-25D71B723A54}" dt="2023-05-15T16:28:51.912" v="13" actId="207"/>
          <ac:spMkLst>
            <pc:docMk/>
            <pc:sldMk cId="1096312180" sldId="283"/>
            <ac:spMk id="2" creationId="{42765612-F55C-4A06-A0CC-8F0F1ECB828C}"/>
          </ac:spMkLst>
        </pc:spChg>
      </pc:sldChg>
      <pc:sldChg chg="modSp del mod">
        <pc:chgData name="Gnanvo, Kondo (kg6cq)" userId="cf2a00cd-5d4a-477d-a52f-af039bcf1853" providerId="ADAL" clId="{38D4AEAC-9456-4673-ADDD-25D71B723A54}" dt="2023-05-15T16:56:59.776" v="837" actId="47"/>
        <pc:sldMkLst>
          <pc:docMk/>
          <pc:sldMk cId="436635118" sldId="284"/>
        </pc:sldMkLst>
        <pc:spChg chg="mod">
          <ac:chgData name="Gnanvo, Kondo (kg6cq)" userId="cf2a00cd-5d4a-477d-a52f-af039bcf1853" providerId="ADAL" clId="{38D4AEAC-9456-4673-ADDD-25D71B723A54}" dt="2023-05-15T16:39:28.758" v="338" actId="20577"/>
          <ac:spMkLst>
            <pc:docMk/>
            <pc:sldMk cId="436635118" sldId="284"/>
            <ac:spMk id="5" creationId="{8BD59B37-EBB9-4499-8EE2-B46770A67CBD}"/>
          </ac:spMkLst>
        </pc:spChg>
      </pc:sldChg>
      <pc:sldChg chg="del">
        <pc:chgData name="Gnanvo, Kondo (kg6cq)" userId="cf2a00cd-5d4a-477d-a52f-af039bcf1853" providerId="ADAL" clId="{38D4AEAC-9456-4673-ADDD-25D71B723A54}" dt="2023-05-15T16:35:39.516" v="196" actId="47"/>
        <pc:sldMkLst>
          <pc:docMk/>
          <pc:sldMk cId="1520491719" sldId="285"/>
        </pc:sldMkLst>
      </pc:sldChg>
      <pc:sldChg chg="modSp mod">
        <pc:chgData name="Gnanvo, Kondo (kg6cq)" userId="cf2a00cd-5d4a-477d-a52f-af039bcf1853" providerId="ADAL" clId="{38D4AEAC-9456-4673-ADDD-25D71B723A54}" dt="2023-05-15T16:43:20.751" v="503" actId="1036"/>
        <pc:sldMkLst>
          <pc:docMk/>
          <pc:sldMk cId="447848458" sldId="286"/>
        </pc:sldMkLst>
        <pc:spChg chg="mod">
          <ac:chgData name="Gnanvo, Kondo (kg6cq)" userId="cf2a00cd-5d4a-477d-a52f-af039bcf1853" providerId="ADAL" clId="{38D4AEAC-9456-4673-ADDD-25D71B723A54}" dt="2023-05-15T16:30:13.049" v="57" actId="12788"/>
          <ac:spMkLst>
            <pc:docMk/>
            <pc:sldMk cId="447848458" sldId="286"/>
            <ac:spMk id="2" creationId="{95307067-BCFA-4410-84EF-80E534933DD7}"/>
          </ac:spMkLst>
        </pc:spChg>
        <pc:spChg chg="mod">
          <ac:chgData name="Gnanvo, Kondo (kg6cq)" userId="cf2a00cd-5d4a-477d-a52f-af039bcf1853" providerId="ADAL" clId="{38D4AEAC-9456-4673-ADDD-25D71B723A54}" dt="2023-05-15T16:43:20.751" v="503" actId="1036"/>
          <ac:spMkLst>
            <pc:docMk/>
            <pc:sldMk cId="447848458" sldId="286"/>
            <ac:spMk id="71" creationId="{00FF6067-253F-4471-8085-B4484C27362A}"/>
          </ac:spMkLst>
        </pc:spChg>
        <pc:spChg chg="mod">
          <ac:chgData name="Gnanvo, Kondo (kg6cq)" userId="cf2a00cd-5d4a-477d-a52f-af039bcf1853" providerId="ADAL" clId="{38D4AEAC-9456-4673-ADDD-25D71B723A54}" dt="2023-05-15T16:43:20.751" v="503" actId="1036"/>
          <ac:spMkLst>
            <pc:docMk/>
            <pc:sldMk cId="447848458" sldId="286"/>
            <ac:spMk id="73" creationId="{CB394B0E-180B-44B9-B05D-A9FCEB9D0B81}"/>
          </ac:spMkLst>
        </pc:spChg>
        <pc:spChg chg="mod">
          <ac:chgData name="Gnanvo, Kondo (kg6cq)" userId="cf2a00cd-5d4a-477d-a52f-af039bcf1853" providerId="ADAL" clId="{38D4AEAC-9456-4673-ADDD-25D71B723A54}" dt="2023-05-15T16:43:13.833" v="498" actId="20577"/>
          <ac:spMkLst>
            <pc:docMk/>
            <pc:sldMk cId="447848458" sldId="286"/>
            <ac:spMk id="285" creationId="{00000000-0000-0000-0000-000000000000}"/>
          </ac:spMkLst>
        </pc:spChg>
      </pc:sldChg>
      <pc:sldChg chg="addSp delSp modSp add mod ord">
        <pc:chgData name="Gnanvo, Kondo (kg6cq)" userId="cf2a00cd-5d4a-477d-a52f-af039bcf1853" providerId="ADAL" clId="{38D4AEAC-9456-4673-ADDD-25D71B723A54}" dt="2023-05-18T12:39:16.520" v="8097" actId="207"/>
        <pc:sldMkLst>
          <pc:docMk/>
          <pc:sldMk cId="396335359" sldId="288"/>
        </pc:sldMkLst>
        <pc:spChg chg="del">
          <ac:chgData name="Gnanvo, Kondo (kg6cq)" userId="cf2a00cd-5d4a-477d-a52f-af039bcf1853" providerId="ADAL" clId="{38D4AEAC-9456-4673-ADDD-25D71B723A54}" dt="2023-05-15T16:56:18.051" v="836" actId="478"/>
          <ac:spMkLst>
            <pc:docMk/>
            <pc:sldMk cId="396335359" sldId="288"/>
            <ac:spMk id="10" creationId="{87282BDC-5DE1-4E12-BDDA-226E27F537A9}"/>
          </ac:spMkLst>
        </pc:spChg>
        <pc:spChg chg="del">
          <ac:chgData name="Gnanvo, Kondo (kg6cq)" userId="cf2a00cd-5d4a-477d-a52f-af039bcf1853" providerId="ADAL" clId="{38D4AEAC-9456-4673-ADDD-25D71B723A54}" dt="2023-05-15T16:56:15.401" v="835" actId="478"/>
          <ac:spMkLst>
            <pc:docMk/>
            <pc:sldMk cId="396335359" sldId="288"/>
            <ac:spMk id="15" creationId="{0A217FD7-873E-8A4A-BDD3-16642AE12DC8}"/>
          </ac:spMkLst>
        </pc:spChg>
        <pc:spChg chg="add del mod">
          <ac:chgData name="Gnanvo, Kondo (kg6cq)" userId="cf2a00cd-5d4a-477d-a52f-af039bcf1853" providerId="ADAL" clId="{38D4AEAC-9456-4673-ADDD-25D71B723A54}" dt="2023-05-18T00:46:55.196" v="2237" actId="478"/>
          <ac:spMkLst>
            <pc:docMk/>
            <pc:sldMk cId="396335359" sldId="288"/>
            <ac:spMk id="16" creationId="{8FF7D954-FF01-40C8-B88B-B1A8216AECA4}"/>
          </ac:spMkLst>
        </pc:spChg>
        <pc:spChg chg="add mod">
          <ac:chgData name="Gnanvo, Kondo (kg6cq)" userId="cf2a00cd-5d4a-477d-a52f-af039bcf1853" providerId="ADAL" clId="{38D4AEAC-9456-4673-ADDD-25D71B723A54}" dt="2023-05-18T10:53:26.444" v="4472" actId="1076"/>
          <ac:spMkLst>
            <pc:docMk/>
            <pc:sldMk cId="396335359" sldId="288"/>
            <ac:spMk id="17" creationId="{546BBC26-CD6A-426E-B6E2-4C962F9AF2B1}"/>
          </ac:spMkLst>
        </pc:spChg>
        <pc:spChg chg="mod topLvl">
          <ac:chgData name="Gnanvo, Kondo (kg6cq)" userId="cf2a00cd-5d4a-477d-a52f-af039bcf1853" providerId="ADAL" clId="{38D4AEAC-9456-4673-ADDD-25D71B723A54}" dt="2023-05-18T10:52:14.294" v="4450" actId="1076"/>
          <ac:spMkLst>
            <pc:docMk/>
            <pc:sldMk cId="396335359" sldId="288"/>
            <ac:spMk id="19" creationId="{381DCEF7-8A50-4832-8048-F3E3BA1085E5}"/>
          </ac:spMkLst>
        </pc:spChg>
        <pc:spChg chg="add mod topLvl">
          <ac:chgData name="Gnanvo, Kondo (kg6cq)" userId="cf2a00cd-5d4a-477d-a52f-af039bcf1853" providerId="ADAL" clId="{38D4AEAC-9456-4673-ADDD-25D71B723A54}" dt="2023-05-18T01:56:36.078" v="4276" actId="1036"/>
          <ac:spMkLst>
            <pc:docMk/>
            <pc:sldMk cId="396335359" sldId="288"/>
            <ac:spMk id="20" creationId="{271BB7A0-D212-4ECA-AAFE-6FB93765B2ED}"/>
          </ac:spMkLst>
        </pc:spChg>
        <pc:spChg chg="add mod topLvl">
          <ac:chgData name="Gnanvo, Kondo (kg6cq)" userId="cf2a00cd-5d4a-477d-a52f-af039bcf1853" providerId="ADAL" clId="{38D4AEAC-9456-4673-ADDD-25D71B723A54}" dt="2023-05-18T01:56:41.623" v="4277" actId="1035"/>
          <ac:spMkLst>
            <pc:docMk/>
            <pc:sldMk cId="396335359" sldId="288"/>
            <ac:spMk id="21" creationId="{322DD418-77C9-489F-A4A0-5D45988F0599}"/>
          </ac:spMkLst>
        </pc:spChg>
        <pc:spChg chg="mod">
          <ac:chgData name="Gnanvo, Kondo (kg6cq)" userId="cf2a00cd-5d4a-477d-a52f-af039bcf1853" providerId="ADAL" clId="{38D4AEAC-9456-4673-ADDD-25D71B723A54}" dt="2023-05-18T12:39:16.520" v="8097" actId="207"/>
          <ac:spMkLst>
            <pc:docMk/>
            <pc:sldMk cId="396335359" sldId="288"/>
            <ac:spMk id="23" creationId="{4A0DAC9D-A904-EA40-B8A9-090EAD8BB597}"/>
          </ac:spMkLst>
        </pc:spChg>
        <pc:spChg chg="add mod">
          <ac:chgData name="Gnanvo, Kondo (kg6cq)" userId="cf2a00cd-5d4a-477d-a52f-af039bcf1853" providerId="ADAL" clId="{38D4AEAC-9456-4673-ADDD-25D71B723A54}" dt="2023-05-18T01:10:05.724" v="2997" actId="164"/>
          <ac:spMkLst>
            <pc:docMk/>
            <pc:sldMk cId="396335359" sldId="288"/>
            <ac:spMk id="33" creationId="{C6C51088-43BB-4973-81B6-BA4A89ED9469}"/>
          </ac:spMkLst>
        </pc:spChg>
        <pc:spChg chg="add mod">
          <ac:chgData name="Gnanvo, Kondo (kg6cq)" userId="cf2a00cd-5d4a-477d-a52f-af039bcf1853" providerId="ADAL" clId="{38D4AEAC-9456-4673-ADDD-25D71B723A54}" dt="2023-05-18T10:52:59.105" v="4469" actId="1076"/>
          <ac:spMkLst>
            <pc:docMk/>
            <pc:sldMk cId="396335359" sldId="288"/>
            <ac:spMk id="34" creationId="{2117E0E3-3DDE-4568-8BC1-A40E542D03C0}"/>
          </ac:spMkLst>
        </pc:spChg>
        <pc:grpChg chg="add mod">
          <ac:chgData name="Gnanvo, Kondo (kg6cq)" userId="cf2a00cd-5d4a-477d-a52f-af039bcf1853" providerId="ADAL" clId="{38D4AEAC-9456-4673-ADDD-25D71B723A54}" dt="2023-05-18T10:53:15.376" v="4470" actId="1076"/>
          <ac:grpSpMkLst>
            <pc:docMk/>
            <pc:sldMk cId="396335359" sldId="288"/>
            <ac:grpSpMk id="2" creationId="{B517C593-B4B5-44C3-91E9-AB6365D3E2C2}"/>
          </ac:grpSpMkLst>
        </pc:grpChg>
        <pc:grpChg chg="add del mod">
          <ac:chgData name="Gnanvo, Kondo (kg6cq)" userId="cf2a00cd-5d4a-477d-a52f-af039bcf1853" providerId="ADAL" clId="{38D4AEAC-9456-4673-ADDD-25D71B723A54}" dt="2023-05-18T01:28:14.003" v="3458" actId="478"/>
          <ac:grpSpMkLst>
            <pc:docMk/>
            <pc:sldMk cId="396335359" sldId="288"/>
            <ac:grpSpMk id="3" creationId="{CA7D7EB8-E8AD-44F4-A234-874FC87CB38B}"/>
          </ac:grpSpMkLst>
        </pc:grpChg>
        <pc:grpChg chg="add del mod">
          <ac:chgData name="Gnanvo, Kondo (kg6cq)" userId="cf2a00cd-5d4a-477d-a52f-af039bcf1853" providerId="ADAL" clId="{38D4AEAC-9456-4673-ADDD-25D71B723A54}" dt="2023-05-18T01:52:53.299" v="4215" actId="165"/>
          <ac:grpSpMkLst>
            <pc:docMk/>
            <pc:sldMk cId="396335359" sldId="288"/>
            <ac:grpSpMk id="5" creationId="{9E849901-7912-4BCF-9C37-B7F4FF04F2E9}"/>
          </ac:grpSpMkLst>
        </pc:grpChg>
        <pc:grpChg chg="add del mod">
          <ac:chgData name="Gnanvo, Kondo (kg6cq)" userId="cf2a00cd-5d4a-477d-a52f-af039bcf1853" providerId="ADAL" clId="{38D4AEAC-9456-4673-ADDD-25D71B723A54}" dt="2023-05-18T01:52:53.299" v="4215" actId="165"/>
          <ac:grpSpMkLst>
            <pc:docMk/>
            <pc:sldMk cId="396335359" sldId="288"/>
            <ac:grpSpMk id="6" creationId="{13FA98D9-4CD8-42A7-89E6-9E95367AF881}"/>
          </ac:grpSpMkLst>
        </pc:grpChg>
        <pc:grpChg chg="add mod ord">
          <ac:chgData name="Gnanvo, Kondo (kg6cq)" userId="cf2a00cd-5d4a-477d-a52f-af039bcf1853" providerId="ADAL" clId="{38D4AEAC-9456-4673-ADDD-25D71B723A54}" dt="2023-05-18T01:55:48.158" v="4269" actId="1076"/>
          <ac:grpSpMkLst>
            <pc:docMk/>
            <pc:sldMk cId="396335359" sldId="288"/>
            <ac:grpSpMk id="7" creationId="{93F333E0-8311-4255-8B4C-E4D2B77B183C}"/>
          </ac:grpSpMkLst>
        </pc:grpChg>
        <pc:grpChg chg="del">
          <ac:chgData name="Gnanvo, Kondo (kg6cq)" userId="cf2a00cd-5d4a-477d-a52f-af039bcf1853" providerId="ADAL" clId="{38D4AEAC-9456-4673-ADDD-25D71B723A54}" dt="2023-05-15T16:56:15.401" v="835" actId="478"/>
          <ac:grpSpMkLst>
            <pc:docMk/>
            <pc:sldMk cId="396335359" sldId="288"/>
            <ac:grpSpMk id="8" creationId="{1EA27508-FA86-4A0D-B9CB-92B83DA762E7}"/>
          </ac:grpSpMkLst>
        </pc:grpChg>
        <pc:grpChg chg="add mod">
          <ac:chgData name="Gnanvo, Kondo (kg6cq)" userId="cf2a00cd-5d4a-477d-a52f-af039bcf1853" providerId="ADAL" clId="{38D4AEAC-9456-4673-ADDD-25D71B723A54}" dt="2023-05-18T10:52:10.646" v="4449" actId="1076"/>
          <ac:grpSpMkLst>
            <pc:docMk/>
            <pc:sldMk cId="396335359" sldId="288"/>
            <ac:grpSpMk id="8" creationId="{CEF9904D-14AD-4E32-8B1B-AD51A2A5B179}"/>
          </ac:grpSpMkLst>
        </pc:grpChg>
        <pc:grpChg chg="add del mod">
          <ac:chgData name="Gnanvo, Kondo (kg6cq)" userId="cf2a00cd-5d4a-477d-a52f-af039bcf1853" providerId="ADAL" clId="{38D4AEAC-9456-4673-ADDD-25D71B723A54}" dt="2023-05-18T00:57:16.001" v="2660" actId="165"/>
          <ac:grpSpMkLst>
            <pc:docMk/>
            <pc:sldMk cId="396335359" sldId="288"/>
            <ac:grpSpMk id="18" creationId="{C8CECD57-275E-4761-88AE-8870FB1FA584}"/>
          </ac:grpSpMkLst>
        </pc:grpChg>
        <pc:grpChg chg="del">
          <ac:chgData name="Gnanvo, Kondo (kg6cq)" userId="cf2a00cd-5d4a-477d-a52f-af039bcf1853" providerId="ADAL" clId="{38D4AEAC-9456-4673-ADDD-25D71B723A54}" dt="2023-05-15T16:56:15.401" v="835" actId="478"/>
          <ac:grpSpMkLst>
            <pc:docMk/>
            <pc:sldMk cId="396335359" sldId="288"/>
            <ac:grpSpMk id="21" creationId="{456F3775-F103-426F-8B08-00C5E15469BF}"/>
          </ac:grpSpMkLst>
        </pc:grpChg>
        <pc:grpChg chg="del mod topLvl">
          <ac:chgData name="Gnanvo, Kondo (kg6cq)" userId="cf2a00cd-5d4a-477d-a52f-af039bcf1853" providerId="ADAL" clId="{38D4AEAC-9456-4673-ADDD-25D71B723A54}" dt="2023-05-18T01:03:19.777" v="2834" actId="165"/>
          <ac:grpSpMkLst>
            <pc:docMk/>
            <pc:sldMk cId="396335359" sldId="288"/>
            <ac:grpSpMk id="22" creationId="{9860A352-E365-4F26-8884-953E47C031DF}"/>
          </ac:grpSpMkLst>
        </pc:grpChg>
        <pc:grpChg chg="del mod topLvl">
          <ac:chgData name="Gnanvo, Kondo (kg6cq)" userId="cf2a00cd-5d4a-477d-a52f-af039bcf1853" providerId="ADAL" clId="{38D4AEAC-9456-4673-ADDD-25D71B723A54}" dt="2023-05-18T00:58:11.534" v="2674" actId="165"/>
          <ac:grpSpMkLst>
            <pc:docMk/>
            <pc:sldMk cId="396335359" sldId="288"/>
            <ac:grpSpMk id="24" creationId="{E7790175-59C3-435F-9631-5EEB8695483A}"/>
          </ac:grpSpMkLst>
        </pc:grpChg>
        <pc:picChg chg="add mod">
          <ac:chgData name="Gnanvo, Kondo (kg6cq)" userId="cf2a00cd-5d4a-477d-a52f-af039bcf1853" providerId="ADAL" clId="{38D4AEAC-9456-4673-ADDD-25D71B723A54}" dt="2023-05-18T10:53:20.256" v="4471" actId="1076"/>
          <ac:picMkLst>
            <pc:docMk/>
            <pc:sldMk cId="396335359" sldId="288"/>
            <ac:picMk id="3" creationId="{677A7C93-3504-485E-BCCE-71366B9A3B9D}"/>
          </ac:picMkLst>
        </pc:picChg>
        <pc:picChg chg="mod topLvl">
          <ac:chgData name="Gnanvo, Kondo (kg6cq)" userId="cf2a00cd-5d4a-477d-a52f-af039bcf1853" providerId="ADAL" clId="{38D4AEAC-9456-4673-ADDD-25D71B723A54}" dt="2023-05-18T01:53:55.186" v="4232" actId="164"/>
          <ac:picMkLst>
            <pc:docMk/>
            <pc:sldMk cId="396335359" sldId="288"/>
            <ac:picMk id="25" creationId="{AA684CC2-F63C-4345-9B01-5F9DA6BC46E3}"/>
          </ac:picMkLst>
        </pc:picChg>
        <pc:picChg chg="del mod">
          <ac:chgData name="Gnanvo, Kondo (kg6cq)" userId="cf2a00cd-5d4a-477d-a52f-af039bcf1853" providerId="ADAL" clId="{38D4AEAC-9456-4673-ADDD-25D71B723A54}" dt="2023-05-18T00:46:25.643" v="2187" actId="478"/>
          <ac:picMkLst>
            <pc:docMk/>
            <pc:sldMk cId="396335359" sldId="288"/>
            <ac:picMk id="26" creationId="{27073410-4E9D-40FA-BA17-8DB1B27AD576}"/>
          </ac:picMkLst>
        </pc:picChg>
        <pc:picChg chg="mod topLvl">
          <ac:chgData name="Gnanvo, Kondo (kg6cq)" userId="cf2a00cd-5d4a-477d-a52f-af039bcf1853" providerId="ADAL" clId="{38D4AEAC-9456-4673-ADDD-25D71B723A54}" dt="2023-05-18T01:54:00.474" v="4233" actId="164"/>
          <ac:picMkLst>
            <pc:docMk/>
            <pc:sldMk cId="396335359" sldId="288"/>
            <ac:picMk id="27" creationId="{91C129C5-2569-4467-8679-3789D31B8A0F}"/>
          </ac:picMkLst>
        </pc:picChg>
        <pc:picChg chg="del mod topLvl">
          <ac:chgData name="Gnanvo, Kondo (kg6cq)" userId="cf2a00cd-5d4a-477d-a52f-af039bcf1853" providerId="ADAL" clId="{38D4AEAC-9456-4673-ADDD-25D71B723A54}" dt="2023-05-18T01:16:02.496" v="3131" actId="478"/>
          <ac:picMkLst>
            <pc:docMk/>
            <pc:sldMk cId="396335359" sldId="288"/>
            <ac:picMk id="28" creationId="{B3769DCF-4515-43CB-BF90-C3FE158D055C}"/>
          </ac:picMkLst>
        </pc:picChg>
        <pc:picChg chg="mod topLvl">
          <ac:chgData name="Gnanvo, Kondo (kg6cq)" userId="cf2a00cd-5d4a-477d-a52f-af039bcf1853" providerId="ADAL" clId="{38D4AEAC-9456-4673-ADDD-25D71B723A54}" dt="2023-05-18T01:10:05.724" v="2997" actId="164"/>
          <ac:picMkLst>
            <pc:docMk/>
            <pc:sldMk cId="396335359" sldId="288"/>
            <ac:picMk id="29" creationId="{22271AB2-FEA8-4AE5-A8D8-FD772F4D3B4A}"/>
          </ac:picMkLst>
        </pc:picChg>
        <pc:picChg chg="mod topLvl">
          <ac:chgData name="Gnanvo, Kondo (kg6cq)" userId="cf2a00cd-5d4a-477d-a52f-af039bcf1853" providerId="ADAL" clId="{38D4AEAC-9456-4673-ADDD-25D71B723A54}" dt="2023-05-18T01:51:33.454" v="4199" actId="14100"/>
          <ac:picMkLst>
            <pc:docMk/>
            <pc:sldMk cId="396335359" sldId="288"/>
            <ac:picMk id="30" creationId="{EAD8B589-EC19-4C69-A3AB-FA7C3769F31D}"/>
          </ac:picMkLst>
        </pc:picChg>
        <pc:picChg chg="del mod">
          <ac:chgData name="Gnanvo, Kondo (kg6cq)" userId="cf2a00cd-5d4a-477d-a52f-af039bcf1853" providerId="ADAL" clId="{38D4AEAC-9456-4673-ADDD-25D71B723A54}" dt="2023-05-18T00:56:02.662" v="2637" actId="478"/>
          <ac:picMkLst>
            <pc:docMk/>
            <pc:sldMk cId="396335359" sldId="288"/>
            <ac:picMk id="31" creationId="{1770DC55-C23B-4AE3-B44E-CDEBB6F38CBD}"/>
          </ac:picMkLst>
        </pc:picChg>
        <pc:picChg chg="del mod">
          <ac:chgData name="Gnanvo, Kondo (kg6cq)" userId="cf2a00cd-5d4a-477d-a52f-af039bcf1853" providerId="ADAL" clId="{38D4AEAC-9456-4673-ADDD-25D71B723A54}" dt="2023-05-18T00:46:25.643" v="2187" actId="478"/>
          <ac:picMkLst>
            <pc:docMk/>
            <pc:sldMk cId="396335359" sldId="288"/>
            <ac:picMk id="32" creationId="{4F0B0B05-4040-4244-8A31-199D2D824847}"/>
          </ac:picMkLst>
        </pc:picChg>
        <pc:picChg chg="add del mod">
          <ac:chgData name="Gnanvo, Kondo (kg6cq)" userId="cf2a00cd-5d4a-477d-a52f-af039bcf1853" providerId="ADAL" clId="{38D4AEAC-9456-4673-ADDD-25D71B723A54}" dt="2023-05-18T10:51:37.799" v="4444" actId="478"/>
          <ac:picMkLst>
            <pc:docMk/>
            <pc:sldMk cId="396335359" sldId="288"/>
            <ac:picMk id="35" creationId="{DC13E87A-6569-4D7C-AA8C-BD4BA570C838}"/>
          </ac:picMkLst>
        </pc:picChg>
      </pc:sldChg>
      <pc:sldChg chg="del">
        <pc:chgData name="Gnanvo, Kondo (kg6cq)" userId="cf2a00cd-5d4a-477d-a52f-af039bcf1853" providerId="ADAL" clId="{38D4AEAC-9456-4673-ADDD-25D71B723A54}" dt="2023-05-15T16:35:40.418" v="197" actId="47"/>
        <pc:sldMkLst>
          <pc:docMk/>
          <pc:sldMk cId="4179169142" sldId="288"/>
        </pc:sldMkLst>
      </pc:sldChg>
      <pc:sldChg chg="del">
        <pc:chgData name="Gnanvo, Kondo (kg6cq)" userId="cf2a00cd-5d4a-477d-a52f-af039bcf1853" providerId="ADAL" clId="{38D4AEAC-9456-4673-ADDD-25D71B723A54}" dt="2023-05-15T16:35:32.690" v="195" actId="47"/>
        <pc:sldMkLst>
          <pc:docMk/>
          <pc:sldMk cId="1100423192" sldId="289"/>
        </pc:sldMkLst>
      </pc:sldChg>
      <pc:sldChg chg="addSp delSp modSp add mod">
        <pc:chgData name="Gnanvo, Kondo (kg6cq)" userId="cf2a00cd-5d4a-477d-a52f-af039bcf1853" providerId="ADAL" clId="{38D4AEAC-9456-4673-ADDD-25D71B723A54}" dt="2023-05-18T12:41:29.724" v="8176" actId="207"/>
        <pc:sldMkLst>
          <pc:docMk/>
          <pc:sldMk cId="3739306436" sldId="289"/>
        </pc:sldMkLst>
        <pc:spChg chg="add mod">
          <ac:chgData name="Gnanvo, Kondo (kg6cq)" userId="cf2a00cd-5d4a-477d-a52f-af039bcf1853" providerId="ADAL" clId="{38D4AEAC-9456-4673-ADDD-25D71B723A54}" dt="2023-05-18T11:55:30.191" v="6260" actId="20577"/>
          <ac:spMkLst>
            <pc:docMk/>
            <pc:sldMk cId="3739306436" sldId="289"/>
            <ac:spMk id="5" creationId="{F95F95D9-CFC8-4468-B98B-3A4AC819CE15}"/>
          </ac:spMkLst>
        </pc:spChg>
        <pc:spChg chg="mod">
          <ac:chgData name="Gnanvo, Kondo (kg6cq)" userId="cf2a00cd-5d4a-477d-a52f-af039bcf1853" providerId="ADAL" clId="{38D4AEAC-9456-4673-ADDD-25D71B723A54}" dt="2023-05-18T12:41:29.724" v="8176" actId="207"/>
          <ac:spMkLst>
            <pc:docMk/>
            <pc:sldMk cId="3739306436" sldId="289"/>
            <ac:spMk id="23" creationId="{4A0DAC9D-A904-EA40-B8A9-090EAD8BB597}"/>
          </ac:spMkLst>
        </pc:spChg>
        <pc:picChg chg="add del mod modCrop">
          <ac:chgData name="Gnanvo, Kondo (kg6cq)" userId="cf2a00cd-5d4a-477d-a52f-af039bcf1853" providerId="ADAL" clId="{38D4AEAC-9456-4673-ADDD-25D71B723A54}" dt="2023-05-18T01:40:32.346" v="3823" actId="478"/>
          <ac:picMkLst>
            <pc:docMk/>
            <pc:sldMk cId="3739306436" sldId="289"/>
            <ac:picMk id="3" creationId="{98EE59E9-A4F9-4DAF-8853-B3E818674499}"/>
          </ac:picMkLst>
        </pc:picChg>
      </pc:sldChg>
      <pc:sldChg chg="addSp delSp modSp add mod">
        <pc:chgData name="Gnanvo, Kondo (kg6cq)" userId="cf2a00cd-5d4a-477d-a52f-af039bcf1853" providerId="ADAL" clId="{38D4AEAC-9456-4673-ADDD-25D71B723A54}" dt="2023-05-18T12:38:55.434" v="8095" actId="20577"/>
        <pc:sldMkLst>
          <pc:docMk/>
          <pc:sldMk cId="170085106" sldId="290"/>
        </pc:sldMkLst>
        <pc:spChg chg="add mod">
          <ac:chgData name="Gnanvo, Kondo (kg6cq)" userId="cf2a00cd-5d4a-477d-a52f-af039bcf1853" providerId="ADAL" clId="{38D4AEAC-9456-4673-ADDD-25D71B723A54}" dt="2023-05-18T00:44:32.524" v="2183" actId="1076"/>
          <ac:spMkLst>
            <pc:docMk/>
            <pc:sldMk cId="170085106" sldId="290"/>
            <ac:spMk id="2" creationId="{F51004A5-6416-408F-A4F3-A66789A19095}"/>
          </ac:spMkLst>
        </pc:spChg>
        <pc:spChg chg="add mod">
          <ac:chgData name="Gnanvo, Kondo (kg6cq)" userId="cf2a00cd-5d4a-477d-a52f-af039bcf1853" providerId="ADAL" clId="{38D4AEAC-9456-4673-ADDD-25D71B723A54}" dt="2023-05-18T00:44:37.255" v="2184" actId="1076"/>
          <ac:spMkLst>
            <pc:docMk/>
            <pc:sldMk cId="170085106" sldId="290"/>
            <ac:spMk id="8" creationId="{777589F8-11F1-4FB6-B4DC-632570241F51}"/>
          </ac:spMkLst>
        </pc:spChg>
        <pc:spChg chg="add mod">
          <ac:chgData name="Gnanvo, Kondo (kg6cq)" userId="cf2a00cd-5d4a-477d-a52f-af039bcf1853" providerId="ADAL" clId="{38D4AEAC-9456-4673-ADDD-25D71B723A54}" dt="2023-05-18T00:44:10.539" v="2178" actId="1076"/>
          <ac:spMkLst>
            <pc:docMk/>
            <pc:sldMk cId="170085106" sldId="290"/>
            <ac:spMk id="9" creationId="{83DD07B7-775F-4C03-A0BD-80F741F6FB3E}"/>
          </ac:spMkLst>
        </pc:spChg>
        <pc:spChg chg="add mod">
          <ac:chgData name="Gnanvo, Kondo (kg6cq)" userId="cf2a00cd-5d4a-477d-a52f-af039bcf1853" providerId="ADAL" clId="{38D4AEAC-9456-4673-ADDD-25D71B723A54}" dt="2023-05-18T00:40:35.815" v="2022" actId="1076"/>
          <ac:spMkLst>
            <pc:docMk/>
            <pc:sldMk cId="170085106" sldId="290"/>
            <ac:spMk id="10" creationId="{E2CFF77B-0FB6-401B-ADDB-78484FFBD3A4}"/>
          </ac:spMkLst>
        </pc:spChg>
        <pc:spChg chg="add mod">
          <ac:chgData name="Gnanvo, Kondo (kg6cq)" userId="cf2a00cd-5d4a-477d-a52f-af039bcf1853" providerId="ADAL" clId="{38D4AEAC-9456-4673-ADDD-25D71B723A54}" dt="2023-05-18T01:27:22.531" v="3367" actId="14100"/>
          <ac:spMkLst>
            <pc:docMk/>
            <pc:sldMk cId="170085106" sldId="290"/>
            <ac:spMk id="13" creationId="{E73916C2-19BD-4122-8A63-DC30CAB2B7F1}"/>
          </ac:spMkLst>
        </pc:spChg>
        <pc:spChg chg="add mod">
          <ac:chgData name="Gnanvo, Kondo (kg6cq)" userId="cf2a00cd-5d4a-477d-a52f-af039bcf1853" providerId="ADAL" clId="{38D4AEAC-9456-4673-ADDD-25D71B723A54}" dt="2023-05-18T00:40:24.020" v="2020" actId="2711"/>
          <ac:spMkLst>
            <pc:docMk/>
            <pc:sldMk cId="170085106" sldId="290"/>
            <ac:spMk id="20" creationId="{6239ED04-05D1-4D73-BAD1-72014A34B9B8}"/>
          </ac:spMkLst>
        </pc:spChg>
        <pc:spChg chg="add del mod">
          <ac:chgData name="Gnanvo, Kondo (kg6cq)" userId="cf2a00cd-5d4a-477d-a52f-af039bcf1853" providerId="ADAL" clId="{38D4AEAC-9456-4673-ADDD-25D71B723A54}" dt="2023-05-15T17:00:10.328" v="948" actId="478"/>
          <ac:spMkLst>
            <pc:docMk/>
            <pc:sldMk cId="170085106" sldId="290"/>
            <ac:spMk id="21" creationId="{41A0D070-93B5-448B-8611-258C5553223F}"/>
          </ac:spMkLst>
        </pc:spChg>
        <pc:spChg chg="mod">
          <ac:chgData name="Gnanvo, Kondo (kg6cq)" userId="cf2a00cd-5d4a-477d-a52f-af039bcf1853" providerId="ADAL" clId="{38D4AEAC-9456-4673-ADDD-25D71B723A54}" dt="2023-05-18T12:38:55.434" v="8095" actId="20577"/>
          <ac:spMkLst>
            <pc:docMk/>
            <pc:sldMk cId="170085106" sldId="290"/>
            <ac:spMk id="23" creationId="{4A0DAC9D-A904-EA40-B8A9-090EAD8BB597}"/>
          </ac:spMkLst>
        </pc:spChg>
        <pc:spChg chg="add del mod">
          <ac:chgData name="Gnanvo, Kondo (kg6cq)" userId="cf2a00cd-5d4a-477d-a52f-af039bcf1853" providerId="ADAL" clId="{38D4AEAC-9456-4673-ADDD-25D71B723A54}" dt="2023-05-15T16:59:40.091" v="909" actId="478"/>
          <ac:spMkLst>
            <pc:docMk/>
            <pc:sldMk cId="170085106" sldId="290"/>
            <ac:spMk id="33" creationId="{4CB4C14C-B19C-4614-96CD-1C0F102671B3}"/>
          </ac:spMkLst>
        </pc:spChg>
        <pc:grpChg chg="add mod">
          <ac:chgData name="Gnanvo, Kondo (kg6cq)" userId="cf2a00cd-5d4a-477d-a52f-af039bcf1853" providerId="ADAL" clId="{38D4AEAC-9456-4673-ADDD-25D71B723A54}" dt="2023-05-18T01:27:16.647" v="3358" actId="1038"/>
          <ac:grpSpMkLst>
            <pc:docMk/>
            <pc:sldMk cId="170085106" sldId="290"/>
            <ac:grpSpMk id="3" creationId="{1E5F98F1-A5FD-4B68-B26C-29E9234977E7}"/>
          </ac:grpSpMkLst>
        </pc:grpChg>
        <pc:grpChg chg="add mod">
          <ac:chgData name="Gnanvo, Kondo (kg6cq)" userId="cf2a00cd-5d4a-477d-a52f-af039bcf1853" providerId="ADAL" clId="{38D4AEAC-9456-4673-ADDD-25D71B723A54}" dt="2023-05-18T01:27:19.351" v="3366" actId="1038"/>
          <ac:grpSpMkLst>
            <pc:docMk/>
            <pc:sldMk cId="170085106" sldId="290"/>
            <ac:grpSpMk id="5" creationId="{76AB38AF-020B-4636-AF46-66D099C3AC8C}"/>
          </ac:grpSpMkLst>
        </pc:grpChg>
        <pc:grpChg chg="del">
          <ac:chgData name="Gnanvo, Kondo (kg6cq)" userId="cf2a00cd-5d4a-477d-a52f-af039bcf1853" providerId="ADAL" clId="{38D4AEAC-9456-4673-ADDD-25D71B723A54}" dt="2023-05-15T16:59:07.439" v="900" actId="478"/>
          <ac:grpSpMkLst>
            <pc:docMk/>
            <pc:sldMk cId="170085106" sldId="290"/>
            <ac:grpSpMk id="18" creationId="{C8CECD57-275E-4761-88AE-8870FB1FA584}"/>
          </ac:grpSpMkLst>
        </pc:grpChg>
        <pc:picChg chg="add mod">
          <ac:chgData name="Gnanvo, Kondo (kg6cq)" userId="cf2a00cd-5d4a-477d-a52f-af039bcf1853" providerId="ADAL" clId="{38D4AEAC-9456-4673-ADDD-25D71B723A54}" dt="2023-05-18T00:44:25.714" v="2181" actId="1076"/>
          <ac:picMkLst>
            <pc:docMk/>
            <pc:sldMk cId="170085106" sldId="290"/>
            <ac:picMk id="16" creationId="{A0D69BF2-3DBD-49A2-A9F0-9C630C3FE1CB}"/>
          </ac:picMkLst>
        </pc:picChg>
        <pc:picChg chg="add mod">
          <ac:chgData name="Gnanvo, Kondo (kg6cq)" userId="cf2a00cd-5d4a-477d-a52f-af039bcf1853" providerId="ADAL" clId="{38D4AEAC-9456-4673-ADDD-25D71B723A54}" dt="2023-05-18T00:25:16.509" v="1535" actId="164"/>
          <ac:picMkLst>
            <pc:docMk/>
            <pc:sldMk cId="170085106" sldId="290"/>
            <ac:picMk id="17" creationId="{7294C060-775E-4A34-8503-A9A689284D47}"/>
          </ac:picMkLst>
        </pc:picChg>
      </pc:sldChg>
      <pc:sldChg chg="addSp delSp modSp add mod">
        <pc:chgData name="Gnanvo, Kondo (kg6cq)" userId="cf2a00cd-5d4a-477d-a52f-af039bcf1853" providerId="ADAL" clId="{38D4AEAC-9456-4673-ADDD-25D71B723A54}" dt="2023-05-18T12:41:03.706" v="8174" actId="207"/>
        <pc:sldMkLst>
          <pc:docMk/>
          <pc:sldMk cId="2535928848" sldId="291"/>
        </pc:sldMkLst>
        <pc:spChg chg="add mod">
          <ac:chgData name="Gnanvo, Kondo (kg6cq)" userId="cf2a00cd-5d4a-477d-a52f-af039bcf1853" providerId="ADAL" clId="{38D4AEAC-9456-4673-ADDD-25D71B723A54}" dt="2023-05-18T01:18:42.958" v="3177" actId="1076"/>
          <ac:spMkLst>
            <pc:docMk/>
            <pc:sldMk cId="2535928848" sldId="291"/>
            <ac:spMk id="2" creationId="{A2640565-F7FE-4E07-BDAA-A7715252F6C5}"/>
          </ac:spMkLst>
        </pc:spChg>
        <pc:spChg chg="add mod ord">
          <ac:chgData name="Gnanvo, Kondo (kg6cq)" userId="cf2a00cd-5d4a-477d-a52f-af039bcf1853" providerId="ADAL" clId="{38D4AEAC-9456-4673-ADDD-25D71B723A54}" dt="2023-05-18T12:40:23.066" v="8165" actId="1076"/>
          <ac:spMkLst>
            <pc:docMk/>
            <pc:sldMk cId="2535928848" sldId="291"/>
            <ac:spMk id="20" creationId="{06B3D1F5-71EA-47E1-8F00-A0DDF5E62B97}"/>
          </ac:spMkLst>
        </pc:spChg>
        <pc:spChg chg="add del mod">
          <ac:chgData name="Gnanvo, Kondo (kg6cq)" userId="cf2a00cd-5d4a-477d-a52f-af039bcf1853" providerId="ADAL" clId="{38D4AEAC-9456-4673-ADDD-25D71B723A54}" dt="2023-05-18T01:17:12.374" v="3144" actId="478"/>
          <ac:spMkLst>
            <pc:docMk/>
            <pc:sldMk cId="2535928848" sldId="291"/>
            <ac:spMk id="21" creationId="{CEA66754-AD28-4292-ABB4-EBD0DEFF4783}"/>
          </ac:spMkLst>
        </pc:spChg>
        <pc:spChg chg="mod">
          <ac:chgData name="Gnanvo, Kondo (kg6cq)" userId="cf2a00cd-5d4a-477d-a52f-af039bcf1853" providerId="ADAL" clId="{38D4AEAC-9456-4673-ADDD-25D71B723A54}" dt="2023-05-18T12:39:41.312" v="8105" actId="20577"/>
          <ac:spMkLst>
            <pc:docMk/>
            <pc:sldMk cId="2535928848" sldId="291"/>
            <ac:spMk id="23" creationId="{4A0DAC9D-A904-EA40-B8A9-090EAD8BB597}"/>
          </ac:spMkLst>
        </pc:spChg>
        <pc:spChg chg="mod">
          <ac:chgData name="Gnanvo, Kondo (kg6cq)" userId="cf2a00cd-5d4a-477d-a52f-af039bcf1853" providerId="ADAL" clId="{38D4AEAC-9456-4673-ADDD-25D71B723A54}" dt="2023-05-18T12:41:03.706" v="8174" actId="207"/>
          <ac:spMkLst>
            <pc:docMk/>
            <pc:sldMk cId="2535928848" sldId="291"/>
            <ac:spMk id="35" creationId="{AF2B2C32-F1C4-4CE1-B400-D60615041ED6}"/>
          </ac:spMkLst>
        </pc:spChg>
        <pc:grpChg chg="add mod">
          <ac:chgData name="Gnanvo, Kondo (kg6cq)" userId="cf2a00cd-5d4a-477d-a52f-af039bcf1853" providerId="ADAL" clId="{38D4AEAC-9456-4673-ADDD-25D71B723A54}" dt="2023-05-18T12:40:48.673" v="8168" actId="1076"/>
          <ac:grpSpMkLst>
            <pc:docMk/>
            <pc:sldMk cId="2535928848" sldId="291"/>
            <ac:grpSpMk id="3" creationId="{80D2116A-10C0-49FB-9491-571023E5C88C}"/>
          </ac:grpSpMkLst>
        </pc:grpChg>
        <pc:grpChg chg="del">
          <ac:chgData name="Gnanvo, Kondo (kg6cq)" userId="cf2a00cd-5d4a-477d-a52f-af039bcf1853" providerId="ADAL" clId="{38D4AEAC-9456-4673-ADDD-25D71B723A54}" dt="2023-05-18T00:08:05.382" v="1056" actId="478"/>
          <ac:grpSpMkLst>
            <pc:docMk/>
            <pc:sldMk cId="2535928848" sldId="291"/>
            <ac:grpSpMk id="18" creationId="{C8CECD57-275E-4761-88AE-8870FB1FA584}"/>
          </ac:grpSpMkLst>
        </pc:grpChg>
        <pc:grpChg chg="add mod">
          <ac:chgData name="Gnanvo, Kondo (kg6cq)" userId="cf2a00cd-5d4a-477d-a52f-af039bcf1853" providerId="ADAL" clId="{38D4AEAC-9456-4673-ADDD-25D71B723A54}" dt="2023-05-18T12:40:34.116" v="8167" actId="1076"/>
          <ac:grpSpMkLst>
            <pc:docMk/>
            <pc:sldMk cId="2535928848" sldId="291"/>
            <ac:grpSpMk id="33" creationId="{E2DCD6FE-D890-4C9A-8CB4-B8604CAFEE0D}"/>
          </ac:grpSpMkLst>
        </pc:grpChg>
        <pc:graphicFrameChg chg="add mod modGraphic">
          <ac:chgData name="Gnanvo, Kondo (kg6cq)" userId="cf2a00cd-5d4a-477d-a52f-af039bcf1853" providerId="ADAL" clId="{38D4AEAC-9456-4673-ADDD-25D71B723A54}" dt="2023-05-18T01:12:12.351" v="3085" actId="14734"/>
          <ac:graphicFrameMkLst>
            <pc:docMk/>
            <pc:sldMk cId="2535928848" sldId="291"/>
            <ac:graphicFrameMk id="16" creationId="{F0BAC536-C687-480C-BFB8-513E9913435E}"/>
          </ac:graphicFrameMkLst>
        </pc:graphicFrameChg>
        <pc:picChg chg="mod">
          <ac:chgData name="Gnanvo, Kondo (kg6cq)" userId="cf2a00cd-5d4a-477d-a52f-af039bcf1853" providerId="ADAL" clId="{38D4AEAC-9456-4673-ADDD-25D71B723A54}" dt="2023-05-18T01:18:03.154" v="3173" actId="1076"/>
          <ac:picMkLst>
            <pc:docMk/>
            <pc:sldMk cId="2535928848" sldId="291"/>
            <ac:picMk id="34" creationId="{CA1519B1-9F22-4EE4-98B8-9C8DBFDC8083}"/>
          </ac:picMkLst>
        </pc:picChg>
      </pc:sldChg>
      <pc:sldChg chg="addSp delSp modSp add mod">
        <pc:chgData name="Gnanvo, Kondo (kg6cq)" userId="cf2a00cd-5d4a-477d-a52f-af039bcf1853" providerId="ADAL" clId="{38D4AEAC-9456-4673-ADDD-25D71B723A54}" dt="2023-05-18T12:42:27.846" v="8225" actId="20577"/>
        <pc:sldMkLst>
          <pc:docMk/>
          <pc:sldMk cId="227820926" sldId="292"/>
        </pc:sldMkLst>
        <pc:spChg chg="add mod">
          <ac:chgData name="Gnanvo, Kondo (kg6cq)" userId="cf2a00cd-5d4a-477d-a52f-af039bcf1853" providerId="ADAL" clId="{38D4AEAC-9456-4673-ADDD-25D71B723A54}" dt="2023-05-18T12:32:54.657" v="7943" actId="20577"/>
          <ac:spMkLst>
            <pc:docMk/>
            <pc:sldMk cId="227820926" sldId="292"/>
            <ac:spMk id="5" creationId="{63EA1565-4BA9-415E-8D30-35BAEA5C4CF5}"/>
          </ac:spMkLst>
        </pc:spChg>
        <pc:spChg chg="del">
          <ac:chgData name="Gnanvo, Kondo (kg6cq)" userId="cf2a00cd-5d4a-477d-a52f-af039bcf1853" providerId="ADAL" clId="{38D4AEAC-9456-4673-ADDD-25D71B723A54}" dt="2023-05-18T01:42:12.424" v="3933" actId="478"/>
          <ac:spMkLst>
            <pc:docMk/>
            <pc:sldMk cId="227820926" sldId="292"/>
            <ac:spMk id="5" creationId="{F95F95D9-CFC8-4468-B98B-3A4AC819CE15}"/>
          </ac:spMkLst>
        </pc:spChg>
        <pc:spChg chg="mod">
          <ac:chgData name="Gnanvo, Kondo (kg6cq)" userId="cf2a00cd-5d4a-477d-a52f-af039bcf1853" providerId="ADAL" clId="{38D4AEAC-9456-4673-ADDD-25D71B723A54}" dt="2023-05-18T12:42:27.846" v="8225" actId="20577"/>
          <ac:spMkLst>
            <pc:docMk/>
            <pc:sldMk cId="227820926" sldId="292"/>
            <ac:spMk id="23" creationId="{4A0DAC9D-A904-EA40-B8A9-090EAD8BB597}"/>
          </ac:spMkLst>
        </pc:spChg>
        <pc:picChg chg="add del mod">
          <ac:chgData name="Gnanvo, Kondo (kg6cq)" userId="cf2a00cd-5d4a-477d-a52f-af039bcf1853" providerId="ADAL" clId="{38D4AEAC-9456-4673-ADDD-25D71B723A54}" dt="2023-05-18T12:15:03.753" v="7076" actId="478"/>
          <ac:picMkLst>
            <pc:docMk/>
            <pc:sldMk cId="227820926" sldId="292"/>
            <ac:picMk id="2" creationId="{B5BCA92B-D1B2-4AAA-868A-EA258669F101}"/>
          </ac:picMkLst>
        </pc:picChg>
      </pc:sldChg>
      <pc:sldChg chg="addSp delSp modSp add mod">
        <pc:chgData name="Gnanvo, Kondo (kg6cq)" userId="cf2a00cd-5d4a-477d-a52f-af039bcf1853" providerId="ADAL" clId="{38D4AEAC-9456-4673-ADDD-25D71B723A54}" dt="2023-05-18T12:34:01.173" v="7947" actId="1076"/>
        <pc:sldMkLst>
          <pc:docMk/>
          <pc:sldMk cId="2461787308" sldId="293"/>
        </pc:sldMkLst>
        <pc:spChg chg="del">
          <ac:chgData name="Gnanvo, Kondo (kg6cq)" userId="cf2a00cd-5d4a-477d-a52f-af039bcf1853" providerId="ADAL" clId="{38D4AEAC-9456-4673-ADDD-25D71B723A54}" dt="2023-05-18T10:48:26.251" v="4440" actId="478"/>
          <ac:spMkLst>
            <pc:docMk/>
            <pc:sldMk cId="2461787308" sldId="293"/>
            <ac:spMk id="5" creationId="{67094364-0402-407D-96F9-B030E2E94171}"/>
          </ac:spMkLst>
        </pc:spChg>
        <pc:spChg chg="del">
          <ac:chgData name="Gnanvo, Kondo (kg6cq)" userId="cf2a00cd-5d4a-477d-a52f-af039bcf1853" providerId="ADAL" clId="{38D4AEAC-9456-4673-ADDD-25D71B723A54}" dt="2023-05-18T10:48:26.251" v="4440" actId="478"/>
          <ac:spMkLst>
            <pc:docMk/>
            <pc:sldMk cId="2461787308" sldId="293"/>
            <ac:spMk id="6" creationId="{F4867C91-F8EE-4E2C-8572-CB36775F5BE5}"/>
          </ac:spMkLst>
        </pc:spChg>
        <pc:spChg chg="add mod">
          <ac:chgData name="Gnanvo, Kondo (kg6cq)" userId="cf2a00cd-5d4a-477d-a52f-af039bcf1853" providerId="ADAL" clId="{38D4AEAC-9456-4673-ADDD-25D71B723A54}" dt="2023-05-18T11:13:36.809" v="4950" actId="27636"/>
          <ac:spMkLst>
            <pc:docMk/>
            <pc:sldMk cId="2461787308" sldId="293"/>
            <ac:spMk id="11" creationId="{BF703275-A151-436C-BD88-1C34A490679D}"/>
          </ac:spMkLst>
        </pc:spChg>
        <pc:picChg chg="del">
          <ac:chgData name="Gnanvo, Kondo (kg6cq)" userId="cf2a00cd-5d4a-477d-a52f-af039bcf1853" providerId="ADAL" clId="{38D4AEAC-9456-4673-ADDD-25D71B723A54}" dt="2023-05-18T10:48:26.251" v="4440" actId="478"/>
          <ac:picMkLst>
            <pc:docMk/>
            <pc:sldMk cId="2461787308" sldId="293"/>
            <ac:picMk id="3" creationId="{CC5FA556-549B-4054-A18D-A9D826AFA9A7}"/>
          </ac:picMkLst>
        </pc:picChg>
        <pc:picChg chg="add mod modCrop">
          <ac:chgData name="Gnanvo, Kondo (kg6cq)" userId="cf2a00cd-5d4a-477d-a52f-af039bcf1853" providerId="ADAL" clId="{38D4AEAC-9456-4673-ADDD-25D71B723A54}" dt="2023-05-18T12:33:59.365" v="7946" actId="1076"/>
          <ac:picMkLst>
            <pc:docMk/>
            <pc:sldMk cId="2461787308" sldId="293"/>
            <ac:picMk id="4" creationId="{F6362D45-1344-460D-A1A2-00B78CF38CF1}"/>
          </ac:picMkLst>
        </pc:picChg>
        <pc:picChg chg="del">
          <ac:chgData name="Gnanvo, Kondo (kg6cq)" userId="cf2a00cd-5d4a-477d-a52f-af039bcf1853" providerId="ADAL" clId="{38D4AEAC-9456-4673-ADDD-25D71B723A54}" dt="2023-05-18T10:48:32.029" v="4441" actId="478"/>
          <ac:picMkLst>
            <pc:docMk/>
            <pc:sldMk cId="2461787308" sldId="293"/>
            <ac:picMk id="7" creationId="{C78B56D9-7FC2-46F1-AB8F-6D87F82B592B}"/>
          </ac:picMkLst>
        </pc:picChg>
        <pc:picChg chg="add mod">
          <ac:chgData name="Gnanvo, Kondo (kg6cq)" userId="cf2a00cd-5d4a-477d-a52f-af039bcf1853" providerId="ADAL" clId="{38D4AEAC-9456-4673-ADDD-25D71B723A54}" dt="2023-05-18T12:34:01.173" v="7947" actId="1076"/>
          <ac:picMkLst>
            <pc:docMk/>
            <pc:sldMk cId="2461787308" sldId="293"/>
            <ac:picMk id="8" creationId="{3AC26BDC-CDA2-4300-9E25-73904134D608}"/>
          </ac:picMkLst>
        </pc:picChg>
      </pc:sldChg>
      <pc:sldChg chg="add">
        <pc:chgData name="Gnanvo, Kondo (kg6cq)" userId="cf2a00cd-5d4a-477d-a52f-af039bcf1853" providerId="ADAL" clId="{38D4AEAC-9456-4673-ADDD-25D71B723A54}" dt="2023-05-18T13:19:08.009" v="8226" actId="2890"/>
        <pc:sldMkLst>
          <pc:docMk/>
          <pc:sldMk cId="1310968722" sldId="294"/>
        </pc:sldMkLst>
      </pc:sldChg>
      <pc:sldChg chg="addSp delSp modSp add mod">
        <pc:chgData name="Gnanvo, Kondo (kg6cq)" userId="cf2a00cd-5d4a-477d-a52f-af039bcf1853" providerId="ADAL" clId="{38D4AEAC-9456-4673-ADDD-25D71B723A54}" dt="2023-05-18T14:22:13.490" v="10312" actId="1076"/>
        <pc:sldMkLst>
          <pc:docMk/>
          <pc:sldMk cId="321450272" sldId="295"/>
        </pc:sldMkLst>
        <pc:spChg chg="add mod">
          <ac:chgData name="Gnanvo, Kondo (kg6cq)" userId="cf2a00cd-5d4a-477d-a52f-af039bcf1853" providerId="ADAL" clId="{38D4AEAC-9456-4673-ADDD-25D71B723A54}" dt="2023-05-18T14:22:13.490" v="10312" actId="1076"/>
          <ac:spMkLst>
            <pc:docMk/>
            <pc:sldMk cId="321450272" sldId="295"/>
            <ac:spMk id="13" creationId="{7D42AA9B-30AD-4991-B293-D3FB7BC8CC70}"/>
          </ac:spMkLst>
        </pc:spChg>
        <pc:spChg chg="add mod">
          <ac:chgData name="Gnanvo, Kondo (kg6cq)" userId="cf2a00cd-5d4a-477d-a52f-af039bcf1853" providerId="ADAL" clId="{38D4AEAC-9456-4673-ADDD-25D71B723A54}" dt="2023-05-18T14:01:19.270" v="10047" actId="164"/>
          <ac:spMkLst>
            <pc:docMk/>
            <pc:sldMk cId="321450272" sldId="295"/>
            <ac:spMk id="36" creationId="{8B39769F-4BF1-46CD-8BD2-6C667434281D}"/>
          </ac:spMkLst>
        </pc:spChg>
        <pc:spChg chg="add mod">
          <ac:chgData name="Gnanvo, Kondo (kg6cq)" userId="cf2a00cd-5d4a-477d-a52f-af039bcf1853" providerId="ADAL" clId="{38D4AEAC-9456-4673-ADDD-25D71B723A54}" dt="2023-05-18T14:01:10.450" v="10045" actId="164"/>
          <ac:spMkLst>
            <pc:docMk/>
            <pc:sldMk cId="321450272" sldId="295"/>
            <ac:spMk id="39" creationId="{5F303822-0265-4748-9060-C3DEA2DE1289}"/>
          </ac:spMkLst>
        </pc:spChg>
        <pc:spChg chg="del">
          <ac:chgData name="Gnanvo, Kondo (kg6cq)" userId="cf2a00cd-5d4a-477d-a52f-af039bcf1853" providerId="ADAL" clId="{38D4AEAC-9456-4673-ADDD-25D71B723A54}" dt="2023-05-18T13:45:56.509" v="9922" actId="478"/>
          <ac:spMkLst>
            <pc:docMk/>
            <pc:sldMk cId="321450272" sldId="295"/>
            <ac:spMk id="43" creationId="{1B12A2D8-2A5E-4CA6-83E4-C75CEB5A1854}"/>
          </ac:spMkLst>
        </pc:spChg>
        <pc:spChg chg="add mod">
          <ac:chgData name="Gnanvo, Kondo (kg6cq)" userId="cf2a00cd-5d4a-477d-a52f-af039bcf1853" providerId="ADAL" clId="{38D4AEAC-9456-4673-ADDD-25D71B723A54}" dt="2023-05-18T14:22:10.190" v="10311" actId="1076"/>
          <ac:spMkLst>
            <pc:docMk/>
            <pc:sldMk cId="321450272" sldId="295"/>
            <ac:spMk id="60" creationId="{B976449D-A972-473E-A7F9-7717C44E87F1}"/>
          </ac:spMkLst>
        </pc:spChg>
        <pc:spChg chg="mod">
          <ac:chgData name="Gnanvo, Kondo (kg6cq)" userId="cf2a00cd-5d4a-477d-a52f-af039bcf1853" providerId="ADAL" clId="{38D4AEAC-9456-4673-ADDD-25D71B723A54}" dt="2023-05-18T14:02:22.461" v="10098" actId="20577"/>
          <ac:spMkLst>
            <pc:docMk/>
            <pc:sldMk cId="321450272" sldId="295"/>
            <ac:spMk id="285" creationId="{00000000-0000-0000-0000-000000000000}"/>
          </ac:spMkLst>
        </pc:spChg>
        <pc:grpChg chg="add mod">
          <ac:chgData name="Gnanvo, Kondo (kg6cq)" userId="cf2a00cd-5d4a-477d-a52f-af039bcf1853" providerId="ADAL" clId="{38D4AEAC-9456-4673-ADDD-25D71B723A54}" dt="2023-05-18T14:03:50.509" v="10111" actId="1036"/>
          <ac:grpSpMkLst>
            <pc:docMk/>
            <pc:sldMk cId="321450272" sldId="295"/>
            <ac:grpSpMk id="10" creationId="{D1EC7EF2-A837-4F48-B171-148472AF78DD}"/>
          </ac:grpSpMkLst>
        </pc:grpChg>
        <pc:grpChg chg="del">
          <ac:chgData name="Gnanvo, Kondo (kg6cq)" userId="cf2a00cd-5d4a-477d-a52f-af039bcf1853" providerId="ADAL" clId="{38D4AEAC-9456-4673-ADDD-25D71B723A54}" dt="2023-05-18T13:45:38.385" v="9917" actId="478"/>
          <ac:grpSpMkLst>
            <pc:docMk/>
            <pc:sldMk cId="321450272" sldId="295"/>
            <ac:grpSpMk id="11" creationId="{3DFBB703-677F-46DE-B9AF-F3EE0DF15522}"/>
          </ac:grpSpMkLst>
        </pc:grpChg>
        <pc:grpChg chg="add mod">
          <ac:chgData name="Gnanvo, Kondo (kg6cq)" userId="cf2a00cd-5d4a-477d-a52f-af039bcf1853" providerId="ADAL" clId="{38D4AEAC-9456-4673-ADDD-25D71B723A54}" dt="2023-05-18T14:08:17.422" v="10288" actId="1035"/>
          <ac:grpSpMkLst>
            <pc:docMk/>
            <pc:sldMk cId="321450272" sldId="295"/>
            <ac:grpSpMk id="12" creationId="{CDDB0752-0527-4E54-81F7-B6937FB8B7C5}"/>
          </ac:grpSpMkLst>
        </pc:grpChg>
        <pc:grpChg chg="del">
          <ac:chgData name="Gnanvo, Kondo (kg6cq)" userId="cf2a00cd-5d4a-477d-a52f-af039bcf1853" providerId="ADAL" clId="{38D4AEAC-9456-4673-ADDD-25D71B723A54}" dt="2023-05-18T13:45:45.760" v="9919" actId="478"/>
          <ac:grpSpMkLst>
            <pc:docMk/>
            <pc:sldMk cId="321450272" sldId="295"/>
            <ac:grpSpMk id="14" creationId="{7AEA9CFA-6E99-48A4-8A94-605D49A37317}"/>
          </ac:grpSpMkLst>
        </pc:grpChg>
        <pc:graphicFrameChg chg="del">
          <ac:chgData name="Gnanvo, Kondo (kg6cq)" userId="cf2a00cd-5d4a-477d-a52f-af039bcf1853" providerId="ADAL" clId="{38D4AEAC-9456-4673-ADDD-25D71B723A54}" dt="2023-05-18T13:45:36.192" v="9916" actId="478"/>
          <ac:graphicFrameMkLst>
            <pc:docMk/>
            <pc:sldMk cId="321450272" sldId="295"/>
            <ac:graphicFrameMk id="72" creationId="{C7150F72-5CCF-4D3E-BC93-2A1FE7EC800D}"/>
          </ac:graphicFrameMkLst>
        </pc:graphicFrameChg>
        <pc:picChg chg="add del mod ord">
          <ac:chgData name="Gnanvo, Kondo (kg6cq)" userId="cf2a00cd-5d4a-477d-a52f-af039bcf1853" providerId="ADAL" clId="{38D4AEAC-9456-4673-ADDD-25D71B723A54}" dt="2023-05-18T13:53:11.969" v="9995" actId="478"/>
          <ac:picMkLst>
            <pc:docMk/>
            <pc:sldMk cId="321450272" sldId="295"/>
            <ac:picMk id="3" creationId="{1FFC7224-0A7B-48BE-9662-F6C0390BCC42}"/>
          </ac:picMkLst>
        </pc:picChg>
        <pc:picChg chg="add mod">
          <ac:chgData name="Gnanvo, Kondo (kg6cq)" userId="cf2a00cd-5d4a-477d-a52f-af039bcf1853" providerId="ADAL" clId="{38D4AEAC-9456-4673-ADDD-25D71B723A54}" dt="2023-05-18T14:01:19.270" v="10047" actId="164"/>
          <ac:picMkLst>
            <pc:docMk/>
            <pc:sldMk cId="321450272" sldId="295"/>
            <ac:picMk id="6" creationId="{221669CB-78DA-406A-B794-014AD0083BBA}"/>
          </ac:picMkLst>
        </pc:picChg>
        <pc:picChg chg="add mod">
          <ac:chgData name="Gnanvo, Kondo (kg6cq)" userId="cf2a00cd-5d4a-477d-a52f-af039bcf1853" providerId="ADAL" clId="{38D4AEAC-9456-4673-ADDD-25D71B723A54}" dt="2023-05-18T14:01:10.450" v="10045" actId="164"/>
          <ac:picMkLst>
            <pc:docMk/>
            <pc:sldMk cId="321450272" sldId="295"/>
            <ac:picMk id="38" creationId="{EC361C2F-B7FB-4886-A82C-BC0925554F8F}"/>
          </ac:picMkLst>
        </pc:picChg>
        <pc:cxnChg chg="del">
          <ac:chgData name="Gnanvo, Kondo (kg6cq)" userId="cf2a00cd-5d4a-477d-a52f-af039bcf1853" providerId="ADAL" clId="{38D4AEAC-9456-4673-ADDD-25D71B723A54}" dt="2023-05-18T13:45:43.462" v="9918" actId="478"/>
          <ac:cxnSpMkLst>
            <pc:docMk/>
            <pc:sldMk cId="321450272" sldId="295"/>
            <ac:cxnSpMk id="5" creationId="{9B4023B8-5F89-4CDE-9D00-A46D42AE6B4E}"/>
          </ac:cxnSpMkLst>
        </pc:cxnChg>
        <pc:cxnChg chg="mod">
          <ac:chgData name="Gnanvo, Kondo (kg6cq)" userId="cf2a00cd-5d4a-477d-a52f-af039bcf1853" providerId="ADAL" clId="{38D4AEAC-9456-4673-ADDD-25D71B723A54}" dt="2023-05-18T13:45:45.760" v="9919" actId="478"/>
          <ac:cxnSpMkLst>
            <pc:docMk/>
            <pc:sldMk cId="321450272" sldId="295"/>
            <ac:cxnSpMk id="9" creationId="{44221047-C69C-49E2-BEE6-F627891BD57F}"/>
          </ac:cxnSpMkLst>
        </pc:cxnChg>
        <pc:cxnChg chg="del">
          <ac:chgData name="Gnanvo, Kondo (kg6cq)" userId="cf2a00cd-5d4a-477d-a52f-af039bcf1853" providerId="ADAL" clId="{38D4AEAC-9456-4673-ADDD-25D71B723A54}" dt="2023-05-18T13:45:43.462" v="9918" actId="478"/>
          <ac:cxnSpMkLst>
            <pc:docMk/>
            <pc:sldMk cId="321450272" sldId="295"/>
            <ac:cxnSpMk id="35" creationId="{BF04D547-F646-48B5-AC62-FE8AF7BD5436}"/>
          </ac:cxnSpMkLst>
        </pc:cxnChg>
      </pc:sldChg>
    </pc:docChg>
  </pc:docChgLst>
  <pc:docChgLst>
    <pc:chgData name="Gnanvo, Kondo (kg6cq)" userId="cf2a00cd-5d4a-477d-a52f-af039bcf1853" providerId="ADAL" clId="{09FBF32A-7137-4D41-941A-567C42795670}"/>
    <pc:docChg chg="undo redo custSel addSld delSld modSld sldOrd modMainMaster">
      <pc:chgData name="Gnanvo, Kondo (kg6cq)" userId="cf2a00cd-5d4a-477d-a52f-af039bcf1853" providerId="ADAL" clId="{09FBF32A-7137-4D41-941A-567C42795670}" dt="2022-07-22T01:38:27.417" v="32620" actId="1038"/>
      <pc:docMkLst>
        <pc:docMk/>
      </pc:docMkLst>
      <pc:sldChg chg="addSp delSp modSp mod ord">
        <pc:chgData name="Gnanvo, Kondo (kg6cq)" userId="cf2a00cd-5d4a-477d-a52f-af039bcf1853" providerId="ADAL" clId="{09FBF32A-7137-4D41-941A-567C42795670}" dt="2022-07-20T16:00:05.434" v="28436"/>
        <pc:sldMkLst>
          <pc:docMk/>
          <pc:sldMk cId="1123535545" sldId="266"/>
        </pc:sldMkLst>
        <pc:spChg chg="mod">
          <ac:chgData name="Gnanvo, Kondo (kg6cq)" userId="cf2a00cd-5d4a-477d-a52f-af039bcf1853" providerId="ADAL" clId="{09FBF32A-7137-4D41-941A-567C42795670}" dt="2022-07-10T19:25:43.036" v="3642" actId="207"/>
          <ac:spMkLst>
            <pc:docMk/>
            <pc:sldMk cId="1123535545" sldId="266"/>
            <ac:spMk id="2" creationId="{42765612-F55C-4A06-A0CC-8F0F1ECB828C}"/>
          </ac:spMkLst>
        </pc:spChg>
        <pc:spChg chg="add del mod">
          <ac:chgData name="Gnanvo, Kondo (kg6cq)" userId="cf2a00cd-5d4a-477d-a52f-af039bcf1853" providerId="ADAL" clId="{09FBF32A-7137-4D41-941A-567C42795670}" dt="2022-07-14T22:55:25.840" v="15259" actId="478"/>
          <ac:spMkLst>
            <pc:docMk/>
            <pc:sldMk cId="1123535545" sldId="266"/>
            <ac:spMk id="4" creationId="{5567E06A-D6EE-4A90-AD9C-4B22E306D31C}"/>
          </ac:spMkLst>
        </pc:spChg>
        <pc:spChg chg="add mod">
          <ac:chgData name="Gnanvo, Kondo (kg6cq)" userId="cf2a00cd-5d4a-477d-a52f-af039bcf1853" providerId="ADAL" clId="{09FBF32A-7137-4D41-941A-567C42795670}" dt="2022-07-14T22:57:29.313" v="15284" actId="1076"/>
          <ac:spMkLst>
            <pc:docMk/>
            <pc:sldMk cId="1123535545" sldId="266"/>
            <ac:spMk id="5" creationId="{67094364-0402-407D-96F9-B030E2E94171}"/>
          </ac:spMkLst>
        </pc:spChg>
        <pc:spChg chg="add mod">
          <ac:chgData name="Gnanvo, Kondo (kg6cq)" userId="cf2a00cd-5d4a-477d-a52f-af039bcf1853" providerId="ADAL" clId="{09FBF32A-7137-4D41-941A-567C42795670}" dt="2022-07-17T22:00:36.324" v="18911" actId="6549"/>
          <ac:spMkLst>
            <pc:docMk/>
            <pc:sldMk cId="1123535545" sldId="266"/>
            <ac:spMk id="6" creationId="{F4867C91-F8EE-4E2C-8572-CB36775F5BE5}"/>
          </ac:spMkLst>
        </pc:spChg>
        <pc:spChg chg="mod">
          <ac:chgData name="Gnanvo, Kondo (kg6cq)" userId="cf2a00cd-5d4a-477d-a52f-af039bcf1853" providerId="ADAL" clId="{09FBF32A-7137-4D41-941A-567C42795670}" dt="2022-07-10T23:03:17.436" v="10368" actId="20577"/>
          <ac:spMkLst>
            <pc:docMk/>
            <pc:sldMk cId="1123535545" sldId="266"/>
            <ac:spMk id="285" creationId="{00000000-0000-0000-0000-000000000000}"/>
          </ac:spMkLst>
        </pc:spChg>
        <pc:picChg chg="mod ord modCrop">
          <ac:chgData name="Gnanvo, Kondo (kg6cq)" userId="cf2a00cd-5d4a-477d-a52f-af039bcf1853" providerId="ADAL" clId="{09FBF32A-7137-4D41-941A-567C42795670}" dt="2022-07-14T22:56:21.221" v="15281" actId="1035"/>
          <ac:picMkLst>
            <pc:docMk/>
            <pc:sldMk cId="1123535545" sldId="266"/>
            <ac:picMk id="3" creationId="{CC5FA556-549B-4054-A18D-A9D826AFA9A7}"/>
          </ac:picMkLst>
        </pc:picChg>
        <pc:picChg chg="add mod">
          <ac:chgData name="Gnanvo, Kondo (kg6cq)" userId="cf2a00cd-5d4a-477d-a52f-af039bcf1853" providerId="ADAL" clId="{09FBF32A-7137-4D41-941A-567C42795670}" dt="2022-07-14T22:56:21.221" v="15281" actId="1035"/>
          <ac:picMkLst>
            <pc:docMk/>
            <pc:sldMk cId="1123535545" sldId="266"/>
            <ac:picMk id="7" creationId="{C78B56D9-7FC2-46F1-AB8F-6D87F82B592B}"/>
          </ac:picMkLst>
        </pc:picChg>
      </pc:sldChg>
      <pc:sldChg chg="delSp modSp mod">
        <pc:chgData name="Gnanvo, Kondo (kg6cq)" userId="cf2a00cd-5d4a-477d-a52f-af039bcf1853" providerId="ADAL" clId="{09FBF32A-7137-4D41-941A-567C42795670}" dt="2022-07-22T01:37:49.407" v="32590" actId="207"/>
        <pc:sldMkLst>
          <pc:docMk/>
          <pc:sldMk cId="2977968622" sldId="267"/>
        </pc:sldMkLst>
        <pc:spChg chg="del">
          <ac:chgData name="Gnanvo, Kondo (kg6cq)" userId="cf2a00cd-5d4a-477d-a52f-af039bcf1853" providerId="ADAL" clId="{09FBF32A-7137-4D41-941A-567C42795670}" dt="2022-07-10T19:25:09.316" v="3637" actId="478"/>
          <ac:spMkLst>
            <pc:docMk/>
            <pc:sldMk cId="2977968622" sldId="267"/>
            <ac:spMk id="2" creationId="{4D73CC83-98BF-4D85-9A1C-5EE36503A789}"/>
          </ac:spMkLst>
        </pc:spChg>
        <pc:spChg chg="mod">
          <ac:chgData name="Gnanvo, Kondo (kg6cq)" userId="cf2a00cd-5d4a-477d-a52f-af039bcf1853" providerId="ADAL" clId="{09FBF32A-7137-4D41-941A-567C42795670}" dt="2022-07-22T01:37:49.407" v="32590" actId="207"/>
          <ac:spMkLst>
            <pc:docMk/>
            <pc:sldMk cId="2977968622" sldId="267"/>
            <ac:spMk id="3" creationId="{0A2C4BAE-92E8-4B8E-B7BB-49ABC6AB467A}"/>
          </ac:spMkLst>
        </pc:spChg>
        <pc:spChg chg="mod">
          <ac:chgData name="Gnanvo, Kondo (kg6cq)" userId="cf2a00cd-5d4a-477d-a52f-af039bcf1853" providerId="ADAL" clId="{09FBF32A-7137-4D41-941A-567C42795670}" dt="2022-07-21T12:32:05.438" v="30487" actId="20577"/>
          <ac:spMkLst>
            <pc:docMk/>
            <pc:sldMk cId="2977968622" sldId="267"/>
            <ac:spMk id="4" creationId="{BFEFBACC-306B-4524-82CC-E2894402AB90}"/>
          </ac:spMkLst>
        </pc:spChg>
        <pc:spChg chg="mod">
          <ac:chgData name="Gnanvo, Kondo (kg6cq)" userId="cf2a00cd-5d4a-477d-a52f-af039bcf1853" providerId="ADAL" clId="{09FBF32A-7137-4D41-941A-567C42795670}" dt="2022-07-10T21:52:06.438" v="6204" actId="20577"/>
          <ac:spMkLst>
            <pc:docMk/>
            <pc:sldMk cId="2977968622" sldId="267"/>
            <ac:spMk id="5" creationId="{7BA10364-E6FB-4338-8615-A83F01FCD6AB}"/>
          </ac:spMkLst>
        </pc:spChg>
        <pc:spChg chg="mod">
          <ac:chgData name="Gnanvo, Kondo (kg6cq)" userId="cf2a00cd-5d4a-477d-a52f-af039bcf1853" providerId="ADAL" clId="{09FBF32A-7137-4D41-941A-567C42795670}" dt="2022-07-10T21:51:37.012" v="6190" actId="207"/>
          <ac:spMkLst>
            <pc:docMk/>
            <pc:sldMk cId="2977968622" sldId="267"/>
            <ac:spMk id="40" creationId="{C78CC959-2228-4D88-8A56-97C122476D43}"/>
          </ac:spMkLst>
        </pc:spChg>
      </pc:sldChg>
      <pc:sldChg chg="addSp delSp modSp mod ord">
        <pc:chgData name="Gnanvo, Kondo (kg6cq)" userId="cf2a00cd-5d4a-477d-a52f-af039bcf1853" providerId="ADAL" clId="{09FBF32A-7137-4D41-941A-567C42795670}" dt="2022-07-22T01:34:04.572" v="32536" actId="207"/>
        <pc:sldMkLst>
          <pc:docMk/>
          <pc:sldMk cId="2355831635" sldId="268"/>
        </pc:sldMkLst>
        <pc:spChg chg="mod">
          <ac:chgData name="Gnanvo, Kondo (kg6cq)" userId="cf2a00cd-5d4a-477d-a52f-af039bcf1853" providerId="ADAL" clId="{09FBF32A-7137-4D41-941A-567C42795670}" dt="2022-07-10T19:25:19.866" v="3638" actId="207"/>
          <ac:spMkLst>
            <pc:docMk/>
            <pc:sldMk cId="2355831635" sldId="268"/>
            <ac:spMk id="2" creationId="{30DFFED7-6F57-4A2C-A8D0-9EAC74DAB266}"/>
          </ac:spMkLst>
        </pc:spChg>
        <pc:spChg chg="add mod">
          <ac:chgData name="Gnanvo, Kondo (kg6cq)" userId="cf2a00cd-5d4a-477d-a52f-af039bcf1853" providerId="ADAL" clId="{09FBF32A-7137-4D41-941A-567C42795670}" dt="2022-07-22T01:34:04.572" v="32536" actId="207"/>
          <ac:spMkLst>
            <pc:docMk/>
            <pc:sldMk cId="2355831635" sldId="268"/>
            <ac:spMk id="5" creationId="{0E2A80C7-6727-44F0-B735-4F7E428F4C85}"/>
          </ac:spMkLst>
        </pc:spChg>
        <pc:spChg chg="del">
          <ac:chgData name="Gnanvo, Kondo (kg6cq)" userId="cf2a00cd-5d4a-477d-a52f-af039bcf1853" providerId="ADAL" clId="{09FBF32A-7137-4D41-941A-567C42795670}" dt="2022-07-07T20:47:59.295" v="124" actId="478"/>
          <ac:spMkLst>
            <pc:docMk/>
            <pc:sldMk cId="2355831635" sldId="268"/>
            <ac:spMk id="5" creationId="{1A1D392D-EB94-4EA5-A86D-A883C12124B1}"/>
          </ac:spMkLst>
        </pc:spChg>
        <pc:spChg chg="del">
          <ac:chgData name="Gnanvo, Kondo (kg6cq)" userId="cf2a00cd-5d4a-477d-a52f-af039bcf1853" providerId="ADAL" clId="{09FBF32A-7137-4D41-941A-567C42795670}" dt="2022-07-07T20:47:59.295" v="124" actId="478"/>
          <ac:spMkLst>
            <pc:docMk/>
            <pc:sldMk cId="2355831635" sldId="268"/>
            <ac:spMk id="6" creationId="{AABFBD8E-0309-4B71-BDED-E80F6C9B7B4F}"/>
          </ac:spMkLst>
        </pc:spChg>
        <pc:spChg chg="del">
          <ac:chgData name="Gnanvo, Kondo (kg6cq)" userId="cf2a00cd-5d4a-477d-a52f-af039bcf1853" providerId="ADAL" clId="{09FBF32A-7137-4D41-941A-567C42795670}" dt="2022-07-07T20:48:05.499" v="127" actId="478"/>
          <ac:spMkLst>
            <pc:docMk/>
            <pc:sldMk cId="2355831635" sldId="268"/>
            <ac:spMk id="7" creationId="{62E101E9-D87A-4297-B465-2CC183512D0B}"/>
          </ac:spMkLst>
        </pc:spChg>
        <pc:spChg chg="del mod">
          <ac:chgData name="Gnanvo, Kondo (kg6cq)" userId="cf2a00cd-5d4a-477d-a52f-af039bcf1853" providerId="ADAL" clId="{09FBF32A-7137-4D41-941A-567C42795670}" dt="2022-07-07T20:48:02.575" v="126" actId="478"/>
          <ac:spMkLst>
            <pc:docMk/>
            <pc:sldMk cId="2355831635" sldId="268"/>
            <ac:spMk id="40" creationId="{A01CE773-5A61-49C3-A542-44FF187EBA4B}"/>
          </ac:spMkLst>
        </pc:spChg>
        <pc:spChg chg="del mod">
          <ac:chgData name="Gnanvo, Kondo (kg6cq)" userId="cf2a00cd-5d4a-477d-a52f-af039bcf1853" providerId="ADAL" clId="{09FBF32A-7137-4D41-941A-567C42795670}" dt="2022-07-07T20:48:02.575" v="126" actId="478"/>
          <ac:spMkLst>
            <pc:docMk/>
            <pc:sldMk cId="2355831635" sldId="268"/>
            <ac:spMk id="41" creationId="{32A09B0A-684F-4F5E-855D-64B6E882D7D7}"/>
          </ac:spMkLst>
        </pc:spChg>
        <pc:spChg chg="del">
          <ac:chgData name="Gnanvo, Kondo (kg6cq)" userId="cf2a00cd-5d4a-477d-a52f-af039bcf1853" providerId="ADAL" clId="{09FBF32A-7137-4D41-941A-567C42795670}" dt="2022-07-07T20:48:05.499" v="127" actId="478"/>
          <ac:spMkLst>
            <pc:docMk/>
            <pc:sldMk cId="2355831635" sldId="268"/>
            <ac:spMk id="42" creationId="{C9AC1749-2913-4148-B46B-C3E4E2B8EBE6}"/>
          </ac:spMkLst>
        </pc:spChg>
        <pc:spChg chg="mod">
          <ac:chgData name="Gnanvo, Kondo (kg6cq)" userId="cf2a00cd-5d4a-477d-a52f-af039bcf1853" providerId="ADAL" clId="{09FBF32A-7137-4D41-941A-567C42795670}" dt="2022-07-22T01:25:29.153" v="32517" actId="20577"/>
          <ac:spMkLst>
            <pc:docMk/>
            <pc:sldMk cId="2355831635" sldId="268"/>
            <ac:spMk id="285" creationId="{00000000-0000-0000-0000-000000000000}"/>
          </ac:spMkLst>
        </pc:spChg>
        <pc:graphicFrameChg chg="del">
          <ac:chgData name="Gnanvo, Kondo (kg6cq)" userId="cf2a00cd-5d4a-477d-a52f-af039bcf1853" providerId="ADAL" clId="{09FBF32A-7137-4D41-941A-567C42795670}" dt="2022-07-07T20:47:59.295" v="124" actId="478"/>
          <ac:graphicFrameMkLst>
            <pc:docMk/>
            <pc:sldMk cId="2355831635" sldId="268"/>
            <ac:graphicFrameMk id="3" creationId="{2FF64065-2445-4E76-89C9-F31CCCF6E2A5}"/>
          </ac:graphicFrameMkLst>
        </pc:graphicFrameChg>
        <pc:graphicFrameChg chg="del">
          <ac:chgData name="Gnanvo, Kondo (kg6cq)" userId="cf2a00cd-5d4a-477d-a52f-af039bcf1853" providerId="ADAL" clId="{09FBF32A-7137-4D41-941A-567C42795670}" dt="2022-07-07T20:48:02.575" v="126" actId="478"/>
          <ac:graphicFrameMkLst>
            <pc:docMk/>
            <pc:sldMk cId="2355831635" sldId="268"/>
            <ac:graphicFrameMk id="4" creationId="{5F23871E-19CE-49C6-A8D9-25A4204C1AC7}"/>
          </ac:graphicFrameMkLst>
        </pc:graphicFrameChg>
      </pc:sldChg>
      <pc:sldChg chg="addSp delSp modSp mod ord">
        <pc:chgData name="Gnanvo, Kondo (kg6cq)" userId="cf2a00cd-5d4a-477d-a52f-af039bcf1853" providerId="ADAL" clId="{09FBF32A-7137-4D41-941A-567C42795670}" dt="2022-07-22T01:38:27.417" v="32620" actId="1038"/>
        <pc:sldMkLst>
          <pc:docMk/>
          <pc:sldMk cId="1207125084" sldId="269"/>
        </pc:sldMkLst>
        <pc:spChg chg="mod">
          <ac:chgData name="Gnanvo, Kondo (kg6cq)" userId="cf2a00cd-5d4a-477d-a52f-af039bcf1853" providerId="ADAL" clId="{09FBF32A-7137-4D41-941A-567C42795670}" dt="2022-07-20T12:55:08.392" v="26605" actId="1076"/>
          <ac:spMkLst>
            <pc:docMk/>
            <pc:sldMk cId="1207125084" sldId="269"/>
            <ac:spMk id="2" creationId="{95307067-BCFA-4410-84EF-80E534933DD7}"/>
          </ac:spMkLst>
        </pc:spChg>
        <pc:spChg chg="add del">
          <ac:chgData name="Gnanvo, Kondo (kg6cq)" userId="cf2a00cd-5d4a-477d-a52f-af039bcf1853" providerId="ADAL" clId="{09FBF32A-7137-4D41-941A-567C42795670}" dt="2022-07-07T20:51:48.120" v="227"/>
          <ac:spMkLst>
            <pc:docMk/>
            <pc:sldMk cId="1207125084" sldId="269"/>
            <ac:spMk id="3" creationId="{B0256684-D081-4DEC-BA7F-F23546B37A50}"/>
          </ac:spMkLst>
        </pc:spChg>
        <pc:spChg chg="add del mod">
          <ac:chgData name="Gnanvo, Kondo (kg6cq)" userId="cf2a00cd-5d4a-477d-a52f-af039bcf1853" providerId="ADAL" clId="{09FBF32A-7137-4D41-941A-567C42795670}" dt="2022-07-22T01:34:15.744" v="32539" actId="113"/>
          <ac:spMkLst>
            <pc:docMk/>
            <pc:sldMk cId="1207125084" sldId="269"/>
            <ac:spMk id="4" creationId="{E23017E8-794F-45BE-83A8-9DF6E7A2BA1D}"/>
          </ac:spMkLst>
        </pc:spChg>
        <pc:spChg chg="mod topLvl">
          <ac:chgData name="Gnanvo, Kondo (kg6cq)" userId="cf2a00cd-5d4a-477d-a52f-af039bcf1853" providerId="ADAL" clId="{09FBF32A-7137-4D41-941A-567C42795670}" dt="2022-07-07T21:07:01.698" v="690" actId="164"/>
          <ac:spMkLst>
            <pc:docMk/>
            <pc:sldMk cId="1207125084" sldId="269"/>
            <ac:spMk id="11" creationId="{D75AD673-A41B-4F86-86D0-DBA9DE02B4D4}"/>
          </ac:spMkLst>
        </pc:spChg>
        <pc:spChg chg="mod topLvl">
          <ac:chgData name="Gnanvo, Kondo (kg6cq)" userId="cf2a00cd-5d4a-477d-a52f-af039bcf1853" providerId="ADAL" clId="{09FBF32A-7137-4D41-941A-567C42795670}" dt="2022-07-07T21:07:01.698" v="690" actId="164"/>
          <ac:spMkLst>
            <pc:docMk/>
            <pc:sldMk cId="1207125084" sldId="269"/>
            <ac:spMk id="12" creationId="{494BE987-BC8D-456A-8F19-75D3C8855939}"/>
          </ac:spMkLst>
        </pc:spChg>
        <pc:spChg chg="mod topLvl">
          <ac:chgData name="Gnanvo, Kondo (kg6cq)" userId="cf2a00cd-5d4a-477d-a52f-af039bcf1853" providerId="ADAL" clId="{09FBF32A-7137-4D41-941A-567C42795670}" dt="2022-07-07T21:07:01.698" v="690" actId="164"/>
          <ac:spMkLst>
            <pc:docMk/>
            <pc:sldMk cId="1207125084" sldId="269"/>
            <ac:spMk id="13" creationId="{D064DCD3-97D0-434A-A917-18972393554E}"/>
          </ac:spMkLst>
        </pc:spChg>
        <pc:spChg chg="mod topLvl">
          <ac:chgData name="Gnanvo, Kondo (kg6cq)" userId="cf2a00cd-5d4a-477d-a52f-af039bcf1853" providerId="ADAL" clId="{09FBF32A-7137-4D41-941A-567C42795670}" dt="2022-07-07T21:07:01.698" v="690" actId="164"/>
          <ac:spMkLst>
            <pc:docMk/>
            <pc:sldMk cId="1207125084" sldId="269"/>
            <ac:spMk id="14" creationId="{C9775288-81CD-4F27-9A3A-09F327473754}"/>
          </ac:spMkLst>
        </pc:spChg>
        <pc:spChg chg="mod topLvl">
          <ac:chgData name="Gnanvo, Kondo (kg6cq)" userId="cf2a00cd-5d4a-477d-a52f-af039bcf1853" providerId="ADAL" clId="{09FBF32A-7137-4D41-941A-567C42795670}" dt="2022-07-07T21:28:20.527" v="804" actId="1036"/>
          <ac:spMkLst>
            <pc:docMk/>
            <pc:sldMk cId="1207125084" sldId="269"/>
            <ac:spMk id="15" creationId="{3EF222BA-50EE-4D7E-8878-C4C0893BA771}"/>
          </ac:spMkLst>
        </pc:spChg>
        <pc:spChg chg="mod topLvl">
          <ac:chgData name="Gnanvo, Kondo (kg6cq)" userId="cf2a00cd-5d4a-477d-a52f-af039bcf1853" providerId="ADAL" clId="{09FBF32A-7137-4D41-941A-567C42795670}" dt="2022-07-07T21:28:20.527" v="804" actId="1036"/>
          <ac:spMkLst>
            <pc:docMk/>
            <pc:sldMk cId="1207125084" sldId="269"/>
            <ac:spMk id="16" creationId="{DC05DBC6-DFBC-4C5F-A2EF-1677CA3CF224}"/>
          </ac:spMkLst>
        </pc:spChg>
        <pc:spChg chg="mod topLvl">
          <ac:chgData name="Gnanvo, Kondo (kg6cq)" userId="cf2a00cd-5d4a-477d-a52f-af039bcf1853" providerId="ADAL" clId="{09FBF32A-7137-4D41-941A-567C42795670}" dt="2022-07-07T21:28:20.527" v="804" actId="1036"/>
          <ac:spMkLst>
            <pc:docMk/>
            <pc:sldMk cId="1207125084" sldId="269"/>
            <ac:spMk id="17" creationId="{A258CD84-9F2E-4054-971E-B195447C6CE8}"/>
          </ac:spMkLst>
        </pc:spChg>
        <pc:spChg chg="mod topLvl">
          <ac:chgData name="Gnanvo, Kondo (kg6cq)" userId="cf2a00cd-5d4a-477d-a52f-af039bcf1853" providerId="ADAL" clId="{09FBF32A-7137-4D41-941A-567C42795670}" dt="2022-07-20T13:03:40.983" v="27065" actId="164"/>
          <ac:spMkLst>
            <pc:docMk/>
            <pc:sldMk cId="1207125084" sldId="269"/>
            <ac:spMk id="23" creationId="{259B8DCA-ACF4-4896-A1D3-3956A84B4532}"/>
          </ac:spMkLst>
        </pc:spChg>
        <pc:spChg chg="mod topLvl">
          <ac:chgData name="Gnanvo, Kondo (kg6cq)" userId="cf2a00cd-5d4a-477d-a52f-af039bcf1853" providerId="ADAL" clId="{09FBF32A-7137-4D41-941A-567C42795670}" dt="2022-07-20T13:03:40.983" v="27065" actId="164"/>
          <ac:spMkLst>
            <pc:docMk/>
            <pc:sldMk cId="1207125084" sldId="269"/>
            <ac:spMk id="24" creationId="{81316C7C-7189-4F51-B690-8A773BA75B89}"/>
          </ac:spMkLst>
        </pc:spChg>
        <pc:spChg chg="mod topLvl">
          <ac:chgData name="Gnanvo, Kondo (kg6cq)" userId="cf2a00cd-5d4a-477d-a52f-af039bcf1853" providerId="ADAL" clId="{09FBF32A-7137-4D41-941A-567C42795670}" dt="2022-07-20T13:03:40.983" v="27065" actId="164"/>
          <ac:spMkLst>
            <pc:docMk/>
            <pc:sldMk cId="1207125084" sldId="269"/>
            <ac:spMk id="25" creationId="{BF14AB6F-98F1-4AC2-B5CF-7118F9B60A0C}"/>
          </ac:spMkLst>
        </pc:spChg>
        <pc:spChg chg="mod topLvl">
          <ac:chgData name="Gnanvo, Kondo (kg6cq)" userId="cf2a00cd-5d4a-477d-a52f-af039bcf1853" providerId="ADAL" clId="{09FBF32A-7137-4D41-941A-567C42795670}" dt="2022-07-20T13:03:40.983" v="27065" actId="164"/>
          <ac:spMkLst>
            <pc:docMk/>
            <pc:sldMk cId="1207125084" sldId="269"/>
            <ac:spMk id="26" creationId="{D3E7C35E-648D-409A-8EC1-E261D1F0FF68}"/>
          </ac:spMkLst>
        </pc:spChg>
        <pc:spChg chg="mod topLvl">
          <ac:chgData name="Gnanvo, Kondo (kg6cq)" userId="cf2a00cd-5d4a-477d-a52f-af039bcf1853" providerId="ADAL" clId="{09FBF32A-7137-4D41-941A-567C42795670}" dt="2022-07-20T13:03:40.983" v="27065" actId="164"/>
          <ac:spMkLst>
            <pc:docMk/>
            <pc:sldMk cId="1207125084" sldId="269"/>
            <ac:spMk id="27" creationId="{CF2BFAEE-11A8-4353-A684-16D13490847C}"/>
          </ac:spMkLst>
        </pc:spChg>
        <pc:spChg chg="mod topLvl">
          <ac:chgData name="Gnanvo, Kondo (kg6cq)" userId="cf2a00cd-5d4a-477d-a52f-af039bcf1853" providerId="ADAL" clId="{09FBF32A-7137-4D41-941A-567C42795670}" dt="2022-07-20T13:03:40.983" v="27065" actId="164"/>
          <ac:spMkLst>
            <pc:docMk/>
            <pc:sldMk cId="1207125084" sldId="269"/>
            <ac:spMk id="28" creationId="{30A4009A-DEE3-4B19-8673-2DED81AF75A3}"/>
          </ac:spMkLst>
        </pc:spChg>
        <pc:spChg chg="mod topLvl">
          <ac:chgData name="Gnanvo, Kondo (kg6cq)" userId="cf2a00cd-5d4a-477d-a52f-af039bcf1853" providerId="ADAL" clId="{09FBF32A-7137-4D41-941A-567C42795670}" dt="2022-07-20T13:03:40.983" v="27065" actId="164"/>
          <ac:spMkLst>
            <pc:docMk/>
            <pc:sldMk cId="1207125084" sldId="269"/>
            <ac:spMk id="29" creationId="{CE25262B-E626-43A0-8548-98D59B8CB7E9}"/>
          </ac:spMkLst>
        </pc:spChg>
        <pc:spChg chg="mod topLvl">
          <ac:chgData name="Gnanvo, Kondo (kg6cq)" userId="cf2a00cd-5d4a-477d-a52f-af039bcf1853" providerId="ADAL" clId="{09FBF32A-7137-4D41-941A-567C42795670}" dt="2022-07-20T13:03:40.983" v="27065" actId="164"/>
          <ac:spMkLst>
            <pc:docMk/>
            <pc:sldMk cId="1207125084" sldId="269"/>
            <ac:spMk id="30" creationId="{78213ABB-A497-4CC0-9689-9C45FEDF3E31}"/>
          </ac:spMkLst>
        </pc:spChg>
        <pc:spChg chg="mod topLvl">
          <ac:chgData name="Gnanvo, Kondo (kg6cq)" userId="cf2a00cd-5d4a-477d-a52f-af039bcf1853" providerId="ADAL" clId="{09FBF32A-7137-4D41-941A-567C42795670}" dt="2022-07-20T13:03:40.983" v="27065" actId="164"/>
          <ac:spMkLst>
            <pc:docMk/>
            <pc:sldMk cId="1207125084" sldId="269"/>
            <ac:spMk id="31" creationId="{BC6CF3DE-D659-42E2-BF9B-8A2783F00376}"/>
          </ac:spMkLst>
        </pc:spChg>
        <pc:spChg chg="mod topLvl">
          <ac:chgData name="Gnanvo, Kondo (kg6cq)" userId="cf2a00cd-5d4a-477d-a52f-af039bcf1853" providerId="ADAL" clId="{09FBF32A-7137-4D41-941A-567C42795670}" dt="2022-07-20T13:03:40.983" v="27065" actId="164"/>
          <ac:spMkLst>
            <pc:docMk/>
            <pc:sldMk cId="1207125084" sldId="269"/>
            <ac:spMk id="32" creationId="{7ED62E98-78B9-4DFC-AF3E-7AE56141343B}"/>
          </ac:spMkLst>
        </pc:spChg>
        <pc:spChg chg="mod topLvl">
          <ac:chgData name="Gnanvo, Kondo (kg6cq)" userId="cf2a00cd-5d4a-477d-a52f-af039bcf1853" providerId="ADAL" clId="{09FBF32A-7137-4D41-941A-567C42795670}" dt="2022-07-20T13:03:40.983" v="27065" actId="164"/>
          <ac:spMkLst>
            <pc:docMk/>
            <pc:sldMk cId="1207125084" sldId="269"/>
            <ac:spMk id="33" creationId="{945C5597-B99D-41C9-8B2F-D185FD37EA18}"/>
          </ac:spMkLst>
        </pc:spChg>
        <pc:spChg chg="mod topLvl">
          <ac:chgData name="Gnanvo, Kondo (kg6cq)" userId="cf2a00cd-5d4a-477d-a52f-af039bcf1853" providerId="ADAL" clId="{09FBF32A-7137-4D41-941A-567C42795670}" dt="2022-07-20T13:03:40.983" v="27065" actId="164"/>
          <ac:spMkLst>
            <pc:docMk/>
            <pc:sldMk cId="1207125084" sldId="269"/>
            <ac:spMk id="34" creationId="{D3CC4FCE-7E1A-4CF7-A3EA-C5DD926FE184}"/>
          </ac:spMkLst>
        </pc:spChg>
        <pc:spChg chg="mod topLvl">
          <ac:chgData name="Gnanvo, Kondo (kg6cq)" userId="cf2a00cd-5d4a-477d-a52f-af039bcf1853" providerId="ADAL" clId="{09FBF32A-7137-4D41-941A-567C42795670}" dt="2022-07-20T13:03:40.983" v="27065" actId="164"/>
          <ac:spMkLst>
            <pc:docMk/>
            <pc:sldMk cId="1207125084" sldId="269"/>
            <ac:spMk id="35" creationId="{F8B4E948-5F3B-442D-86E0-F5E1A4D923D4}"/>
          </ac:spMkLst>
        </pc:spChg>
        <pc:spChg chg="add mod">
          <ac:chgData name="Gnanvo, Kondo (kg6cq)" userId="cf2a00cd-5d4a-477d-a52f-af039bcf1853" providerId="ADAL" clId="{09FBF32A-7137-4D41-941A-567C42795670}" dt="2022-07-07T21:07:01.698" v="690" actId="164"/>
          <ac:spMkLst>
            <pc:docMk/>
            <pc:sldMk cId="1207125084" sldId="269"/>
            <ac:spMk id="40" creationId="{395C73E3-503B-48FA-A9AA-C2EAE7C97C01}"/>
          </ac:spMkLst>
        </pc:spChg>
        <pc:spChg chg="add mod">
          <ac:chgData name="Gnanvo, Kondo (kg6cq)" userId="cf2a00cd-5d4a-477d-a52f-af039bcf1853" providerId="ADAL" clId="{09FBF32A-7137-4D41-941A-567C42795670}" dt="2022-07-07T21:28:20.527" v="804" actId="1036"/>
          <ac:spMkLst>
            <pc:docMk/>
            <pc:sldMk cId="1207125084" sldId="269"/>
            <ac:spMk id="41" creationId="{7C8CF0ED-2937-423E-8B98-D1A39D616C67}"/>
          </ac:spMkLst>
        </pc:spChg>
        <pc:spChg chg="del mod">
          <ac:chgData name="Gnanvo, Kondo (kg6cq)" userId="cf2a00cd-5d4a-477d-a52f-af039bcf1853" providerId="ADAL" clId="{09FBF32A-7137-4D41-941A-567C42795670}" dt="2022-07-20T12:56:18.967" v="26620" actId="478"/>
          <ac:spMkLst>
            <pc:docMk/>
            <pc:sldMk cId="1207125084" sldId="269"/>
            <ac:spMk id="284" creationId="{00000000-0000-0000-0000-000000000000}"/>
          </ac:spMkLst>
        </pc:spChg>
        <pc:spChg chg="mod">
          <ac:chgData name="Gnanvo, Kondo (kg6cq)" userId="cf2a00cd-5d4a-477d-a52f-af039bcf1853" providerId="ADAL" clId="{09FBF32A-7137-4D41-941A-567C42795670}" dt="2022-07-20T15:58:47.122" v="28424" actId="207"/>
          <ac:spMkLst>
            <pc:docMk/>
            <pc:sldMk cId="1207125084" sldId="269"/>
            <ac:spMk id="285" creationId="{00000000-0000-0000-0000-000000000000}"/>
          </ac:spMkLst>
        </pc:spChg>
        <pc:grpChg chg="del mod">
          <ac:chgData name="Gnanvo, Kondo (kg6cq)" userId="cf2a00cd-5d4a-477d-a52f-af039bcf1853" providerId="ADAL" clId="{09FBF32A-7137-4D41-941A-567C42795670}" dt="2022-07-07T20:55:27.804" v="334" actId="165"/>
          <ac:grpSpMkLst>
            <pc:docMk/>
            <pc:sldMk cId="1207125084" sldId="269"/>
            <ac:grpSpMk id="2" creationId="{D4C4B655-907F-47F0-8053-4F7478328D63}"/>
          </ac:grpSpMkLst>
        </pc:grpChg>
        <pc:grpChg chg="add mod">
          <ac:chgData name="Gnanvo, Kondo (kg6cq)" userId="cf2a00cd-5d4a-477d-a52f-af039bcf1853" providerId="ADAL" clId="{09FBF32A-7137-4D41-941A-567C42795670}" dt="2022-07-07T21:06:57.355" v="688" actId="164"/>
          <ac:grpSpMkLst>
            <pc:docMk/>
            <pc:sldMk cId="1207125084" sldId="269"/>
            <ac:grpSpMk id="5" creationId="{FB5658D9-F1F5-4264-9C16-9D37CC24844D}"/>
          </ac:grpSpMkLst>
        </pc:grpChg>
        <pc:grpChg chg="add mod topLvl">
          <ac:chgData name="Gnanvo, Kondo (kg6cq)" userId="cf2a00cd-5d4a-477d-a52f-af039bcf1853" providerId="ADAL" clId="{09FBF32A-7137-4D41-941A-567C42795670}" dt="2022-07-22T01:38:27.417" v="32620" actId="1038"/>
          <ac:grpSpMkLst>
            <pc:docMk/>
            <pc:sldMk cId="1207125084" sldId="269"/>
            <ac:grpSpMk id="6" creationId="{DE7A40CC-34FD-4451-B028-3ECF83BB6F3D}"/>
          </ac:grpSpMkLst>
        </pc:grpChg>
        <pc:grpChg chg="add mod">
          <ac:chgData name="Gnanvo, Kondo (kg6cq)" userId="cf2a00cd-5d4a-477d-a52f-af039bcf1853" providerId="ADAL" clId="{09FBF32A-7137-4D41-941A-567C42795670}" dt="2022-07-20T13:00:47.048" v="26943" actId="164"/>
          <ac:grpSpMkLst>
            <pc:docMk/>
            <pc:sldMk cId="1207125084" sldId="269"/>
            <ac:grpSpMk id="7" creationId="{3F54D0CE-AF3B-4BFF-A560-D6DAE30AA859}"/>
          </ac:grpSpMkLst>
        </pc:grpChg>
        <pc:grpChg chg="add mod">
          <ac:chgData name="Gnanvo, Kondo (kg6cq)" userId="cf2a00cd-5d4a-477d-a52f-af039bcf1853" providerId="ADAL" clId="{09FBF32A-7137-4D41-941A-567C42795670}" dt="2022-07-07T21:07:17.967" v="693" actId="164"/>
          <ac:grpSpMkLst>
            <pc:docMk/>
            <pc:sldMk cId="1207125084" sldId="269"/>
            <ac:grpSpMk id="7" creationId="{79A20B48-0181-40CD-BE79-574A8E473C3A}"/>
          </ac:grpSpMkLst>
        </pc:grpChg>
        <pc:grpChg chg="add del mod">
          <ac:chgData name="Gnanvo, Kondo (kg6cq)" userId="cf2a00cd-5d4a-477d-a52f-af039bcf1853" providerId="ADAL" clId="{09FBF32A-7137-4D41-941A-567C42795670}" dt="2022-07-20T12:54:28.964" v="26577" actId="165"/>
          <ac:grpSpMkLst>
            <pc:docMk/>
            <pc:sldMk cId="1207125084" sldId="269"/>
            <ac:grpSpMk id="8" creationId="{DA1260D3-6D0B-454B-8C64-B5BF58FAF6F8}"/>
          </ac:grpSpMkLst>
        </pc:grpChg>
        <pc:grpChg chg="add mod">
          <ac:chgData name="Gnanvo, Kondo (kg6cq)" userId="cf2a00cd-5d4a-477d-a52f-af039bcf1853" providerId="ADAL" clId="{09FBF32A-7137-4D41-941A-567C42795670}" dt="2022-07-22T01:38:27.417" v="32620" actId="1038"/>
          <ac:grpSpMkLst>
            <pc:docMk/>
            <pc:sldMk cId="1207125084" sldId="269"/>
            <ac:grpSpMk id="9" creationId="{29299F42-D235-46B6-80FA-08B6FA106AC2}"/>
          </ac:grpSpMkLst>
        </pc:grpChg>
        <pc:grpChg chg="add del mod topLvl">
          <ac:chgData name="Gnanvo, Kondo (kg6cq)" userId="cf2a00cd-5d4a-477d-a52f-af039bcf1853" providerId="ADAL" clId="{09FBF32A-7137-4D41-941A-567C42795670}" dt="2022-07-20T12:54:47.921" v="26581" actId="478"/>
          <ac:grpSpMkLst>
            <pc:docMk/>
            <pc:sldMk cId="1207125084" sldId="269"/>
            <ac:grpSpMk id="18" creationId="{31BC6E13-2837-41D7-8DFD-BBF3924089D7}"/>
          </ac:grpSpMkLst>
        </pc:grpChg>
        <pc:grpChg chg="del mod topLvl">
          <ac:chgData name="Gnanvo, Kondo (kg6cq)" userId="cf2a00cd-5d4a-477d-a52f-af039bcf1853" providerId="ADAL" clId="{09FBF32A-7137-4D41-941A-567C42795670}" dt="2022-07-20T12:56:12.219" v="26617" actId="165"/>
          <ac:grpSpMkLst>
            <pc:docMk/>
            <pc:sldMk cId="1207125084" sldId="269"/>
            <ac:grpSpMk id="21" creationId="{D8BCFB0E-ECB1-4813-B850-B0DF6E6A89B3}"/>
          </ac:grpSpMkLst>
        </pc:grpChg>
        <pc:grpChg chg="mod topLvl">
          <ac:chgData name="Gnanvo, Kondo (kg6cq)" userId="cf2a00cd-5d4a-477d-a52f-af039bcf1853" providerId="ADAL" clId="{09FBF32A-7137-4D41-941A-567C42795670}" dt="2022-07-20T13:03:40.983" v="27065" actId="164"/>
          <ac:grpSpMkLst>
            <pc:docMk/>
            <pc:sldMk cId="1207125084" sldId="269"/>
            <ac:grpSpMk id="36" creationId="{BAD1C7A1-2296-4B92-AF95-A948A9A987DF}"/>
          </ac:grpSpMkLst>
        </pc:grpChg>
        <pc:picChg chg="add del mod ord">
          <ac:chgData name="Gnanvo, Kondo (kg6cq)" userId="cf2a00cd-5d4a-477d-a52f-af039bcf1853" providerId="ADAL" clId="{09FBF32A-7137-4D41-941A-567C42795670}" dt="2022-07-20T12:58:01.305" v="26680" actId="478"/>
          <ac:picMkLst>
            <pc:docMk/>
            <pc:sldMk cId="1207125084" sldId="269"/>
            <ac:picMk id="3" creationId="{5CD2ED9B-3E65-4CC1-A868-96B515EE373D}"/>
          </ac:picMkLst>
        </pc:picChg>
        <pc:picChg chg="add mod ord">
          <ac:chgData name="Gnanvo, Kondo (kg6cq)" userId="cf2a00cd-5d4a-477d-a52f-af039bcf1853" providerId="ADAL" clId="{09FBF32A-7137-4D41-941A-567C42795670}" dt="2022-07-20T13:03:40.983" v="27065" actId="164"/>
          <ac:picMkLst>
            <pc:docMk/>
            <pc:sldMk cId="1207125084" sldId="269"/>
            <ac:picMk id="5" creationId="{B5785197-4FEC-4C15-95D7-D0EFC18BC106}"/>
          </ac:picMkLst>
        </pc:picChg>
        <pc:picChg chg="del mod topLvl">
          <ac:chgData name="Gnanvo, Kondo (kg6cq)" userId="cf2a00cd-5d4a-477d-a52f-af039bcf1853" providerId="ADAL" clId="{09FBF32A-7137-4D41-941A-567C42795670}" dt="2022-07-20T12:54:47.921" v="26581" actId="478"/>
          <ac:picMkLst>
            <pc:docMk/>
            <pc:sldMk cId="1207125084" sldId="269"/>
            <ac:picMk id="19" creationId="{EFE6B18B-BE72-44A3-98D2-C312697BE9F4}"/>
          </ac:picMkLst>
        </pc:picChg>
        <pc:picChg chg="add del mod">
          <ac:chgData name="Gnanvo, Kondo (kg6cq)" userId="cf2a00cd-5d4a-477d-a52f-af039bcf1853" providerId="ADAL" clId="{09FBF32A-7137-4D41-941A-567C42795670}" dt="2022-07-20T12:46:34.715" v="26536" actId="478"/>
          <ac:picMkLst>
            <pc:docMk/>
            <pc:sldMk cId="1207125084" sldId="269"/>
            <ac:picMk id="42" creationId="{D6D8F25E-F2E3-4DB9-912F-B79E54893358}"/>
          </ac:picMkLst>
        </pc:picChg>
        <pc:cxnChg chg="mod topLvl">
          <ac:chgData name="Gnanvo, Kondo (kg6cq)" userId="cf2a00cd-5d4a-477d-a52f-af039bcf1853" providerId="ADAL" clId="{09FBF32A-7137-4D41-941A-567C42795670}" dt="2022-07-20T13:03:40.983" v="27065" actId="164"/>
          <ac:cxnSpMkLst>
            <pc:docMk/>
            <pc:sldMk cId="1207125084" sldId="269"/>
            <ac:cxnSpMk id="22" creationId="{6D2BFB8B-EE1D-4287-950C-B01E7D85F3C4}"/>
          </ac:cxnSpMkLst>
        </pc:cxnChg>
      </pc:sldChg>
      <pc:sldChg chg="modSp add mod ord">
        <pc:chgData name="Gnanvo, Kondo (kg6cq)" userId="cf2a00cd-5d4a-477d-a52f-af039bcf1853" providerId="ADAL" clId="{09FBF32A-7137-4D41-941A-567C42795670}" dt="2022-07-22T01:33:27.323" v="32526"/>
        <pc:sldMkLst>
          <pc:docMk/>
          <pc:sldMk cId="1440803499" sldId="270"/>
        </pc:sldMkLst>
        <pc:spChg chg="mod">
          <ac:chgData name="Gnanvo, Kondo (kg6cq)" userId="cf2a00cd-5d4a-477d-a52f-af039bcf1853" providerId="ADAL" clId="{09FBF32A-7137-4D41-941A-567C42795670}" dt="2022-07-10T19:25:37.992" v="3641" actId="207"/>
          <ac:spMkLst>
            <pc:docMk/>
            <pc:sldMk cId="1440803499" sldId="270"/>
            <ac:spMk id="2" creationId="{0F61ADBC-E612-4E70-B2AC-CEF98AA8D6E4}"/>
          </ac:spMkLst>
        </pc:spChg>
        <pc:spChg chg="mod">
          <ac:chgData name="Gnanvo, Kondo (kg6cq)" userId="cf2a00cd-5d4a-477d-a52f-af039bcf1853" providerId="ADAL" clId="{09FBF32A-7137-4D41-941A-567C42795670}" dt="2022-07-10T18:54:55.186" v="3354" actId="122"/>
          <ac:spMkLst>
            <pc:docMk/>
            <pc:sldMk cId="1440803499" sldId="270"/>
            <ac:spMk id="5" creationId="{1A1D392D-EB94-4EA5-A86D-A883C12124B1}"/>
          </ac:spMkLst>
        </pc:spChg>
        <pc:spChg chg="mod">
          <ac:chgData name="Gnanvo, Kondo (kg6cq)" userId="cf2a00cd-5d4a-477d-a52f-af039bcf1853" providerId="ADAL" clId="{09FBF32A-7137-4D41-941A-567C42795670}" dt="2022-07-10T23:10:00.978" v="10469" actId="207"/>
          <ac:spMkLst>
            <pc:docMk/>
            <pc:sldMk cId="1440803499" sldId="270"/>
            <ac:spMk id="6" creationId="{AABFBD8E-0309-4B71-BDED-E80F6C9B7B4F}"/>
          </ac:spMkLst>
        </pc:spChg>
        <pc:spChg chg="mod">
          <ac:chgData name="Gnanvo, Kondo (kg6cq)" userId="cf2a00cd-5d4a-477d-a52f-af039bcf1853" providerId="ADAL" clId="{09FBF32A-7137-4D41-941A-567C42795670}" dt="2022-07-10T23:10:00.978" v="10469" actId="207"/>
          <ac:spMkLst>
            <pc:docMk/>
            <pc:sldMk cId="1440803499" sldId="270"/>
            <ac:spMk id="7" creationId="{62E101E9-D87A-4297-B465-2CC183512D0B}"/>
          </ac:spMkLst>
        </pc:spChg>
        <pc:spChg chg="mod">
          <ac:chgData name="Gnanvo, Kondo (kg6cq)" userId="cf2a00cd-5d4a-477d-a52f-af039bcf1853" providerId="ADAL" clId="{09FBF32A-7137-4D41-941A-567C42795670}" dt="2022-07-10T18:54:49.835" v="3353" actId="122"/>
          <ac:spMkLst>
            <pc:docMk/>
            <pc:sldMk cId="1440803499" sldId="270"/>
            <ac:spMk id="40" creationId="{A01CE773-5A61-49C3-A542-44FF187EBA4B}"/>
          </ac:spMkLst>
        </pc:spChg>
        <pc:spChg chg="mod">
          <ac:chgData name="Gnanvo, Kondo (kg6cq)" userId="cf2a00cd-5d4a-477d-a52f-af039bcf1853" providerId="ADAL" clId="{09FBF32A-7137-4D41-941A-567C42795670}" dt="2022-07-10T18:55:21.658" v="3391" actId="1038"/>
          <ac:spMkLst>
            <pc:docMk/>
            <pc:sldMk cId="1440803499" sldId="270"/>
            <ac:spMk id="41" creationId="{32A09B0A-684F-4F5E-855D-64B6E882D7D7}"/>
          </ac:spMkLst>
        </pc:spChg>
        <pc:spChg chg="mod">
          <ac:chgData name="Gnanvo, Kondo (kg6cq)" userId="cf2a00cd-5d4a-477d-a52f-af039bcf1853" providerId="ADAL" clId="{09FBF32A-7137-4D41-941A-567C42795670}" dt="2022-07-10T23:10:00.978" v="10469" actId="207"/>
          <ac:spMkLst>
            <pc:docMk/>
            <pc:sldMk cId="1440803499" sldId="270"/>
            <ac:spMk id="42" creationId="{C9AC1749-2913-4148-B46B-C3E4E2B8EBE6}"/>
          </ac:spMkLst>
        </pc:spChg>
        <pc:spChg chg="mod">
          <ac:chgData name="Gnanvo, Kondo (kg6cq)" userId="cf2a00cd-5d4a-477d-a52f-af039bcf1853" providerId="ADAL" clId="{09FBF32A-7137-4D41-941A-567C42795670}" dt="2022-07-22T01:23:33.615" v="32469" actId="207"/>
          <ac:spMkLst>
            <pc:docMk/>
            <pc:sldMk cId="1440803499" sldId="270"/>
            <ac:spMk id="285" creationId="{00000000-0000-0000-0000-000000000000}"/>
          </ac:spMkLst>
        </pc:spChg>
        <pc:graphicFrameChg chg="mod modGraphic">
          <ac:chgData name="Gnanvo, Kondo (kg6cq)" userId="cf2a00cd-5d4a-477d-a52f-af039bcf1853" providerId="ADAL" clId="{09FBF32A-7137-4D41-941A-567C42795670}" dt="2022-07-21T04:37:39.907" v="30207" actId="20577"/>
          <ac:graphicFrameMkLst>
            <pc:docMk/>
            <pc:sldMk cId="1440803499" sldId="270"/>
            <ac:graphicFrameMk id="3" creationId="{2FF64065-2445-4E76-89C9-F31CCCF6E2A5}"/>
          </ac:graphicFrameMkLst>
        </pc:graphicFrameChg>
        <pc:graphicFrameChg chg="mod modGraphic">
          <ac:chgData name="Gnanvo, Kondo (kg6cq)" userId="cf2a00cd-5d4a-477d-a52f-af039bcf1853" providerId="ADAL" clId="{09FBF32A-7137-4D41-941A-567C42795670}" dt="2022-07-21T04:38:15.317" v="30237" actId="20577"/>
          <ac:graphicFrameMkLst>
            <pc:docMk/>
            <pc:sldMk cId="1440803499" sldId="270"/>
            <ac:graphicFrameMk id="4" creationId="{5F23871E-19CE-49C6-A8D9-25A4204C1AC7}"/>
          </ac:graphicFrameMkLst>
        </pc:graphicFrameChg>
      </pc:sldChg>
      <pc:sldChg chg="addSp delSp modSp add mod ord">
        <pc:chgData name="Gnanvo, Kondo (kg6cq)" userId="cf2a00cd-5d4a-477d-a52f-af039bcf1853" providerId="ADAL" clId="{09FBF32A-7137-4D41-941A-567C42795670}" dt="2022-07-21T04:40:34.280" v="30245"/>
        <pc:sldMkLst>
          <pc:docMk/>
          <pc:sldMk cId="1534140742" sldId="271"/>
        </pc:sldMkLst>
        <pc:spChg chg="mod">
          <ac:chgData name="Gnanvo, Kondo (kg6cq)" userId="cf2a00cd-5d4a-477d-a52f-af039bcf1853" providerId="ADAL" clId="{09FBF32A-7137-4D41-941A-567C42795670}" dt="2022-07-10T19:25:24.780" v="3639" actId="207"/>
          <ac:spMkLst>
            <pc:docMk/>
            <pc:sldMk cId="1534140742" sldId="271"/>
            <ac:spMk id="4" creationId="{2ECD1292-5B76-42BB-8445-5CD0FAA734C9}"/>
          </ac:spMkLst>
        </pc:spChg>
        <pc:spChg chg="del mod">
          <ac:chgData name="Gnanvo, Kondo (kg6cq)" userId="cf2a00cd-5d4a-477d-a52f-af039bcf1853" providerId="ADAL" clId="{09FBF32A-7137-4D41-941A-567C42795670}" dt="2022-07-07T21:49:06.148" v="1483" actId="478"/>
          <ac:spMkLst>
            <pc:docMk/>
            <pc:sldMk cId="1534140742" sldId="271"/>
            <ac:spMk id="4" creationId="{E23017E8-794F-45BE-83A8-9DF6E7A2BA1D}"/>
          </ac:spMkLst>
        </pc:spChg>
        <pc:spChg chg="add mod">
          <ac:chgData name="Gnanvo, Kondo (kg6cq)" userId="cf2a00cd-5d4a-477d-a52f-af039bcf1853" providerId="ADAL" clId="{09FBF32A-7137-4D41-941A-567C42795670}" dt="2022-07-07T21:47:07.861" v="1344" actId="1037"/>
          <ac:spMkLst>
            <pc:docMk/>
            <pc:sldMk cId="1534140742" sldId="271"/>
            <ac:spMk id="5" creationId="{E028DFC1-373B-4D48-BE93-13BD87E36313}"/>
          </ac:spMkLst>
        </pc:spChg>
        <pc:spChg chg="add mod">
          <ac:chgData name="Gnanvo, Kondo (kg6cq)" userId="cf2a00cd-5d4a-477d-a52f-af039bcf1853" providerId="ADAL" clId="{09FBF32A-7137-4D41-941A-567C42795670}" dt="2022-07-10T17:01:35.341" v="3126" actId="164"/>
          <ac:spMkLst>
            <pc:docMk/>
            <pc:sldMk cId="1534140742" sldId="271"/>
            <ac:spMk id="8" creationId="{3622B45F-6601-45F4-B049-F677B7387244}"/>
          </ac:spMkLst>
        </pc:spChg>
        <pc:spChg chg="add mod">
          <ac:chgData name="Gnanvo, Kondo (kg6cq)" userId="cf2a00cd-5d4a-477d-a52f-af039bcf1853" providerId="ADAL" clId="{09FBF32A-7137-4D41-941A-567C42795670}" dt="2022-07-10T17:01:24.464" v="3106" actId="164"/>
          <ac:spMkLst>
            <pc:docMk/>
            <pc:sldMk cId="1534140742" sldId="271"/>
            <ac:spMk id="10" creationId="{2BB7EE89-CB27-4619-A42A-7680FDA560CE}"/>
          </ac:spMkLst>
        </pc:spChg>
        <pc:spChg chg="del mod">
          <ac:chgData name="Gnanvo, Kondo (kg6cq)" userId="cf2a00cd-5d4a-477d-a52f-af039bcf1853" providerId="ADAL" clId="{09FBF32A-7137-4D41-941A-567C42795670}" dt="2022-07-07T21:42:15.321" v="1213" actId="478"/>
          <ac:spMkLst>
            <pc:docMk/>
            <pc:sldMk cId="1534140742" sldId="271"/>
            <ac:spMk id="60" creationId="{9A4B8B7F-799D-4609-A67B-5676E37E66BC}"/>
          </ac:spMkLst>
        </pc:spChg>
        <pc:spChg chg="del mod">
          <ac:chgData name="Gnanvo, Kondo (kg6cq)" userId="cf2a00cd-5d4a-477d-a52f-af039bcf1853" providerId="ADAL" clId="{09FBF32A-7137-4D41-941A-567C42795670}" dt="2022-07-07T21:42:11.829" v="1212" actId="478"/>
          <ac:spMkLst>
            <pc:docMk/>
            <pc:sldMk cId="1534140742" sldId="271"/>
            <ac:spMk id="68" creationId="{F758A1BD-B72F-436B-9407-147839A45AB7}"/>
          </ac:spMkLst>
        </pc:spChg>
        <pc:spChg chg="add del">
          <ac:chgData name="Gnanvo, Kondo (kg6cq)" userId="cf2a00cd-5d4a-477d-a52f-af039bcf1853" providerId="ADAL" clId="{09FBF32A-7137-4D41-941A-567C42795670}" dt="2022-07-07T21:40:48.178" v="1167" actId="478"/>
          <ac:spMkLst>
            <pc:docMk/>
            <pc:sldMk cId="1534140742" sldId="271"/>
            <ac:spMk id="69" creationId="{125A8FD0-6FE8-4CB6-8F37-D34A7739679B}"/>
          </ac:spMkLst>
        </pc:spChg>
        <pc:spChg chg="add mod">
          <ac:chgData name="Gnanvo, Kondo (kg6cq)" userId="cf2a00cd-5d4a-477d-a52f-af039bcf1853" providerId="ADAL" clId="{09FBF32A-7137-4D41-941A-567C42795670}" dt="2022-07-20T12:38:17.092" v="26461" actId="1076"/>
          <ac:spMkLst>
            <pc:docMk/>
            <pc:sldMk cId="1534140742" sldId="271"/>
            <ac:spMk id="71" creationId="{76197581-621E-412A-8CDD-AC2089D70E39}"/>
          </ac:spMkLst>
        </pc:spChg>
        <pc:spChg chg="mod">
          <ac:chgData name="Gnanvo, Kondo (kg6cq)" userId="cf2a00cd-5d4a-477d-a52f-af039bcf1853" providerId="ADAL" clId="{09FBF32A-7137-4D41-941A-567C42795670}" dt="2022-07-20T15:59:03.218" v="28434" actId="20577"/>
          <ac:spMkLst>
            <pc:docMk/>
            <pc:sldMk cId="1534140742" sldId="271"/>
            <ac:spMk id="285" creationId="{00000000-0000-0000-0000-000000000000}"/>
          </ac:spMkLst>
        </pc:spChg>
        <pc:grpChg chg="add mod">
          <ac:chgData name="Gnanvo, Kondo (kg6cq)" userId="cf2a00cd-5d4a-477d-a52f-af039bcf1853" providerId="ADAL" clId="{09FBF32A-7137-4D41-941A-567C42795670}" dt="2022-07-10T17:01:35.341" v="3126" actId="164"/>
          <ac:grpSpMkLst>
            <pc:docMk/>
            <pc:sldMk cId="1534140742" sldId="271"/>
            <ac:grpSpMk id="2" creationId="{17CECAF8-60BE-4E86-898D-CAC292B43F87}"/>
          </ac:grpSpMkLst>
        </pc:grpChg>
        <pc:grpChg chg="del mod topLvl">
          <ac:chgData name="Gnanvo, Kondo (kg6cq)" userId="cf2a00cd-5d4a-477d-a52f-af039bcf1853" providerId="ADAL" clId="{09FBF32A-7137-4D41-941A-567C42795670}" dt="2022-07-07T21:37:23.011" v="1099" actId="478"/>
          <ac:grpSpMkLst>
            <pc:docMk/>
            <pc:sldMk cId="1534140742" sldId="271"/>
            <ac:grpSpMk id="6" creationId="{DE7A40CC-34FD-4451-B028-3ECF83BB6F3D}"/>
          </ac:grpSpMkLst>
        </pc:grpChg>
        <pc:grpChg chg="del">
          <ac:chgData name="Gnanvo, Kondo (kg6cq)" userId="cf2a00cd-5d4a-477d-a52f-af039bcf1853" providerId="ADAL" clId="{09FBF32A-7137-4D41-941A-567C42795670}" dt="2022-07-07T21:37:16.775" v="1098" actId="165"/>
          <ac:grpSpMkLst>
            <pc:docMk/>
            <pc:sldMk cId="1534140742" sldId="271"/>
            <ac:grpSpMk id="8" creationId="{DA1260D3-6D0B-454B-8C64-B5BF58FAF6F8}"/>
          </ac:grpSpMkLst>
        </pc:grpChg>
        <pc:grpChg chg="add mod">
          <ac:chgData name="Gnanvo, Kondo (kg6cq)" userId="cf2a00cd-5d4a-477d-a52f-af039bcf1853" providerId="ADAL" clId="{09FBF32A-7137-4D41-941A-567C42795670}" dt="2022-07-10T17:01:46.418" v="3185" actId="1037"/>
          <ac:grpSpMkLst>
            <pc:docMk/>
            <pc:sldMk cId="1534140742" sldId="271"/>
            <ac:grpSpMk id="13" creationId="{C7C26EC2-C724-4416-A51A-82A210EA6B2A}"/>
          </ac:grpSpMkLst>
        </pc:grpChg>
        <pc:grpChg chg="add mod">
          <ac:chgData name="Gnanvo, Kondo (kg6cq)" userId="cf2a00cd-5d4a-477d-a52f-af039bcf1853" providerId="ADAL" clId="{09FBF32A-7137-4D41-941A-567C42795670}" dt="2022-07-10T17:01:41.897" v="3173" actId="1038"/>
          <ac:grpSpMkLst>
            <pc:docMk/>
            <pc:sldMk cId="1534140742" sldId="271"/>
            <ac:grpSpMk id="14" creationId="{7AEA9CFA-6E99-48A4-8A94-605D49A37317}"/>
          </ac:grpSpMkLst>
        </pc:grpChg>
        <pc:grpChg chg="del mod topLvl">
          <ac:chgData name="Gnanvo, Kondo (kg6cq)" userId="cf2a00cd-5d4a-477d-a52f-af039bcf1853" providerId="ADAL" clId="{09FBF32A-7137-4D41-941A-567C42795670}" dt="2022-07-07T21:38:36.991" v="1100" actId="478"/>
          <ac:grpSpMkLst>
            <pc:docMk/>
            <pc:sldMk cId="1534140742" sldId="271"/>
            <ac:grpSpMk id="18" creationId="{31BC6E13-2837-41D7-8DFD-BBF3924089D7}"/>
          </ac:grpSpMkLst>
        </pc:grpChg>
        <pc:grpChg chg="add del mod">
          <ac:chgData name="Gnanvo, Kondo (kg6cq)" userId="cf2a00cd-5d4a-477d-a52f-af039bcf1853" providerId="ADAL" clId="{09FBF32A-7137-4D41-941A-567C42795670}" dt="2022-07-20T12:45:19.659" v="26465" actId="478"/>
          <ac:grpSpMkLst>
            <pc:docMk/>
            <pc:sldMk cId="1534140742" sldId="271"/>
            <ac:grpSpMk id="42" creationId="{0D41B6C3-F2E2-4653-8020-1227D8DE0E62}"/>
          </ac:grpSpMkLst>
        </pc:grpChg>
        <pc:grpChg chg="del">
          <ac:chgData name="Gnanvo, Kondo (kg6cq)" userId="cf2a00cd-5d4a-477d-a52f-af039bcf1853" providerId="ADAL" clId="{09FBF32A-7137-4D41-941A-567C42795670}" dt="2022-07-07T21:42:15.321" v="1213" actId="478"/>
          <ac:grpSpMkLst>
            <pc:docMk/>
            <pc:sldMk cId="1534140742" sldId="271"/>
            <ac:grpSpMk id="43" creationId="{8CD53121-AD92-4EF4-94A1-BC66D44D49BC}"/>
          </ac:grpSpMkLst>
        </pc:grpChg>
        <pc:grpChg chg="mod">
          <ac:chgData name="Gnanvo, Kondo (kg6cq)" userId="cf2a00cd-5d4a-477d-a52f-af039bcf1853" providerId="ADAL" clId="{09FBF32A-7137-4D41-941A-567C42795670}" dt="2022-07-20T12:45:06.993" v="26463" actId="478"/>
          <ac:grpSpMkLst>
            <pc:docMk/>
            <pc:sldMk cId="1534140742" sldId="271"/>
            <ac:grpSpMk id="44" creationId="{3BB0A6FD-92F1-4127-82C0-D08CFC4ABD70}"/>
          </ac:grpSpMkLst>
        </pc:grpChg>
        <pc:grpChg chg="add mod">
          <ac:chgData name="Gnanvo, Kondo (kg6cq)" userId="cf2a00cd-5d4a-477d-a52f-af039bcf1853" providerId="ADAL" clId="{09FBF32A-7137-4D41-941A-567C42795670}" dt="2022-07-10T17:01:24.464" v="3106" actId="164"/>
          <ac:grpSpMkLst>
            <pc:docMk/>
            <pc:sldMk cId="1534140742" sldId="271"/>
            <ac:grpSpMk id="61" creationId="{2D4098E2-D0C8-4086-99BE-A6AE4A357B24}"/>
          </ac:grpSpMkLst>
        </pc:grpChg>
        <pc:grpChg chg="del">
          <ac:chgData name="Gnanvo, Kondo (kg6cq)" userId="cf2a00cd-5d4a-477d-a52f-af039bcf1853" providerId="ADAL" clId="{09FBF32A-7137-4D41-941A-567C42795670}" dt="2022-07-07T21:42:11.829" v="1212" actId="478"/>
          <ac:grpSpMkLst>
            <pc:docMk/>
            <pc:sldMk cId="1534140742" sldId="271"/>
            <ac:grpSpMk id="62" creationId="{146D671B-9209-4D95-AAB6-25E7E16C4CD3}"/>
          </ac:grpSpMkLst>
        </pc:grpChg>
        <pc:graphicFrameChg chg="add mod modGraphic">
          <ac:chgData name="Gnanvo, Kondo (kg6cq)" userId="cf2a00cd-5d4a-477d-a52f-af039bcf1853" providerId="ADAL" clId="{09FBF32A-7137-4D41-941A-567C42795670}" dt="2022-07-18T22:20:59.510" v="19990"/>
          <ac:graphicFrameMkLst>
            <pc:docMk/>
            <pc:sldMk cId="1534140742" sldId="271"/>
            <ac:graphicFrameMk id="72" creationId="{C7150F72-5CCF-4D3E-BC93-2A1FE7EC800D}"/>
          </ac:graphicFrameMkLst>
        </pc:graphicFrameChg>
        <pc:picChg chg="add mod ord">
          <ac:chgData name="Gnanvo, Kondo (kg6cq)" userId="cf2a00cd-5d4a-477d-a52f-af039bcf1853" providerId="ADAL" clId="{09FBF32A-7137-4D41-941A-567C42795670}" dt="2022-07-20T12:45:59.766" v="26531" actId="1037"/>
          <ac:picMkLst>
            <pc:docMk/>
            <pc:sldMk cId="1534140742" sldId="271"/>
            <ac:picMk id="39" creationId="{E36838F4-0EBE-467D-9769-420A6EA00032}"/>
          </ac:picMkLst>
        </pc:picChg>
        <pc:picChg chg="add del mod">
          <ac:chgData name="Gnanvo, Kondo (kg6cq)" userId="cf2a00cd-5d4a-477d-a52f-af039bcf1853" providerId="ADAL" clId="{09FBF32A-7137-4D41-941A-567C42795670}" dt="2022-07-20T12:45:19.659" v="26465" actId="478"/>
          <ac:picMkLst>
            <pc:docMk/>
            <pc:sldMk cId="1534140742" sldId="271"/>
            <ac:picMk id="59" creationId="{36F5C8C0-50F2-4E34-85A0-13F890F5479B}"/>
          </ac:picMkLst>
        </pc:picChg>
        <pc:cxnChg chg="add mod">
          <ac:chgData name="Gnanvo, Kondo (kg6cq)" userId="cf2a00cd-5d4a-477d-a52f-af039bcf1853" providerId="ADAL" clId="{09FBF32A-7137-4D41-941A-567C42795670}" dt="2022-07-07T21:46:35.275" v="1324" actId="1038"/>
          <ac:cxnSpMkLst>
            <pc:docMk/>
            <pc:sldMk cId="1534140742" sldId="271"/>
            <ac:cxnSpMk id="3" creationId="{CCC322C8-EDC9-4604-B449-644320425721}"/>
          </ac:cxnSpMkLst>
        </pc:cxnChg>
        <pc:cxnChg chg="add mod">
          <ac:chgData name="Gnanvo, Kondo (kg6cq)" userId="cf2a00cd-5d4a-477d-a52f-af039bcf1853" providerId="ADAL" clId="{09FBF32A-7137-4D41-941A-567C42795670}" dt="2022-07-20T12:38:17.092" v="26461" actId="1076"/>
          <ac:cxnSpMkLst>
            <pc:docMk/>
            <pc:sldMk cId="1534140742" sldId="271"/>
            <ac:cxnSpMk id="9" creationId="{44221047-C69C-49E2-BEE6-F627891BD57F}"/>
          </ac:cxnSpMkLst>
        </pc:cxnChg>
        <pc:cxnChg chg="mod">
          <ac:chgData name="Gnanvo, Kondo (kg6cq)" userId="cf2a00cd-5d4a-477d-a52f-af039bcf1853" providerId="ADAL" clId="{09FBF32A-7137-4D41-941A-567C42795670}" dt="2022-07-07T21:43:54.219" v="1279" actId="14100"/>
          <ac:cxnSpMkLst>
            <pc:docMk/>
            <pc:sldMk cId="1534140742" sldId="271"/>
            <ac:cxnSpMk id="45" creationId="{7A519F49-2F92-4B97-B536-5E4EF90A1AEA}"/>
          </ac:cxnSpMkLst>
        </pc:cxnChg>
        <pc:cxnChg chg="mod">
          <ac:chgData name="Gnanvo, Kondo (kg6cq)" userId="cf2a00cd-5d4a-477d-a52f-af039bcf1853" providerId="ADAL" clId="{09FBF32A-7137-4D41-941A-567C42795670}" dt="2022-07-07T21:42:39.926" v="1245" actId="14100"/>
          <ac:cxnSpMkLst>
            <pc:docMk/>
            <pc:sldMk cId="1534140742" sldId="271"/>
            <ac:cxnSpMk id="63" creationId="{E8F8F79D-2C22-4C49-A9B2-2FE7037184B5}"/>
          </ac:cxnSpMkLst>
        </pc:cxnChg>
        <pc:cxnChg chg="add mod">
          <ac:chgData name="Gnanvo, Kondo (kg6cq)" userId="cf2a00cd-5d4a-477d-a52f-af039bcf1853" providerId="ADAL" clId="{09FBF32A-7137-4D41-941A-567C42795670}" dt="2022-07-10T16:55:52.019" v="3014" actId="164"/>
          <ac:cxnSpMkLst>
            <pc:docMk/>
            <pc:sldMk cId="1534140742" sldId="271"/>
            <ac:cxnSpMk id="70" creationId="{0BFFCA42-FDBC-497F-99F7-C0D1369981A9}"/>
          </ac:cxnSpMkLst>
        </pc:cxnChg>
      </pc:sldChg>
      <pc:sldChg chg="delSp modSp add mod ord">
        <pc:chgData name="Gnanvo, Kondo (kg6cq)" userId="cf2a00cd-5d4a-477d-a52f-af039bcf1853" providerId="ADAL" clId="{09FBF32A-7137-4D41-941A-567C42795670}" dt="2022-07-22T01:34:52.081" v="32553" actId="113"/>
        <pc:sldMkLst>
          <pc:docMk/>
          <pc:sldMk cId="1663515709" sldId="272"/>
        </pc:sldMkLst>
        <pc:spChg chg="mod">
          <ac:chgData name="Gnanvo, Kondo (kg6cq)" userId="cf2a00cd-5d4a-477d-a52f-af039bcf1853" providerId="ADAL" clId="{09FBF32A-7137-4D41-941A-567C42795670}" dt="2022-07-22T01:34:52.081" v="32553" actId="113"/>
          <ac:spMkLst>
            <pc:docMk/>
            <pc:sldMk cId="1663515709" sldId="272"/>
            <ac:spMk id="6" creationId="{F4867C91-F8EE-4E2C-8572-CB36775F5BE5}"/>
          </ac:spMkLst>
        </pc:spChg>
        <pc:spChg chg="mod">
          <ac:chgData name="Gnanvo, Kondo (kg6cq)" userId="cf2a00cd-5d4a-477d-a52f-af039bcf1853" providerId="ADAL" clId="{09FBF32A-7137-4D41-941A-567C42795670}" dt="2022-07-22T01:23:51.216" v="32475" actId="20577"/>
          <ac:spMkLst>
            <pc:docMk/>
            <pc:sldMk cId="1663515709" sldId="272"/>
            <ac:spMk id="285" creationId="{00000000-0000-0000-0000-000000000000}"/>
          </ac:spMkLst>
        </pc:spChg>
        <pc:picChg chg="del">
          <ac:chgData name="Gnanvo, Kondo (kg6cq)" userId="cf2a00cd-5d4a-477d-a52f-af039bcf1853" providerId="ADAL" clId="{09FBF32A-7137-4D41-941A-567C42795670}" dt="2022-07-10T20:00:53.022" v="5446" actId="478"/>
          <ac:picMkLst>
            <pc:docMk/>
            <pc:sldMk cId="1663515709" sldId="272"/>
            <ac:picMk id="3" creationId="{CC5FA556-549B-4054-A18D-A9D826AFA9A7}"/>
          </ac:picMkLst>
        </pc:picChg>
      </pc:sldChg>
      <pc:sldChg chg="addSp delSp modSp add mod">
        <pc:chgData name="Gnanvo, Kondo (kg6cq)" userId="cf2a00cd-5d4a-477d-a52f-af039bcf1853" providerId="ADAL" clId="{09FBF32A-7137-4D41-941A-567C42795670}" dt="2022-07-22T01:36:58.855" v="32589" actId="1036"/>
        <pc:sldMkLst>
          <pc:docMk/>
          <pc:sldMk cId="800270271" sldId="273"/>
        </pc:sldMkLst>
        <pc:spChg chg="add mod">
          <ac:chgData name="Gnanvo, Kondo (kg6cq)" userId="cf2a00cd-5d4a-477d-a52f-af039bcf1853" providerId="ADAL" clId="{09FBF32A-7137-4D41-941A-567C42795670}" dt="2022-07-22T01:36:58.855" v="32589" actId="1036"/>
          <ac:spMkLst>
            <pc:docMk/>
            <pc:sldMk cId="800270271" sldId="273"/>
            <ac:spMk id="5" creationId="{45E90D01-B4CB-4987-AA76-7AF3D372E2D3}"/>
          </ac:spMkLst>
        </pc:spChg>
        <pc:spChg chg="del mod">
          <ac:chgData name="Gnanvo, Kondo (kg6cq)" userId="cf2a00cd-5d4a-477d-a52f-af039bcf1853" providerId="ADAL" clId="{09FBF32A-7137-4D41-941A-567C42795670}" dt="2022-07-19T20:13:14.625" v="26405" actId="478"/>
          <ac:spMkLst>
            <pc:docMk/>
            <pc:sldMk cId="800270271" sldId="273"/>
            <ac:spMk id="6" creationId="{F4867C91-F8EE-4E2C-8572-CB36775F5BE5}"/>
          </ac:spMkLst>
        </pc:spChg>
        <pc:spChg chg="mod">
          <ac:chgData name="Gnanvo, Kondo (kg6cq)" userId="cf2a00cd-5d4a-477d-a52f-af039bcf1853" providerId="ADAL" clId="{09FBF32A-7137-4D41-941A-567C42795670}" dt="2022-07-19T20:13:26.821" v="26427" actId="20577"/>
          <ac:spMkLst>
            <pc:docMk/>
            <pc:sldMk cId="800270271" sldId="273"/>
            <ac:spMk id="285" creationId="{00000000-0000-0000-0000-000000000000}"/>
          </ac:spMkLst>
        </pc:spChg>
        <pc:picChg chg="del">
          <ac:chgData name="Gnanvo, Kondo (kg6cq)" userId="cf2a00cd-5d4a-477d-a52f-af039bcf1853" providerId="ADAL" clId="{09FBF32A-7137-4D41-941A-567C42795670}" dt="2022-07-21T04:35:59.513" v="30180" actId="478"/>
          <ac:picMkLst>
            <pc:docMk/>
            <pc:sldMk cId="800270271" sldId="273"/>
            <ac:picMk id="3" creationId="{4540323C-D3AE-405D-BCD4-FFCFC4ADCAF2}"/>
          </ac:picMkLst>
        </pc:picChg>
      </pc:sldChg>
      <pc:sldChg chg="modSp add del mod">
        <pc:chgData name="Gnanvo, Kondo (kg6cq)" userId="cf2a00cd-5d4a-477d-a52f-af039bcf1853" providerId="ADAL" clId="{09FBF32A-7137-4D41-941A-567C42795670}" dt="2022-07-18T23:35:50.201" v="22968" actId="47"/>
        <pc:sldMkLst>
          <pc:docMk/>
          <pc:sldMk cId="4152749385" sldId="274"/>
        </pc:sldMkLst>
        <pc:spChg chg="mod">
          <ac:chgData name="Gnanvo, Kondo (kg6cq)" userId="cf2a00cd-5d4a-477d-a52f-af039bcf1853" providerId="ADAL" clId="{09FBF32A-7137-4D41-941A-567C42795670}" dt="2022-07-17T22:55:38.451" v="19677" actId="20577"/>
          <ac:spMkLst>
            <pc:docMk/>
            <pc:sldMk cId="4152749385" sldId="274"/>
            <ac:spMk id="6" creationId="{F4867C91-F8EE-4E2C-8572-CB36775F5BE5}"/>
          </ac:spMkLst>
        </pc:spChg>
        <pc:spChg chg="mod">
          <ac:chgData name="Gnanvo, Kondo (kg6cq)" userId="cf2a00cd-5d4a-477d-a52f-af039bcf1853" providerId="ADAL" clId="{09FBF32A-7137-4D41-941A-567C42795670}" dt="2022-07-11T23:21:18.155" v="14021" actId="20577"/>
          <ac:spMkLst>
            <pc:docMk/>
            <pc:sldMk cId="4152749385" sldId="274"/>
            <ac:spMk id="285" creationId="{00000000-0000-0000-0000-000000000000}"/>
          </ac:spMkLst>
        </pc:spChg>
      </pc:sldChg>
      <pc:sldChg chg="addSp delSp modSp mod">
        <pc:chgData name="Gnanvo, Kondo (kg6cq)" userId="cf2a00cd-5d4a-477d-a52f-af039bcf1853" providerId="ADAL" clId="{09FBF32A-7137-4D41-941A-567C42795670}" dt="2022-07-22T01:36:18.176" v="32573" actId="113"/>
        <pc:sldMkLst>
          <pc:docMk/>
          <pc:sldMk cId="1027279277" sldId="275"/>
        </pc:sldMkLst>
        <pc:spChg chg="add mod">
          <ac:chgData name="Gnanvo, Kondo (kg6cq)" userId="cf2a00cd-5d4a-477d-a52f-af039bcf1853" providerId="ADAL" clId="{09FBF32A-7137-4D41-941A-567C42795670}" dt="2022-07-19T19:13:38.609" v="24946" actId="1076"/>
          <ac:spMkLst>
            <pc:docMk/>
            <pc:sldMk cId="1027279277" sldId="275"/>
            <ac:spMk id="10" creationId="{87282BDC-5DE1-4E12-BDDA-226E27F537A9}"/>
          </ac:spMkLst>
        </pc:spChg>
        <pc:spChg chg="mod">
          <ac:chgData name="Gnanvo, Kondo (kg6cq)" userId="cf2a00cd-5d4a-477d-a52f-af039bcf1853" providerId="ADAL" clId="{09FBF32A-7137-4D41-941A-567C42795670}" dt="2022-07-18T23:31:14.422" v="22820" actId="113"/>
          <ac:spMkLst>
            <pc:docMk/>
            <pc:sldMk cId="1027279277" sldId="275"/>
            <ac:spMk id="12" creationId="{0F60671C-E424-9A43-ACE7-9D1AF3A86BEC}"/>
          </ac:spMkLst>
        </pc:spChg>
        <pc:spChg chg="mod">
          <ac:chgData name="Gnanvo, Kondo (kg6cq)" userId="cf2a00cd-5d4a-477d-a52f-af039bcf1853" providerId="ADAL" clId="{09FBF32A-7137-4D41-941A-567C42795670}" dt="2022-07-17T22:08:08.065" v="19063" actId="1038"/>
          <ac:spMkLst>
            <pc:docMk/>
            <pc:sldMk cId="1027279277" sldId="275"/>
            <ac:spMk id="13" creationId="{01F37AA1-0D6F-7543-93C3-0C74E2EC38B9}"/>
          </ac:spMkLst>
        </pc:spChg>
        <pc:spChg chg="mod">
          <ac:chgData name="Gnanvo, Kondo (kg6cq)" userId="cf2a00cd-5d4a-477d-a52f-af039bcf1853" providerId="ADAL" clId="{09FBF32A-7137-4D41-941A-567C42795670}" dt="2022-07-18T23:31:18.745" v="22821" actId="113"/>
          <ac:spMkLst>
            <pc:docMk/>
            <pc:sldMk cId="1027279277" sldId="275"/>
            <ac:spMk id="14" creationId="{D0C7460B-D4C8-854A-9443-8BFD3D4002E5}"/>
          </ac:spMkLst>
        </pc:spChg>
        <pc:spChg chg="mod topLvl">
          <ac:chgData name="Gnanvo, Kondo (kg6cq)" userId="cf2a00cd-5d4a-477d-a52f-af039bcf1853" providerId="ADAL" clId="{09FBF32A-7137-4D41-941A-567C42795670}" dt="2022-07-22T01:36:13.291" v="32571" actId="207"/>
          <ac:spMkLst>
            <pc:docMk/>
            <pc:sldMk cId="1027279277" sldId="275"/>
            <ac:spMk id="15" creationId="{0A217FD7-873E-8A4A-BDD3-16642AE12DC8}"/>
          </ac:spMkLst>
        </pc:spChg>
        <pc:spChg chg="mod topLvl">
          <ac:chgData name="Gnanvo, Kondo (kg6cq)" userId="cf2a00cd-5d4a-477d-a52f-af039bcf1853" providerId="ADAL" clId="{09FBF32A-7137-4D41-941A-567C42795670}" dt="2022-07-22T01:36:18.176" v="32573" actId="113"/>
          <ac:spMkLst>
            <pc:docMk/>
            <pc:sldMk cId="1027279277" sldId="275"/>
            <ac:spMk id="16" creationId="{9C92DAC4-2732-2E4C-8C2C-26749544CC5D}"/>
          </ac:spMkLst>
        </pc:spChg>
        <pc:spChg chg="del mod topLvl">
          <ac:chgData name="Gnanvo, Kondo (kg6cq)" userId="cf2a00cd-5d4a-477d-a52f-af039bcf1853" providerId="ADAL" clId="{09FBF32A-7137-4D41-941A-567C42795670}" dt="2022-07-17T21:44:56.744" v="18413" actId="478"/>
          <ac:spMkLst>
            <pc:docMk/>
            <pc:sldMk cId="1027279277" sldId="275"/>
            <ac:spMk id="17" creationId="{1B9FD3A0-C434-C944-811A-7D4CBA1C1D54}"/>
          </ac:spMkLst>
        </pc:spChg>
        <pc:spChg chg="del mod topLvl">
          <ac:chgData name="Gnanvo, Kondo (kg6cq)" userId="cf2a00cd-5d4a-477d-a52f-af039bcf1853" providerId="ADAL" clId="{09FBF32A-7137-4D41-941A-567C42795670}" dt="2022-07-17T21:45:30.100" v="18418" actId="478"/>
          <ac:spMkLst>
            <pc:docMk/>
            <pc:sldMk cId="1027279277" sldId="275"/>
            <ac:spMk id="18" creationId="{328B63EB-B1DC-754D-A872-DC683CCF5DA0}"/>
          </ac:spMkLst>
        </pc:spChg>
        <pc:spChg chg="add del mod">
          <ac:chgData name="Gnanvo, Kondo (kg6cq)" userId="cf2a00cd-5d4a-477d-a52f-af039bcf1853" providerId="ADAL" clId="{09FBF32A-7137-4D41-941A-567C42795670}" dt="2022-07-17T22:06:58.146" v="18981" actId="478"/>
          <ac:spMkLst>
            <pc:docMk/>
            <pc:sldMk cId="1027279277" sldId="275"/>
            <ac:spMk id="19" creationId="{8F09E9AC-46C5-4B64-943C-C8DE65F8B765}"/>
          </ac:spMkLst>
        </pc:spChg>
        <pc:spChg chg="add mod">
          <ac:chgData name="Gnanvo, Kondo (kg6cq)" userId="cf2a00cd-5d4a-477d-a52f-af039bcf1853" providerId="ADAL" clId="{09FBF32A-7137-4D41-941A-567C42795670}" dt="2022-07-18T23:31:23.599" v="22822" actId="113"/>
          <ac:spMkLst>
            <pc:docMk/>
            <pc:sldMk cId="1027279277" sldId="275"/>
            <ac:spMk id="20" creationId="{F5FBC254-BB4E-4320-A87F-11E2690E45C9}"/>
          </ac:spMkLst>
        </pc:spChg>
        <pc:grpChg chg="add mod">
          <ac:chgData name="Gnanvo, Kondo (kg6cq)" userId="cf2a00cd-5d4a-477d-a52f-af039bcf1853" providerId="ADAL" clId="{09FBF32A-7137-4D41-941A-567C42795670}" dt="2022-07-18T23:31:06.944" v="22816"/>
          <ac:grpSpMkLst>
            <pc:docMk/>
            <pc:sldMk cId="1027279277" sldId="275"/>
            <ac:grpSpMk id="2" creationId="{9AD095D0-7A37-4545-AC85-52A88885422F}"/>
          </ac:grpSpMkLst>
        </pc:grpChg>
        <pc:grpChg chg="add mod ord">
          <ac:chgData name="Gnanvo, Kondo (kg6cq)" userId="cf2a00cd-5d4a-477d-a52f-af039bcf1853" providerId="ADAL" clId="{09FBF32A-7137-4D41-941A-567C42795670}" dt="2022-07-17T22:10:05.458" v="19119"/>
          <ac:grpSpMkLst>
            <pc:docMk/>
            <pc:sldMk cId="1027279277" sldId="275"/>
            <ac:grpSpMk id="3" creationId="{103AEA4C-7928-4624-AFE2-A1258289CB14}"/>
          </ac:grpSpMkLst>
        </pc:grpChg>
        <pc:grpChg chg="add del mod">
          <ac:chgData name="Gnanvo, Kondo (kg6cq)" userId="cf2a00cd-5d4a-477d-a52f-af039bcf1853" providerId="ADAL" clId="{09FBF32A-7137-4D41-941A-567C42795670}" dt="2022-07-17T21:44:56.744" v="18413" actId="478"/>
          <ac:grpSpMkLst>
            <pc:docMk/>
            <pc:sldMk cId="1027279277" sldId="275"/>
            <ac:grpSpMk id="4" creationId="{FCEC1CF4-ECDC-4432-815D-B710FFD826AC}"/>
          </ac:grpSpMkLst>
        </pc:grpChg>
        <pc:grpChg chg="add del mod">
          <ac:chgData name="Gnanvo, Kondo (kg6cq)" userId="cf2a00cd-5d4a-477d-a52f-af039bcf1853" providerId="ADAL" clId="{09FBF32A-7137-4D41-941A-567C42795670}" dt="2022-07-17T21:45:30.100" v="18418" actId="478"/>
          <ac:grpSpMkLst>
            <pc:docMk/>
            <pc:sldMk cId="1027279277" sldId="275"/>
            <ac:grpSpMk id="6" creationId="{66FBC5B0-CA45-4619-A7E9-B2285A23B04F}"/>
          </ac:grpSpMkLst>
        </pc:grpChg>
        <pc:grpChg chg="add del mod">
          <ac:chgData name="Gnanvo, Kondo (kg6cq)" userId="cf2a00cd-5d4a-477d-a52f-af039bcf1853" providerId="ADAL" clId="{09FBF32A-7137-4D41-941A-567C42795670}" dt="2022-07-17T22:09:14.428" v="19099" actId="165"/>
          <ac:grpSpMkLst>
            <pc:docMk/>
            <pc:sldMk cId="1027279277" sldId="275"/>
            <ac:grpSpMk id="7" creationId="{11B563C8-1132-4AB4-B00B-1DB7EB352105}"/>
          </ac:grpSpMkLst>
        </pc:grpChg>
        <pc:grpChg chg="add mod">
          <ac:chgData name="Gnanvo, Kondo (kg6cq)" userId="cf2a00cd-5d4a-477d-a52f-af039bcf1853" providerId="ADAL" clId="{09FBF32A-7137-4D41-941A-567C42795670}" dt="2022-07-19T19:13:39.056" v="24947" actId="1076"/>
          <ac:grpSpMkLst>
            <pc:docMk/>
            <pc:sldMk cId="1027279277" sldId="275"/>
            <ac:grpSpMk id="8" creationId="{1EA27508-FA86-4A0D-B9CB-92B83DA762E7}"/>
          </ac:grpSpMkLst>
        </pc:grpChg>
        <pc:grpChg chg="add mod">
          <ac:chgData name="Gnanvo, Kondo (kg6cq)" userId="cf2a00cd-5d4a-477d-a52f-af039bcf1853" providerId="ADAL" clId="{09FBF32A-7137-4D41-941A-567C42795670}" dt="2022-07-19T19:13:54.689" v="24966" actId="1037"/>
          <ac:grpSpMkLst>
            <pc:docMk/>
            <pc:sldMk cId="1027279277" sldId="275"/>
            <ac:grpSpMk id="21" creationId="{456F3775-F103-426F-8B08-00C5E15469BF}"/>
          </ac:grpSpMkLst>
        </pc:grpChg>
        <pc:picChg chg="mod topLvl modCrop">
          <ac:chgData name="Gnanvo, Kondo (kg6cq)" userId="cf2a00cd-5d4a-477d-a52f-af039bcf1853" providerId="ADAL" clId="{09FBF32A-7137-4D41-941A-567C42795670}" dt="2022-07-17T22:09:35.422" v="19118" actId="164"/>
          <ac:picMkLst>
            <pc:docMk/>
            <pc:sldMk cId="1027279277" sldId="275"/>
            <ac:picMk id="5" creationId="{B1FA9B4B-EEBD-1640-9AF1-B9166F345562}"/>
          </ac:picMkLst>
        </pc:picChg>
        <pc:picChg chg="mod">
          <ac:chgData name="Gnanvo, Kondo (kg6cq)" userId="cf2a00cd-5d4a-477d-a52f-af039bcf1853" providerId="ADAL" clId="{09FBF32A-7137-4D41-941A-567C42795670}" dt="2022-07-14T22:44:29.944" v="14942" actId="164"/>
          <ac:picMkLst>
            <pc:docMk/>
            <pc:sldMk cId="1027279277" sldId="275"/>
            <ac:picMk id="9" creationId="{8CA42E22-2679-5842-88E9-7A3D65B6C40B}"/>
          </ac:picMkLst>
        </pc:picChg>
        <pc:picChg chg="mod">
          <ac:chgData name="Gnanvo, Kondo (kg6cq)" userId="cf2a00cd-5d4a-477d-a52f-af039bcf1853" providerId="ADAL" clId="{09FBF32A-7137-4D41-941A-567C42795670}" dt="2022-07-17T22:08:02.094" v="19050" actId="1038"/>
          <ac:picMkLst>
            <pc:docMk/>
            <pc:sldMk cId="1027279277" sldId="275"/>
            <ac:picMk id="11" creationId="{DAB9648A-C93A-CD4D-AEC9-83A36E342E09}"/>
          </ac:picMkLst>
        </pc:picChg>
      </pc:sldChg>
      <pc:sldChg chg="addSp delSp modSp add mod">
        <pc:chgData name="Gnanvo, Kondo (kg6cq)" userId="cf2a00cd-5d4a-477d-a52f-af039bcf1853" providerId="ADAL" clId="{09FBF32A-7137-4D41-941A-567C42795670}" dt="2022-07-22T01:35:04.344" v="32557" actId="207"/>
        <pc:sldMkLst>
          <pc:docMk/>
          <pc:sldMk cId="2676878928" sldId="276"/>
        </pc:sldMkLst>
        <pc:spChg chg="del">
          <ac:chgData name="Gnanvo, Kondo (kg6cq)" userId="cf2a00cd-5d4a-477d-a52f-af039bcf1853" providerId="ADAL" clId="{09FBF32A-7137-4D41-941A-567C42795670}" dt="2022-07-14T22:59:38.540" v="15307" actId="478"/>
          <ac:spMkLst>
            <pc:docMk/>
            <pc:sldMk cId="2676878928" sldId="276"/>
            <ac:spMk id="4" creationId="{5567E06A-D6EE-4A90-AD9C-4B22E306D31C}"/>
          </ac:spMkLst>
        </pc:spChg>
        <pc:spChg chg="del">
          <ac:chgData name="Gnanvo, Kondo (kg6cq)" userId="cf2a00cd-5d4a-477d-a52f-af039bcf1853" providerId="ADAL" clId="{09FBF32A-7137-4D41-941A-567C42795670}" dt="2022-07-14T22:59:40.294" v="15308" actId="478"/>
          <ac:spMkLst>
            <pc:docMk/>
            <pc:sldMk cId="2676878928" sldId="276"/>
            <ac:spMk id="5" creationId="{67094364-0402-407D-96F9-B030E2E94171}"/>
          </ac:spMkLst>
        </pc:spChg>
        <pc:spChg chg="add del">
          <ac:chgData name="Gnanvo, Kondo (kg6cq)" userId="cf2a00cd-5d4a-477d-a52f-af039bcf1853" providerId="ADAL" clId="{09FBF32A-7137-4D41-941A-567C42795670}" dt="2022-07-17T22:19:25.215" v="19321" actId="478"/>
          <ac:spMkLst>
            <pc:docMk/>
            <pc:sldMk cId="2676878928" sldId="276"/>
            <ac:spMk id="5" creationId="{68FBED1C-C277-4811-8BFE-6286F5ADF81E}"/>
          </ac:spMkLst>
        </pc:spChg>
        <pc:spChg chg="add mod">
          <ac:chgData name="Gnanvo, Kondo (kg6cq)" userId="cf2a00cd-5d4a-477d-a52f-af039bcf1853" providerId="ADAL" clId="{09FBF32A-7137-4D41-941A-567C42795670}" dt="2022-07-22T01:35:04.344" v="32557" actId="207"/>
          <ac:spMkLst>
            <pc:docMk/>
            <pc:sldMk cId="2676878928" sldId="276"/>
            <ac:spMk id="6" creationId="{2D676AA3-8C17-41C0-950F-D86EEB1894F0}"/>
          </ac:spMkLst>
        </pc:spChg>
        <pc:spChg chg="del">
          <ac:chgData name="Gnanvo, Kondo (kg6cq)" userId="cf2a00cd-5d4a-477d-a52f-af039bcf1853" providerId="ADAL" clId="{09FBF32A-7137-4D41-941A-567C42795670}" dt="2022-07-14T22:53:26.384" v="15158" actId="478"/>
          <ac:spMkLst>
            <pc:docMk/>
            <pc:sldMk cId="2676878928" sldId="276"/>
            <ac:spMk id="6" creationId="{F4867C91-F8EE-4E2C-8572-CB36775F5BE5}"/>
          </ac:spMkLst>
        </pc:spChg>
        <pc:spChg chg="add del mod">
          <ac:chgData name="Gnanvo, Kondo (kg6cq)" userId="cf2a00cd-5d4a-477d-a52f-af039bcf1853" providerId="ADAL" clId="{09FBF32A-7137-4D41-941A-567C42795670}" dt="2022-07-18T23:06:32.862" v="21716" actId="478"/>
          <ac:spMkLst>
            <pc:docMk/>
            <pc:sldMk cId="2676878928" sldId="276"/>
            <ac:spMk id="8" creationId="{9D974B36-DA69-43B5-A13F-FE70D208A78B}"/>
          </ac:spMkLst>
        </pc:spChg>
        <pc:spChg chg="add mod">
          <ac:chgData name="Gnanvo, Kondo (kg6cq)" userId="cf2a00cd-5d4a-477d-a52f-af039bcf1853" providerId="ADAL" clId="{09FBF32A-7137-4D41-941A-567C42795670}" dt="2022-07-19T18:57:57.455" v="24849" actId="164"/>
          <ac:spMkLst>
            <pc:docMk/>
            <pc:sldMk cId="2676878928" sldId="276"/>
            <ac:spMk id="9" creationId="{4859C761-43C4-4762-A5BA-E3C3A9FD6143}"/>
          </ac:spMkLst>
        </pc:spChg>
        <pc:spChg chg="add mod">
          <ac:chgData name="Gnanvo, Kondo (kg6cq)" userId="cf2a00cd-5d4a-477d-a52f-af039bcf1853" providerId="ADAL" clId="{09FBF32A-7137-4D41-941A-567C42795670}" dt="2022-07-19T18:57:49.936" v="24848" actId="164"/>
          <ac:spMkLst>
            <pc:docMk/>
            <pc:sldMk cId="2676878928" sldId="276"/>
            <ac:spMk id="10" creationId="{63ADC23B-EDB2-4A52-A656-47C6E9CF3836}"/>
          </ac:spMkLst>
        </pc:spChg>
        <pc:spChg chg="mod">
          <ac:chgData name="Gnanvo, Kondo (kg6cq)" userId="cf2a00cd-5d4a-477d-a52f-af039bcf1853" providerId="ADAL" clId="{09FBF32A-7137-4D41-941A-567C42795670}" dt="2022-07-21T12:35:38.085" v="30541" actId="20577"/>
          <ac:spMkLst>
            <pc:docMk/>
            <pc:sldMk cId="2676878928" sldId="276"/>
            <ac:spMk id="12" creationId="{FB7A9951-099A-4813-A405-34026AF68C89}"/>
          </ac:spMkLst>
        </pc:spChg>
        <pc:spChg chg="mod">
          <ac:chgData name="Gnanvo, Kondo (kg6cq)" userId="cf2a00cd-5d4a-477d-a52f-af039bcf1853" providerId="ADAL" clId="{09FBF32A-7137-4D41-941A-567C42795670}" dt="2022-07-19T18:37:18.187" v="24833" actId="6549"/>
          <ac:spMkLst>
            <pc:docMk/>
            <pc:sldMk cId="2676878928" sldId="276"/>
            <ac:spMk id="285" creationId="{00000000-0000-0000-0000-000000000000}"/>
          </ac:spMkLst>
        </pc:spChg>
        <pc:grpChg chg="add mod">
          <ac:chgData name="Gnanvo, Kondo (kg6cq)" userId="cf2a00cd-5d4a-477d-a52f-af039bcf1853" providerId="ADAL" clId="{09FBF32A-7137-4D41-941A-567C42795670}" dt="2022-07-21T04:42:35.048" v="30284" actId="14100"/>
          <ac:grpSpMkLst>
            <pc:docMk/>
            <pc:sldMk cId="2676878928" sldId="276"/>
            <ac:grpSpMk id="4" creationId="{F369E596-B84E-4E90-8E63-8EDB88C40F9B}"/>
          </ac:grpSpMkLst>
        </pc:grpChg>
        <pc:grpChg chg="add mod">
          <ac:chgData name="Gnanvo, Kondo (kg6cq)" userId="cf2a00cd-5d4a-477d-a52f-af039bcf1853" providerId="ADAL" clId="{09FBF32A-7137-4D41-941A-567C42795670}" dt="2022-07-19T18:57:57.455" v="24849" actId="164"/>
          <ac:grpSpMkLst>
            <pc:docMk/>
            <pc:sldMk cId="2676878928" sldId="276"/>
            <ac:grpSpMk id="5" creationId="{42BB1EEF-854F-4DE0-B165-A8CAF3000988}"/>
          </ac:grpSpMkLst>
        </pc:grpChg>
        <pc:picChg chg="del">
          <ac:chgData name="Gnanvo, Kondo (kg6cq)" userId="cf2a00cd-5d4a-477d-a52f-af039bcf1853" providerId="ADAL" clId="{09FBF32A-7137-4D41-941A-567C42795670}" dt="2022-07-14T22:59:38.540" v="15307" actId="478"/>
          <ac:picMkLst>
            <pc:docMk/>
            <pc:sldMk cId="2676878928" sldId="276"/>
            <ac:picMk id="3" creationId="{CC5FA556-549B-4054-A18D-A9D826AFA9A7}"/>
          </ac:picMkLst>
        </pc:picChg>
        <pc:picChg chg="add mod">
          <ac:chgData name="Gnanvo, Kondo (kg6cq)" userId="cf2a00cd-5d4a-477d-a52f-af039bcf1853" providerId="ADAL" clId="{09FBF32A-7137-4D41-941A-567C42795670}" dt="2022-07-19T18:57:49.936" v="24848" actId="164"/>
          <ac:picMkLst>
            <pc:docMk/>
            <pc:sldMk cId="2676878928" sldId="276"/>
            <ac:picMk id="3" creationId="{E5514A7D-FB76-4B42-8B83-60FB00659AD3}"/>
          </ac:picMkLst>
        </pc:picChg>
        <pc:picChg chg="add mod">
          <ac:chgData name="Gnanvo, Kondo (kg6cq)" userId="cf2a00cd-5d4a-477d-a52f-af039bcf1853" providerId="ADAL" clId="{09FBF32A-7137-4D41-941A-567C42795670}" dt="2022-07-19T18:57:57.455" v="24849" actId="164"/>
          <ac:picMkLst>
            <pc:docMk/>
            <pc:sldMk cId="2676878928" sldId="276"/>
            <ac:picMk id="7" creationId="{3BD2A2A6-D9F5-4821-8A49-1FAB0D1C32A4}"/>
          </ac:picMkLst>
        </pc:picChg>
        <pc:picChg chg="del">
          <ac:chgData name="Gnanvo, Kondo (kg6cq)" userId="cf2a00cd-5d4a-477d-a52f-af039bcf1853" providerId="ADAL" clId="{09FBF32A-7137-4D41-941A-567C42795670}" dt="2022-07-14T22:59:38.540" v="15307" actId="478"/>
          <ac:picMkLst>
            <pc:docMk/>
            <pc:sldMk cId="2676878928" sldId="276"/>
            <ac:picMk id="7" creationId="{C78B56D9-7FC2-46F1-AB8F-6D87F82B592B}"/>
          </ac:picMkLst>
        </pc:picChg>
      </pc:sldChg>
      <pc:sldChg chg="addSp delSp modSp add mod">
        <pc:chgData name="Gnanvo, Kondo (kg6cq)" userId="cf2a00cd-5d4a-477d-a52f-af039bcf1853" providerId="ADAL" clId="{09FBF32A-7137-4D41-941A-567C42795670}" dt="2022-07-22T01:35:50.849" v="32569" actId="113"/>
        <pc:sldMkLst>
          <pc:docMk/>
          <pc:sldMk cId="2062340624" sldId="277"/>
        </pc:sldMkLst>
        <pc:spChg chg="add mod">
          <ac:chgData name="Gnanvo, Kondo (kg6cq)" userId="cf2a00cd-5d4a-477d-a52f-af039bcf1853" providerId="ADAL" clId="{09FBF32A-7137-4D41-941A-567C42795670}" dt="2022-07-17T22:03:19.039" v="18936" actId="164"/>
          <ac:spMkLst>
            <pc:docMk/>
            <pc:sldMk cId="2062340624" sldId="277"/>
            <ac:spMk id="3" creationId="{237B792F-0136-4FB3-82E8-13E8D7AA02FD}"/>
          </ac:spMkLst>
        </pc:spChg>
        <pc:spChg chg="del">
          <ac:chgData name="Gnanvo, Kondo (kg6cq)" userId="cf2a00cd-5d4a-477d-a52f-af039bcf1853" providerId="ADAL" clId="{09FBF32A-7137-4D41-941A-567C42795670}" dt="2022-07-14T22:54:29.029" v="15249" actId="478"/>
          <ac:spMkLst>
            <pc:docMk/>
            <pc:sldMk cId="2062340624" sldId="277"/>
            <ac:spMk id="4" creationId="{5567E06A-D6EE-4A90-AD9C-4B22E306D31C}"/>
          </ac:spMkLst>
        </pc:spChg>
        <pc:spChg chg="add mod topLvl">
          <ac:chgData name="Gnanvo, Kondo (kg6cq)" userId="cf2a00cd-5d4a-477d-a52f-af039bcf1853" providerId="ADAL" clId="{09FBF32A-7137-4D41-941A-567C42795670}" dt="2022-07-22T01:35:50.849" v="32569" actId="113"/>
          <ac:spMkLst>
            <pc:docMk/>
            <pc:sldMk cId="2062340624" sldId="277"/>
            <ac:spMk id="5" creationId="{0E1EEB32-E870-434B-8BE0-3779C9835854}"/>
          </ac:spMkLst>
        </pc:spChg>
        <pc:spChg chg="del">
          <ac:chgData name="Gnanvo, Kondo (kg6cq)" userId="cf2a00cd-5d4a-477d-a52f-af039bcf1853" providerId="ADAL" clId="{09FBF32A-7137-4D41-941A-567C42795670}" dt="2022-07-14T22:54:26.786" v="15248" actId="478"/>
          <ac:spMkLst>
            <pc:docMk/>
            <pc:sldMk cId="2062340624" sldId="277"/>
            <ac:spMk id="5" creationId="{67094364-0402-407D-96F9-B030E2E94171}"/>
          </ac:spMkLst>
        </pc:spChg>
        <pc:spChg chg="add mod">
          <ac:chgData name="Gnanvo, Kondo (kg6cq)" userId="cf2a00cd-5d4a-477d-a52f-af039bcf1853" providerId="ADAL" clId="{09FBF32A-7137-4D41-941A-567C42795670}" dt="2022-07-19T19:13:01.622" v="24941" actId="1036"/>
          <ac:spMkLst>
            <pc:docMk/>
            <pc:sldMk cId="2062340624" sldId="277"/>
            <ac:spMk id="7" creationId="{386CFB7C-EA1A-41F9-BD89-E0D0D011C254}"/>
          </ac:spMkLst>
        </pc:spChg>
        <pc:spChg chg="add del mod">
          <ac:chgData name="Gnanvo, Kondo (kg6cq)" userId="cf2a00cd-5d4a-477d-a52f-af039bcf1853" providerId="ADAL" clId="{09FBF32A-7137-4D41-941A-567C42795670}" dt="2022-07-17T21:50:17.256" v="18621" actId="478"/>
          <ac:spMkLst>
            <pc:docMk/>
            <pc:sldMk cId="2062340624" sldId="277"/>
            <ac:spMk id="8" creationId="{57F54600-9AB2-46F0-9433-6273D72F17CB}"/>
          </ac:spMkLst>
        </pc:spChg>
        <pc:spChg chg="add del mod topLvl">
          <ac:chgData name="Gnanvo, Kondo (kg6cq)" userId="cf2a00cd-5d4a-477d-a52f-af039bcf1853" providerId="ADAL" clId="{09FBF32A-7137-4D41-941A-567C42795670}" dt="2022-07-17T21:30:50.588" v="18156" actId="478"/>
          <ac:spMkLst>
            <pc:docMk/>
            <pc:sldMk cId="2062340624" sldId="277"/>
            <ac:spMk id="9" creationId="{FDDAA97B-6E3B-40F5-89B4-20BB239D1E8C}"/>
          </ac:spMkLst>
        </pc:spChg>
        <pc:spChg chg="mod topLvl">
          <ac:chgData name="Gnanvo, Kondo (kg6cq)" userId="cf2a00cd-5d4a-477d-a52f-af039bcf1853" providerId="ADAL" clId="{09FBF32A-7137-4D41-941A-567C42795670}" dt="2022-07-22T01:35:46.606" v="32568" actId="113"/>
          <ac:spMkLst>
            <pc:docMk/>
            <pc:sldMk cId="2062340624" sldId="277"/>
            <ac:spMk id="12" creationId="{62016726-A7A5-42AA-A7D8-CCD0C52822C5}"/>
          </ac:spMkLst>
        </pc:spChg>
        <pc:spChg chg="del mod topLvl">
          <ac:chgData name="Gnanvo, Kondo (kg6cq)" userId="cf2a00cd-5d4a-477d-a52f-af039bcf1853" providerId="ADAL" clId="{09FBF32A-7137-4D41-941A-567C42795670}" dt="2022-07-17T21:30:07.948" v="18150" actId="478"/>
          <ac:spMkLst>
            <pc:docMk/>
            <pc:sldMk cId="2062340624" sldId="277"/>
            <ac:spMk id="13" creationId="{8566C556-D732-4D5F-A585-8263AA9EAA31}"/>
          </ac:spMkLst>
        </pc:spChg>
        <pc:spChg chg="add mod">
          <ac:chgData name="Gnanvo, Kondo (kg6cq)" userId="cf2a00cd-5d4a-477d-a52f-af039bcf1853" providerId="ADAL" clId="{09FBF32A-7137-4D41-941A-567C42795670}" dt="2022-07-22T01:35:13.798" v="32561" actId="207"/>
          <ac:spMkLst>
            <pc:docMk/>
            <pc:sldMk cId="2062340624" sldId="277"/>
            <ac:spMk id="14" creationId="{E690F5D9-5F5A-4127-801F-B5B09652CB3D}"/>
          </ac:spMkLst>
        </pc:spChg>
        <pc:spChg chg="mod">
          <ac:chgData name="Gnanvo, Kondo (kg6cq)" userId="cf2a00cd-5d4a-477d-a52f-af039bcf1853" providerId="ADAL" clId="{09FBF32A-7137-4D41-941A-567C42795670}" dt="2022-07-17T18:11:13.007" v="18059" actId="207"/>
          <ac:spMkLst>
            <pc:docMk/>
            <pc:sldMk cId="2062340624" sldId="277"/>
            <ac:spMk id="285" creationId="{00000000-0000-0000-0000-000000000000}"/>
          </ac:spMkLst>
        </pc:spChg>
        <pc:grpChg chg="add mod">
          <ac:chgData name="Gnanvo, Kondo (kg6cq)" userId="cf2a00cd-5d4a-477d-a52f-af039bcf1853" providerId="ADAL" clId="{09FBF32A-7137-4D41-941A-567C42795670}" dt="2022-07-22T01:20:40.302" v="32422" actId="1036"/>
          <ac:grpSpMkLst>
            <pc:docMk/>
            <pc:sldMk cId="2062340624" sldId="277"/>
            <ac:grpSpMk id="6" creationId="{CA9D2E1F-3CBD-4D43-ACC5-C09D64DDA52E}"/>
          </ac:grpSpMkLst>
        </pc:grpChg>
        <pc:grpChg chg="add del mod">
          <ac:chgData name="Gnanvo, Kondo (kg6cq)" userId="cf2a00cd-5d4a-477d-a52f-af039bcf1853" providerId="ADAL" clId="{09FBF32A-7137-4D41-941A-567C42795670}" dt="2022-07-17T21:29:11.752" v="18145" actId="165"/>
          <ac:grpSpMkLst>
            <pc:docMk/>
            <pc:sldMk cId="2062340624" sldId="277"/>
            <ac:grpSpMk id="7" creationId="{5054C909-B276-445D-ACC1-A2FBEA7BCB82}"/>
          </ac:grpSpMkLst>
        </pc:grpChg>
        <pc:grpChg chg="add del mod">
          <ac:chgData name="Gnanvo, Kondo (kg6cq)" userId="cf2a00cd-5d4a-477d-a52f-af039bcf1853" providerId="ADAL" clId="{09FBF32A-7137-4D41-941A-567C42795670}" dt="2022-07-17T21:29:18.587" v="18146" actId="165"/>
          <ac:grpSpMkLst>
            <pc:docMk/>
            <pc:sldMk cId="2062340624" sldId="277"/>
            <ac:grpSpMk id="11" creationId="{7E01357C-8347-490F-88E1-519E2486A801}"/>
          </ac:grpSpMkLst>
        </pc:grpChg>
        <pc:picChg chg="add del mod">
          <ac:chgData name="Gnanvo, Kondo (kg6cq)" userId="cf2a00cd-5d4a-477d-a52f-af039bcf1853" providerId="ADAL" clId="{09FBF32A-7137-4D41-941A-567C42795670}" dt="2022-07-17T16:43:08.693" v="15729" actId="478"/>
          <ac:picMkLst>
            <pc:docMk/>
            <pc:sldMk cId="2062340624" sldId="277"/>
            <ac:picMk id="3" creationId="{3204F63B-C014-4A90-A1C1-88D62AF37685}"/>
          </ac:picMkLst>
        </pc:picChg>
        <pc:picChg chg="del">
          <ac:chgData name="Gnanvo, Kondo (kg6cq)" userId="cf2a00cd-5d4a-477d-a52f-af039bcf1853" providerId="ADAL" clId="{09FBF32A-7137-4D41-941A-567C42795670}" dt="2022-07-14T22:54:23.573" v="15246" actId="478"/>
          <ac:picMkLst>
            <pc:docMk/>
            <pc:sldMk cId="2062340624" sldId="277"/>
            <ac:picMk id="3" creationId="{CC5FA556-549B-4054-A18D-A9D826AFA9A7}"/>
          </ac:picMkLst>
        </pc:picChg>
        <pc:picChg chg="add mod">
          <ac:chgData name="Gnanvo, Kondo (kg6cq)" userId="cf2a00cd-5d4a-477d-a52f-af039bcf1853" providerId="ADAL" clId="{09FBF32A-7137-4D41-941A-567C42795670}" dt="2022-07-17T22:03:19.039" v="18936" actId="164"/>
          <ac:picMkLst>
            <pc:docMk/>
            <pc:sldMk cId="2062340624" sldId="277"/>
            <ac:picMk id="4" creationId="{A5FD52D2-FEDA-489F-80E2-5FBB91AE5AC5}"/>
          </ac:picMkLst>
        </pc:picChg>
        <pc:picChg chg="add del mod">
          <ac:chgData name="Gnanvo, Kondo (kg6cq)" userId="cf2a00cd-5d4a-477d-a52f-af039bcf1853" providerId="ADAL" clId="{09FBF32A-7137-4D41-941A-567C42795670}" dt="2022-07-17T16:44:14.487" v="15733" actId="478"/>
          <ac:picMkLst>
            <pc:docMk/>
            <pc:sldMk cId="2062340624" sldId="277"/>
            <ac:picMk id="6" creationId="{32B067CE-23FD-4E6B-8860-48979855714D}"/>
          </ac:picMkLst>
        </pc:picChg>
        <pc:picChg chg="del">
          <ac:chgData name="Gnanvo, Kondo (kg6cq)" userId="cf2a00cd-5d4a-477d-a52f-af039bcf1853" providerId="ADAL" clId="{09FBF32A-7137-4D41-941A-567C42795670}" dt="2022-07-14T22:54:24.750" v="15247" actId="478"/>
          <ac:picMkLst>
            <pc:docMk/>
            <pc:sldMk cId="2062340624" sldId="277"/>
            <ac:picMk id="7" creationId="{C78B56D9-7FC2-46F1-AB8F-6D87F82B592B}"/>
          </ac:picMkLst>
        </pc:picChg>
      </pc:sldChg>
      <pc:sldChg chg="add del">
        <pc:chgData name="Gnanvo, Kondo (kg6cq)" userId="cf2a00cd-5d4a-477d-a52f-af039bcf1853" providerId="ADAL" clId="{09FBF32A-7137-4D41-941A-567C42795670}" dt="2022-07-17T22:03:29.416" v="18939" actId="2890"/>
        <pc:sldMkLst>
          <pc:docMk/>
          <pc:sldMk cId="948284198" sldId="278"/>
        </pc:sldMkLst>
      </pc:sldChg>
      <pc:sldChg chg="delSp modSp del mod">
        <pc:chgData name="Gnanvo, Kondo (kg6cq)" userId="cf2a00cd-5d4a-477d-a52f-af039bcf1853" providerId="ADAL" clId="{09FBF32A-7137-4D41-941A-567C42795670}" dt="2022-07-18T22:19:07.290" v="19910" actId="47"/>
        <pc:sldMkLst>
          <pc:docMk/>
          <pc:sldMk cId="3398962922" sldId="278"/>
        </pc:sldMkLst>
        <pc:spChg chg="mod">
          <ac:chgData name="Gnanvo, Kondo (kg6cq)" userId="cf2a00cd-5d4a-477d-a52f-af039bcf1853" providerId="ADAL" clId="{09FBF32A-7137-4D41-941A-567C42795670}" dt="2022-07-18T22:18:31.822" v="19906" actId="1076"/>
          <ac:spMkLst>
            <pc:docMk/>
            <pc:sldMk cId="3398962922" sldId="278"/>
            <ac:spMk id="5" creationId="{1A1D392D-EB94-4EA5-A86D-A883C12124B1}"/>
          </ac:spMkLst>
        </pc:spChg>
        <pc:spChg chg="mod">
          <ac:chgData name="Gnanvo, Kondo (kg6cq)" userId="cf2a00cd-5d4a-477d-a52f-af039bcf1853" providerId="ADAL" clId="{09FBF32A-7137-4D41-941A-567C42795670}" dt="2022-07-18T22:18:31.822" v="19906" actId="1076"/>
          <ac:spMkLst>
            <pc:docMk/>
            <pc:sldMk cId="3398962922" sldId="278"/>
            <ac:spMk id="6" creationId="{AABFBD8E-0309-4B71-BDED-E80F6C9B7B4F}"/>
          </ac:spMkLst>
        </pc:spChg>
        <pc:spChg chg="del">
          <ac:chgData name="Gnanvo, Kondo (kg6cq)" userId="cf2a00cd-5d4a-477d-a52f-af039bcf1853" providerId="ADAL" clId="{09FBF32A-7137-4D41-941A-567C42795670}" dt="2022-07-18T22:18:23.865" v="19905" actId="478"/>
          <ac:spMkLst>
            <pc:docMk/>
            <pc:sldMk cId="3398962922" sldId="278"/>
            <ac:spMk id="7" creationId="{62E101E9-D87A-4297-B465-2CC183512D0B}"/>
          </ac:spMkLst>
        </pc:spChg>
        <pc:spChg chg="del">
          <ac:chgData name="Gnanvo, Kondo (kg6cq)" userId="cf2a00cd-5d4a-477d-a52f-af039bcf1853" providerId="ADAL" clId="{09FBF32A-7137-4D41-941A-567C42795670}" dt="2022-07-18T22:15:56.578" v="19856" actId="478"/>
          <ac:spMkLst>
            <pc:docMk/>
            <pc:sldMk cId="3398962922" sldId="278"/>
            <ac:spMk id="40" creationId="{A01CE773-5A61-49C3-A542-44FF187EBA4B}"/>
          </ac:spMkLst>
        </pc:spChg>
        <pc:spChg chg="del">
          <ac:chgData name="Gnanvo, Kondo (kg6cq)" userId="cf2a00cd-5d4a-477d-a52f-af039bcf1853" providerId="ADAL" clId="{09FBF32A-7137-4D41-941A-567C42795670}" dt="2022-07-18T22:15:56.578" v="19856" actId="478"/>
          <ac:spMkLst>
            <pc:docMk/>
            <pc:sldMk cId="3398962922" sldId="278"/>
            <ac:spMk id="41" creationId="{32A09B0A-684F-4F5E-855D-64B6E882D7D7}"/>
          </ac:spMkLst>
        </pc:spChg>
        <pc:spChg chg="del">
          <ac:chgData name="Gnanvo, Kondo (kg6cq)" userId="cf2a00cd-5d4a-477d-a52f-af039bcf1853" providerId="ADAL" clId="{09FBF32A-7137-4D41-941A-567C42795670}" dt="2022-07-18T22:15:56.578" v="19856" actId="478"/>
          <ac:spMkLst>
            <pc:docMk/>
            <pc:sldMk cId="3398962922" sldId="278"/>
            <ac:spMk id="42" creationId="{C9AC1749-2913-4148-B46B-C3E4E2B8EBE6}"/>
          </ac:spMkLst>
        </pc:spChg>
        <pc:spChg chg="mod">
          <ac:chgData name="Gnanvo, Kondo (kg6cq)" userId="cf2a00cd-5d4a-477d-a52f-af039bcf1853" providerId="ADAL" clId="{09FBF32A-7137-4D41-941A-567C42795670}" dt="2022-07-18T22:15:49.764" v="19855" actId="6549"/>
          <ac:spMkLst>
            <pc:docMk/>
            <pc:sldMk cId="3398962922" sldId="278"/>
            <ac:spMk id="285" creationId="{00000000-0000-0000-0000-000000000000}"/>
          </ac:spMkLst>
        </pc:spChg>
        <pc:graphicFrameChg chg="mod modGraphic">
          <ac:chgData name="Gnanvo, Kondo (kg6cq)" userId="cf2a00cd-5d4a-477d-a52f-af039bcf1853" providerId="ADAL" clId="{09FBF32A-7137-4D41-941A-567C42795670}" dt="2022-07-18T22:17:57.700" v="19903" actId="20577"/>
          <ac:graphicFrameMkLst>
            <pc:docMk/>
            <pc:sldMk cId="3398962922" sldId="278"/>
            <ac:graphicFrameMk id="3" creationId="{2FF64065-2445-4E76-89C9-F31CCCF6E2A5}"/>
          </ac:graphicFrameMkLst>
        </pc:graphicFrameChg>
        <pc:graphicFrameChg chg="del">
          <ac:chgData name="Gnanvo, Kondo (kg6cq)" userId="cf2a00cd-5d4a-477d-a52f-af039bcf1853" providerId="ADAL" clId="{09FBF32A-7137-4D41-941A-567C42795670}" dt="2022-07-18T22:16:02.755" v="19857" actId="478"/>
          <ac:graphicFrameMkLst>
            <pc:docMk/>
            <pc:sldMk cId="3398962922" sldId="278"/>
            <ac:graphicFrameMk id="4" creationId="{5F23871E-19CE-49C6-A8D9-25A4204C1AC7}"/>
          </ac:graphicFrameMkLst>
        </pc:graphicFrameChg>
      </pc:sldChg>
      <pc:sldChg chg="addSp delSp modSp add mod ord">
        <pc:chgData name="Gnanvo, Kondo (kg6cq)" userId="cf2a00cd-5d4a-477d-a52f-af039bcf1853" providerId="ADAL" clId="{09FBF32A-7137-4D41-941A-567C42795670}" dt="2022-07-18T23:01:34.606" v="21450"/>
        <pc:sldMkLst>
          <pc:docMk/>
          <pc:sldMk cId="1441475450" sldId="279"/>
        </pc:sldMkLst>
        <pc:spChg chg="del">
          <ac:chgData name="Gnanvo, Kondo (kg6cq)" userId="cf2a00cd-5d4a-477d-a52f-af039bcf1853" providerId="ADAL" clId="{09FBF32A-7137-4D41-941A-567C42795670}" dt="2022-07-18T22:38:04.443" v="20547" actId="478"/>
          <ac:spMkLst>
            <pc:docMk/>
            <pc:sldMk cId="1441475450" sldId="279"/>
            <ac:spMk id="5" creationId="{E028DFC1-373B-4D48-BE93-13BD87E36313}"/>
          </ac:spMkLst>
        </pc:spChg>
        <pc:spChg chg="mod">
          <ac:chgData name="Gnanvo, Kondo (kg6cq)" userId="cf2a00cd-5d4a-477d-a52f-af039bcf1853" providerId="ADAL" clId="{09FBF32A-7137-4D41-941A-567C42795670}" dt="2022-07-18T22:46:42.828" v="20971" actId="1038"/>
          <ac:spMkLst>
            <pc:docMk/>
            <pc:sldMk cId="1441475450" sldId="279"/>
            <ac:spMk id="8" creationId="{3622B45F-6601-45F4-B049-F677B7387244}"/>
          </ac:spMkLst>
        </pc:spChg>
        <pc:spChg chg="add mod">
          <ac:chgData name="Gnanvo, Kondo (kg6cq)" userId="cf2a00cd-5d4a-477d-a52f-af039bcf1853" providerId="ADAL" clId="{09FBF32A-7137-4D41-941A-567C42795670}" dt="2022-07-18T22:46:48.074" v="20975" actId="1036"/>
          <ac:spMkLst>
            <pc:docMk/>
            <pc:sldMk cId="1441475450" sldId="279"/>
            <ac:spMk id="41" creationId="{AA45C481-97F8-421E-B1DA-B10631E4ED88}"/>
          </ac:spMkLst>
        </pc:spChg>
        <pc:spChg chg="add mod">
          <ac:chgData name="Gnanvo, Kondo (kg6cq)" userId="cf2a00cd-5d4a-477d-a52f-af039bcf1853" providerId="ADAL" clId="{09FBF32A-7137-4D41-941A-567C42795670}" dt="2022-07-18T23:00:57.577" v="21436" actId="1035"/>
          <ac:spMkLst>
            <pc:docMk/>
            <pc:sldMk cId="1441475450" sldId="279"/>
            <ac:spMk id="43" creationId="{1B12A2D8-2A5E-4CA6-83E4-C75CEB5A1854}"/>
          </ac:spMkLst>
        </pc:spChg>
        <pc:spChg chg="mod">
          <ac:chgData name="Gnanvo, Kondo (kg6cq)" userId="cf2a00cd-5d4a-477d-a52f-af039bcf1853" providerId="ADAL" clId="{09FBF32A-7137-4D41-941A-567C42795670}" dt="2022-07-18T22:22:19.834" v="20032" actId="6549"/>
          <ac:spMkLst>
            <pc:docMk/>
            <pc:sldMk cId="1441475450" sldId="279"/>
            <ac:spMk id="285" creationId="{00000000-0000-0000-0000-000000000000}"/>
          </ac:spMkLst>
        </pc:spChg>
        <pc:grpChg chg="add mod ord">
          <ac:chgData name="Gnanvo, Kondo (kg6cq)" userId="cf2a00cd-5d4a-477d-a52f-af039bcf1853" providerId="ADAL" clId="{09FBF32A-7137-4D41-941A-567C42795670}" dt="2022-07-18T22:41:16.612" v="20583" actId="555"/>
          <ac:grpSpMkLst>
            <pc:docMk/>
            <pc:sldMk cId="1441475450" sldId="279"/>
            <ac:grpSpMk id="11" creationId="{3DFBB703-677F-46DE-B9AF-F3EE0DF15522}"/>
          </ac:grpSpMkLst>
        </pc:grpChg>
        <pc:grpChg chg="del">
          <ac:chgData name="Gnanvo, Kondo (kg6cq)" userId="cf2a00cd-5d4a-477d-a52f-af039bcf1853" providerId="ADAL" clId="{09FBF32A-7137-4D41-941A-567C42795670}" dt="2022-07-18T22:38:01.921" v="20546" actId="478"/>
          <ac:grpSpMkLst>
            <pc:docMk/>
            <pc:sldMk cId="1441475450" sldId="279"/>
            <ac:grpSpMk id="13" creationId="{C7C26EC2-C724-4416-A51A-82A210EA6B2A}"/>
          </ac:grpSpMkLst>
        </pc:grpChg>
        <pc:grpChg chg="mod">
          <ac:chgData name="Gnanvo, Kondo (kg6cq)" userId="cf2a00cd-5d4a-477d-a52f-af039bcf1853" providerId="ADAL" clId="{09FBF32A-7137-4D41-941A-567C42795670}" dt="2022-07-18T22:41:16.612" v="20583" actId="555"/>
          <ac:grpSpMkLst>
            <pc:docMk/>
            <pc:sldMk cId="1441475450" sldId="279"/>
            <ac:grpSpMk id="14" creationId="{7AEA9CFA-6E99-48A4-8A94-605D49A37317}"/>
          </ac:grpSpMkLst>
        </pc:grpChg>
        <pc:graphicFrameChg chg="mod modGraphic">
          <ac:chgData name="Gnanvo, Kondo (kg6cq)" userId="cf2a00cd-5d4a-477d-a52f-af039bcf1853" providerId="ADAL" clId="{09FBF32A-7137-4D41-941A-567C42795670}" dt="2022-07-18T23:01:02.545" v="21439" actId="1035"/>
          <ac:graphicFrameMkLst>
            <pc:docMk/>
            <pc:sldMk cId="1441475450" sldId="279"/>
            <ac:graphicFrameMk id="72" creationId="{C7150F72-5CCF-4D3E-BC93-2A1FE7EC800D}"/>
          </ac:graphicFrameMkLst>
        </pc:graphicFrameChg>
        <pc:picChg chg="add del mod">
          <ac:chgData name="Gnanvo, Kondo (kg6cq)" userId="cf2a00cd-5d4a-477d-a52f-af039bcf1853" providerId="ADAL" clId="{09FBF32A-7137-4D41-941A-567C42795670}" dt="2022-07-18T22:38:59.817" v="20551" actId="478"/>
          <ac:picMkLst>
            <pc:docMk/>
            <pc:sldMk cId="1441475450" sldId="279"/>
            <ac:picMk id="6" creationId="{6DC542E9-9E3F-41B5-86A6-54D81E892787}"/>
          </ac:picMkLst>
        </pc:picChg>
        <pc:picChg chg="add mod">
          <ac:chgData name="Gnanvo, Kondo (kg6cq)" userId="cf2a00cd-5d4a-477d-a52f-af039bcf1853" providerId="ADAL" clId="{09FBF32A-7137-4D41-941A-567C42795670}" dt="2022-07-18T22:40:22.719" v="20571" actId="164"/>
          <ac:picMkLst>
            <pc:docMk/>
            <pc:sldMk cId="1441475450" sldId="279"/>
            <ac:picMk id="7" creationId="{1FAA7A82-702C-4EBE-8AA4-D72183AD56A1}"/>
          </ac:picMkLst>
        </pc:picChg>
        <pc:cxnChg chg="del">
          <ac:chgData name="Gnanvo, Kondo (kg6cq)" userId="cf2a00cd-5d4a-477d-a52f-af039bcf1853" providerId="ADAL" clId="{09FBF32A-7137-4D41-941A-567C42795670}" dt="2022-07-18T22:38:04.443" v="20547" actId="478"/>
          <ac:cxnSpMkLst>
            <pc:docMk/>
            <pc:sldMk cId="1441475450" sldId="279"/>
            <ac:cxnSpMk id="3" creationId="{CCC322C8-EDC9-4604-B449-644320425721}"/>
          </ac:cxnSpMkLst>
        </pc:cxnChg>
      </pc:sldChg>
      <pc:sldChg chg="delSp modSp add mod">
        <pc:chgData name="Gnanvo, Kondo (kg6cq)" userId="cf2a00cd-5d4a-477d-a52f-af039bcf1853" providerId="ADAL" clId="{09FBF32A-7137-4D41-941A-567C42795670}" dt="2022-07-21T04:44:09.742" v="30326" actId="403"/>
        <pc:sldMkLst>
          <pc:docMk/>
          <pc:sldMk cId="1654096707" sldId="280"/>
        </pc:sldMkLst>
        <pc:spChg chg="del">
          <ac:chgData name="Gnanvo, Kondo (kg6cq)" userId="cf2a00cd-5d4a-477d-a52f-af039bcf1853" providerId="ADAL" clId="{09FBF32A-7137-4D41-941A-567C42795670}" dt="2022-07-18T23:01:23.428" v="21441" actId="478"/>
          <ac:spMkLst>
            <pc:docMk/>
            <pc:sldMk cId="1654096707" sldId="280"/>
            <ac:spMk id="6" creationId="{F4867C91-F8EE-4E2C-8572-CB36775F5BE5}"/>
          </ac:spMkLst>
        </pc:spChg>
        <pc:spChg chg="mod">
          <ac:chgData name="Gnanvo, Kondo (kg6cq)" userId="cf2a00cd-5d4a-477d-a52f-af039bcf1853" providerId="ADAL" clId="{09FBF32A-7137-4D41-941A-567C42795670}" dt="2022-07-21T04:44:09.742" v="30326" actId="403"/>
          <ac:spMkLst>
            <pc:docMk/>
            <pc:sldMk cId="1654096707" sldId="280"/>
            <ac:spMk id="285" creationId="{00000000-0000-0000-0000-000000000000}"/>
          </ac:spMkLst>
        </pc:spChg>
      </pc:sldChg>
      <pc:sldChg chg="addSp modSp add mod">
        <pc:chgData name="Gnanvo, Kondo (kg6cq)" userId="cf2a00cd-5d4a-477d-a52f-af039bcf1853" providerId="ADAL" clId="{09FBF32A-7137-4D41-941A-567C42795670}" dt="2022-07-22T01:36:42.331" v="32583" actId="207"/>
        <pc:sldMkLst>
          <pc:docMk/>
          <pc:sldMk cId="3627733750" sldId="281"/>
        </pc:sldMkLst>
        <pc:spChg chg="mod">
          <ac:chgData name="Gnanvo, Kondo (kg6cq)" userId="cf2a00cd-5d4a-477d-a52f-af039bcf1853" providerId="ADAL" clId="{09FBF32A-7137-4D41-941A-567C42795670}" dt="2022-07-22T01:36:29.784" v="32578" actId="207"/>
          <ac:spMkLst>
            <pc:docMk/>
            <pc:sldMk cId="3627733750" sldId="281"/>
            <ac:spMk id="6" creationId="{F4867C91-F8EE-4E2C-8572-CB36775F5BE5}"/>
          </ac:spMkLst>
        </pc:spChg>
        <pc:spChg chg="add mod">
          <ac:chgData name="Gnanvo, Kondo (kg6cq)" userId="cf2a00cd-5d4a-477d-a52f-af039bcf1853" providerId="ADAL" clId="{09FBF32A-7137-4D41-941A-567C42795670}" dt="2022-07-22T01:36:42.331" v="32583" actId="207"/>
          <ac:spMkLst>
            <pc:docMk/>
            <pc:sldMk cId="3627733750" sldId="281"/>
            <ac:spMk id="7" creationId="{E15C3D11-0CBA-499F-8789-41315B53E963}"/>
          </ac:spMkLst>
        </pc:spChg>
        <pc:spChg chg="mod">
          <ac:chgData name="Gnanvo, Kondo (kg6cq)" userId="cf2a00cd-5d4a-477d-a52f-af039bcf1853" providerId="ADAL" clId="{09FBF32A-7137-4D41-941A-567C42795670}" dt="2022-07-22T00:26:47.360" v="30931" actId="20577"/>
          <ac:spMkLst>
            <pc:docMk/>
            <pc:sldMk cId="3627733750" sldId="281"/>
            <ac:spMk id="285" creationId="{00000000-0000-0000-0000-000000000000}"/>
          </ac:spMkLst>
        </pc:spChg>
      </pc:sldChg>
      <pc:sldChg chg="modSp add del mod ord">
        <pc:chgData name="Gnanvo, Kondo (kg6cq)" userId="cf2a00cd-5d4a-477d-a52f-af039bcf1853" providerId="ADAL" clId="{09FBF32A-7137-4D41-941A-567C42795670}" dt="2022-07-22T00:28:35.066" v="30961" actId="47"/>
        <pc:sldMkLst>
          <pc:docMk/>
          <pc:sldMk cId="1486433316" sldId="282"/>
        </pc:sldMkLst>
        <pc:spChg chg="mod">
          <ac:chgData name="Gnanvo, Kondo (kg6cq)" userId="cf2a00cd-5d4a-477d-a52f-af039bcf1853" providerId="ADAL" clId="{09FBF32A-7137-4D41-941A-567C42795670}" dt="2022-07-22T00:16:21.355" v="30625" actId="2710"/>
          <ac:spMkLst>
            <pc:docMk/>
            <pc:sldMk cId="1486433316" sldId="282"/>
            <ac:spMk id="6" creationId="{F4867C91-F8EE-4E2C-8572-CB36775F5BE5}"/>
          </ac:spMkLst>
        </pc:spChg>
        <pc:spChg chg="mod">
          <ac:chgData name="Gnanvo, Kondo (kg6cq)" userId="cf2a00cd-5d4a-477d-a52f-af039bcf1853" providerId="ADAL" clId="{09FBF32A-7137-4D41-941A-567C42795670}" dt="2022-07-21T04:23:11.893" v="29742" actId="20577"/>
          <ac:spMkLst>
            <pc:docMk/>
            <pc:sldMk cId="1486433316" sldId="282"/>
            <ac:spMk id="285" creationId="{00000000-0000-0000-0000-000000000000}"/>
          </ac:spMkLst>
        </pc:spChg>
      </pc:sldChg>
      <pc:sldChg chg="del">
        <pc:chgData name="Gnanvo, Kondo (kg6cq)" userId="cf2a00cd-5d4a-477d-a52f-af039bcf1853" providerId="ADAL" clId="{09FBF32A-7137-4D41-941A-567C42795670}" dt="2022-07-18T23:36:36.473" v="22986" actId="47"/>
        <pc:sldMkLst>
          <pc:docMk/>
          <pc:sldMk cId="4122332832" sldId="282"/>
        </pc:sldMkLst>
      </pc:sldChg>
      <pc:sldChg chg="addSp delSp modSp add mod ord">
        <pc:chgData name="Gnanvo, Kondo (kg6cq)" userId="cf2a00cd-5d4a-477d-a52f-af039bcf1853" providerId="ADAL" clId="{09FBF32A-7137-4D41-941A-567C42795670}" dt="2022-07-22T01:33:52.950" v="32532" actId="113"/>
        <pc:sldMkLst>
          <pc:docMk/>
          <pc:sldMk cId="1096312180" sldId="283"/>
        </pc:sldMkLst>
        <pc:spChg chg="add mod">
          <ac:chgData name="Gnanvo, Kondo (kg6cq)" userId="cf2a00cd-5d4a-477d-a52f-af039bcf1853" providerId="ADAL" clId="{09FBF32A-7137-4D41-941A-567C42795670}" dt="2022-07-22T01:33:52.950" v="32532" actId="113"/>
          <ac:spMkLst>
            <pc:docMk/>
            <pc:sldMk cId="1096312180" sldId="283"/>
            <ac:spMk id="5" creationId="{7F68C342-6603-441F-9A18-511D23141944}"/>
          </ac:spMkLst>
        </pc:spChg>
        <pc:spChg chg="del">
          <ac:chgData name="Gnanvo, Kondo (kg6cq)" userId="cf2a00cd-5d4a-477d-a52f-af039bcf1853" providerId="ADAL" clId="{09FBF32A-7137-4D41-941A-567C42795670}" dt="2022-07-19T20:13:08.510" v="26404" actId="478"/>
          <ac:spMkLst>
            <pc:docMk/>
            <pc:sldMk cId="1096312180" sldId="283"/>
            <ac:spMk id="6" creationId="{F4867C91-F8EE-4E2C-8572-CB36775F5BE5}"/>
          </ac:spMkLst>
        </pc:spChg>
        <pc:spChg chg="mod">
          <ac:chgData name="Gnanvo, Kondo (kg6cq)" userId="cf2a00cd-5d4a-477d-a52f-af039bcf1853" providerId="ADAL" clId="{09FBF32A-7137-4D41-941A-567C42795670}" dt="2022-07-18T23:41:38.677" v="23189" actId="6549"/>
          <ac:spMkLst>
            <pc:docMk/>
            <pc:sldMk cId="1096312180" sldId="283"/>
            <ac:spMk id="285" creationId="{00000000-0000-0000-0000-000000000000}"/>
          </ac:spMkLst>
        </pc:spChg>
      </pc:sldChg>
      <pc:sldChg chg="addSp delSp modSp add mod ord">
        <pc:chgData name="Gnanvo, Kondo (kg6cq)" userId="cf2a00cd-5d4a-477d-a52f-af039bcf1853" providerId="ADAL" clId="{09FBF32A-7137-4D41-941A-567C42795670}" dt="2022-07-22T01:36:51.889" v="32585" actId="207"/>
        <pc:sldMkLst>
          <pc:docMk/>
          <pc:sldMk cId="436635118" sldId="284"/>
        </pc:sldMkLst>
        <pc:spChg chg="add mod">
          <ac:chgData name="Gnanvo, Kondo (kg6cq)" userId="cf2a00cd-5d4a-477d-a52f-af039bcf1853" providerId="ADAL" clId="{09FBF32A-7137-4D41-941A-567C42795670}" dt="2022-07-22T01:36:51.889" v="32585" actId="207"/>
          <ac:spMkLst>
            <pc:docMk/>
            <pc:sldMk cId="436635118" sldId="284"/>
            <ac:spMk id="5" creationId="{8BD59B37-EBB9-4499-8EE2-B46770A67CBD}"/>
          </ac:spMkLst>
        </pc:spChg>
        <pc:spChg chg="del">
          <ac:chgData name="Gnanvo, Kondo (kg6cq)" userId="cf2a00cd-5d4a-477d-a52f-af039bcf1853" providerId="ADAL" clId="{09FBF32A-7137-4D41-941A-567C42795670}" dt="2022-07-19T20:14:24.595" v="26428" actId="478"/>
          <ac:spMkLst>
            <pc:docMk/>
            <pc:sldMk cId="436635118" sldId="284"/>
            <ac:spMk id="6" creationId="{F4867C91-F8EE-4E2C-8572-CB36775F5BE5}"/>
          </ac:spMkLst>
        </pc:spChg>
        <pc:spChg chg="mod">
          <ac:chgData name="Gnanvo, Kondo (kg6cq)" userId="cf2a00cd-5d4a-477d-a52f-af039bcf1853" providerId="ADAL" clId="{09FBF32A-7137-4D41-941A-567C42795670}" dt="2022-07-22T00:27:53.591" v="30959" actId="207"/>
          <ac:spMkLst>
            <pc:docMk/>
            <pc:sldMk cId="436635118" sldId="284"/>
            <ac:spMk id="285" creationId="{00000000-0000-0000-0000-000000000000}"/>
          </ac:spMkLst>
        </pc:spChg>
      </pc:sldChg>
      <pc:sldChg chg="delSp modSp add mod">
        <pc:chgData name="Gnanvo, Kondo (kg6cq)" userId="cf2a00cd-5d4a-477d-a52f-af039bcf1853" providerId="ADAL" clId="{09FBF32A-7137-4D41-941A-567C42795670}" dt="2022-07-22T01:22:24.376" v="32442" actId="1035"/>
        <pc:sldMkLst>
          <pc:docMk/>
          <pc:sldMk cId="1520491719" sldId="285"/>
        </pc:sldMkLst>
        <pc:spChg chg="del">
          <ac:chgData name="Gnanvo, Kondo (kg6cq)" userId="cf2a00cd-5d4a-477d-a52f-af039bcf1853" providerId="ADAL" clId="{09FBF32A-7137-4D41-941A-567C42795670}" dt="2022-07-19T20:14:51.774" v="26431" actId="478"/>
          <ac:spMkLst>
            <pc:docMk/>
            <pc:sldMk cId="1520491719" sldId="285"/>
            <ac:spMk id="6" creationId="{F4867C91-F8EE-4E2C-8572-CB36775F5BE5}"/>
          </ac:spMkLst>
        </pc:spChg>
        <pc:spChg chg="mod">
          <ac:chgData name="Gnanvo, Kondo (kg6cq)" userId="cf2a00cd-5d4a-477d-a52f-af039bcf1853" providerId="ADAL" clId="{09FBF32A-7137-4D41-941A-567C42795670}" dt="2022-07-18T23:44:15.157" v="23321" actId="20577"/>
          <ac:spMkLst>
            <pc:docMk/>
            <pc:sldMk cId="1520491719" sldId="285"/>
            <ac:spMk id="285" creationId="{00000000-0000-0000-0000-000000000000}"/>
          </ac:spMkLst>
        </pc:spChg>
        <pc:picChg chg="mod">
          <ac:chgData name="Gnanvo, Kondo (kg6cq)" userId="cf2a00cd-5d4a-477d-a52f-af039bcf1853" providerId="ADAL" clId="{09FBF32A-7137-4D41-941A-567C42795670}" dt="2022-07-22T01:22:24.376" v="32442" actId="1035"/>
          <ac:picMkLst>
            <pc:docMk/>
            <pc:sldMk cId="1520491719" sldId="285"/>
            <ac:picMk id="6" creationId="{36B81EF5-43CA-45BF-BF67-0B55B60931EE}"/>
          </ac:picMkLst>
        </pc:picChg>
        <pc:picChg chg="mod">
          <ac:chgData name="Gnanvo, Kondo (kg6cq)" userId="cf2a00cd-5d4a-477d-a52f-af039bcf1853" providerId="ADAL" clId="{09FBF32A-7137-4D41-941A-567C42795670}" dt="2022-07-22T00:14:17.389" v="30609" actId="1076"/>
          <ac:picMkLst>
            <pc:docMk/>
            <pc:sldMk cId="1520491719" sldId="285"/>
            <ac:picMk id="8" creationId="{A36D4274-47EF-466F-A718-F045D9252B07}"/>
          </ac:picMkLst>
        </pc:picChg>
      </pc:sldChg>
      <pc:sldChg chg="addSp delSp modSp add mod">
        <pc:chgData name="Gnanvo, Kondo (kg6cq)" userId="cf2a00cd-5d4a-477d-a52f-af039bcf1853" providerId="ADAL" clId="{09FBF32A-7137-4D41-941A-567C42795670}" dt="2022-07-22T01:34:37.277" v="32547" actId="113"/>
        <pc:sldMkLst>
          <pc:docMk/>
          <pc:sldMk cId="447848458" sldId="286"/>
        </pc:sldMkLst>
        <pc:spChg chg="del mod">
          <ac:chgData name="Gnanvo, Kondo (kg6cq)" userId="cf2a00cd-5d4a-477d-a52f-af039bcf1853" providerId="ADAL" clId="{09FBF32A-7137-4D41-941A-567C42795670}" dt="2022-07-20T12:37:51.244" v="26458" actId="478"/>
          <ac:spMkLst>
            <pc:docMk/>
            <pc:sldMk cId="447848458" sldId="286"/>
            <ac:spMk id="4" creationId="{E23017E8-794F-45BE-83A8-9DF6E7A2BA1D}"/>
          </ac:spMkLst>
        </pc:spChg>
        <pc:spChg chg="mod">
          <ac:chgData name="Gnanvo, Kondo (kg6cq)" userId="cf2a00cd-5d4a-477d-a52f-af039bcf1853" providerId="ADAL" clId="{09FBF32A-7137-4D41-941A-567C42795670}" dt="2022-07-20T13:24:30.936" v="27243" actId="1076"/>
          <ac:spMkLst>
            <pc:docMk/>
            <pc:sldMk cId="447848458" sldId="286"/>
            <ac:spMk id="64" creationId="{C4EA0928-D0D7-4B99-B64C-FB043B83DCFB}"/>
          </ac:spMkLst>
        </pc:spChg>
        <pc:spChg chg="add mod">
          <ac:chgData name="Gnanvo, Kondo (kg6cq)" userId="cf2a00cd-5d4a-477d-a52f-af039bcf1853" providerId="ADAL" clId="{09FBF32A-7137-4D41-941A-567C42795670}" dt="2022-07-22T01:34:37.277" v="32547" actId="113"/>
          <ac:spMkLst>
            <pc:docMk/>
            <pc:sldMk cId="447848458" sldId="286"/>
            <ac:spMk id="71" creationId="{00FF6067-253F-4471-8085-B4484C27362A}"/>
          </ac:spMkLst>
        </pc:spChg>
        <pc:spChg chg="add del mod">
          <ac:chgData name="Gnanvo, Kondo (kg6cq)" userId="cf2a00cd-5d4a-477d-a52f-af039bcf1853" providerId="ADAL" clId="{09FBF32A-7137-4D41-941A-567C42795670}" dt="2022-07-20T13:29:56.933" v="27567" actId="478"/>
          <ac:spMkLst>
            <pc:docMk/>
            <pc:sldMk cId="447848458" sldId="286"/>
            <ac:spMk id="72" creationId="{44AEBDD7-A3CC-46F3-A994-8895424DC434}"/>
          </ac:spMkLst>
        </pc:spChg>
        <pc:spChg chg="add mod">
          <ac:chgData name="Gnanvo, Kondo (kg6cq)" userId="cf2a00cd-5d4a-477d-a52f-af039bcf1853" providerId="ADAL" clId="{09FBF32A-7137-4D41-941A-567C42795670}" dt="2022-07-22T01:34:33.283" v="32545" actId="207"/>
          <ac:spMkLst>
            <pc:docMk/>
            <pc:sldMk cId="447848458" sldId="286"/>
            <ac:spMk id="73" creationId="{CB394B0E-180B-44B9-B05D-A9FCEB9D0B81}"/>
          </ac:spMkLst>
        </pc:spChg>
        <pc:spChg chg="mod">
          <ac:chgData name="Gnanvo, Kondo (kg6cq)" userId="cf2a00cd-5d4a-477d-a52f-af039bcf1853" providerId="ADAL" clId="{09FBF32A-7137-4D41-941A-567C42795670}" dt="2022-07-20T13:39:43.958" v="27906" actId="20577"/>
          <ac:spMkLst>
            <pc:docMk/>
            <pc:sldMk cId="447848458" sldId="286"/>
            <ac:spMk id="285" creationId="{00000000-0000-0000-0000-000000000000}"/>
          </ac:spMkLst>
        </pc:spChg>
        <pc:grpChg chg="del mod topLvl">
          <ac:chgData name="Gnanvo, Kondo (kg6cq)" userId="cf2a00cd-5d4a-477d-a52f-af039bcf1853" providerId="ADAL" clId="{09FBF32A-7137-4D41-941A-567C42795670}" dt="2022-07-20T12:37:36.437" v="26454" actId="478"/>
          <ac:grpSpMkLst>
            <pc:docMk/>
            <pc:sldMk cId="447848458" sldId="286"/>
            <ac:grpSpMk id="6" creationId="{DE7A40CC-34FD-4451-B028-3ECF83BB6F3D}"/>
          </ac:grpSpMkLst>
        </pc:grpChg>
        <pc:grpChg chg="del mod">
          <ac:chgData name="Gnanvo, Kondo (kg6cq)" userId="cf2a00cd-5d4a-477d-a52f-af039bcf1853" providerId="ADAL" clId="{09FBF32A-7137-4D41-941A-567C42795670}" dt="2022-07-20T12:37:33.083" v="26453" actId="165"/>
          <ac:grpSpMkLst>
            <pc:docMk/>
            <pc:sldMk cId="447848458" sldId="286"/>
            <ac:grpSpMk id="8" creationId="{DA1260D3-6D0B-454B-8C64-B5BF58FAF6F8}"/>
          </ac:grpSpMkLst>
        </pc:grpChg>
        <pc:grpChg chg="del mod topLvl">
          <ac:chgData name="Gnanvo, Kondo (kg6cq)" userId="cf2a00cd-5d4a-477d-a52f-af039bcf1853" providerId="ADAL" clId="{09FBF32A-7137-4D41-941A-567C42795670}" dt="2022-07-20T13:14:42.758" v="27067" actId="478"/>
          <ac:grpSpMkLst>
            <pc:docMk/>
            <pc:sldMk cId="447848458" sldId="286"/>
            <ac:grpSpMk id="18" creationId="{31BC6E13-2837-41D7-8DFD-BBF3924089D7}"/>
          </ac:grpSpMkLst>
        </pc:grpChg>
        <pc:grpChg chg="add mod">
          <ac:chgData name="Gnanvo, Kondo (kg6cq)" userId="cf2a00cd-5d4a-477d-a52f-af039bcf1853" providerId="ADAL" clId="{09FBF32A-7137-4D41-941A-567C42795670}" dt="2022-07-20T13:16:13.396" v="27111" actId="1035"/>
          <ac:grpSpMkLst>
            <pc:docMk/>
            <pc:sldMk cId="447848458" sldId="286"/>
            <ac:grpSpMk id="42" creationId="{B25F9791-647F-4202-8936-2DC27D5A2546}"/>
          </ac:grpSpMkLst>
        </pc:grpChg>
        <pc:grpChg chg="add mod">
          <ac:chgData name="Gnanvo, Kondo (kg6cq)" userId="cf2a00cd-5d4a-477d-a52f-af039bcf1853" providerId="ADAL" clId="{09FBF32A-7137-4D41-941A-567C42795670}" dt="2022-07-20T13:16:13.396" v="27111" actId="1035"/>
          <ac:grpSpMkLst>
            <pc:docMk/>
            <pc:sldMk cId="447848458" sldId="286"/>
            <ac:grpSpMk id="62" creationId="{74EA8773-64C9-4118-99C8-5B94635C5FFE}"/>
          </ac:grpSpMkLst>
        </pc:grpChg>
        <pc:picChg chg="mod">
          <ac:chgData name="Gnanvo, Kondo (kg6cq)" userId="cf2a00cd-5d4a-477d-a52f-af039bcf1853" providerId="ADAL" clId="{09FBF32A-7137-4D41-941A-567C42795670}" dt="2022-07-20T12:38:01.380" v="26460" actId="1076"/>
          <ac:picMkLst>
            <pc:docMk/>
            <pc:sldMk cId="447848458" sldId="286"/>
            <ac:picMk id="19" creationId="{EFE6B18B-BE72-44A3-98D2-C312697BE9F4}"/>
          </ac:picMkLst>
        </pc:picChg>
      </pc:sldChg>
      <pc:sldChg chg="addSp delSp modSp add mod">
        <pc:chgData name="Gnanvo, Kondo (kg6cq)" userId="cf2a00cd-5d4a-477d-a52f-af039bcf1853" providerId="ADAL" clId="{09FBF32A-7137-4D41-941A-567C42795670}" dt="2022-07-22T00:40:10.987" v="31084" actId="1076"/>
        <pc:sldMkLst>
          <pc:docMk/>
          <pc:sldMk cId="741354152" sldId="287"/>
        </pc:sldMkLst>
        <pc:spChg chg="add mod">
          <ac:chgData name="Gnanvo, Kondo (kg6cq)" userId="cf2a00cd-5d4a-477d-a52f-af039bcf1853" providerId="ADAL" clId="{09FBF32A-7137-4D41-941A-567C42795670}" dt="2022-07-22T00:38:37.917" v="31082" actId="1076"/>
          <ac:spMkLst>
            <pc:docMk/>
            <pc:sldMk cId="741354152" sldId="287"/>
            <ac:spMk id="5" creationId="{E3F28168-E4BD-41DF-A4E3-BF8E97ADBEC4}"/>
          </ac:spMkLst>
        </pc:spChg>
        <pc:spChg chg="del mod">
          <ac:chgData name="Gnanvo, Kondo (kg6cq)" userId="cf2a00cd-5d4a-477d-a52f-af039bcf1853" providerId="ADAL" clId="{09FBF32A-7137-4D41-941A-567C42795670}" dt="2022-07-20T13:42:33.525" v="27919" actId="478"/>
          <ac:spMkLst>
            <pc:docMk/>
            <pc:sldMk cId="741354152" sldId="287"/>
            <ac:spMk id="43" creationId="{1B12A2D8-2A5E-4CA6-83E4-C75CEB5A1854}"/>
          </ac:spMkLst>
        </pc:spChg>
        <pc:spChg chg="mod">
          <ac:chgData name="Gnanvo, Kondo (kg6cq)" userId="cf2a00cd-5d4a-477d-a52f-af039bcf1853" providerId="ADAL" clId="{09FBF32A-7137-4D41-941A-567C42795670}" dt="2022-07-20T13:44:03.741" v="27944" actId="20577"/>
          <ac:spMkLst>
            <pc:docMk/>
            <pc:sldMk cId="741354152" sldId="287"/>
            <ac:spMk id="285" creationId="{00000000-0000-0000-0000-000000000000}"/>
          </ac:spMkLst>
        </pc:spChg>
        <pc:grpChg chg="del mod">
          <ac:chgData name="Gnanvo, Kondo (kg6cq)" userId="cf2a00cd-5d4a-477d-a52f-af039bcf1853" providerId="ADAL" clId="{09FBF32A-7137-4D41-941A-567C42795670}" dt="2022-07-20T13:42:33.525" v="27919" actId="478"/>
          <ac:grpSpMkLst>
            <pc:docMk/>
            <pc:sldMk cId="741354152" sldId="287"/>
            <ac:grpSpMk id="11" creationId="{3DFBB703-677F-46DE-B9AF-F3EE0DF15522}"/>
          </ac:grpSpMkLst>
        </pc:grpChg>
        <pc:grpChg chg="del">
          <ac:chgData name="Gnanvo, Kondo (kg6cq)" userId="cf2a00cd-5d4a-477d-a52f-af039bcf1853" providerId="ADAL" clId="{09FBF32A-7137-4D41-941A-567C42795670}" dt="2022-07-20T13:42:33.525" v="27919" actId="478"/>
          <ac:grpSpMkLst>
            <pc:docMk/>
            <pc:sldMk cId="741354152" sldId="287"/>
            <ac:grpSpMk id="14" creationId="{7AEA9CFA-6E99-48A4-8A94-605D49A37317}"/>
          </ac:grpSpMkLst>
        </pc:grpChg>
        <pc:graphicFrameChg chg="del mod">
          <ac:chgData name="Gnanvo, Kondo (kg6cq)" userId="cf2a00cd-5d4a-477d-a52f-af039bcf1853" providerId="ADAL" clId="{09FBF32A-7137-4D41-941A-567C42795670}" dt="2022-07-20T13:42:33.525" v="27919" actId="478"/>
          <ac:graphicFrameMkLst>
            <pc:docMk/>
            <pc:sldMk cId="741354152" sldId="287"/>
            <ac:graphicFrameMk id="72" creationId="{C7150F72-5CCF-4D3E-BC93-2A1FE7EC800D}"/>
          </ac:graphicFrameMkLst>
        </pc:graphicFrameChg>
        <pc:picChg chg="add mod modCrop">
          <ac:chgData name="Gnanvo, Kondo (kg6cq)" userId="cf2a00cd-5d4a-477d-a52f-af039bcf1853" providerId="ADAL" clId="{09FBF32A-7137-4D41-941A-567C42795670}" dt="2022-07-22T00:40:10.987" v="31084" actId="1076"/>
          <ac:picMkLst>
            <pc:docMk/>
            <pc:sldMk cId="741354152" sldId="287"/>
            <ac:picMk id="3" creationId="{67680F3D-B462-43E6-9FD8-4EC7DD940931}"/>
          </ac:picMkLst>
        </pc:picChg>
        <pc:cxnChg chg="mod">
          <ac:chgData name="Gnanvo, Kondo (kg6cq)" userId="cf2a00cd-5d4a-477d-a52f-af039bcf1853" providerId="ADAL" clId="{09FBF32A-7137-4D41-941A-567C42795670}" dt="2022-07-20T13:42:33.525" v="27919" actId="478"/>
          <ac:cxnSpMkLst>
            <pc:docMk/>
            <pc:sldMk cId="741354152" sldId="287"/>
            <ac:cxnSpMk id="9" creationId="{44221047-C69C-49E2-BEE6-F627891BD57F}"/>
          </ac:cxnSpMkLst>
        </pc:cxnChg>
      </pc:sldChg>
      <pc:sldChg chg="modSp mod">
        <pc:chgData name="Gnanvo, Kondo (kg6cq)" userId="cf2a00cd-5d4a-477d-a52f-af039bcf1853" providerId="ADAL" clId="{09FBF32A-7137-4D41-941A-567C42795670}" dt="2022-07-22T00:14:29.942" v="30623" actId="1038"/>
        <pc:sldMkLst>
          <pc:docMk/>
          <pc:sldMk cId="4179169142" sldId="288"/>
        </pc:sldMkLst>
        <pc:picChg chg="mod">
          <ac:chgData name="Gnanvo, Kondo (kg6cq)" userId="cf2a00cd-5d4a-477d-a52f-af039bcf1853" providerId="ADAL" clId="{09FBF32A-7137-4D41-941A-567C42795670}" dt="2022-07-22T00:14:29.942" v="30623" actId="1038"/>
          <ac:picMkLst>
            <pc:docMk/>
            <pc:sldMk cId="4179169142" sldId="288"/>
            <ac:picMk id="4" creationId="{E13AFAC0-A379-4F0A-B0E9-6F8646A04C14}"/>
          </ac:picMkLst>
        </pc:picChg>
        <pc:picChg chg="mod">
          <ac:chgData name="Gnanvo, Kondo (kg6cq)" userId="cf2a00cd-5d4a-477d-a52f-af039bcf1853" providerId="ADAL" clId="{09FBF32A-7137-4D41-941A-567C42795670}" dt="2022-07-22T00:14:25.660" v="30616" actId="1038"/>
          <ac:picMkLst>
            <pc:docMk/>
            <pc:sldMk cId="4179169142" sldId="288"/>
            <ac:picMk id="5" creationId="{4AB12A28-EB4F-430D-A06C-92E6F046BBE5}"/>
          </ac:picMkLst>
        </pc:picChg>
      </pc:sldChg>
      <pc:sldChg chg="addSp delSp modSp add mod">
        <pc:chgData name="Gnanvo, Kondo (kg6cq)" userId="cf2a00cd-5d4a-477d-a52f-af039bcf1853" providerId="ADAL" clId="{09FBF32A-7137-4D41-941A-567C42795670}" dt="2022-07-22T01:24:15.688" v="32476" actId="1076"/>
        <pc:sldMkLst>
          <pc:docMk/>
          <pc:sldMk cId="1100423192" sldId="289"/>
        </pc:sldMkLst>
        <pc:spChg chg="del">
          <ac:chgData name="Gnanvo, Kondo (kg6cq)" userId="cf2a00cd-5d4a-477d-a52f-af039bcf1853" providerId="ADAL" clId="{09FBF32A-7137-4D41-941A-567C42795670}" dt="2022-07-22T00:41:43.859" v="31087" actId="478"/>
          <ac:spMkLst>
            <pc:docMk/>
            <pc:sldMk cId="1100423192" sldId="289"/>
            <ac:spMk id="6" creationId="{F4867C91-F8EE-4E2C-8572-CB36775F5BE5}"/>
          </ac:spMkLst>
        </pc:spChg>
        <pc:spChg chg="del">
          <ac:chgData name="Gnanvo, Kondo (kg6cq)" userId="cf2a00cd-5d4a-477d-a52f-af039bcf1853" providerId="ADAL" clId="{09FBF32A-7137-4D41-941A-567C42795670}" dt="2022-07-22T00:41:43.859" v="31087" actId="478"/>
          <ac:spMkLst>
            <pc:docMk/>
            <pc:sldMk cId="1100423192" sldId="289"/>
            <ac:spMk id="7" creationId="{E15C3D11-0CBA-499F-8789-41315B53E963}"/>
          </ac:spMkLst>
        </pc:spChg>
        <pc:spChg chg="mod">
          <ac:chgData name="Gnanvo, Kondo (kg6cq)" userId="cf2a00cd-5d4a-477d-a52f-af039bcf1853" providerId="ADAL" clId="{09FBF32A-7137-4D41-941A-567C42795670}" dt="2022-07-22T00:41:57.159" v="31111" actId="20577"/>
          <ac:spMkLst>
            <pc:docMk/>
            <pc:sldMk cId="1100423192" sldId="289"/>
            <ac:spMk id="285" creationId="{00000000-0000-0000-0000-000000000000}"/>
          </ac:spMkLst>
        </pc:spChg>
        <pc:picChg chg="add mod">
          <ac:chgData name="Gnanvo, Kondo (kg6cq)" userId="cf2a00cd-5d4a-477d-a52f-af039bcf1853" providerId="ADAL" clId="{09FBF32A-7137-4D41-941A-567C42795670}" dt="2022-07-22T01:24:15.688" v="32476" actId="1076"/>
          <ac:picMkLst>
            <pc:docMk/>
            <pc:sldMk cId="1100423192" sldId="289"/>
            <ac:picMk id="8" creationId="{D384FF19-B678-4122-BC85-74F570CA3709}"/>
          </ac:picMkLst>
        </pc:picChg>
      </pc:sldChg>
      <pc:sldChg chg="addSp delSp modSp add del mod">
        <pc:chgData name="Gnanvo, Kondo (kg6cq)" userId="cf2a00cd-5d4a-477d-a52f-af039bcf1853" providerId="ADAL" clId="{09FBF32A-7137-4D41-941A-567C42795670}" dt="2022-07-22T00:40:05.868" v="31083" actId="47"/>
        <pc:sldMkLst>
          <pc:docMk/>
          <pc:sldMk cId="1110162375" sldId="289"/>
        </pc:sldMkLst>
        <pc:spChg chg="del">
          <ac:chgData name="Gnanvo, Kondo (kg6cq)" userId="cf2a00cd-5d4a-477d-a52f-af039bcf1853" providerId="ADAL" clId="{09FBF32A-7137-4D41-941A-567C42795670}" dt="2022-07-22T00:28:47.764" v="30963" actId="478"/>
          <ac:spMkLst>
            <pc:docMk/>
            <pc:sldMk cId="1110162375" sldId="289"/>
            <ac:spMk id="5" creationId="{E3F28168-E4BD-41DF-A4E3-BF8E97ADBEC4}"/>
          </ac:spMkLst>
        </pc:spChg>
        <pc:spChg chg="add mod ord">
          <ac:chgData name="Gnanvo, Kondo (kg6cq)" userId="cf2a00cd-5d4a-477d-a52f-af039bcf1853" providerId="ADAL" clId="{09FBF32A-7137-4D41-941A-567C42795670}" dt="2022-07-22T00:38:06.114" v="31077" actId="166"/>
          <ac:spMkLst>
            <pc:docMk/>
            <pc:sldMk cId="1110162375" sldId="289"/>
            <ac:spMk id="8" creationId="{6299A395-7C2D-4395-8622-0D64767FD409}"/>
          </ac:spMkLst>
        </pc:spChg>
        <pc:spChg chg="mod">
          <ac:chgData name="Gnanvo, Kondo (kg6cq)" userId="cf2a00cd-5d4a-477d-a52f-af039bcf1853" providerId="ADAL" clId="{09FBF32A-7137-4D41-941A-567C42795670}" dt="2022-07-22T00:33:21.436" v="30996" actId="20577"/>
          <ac:spMkLst>
            <pc:docMk/>
            <pc:sldMk cId="1110162375" sldId="289"/>
            <ac:spMk id="285" creationId="{00000000-0000-0000-0000-000000000000}"/>
          </ac:spMkLst>
        </pc:spChg>
        <pc:picChg chg="add del mod">
          <ac:chgData name="Gnanvo, Kondo (kg6cq)" userId="cf2a00cd-5d4a-477d-a52f-af039bcf1853" providerId="ADAL" clId="{09FBF32A-7137-4D41-941A-567C42795670}" dt="2022-07-22T00:37:31.199" v="31068" actId="478"/>
          <ac:picMkLst>
            <pc:docMk/>
            <pc:sldMk cId="1110162375" sldId="289"/>
            <ac:picMk id="2" creationId="{7D192C01-ADFF-413C-BA9D-FFD7AEB46CAD}"/>
          </ac:picMkLst>
        </pc:picChg>
        <pc:picChg chg="del">
          <ac:chgData name="Gnanvo, Kondo (kg6cq)" userId="cf2a00cd-5d4a-477d-a52f-af039bcf1853" providerId="ADAL" clId="{09FBF32A-7137-4D41-941A-567C42795670}" dt="2022-07-22T00:28:47.764" v="30963" actId="478"/>
          <ac:picMkLst>
            <pc:docMk/>
            <pc:sldMk cId="1110162375" sldId="289"/>
            <ac:picMk id="3" creationId="{67680F3D-B462-43E6-9FD8-4EC7DD940931}"/>
          </ac:picMkLst>
        </pc:picChg>
        <pc:picChg chg="add mod">
          <ac:chgData name="Gnanvo, Kondo (kg6cq)" userId="cf2a00cd-5d4a-477d-a52f-af039bcf1853" providerId="ADAL" clId="{09FBF32A-7137-4D41-941A-567C42795670}" dt="2022-07-22T00:38:00.566" v="31075" actId="1076"/>
          <ac:picMkLst>
            <pc:docMk/>
            <pc:sldMk cId="1110162375" sldId="289"/>
            <ac:picMk id="6" creationId="{E430F40E-46BB-444E-9ECA-06B57E50292A}"/>
          </ac:picMkLst>
        </pc:picChg>
      </pc:sldChg>
      <pc:sldChg chg="add del">
        <pc:chgData name="Gnanvo, Kondo (kg6cq)" userId="cf2a00cd-5d4a-477d-a52f-af039bcf1853" providerId="ADAL" clId="{09FBF32A-7137-4D41-941A-567C42795670}" dt="2022-07-22T00:16:32.560" v="30627" actId="2890"/>
        <pc:sldMkLst>
          <pc:docMk/>
          <pc:sldMk cId="1436176743" sldId="289"/>
        </pc:sldMkLst>
      </pc:sldChg>
      <pc:sldChg chg="add del ord">
        <pc:chgData name="Gnanvo, Kondo (kg6cq)" userId="cf2a00cd-5d4a-477d-a52f-af039bcf1853" providerId="ADAL" clId="{09FBF32A-7137-4D41-941A-567C42795670}" dt="2022-07-22T00:28:30.926" v="30960" actId="47"/>
        <pc:sldMkLst>
          <pc:docMk/>
          <pc:sldMk cId="3189607705" sldId="289"/>
        </pc:sldMkLst>
      </pc:sldChg>
      <pc:sldMasterChg chg="modSldLayout">
        <pc:chgData name="Gnanvo, Kondo (kg6cq)" userId="cf2a00cd-5d4a-477d-a52f-af039bcf1853" providerId="ADAL" clId="{09FBF32A-7137-4D41-941A-567C42795670}" dt="2022-07-10T19:24:28.610" v="3631" actId="1038"/>
        <pc:sldMasterMkLst>
          <pc:docMk/>
          <pc:sldMasterMk cId="1204029183" sldId="2147483648"/>
        </pc:sldMasterMkLst>
        <pc:sldLayoutChg chg="addSp delSp modSp mod">
          <pc:chgData name="Gnanvo, Kondo (kg6cq)" userId="cf2a00cd-5d4a-477d-a52f-af039bcf1853" providerId="ADAL" clId="{09FBF32A-7137-4D41-941A-567C42795670}" dt="2022-07-10T19:24:28.610" v="3631" actId="1038"/>
          <pc:sldLayoutMkLst>
            <pc:docMk/>
            <pc:sldMasterMk cId="1204029183" sldId="2147483648"/>
            <pc:sldLayoutMk cId="3381639319" sldId="2147483660"/>
          </pc:sldLayoutMkLst>
          <pc:spChg chg="mod">
            <ac:chgData name="Gnanvo, Kondo (kg6cq)" userId="cf2a00cd-5d4a-477d-a52f-af039bcf1853" providerId="ADAL" clId="{09FBF32A-7137-4D41-941A-567C42795670}" dt="2022-07-10T19:23:45.856" v="3577" actId="555"/>
            <ac:spMkLst>
              <pc:docMk/>
              <pc:sldMasterMk cId="1204029183" sldId="2147483648"/>
              <pc:sldLayoutMk cId="3381639319" sldId="2147483660"/>
              <ac:spMk id="7" creationId="{00000000-0000-0000-0000-000000000000}"/>
            </ac:spMkLst>
          </pc:spChg>
          <pc:spChg chg="mod">
            <ac:chgData name="Gnanvo, Kondo (kg6cq)" userId="cf2a00cd-5d4a-477d-a52f-af039bcf1853" providerId="ADAL" clId="{09FBF32A-7137-4D41-941A-567C42795670}" dt="2022-07-10T19:24:28.610" v="3631" actId="1038"/>
            <ac:spMkLst>
              <pc:docMk/>
              <pc:sldMasterMk cId="1204029183" sldId="2147483648"/>
              <pc:sldLayoutMk cId="3381639319" sldId="2147483660"/>
              <ac:spMk id="8" creationId="{00000000-0000-0000-0000-000000000000}"/>
            </ac:spMkLst>
          </pc:spChg>
          <pc:spChg chg="mod">
            <ac:chgData name="Gnanvo, Kondo (kg6cq)" userId="cf2a00cd-5d4a-477d-a52f-af039bcf1853" providerId="ADAL" clId="{09FBF32A-7137-4D41-941A-567C42795670}" dt="2022-07-10T19:23:52.891" v="3578" actId="12788"/>
            <ac:spMkLst>
              <pc:docMk/>
              <pc:sldMasterMk cId="1204029183" sldId="2147483648"/>
              <pc:sldLayoutMk cId="3381639319" sldId="2147483660"/>
              <ac:spMk id="27" creationId="{00000000-0000-0000-0000-000000000000}"/>
            </ac:spMkLst>
          </pc:spChg>
          <pc:spChg chg="add del mod">
            <ac:chgData name="Gnanvo, Kondo (kg6cq)" userId="cf2a00cd-5d4a-477d-a52f-af039bcf1853" providerId="ADAL" clId="{09FBF32A-7137-4D41-941A-567C42795670}" dt="2022-07-10T19:24:18.545" v="3582" actId="478"/>
            <ac:spMkLst>
              <pc:docMk/>
              <pc:sldMasterMk cId="1204029183" sldId="2147483648"/>
              <pc:sldLayoutMk cId="3381639319" sldId="2147483660"/>
              <ac:spMk id="28" creationId="{00000000-0000-0000-0000-000000000000}"/>
            </ac:spMkLst>
          </pc:spChg>
          <pc:picChg chg="mod">
            <ac:chgData name="Gnanvo, Kondo (kg6cq)" userId="cf2a00cd-5d4a-477d-a52f-af039bcf1853" providerId="ADAL" clId="{09FBF32A-7137-4D41-941A-567C42795670}" dt="2022-07-10T19:23:45.856" v="3577" actId="555"/>
            <ac:picMkLst>
              <pc:docMk/>
              <pc:sldMasterMk cId="1204029183" sldId="2147483648"/>
              <pc:sldLayoutMk cId="3381639319" sldId="2147483660"/>
              <ac:picMk id="9" creationId="{00000000-0000-0000-0000-000000000000}"/>
            </ac:picMkLst>
          </pc:picChg>
        </pc:sldLayoutChg>
      </pc:sldMasterChg>
    </pc:docChg>
  </pc:docChgLst>
  <pc:docChgLst>
    <pc:chgData name="Gnanvo, Kondo (kg6cq)" userId="cf2a00cd-5d4a-477d-a52f-af039bcf1853" providerId="ADAL" clId="{280C6ECD-5B48-4746-8F6F-C334B9EAFA53}"/>
    <pc:docChg chg="custSel delSld modSld modMainMaster">
      <pc:chgData name="Gnanvo, Kondo (kg6cq)" userId="cf2a00cd-5d4a-477d-a52f-af039bcf1853" providerId="ADAL" clId="{280C6ECD-5B48-4746-8F6F-C334B9EAFA53}" dt="2023-08-12T21:51:48.512" v="631" actId="20577"/>
      <pc:docMkLst>
        <pc:docMk/>
      </pc:docMkLst>
      <pc:sldChg chg="del">
        <pc:chgData name="Gnanvo, Kondo (kg6cq)" userId="cf2a00cd-5d4a-477d-a52f-af039bcf1853" providerId="ADAL" clId="{280C6ECD-5B48-4746-8F6F-C334B9EAFA53}" dt="2023-08-12T21:45:13.919" v="358" actId="47"/>
        <pc:sldMkLst>
          <pc:docMk/>
          <pc:sldMk cId="1123535545" sldId="266"/>
        </pc:sldMkLst>
      </pc:sldChg>
      <pc:sldChg chg="delSp modSp mod">
        <pc:chgData name="Gnanvo, Kondo (kg6cq)" userId="cf2a00cd-5d4a-477d-a52f-af039bcf1853" providerId="ADAL" clId="{280C6ECD-5B48-4746-8F6F-C334B9EAFA53}" dt="2023-08-12T21:48:25.555" v="536" actId="20577"/>
        <pc:sldMkLst>
          <pc:docMk/>
          <pc:sldMk cId="2977968622" sldId="267"/>
        </pc:sldMkLst>
        <pc:spChg chg="mod">
          <ac:chgData name="Gnanvo, Kondo (kg6cq)" userId="cf2a00cd-5d4a-477d-a52f-af039bcf1853" providerId="ADAL" clId="{280C6ECD-5B48-4746-8F6F-C334B9EAFA53}" dt="2023-08-12T21:29:19.834" v="0"/>
          <ac:spMkLst>
            <pc:docMk/>
            <pc:sldMk cId="2977968622" sldId="267"/>
            <ac:spMk id="3" creationId="{0A2C4BAE-92E8-4B8E-B7BB-49ABC6AB467A}"/>
          </ac:spMkLst>
        </pc:spChg>
        <pc:spChg chg="mod">
          <ac:chgData name="Gnanvo, Kondo (kg6cq)" userId="cf2a00cd-5d4a-477d-a52f-af039bcf1853" providerId="ADAL" clId="{280C6ECD-5B48-4746-8F6F-C334B9EAFA53}" dt="2023-08-12T21:48:25.555" v="536" actId="20577"/>
          <ac:spMkLst>
            <pc:docMk/>
            <pc:sldMk cId="2977968622" sldId="267"/>
            <ac:spMk id="4" creationId="{BFEFBACC-306B-4524-82CC-E2894402AB90}"/>
          </ac:spMkLst>
        </pc:spChg>
        <pc:spChg chg="del">
          <ac:chgData name="Gnanvo, Kondo (kg6cq)" userId="cf2a00cd-5d4a-477d-a52f-af039bcf1853" providerId="ADAL" clId="{280C6ECD-5B48-4746-8F6F-C334B9EAFA53}" dt="2023-08-12T21:29:41.062" v="14" actId="478"/>
          <ac:spMkLst>
            <pc:docMk/>
            <pc:sldMk cId="2977968622" sldId="267"/>
            <ac:spMk id="5" creationId="{7BA10364-E6FB-4338-8615-A83F01FCD6AB}"/>
          </ac:spMkLst>
        </pc:spChg>
        <pc:spChg chg="del">
          <ac:chgData name="Gnanvo, Kondo (kg6cq)" userId="cf2a00cd-5d4a-477d-a52f-af039bcf1853" providerId="ADAL" clId="{280C6ECD-5B48-4746-8F6F-C334B9EAFA53}" dt="2023-08-12T21:29:41.062" v="14" actId="478"/>
          <ac:spMkLst>
            <pc:docMk/>
            <pc:sldMk cId="2977968622" sldId="267"/>
            <ac:spMk id="40" creationId="{C78CC959-2228-4D88-8A56-97C122476D43}"/>
          </ac:spMkLst>
        </pc:spChg>
      </pc:sldChg>
      <pc:sldChg chg="addSp delSp modSp mod">
        <pc:chgData name="Gnanvo, Kondo (kg6cq)" userId="cf2a00cd-5d4a-477d-a52f-af039bcf1853" providerId="ADAL" clId="{280C6ECD-5B48-4746-8F6F-C334B9EAFA53}" dt="2023-08-12T21:51:48.512" v="631" actId="20577"/>
        <pc:sldMkLst>
          <pc:docMk/>
          <pc:sldMk cId="2355831635" sldId="268"/>
        </pc:sldMkLst>
        <pc:spChg chg="del mod">
          <ac:chgData name="Gnanvo, Kondo (kg6cq)" userId="cf2a00cd-5d4a-477d-a52f-af039bcf1853" providerId="ADAL" clId="{280C6ECD-5B48-4746-8F6F-C334B9EAFA53}" dt="2023-08-12T21:30:43.208" v="45" actId="478"/>
          <ac:spMkLst>
            <pc:docMk/>
            <pc:sldMk cId="2355831635" sldId="268"/>
            <ac:spMk id="5" creationId="{0E2A80C7-6727-44F0-B735-4F7E428F4C85}"/>
          </ac:spMkLst>
        </pc:spChg>
        <pc:spChg chg="add mod">
          <ac:chgData name="Gnanvo, Kondo (kg6cq)" userId="cf2a00cd-5d4a-477d-a52f-af039bcf1853" providerId="ADAL" clId="{280C6ECD-5B48-4746-8F6F-C334B9EAFA53}" dt="2023-08-12T21:50:52.561" v="615" actId="12788"/>
          <ac:spMkLst>
            <pc:docMk/>
            <pc:sldMk cId="2355831635" sldId="268"/>
            <ac:spMk id="6" creationId="{AF86FAF7-CF2F-4CE6-93D9-C7446B7F6534}"/>
          </ac:spMkLst>
        </pc:spChg>
        <pc:spChg chg="add mod">
          <ac:chgData name="Gnanvo, Kondo (kg6cq)" userId="cf2a00cd-5d4a-477d-a52f-af039bcf1853" providerId="ADAL" clId="{280C6ECD-5B48-4746-8F6F-C334B9EAFA53}" dt="2023-08-12T21:51:48.512" v="631" actId="20577"/>
          <ac:spMkLst>
            <pc:docMk/>
            <pc:sldMk cId="2355831635" sldId="268"/>
            <ac:spMk id="7" creationId="{77BB94F0-E9FB-47F3-996D-D377C03E94FA}"/>
          </ac:spMkLst>
        </pc:spChg>
        <pc:spChg chg="mod">
          <ac:chgData name="Gnanvo, Kondo (kg6cq)" userId="cf2a00cd-5d4a-477d-a52f-af039bcf1853" providerId="ADAL" clId="{280C6ECD-5B48-4746-8F6F-C334B9EAFA53}" dt="2023-08-12T21:49:01.687" v="574" actId="20577"/>
          <ac:spMkLst>
            <pc:docMk/>
            <pc:sldMk cId="2355831635" sldId="268"/>
            <ac:spMk id="285" creationId="{00000000-0000-0000-0000-000000000000}"/>
          </ac:spMkLst>
        </pc:spChg>
      </pc:sldChg>
      <pc:sldChg chg="del">
        <pc:chgData name="Gnanvo, Kondo (kg6cq)" userId="cf2a00cd-5d4a-477d-a52f-af039bcf1853" providerId="ADAL" clId="{280C6ECD-5B48-4746-8F6F-C334B9EAFA53}" dt="2023-08-12T21:45:14.260" v="360" actId="47"/>
        <pc:sldMkLst>
          <pc:docMk/>
          <pc:sldMk cId="1207125084" sldId="269"/>
        </pc:sldMkLst>
      </pc:sldChg>
      <pc:sldChg chg="del">
        <pc:chgData name="Gnanvo, Kondo (kg6cq)" userId="cf2a00cd-5d4a-477d-a52f-af039bcf1853" providerId="ADAL" clId="{280C6ECD-5B48-4746-8F6F-C334B9EAFA53}" dt="2023-08-12T21:45:16.720" v="373" actId="47"/>
        <pc:sldMkLst>
          <pc:docMk/>
          <pc:sldMk cId="1534140742" sldId="271"/>
        </pc:sldMkLst>
      </pc:sldChg>
      <pc:sldChg chg="del">
        <pc:chgData name="Gnanvo, Kondo (kg6cq)" userId="cf2a00cd-5d4a-477d-a52f-af039bcf1853" providerId="ADAL" clId="{280C6ECD-5B48-4746-8F6F-C334B9EAFA53}" dt="2023-08-12T21:45:14.593" v="362" actId="47"/>
        <pc:sldMkLst>
          <pc:docMk/>
          <pc:sldMk cId="1663515709" sldId="272"/>
        </pc:sldMkLst>
      </pc:sldChg>
      <pc:sldChg chg="del">
        <pc:chgData name="Gnanvo, Kondo (kg6cq)" userId="cf2a00cd-5d4a-477d-a52f-af039bcf1853" providerId="ADAL" clId="{280C6ECD-5B48-4746-8F6F-C334B9EAFA53}" dt="2023-08-12T21:45:16.351" v="371" actId="47"/>
        <pc:sldMkLst>
          <pc:docMk/>
          <pc:sldMk cId="800270271" sldId="273"/>
        </pc:sldMkLst>
      </pc:sldChg>
      <pc:sldChg chg="del">
        <pc:chgData name="Gnanvo, Kondo (kg6cq)" userId="cf2a00cd-5d4a-477d-a52f-af039bcf1853" providerId="ADAL" clId="{280C6ECD-5B48-4746-8F6F-C334B9EAFA53}" dt="2023-08-12T21:45:15.224" v="365" actId="47"/>
        <pc:sldMkLst>
          <pc:docMk/>
          <pc:sldMk cId="1027279277" sldId="275"/>
        </pc:sldMkLst>
      </pc:sldChg>
      <pc:sldChg chg="del">
        <pc:chgData name="Gnanvo, Kondo (kg6cq)" userId="cf2a00cd-5d4a-477d-a52f-af039bcf1853" providerId="ADAL" clId="{280C6ECD-5B48-4746-8F6F-C334B9EAFA53}" dt="2023-08-12T21:45:14.839" v="363" actId="47"/>
        <pc:sldMkLst>
          <pc:docMk/>
          <pc:sldMk cId="2676878928" sldId="276"/>
        </pc:sldMkLst>
      </pc:sldChg>
      <pc:sldChg chg="del">
        <pc:chgData name="Gnanvo, Kondo (kg6cq)" userId="cf2a00cd-5d4a-477d-a52f-af039bcf1853" providerId="ADAL" clId="{280C6ECD-5B48-4746-8F6F-C334B9EAFA53}" dt="2023-08-12T21:45:15.056" v="364" actId="47"/>
        <pc:sldMkLst>
          <pc:docMk/>
          <pc:sldMk cId="2062340624" sldId="277"/>
        </pc:sldMkLst>
      </pc:sldChg>
      <pc:sldChg chg="del">
        <pc:chgData name="Gnanvo, Kondo (kg6cq)" userId="cf2a00cd-5d4a-477d-a52f-af039bcf1853" providerId="ADAL" clId="{280C6ECD-5B48-4746-8F6F-C334B9EAFA53}" dt="2023-08-12T21:45:16.915" v="374" actId="47"/>
        <pc:sldMkLst>
          <pc:docMk/>
          <pc:sldMk cId="1441475450" sldId="279"/>
        </pc:sldMkLst>
      </pc:sldChg>
      <pc:sldChg chg="del">
        <pc:chgData name="Gnanvo, Kondo (kg6cq)" userId="cf2a00cd-5d4a-477d-a52f-af039bcf1853" providerId="ADAL" clId="{280C6ECD-5B48-4746-8F6F-C334B9EAFA53}" dt="2023-08-12T21:45:16.533" v="372" actId="47"/>
        <pc:sldMkLst>
          <pc:docMk/>
          <pc:sldMk cId="1654096707" sldId="280"/>
        </pc:sldMkLst>
      </pc:sldChg>
      <pc:sldChg chg="del">
        <pc:chgData name="Gnanvo, Kondo (kg6cq)" userId="cf2a00cd-5d4a-477d-a52f-af039bcf1853" providerId="ADAL" clId="{280C6ECD-5B48-4746-8F6F-C334B9EAFA53}" dt="2023-08-12T21:45:14.422" v="361" actId="47"/>
        <pc:sldMkLst>
          <pc:docMk/>
          <pc:sldMk cId="447848458" sldId="286"/>
        </pc:sldMkLst>
      </pc:sldChg>
      <pc:sldChg chg="del">
        <pc:chgData name="Gnanvo, Kondo (kg6cq)" userId="cf2a00cd-5d4a-477d-a52f-af039bcf1853" providerId="ADAL" clId="{280C6ECD-5B48-4746-8F6F-C334B9EAFA53}" dt="2023-08-12T21:45:17.678" v="376" actId="47"/>
        <pc:sldMkLst>
          <pc:docMk/>
          <pc:sldMk cId="741354152" sldId="287"/>
        </pc:sldMkLst>
      </pc:sldChg>
      <pc:sldChg chg="del">
        <pc:chgData name="Gnanvo, Kondo (kg6cq)" userId="cf2a00cd-5d4a-477d-a52f-af039bcf1853" providerId="ADAL" clId="{280C6ECD-5B48-4746-8F6F-C334B9EAFA53}" dt="2023-08-12T21:45:15.556" v="367" actId="47"/>
        <pc:sldMkLst>
          <pc:docMk/>
          <pc:sldMk cId="396335359" sldId="288"/>
        </pc:sldMkLst>
      </pc:sldChg>
      <pc:sldChg chg="del">
        <pc:chgData name="Gnanvo, Kondo (kg6cq)" userId="cf2a00cd-5d4a-477d-a52f-af039bcf1853" providerId="ADAL" clId="{280C6ECD-5B48-4746-8F6F-C334B9EAFA53}" dt="2023-08-12T21:45:15.939" v="369" actId="47"/>
        <pc:sldMkLst>
          <pc:docMk/>
          <pc:sldMk cId="3739306436" sldId="289"/>
        </pc:sldMkLst>
      </pc:sldChg>
      <pc:sldChg chg="del">
        <pc:chgData name="Gnanvo, Kondo (kg6cq)" userId="cf2a00cd-5d4a-477d-a52f-af039bcf1853" providerId="ADAL" clId="{280C6ECD-5B48-4746-8F6F-C334B9EAFA53}" dt="2023-08-12T21:45:15.394" v="366" actId="47"/>
        <pc:sldMkLst>
          <pc:docMk/>
          <pc:sldMk cId="170085106" sldId="290"/>
        </pc:sldMkLst>
      </pc:sldChg>
      <pc:sldChg chg="del">
        <pc:chgData name="Gnanvo, Kondo (kg6cq)" userId="cf2a00cd-5d4a-477d-a52f-af039bcf1853" providerId="ADAL" clId="{280C6ECD-5B48-4746-8F6F-C334B9EAFA53}" dt="2023-08-12T21:45:15.741" v="368" actId="47"/>
        <pc:sldMkLst>
          <pc:docMk/>
          <pc:sldMk cId="2535928848" sldId="291"/>
        </pc:sldMkLst>
      </pc:sldChg>
      <pc:sldChg chg="del">
        <pc:chgData name="Gnanvo, Kondo (kg6cq)" userId="cf2a00cd-5d4a-477d-a52f-af039bcf1853" providerId="ADAL" clId="{280C6ECD-5B48-4746-8F6F-C334B9EAFA53}" dt="2023-08-12T21:45:16.149" v="370" actId="47"/>
        <pc:sldMkLst>
          <pc:docMk/>
          <pc:sldMk cId="227820926" sldId="292"/>
        </pc:sldMkLst>
      </pc:sldChg>
      <pc:sldChg chg="del">
        <pc:chgData name="Gnanvo, Kondo (kg6cq)" userId="cf2a00cd-5d4a-477d-a52f-af039bcf1853" providerId="ADAL" clId="{280C6ECD-5B48-4746-8F6F-C334B9EAFA53}" dt="2023-08-12T21:45:14.099" v="359" actId="47"/>
        <pc:sldMkLst>
          <pc:docMk/>
          <pc:sldMk cId="2461787308" sldId="293"/>
        </pc:sldMkLst>
      </pc:sldChg>
      <pc:sldChg chg="modSp mod">
        <pc:chgData name="Gnanvo, Kondo (kg6cq)" userId="cf2a00cd-5d4a-477d-a52f-af039bcf1853" providerId="ADAL" clId="{280C6ECD-5B48-4746-8F6F-C334B9EAFA53}" dt="2023-08-12T21:33:44.580" v="100" actId="6549"/>
        <pc:sldMkLst>
          <pc:docMk/>
          <pc:sldMk cId="1310968722" sldId="294"/>
        </pc:sldMkLst>
        <pc:spChg chg="mod">
          <ac:chgData name="Gnanvo, Kondo (kg6cq)" userId="cf2a00cd-5d4a-477d-a52f-af039bcf1853" providerId="ADAL" clId="{280C6ECD-5B48-4746-8F6F-C334B9EAFA53}" dt="2023-08-12T21:33:44.580" v="100" actId="6549"/>
          <ac:spMkLst>
            <pc:docMk/>
            <pc:sldMk cId="1310968722" sldId="294"/>
            <ac:spMk id="285" creationId="{00000000-0000-0000-0000-000000000000}"/>
          </ac:spMkLst>
        </pc:spChg>
      </pc:sldChg>
      <pc:sldChg chg="del">
        <pc:chgData name="Gnanvo, Kondo (kg6cq)" userId="cf2a00cd-5d4a-477d-a52f-af039bcf1853" providerId="ADAL" clId="{280C6ECD-5B48-4746-8F6F-C334B9EAFA53}" dt="2023-08-12T21:45:17.128" v="375" actId="47"/>
        <pc:sldMkLst>
          <pc:docMk/>
          <pc:sldMk cId="321450272" sldId="295"/>
        </pc:sldMkLst>
      </pc:sldChg>
      <pc:sldMasterChg chg="modSldLayout">
        <pc:chgData name="Gnanvo, Kondo (kg6cq)" userId="cf2a00cd-5d4a-477d-a52f-af039bcf1853" providerId="ADAL" clId="{280C6ECD-5B48-4746-8F6F-C334B9EAFA53}" dt="2023-08-12T21:47:23.995" v="422" actId="20577"/>
        <pc:sldMasterMkLst>
          <pc:docMk/>
          <pc:sldMasterMk cId="1204029183" sldId="2147483648"/>
        </pc:sldMasterMkLst>
        <pc:sldLayoutChg chg="addSp modSp mod">
          <pc:chgData name="Gnanvo, Kondo (kg6cq)" userId="cf2a00cd-5d4a-477d-a52f-af039bcf1853" providerId="ADAL" clId="{280C6ECD-5B48-4746-8F6F-C334B9EAFA53}" dt="2023-08-12T21:47:23.995" v="422" actId="20577"/>
          <pc:sldLayoutMkLst>
            <pc:docMk/>
            <pc:sldMasterMk cId="1204029183" sldId="2147483648"/>
            <pc:sldLayoutMk cId="3381639319" sldId="2147483660"/>
          </pc:sldLayoutMkLst>
          <pc:spChg chg="mod">
            <ac:chgData name="Gnanvo, Kondo (kg6cq)" userId="cf2a00cd-5d4a-477d-a52f-af039bcf1853" providerId="ADAL" clId="{280C6ECD-5B48-4746-8F6F-C334B9EAFA53}" dt="2023-08-12T21:47:23.995" v="422" actId="20577"/>
            <ac:spMkLst>
              <pc:docMk/>
              <pc:sldMasterMk cId="1204029183" sldId="2147483648"/>
              <pc:sldLayoutMk cId="3381639319" sldId="2147483660"/>
              <ac:spMk id="7" creationId="{00000000-0000-0000-0000-000000000000}"/>
            </ac:spMkLst>
          </pc:spChg>
          <pc:spChg chg="mod">
            <ac:chgData name="Gnanvo, Kondo (kg6cq)" userId="cf2a00cd-5d4a-477d-a52f-af039bcf1853" providerId="ADAL" clId="{280C6ECD-5B48-4746-8F6F-C334B9EAFA53}" dt="2023-08-12T21:46:17.624" v="380" actId="555"/>
            <ac:spMkLst>
              <pc:docMk/>
              <pc:sldMasterMk cId="1204029183" sldId="2147483648"/>
              <pc:sldLayoutMk cId="3381639319" sldId="2147483660"/>
              <ac:spMk id="8" creationId="{00000000-0000-0000-0000-000000000000}"/>
            </ac:spMkLst>
          </pc:spChg>
          <pc:spChg chg="mod">
            <ac:chgData name="Gnanvo, Kondo (kg6cq)" userId="cf2a00cd-5d4a-477d-a52f-af039bcf1853" providerId="ADAL" clId="{280C6ECD-5B48-4746-8F6F-C334B9EAFA53}" dt="2023-08-12T21:46:24.086" v="381" actId="12788"/>
            <ac:spMkLst>
              <pc:docMk/>
              <pc:sldMasterMk cId="1204029183" sldId="2147483648"/>
              <pc:sldLayoutMk cId="3381639319" sldId="2147483660"/>
              <ac:spMk id="27" creationId="{00000000-0000-0000-0000-000000000000}"/>
            </ac:spMkLst>
          </pc:spChg>
          <pc:picChg chg="mod">
            <ac:chgData name="Gnanvo, Kondo (kg6cq)" userId="cf2a00cd-5d4a-477d-a52f-af039bcf1853" providerId="ADAL" clId="{280C6ECD-5B48-4746-8F6F-C334B9EAFA53}" dt="2023-08-12T21:32:33.450" v="82" actId="1076"/>
            <ac:picMkLst>
              <pc:docMk/>
              <pc:sldMasterMk cId="1204029183" sldId="2147483648"/>
              <pc:sldLayoutMk cId="3381639319" sldId="2147483660"/>
              <ac:picMk id="9" creationId="{00000000-0000-0000-0000-000000000000}"/>
            </ac:picMkLst>
          </pc:picChg>
          <pc:picChg chg="add mod">
            <ac:chgData name="Gnanvo, Kondo (kg6cq)" userId="cf2a00cd-5d4a-477d-a52f-af039bcf1853" providerId="ADAL" clId="{280C6ECD-5B48-4746-8F6F-C334B9EAFA53}" dt="2023-08-12T21:32:24.950" v="79" actId="1076"/>
            <ac:picMkLst>
              <pc:docMk/>
              <pc:sldMasterMk cId="1204029183" sldId="2147483648"/>
              <pc:sldLayoutMk cId="3381639319" sldId="2147483660"/>
              <ac:picMk id="11" creationId="{A28AD1A2-38DB-4AFF-854E-E0C83B91E911}"/>
            </ac:picMkLst>
          </pc:picChg>
        </pc:sldLayoutChg>
      </pc:sldMasterChg>
    </pc:docChg>
  </pc:docChgLst>
  <pc:docChgLst>
    <pc:chgData name="Gnanvo, Kondo (kg6cq)" userId="cf2a00cd-5d4a-477d-a52f-af039bcf1853" providerId="ADAL" clId="{57026C97-D758-4090-89AF-C982D04EA06C}"/>
    <pc:docChg chg="undo custSel addSld delSld modSld sldOrd modMainMaster">
      <pc:chgData name="Gnanvo, Kondo (kg6cq)" userId="cf2a00cd-5d4a-477d-a52f-af039bcf1853" providerId="ADAL" clId="{57026C97-D758-4090-89AF-C982D04EA06C}" dt="2022-07-06T23:01:34.226" v="2292" actId="1076"/>
      <pc:docMkLst>
        <pc:docMk/>
      </pc:docMkLst>
      <pc:sldChg chg="add del">
        <pc:chgData name="Gnanvo, Kondo (kg6cq)" userId="cf2a00cd-5d4a-477d-a52f-af039bcf1853" providerId="ADAL" clId="{57026C97-D758-4090-89AF-C982D04EA06C}" dt="2022-07-06T21:27:47.888" v="14" actId="47"/>
        <pc:sldMkLst>
          <pc:docMk/>
          <pc:sldMk cId="2049226476" sldId="258"/>
        </pc:sldMkLst>
      </pc:sldChg>
      <pc:sldChg chg="del">
        <pc:chgData name="Gnanvo, Kondo (kg6cq)" userId="cf2a00cd-5d4a-477d-a52f-af039bcf1853" providerId="ADAL" clId="{57026C97-D758-4090-89AF-C982D04EA06C}" dt="2022-07-06T21:27:47.258" v="13" actId="47"/>
        <pc:sldMkLst>
          <pc:docMk/>
          <pc:sldMk cId="2768091370" sldId="262"/>
        </pc:sldMkLst>
      </pc:sldChg>
      <pc:sldChg chg="del">
        <pc:chgData name="Gnanvo, Kondo (kg6cq)" userId="cf2a00cd-5d4a-477d-a52f-af039bcf1853" providerId="ADAL" clId="{57026C97-D758-4090-89AF-C982D04EA06C}" dt="2022-07-06T21:26:53.481" v="0" actId="47"/>
        <pc:sldMkLst>
          <pc:docMk/>
          <pc:sldMk cId="1029242481" sldId="263"/>
        </pc:sldMkLst>
      </pc:sldChg>
      <pc:sldChg chg="del">
        <pc:chgData name="Gnanvo, Kondo (kg6cq)" userId="cf2a00cd-5d4a-477d-a52f-af039bcf1853" providerId="ADAL" clId="{57026C97-D758-4090-89AF-C982D04EA06C}" dt="2022-07-06T21:27:00.070" v="1" actId="47"/>
        <pc:sldMkLst>
          <pc:docMk/>
          <pc:sldMk cId="2159592548" sldId="264"/>
        </pc:sldMkLst>
      </pc:sldChg>
      <pc:sldChg chg="add del">
        <pc:chgData name="Gnanvo, Kondo (kg6cq)" userId="cf2a00cd-5d4a-477d-a52f-af039bcf1853" providerId="ADAL" clId="{57026C97-D758-4090-89AF-C982D04EA06C}" dt="2022-07-06T21:27:50.747" v="15" actId="47"/>
        <pc:sldMkLst>
          <pc:docMk/>
          <pc:sldMk cId="1452277374" sldId="265"/>
        </pc:sldMkLst>
      </pc:sldChg>
      <pc:sldChg chg="add del">
        <pc:chgData name="Gnanvo, Kondo (kg6cq)" userId="cf2a00cd-5d4a-477d-a52f-af039bcf1853" providerId="ADAL" clId="{57026C97-D758-4090-89AF-C982D04EA06C}" dt="2022-07-06T21:27:51.355" v="16" actId="47"/>
        <pc:sldMkLst>
          <pc:docMk/>
          <pc:sldMk cId="734885080" sldId="266"/>
        </pc:sldMkLst>
      </pc:sldChg>
      <pc:sldChg chg="addSp delSp modSp mod ord">
        <pc:chgData name="Gnanvo, Kondo (kg6cq)" userId="cf2a00cd-5d4a-477d-a52f-af039bcf1853" providerId="ADAL" clId="{57026C97-D758-4090-89AF-C982D04EA06C}" dt="2022-07-06T23:01:34.226" v="2292" actId="1076"/>
        <pc:sldMkLst>
          <pc:docMk/>
          <pc:sldMk cId="1123535545" sldId="266"/>
        </pc:sldMkLst>
        <pc:spChg chg="add mod">
          <ac:chgData name="Gnanvo, Kondo (kg6cq)" userId="cf2a00cd-5d4a-477d-a52f-af039bcf1853" providerId="ADAL" clId="{57026C97-D758-4090-89AF-C982D04EA06C}" dt="2022-07-06T22:01:23.804" v="829" actId="2085"/>
          <ac:spMkLst>
            <pc:docMk/>
            <pc:sldMk cId="1123535545" sldId="266"/>
            <ac:spMk id="11" creationId="{D75AD673-A41B-4F86-86D0-DBA9DE02B4D4}"/>
          </ac:spMkLst>
        </pc:spChg>
        <pc:spChg chg="add mod">
          <ac:chgData name="Gnanvo, Kondo (kg6cq)" userId="cf2a00cd-5d4a-477d-a52f-af039bcf1853" providerId="ADAL" clId="{57026C97-D758-4090-89AF-C982D04EA06C}" dt="2022-07-06T22:01:23.804" v="829" actId="2085"/>
          <ac:spMkLst>
            <pc:docMk/>
            <pc:sldMk cId="1123535545" sldId="266"/>
            <ac:spMk id="12" creationId="{494BE987-BC8D-456A-8F19-75D3C8855939}"/>
          </ac:spMkLst>
        </pc:spChg>
        <pc:spChg chg="add mod">
          <ac:chgData name="Gnanvo, Kondo (kg6cq)" userId="cf2a00cd-5d4a-477d-a52f-af039bcf1853" providerId="ADAL" clId="{57026C97-D758-4090-89AF-C982D04EA06C}" dt="2022-07-06T21:54:06.128" v="728" actId="164"/>
          <ac:spMkLst>
            <pc:docMk/>
            <pc:sldMk cId="1123535545" sldId="266"/>
            <ac:spMk id="13" creationId="{D064DCD3-97D0-434A-A917-18972393554E}"/>
          </ac:spMkLst>
        </pc:spChg>
        <pc:spChg chg="add mod">
          <ac:chgData name="Gnanvo, Kondo (kg6cq)" userId="cf2a00cd-5d4a-477d-a52f-af039bcf1853" providerId="ADAL" clId="{57026C97-D758-4090-89AF-C982D04EA06C}" dt="2022-07-06T21:54:06.128" v="728" actId="164"/>
          <ac:spMkLst>
            <pc:docMk/>
            <pc:sldMk cId="1123535545" sldId="266"/>
            <ac:spMk id="14" creationId="{C9775288-81CD-4F27-9A3A-09F327473754}"/>
          </ac:spMkLst>
        </pc:spChg>
        <pc:spChg chg="add mod">
          <ac:chgData name="Gnanvo, Kondo (kg6cq)" userId="cf2a00cd-5d4a-477d-a52f-af039bcf1853" providerId="ADAL" clId="{57026C97-D758-4090-89AF-C982D04EA06C}" dt="2022-07-06T21:54:06.128" v="728" actId="164"/>
          <ac:spMkLst>
            <pc:docMk/>
            <pc:sldMk cId="1123535545" sldId="266"/>
            <ac:spMk id="15" creationId="{3EF222BA-50EE-4D7E-8878-C4C0893BA771}"/>
          </ac:spMkLst>
        </pc:spChg>
        <pc:spChg chg="add mod">
          <ac:chgData name="Gnanvo, Kondo (kg6cq)" userId="cf2a00cd-5d4a-477d-a52f-af039bcf1853" providerId="ADAL" clId="{57026C97-D758-4090-89AF-C982D04EA06C}" dt="2022-07-06T21:54:06.128" v="728" actId="164"/>
          <ac:spMkLst>
            <pc:docMk/>
            <pc:sldMk cId="1123535545" sldId="266"/>
            <ac:spMk id="16" creationId="{DC05DBC6-DFBC-4C5F-A2EF-1677CA3CF224}"/>
          </ac:spMkLst>
        </pc:spChg>
        <pc:spChg chg="add mod">
          <ac:chgData name="Gnanvo, Kondo (kg6cq)" userId="cf2a00cd-5d4a-477d-a52f-af039bcf1853" providerId="ADAL" clId="{57026C97-D758-4090-89AF-C982D04EA06C}" dt="2022-07-06T21:54:06.128" v="728" actId="164"/>
          <ac:spMkLst>
            <pc:docMk/>
            <pc:sldMk cId="1123535545" sldId="266"/>
            <ac:spMk id="17" creationId="{A258CD84-9F2E-4054-971E-B195447C6CE8}"/>
          </ac:spMkLst>
        </pc:spChg>
        <pc:spChg chg="del mod">
          <ac:chgData name="Gnanvo, Kondo (kg6cq)" userId="cf2a00cd-5d4a-477d-a52f-af039bcf1853" providerId="ADAL" clId="{57026C97-D758-4090-89AF-C982D04EA06C}" dt="2022-07-06T22:00:56.282" v="784" actId="478"/>
          <ac:spMkLst>
            <pc:docMk/>
            <pc:sldMk cId="1123535545" sldId="266"/>
            <ac:spMk id="20" creationId="{AD2D2716-B660-4B02-8C7A-D2971B086FF6}"/>
          </ac:spMkLst>
        </pc:spChg>
        <pc:spChg chg="mod">
          <ac:chgData name="Gnanvo, Kondo (kg6cq)" userId="cf2a00cd-5d4a-477d-a52f-af039bcf1853" providerId="ADAL" clId="{57026C97-D758-4090-89AF-C982D04EA06C}" dt="2022-07-06T22:01:11.982" v="828" actId="1037"/>
          <ac:spMkLst>
            <pc:docMk/>
            <pc:sldMk cId="1123535545" sldId="266"/>
            <ac:spMk id="35" creationId="{F8B4E948-5F3B-442D-86E0-F5E1A4D923D4}"/>
          </ac:spMkLst>
        </pc:spChg>
        <pc:spChg chg="mod">
          <ac:chgData name="Gnanvo, Kondo (kg6cq)" userId="cf2a00cd-5d4a-477d-a52f-af039bcf1853" providerId="ADAL" clId="{57026C97-D758-4090-89AF-C982D04EA06C}" dt="2022-07-06T22:01:11.982" v="828" actId="1037"/>
          <ac:spMkLst>
            <pc:docMk/>
            <pc:sldMk cId="1123535545" sldId="266"/>
            <ac:spMk id="39" creationId="{4E339B8C-C77F-4E53-BCAF-D5EB14AFDF5B}"/>
          </ac:spMkLst>
        </pc:spChg>
        <pc:spChg chg="mod">
          <ac:chgData name="Gnanvo, Kondo (kg6cq)" userId="cf2a00cd-5d4a-477d-a52f-af039bcf1853" providerId="ADAL" clId="{57026C97-D758-4090-89AF-C982D04EA06C}" dt="2022-07-06T22:58:28.520" v="2289" actId="20577"/>
          <ac:spMkLst>
            <pc:docMk/>
            <pc:sldMk cId="1123535545" sldId="266"/>
            <ac:spMk id="285" creationId="{00000000-0000-0000-0000-000000000000}"/>
          </ac:spMkLst>
        </pc:spChg>
        <pc:spChg chg="del">
          <ac:chgData name="Gnanvo, Kondo (kg6cq)" userId="cf2a00cd-5d4a-477d-a52f-af039bcf1853" providerId="ADAL" clId="{57026C97-D758-4090-89AF-C982D04EA06C}" dt="2022-07-06T21:52:45.955" v="696" actId="478"/>
          <ac:spMkLst>
            <pc:docMk/>
            <pc:sldMk cId="1123535545" sldId="266"/>
            <ac:spMk id="288" creationId="{00000000-0000-0000-0000-000000000000}"/>
          </ac:spMkLst>
        </pc:spChg>
        <pc:spChg chg="del">
          <ac:chgData name="Gnanvo, Kondo (kg6cq)" userId="cf2a00cd-5d4a-477d-a52f-af039bcf1853" providerId="ADAL" clId="{57026C97-D758-4090-89AF-C982D04EA06C}" dt="2022-07-06T21:52:41.574" v="695" actId="478"/>
          <ac:spMkLst>
            <pc:docMk/>
            <pc:sldMk cId="1123535545" sldId="266"/>
            <ac:spMk id="289" creationId="{00000000-0000-0000-0000-000000000000}"/>
          </ac:spMkLst>
        </pc:spChg>
        <pc:grpChg chg="add del mod">
          <ac:chgData name="Gnanvo, Kondo (kg6cq)" userId="cf2a00cd-5d4a-477d-a52f-af039bcf1853" providerId="ADAL" clId="{57026C97-D758-4090-89AF-C982D04EA06C}" dt="2022-07-06T22:58:31.494" v="2290" actId="478"/>
          <ac:grpSpMkLst>
            <pc:docMk/>
            <pc:sldMk cId="1123535545" sldId="266"/>
            <ac:grpSpMk id="2" creationId="{D4C4B655-907F-47F0-8053-4F7478328D63}"/>
          </ac:grpSpMkLst>
        </pc:grpChg>
        <pc:grpChg chg="add del mod">
          <ac:chgData name="Gnanvo, Kondo (kg6cq)" userId="cf2a00cd-5d4a-477d-a52f-af039bcf1853" providerId="ADAL" clId="{57026C97-D758-4090-89AF-C982D04EA06C}" dt="2022-07-06T22:58:31.494" v="2290" actId="478"/>
          <ac:grpSpMkLst>
            <pc:docMk/>
            <pc:sldMk cId="1123535545" sldId="266"/>
            <ac:grpSpMk id="18" creationId="{31BC6E13-2837-41D7-8DFD-BBF3924089D7}"/>
          </ac:grpSpMkLst>
        </pc:grpChg>
        <pc:picChg chg="add mod">
          <ac:chgData name="Gnanvo, Kondo (kg6cq)" userId="cf2a00cd-5d4a-477d-a52f-af039bcf1853" providerId="ADAL" clId="{57026C97-D758-4090-89AF-C982D04EA06C}" dt="2022-07-06T23:01:34.226" v="2292" actId="1076"/>
          <ac:picMkLst>
            <pc:docMk/>
            <pc:sldMk cId="1123535545" sldId="266"/>
            <ac:picMk id="3" creationId="{CC5FA556-549B-4054-A18D-A9D826AFA9A7}"/>
          </ac:picMkLst>
        </pc:picChg>
        <pc:picChg chg="del">
          <ac:chgData name="Gnanvo, Kondo (kg6cq)" userId="cf2a00cd-5d4a-477d-a52f-af039bcf1853" providerId="ADAL" clId="{57026C97-D758-4090-89AF-C982D04EA06C}" dt="2022-07-06T21:52:45.955" v="696" actId="478"/>
          <ac:picMkLst>
            <pc:docMk/>
            <pc:sldMk cId="1123535545" sldId="266"/>
            <ac:picMk id="4" creationId="{00000000-0000-0000-0000-000000000000}"/>
          </ac:picMkLst>
        </pc:picChg>
        <pc:picChg chg="del">
          <ac:chgData name="Gnanvo, Kondo (kg6cq)" userId="cf2a00cd-5d4a-477d-a52f-af039bcf1853" providerId="ADAL" clId="{57026C97-D758-4090-89AF-C982D04EA06C}" dt="2022-07-06T21:52:41.574" v="695" actId="478"/>
          <ac:picMkLst>
            <pc:docMk/>
            <pc:sldMk cId="1123535545" sldId="266"/>
            <ac:picMk id="6" creationId="{00000000-0000-0000-0000-000000000000}"/>
          </ac:picMkLst>
        </pc:picChg>
        <pc:picChg chg="del">
          <ac:chgData name="Gnanvo, Kondo (kg6cq)" userId="cf2a00cd-5d4a-477d-a52f-af039bcf1853" providerId="ADAL" clId="{57026C97-D758-4090-89AF-C982D04EA06C}" dt="2022-07-06T21:52:41.574" v="695" actId="478"/>
          <ac:picMkLst>
            <pc:docMk/>
            <pc:sldMk cId="1123535545" sldId="266"/>
            <ac:picMk id="286" creationId="{00000000-0000-0000-0000-000000000000}"/>
          </ac:picMkLst>
        </pc:picChg>
        <pc:picChg chg="del">
          <ac:chgData name="Gnanvo, Kondo (kg6cq)" userId="cf2a00cd-5d4a-477d-a52f-af039bcf1853" providerId="ADAL" clId="{57026C97-D758-4090-89AF-C982D04EA06C}" dt="2022-07-06T21:52:41.574" v="695" actId="478"/>
          <ac:picMkLst>
            <pc:docMk/>
            <pc:sldMk cId="1123535545" sldId="266"/>
            <ac:picMk id="287" creationId="{00000000-0000-0000-0000-000000000000}"/>
          </ac:picMkLst>
        </pc:picChg>
        <pc:picChg chg="del">
          <ac:chgData name="Gnanvo, Kondo (kg6cq)" userId="cf2a00cd-5d4a-477d-a52f-af039bcf1853" providerId="ADAL" clId="{57026C97-D758-4090-89AF-C982D04EA06C}" dt="2022-07-06T21:52:41.574" v="695" actId="478"/>
          <ac:picMkLst>
            <pc:docMk/>
            <pc:sldMk cId="1123535545" sldId="266"/>
            <ac:picMk id="290" creationId="{00000000-0000-0000-0000-000000000000}"/>
          </ac:picMkLst>
        </pc:picChg>
        <pc:cxnChg chg="mod">
          <ac:chgData name="Gnanvo, Kondo (kg6cq)" userId="cf2a00cd-5d4a-477d-a52f-af039bcf1853" providerId="ADAL" clId="{57026C97-D758-4090-89AF-C982D04EA06C}" dt="2022-07-06T22:01:11.982" v="828" actId="1037"/>
          <ac:cxnSpMkLst>
            <pc:docMk/>
            <pc:sldMk cId="1123535545" sldId="266"/>
            <ac:cxnSpMk id="37" creationId="{3E8BBC83-422F-42AC-89C6-74980F7107D9}"/>
          </ac:cxnSpMkLst>
        </pc:cxnChg>
        <pc:cxnChg chg="mod">
          <ac:chgData name="Gnanvo, Kondo (kg6cq)" userId="cf2a00cd-5d4a-477d-a52f-af039bcf1853" providerId="ADAL" clId="{57026C97-D758-4090-89AF-C982D04EA06C}" dt="2022-07-06T22:01:11.982" v="828" actId="1037"/>
          <ac:cxnSpMkLst>
            <pc:docMk/>
            <pc:sldMk cId="1123535545" sldId="266"/>
            <ac:cxnSpMk id="38" creationId="{51F1310B-BDFE-4989-91CB-96815123198F}"/>
          </ac:cxnSpMkLst>
        </pc:cxnChg>
      </pc:sldChg>
      <pc:sldChg chg="addSp delSp modSp add mod">
        <pc:chgData name="Gnanvo, Kondo (kg6cq)" userId="cf2a00cd-5d4a-477d-a52f-af039bcf1853" providerId="ADAL" clId="{57026C97-D758-4090-89AF-C982D04EA06C}" dt="2022-07-06T22:36:01.256" v="1800" actId="20577"/>
        <pc:sldMkLst>
          <pc:docMk/>
          <pc:sldMk cId="2977968622" sldId="267"/>
        </pc:sldMkLst>
        <pc:spChg chg="add mod">
          <ac:chgData name="Gnanvo, Kondo (kg6cq)" userId="cf2a00cd-5d4a-477d-a52f-af039bcf1853" providerId="ADAL" clId="{57026C97-D758-4090-89AF-C982D04EA06C}" dt="2022-07-06T22:34:27.248" v="1766" actId="403"/>
          <ac:spMkLst>
            <pc:docMk/>
            <pc:sldMk cId="2977968622" sldId="267"/>
            <ac:spMk id="3" creationId="{0A2C4BAE-92E8-4B8E-B7BB-49ABC6AB467A}"/>
          </ac:spMkLst>
        </pc:spChg>
        <pc:spChg chg="add mod">
          <ac:chgData name="Gnanvo, Kondo (kg6cq)" userId="cf2a00cd-5d4a-477d-a52f-af039bcf1853" providerId="ADAL" clId="{57026C97-D758-4090-89AF-C982D04EA06C}" dt="2022-07-06T22:36:01.256" v="1800" actId="20577"/>
          <ac:spMkLst>
            <pc:docMk/>
            <pc:sldMk cId="2977968622" sldId="267"/>
            <ac:spMk id="4" creationId="{BFEFBACC-306B-4524-82CC-E2894402AB90}"/>
          </ac:spMkLst>
        </pc:spChg>
        <pc:spChg chg="add mod">
          <ac:chgData name="Gnanvo, Kondo (kg6cq)" userId="cf2a00cd-5d4a-477d-a52f-af039bcf1853" providerId="ADAL" clId="{57026C97-D758-4090-89AF-C982D04EA06C}" dt="2022-07-06T22:35:40.579" v="1789" actId="20577"/>
          <ac:spMkLst>
            <pc:docMk/>
            <pc:sldMk cId="2977968622" sldId="267"/>
            <ac:spMk id="5" creationId="{7BA10364-E6FB-4338-8615-A83F01FCD6AB}"/>
          </ac:spMkLst>
        </pc:spChg>
        <pc:spChg chg="add mod">
          <ac:chgData name="Gnanvo, Kondo (kg6cq)" userId="cf2a00cd-5d4a-477d-a52f-af039bcf1853" providerId="ADAL" clId="{57026C97-D758-4090-89AF-C982D04EA06C}" dt="2022-07-06T22:35:19.192" v="1775" actId="113"/>
          <ac:spMkLst>
            <pc:docMk/>
            <pc:sldMk cId="2977968622" sldId="267"/>
            <ac:spMk id="40" creationId="{C78CC959-2228-4D88-8A56-97C122476D43}"/>
          </ac:spMkLst>
        </pc:spChg>
        <pc:spChg chg="del">
          <ac:chgData name="Gnanvo, Kondo (kg6cq)" userId="cf2a00cd-5d4a-477d-a52f-af039bcf1853" providerId="ADAL" clId="{57026C97-D758-4090-89AF-C982D04EA06C}" dt="2022-07-06T22:05:40.103" v="948" actId="478"/>
          <ac:spMkLst>
            <pc:docMk/>
            <pc:sldMk cId="2977968622" sldId="267"/>
            <ac:spMk id="285" creationId="{00000000-0000-0000-0000-000000000000}"/>
          </ac:spMkLst>
        </pc:spChg>
        <pc:grpChg chg="del">
          <ac:chgData name="Gnanvo, Kondo (kg6cq)" userId="cf2a00cd-5d4a-477d-a52f-af039bcf1853" providerId="ADAL" clId="{57026C97-D758-4090-89AF-C982D04EA06C}" dt="2022-07-06T22:05:40.103" v="948" actId="478"/>
          <ac:grpSpMkLst>
            <pc:docMk/>
            <pc:sldMk cId="2977968622" sldId="267"/>
            <ac:grpSpMk id="2" creationId="{D4C4B655-907F-47F0-8053-4F7478328D63}"/>
          </ac:grpSpMkLst>
        </pc:grpChg>
        <pc:grpChg chg="del">
          <ac:chgData name="Gnanvo, Kondo (kg6cq)" userId="cf2a00cd-5d4a-477d-a52f-af039bcf1853" providerId="ADAL" clId="{57026C97-D758-4090-89AF-C982D04EA06C}" dt="2022-07-06T22:05:40.103" v="948" actId="478"/>
          <ac:grpSpMkLst>
            <pc:docMk/>
            <pc:sldMk cId="2977968622" sldId="267"/>
            <ac:grpSpMk id="18" creationId="{31BC6E13-2837-41D7-8DFD-BBF3924089D7}"/>
          </ac:grpSpMkLst>
        </pc:grpChg>
        <pc:graphicFrameChg chg="add del modGraphic">
          <ac:chgData name="Gnanvo, Kondo (kg6cq)" userId="cf2a00cd-5d4a-477d-a52f-af039bcf1853" providerId="ADAL" clId="{57026C97-D758-4090-89AF-C982D04EA06C}" dt="2022-07-06T22:14:40.693" v="1212" actId="27309"/>
          <ac:graphicFrameMkLst>
            <pc:docMk/>
            <pc:sldMk cId="2977968622" sldId="267"/>
            <ac:graphicFrameMk id="7" creationId="{DFEFD8C3-9AB3-428F-8FDA-AF80FB49C420}"/>
          </ac:graphicFrameMkLst>
        </pc:graphicFrameChg>
      </pc:sldChg>
      <pc:sldChg chg="add del">
        <pc:chgData name="Gnanvo, Kondo (kg6cq)" userId="cf2a00cd-5d4a-477d-a52f-af039bcf1853" providerId="ADAL" clId="{57026C97-D758-4090-89AF-C982D04EA06C}" dt="2022-07-06T21:27:51.826" v="17" actId="47"/>
        <pc:sldMkLst>
          <pc:docMk/>
          <pc:sldMk cId="4242935166" sldId="267"/>
        </pc:sldMkLst>
      </pc:sldChg>
      <pc:sldChg chg="addSp delSp modSp add mod">
        <pc:chgData name="Gnanvo, Kondo (kg6cq)" userId="cf2a00cd-5d4a-477d-a52f-af039bcf1853" providerId="ADAL" clId="{57026C97-D758-4090-89AF-C982D04EA06C}" dt="2022-07-06T22:53:43.248" v="2258" actId="554"/>
        <pc:sldMkLst>
          <pc:docMk/>
          <pc:sldMk cId="2355831635" sldId="268"/>
        </pc:sldMkLst>
        <pc:spChg chg="add mod">
          <ac:chgData name="Gnanvo, Kondo (kg6cq)" userId="cf2a00cd-5d4a-477d-a52f-af039bcf1853" providerId="ADAL" clId="{57026C97-D758-4090-89AF-C982D04EA06C}" dt="2022-07-06T22:52:33.802" v="2170" actId="1036"/>
          <ac:spMkLst>
            <pc:docMk/>
            <pc:sldMk cId="2355831635" sldId="268"/>
            <ac:spMk id="5" creationId="{1A1D392D-EB94-4EA5-A86D-A883C12124B1}"/>
          </ac:spMkLst>
        </pc:spChg>
        <pc:spChg chg="add mod">
          <ac:chgData name="Gnanvo, Kondo (kg6cq)" userId="cf2a00cd-5d4a-477d-a52f-af039bcf1853" providerId="ADAL" clId="{57026C97-D758-4090-89AF-C982D04EA06C}" dt="2022-07-06T22:52:33.802" v="2170" actId="1036"/>
          <ac:spMkLst>
            <pc:docMk/>
            <pc:sldMk cId="2355831635" sldId="268"/>
            <ac:spMk id="6" creationId="{AABFBD8E-0309-4B71-BDED-E80F6C9B7B4F}"/>
          </ac:spMkLst>
        </pc:spChg>
        <pc:spChg chg="add mod">
          <ac:chgData name="Gnanvo, Kondo (kg6cq)" userId="cf2a00cd-5d4a-477d-a52f-af039bcf1853" providerId="ADAL" clId="{57026C97-D758-4090-89AF-C982D04EA06C}" dt="2022-07-06T22:53:43.248" v="2258" actId="554"/>
          <ac:spMkLst>
            <pc:docMk/>
            <pc:sldMk cId="2355831635" sldId="268"/>
            <ac:spMk id="7" creationId="{62E101E9-D87A-4297-B465-2CC183512D0B}"/>
          </ac:spMkLst>
        </pc:spChg>
        <pc:spChg chg="add mod">
          <ac:chgData name="Gnanvo, Kondo (kg6cq)" userId="cf2a00cd-5d4a-477d-a52f-af039bcf1853" providerId="ADAL" clId="{57026C97-D758-4090-89AF-C982D04EA06C}" dt="2022-07-06T22:52:33.802" v="2170" actId="1036"/>
          <ac:spMkLst>
            <pc:docMk/>
            <pc:sldMk cId="2355831635" sldId="268"/>
            <ac:spMk id="40" creationId="{A01CE773-5A61-49C3-A542-44FF187EBA4B}"/>
          </ac:spMkLst>
        </pc:spChg>
        <pc:spChg chg="add mod">
          <ac:chgData name="Gnanvo, Kondo (kg6cq)" userId="cf2a00cd-5d4a-477d-a52f-af039bcf1853" providerId="ADAL" clId="{57026C97-D758-4090-89AF-C982D04EA06C}" dt="2022-07-06T22:52:33.802" v="2170" actId="1036"/>
          <ac:spMkLst>
            <pc:docMk/>
            <pc:sldMk cId="2355831635" sldId="268"/>
            <ac:spMk id="41" creationId="{32A09B0A-684F-4F5E-855D-64B6E882D7D7}"/>
          </ac:spMkLst>
        </pc:spChg>
        <pc:spChg chg="add mod">
          <ac:chgData name="Gnanvo, Kondo (kg6cq)" userId="cf2a00cd-5d4a-477d-a52f-af039bcf1853" providerId="ADAL" clId="{57026C97-D758-4090-89AF-C982D04EA06C}" dt="2022-07-06T22:53:43.248" v="2258" actId="554"/>
          <ac:spMkLst>
            <pc:docMk/>
            <pc:sldMk cId="2355831635" sldId="268"/>
            <ac:spMk id="42" creationId="{C9AC1749-2913-4148-B46B-C3E4E2B8EBE6}"/>
          </ac:spMkLst>
        </pc:spChg>
        <pc:spChg chg="mod">
          <ac:chgData name="Gnanvo, Kondo (kg6cq)" userId="cf2a00cd-5d4a-477d-a52f-af039bcf1853" providerId="ADAL" clId="{57026C97-D758-4090-89AF-C982D04EA06C}" dt="2022-07-06T22:51:51.152" v="2146" actId="6549"/>
          <ac:spMkLst>
            <pc:docMk/>
            <pc:sldMk cId="2355831635" sldId="268"/>
            <ac:spMk id="285" creationId="{00000000-0000-0000-0000-000000000000}"/>
          </ac:spMkLst>
        </pc:spChg>
        <pc:grpChg chg="del">
          <ac:chgData name="Gnanvo, Kondo (kg6cq)" userId="cf2a00cd-5d4a-477d-a52f-af039bcf1853" providerId="ADAL" clId="{57026C97-D758-4090-89AF-C982D04EA06C}" dt="2022-07-06T22:37:55.386" v="1804" actId="478"/>
          <ac:grpSpMkLst>
            <pc:docMk/>
            <pc:sldMk cId="2355831635" sldId="268"/>
            <ac:grpSpMk id="2" creationId="{D4C4B655-907F-47F0-8053-4F7478328D63}"/>
          </ac:grpSpMkLst>
        </pc:grpChg>
        <pc:grpChg chg="del">
          <ac:chgData name="Gnanvo, Kondo (kg6cq)" userId="cf2a00cd-5d4a-477d-a52f-af039bcf1853" providerId="ADAL" clId="{57026C97-D758-4090-89AF-C982D04EA06C}" dt="2022-07-06T22:37:55.386" v="1804" actId="478"/>
          <ac:grpSpMkLst>
            <pc:docMk/>
            <pc:sldMk cId="2355831635" sldId="268"/>
            <ac:grpSpMk id="18" creationId="{31BC6E13-2837-41D7-8DFD-BBF3924089D7}"/>
          </ac:grpSpMkLst>
        </pc:grpChg>
        <pc:graphicFrameChg chg="add mod modGraphic">
          <ac:chgData name="Gnanvo, Kondo (kg6cq)" userId="cf2a00cd-5d4a-477d-a52f-af039bcf1853" providerId="ADAL" clId="{57026C97-D758-4090-89AF-C982D04EA06C}" dt="2022-07-06T22:52:27.124" v="2163" actId="1036"/>
          <ac:graphicFrameMkLst>
            <pc:docMk/>
            <pc:sldMk cId="2355831635" sldId="268"/>
            <ac:graphicFrameMk id="3" creationId="{2FF64065-2445-4E76-89C9-F31CCCF6E2A5}"/>
          </ac:graphicFrameMkLst>
        </pc:graphicFrameChg>
        <pc:graphicFrameChg chg="add mod modGraphic">
          <ac:chgData name="Gnanvo, Kondo (kg6cq)" userId="cf2a00cd-5d4a-477d-a52f-af039bcf1853" providerId="ADAL" clId="{57026C97-D758-4090-89AF-C982D04EA06C}" dt="2022-07-06T22:52:27.124" v="2163" actId="1036"/>
          <ac:graphicFrameMkLst>
            <pc:docMk/>
            <pc:sldMk cId="2355831635" sldId="268"/>
            <ac:graphicFrameMk id="4" creationId="{5F23871E-19CE-49C6-A8D9-25A4204C1AC7}"/>
          </ac:graphicFrameMkLst>
        </pc:graphicFrameChg>
      </pc:sldChg>
      <pc:sldChg chg="delSp modSp add del mod">
        <pc:chgData name="Gnanvo, Kondo (kg6cq)" userId="cf2a00cd-5d4a-477d-a52f-af039bcf1853" providerId="ADAL" clId="{57026C97-D758-4090-89AF-C982D04EA06C}" dt="2022-07-06T21:48:04.027" v="584" actId="47"/>
        <pc:sldMkLst>
          <pc:docMk/>
          <pc:sldMk cId="4149695476" sldId="268"/>
        </pc:sldMkLst>
        <pc:spChg chg="mod">
          <ac:chgData name="Gnanvo, Kondo (kg6cq)" userId="cf2a00cd-5d4a-477d-a52f-af039bcf1853" providerId="ADAL" clId="{57026C97-D758-4090-89AF-C982D04EA06C}" dt="2022-07-06T21:41:54.829" v="475" actId="12788"/>
          <ac:spMkLst>
            <pc:docMk/>
            <pc:sldMk cId="4149695476" sldId="268"/>
            <ac:spMk id="4" creationId="{26A9369D-348D-4ACC-86B1-9C22A5695D7F}"/>
          </ac:spMkLst>
        </pc:spChg>
        <pc:spChg chg="mod">
          <ac:chgData name="Gnanvo, Kondo (kg6cq)" userId="cf2a00cd-5d4a-477d-a52f-af039bcf1853" providerId="ADAL" clId="{57026C97-D758-4090-89AF-C982D04EA06C}" dt="2022-07-06T21:41:54.829" v="475" actId="12788"/>
          <ac:spMkLst>
            <pc:docMk/>
            <pc:sldMk cId="4149695476" sldId="268"/>
            <ac:spMk id="19" creationId="{9E518465-A250-457A-99B9-3C04720B892F}"/>
          </ac:spMkLst>
        </pc:spChg>
        <pc:spChg chg="mod">
          <ac:chgData name="Gnanvo, Kondo (kg6cq)" userId="cf2a00cd-5d4a-477d-a52f-af039bcf1853" providerId="ADAL" clId="{57026C97-D758-4090-89AF-C982D04EA06C}" dt="2022-07-06T21:33:54.560" v="216" actId="1076"/>
          <ac:spMkLst>
            <pc:docMk/>
            <pc:sldMk cId="4149695476" sldId="268"/>
            <ac:spMk id="40" creationId="{404B316B-FDED-4EA6-97FD-BFC493E94609}"/>
          </ac:spMkLst>
        </pc:spChg>
        <pc:spChg chg="mod">
          <ac:chgData name="Gnanvo, Kondo (kg6cq)" userId="cf2a00cd-5d4a-477d-a52f-af039bcf1853" providerId="ADAL" clId="{57026C97-D758-4090-89AF-C982D04EA06C}" dt="2022-07-06T21:35:10.760" v="221" actId="207"/>
          <ac:spMkLst>
            <pc:docMk/>
            <pc:sldMk cId="4149695476" sldId="268"/>
            <ac:spMk id="42" creationId="{D9C0BEE5-4A80-4822-B6B2-F35363FDF7EC}"/>
          </ac:spMkLst>
        </pc:spChg>
        <pc:spChg chg="mod">
          <ac:chgData name="Gnanvo, Kondo (kg6cq)" userId="cf2a00cd-5d4a-477d-a52f-af039bcf1853" providerId="ADAL" clId="{57026C97-D758-4090-89AF-C982D04EA06C}" dt="2022-07-06T21:45:04.836" v="535" actId="1076"/>
          <ac:spMkLst>
            <pc:docMk/>
            <pc:sldMk cId="4149695476" sldId="268"/>
            <ac:spMk id="51" creationId="{6D37F84B-5E47-4507-9014-C2E310B26478}"/>
          </ac:spMkLst>
        </pc:spChg>
        <pc:spChg chg="mod">
          <ac:chgData name="Gnanvo, Kondo (kg6cq)" userId="cf2a00cd-5d4a-477d-a52f-af039bcf1853" providerId="ADAL" clId="{57026C97-D758-4090-89AF-C982D04EA06C}" dt="2022-07-06T21:41:54.829" v="475" actId="12788"/>
          <ac:spMkLst>
            <pc:docMk/>
            <pc:sldMk cId="4149695476" sldId="268"/>
            <ac:spMk id="54" creationId="{FAAB0FDC-5921-4B62-9E9C-E095E6B81522}"/>
          </ac:spMkLst>
        </pc:spChg>
        <pc:spChg chg="mod">
          <ac:chgData name="Gnanvo, Kondo (kg6cq)" userId="cf2a00cd-5d4a-477d-a52f-af039bcf1853" providerId="ADAL" clId="{57026C97-D758-4090-89AF-C982D04EA06C}" dt="2022-07-06T21:41:54.829" v="475" actId="12788"/>
          <ac:spMkLst>
            <pc:docMk/>
            <pc:sldMk cId="4149695476" sldId="268"/>
            <ac:spMk id="58" creationId="{9B61B4C0-FA7E-4F10-ADB7-EFF57F1B4BCB}"/>
          </ac:spMkLst>
        </pc:spChg>
        <pc:spChg chg="mod">
          <ac:chgData name="Gnanvo, Kondo (kg6cq)" userId="cf2a00cd-5d4a-477d-a52f-af039bcf1853" providerId="ADAL" clId="{57026C97-D758-4090-89AF-C982D04EA06C}" dt="2022-07-06T21:41:54.829" v="475" actId="12788"/>
          <ac:spMkLst>
            <pc:docMk/>
            <pc:sldMk cId="4149695476" sldId="268"/>
            <ac:spMk id="59" creationId="{7C731F12-4408-43CB-8256-AE67633F7E4A}"/>
          </ac:spMkLst>
        </pc:spChg>
        <pc:spChg chg="mod">
          <ac:chgData name="Gnanvo, Kondo (kg6cq)" userId="cf2a00cd-5d4a-477d-a52f-af039bcf1853" providerId="ADAL" clId="{57026C97-D758-4090-89AF-C982D04EA06C}" dt="2022-07-06T21:41:54.829" v="475" actId="12788"/>
          <ac:spMkLst>
            <pc:docMk/>
            <pc:sldMk cId="4149695476" sldId="268"/>
            <ac:spMk id="62" creationId="{5FBF29E5-4561-4B31-BC35-DC14D94BFE54}"/>
          </ac:spMkLst>
        </pc:spChg>
        <pc:spChg chg="mod">
          <ac:chgData name="Gnanvo, Kondo (kg6cq)" userId="cf2a00cd-5d4a-477d-a52f-af039bcf1853" providerId="ADAL" clId="{57026C97-D758-4090-89AF-C982D04EA06C}" dt="2022-07-06T21:41:54.829" v="475" actId="12788"/>
          <ac:spMkLst>
            <pc:docMk/>
            <pc:sldMk cId="4149695476" sldId="268"/>
            <ac:spMk id="63" creationId="{C447073D-E942-4503-95AD-4ADED098E85A}"/>
          </ac:spMkLst>
        </pc:spChg>
        <pc:spChg chg="mod">
          <ac:chgData name="Gnanvo, Kondo (kg6cq)" userId="cf2a00cd-5d4a-477d-a52f-af039bcf1853" providerId="ADAL" clId="{57026C97-D758-4090-89AF-C982D04EA06C}" dt="2022-07-06T21:43:57.726" v="489" actId="12788"/>
          <ac:spMkLst>
            <pc:docMk/>
            <pc:sldMk cId="4149695476" sldId="268"/>
            <ac:spMk id="65" creationId="{40CE744A-B448-4183-A7EC-DAEC67A73B34}"/>
          </ac:spMkLst>
        </pc:spChg>
        <pc:spChg chg="mod">
          <ac:chgData name="Gnanvo, Kondo (kg6cq)" userId="cf2a00cd-5d4a-477d-a52f-af039bcf1853" providerId="ADAL" clId="{57026C97-D758-4090-89AF-C982D04EA06C}" dt="2022-07-06T21:43:57.726" v="489" actId="12788"/>
          <ac:spMkLst>
            <pc:docMk/>
            <pc:sldMk cId="4149695476" sldId="268"/>
            <ac:spMk id="67" creationId="{4FCACF5A-4846-4E14-9E90-92BC9988DE63}"/>
          </ac:spMkLst>
        </pc:spChg>
        <pc:spChg chg="mod">
          <ac:chgData name="Gnanvo, Kondo (kg6cq)" userId="cf2a00cd-5d4a-477d-a52f-af039bcf1853" providerId="ADAL" clId="{57026C97-D758-4090-89AF-C982D04EA06C}" dt="2022-07-06T21:43:57.726" v="489" actId="12788"/>
          <ac:spMkLst>
            <pc:docMk/>
            <pc:sldMk cId="4149695476" sldId="268"/>
            <ac:spMk id="68" creationId="{DDF5EDE6-5659-41F8-9D49-26DCDC5F77E8}"/>
          </ac:spMkLst>
        </pc:spChg>
        <pc:spChg chg="mod">
          <ac:chgData name="Gnanvo, Kondo (kg6cq)" userId="cf2a00cd-5d4a-477d-a52f-af039bcf1853" providerId="ADAL" clId="{57026C97-D758-4090-89AF-C982D04EA06C}" dt="2022-07-06T21:43:57.726" v="489" actId="12788"/>
          <ac:spMkLst>
            <pc:docMk/>
            <pc:sldMk cId="4149695476" sldId="268"/>
            <ac:spMk id="69" creationId="{08A25A99-21F4-4326-84B4-A0799BC74083}"/>
          </ac:spMkLst>
        </pc:spChg>
        <pc:spChg chg="mod">
          <ac:chgData name="Gnanvo, Kondo (kg6cq)" userId="cf2a00cd-5d4a-477d-a52f-af039bcf1853" providerId="ADAL" clId="{57026C97-D758-4090-89AF-C982D04EA06C}" dt="2022-07-06T21:43:57.726" v="489" actId="12788"/>
          <ac:spMkLst>
            <pc:docMk/>
            <pc:sldMk cId="4149695476" sldId="268"/>
            <ac:spMk id="71" creationId="{6C4D2BBA-A4AD-4D00-9CCF-C2CC02A2B3F1}"/>
          </ac:spMkLst>
        </pc:spChg>
        <pc:spChg chg="mod">
          <ac:chgData name="Gnanvo, Kondo (kg6cq)" userId="cf2a00cd-5d4a-477d-a52f-af039bcf1853" providerId="ADAL" clId="{57026C97-D758-4090-89AF-C982D04EA06C}" dt="2022-07-06T21:35:04.235" v="220" actId="1076"/>
          <ac:spMkLst>
            <pc:docMk/>
            <pc:sldMk cId="4149695476" sldId="268"/>
            <ac:spMk id="73" creationId="{D6E16E6D-A330-406F-BF3A-825283338C75}"/>
          </ac:spMkLst>
        </pc:spChg>
        <pc:spChg chg="mod">
          <ac:chgData name="Gnanvo, Kondo (kg6cq)" userId="cf2a00cd-5d4a-477d-a52f-af039bcf1853" providerId="ADAL" clId="{57026C97-D758-4090-89AF-C982D04EA06C}" dt="2022-07-06T21:32:52.201" v="204" actId="1076"/>
          <ac:spMkLst>
            <pc:docMk/>
            <pc:sldMk cId="4149695476" sldId="268"/>
            <ac:spMk id="74" creationId="{1D04496A-F13C-44C9-9AB2-D27E072A74E5}"/>
          </ac:spMkLst>
        </pc:spChg>
        <pc:spChg chg="mod">
          <ac:chgData name="Gnanvo, Kondo (kg6cq)" userId="cf2a00cd-5d4a-477d-a52f-af039bcf1853" providerId="ADAL" clId="{57026C97-D758-4090-89AF-C982D04EA06C}" dt="2022-07-06T21:45:22.873" v="548" actId="1076"/>
          <ac:spMkLst>
            <pc:docMk/>
            <pc:sldMk cId="4149695476" sldId="268"/>
            <ac:spMk id="78" creationId="{38F64664-4872-4FD4-A2D7-CAA70954E5D7}"/>
          </ac:spMkLst>
        </pc:spChg>
        <pc:spChg chg="mod">
          <ac:chgData name="Gnanvo, Kondo (kg6cq)" userId="cf2a00cd-5d4a-477d-a52f-af039bcf1853" providerId="ADAL" clId="{57026C97-D758-4090-89AF-C982D04EA06C}" dt="2022-07-06T21:44:50.936" v="524" actId="1076"/>
          <ac:spMkLst>
            <pc:docMk/>
            <pc:sldMk cId="4149695476" sldId="268"/>
            <ac:spMk id="80" creationId="{CF821640-0D03-411D-B4A8-B0DEC7651028}"/>
          </ac:spMkLst>
        </pc:spChg>
        <pc:spChg chg="mod">
          <ac:chgData name="Gnanvo, Kondo (kg6cq)" userId="cf2a00cd-5d4a-477d-a52f-af039bcf1853" providerId="ADAL" clId="{57026C97-D758-4090-89AF-C982D04EA06C}" dt="2022-07-06T21:36:23.004" v="301" actId="1035"/>
          <ac:spMkLst>
            <pc:docMk/>
            <pc:sldMk cId="4149695476" sldId="268"/>
            <ac:spMk id="103" creationId="{D4D49367-7FAE-4332-8160-55160C86D9EA}"/>
          </ac:spMkLst>
        </pc:spChg>
        <pc:spChg chg="mod">
          <ac:chgData name="Gnanvo, Kondo (kg6cq)" userId="cf2a00cd-5d4a-477d-a52f-af039bcf1853" providerId="ADAL" clId="{57026C97-D758-4090-89AF-C982D04EA06C}" dt="2022-07-06T21:30:15.942" v="80" actId="408"/>
          <ac:spMkLst>
            <pc:docMk/>
            <pc:sldMk cId="4149695476" sldId="268"/>
            <ac:spMk id="104" creationId="{A4F28FAF-CDF2-4731-B758-0F1414034353}"/>
          </ac:spMkLst>
        </pc:spChg>
        <pc:spChg chg="del mod">
          <ac:chgData name="Gnanvo, Kondo (kg6cq)" userId="cf2a00cd-5d4a-477d-a52f-af039bcf1853" providerId="ADAL" clId="{57026C97-D758-4090-89AF-C982D04EA06C}" dt="2022-07-06T21:29:40.695" v="77" actId="478"/>
          <ac:spMkLst>
            <pc:docMk/>
            <pc:sldMk cId="4149695476" sldId="268"/>
            <ac:spMk id="105" creationId="{86A4241F-E524-4A9C-AF16-17620667E858}"/>
          </ac:spMkLst>
        </pc:spChg>
        <pc:spChg chg="mod">
          <ac:chgData name="Gnanvo, Kondo (kg6cq)" userId="cf2a00cd-5d4a-477d-a52f-af039bcf1853" providerId="ADAL" clId="{57026C97-D758-4090-89AF-C982D04EA06C}" dt="2022-07-06T21:30:15.942" v="80" actId="408"/>
          <ac:spMkLst>
            <pc:docMk/>
            <pc:sldMk cId="4149695476" sldId="268"/>
            <ac:spMk id="106" creationId="{B4B676AB-6BAC-43E5-8741-0F75E4B775E1}"/>
          </ac:spMkLst>
        </pc:spChg>
        <pc:spChg chg="mod">
          <ac:chgData name="Gnanvo, Kondo (kg6cq)" userId="cf2a00cd-5d4a-477d-a52f-af039bcf1853" providerId="ADAL" clId="{57026C97-D758-4090-89AF-C982D04EA06C}" dt="2022-07-06T21:30:15.942" v="80" actId="408"/>
          <ac:spMkLst>
            <pc:docMk/>
            <pc:sldMk cId="4149695476" sldId="268"/>
            <ac:spMk id="107" creationId="{FE143CCE-266B-4A11-BF35-9C82858D21D8}"/>
          </ac:spMkLst>
        </pc:spChg>
        <pc:spChg chg="del mod">
          <ac:chgData name="Gnanvo, Kondo (kg6cq)" userId="cf2a00cd-5d4a-477d-a52f-af039bcf1853" providerId="ADAL" clId="{57026C97-D758-4090-89AF-C982D04EA06C}" dt="2022-07-06T21:30:02.396" v="79" actId="478"/>
          <ac:spMkLst>
            <pc:docMk/>
            <pc:sldMk cId="4149695476" sldId="268"/>
            <ac:spMk id="108" creationId="{1BFD89B2-A721-4B9A-86F1-8B859982461C}"/>
          </ac:spMkLst>
        </pc:spChg>
        <pc:spChg chg="mod">
          <ac:chgData name="Gnanvo, Kondo (kg6cq)" userId="cf2a00cd-5d4a-477d-a52f-af039bcf1853" providerId="ADAL" clId="{57026C97-D758-4090-89AF-C982D04EA06C}" dt="2022-07-06T21:30:15.942" v="80" actId="408"/>
          <ac:spMkLst>
            <pc:docMk/>
            <pc:sldMk cId="4149695476" sldId="268"/>
            <ac:spMk id="109" creationId="{2AD3CDA8-FF18-4BC6-B015-C5CDCBAADEF6}"/>
          </ac:spMkLst>
        </pc:spChg>
        <pc:spChg chg="mod">
          <ac:chgData name="Gnanvo, Kondo (kg6cq)" userId="cf2a00cd-5d4a-477d-a52f-af039bcf1853" providerId="ADAL" clId="{57026C97-D758-4090-89AF-C982D04EA06C}" dt="2022-07-06T21:30:48.243" v="97" actId="1037"/>
          <ac:spMkLst>
            <pc:docMk/>
            <pc:sldMk cId="4149695476" sldId="268"/>
            <ac:spMk id="110" creationId="{E2668DBA-A726-42B1-B102-8B1214ED484F}"/>
          </ac:spMkLst>
        </pc:spChg>
        <pc:spChg chg="mod">
          <ac:chgData name="Gnanvo, Kondo (kg6cq)" userId="cf2a00cd-5d4a-477d-a52f-af039bcf1853" providerId="ADAL" clId="{57026C97-D758-4090-89AF-C982D04EA06C}" dt="2022-07-06T21:30:15.942" v="80" actId="408"/>
          <ac:spMkLst>
            <pc:docMk/>
            <pc:sldMk cId="4149695476" sldId="268"/>
            <ac:spMk id="111" creationId="{2EAB81CA-57E6-4EE1-8431-E2DAD64A28C0}"/>
          </ac:spMkLst>
        </pc:spChg>
        <pc:spChg chg="mod">
          <ac:chgData name="Gnanvo, Kondo (kg6cq)" userId="cf2a00cd-5d4a-477d-a52f-af039bcf1853" providerId="ADAL" clId="{57026C97-D758-4090-89AF-C982D04EA06C}" dt="2022-07-06T21:31:27.866" v="196" actId="207"/>
          <ac:spMkLst>
            <pc:docMk/>
            <pc:sldMk cId="4149695476" sldId="268"/>
            <ac:spMk id="112" creationId="{8C5E624A-D499-4093-80E7-5065A5F58C0E}"/>
          </ac:spMkLst>
        </pc:spChg>
        <pc:spChg chg="mod">
          <ac:chgData name="Gnanvo, Kondo (kg6cq)" userId="cf2a00cd-5d4a-477d-a52f-af039bcf1853" providerId="ADAL" clId="{57026C97-D758-4090-89AF-C982D04EA06C}" dt="2022-07-06T21:31:27.866" v="196" actId="207"/>
          <ac:spMkLst>
            <pc:docMk/>
            <pc:sldMk cId="4149695476" sldId="268"/>
            <ac:spMk id="113" creationId="{1BE33185-D970-483B-8F7C-C4AD54F3C800}"/>
          </ac:spMkLst>
        </pc:spChg>
        <pc:grpChg chg="mod">
          <ac:chgData name="Gnanvo, Kondo (kg6cq)" userId="cf2a00cd-5d4a-477d-a52f-af039bcf1853" providerId="ADAL" clId="{57026C97-D758-4090-89AF-C982D04EA06C}" dt="2022-07-06T21:44:04.044" v="490" actId="1076"/>
          <ac:grpSpMkLst>
            <pc:docMk/>
            <pc:sldMk cId="4149695476" sldId="268"/>
            <ac:grpSpMk id="22" creationId="{DFA3968E-C192-45A4-889E-F9279304EFA5}"/>
          </ac:grpSpMkLst>
        </pc:grpChg>
        <pc:grpChg chg="mod">
          <ac:chgData name="Gnanvo, Kondo (kg6cq)" userId="cf2a00cd-5d4a-477d-a52f-af039bcf1853" providerId="ADAL" clId="{57026C97-D758-4090-89AF-C982D04EA06C}" dt="2022-07-06T21:41:50.987" v="474" actId="465"/>
          <ac:grpSpMkLst>
            <pc:docMk/>
            <pc:sldMk cId="4149695476" sldId="268"/>
            <ac:grpSpMk id="82" creationId="{019E1E16-76A9-43CB-B121-CE260BE3358B}"/>
          </ac:grpSpMkLst>
        </pc:grpChg>
        <pc:grpChg chg="mod">
          <ac:chgData name="Gnanvo, Kondo (kg6cq)" userId="cf2a00cd-5d4a-477d-a52f-af039bcf1853" providerId="ADAL" clId="{57026C97-D758-4090-89AF-C982D04EA06C}" dt="2022-07-06T21:36:46.484" v="336" actId="1036"/>
          <ac:grpSpMkLst>
            <pc:docMk/>
            <pc:sldMk cId="4149695476" sldId="268"/>
            <ac:grpSpMk id="84" creationId="{11A3BC91-3B22-4724-81F2-7EF4E9596913}"/>
          </ac:grpSpMkLst>
        </pc:grpChg>
        <pc:grpChg chg="mod">
          <ac:chgData name="Gnanvo, Kondo (kg6cq)" userId="cf2a00cd-5d4a-477d-a52f-af039bcf1853" providerId="ADAL" clId="{57026C97-D758-4090-89AF-C982D04EA06C}" dt="2022-07-06T21:30:15.942" v="80" actId="408"/>
          <ac:grpSpMkLst>
            <pc:docMk/>
            <pc:sldMk cId="4149695476" sldId="268"/>
            <ac:grpSpMk id="101" creationId="{4D18B61D-AD9C-4655-8400-DBCE34D94CBB}"/>
          </ac:grpSpMkLst>
        </pc:grpChg>
        <pc:picChg chg="mod">
          <ac:chgData name="Gnanvo, Kondo (kg6cq)" userId="cf2a00cd-5d4a-477d-a52f-af039bcf1853" providerId="ADAL" clId="{57026C97-D758-4090-89AF-C982D04EA06C}" dt="2022-07-06T21:29:04.692" v="48" actId="1038"/>
          <ac:picMkLst>
            <pc:docMk/>
            <pc:sldMk cId="4149695476" sldId="268"/>
            <ac:picMk id="6" creationId="{D32DA68E-D2B6-46CF-8E85-8B809DECAE72}"/>
          </ac:picMkLst>
        </pc:picChg>
        <pc:cxnChg chg="mod">
          <ac:chgData name="Gnanvo, Kondo (kg6cq)" userId="cf2a00cd-5d4a-477d-a52f-af039bcf1853" providerId="ADAL" clId="{57026C97-D758-4090-89AF-C982D04EA06C}" dt="2022-07-06T21:36:34.376" v="327" actId="1036"/>
          <ac:cxnSpMkLst>
            <pc:docMk/>
            <pc:sldMk cId="4149695476" sldId="268"/>
            <ac:cxnSpMk id="3" creationId="{6721DB74-09A1-4D3F-8943-FE3FF7752C78}"/>
          </ac:cxnSpMkLst>
        </pc:cxnChg>
        <pc:cxnChg chg="mod">
          <ac:chgData name="Gnanvo, Kondo (kg6cq)" userId="cf2a00cd-5d4a-477d-a52f-af039bcf1853" providerId="ADAL" clId="{57026C97-D758-4090-89AF-C982D04EA06C}" dt="2022-07-06T21:45:51.392" v="554" actId="1076"/>
          <ac:cxnSpMkLst>
            <pc:docMk/>
            <pc:sldMk cId="4149695476" sldId="268"/>
            <ac:cxnSpMk id="76" creationId="{CB83E5C6-7C71-4464-83F2-BF48E65A6448}"/>
          </ac:cxnSpMkLst>
        </pc:cxnChg>
        <pc:cxnChg chg="mod">
          <ac:chgData name="Gnanvo, Kondo (kg6cq)" userId="cf2a00cd-5d4a-477d-a52f-af039bcf1853" providerId="ADAL" clId="{57026C97-D758-4090-89AF-C982D04EA06C}" dt="2022-07-06T21:46:04.267" v="556" actId="1076"/>
          <ac:cxnSpMkLst>
            <pc:docMk/>
            <pc:sldMk cId="4149695476" sldId="268"/>
            <ac:cxnSpMk id="77" creationId="{53EB609D-8F6C-4E57-A78C-1C4AEA790588}"/>
          </ac:cxnSpMkLst>
        </pc:cxnChg>
        <pc:cxnChg chg="mod">
          <ac:chgData name="Gnanvo, Kondo (kg6cq)" userId="cf2a00cd-5d4a-477d-a52f-af039bcf1853" providerId="ADAL" clId="{57026C97-D758-4090-89AF-C982D04EA06C}" dt="2022-07-06T21:37:23.937" v="345" actId="1036"/>
          <ac:cxnSpMkLst>
            <pc:docMk/>
            <pc:sldMk cId="4149695476" sldId="268"/>
            <ac:cxnSpMk id="102" creationId="{88CED405-0091-4231-BB32-5C1CFD00E4A1}"/>
          </ac:cxnSpMkLst>
        </pc:cxnChg>
      </pc:sldChg>
      <pc:sldChg chg="del">
        <pc:chgData name="Gnanvo, Kondo (kg6cq)" userId="cf2a00cd-5d4a-477d-a52f-af039bcf1853" providerId="ADAL" clId="{57026C97-D758-4090-89AF-C982D04EA06C}" dt="2022-07-06T21:27:00.689" v="2" actId="47"/>
        <pc:sldMkLst>
          <pc:docMk/>
          <pc:sldMk cId="839150957" sldId="269"/>
        </pc:sldMkLst>
      </pc:sldChg>
      <pc:sldChg chg="add">
        <pc:chgData name="Gnanvo, Kondo (kg6cq)" userId="cf2a00cd-5d4a-477d-a52f-af039bcf1853" providerId="ADAL" clId="{57026C97-D758-4090-89AF-C982D04EA06C}" dt="2022-07-06T22:58:12.351" v="2259" actId="2890"/>
        <pc:sldMkLst>
          <pc:docMk/>
          <pc:sldMk cId="1207125084" sldId="269"/>
        </pc:sldMkLst>
      </pc:sldChg>
      <pc:sldChg chg="addSp delSp modSp add del mod">
        <pc:chgData name="Gnanvo, Kondo (kg6cq)" userId="cf2a00cd-5d4a-477d-a52f-af039bcf1853" providerId="ADAL" clId="{57026C97-D758-4090-89AF-C982D04EA06C}" dt="2022-07-06T21:56:55.099" v="729" actId="47"/>
        <pc:sldMkLst>
          <pc:docMk/>
          <pc:sldMk cId="4227578851" sldId="269"/>
        </pc:sldMkLst>
        <pc:spChg chg="mod topLvl">
          <ac:chgData name="Gnanvo, Kondo (kg6cq)" userId="cf2a00cd-5d4a-477d-a52f-af039bcf1853" providerId="ADAL" clId="{57026C97-D758-4090-89AF-C982D04EA06C}" dt="2022-07-06T21:50:41.703" v="685" actId="465"/>
          <ac:spMkLst>
            <pc:docMk/>
            <pc:sldMk cId="4227578851" sldId="269"/>
            <ac:spMk id="4" creationId="{26A9369D-348D-4ACC-86B1-9C22A5695D7F}"/>
          </ac:spMkLst>
        </pc:spChg>
        <pc:spChg chg="mod topLvl">
          <ac:chgData name="Gnanvo, Kondo (kg6cq)" userId="cf2a00cd-5d4a-477d-a52f-af039bcf1853" providerId="ADAL" clId="{57026C97-D758-4090-89AF-C982D04EA06C}" dt="2022-07-06T21:50:41.703" v="685" actId="465"/>
          <ac:spMkLst>
            <pc:docMk/>
            <pc:sldMk cId="4227578851" sldId="269"/>
            <ac:spMk id="19" creationId="{9E518465-A250-457A-99B9-3C04720B892F}"/>
          </ac:spMkLst>
        </pc:spChg>
        <pc:spChg chg="del">
          <ac:chgData name="Gnanvo, Kondo (kg6cq)" userId="cf2a00cd-5d4a-477d-a52f-af039bcf1853" providerId="ADAL" clId="{57026C97-D758-4090-89AF-C982D04EA06C}" dt="2022-07-06T21:46:35.976" v="558" actId="478"/>
          <ac:spMkLst>
            <pc:docMk/>
            <pc:sldMk cId="4227578851" sldId="269"/>
            <ac:spMk id="51" creationId="{6D37F84B-5E47-4507-9014-C2E310B26478}"/>
          </ac:spMkLst>
        </pc:spChg>
        <pc:spChg chg="mod topLvl">
          <ac:chgData name="Gnanvo, Kondo (kg6cq)" userId="cf2a00cd-5d4a-477d-a52f-af039bcf1853" providerId="ADAL" clId="{57026C97-D758-4090-89AF-C982D04EA06C}" dt="2022-07-06T21:50:41.703" v="685" actId="465"/>
          <ac:spMkLst>
            <pc:docMk/>
            <pc:sldMk cId="4227578851" sldId="269"/>
            <ac:spMk id="54" creationId="{FAAB0FDC-5921-4B62-9E9C-E095E6B81522}"/>
          </ac:spMkLst>
        </pc:spChg>
        <pc:spChg chg="mod topLvl">
          <ac:chgData name="Gnanvo, Kondo (kg6cq)" userId="cf2a00cd-5d4a-477d-a52f-af039bcf1853" providerId="ADAL" clId="{57026C97-D758-4090-89AF-C982D04EA06C}" dt="2022-07-06T21:50:41.703" v="685" actId="465"/>
          <ac:spMkLst>
            <pc:docMk/>
            <pc:sldMk cId="4227578851" sldId="269"/>
            <ac:spMk id="58" creationId="{9B61B4C0-FA7E-4F10-ADB7-EFF57F1B4BCB}"/>
          </ac:spMkLst>
        </pc:spChg>
        <pc:spChg chg="mod topLvl">
          <ac:chgData name="Gnanvo, Kondo (kg6cq)" userId="cf2a00cd-5d4a-477d-a52f-af039bcf1853" providerId="ADAL" clId="{57026C97-D758-4090-89AF-C982D04EA06C}" dt="2022-07-06T21:50:41.703" v="685" actId="465"/>
          <ac:spMkLst>
            <pc:docMk/>
            <pc:sldMk cId="4227578851" sldId="269"/>
            <ac:spMk id="59" creationId="{7C731F12-4408-43CB-8256-AE67633F7E4A}"/>
          </ac:spMkLst>
        </pc:spChg>
        <pc:spChg chg="mod topLvl">
          <ac:chgData name="Gnanvo, Kondo (kg6cq)" userId="cf2a00cd-5d4a-477d-a52f-af039bcf1853" providerId="ADAL" clId="{57026C97-D758-4090-89AF-C982D04EA06C}" dt="2022-07-06T21:50:41.703" v="685" actId="465"/>
          <ac:spMkLst>
            <pc:docMk/>
            <pc:sldMk cId="4227578851" sldId="269"/>
            <ac:spMk id="62" creationId="{5FBF29E5-4561-4B31-BC35-DC14D94BFE54}"/>
          </ac:spMkLst>
        </pc:spChg>
        <pc:spChg chg="mod topLvl">
          <ac:chgData name="Gnanvo, Kondo (kg6cq)" userId="cf2a00cd-5d4a-477d-a52f-af039bcf1853" providerId="ADAL" clId="{57026C97-D758-4090-89AF-C982D04EA06C}" dt="2022-07-06T21:50:41.703" v="685" actId="465"/>
          <ac:spMkLst>
            <pc:docMk/>
            <pc:sldMk cId="4227578851" sldId="269"/>
            <ac:spMk id="63" creationId="{C447073D-E942-4503-95AD-4ADED098E85A}"/>
          </ac:spMkLst>
        </pc:spChg>
        <pc:spChg chg="mod">
          <ac:chgData name="Gnanvo, Kondo (kg6cq)" userId="cf2a00cd-5d4a-477d-a52f-af039bcf1853" providerId="ADAL" clId="{57026C97-D758-4090-89AF-C982D04EA06C}" dt="2022-07-06T21:46:57.805" v="563" actId="164"/>
          <ac:spMkLst>
            <pc:docMk/>
            <pc:sldMk cId="4227578851" sldId="269"/>
            <ac:spMk id="80" creationId="{CF821640-0D03-411D-B4A8-B0DEC7651028}"/>
          </ac:spMkLst>
        </pc:spChg>
        <pc:grpChg chg="add mod">
          <ac:chgData name="Gnanvo, Kondo (kg6cq)" userId="cf2a00cd-5d4a-477d-a52f-af039bcf1853" providerId="ADAL" clId="{57026C97-D758-4090-89AF-C982D04EA06C}" dt="2022-07-06T21:50:48.719" v="694" actId="1038"/>
          <ac:grpSpMkLst>
            <pc:docMk/>
            <pc:sldMk cId="4227578851" sldId="269"/>
            <ac:grpSpMk id="2" creationId="{F797B2D5-4EEA-4065-A31E-67887FFAFD4B}"/>
          </ac:grpSpMkLst>
        </pc:grpChg>
        <pc:grpChg chg="del">
          <ac:chgData name="Gnanvo, Kondo (kg6cq)" userId="cf2a00cd-5d4a-477d-a52f-af039bcf1853" providerId="ADAL" clId="{57026C97-D758-4090-89AF-C982D04EA06C}" dt="2022-07-06T21:46:35.976" v="558" actId="478"/>
          <ac:grpSpMkLst>
            <pc:docMk/>
            <pc:sldMk cId="4227578851" sldId="269"/>
            <ac:grpSpMk id="22" creationId="{DFA3968E-C192-45A4-889E-F9279304EFA5}"/>
          </ac:grpSpMkLst>
        </pc:grpChg>
        <pc:grpChg chg="del mod">
          <ac:chgData name="Gnanvo, Kondo (kg6cq)" userId="cf2a00cd-5d4a-477d-a52f-af039bcf1853" providerId="ADAL" clId="{57026C97-D758-4090-89AF-C982D04EA06C}" dt="2022-07-06T21:50:19.038" v="639" actId="165"/>
          <ac:grpSpMkLst>
            <pc:docMk/>
            <pc:sldMk cId="4227578851" sldId="269"/>
            <ac:grpSpMk id="82" creationId="{019E1E16-76A9-43CB-B121-CE260BE3358B}"/>
          </ac:grpSpMkLst>
        </pc:grpChg>
        <pc:grpChg chg="del">
          <ac:chgData name="Gnanvo, Kondo (kg6cq)" userId="cf2a00cd-5d4a-477d-a52f-af039bcf1853" providerId="ADAL" clId="{57026C97-D758-4090-89AF-C982D04EA06C}" dt="2022-07-06T21:46:35.976" v="558" actId="478"/>
          <ac:grpSpMkLst>
            <pc:docMk/>
            <pc:sldMk cId="4227578851" sldId="269"/>
            <ac:grpSpMk id="84" creationId="{11A3BC91-3B22-4724-81F2-7EF4E9596913}"/>
          </ac:grpSpMkLst>
        </pc:grpChg>
        <pc:grpChg chg="mod">
          <ac:chgData name="Gnanvo, Kondo (kg6cq)" userId="cf2a00cd-5d4a-477d-a52f-af039bcf1853" providerId="ADAL" clId="{57026C97-D758-4090-89AF-C982D04EA06C}" dt="2022-07-06T21:46:57.805" v="563" actId="164"/>
          <ac:grpSpMkLst>
            <pc:docMk/>
            <pc:sldMk cId="4227578851" sldId="269"/>
            <ac:grpSpMk id="101" creationId="{4D18B61D-AD9C-4655-8400-DBCE34D94CBB}"/>
          </ac:grpSpMkLst>
        </pc:grpChg>
        <pc:picChg chg="mod">
          <ac:chgData name="Gnanvo, Kondo (kg6cq)" userId="cf2a00cd-5d4a-477d-a52f-af039bcf1853" providerId="ADAL" clId="{57026C97-D758-4090-89AF-C982D04EA06C}" dt="2022-07-06T21:46:57.805" v="563" actId="164"/>
          <ac:picMkLst>
            <pc:docMk/>
            <pc:sldMk cId="4227578851" sldId="269"/>
            <ac:picMk id="6" creationId="{D32DA68E-D2B6-46CF-8E85-8B809DECAE72}"/>
          </ac:picMkLst>
        </pc:picChg>
        <pc:cxnChg chg="del">
          <ac:chgData name="Gnanvo, Kondo (kg6cq)" userId="cf2a00cd-5d4a-477d-a52f-af039bcf1853" providerId="ADAL" clId="{57026C97-D758-4090-89AF-C982D04EA06C}" dt="2022-07-06T21:46:39.155" v="559" actId="478"/>
          <ac:cxnSpMkLst>
            <pc:docMk/>
            <pc:sldMk cId="4227578851" sldId="269"/>
            <ac:cxnSpMk id="3" creationId="{6721DB74-09A1-4D3F-8943-FE3FF7752C78}"/>
          </ac:cxnSpMkLst>
        </pc:cxnChg>
      </pc:sldChg>
      <pc:sldMasterChg chg="modSldLayout">
        <pc:chgData name="Gnanvo, Kondo (kg6cq)" userId="cf2a00cd-5d4a-477d-a52f-af039bcf1853" providerId="ADAL" clId="{57026C97-D758-4090-89AF-C982D04EA06C}" dt="2022-07-06T22:04:06.391" v="919" actId="207"/>
        <pc:sldMasterMkLst>
          <pc:docMk/>
          <pc:sldMasterMk cId="1204029183" sldId="2147483648"/>
        </pc:sldMasterMkLst>
        <pc:sldLayoutChg chg="addSp delSp modSp mod">
          <pc:chgData name="Gnanvo, Kondo (kg6cq)" userId="cf2a00cd-5d4a-477d-a52f-af039bcf1853" providerId="ADAL" clId="{57026C97-D758-4090-89AF-C982D04EA06C}" dt="2022-07-06T22:04:06.391" v="919" actId="207"/>
          <pc:sldLayoutMkLst>
            <pc:docMk/>
            <pc:sldMasterMk cId="1204029183" sldId="2147483648"/>
            <pc:sldLayoutMk cId="3381639319" sldId="2147483660"/>
          </pc:sldLayoutMkLst>
          <pc:spChg chg="add del mod">
            <ac:chgData name="Gnanvo, Kondo (kg6cq)" userId="cf2a00cd-5d4a-477d-a52f-af039bcf1853" providerId="ADAL" clId="{57026C97-D758-4090-89AF-C982D04EA06C}" dt="2022-07-06T22:04:06.391" v="919" actId="207"/>
            <ac:spMkLst>
              <pc:docMk/>
              <pc:sldMasterMk cId="1204029183" sldId="2147483648"/>
              <pc:sldLayoutMk cId="3381639319" sldId="2147483660"/>
              <ac:spMk id="7" creationId="{00000000-0000-0000-0000-000000000000}"/>
            </ac:spMkLst>
          </pc:spChg>
          <pc:picChg chg="mod">
            <ac:chgData name="Gnanvo, Kondo (kg6cq)" userId="cf2a00cd-5d4a-477d-a52f-af039bcf1853" providerId="ADAL" clId="{57026C97-D758-4090-89AF-C982D04EA06C}" dt="2022-07-06T22:02:16.664" v="836" actId="553"/>
            <ac:picMkLst>
              <pc:docMk/>
              <pc:sldMasterMk cId="1204029183" sldId="2147483648"/>
              <pc:sldLayoutMk cId="3381639319" sldId="2147483660"/>
              <ac:picMk id="9" creationId="{00000000-0000-0000-0000-000000000000}"/>
            </ac:picMkLst>
          </pc:picChg>
        </pc:sldLayoutChg>
      </pc:sldMasterChg>
    </pc:docChg>
  </pc:docChgLst>
  <pc:docChgLst>
    <pc:chgData name="Gnanvo, Kondo (kg6cq)" userId="cf2a00cd-5d4a-477d-a52f-af039bcf1853" providerId="ADAL" clId="{A6106626-6B58-4A6D-ADA6-31816F302BE3}"/>
    <pc:docChg chg="undo custSel addSld delSld modSld sldOrd">
      <pc:chgData name="Gnanvo, Kondo (kg6cq)" userId="cf2a00cd-5d4a-477d-a52f-af039bcf1853" providerId="ADAL" clId="{A6106626-6B58-4A6D-ADA6-31816F302BE3}" dt="2023-08-14T12:46:06.331" v="9269" actId="1037"/>
      <pc:docMkLst>
        <pc:docMk/>
      </pc:docMkLst>
      <pc:sldChg chg="addSp modSp mod">
        <pc:chgData name="Gnanvo, Kondo (kg6cq)" userId="cf2a00cd-5d4a-477d-a52f-af039bcf1853" providerId="ADAL" clId="{A6106626-6B58-4A6D-ADA6-31816F302BE3}" dt="2023-08-12T22:07:27.944" v="107" actId="113"/>
        <pc:sldMkLst>
          <pc:docMk/>
          <pc:sldMk cId="2977968622" sldId="267"/>
        </pc:sldMkLst>
        <pc:spChg chg="mod">
          <ac:chgData name="Gnanvo, Kondo (kg6cq)" userId="cf2a00cd-5d4a-477d-a52f-af039bcf1853" providerId="ADAL" clId="{A6106626-6B58-4A6D-ADA6-31816F302BE3}" dt="2023-08-12T22:06:48.878" v="106" actId="20577"/>
          <ac:spMkLst>
            <pc:docMk/>
            <pc:sldMk cId="2977968622" sldId="267"/>
            <ac:spMk id="3" creationId="{0A2C4BAE-92E8-4B8E-B7BB-49ABC6AB467A}"/>
          </ac:spMkLst>
        </pc:spChg>
        <pc:spChg chg="mod">
          <ac:chgData name="Gnanvo, Kondo (kg6cq)" userId="cf2a00cd-5d4a-477d-a52f-af039bcf1853" providerId="ADAL" clId="{A6106626-6B58-4A6D-ADA6-31816F302BE3}" dt="2023-08-12T22:07:27.944" v="107" actId="113"/>
          <ac:spMkLst>
            <pc:docMk/>
            <pc:sldMk cId="2977968622" sldId="267"/>
            <ac:spMk id="4" creationId="{BFEFBACC-306B-4524-82CC-E2894402AB90}"/>
          </ac:spMkLst>
        </pc:spChg>
        <pc:picChg chg="add mod">
          <ac:chgData name="Gnanvo, Kondo (kg6cq)" userId="cf2a00cd-5d4a-477d-a52f-af039bcf1853" providerId="ADAL" clId="{A6106626-6B58-4A6D-ADA6-31816F302BE3}" dt="2023-08-12T22:02:43.255" v="35" actId="1038"/>
          <ac:picMkLst>
            <pc:docMk/>
            <pc:sldMk cId="2977968622" sldId="267"/>
            <ac:picMk id="5" creationId="{CB6C363F-0CCD-49AE-9533-39D5007CF863}"/>
          </ac:picMkLst>
        </pc:picChg>
        <pc:picChg chg="add mod">
          <ac:chgData name="Gnanvo, Kondo (kg6cq)" userId="cf2a00cd-5d4a-477d-a52f-af039bcf1853" providerId="ADAL" clId="{A6106626-6B58-4A6D-ADA6-31816F302BE3}" dt="2023-08-12T22:02:37.368" v="25" actId="12789"/>
          <ac:picMkLst>
            <pc:docMk/>
            <pc:sldMk cId="2977968622" sldId="267"/>
            <ac:picMk id="6" creationId="{C24082FC-E2BB-4D32-9622-9215A08CE125}"/>
          </ac:picMkLst>
        </pc:picChg>
      </pc:sldChg>
      <pc:sldChg chg="modSp mod">
        <pc:chgData name="Gnanvo, Kondo (kg6cq)" userId="cf2a00cd-5d4a-477d-a52f-af039bcf1853" providerId="ADAL" clId="{A6106626-6B58-4A6D-ADA6-31816F302BE3}" dt="2023-08-13T23:35:54.851" v="4135" actId="207"/>
        <pc:sldMkLst>
          <pc:docMk/>
          <pc:sldMk cId="2355831635" sldId="268"/>
        </pc:sldMkLst>
        <pc:spChg chg="mod">
          <ac:chgData name="Gnanvo, Kondo (kg6cq)" userId="cf2a00cd-5d4a-477d-a52f-af039bcf1853" providerId="ADAL" clId="{A6106626-6B58-4A6D-ADA6-31816F302BE3}" dt="2023-08-13T23:35:54.851" v="4135" actId="207"/>
          <ac:spMkLst>
            <pc:docMk/>
            <pc:sldMk cId="2355831635" sldId="268"/>
            <ac:spMk id="6" creationId="{AF86FAF7-CF2F-4CE6-93D9-C7446B7F6534}"/>
          </ac:spMkLst>
        </pc:spChg>
        <pc:spChg chg="mod">
          <ac:chgData name="Gnanvo, Kondo (kg6cq)" userId="cf2a00cd-5d4a-477d-a52f-af039bcf1853" providerId="ADAL" clId="{A6106626-6B58-4A6D-ADA6-31816F302BE3}" dt="2023-08-12T22:34:38.937" v="428" actId="20577"/>
          <ac:spMkLst>
            <pc:docMk/>
            <pc:sldMk cId="2355831635" sldId="268"/>
            <ac:spMk id="7" creationId="{77BB94F0-E9FB-47F3-996D-D377C03E94FA}"/>
          </ac:spMkLst>
        </pc:spChg>
      </pc:sldChg>
      <pc:sldChg chg="addSp delSp modSp mod ord">
        <pc:chgData name="Gnanvo, Kondo (kg6cq)" userId="cf2a00cd-5d4a-477d-a52f-af039bcf1853" providerId="ADAL" clId="{A6106626-6B58-4A6D-ADA6-31816F302BE3}" dt="2023-08-14T12:11:27.102" v="7032" actId="207"/>
        <pc:sldMkLst>
          <pc:docMk/>
          <pc:sldMk cId="1440803499" sldId="270"/>
        </pc:sldMkLst>
        <pc:spChg chg="add mod ord">
          <ac:chgData name="Gnanvo, Kondo (kg6cq)" userId="cf2a00cd-5d4a-477d-a52f-af039bcf1853" providerId="ADAL" clId="{A6106626-6B58-4A6D-ADA6-31816F302BE3}" dt="2023-08-14T12:08:42.056" v="6947" actId="692"/>
          <ac:spMkLst>
            <pc:docMk/>
            <pc:sldMk cId="1440803499" sldId="270"/>
            <ac:spMk id="3" creationId="{A299BBC3-0580-4B72-8C75-92AC677E5DCA}"/>
          </ac:spMkLst>
        </pc:spChg>
        <pc:spChg chg="del">
          <ac:chgData name="Gnanvo, Kondo (kg6cq)" userId="cf2a00cd-5d4a-477d-a52f-af039bcf1853" providerId="ADAL" clId="{A6106626-6B58-4A6D-ADA6-31816F302BE3}" dt="2023-08-12T22:08:50.149" v="113" actId="478"/>
          <ac:spMkLst>
            <pc:docMk/>
            <pc:sldMk cId="1440803499" sldId="270"/>
            <ac:spMk id="5" creationId="{1A1D392D-EB94-4EA5-A86D-A883C12124B1}"/>
          </ac:spMkLst>
        </pc:spChg>
        <pc:spChg chg="del">
          <ac:chgData name="Gnanvo, Kondo (kg6cq)" userId="cf2a00cd-5d4a-477d-a52f-af039bcf1853" providerId="ADAL" clId="{A6106626-6B58-4A6D-ADA6-31816F302BE3}" dt="2023-08-12T22:08:50.149" v="113" actId="478"/>
          <ac:spMkLst>
            <pc:docMk/>
            <pc:sldMk cId="1440803499" sldId="270"/>
            <ac:spMk id="6" creationId="{AABFBD8E-0309-4B71-BDED-E80F6C9B7B4F}"/>
          </ac:spMkLst>
        </pc:spChg>
        <pc:spChg chg="del">
          <ac:chgData name="Gnanvo, Kondo (kg6cq)" userId="cf2a00cd-5d4a-477d-a52f-af039bcf1853" providerId="ADAL" clId="{A6106626-6B58-4A6D-ADA6-31816F302BE3}" dt="2023-08-12T22:08:50.149" v="113" actId="478"/>
          <ac:spMkLst>
            <pc:docMk/>
            <pc:sldMk cId="1440803499" sldId="270"/>
            <ac:spMk id="7" creationId="{62E101E9-D87A-4297-B465-2CC183512D0B}"/>
          </ac:spMkLst>
        </pc:spChg>
        <pc:spChg chg="del">
          <ac:chgData name="Gnanvo, Kondo (kg6cq)" userId="cf2a00cd-5d4a-477d-a52f-af039bcf1853" providerId="ADAL" clId="{A6106626-6B58-4A6D-ADA6-31816F302BE3}" dt="2023-08-12T22:08:50.149" v="113" actId="478"/>
          <ac:spMkLst>
            <pc:docMk/>
            <pc:sldMk cId="1440803499" sldId="270"/>
            <ac:spMk id="40" creationId="{A01CE773-5A61-49C3-A542-44FF187EBA4B}"/>
          </ac:spMkLst>
        </pc:spChg>
        <pc:spChg chg="del">
          <ac:chgData name="Gnanvo, Kondo (kg6cq)" userId="cf2a00cd-5d4a-477d-a52f-af039bcf1853" providerId="ADAL" clId="{A6106626-6B58-4A6D-ADA6-31816F302BE3}" dt="2023-08-12T22:08:50.149" v="113" actId="478"/>
          <ac:spMkLst>
            <pc:docMk/>
            <pc:sldMk cId="1440803499" sldId="270"/>
            <ac:spMk id="41" creationId="{32A09B0A-684F-4F5E-855D-64B6E882D7D7}"/>
          </ac:spMkLst>
        </pc:spChg>
        <pc:spChg chg="del">
          <ac:chgData name="Gnanvo, Kondo (kg6cq)" userId="cf2a00cd-5d4a-477d-a52f-af039bcf1853" providerId="ADAL" clId="{A6106626-6B58-4A6D-ADA6-31816F302BE3}" dt="2023-08-12T22:08:50.149" v="113" actId="478"/>
          <ac:spMkLst>
            <pc:docMk/>
            <pc:sldMk cId="1440803499" sldId="270"/>
            <ac:spMk id="42" creationId="{C9AC1749-2913-4148-B46B-C3E4E2B8EBE6}"/>
          </ac:spMkLst>
        </pc:spChg>
        <pc:spChg chg="add mod">
          <ac:chgData name="Gnanvo, Kondo (kg6cq)" userId="cf2a00cd-5d4a-477d-a52f-af039bcf1853" providerId="ADAL" clId="{A6106626-6B58-4A6D-ADA6-31816F302BE3}" dt="2023-08-12T22:27:02.756" v="356" actId="1076"/>
          <ac:spMkLst>
            <pc:docMk/>
            <pc:sldMk cId="1440803499" sldId="270"/>
            <ac:spMk id="59" creationId="{B839ED08-12A6-4729-9877-D7D3B210F91E}"/>
          </ac:spMkLst>
        </pc:spChg>
        <pc:spChg chg="add mod ord">
          <ac:chgData name="Gnanvo, Kondo (kg6cq)" userId="cf2a00cd-5d4a-477d-a52f-af039bcf1853" providerId="ADAL" clId="{A6106626-6B58-4A6D-ADA6-31816F302BE3}" dt="2023-08-14T12:09:05.068" v="6950" actId="167"/>
          <ac:spMkLst>
            <pc:docMk/>
            <pc:sldMk cId="1440803499" sldId="270"/>
            <ac:spMk id="60" creationId="{4F30FF56-0545-4DBB-B1D3-02EBD67F2DF2}"/>
          </ac:spMkLst>
        </pc:spChg>
        <pc:spChg chg="add mod">
          <ac:chgData name="Gnanvo, Kondo (kg6cq)" userId="cf2a00cd-5d4a-477d-a52f-af039bcf1853" providerId="ADAL" clId="{A6106626-6B58-4A6D-ADA6-31816F302BE3}" dt="2023-08-14T12:11:27.102" v="7032" actId="207"/>
          <ac:spMkLst>
            <pc:docMk/>
            <pc:sldMk cId="1440803499" sldId="270"/>
            <ac:spMk id="62" creationId="{38A2495D-2A03-42DA-88C9-5DDEA7C3C9E1}"/>
          </ac:spMkLst>
        </pc:spChg>
        <pc:spChg chg="mod">
          <ac:chgData name="Gnanvo, Kondo (kg6cq)" userId="cf2a00cd-5d4a-477d-a52f-af039bcf1853" providerId="ADAL" clId="{A6106626-6B58-4A6D-ADA6-31816F302BE3}" dt="2023-08-12T22:30:32.351" v="370" actId="6549"/>
          <ac:spMkLst>
            <pc:docMk/>
            <pc:sldMk cId="1440803499" sldId="270"/>
            <ac:spMk id="285" creationId="{00000000-0000-0000-0000-000000000000}"/>
          </ac:spMkLst>
        </pc:spChg>
        <pc:grpChg chg="add del mod">
          <ac:chgData name="Gnanvo, Kondo (kg6cq)" userId="cf2a00cd-5d4a-477d-a52f-af039bcf1853" providerId="ADAL" clId="{A6106626-6B58-4A6D-ADA6-31816F302BE3}" dt="2023-08-14T12:07:59.618" v="6938" actId="165"/>
          <ac:grpSpMkLst>
            <pc:docMk/>
            <pc:sldMk cId="1440803499" sldId="270"/>
            <ac:grpSpMk id="8" creationId="{00C7C2AE-6BB5-4442-8F77-3B66BF3F927D}"/>
          </ac:grpSpMkLst>
        </pc:grpChg>
        <pc:grpChg chg="add del mod topLvl">
          <ac:chgData name="Gnanvo, Kondo (kg6cq)" userId="cf2a00cd-5d4a-477d-a52f-af039bcf1853" providerId="ADAL" clId="{A6106626-6B58-4A6D-ADA6-31816F302BE3}" dt="2023-08-14T12:08:03.443" v="6939" actId="165"/>
          <ac:grpSpMkLst>
            <pc:docMk/>
            <pc:sldMk cId="1440803499" sldId="270"/>
            <ac:grpSpMk id="13" creationId="{BDA36920-4F67-47CF-B4C4-8A43A91BF72A}"/>
          </ac:grpSpMkLst>
        </pc:grpChg>
        <pc:grpChg chg="mod topLvl">
          <ac:chgData name="Gnanvo, Kondo (kg6cq)" userId="cf2a00cd-5d4a-477d-a52f-af039bcf1853" providerId="ADAL" clId="{A6106626-6B58-4A6D-ADA6-31816F302BE3}" dt="2023-08-14T12:08:03.443" v="6939" actId="165"/>
          <ac:grpSpMkLst>
            <pc:docMk/>
            <pc:sldMk cId="1440803499" sldId="270"/>
            <ac:grpSpMk id="15" creationId="{A77F2F7A-E9B8-4619-BC83-EC6D5F5F8451}"/>
          </ac:grpSpMkLst>
        </pc:grpChg>
        <pc:grpChg chg="add del mod topLvl">
          <ac:chgData name="Gnanvo, Kondo (kg6cq)" userId="cf2a00cd-5d4a-477d-a52f-af039bcf1853" providerId="ADAL" clId="{A6106626-6B58-4A6D-ADA6-31816F302BE3}" dt="2023-08-14T12:08:03.443" v="6939" actId="165"/>
          <ac:grpSpMkLst>
            <pc:docMk/>
            <pc:sldMk cId="1440803499" sldId="270"/>
            <ac:grpSpMk id="35" creationId="{C8461952-61EF-446E-8E75-BE2B04B61596}"/>
          </ac:grpSpMkLst>
        </pc:grpChg>
        <pc:grpChg chg="mod topLvl">
          <ac:chgData name="Gnanvo, Kondo (kg6cq)" userId="cf2a00cd-5d4a-477d-a52f-af039bcf1853" providerId="ADAL" clId="{A6106626-6B58-4A6D-ADA6-31816F302BE3}" dt="2023-08-14T12:08:03.443" v="6939" actId="165"/>
          <ac:grpSpMkLst>
            <pc:docMk/>
            <pc:sldMk cId="1440803499" sldId="270"/>
            <ac:grpSpMk id="38" creationId="{B04C0794-725E-4AF8-862A-38954DF31AFE}"/>
          </ac:grpSpMkLst>
        </pc:grpChg>
        <pc:graphicFrameChg chg="del modGraphic">
          <ac:chgData name="Gnanvo, Kondo (kg6cq)" userId="cf2a00cd-5d4a-477d-a52f-af039bcf1853" providerId="ADAL" clId="{A6106626-6B58-4A6D-ADA6-31816F302BE3}" dt="2023-08-12T22:08:57.131" v="116" actId="478"/>
          <ac:graphicFrameMkLst>
            <pc:docMk/>
            <pc:sldMk cId="1440803499" sldId="270"/>
            <ac:graphicFrameMk id="3" creationId="{2FF64065-2445-4E76-89C9-F31CCCF6E2A5}"/>
          </ac:graphicFrameMkLst>
        </pc:graphicFrameChg>
        <pc:graphicFrameChg chg="del">
          <ac:chgData name="Gnanvo, Kondo (kg6cq)" userId="cf2a00cd-5d4a-477d-a52f-af039bcf1853" providerId="ADAL" clId="{A6106626-6B58-4A6D-ADA6-31816F302BE3}" dt="2023-08-12T22:08:50.149" v="113" actId="478"/>
          <ac:graphicFrameMkLst>
            <pc:docMk/>
            <pc:sldMk cId="1440803499" sldId="270"/>
            <ac:graphicFrameMk id="4" creationId="{5F23871E-19CE-49C6-A8D9-25A4204C1AC7}"/>
          </ac:graphicFrameMkLst>
        </pc:graphicFrameChg>
        <pc:picChg chg="mod ord topLvl">
          <ac:chgData name="Gnanvo, Kondo (kg6cq)" userId="cf2a00cd-5d4a-477d-a52f-af039bcf1853" providerId="ADAL" clId="{A6106626-6B58-4A6D-ADA6-31816F302BE3}" dt="2023-08-14T12:09:07.847" v="6951" actId="167"/>
          <ac:picMkLst>
            <pc:docMk/>
            <pc:sldMk cId="1440803499" sldId="270"/>
            <ac:picMk id="14" creationId="{F18F63F8-590C-4DCB-B6F1-236C0B050783}"/>
          </ac:picMkLst>
        </pc:picChg>
        <pc:cxnChg chg="add mod">
          <ac:chgData name="Gnanvo, Kondo (kg6cq)" userId="cf2a00cd-5d4a-477d-a52f-af039bcf1853" providerId="ADAL" clId="{A6106626-6B58-4A6D-ADA6-31816F302BE3}" dt="2023-08-14T12:11:22.753" v="7031" actId="692"/>
          <ac:cxnSpMkLst>
            <pc:docMk/>
            <pc:sldMk cId="1440803499" sldId="270"/>
            <ac:cxnSpMk id="5" creationId="{4861A1FE-7802-4441-B40D-73CD8EB3CD6A}"/>
          </ac:cxnSpMkLst>
        </pc:cxnChg>
        <pc:cxnChg chg="add mod">
          <ac:chgData name="Gnanvo, Kondo (kg6cq)" userId="cf2a00cd-5d4a-477d-a52f-af039bcf1853" providerId="ADAL" clId="{A6106626-6B58-4A6D-ADA6-31816F302BE3}" dt="2023-08-12T22:26:43.639" v="353" actId="1076"/>
          <ac:cxnSpMkLst>
            <pc:docMk/>
            <pc:sldMk cId="1440803499" sldId="270"/>
            <ac:cxnSpMk id="33" creationId="{8107F5A7-3F7C-4A15-9913-46CB4C70E6B2}"/>
          </ac:cxnSpMkLst>
        </pc:cxnChg>
        <pc:cxnChg chg="add mod">
          <ac:chgData name="Gnanvo, Kondo (kg6cq)" userId="cf2a00cd-5d4a-477d-a52f-af039bcf1853" providerId="ADAL" clId="{A6106626-6B58-4A6D-ADA6-31816F302BE3}" dt="2023-08-12T22:26:43.639" v="353" actId="1076"/>
          <ac:cxnSpMkLst>
            <pc:docMk/>
            <pc:sldMk cId="1440803499" sldId="270"/>
            <ac:cxnSpMk id="34" creationId="{BFF9309D-03B7-4449-97A8-922D3547A81E}"/>
          </ac:cxnSpMkLst>
        </pc:cxnChg>
        <pc:cxnChg chg="mod topLvl">
          <ac:chgData name="Gnanvo, Kondo (kg6cq)" userId="cf2a00cd-5d4a-477d-a52f-af039bcf1853" providerId="ADAL" clId="{A6106626-6B58-4A6D-ADA6-31816F302BE3}" dt="2023-08-14T12:08:03.443" v="6939" actId="165"/>
          <ac:cxnSpMkLst>
            <pc:docMk/>
            <pc:sldMk cId="1440803499" sldId="270"/>
            <ac:cxnSpMk id="36" creationId="{53350C5C-EF40-4EF5-BB65-7AAE86DE6CC6}"/>
          </ac:cxnSpMkLst>
        </pc:cxnChg>
        <pc:cxnChg chg="mod topLvl">
          <ac:chgData name="Gnanvo, Kondo (kg6cq)" userId="cf2a00cd-5d4a-477d-a52f-af039bcf1853" providerId="ADAL" clId="{A6106626-6B58-4A6D-ADA6-31816F302BE3}" dt="2023-08-14T12:08:03.443" v="6939" actId="165"/>
          <ac:cxnSpMkLst>
            <pc:docMk/>
            <pc:sldMk cId="1440803499" sldId="270"/>
            <ac:cxnSpMk id="37" creationId="{1AA7BBC1-EEDA-4CF2-B315-0F5FB7B7B309}"/>
          </ac:cxnSpMkLst>
        </pc:cxnChg>
        <pc:cxnChg chg="mod topLvl">
          <ac:chgData name="Gnanvo, Kondo (kg6cq)" userId="cf2a00cd-5d4a-477d-a52f-af039bcf1853" providerId="ADAL" clId="{A6106626-6B58-4A6D-ADA6-31816F302BE3}" dt="2023-08-14T12:08:03.443" v="6939" actId="165"/>
          <ac:cxnSpMkLst>
            <pc:docMk/>
            <pc:sldMk cId="1440803499" sldId="270"/>
            <ac:cxnSpMk id="39" creationId="{C7FA5443-D674-4223-880E-93023A17A453}"/>
          </ac:cxnSpMkLst>
        </pc:cxnChg>
        <pc:cxnChg chg="mod topLvl">
          <ac:chgData name="Gnanvo, Kondo (kg6cq)" userId="cf2a00cd-5d4a-477d-a52f-af039bcf1853" providerId="ADAL" clId="{A6106626-6B58-4A6D-ADA6-31816F302BE3}" dt="2023-08-14T12:08:03.443" v="6939" actId="165"/>
          <ac:cxnSpMkLst>
            <pc:docMk/>
            <pc:sldMk cId="1440803499" sldId="270"/>
            <ac:cxnSpMk id="43" creationId="{E11B025E-3C94-472B-A042-9271AC049891}"/>
          </ac:cxnSpMkLst>
        </pc:cxnChg>
        <pc:cxnChg chg="mod topLvl">
          <ac:chgData name="Gnanvo, Kondo (kg6cq)" userId="cf2a00cd-5d4a-477d-a52f-af039bcf1853" providerId="ADAL" clId="{A6106626-6B58-4A6D-ADA6-31816F302BE3}" dt="2023-08-14T12:08:03.443" v="6939" actId="165"/>
          <ac:cxnSpMkLst>
            <pc:docMk/>
            <pc:sldMk cId="1440803499" sldId="270"/>
            <ac:cxnSpMk id="44" creationId="{560BE4F3-F2BB-49F6-81CE-D2A8A4C84298}"/>
          </ac:cxnSpMkLst>
        </pc:cxnChg>
        <pc:cxnChg chg="mod topLvl">
          <ac:chgData name="Gnanvo, Kondo (kg6cq)" userId="cf2a00cd-5d4a-477d-a52f-af039bcf1853" providerId="ADAL" clId="{A6106626-6B58-4A6D-ADA6-31816F302BE3}" dt="2023-08-14T12:08:03.443" v="6939" actId="165"/>
          <ac:cxnSpMkLst>
            <pc:docMk/>
            <pc:sldMk cId="1440803499" sldId="270"/>
            <ac:cxnSpMk id="45" creationId="{910432D9-D6D8-44A1-833C-E6D9C1C4540F}"/>
          </ac:cxnSpMkLst>
        </pc:cxnChg>
        <pc:cxnChg chg="mod topLvl">
          <ac:chgData name="Gnanvo, Kondo (kg6cq)" userId="cf2a00cd-5d4a-477d-a52f-af039bcf1853" providerId="ADAL" clId="{A6106626-6B58-4A6D-ADA6-31816F302BE3}" dt="2023-08-14T12:08:03.443" v="6939" actId="165"/>
          <ac:cxnSpMkLst>
            <pc:docMk/>
            <pc:sldMk cId="1440803499" sldId="270"/>
            <ac:cxnSpMk id="46" creationId="{339616F2-C254-4A62-A2B9-5CB4D141D684}"/>
          </ac:cxnSpMkLst>
        </pc:cxnChg>
        <pc:cxnChg chg="mod topLvl">
          <ac:chgData name="Gnanvo, Kondo (kg6cq)" userId="cf2a00cd-5d4a-477d-a52f-af039bcf1853" providerId="ADAL" clId="{A6106626-6B58-4A6D-ADA6-31816F302BE3}" dt="2023-08-14T12:08:03.443" v="6939" actId="165"/>
          <ac:cxnSpMkLst>
            <pc:docMk/>
            <pc:sldMk cId="1440803499" sldId="270"/>
            <ac:cxnSpMk id="47" creationId="{84C49D53-994E-4EF8-9F99-4C999FA58F79}"/>
          </ac:cxnSpMkLst>
        </pc:cxnChg>
        <pc:cxnChg chg="mod topLvl">
          <ac:chgData name="Gnanvo, Kondo (kg6cq)" userId="cf2a00cd-5d4a-477d-a52f-af039bcf1853" providerId="ADAL" clId="{A6106626-6B58-4A6D-ADA6-31816F302BE3}" dt="2023-08-14T12:08:03.443" v="6939" actId="165"/>
          <ac:cxnSpMkLst>
            <pc:docMk/>
            <pc:sldMk cId="1440803499" sldId="270"/>
            <ac:cxnSpMk id="48" creationId="{C416FD61-F6D0-4BD7-B13F-DCF7A273DF43}"/>
          </ac:cxnSpMkLst>
        </pc:cxnChg>
        <pc:cxnChg chg="mod topLvl">
          <ac:chgData name="Gnanvo, Kondo (kg6cq)" userId="cf2a00cd-5d4a-477d-a52f-af039bcf1853" providerId="ADAL" clId="{A6106626-6B58-4A6D-ADA6-31816F302BE3}" dt="2023-08-14T12:08:03.443" v="6939" actId="165"/>
          <ac:cxnSpMkLst>
            <pc:docMk/>
            <pc:sldMk cId="1440803499" sldId="270"/>
            <ac:cxnSpMk id="49" creationId="{1FD0B68B-8082-475B-A990-45F58CCA94B7}"/>
          </ac:cxnSpMkLst>
        </pc:cxnChg>
        <pc:cxnChg chg="mod topLvl">
          <ac:chgData name="Gnanvo, Kondo (kg6cq)" userId="cf2a00cd-5d4a-477d-a52f-af039bcf1853" providerId="ADAL" clId="{A6106626-6B58-4A6D-ADA6-31816F302BE3}" dt="2023-08-14T12:08:03.443" v="6939" actId="165"/>
          <ac:cxnSpMkLst>
            <pc:docMk/>
            <pc:sldMk cId="1440803499" sldId="270"/>
            <ac:cxnSpMk id="50" creationId="{721C9B8C-65A1-461B-AC86-E35B4568FA7D}"/>
          </ac:cxnSpMkLst>
        </pc:cxnChg>
        <pc:cxnChg chg="mod topLvl">
          <ac:chgData name="Gnanvo, Kondo (kg6cq)" userId="cf2a00cd-5d4a-477d-a52f-af039bcf1853" providerId="ADAL" clId="{A6106626-6B58-4A6D-ADA6-31816F302BE3}" dt="2023-08-14T12:08:03.443" v="6939" actId="165"/>
          <ac:cxnSpMkLst>
            <pc:docMk/>
            <pc:sldMk cId="1440803499" sldId="270"/>
            <ac:cxnSpMk id="51" creationId="{751121DD-CBAE-47F7-85BB-23D7D8CAB187}"/>
          </ac:cxnSpMkLst>
        </pc:cxnChg>
        <pc:cxnChg chg="mod topLvl">
          <ac:chgData name="Gnanvo, Kondo (kg6cq)" userId="cf2a00cd-5d4a-477d-a52f-af039bcf1853" providerId="ADAL" clId="{A6106626-6B58-4A6D-ADA6-31816F302BE3}" dt="2023-08-14T12:08:03.443" v="6939" actId="165"/>
          <ac:cxnSpMkLst>
            <pc:docMk/>
            <pc:sldMk cId="1440803499" sldId="270"/>
            <ac:cxnSpMk id="52" creationId="{07A74DE1-A579-4F27-B8C5-FA160E1FF85F}"/>
          </ac:cxnSpMkLst>
        </pc:cxnChg>
        <pc:cxnChg chg="mod topLvl">
          <ac:chgData name="Gnanvo, Kondo (kg6cq)" userId="cf2a00cd-5d4a-477d-a52f-af039bcf1853" providerId="ADAL" clId="{A6106626-6B58-4A6D-ADA6-31816F302BE3}" dt="2023-08-14T12:08:03.443" v="6939" actId="165"/>
          <ac:cxnSpMkLst>
            <pc:docMk/>
            <pc:sldMk cId="1440803499" sldId="270"/>
            <ac:cxnSpMk id="53" creationId="{21EC99C6-0870-428C-9F50-EF751A2F89E3}"/>
          </ac:cxnSpMkLst>
        </pc:cxnChg>
        <pc:cxnChg chg="mod topLvl">
          <ac:chgData name="Gnanvo, Kondo (kg6cq)" userId="cf2a00cd-5d4a-477d-a52f-af039bcf1853" providerId="ADAL" clId="{A6106626-6B58-4A6D-ADA6-31816F302BE3}" dt="2023-08-14T12:08:03.443" v="6939" actId="165"/>
          <ac:cxnSpMkLst>
            <pc:docMk/>
            <pc:sldMk cId="1440803499" sldId="270"/>
            <ac:cxnSpMk id="54" creationId="{B31469DB-D3E6-4C09-99A7-798327E0958F}"/>
          </ac:cxnSpMkLst>
        </pc:cxnChg>
        <pc:cxnChg chg="mod topLvl">
          <ac:chgData name="Gnanvo, Kondo (kg6cq)" userId="cf2a00cd-5d4a-477d-a52f-af039bcf1853" providerId="ADAL" clId="{A6106626-6B58-4A6D-ADA6-31816F302BE3}" dt="2023-08-14T12:08:03.443" v="6939" actId="165"/>
          <ac:cxnSpMkLst>
            <pc:docMk/>
            <pc:sldMk cId="1440803499" sldId="270"/>
            <ac:cxnSpMk id="55" creationId="{45638074-6518-4AAB-BEDD-69E84ED70781}"/>
          </ac:cxnSpMkLst>
        </pc:cxnChg>
        <pc:cxnChg chg="mod topLvl">
          <ac:chgData name="Gnanvo, Kondo (kg6cq)" userId="cf2a00cd-5d4a-477d-a52f-af039bcf1853" providerId="ADAL" clId="{A6106626-6B58-4A6D-ADA6-31816F302BE3}" dt="2023-08-14T12:08:03.443" v="6939" actId="165"/>
          <ac:cxnSpMkLst>
            <pc:docMk/>
            <pc:sldMk cId="1440803499" sldId="270"/>
            <ac:cxnSpMk id="56" creationId="{1C4CA999-F80F-42B6-9D35-2C94BADE2F94}"/>
          </ac:cxnSpMkLst>
        </pc:cxnChg>
        <pc:cxnChg chg="add mod">
          <ac:chgData name="Gnanvo, Kondo (kg6cq)" userId="cf2a00cd-5d4a-477d-a52f-af039bcf1853" providerId="ADAL" clId="{A6106626-6B58-4A6D-ADA6-31816F302BE3}" dt="2023-08-14T12:11:16.907" v="7030" actId="692"/>
          <ac:cxnSpMkLst>
            <pc:docMk/>
            <pc:sldMk cId="1440803499" sldId="270"/>
            <ac:cxnSpMk id="61" creationId="{F4F249FA-6D23-4F67-BBF0-6F0CF3D6AC90}"/>
          </ac:cxnSpMkLst>
        </pc:cxnChg>
      </pc:sldChg>
      <pc:sldChg chg="addSp delSp modSp mod">
        <pc:chgData name="Gnanvo, Kondo (kg6cq)" userId="cf2a00cd-5d4a-477d-a52f-af039bcf1853" providerId="ADAL" clId="{A6106626-6B58-4A6D-ADA6-31816F302BE3}" dt="2023-08-12T22:25:53.599" v="351" actId="14100"/>
        <pc:sldMkLst>
          <pc:docMk/>
          <pc:sldMk cId="1310968722" sldId="294"/>
        </pc:sldMkLst>
        <pc:spChg chg="del mod">
          <ac:chgData name="Gnanvo, Kondo (kg6cq)" userId="cf2a00cd-5d4a-477d-a52f-af039bcf1853" providerId="ADAL" clId="{A6106626-6B58-4A6D-ADA6-31816F302BE3}" dt="2023-08-12T22:08:15.784" v="109" actId="478"/>
          <ac:spMkLst>
            <pc:docMk/>
            <pc:sldMk cId="1310968722" sldId="294"/>
            <ac:spMk id="5" creationId="{0E2A80C7-6727-44F0-B735-4F7E428F4C85}"/>
          </ac:spMkLst>
        </pc:spChg>
        <pc:spChg chg="add del mod">
          <ac:chgData name="Gnanvo, Kondo (kg6cq)" userId="cf2a00cd-5d4a-477d-a52f-af039bcf1853" providerId="ADAL" clId="{A6106626-6B58-4A6D-ADA6-31816F302BE3}" dt="2023-08-12T22:12:03.856" v="144" actId="478"/>
          <ac:spMkLst>
            <pc:docMk/>
            <pc:sldMk cId="1310968722" sldId="294"/>
            <ac:spMk id="8" creationId="{1A23B68F-0F06-4136-B385-3EF6FF550C4B}"/>
          </ac:spMkLst>
        </pc:spChg>
        <pc:spChg chg="add del">
          <ac:chgData name="Gnanvo, Kondo (kg6cq)" userId="cf2a00cd-5d4a-477d-a52f-af039bcf1853" providerId="ADAL" clId="{A6106626-6B58-4A6D-ADA6-31816F302BE3}" dt="2023-08-12T22:11:28.167" v="135"/>
          <ac:spMkLst>
            <pc:docMk/>
            <pc:sldMk cId="1310968722" sldId="294"/>
            <ac:spMk id="13" creationId="{112BFA9B-DB76-4AF9-89D5-FF69DED03A5B}"/>
          </ac:spMkLst>
        </pc:spChg>
        <pc:spChg chg="add mod">
          <ac:chgData name="Gnanvo, Kondo (kg6cq)" userId="cf2a00cd-5d4a-477d-a52f-af039bcf1853" providerId="ADAL" clId="{A6106626-6B58-4A6D-ADA6-31816F302BE3}" dt="2023-08-12T22:24:19.126" v="325" actId="692"/>
          <ac:spMkLst>
            <pc:docMk/>
            <pc:sldMk cId="1310968722" sldId="294"/>
            <ac:spMk id="26" creationId="{69487F18-934D-40FB-982A-BC22C46496FA}"/>
          </ac:spMkLst>
        </pc:spChg>
        <pc:spChg chg="add mod">
          <ac:chgData name="Gnanvo, Kondo (kg6cq)" userId="cf2a00cd-5d4a-477d-a52f-af039bcf1853" providerId="ADAL" clId="{A6106626-6B58-4A6D-ADA6-31816F302BE3}" dt="2023-08-12T22:25:19.197" v="345" actId="1076"/>
          <ac:spMkLst>
            <pc:docMk/>
            <pc:sldMk cId="1310968722" sldId="294"/>
            <ac:spMk id="27" creationId="{F148F673-6B50-4129-A5E2-6AEA2062398F}"/>
          </ac:spMkLst>
        </pc:spChg>
        <pc:spChg chg="add del mod">
          <ac:chgData name="Gnanvo, Kondo (kg6cq)" userId="cf2a00cd-5d4a-477d-a52f-af039bcf1853" providerId="ADAL" clId="{A6106626-6B58-4A6D-ADA6-31816F302BE3}" dt="2023-08-12T22:18:33.365" v="221" actId="478"/>
          <ac:spMkLst>
            <pc:docMk/>
            <pc:sldMk cId="1310968722" sldId="294"/>
            <ac:spMk id="28" creationId="{92140C2E-881C-4A0B-AF64-91660712E067}"/>
          </ac:spMkLst>
        </pc:spChg>
        <pc:spChg chg="add mod">
          <ac:chgData name="Gnanvo, Kondo (kg6cq)" userId="cf2a00cd-5d4a-477d-a52f-af039bcf1853" providerId="ADAL" clId="{A6106626-6B58-4A6D-ADA6-31816F302BE3}" dt="2023-08-12T22:24:19.126" v="325" actId="692"/>
          <ac:spMkLst>
            <pc:docMk/>
            <pc:sldMk cId="1310968722" sldId="294"/>
            <ac:spMk id="29" creationId="{97600DFD-E89F-4E26-AEE0-853A213ABD21}"/>
          </ac:spMkLst>
        </pc:spChg>
        <pc:spChg chg="add mod">
          <ac:chgData name="Gnanvo, Kondo (kg6cq)" userId="cf2a00cd-5d4a-477d-a52f-af039bcf1853" providerId="ADAL" clId="{A6106626-6B58-4A6D-ADA6-31816F302BE3}" dt="2023-08-12T22:24:19.126" v="325" actId="692"/>
          <ac:spMkLst>
            <pc:docMk/>
            <pc:sldMk cId="1310968722" sldId="294"/>
            <ac:spMk id="52" creationId="{2289558D-4D5F-42B6-A9D5-FE35C848C6C9}"/>
          </ac:spMkLst>
        </pc:spChg>
        <pc:spChg chg="add del">
          <ac:chgData name="Gnanvo, Kondo (kg6cq)" userId="cf2a00cd-5d4a-477d-a52f-af039bcf1853" providerId="ADAL" clId="{A6106626-6B58-4A6D-ADA6-31816F302BE3}" dt="2023-08-12T22:20:13.184" v="264"/>
          <ac:spMkLst>
            <pc:docMk/>
            <pc:sldMk cId="1310968722" sldId="294"/>
            <ac:spMk id="69" creationId="{EE9D1920-17C6-45BF-8C06-C5AA9FD608B1}"/>
          </ac:spMkLst>
        </pc:spChg>
        <pc:spChg chg="mod">
          <ac:chgData name="Gnanvo, Kondo (kg6cq)" userId="cf2a00cd-5d4a-477d-a52f-af039bcf1853" providerId="ADAL" clId="{A6106626-6B58-4A6D-ADA6-31816F302BE3}" dt="2023-08-12T22:09:13.372" v="122" actId="20577"/>
          <ac:spMkLst>
            <pc:docMk/>
            <pc:sldMk cId="1310968722" sldId="294"/>
            <ac:spMk id="285" creationId="{00000000-0000-0000-0000-000000000000}"/>
          </ac:spMkLst>
        </pc:spChg>
        <pc:picChg chg="add mod">
          <ac:chgData name="Gnanvo, Kondo (kg6cq)" userId="cf2a00cd-5d4a-477d-a52f-af039bcf1853" providerId="ADAL" clId="{A6106626-6B58-4A6D-ADA6-31816F302BE3}" dt="2023-08-12T22:22:53.974" v="311" actId="1035"/>
          <ac:picMkLst>
            <pc:docMk/>
            <pc:sldMk cId="1310968722" sldId="294"/>
            <ac:picMk id="6" creationId="{BC86C40B-8B66-4F90-8135-F0BB423979E4}"/>
          </ac:picMkLst>
        </pc:picChg>
        <pc:picChg chg="add del mod">
          <ac:chgData name="Gnanvo, Kondo (kg6cq)" userId="cf2a00cd-5d4a-477d-a52f-af039bcf1853" providerId="ADAL" clId="{A6106626-6B58-4A6D-ADA6-31816F302BE3}" dt="2023-08-12T22:24:37.690" v="326" actId="478"/>
          <ac:picMkLst>
            <pc:docMk/>
            <pc:sldMk cId="1310968722" sldId="294"/>
            <ac:picMk id="7" creationId="{71C59038-0000-42DE-AD0B-0F0538D0EE19}"/>
          </ac:picMkLst>
        </pc:picChg>
        <pc:cxnChg chg="add del mod">
          <ac:chgData name="Gnanvo, Kondo (kg6cq)" userId="cf2a00cd-5d4a-477d-a52f-af039bcf1853" providerId="ADAL" clId="{A6106626-6B58-4A6D-ADA6-31816F302BE3}" dt="2023-08-12T22:15:32.223" v="163" actId="478"/>
          <ac:cxnSpMkLst>
            <pc:docMk/>
            <pc:sldMk cId="1310968722" sldId="294"/>
            <ac:cxnSpMk id="4" creationId="{9F265C9D-949E-496B-964D-D7033174493B}"/>
          </ac:cxnSpMkLst>
        </pc:cxnChg>
        <pc:cxnChg chg="add del mod">
          <ac:chgData name="Gnanvo, Kondo (kg6cq)" userId="cf2a00cd-5d4a-477d-a52f-af039bcf1853" providerId="ADAL" clId="{A6106626-6B58-4A6D-ADA6-31816F302BE3}" dt="2023-08-12T22:15:32.223" v="163" actId="478"/>
          <ac:cxnSpMkLst>
            <pc:docMk/>
            <pc:sldMk cId="1310968722" sldId="294"/>
            <ac:cxnSpMk id="18" creationId="{C2616309-0DD2-477B-8E33-1E24EAFA25B8}"/>
          </ac:cxnSpMkLst>
        </pc:cxnChg>
        <pc:cxnChg chg="add del mod">
          <ac:chgData name="Gnanvo, Kondo (kg6cq)" userId="cf2a00cd-5d4a-477d-a52f-af039bcf1853" providerId="ADAL" clId="{A6106626-6B58-4A6D-ADA6-31816F302BE3}" dt="2023-08-12T22:15:32.223" v="163" actId="478"/>
          <ac:cxnSpMkLst>
            <pc:docMk/>
            <pc:sldMk cId="1310968722" sldId="294"/>
            <ac:cxnSpMk id="21" creationId="{148E3AD9-C94A-42F2-9C7D-6CA2EE48117A}"/>
          </ac:cxnSpMkLst>
        </pc:cxnChg>
        <pc:cxnChg chg="add mod">
          <ac:chgData name="Gnanvo, Kondo (kg6cq)" userId="cf2a00cd-5d4a-477d-a52f-af039bcf1853" providerId="ADAL" clId="{A6106626-6B58-4A6D-ADA6-31816F302BE3}" dt="2023-08-12T22:24:12.556" v="321" actId="14100"/>
          <ac:cxnSpMkLst>
            <pc:docMk/>
            <pc:sldMk cId="1310968722" sldId="294"/>
            <ac:cxnSpMk id="30" creationId="{83D530A8-D82A-410C-A1F4-7BFA61EDD9E0}"/>
          </ac:cxnSpMkLst>
        </pc:cxnChg>
        <pc:cxnChg chg="add mod">
          <ac:chgData name="Gnanvo, Kondo (kg6cq)" userId="cf2a00cd-5d4a-477d-a52f-af039bcf1853" providerId="ADAL" clId="{A6106626-6B58-4A6D-ADA6-31816F302BE3}" dt="2023-08-12T22:24:12.556" v="321" actId="14100"/>
          <ac:cxnSpMkLst>
            <pc:docMk/>
            <pc:sldMk cId="1310968722" sldId="294"/>
            <ac:cxnSpMk id="31" creationId="{A97787AC-B802-4A63-BE9C-CF7BAAEA2189}"/>
          </ac:cxnSpMkLst>
        </pc:cxnChg>
        <pc:cxnChg chg="add mod">
          <ac:chgData name="Gnanvo, Kondo (kg6cq)" userId="cf2a00cd-5d4a-477d-a52f-af039bcf1853" providerId="ADAL" clId="{A6106626-6B58-4A6D-ADA6-31816F302BE3}" dt="2023-08-12T22:24:09.642" v="320" actId="14100"/>
          <ac:cxnSpMkLst>
            <pc:docMk/>
            <pc:sldMk cId="1310968722" sldId="294"/>
            <ac:cxnSpMk id="32" creationId="{C28B5758-67E5-40FF-9875-B195C5B1F5C3}"/>
          </ac:cxnSpMkLst>
        </pc:cxnChg>
        <pc:cxnChg chg="add mod">
          <ac:chgData name="Gnanvo, Kondo (kg6cq)" userId="cf2a00cd-5d4a-477d-a52f-af039bcf1853" providerId="ADAL" clId="{A6106626-6B58-4A6D-ADA6-31816F302BE3}" dt="2023-08-12T22:25:53.599" v="351" actId="14100"/>
          <ac:cxnSpMkLst>
            <pc:docMk/>
            <pc:sldMk cId="1310968722" sldId="294"/>
            <ac:cxnSpMk id="33" creationId="{EADB1760-E157-42B9-A109-E895656A2AC9}"/>
          </ac:cxnSpMkLst>
        </pc:cxnChg>
        <pc:cxnChg chg="add del mod">
          <ac:chgData name="Gnanvo, Kondo (kg6cq)" userId="cf2a00cd-5d4a-477d-a52f-af039bcf1853" providerId="ADAL" clId="{A6106626-6B58-4A6D-ADA6-31816F302BE3}" dt="2023-08-12T22:18:35.492" v="223" actId="478"/>
          <ac:cxnSpMkLst>
            <pc:docMk/>
            <pc:sldMk cId="1310968722" sldId="294"/>
            <ac:cxnSpMk id="34" creationId="{C1B94D35-7513-4633-B46B-89897CF0758B}"/>
          </ac:cxnSpMkLst>
        </pc:cxnChg>
        <pc:cxnChg chg="add del mod">
          <ac:chgData name="Gnanvo, Kondo (kg6cq)" userId="cf2a00cd-5d4a-477d-a52f-af039bcf1853" providerId="ADAL" clId="{A6106626-6B58-4A6D-ADA6-31816F302BE3}" dt="2023-08-12T22:18:34.639" v="222" actId="478"/>
          <ac:cxnSpMkLst>
            <pc:docMk/>
            <pc:sldMk cId="1310968722" sldId="294"/>
            <ac:cxnSpMk id="35" creationId="{88AA9FAF-7964-4C25-9B43-A114C313A827}"/>
          </ac:cxnSpMkLst>
        </pc:cxnChg>
        <pc:cxnChg chg="add mod">
          <ac:chgData name="Gnanvo, Kondo (kg6cq)" userId="cf2a00cd-5d4a-477d-a52f-af039bcf1853" providerId="ADAL" clId="{A6106626-6B58-4A6D-ADA6-31816F302BE3}" dt="2023-08-12T22:24:06.461" v="319" actId="14100"/>
          <ac:cxnSpMkLst>
            <pc:docMk/>
            <pc:sldMk cId="1310968722" sldId="294"/>
            <ac:cxnSpMk id="53" creationId="{4B8CF142-EAE1-4848-AB58-DE66D4BB562D}"/>
          </ac:cxnSpMkLst>
        </pc:cxnChg>
        <pc:cxnChg chg="add mod">
          <ac:chgData name="Gnanvo, Kondo (kg6cq)" userId="cf2a00cd-5d4a-477d-a52f-af039bcf1853" providerId="ADAL" clId="{A6106626-6B58-4A6D-ADA6-31816F302BE3}" dt="2023-08-12T22:24:06.461" v="319" actId="14100"/>
          <ac:cxnSpMkLst>
            <pc:docMk/>
            <pc:sldMk cId="1310968722" sldId="294"/>
            <ac:cxnSpMk id="54" creationId="{F2A45322-993B-4EBD-9EAE-048CA569A741}"/>
          </ac:cxnSpMkLst>
        </pc:cxnChg>
        <pc:cxnChg chg="add mod">
          <ac:chgData name="Gnanvo, Kondo (kg6cq)" userId="cf2a00cd-5d4a-477d-a52f-af039bcf1853" providerId="ADAL" clId="{A6106626-6B58-4A6D-ADA6-31816F302BE3}" dt="2023-08-12T22:25:29.471" v="349" actId="14100"/>
          <ac:cxnSpMkLst>
            <pc:docMk/>
            <pc:sldMk cId="1310968722" sldId="294"/>
            <ac:cxnSpMk id="70" creationId="{B0E35EEA-B34E-4AE6-BF58-554B062F5422}"/>
          </ac:cxnSpMkLst>
        </pc:cxnChg>
        <pc:cxnChg chg="add mod">
          <ac:chgData name="Gnanvo, Kondo (kg6cq)" userId="cf2a00cd-5d4a-477d-a52f-af039bcf1853" providerId="ADAL" clId="{A6106626-6B58-4A6D-ADA6-31816F302BE3}" dt="2023-08-12T22:25:32.487" v="350" actId="14100"/>
          <ac:cxnSpMkLst>
            <pc:docMk/>
            <pc:sldMk cId="1310968722" sldId="294"/>
            <ac:cxnSpMk id="73" creationId="{33C715F8-C944-4F29-B80E-F7FDC20F4D22}"/>
          </ac:cxnSpMkLst>
        </pc:cxnChg>
      </pc:sldChg>
      <pc:sldChg chg="addSp delSp modSp add mod">
        <pc:chgData name="Gnanvo, Kondo (kg6cq)" userId="cf2a00cd-5d4a-477d-a52f-af039bcf1853" providerId="ADAL" clId="{A6106626-6B58-4A6D-ADA6-31816F302BE3}" dt="2023-08-12T22:40:33.858" v="498" actId="20577"/>
        <pc:sldMkLst>
          <pc:docMk/>
          <pc:sldMk cId="1205316015" sldId="295"/>
        </pc:sldMkLst>
        <pc:spChg chg="add mod">
          <ac:chgData name="Gnanvo, Kondo (kg6cq)" userId="cf2a00cd-5d4a-477d-a52f-af039bcf1853" providerId="ADAL" clId="{A6106626-6B58-4A6D-ADA6-31816F302BE3}" dt="2023-08-12T22:36:36.102" v="437" actId="1036"/>
          <ac:spMkLst>
            <pc:docMk/>
            <pc:sldMk cId="1205316015" sldId="295"/>
            <ac:spMk id="18" creationId="{771C8703-EEF8-4960-A609-596B15D9C326}"/>
          </ac:spMkLst>
        </pc:spChg>
        <pc:spChg chg="del">
          <ac:chgData name="Gnanvo, Kondo (kg6cq)" userId="cf2a00cd-5d4a-477d-a52f-af039bcf1853" providerId="ADAL" clId="{A6106626-6B58-4A6D-ADA6-31816F302BE3}" dt="2023-08-12T22:35:26.832" v="430" actId="478"/>
          <ac:spMkLst>
            <pc:docMk/>
            <pc:sldMk cId="1205316015" sldId="295"/>
            <ac:spMk id="26" creationId="{69487F18-934D-40FB-982A-BC22C46496FA}"/>
          </ac:spMkLst>
        </pc:spChg>
        <pc:spChg chg="del">
          <ac:chgData name="Gnanvo, Kondo (kg6cq)" userId="cf2a00cd-5d4a-477d-a52f-af039bcf1853" providerId="ADAL" clId="{A6106626-6B58-4A6D-ADA6-31816F302BE3}" dt="2023-08-12T22:35:23.284" v="429" actId="478"/>
          <ac:spMkLst>
            <pc:docMk/>
            <pc:sldMk cId="1205316015" sldId="295"/>
            <ac:spMk id="27" creationId="{F148F673-6B50-4129-A5E2-6AEA2062398F}"/>
          </ac:spMkLst>
        </pc:spChg>
        <pc:spChg chg="del">
          <ac:chgData name="Gnanvo, Kondo (kg6cq)" userId="cf2a00cd-5d4a-477d-a52f-af039bcf1853" providerId="ADAL" clId="{A6106626-6B58-4A6D-ADA6-31816F302BE3}" dt="2023-08-12T22:35:23.284" v="429" actId="478"/>
          <ac:spMkLst>
            <pc:docMk/>
            <pc:sldMk cId="1205316015" sldId="295"/>
            <ac:spMk id="29" creationId="{97600DFD-E89F-4E26-AEE0-853A213ABD21}"/>
          </ac:spMkLst>
        </pc:spChg>
        <pc:spChg chg="del">
          <ac:chgData name="Gnanvo, Kondo (kg6cq)" userId="cf2a00cd-5d4a-477d-a52f-af039bcf1853" providerId="ADAL" clId="{A6106626-6B58-4A6D-ADA6-31816F302BE3}" dt="2023-08-12T22:35:26.832" v="430" actId="478"/>
          <ac:spMkLst>
            <pc:docMk/>
            <pc:sldMk cId="1205316015" sldId="295"/>
            <ac:spMk id="52" creationId="{2289558D-4D5F-42B6-A9D5-FE35C848C6C9}"/>
          </ac:spMkLst>
        </pc:spChg>
        <pc:spChg chg="add mod">
          <ac:chgData name="Gnanvo, Kondo (kg6cq)" userId="cf2a00cd-5d4a-477d-a52f-af039bcf1853" providerId="ADAL" clId="{A6106626-6B58-4A6D-ADA6-31816F302BE3}" dt="2023-08-12T22:35:57.447" v="432" actId="1076"/>
          <ac:spMkLst>
            <pc:docMk/>
            <pc:sldMk cId="1205316015" sldId="295"/>
            <ac:spMk id="64" creationId="{492F5D3B-7F2F-4AEF-A972-1973347CD1A3}"/>
          </ac:spMkLst>
        </pc:spChg>
        <pc:spChg chg="add mod">
          <ac:chgData name="Gnanvo, Kondo (kg6cq)" userId="cf2a00cd-5d4a-477d-a52f-af039bcf1853" providerId="ADAL" clId="{A6106626-6B58-4A6D-ADA6-31816F302BE3}" dt="2023-08-12T22:35:57.447" v="432" actId="1076"/>
          <ac:spMkLst>
            <pc:docMk/>
            <pc:sldMk cId="1205316015" sldId="295"/>
            <ac:spMk id="65" creationId="{DE07BB2E-6702-4267-8B94-3270CE95846A}"/>
          </ac:spMkLst>
        </pc:spChg>
        <pc:spChg chg="add mod">
          <ac:chgData name="Gnanvo, Kondo (kg6cq)" userId="cf2a00cd-5d4a-477d-a52f-af039bcf1853" providerId="ADAL" clId="{A6106626-6B58-4A6D-ADA6-31816F302BE3}" dt="2023-08-12T22:35:57.447" v="432" actId="1076"/>
          <ac:spMkLst>
            <pc:docMk/>
            <pc:sldMk cId="1205316015" sldId="295"/>
            <ac:spMk id="66" creationId="{46BAD05F-D3EC-4F89-B8E0-047823E14E42}"/>
          </ac:spMkLst>
        </pc:spChg>
        <pc:spChg chg="add mod">
          <ac:chgData name="Gnanvo, Kondo (kg6cq)" userId="cf2a00cd-5d4a-477d-a52f-af039bcf1853" providerId="ADAL" clId="{A6106626-6B58-4A6D-ADA6-31816F302BE3}" dt="2023-08-12T22:35:57.447" v="432" actId="1076"/>
          <ac:spMkLst>
            <pc:docMk/>
            <pc:sldMk cId="1205316015" sldId="295"/>
            <ac:spMk id="67" creationId="{FF395660-791F-4CD2-9EEF-FDB986DD3487}"/>
          </ac:spMkLst>
        </pc:spChg>
        <pc:spChg chg="add mod">
          <ac:chgData name="Gnanvo, Kondo (kg6cq)" userId="cf2a00cd-5d4a-477d-a52f-af039bcf1853" providerId="ADAL" clId="{A6106626-6B58-4A6D-ADA6-31816F302BE3}" dt="2023-08-12T22:36:36.102" v="437" actId="1036"/>
          <ac:spMkLst>
            <pc:docMk/>
            <pc:sldMk cId="1205316015" sldId="295"/>
            <ac:spMk id="95" creationId="{4D43C764-F324-4B9E-8E5E-00455FC09CB3}"/>
          </ac:spMkLst>
        </pc:spChg>
        <pc:spChg chg="mod">
          <ac:chgData name="Gnanvo, Kondo (kg6cq)" userId="cf2a00cd-5d4a-477d-a52f-af039bcf1853" providerId="ADAL" clId="{A6106626-6B58-4A6D-ADA6-31816F302BE3}" dt="2023-08-12T22:40:33.858" v="498" actId="20577"/>
          <ac:spMkLst>
            <pc:docMk/>
            <pc:sldMk cId="1205316015" sldId="295"/>
            <ac:spMk id="285" creationId="{00000000-0000-0000-0000-000000000000}"/>
          </ac:spMkLst>
        </pc:spChg>
        <pc:grpChg chg="add mod">
          <ac:chgData name="Gnanvo, Kondo (kg6cq)" userId="cf2a00cd-5d4a-477d-a52f-af039bcf1853" providerId="ADAL" clId="{A6106626-6B58-4A6D-ADA6-31816F302BE3}" dt="2023-08-12T22:35:57.447" v="432" actId="1076"/>
          <ac:grpSpMkLst>
            <pc:docMk/>
            <pc:sldMk cId="1205316015" sldId="295"/>
            <ac:grpSpMk id="19" creationId="{E8B39C48-DBFD-47BC-9ABA-6579CDDC1E69}"/>
          </ac:grpSpMkLst>
        </pc:grpChg>
        <pc:grpChg chg="add mod">
          <ac:chgData name="Gnanvo, Kondo (kg6cq)" userId="cf2a00cd-5d4a-477d-a52f-af039bcf1853" providerId="ADAL" clId="{A6106626-6B58-4A6D-ADA6-31816F302BE3}" dt="2023-08-12T22:35:57.447" v="432" actId="1076"/>
          <ac:grpSpMkLst>
            <pc:docMk/>
            <pc:sldMk cId="1205316015" sldId="295"/>
            <ac:grpSpMk id="22" creationId="{E76F6ADD-361A-41BE-8B87-A566838F56B9}"/>
          </ac:grpSpMkLst>
        </pc:grpChg>
        <pc:grpChg chg="add mod">
          <ac:chgData name="Gnanvo, Kondo (kg6cq)" userId="cf2a00cd-5d4a-477d-a52f-af039bcf1853" providerId="ADAL" clId="{A6106626-6B58-4A6D-ADA6-31816F302BE3}" dt="2023-08-12T22:35:57.447" v="432" actId="1076"/>
          <ac:grpSpMkLst>
            <pc:docMk/>
            <pc:sldMk cId="1205316015" sldId="295"/>
            <ac:grpSpMk id="25" creationId="{E5C8C691-71EE-415D-AB3D-DDD800C0FDFD}"/>
          </ac:grpSpMkLst>
        </pc:grpChg>
        <pc:grpChg chg="add mod">
          <ac:chgData name="Gnanvo, Kondo (kg6cq)" userId="cf2a00cd-5d4a-477d-a52f-af039bcf1853" providerId="ADAL" clId="{A6106626-6B58-4A6D-ADA6-31816F302BE3}" dt="2023-08-12T22:35:57.447" v="432" actId="1076"/>
          <ac:grpSpMkLst>
            <pc:docMk/>
            <pc:sldMk cId="1205316015" sldId="295"/>
            <ac:grpSpMk id="45" creationId="{9C29BC8B-E627-40A7-A76E-557A6B617F52}"/>
          </ac:grpSpMkLst>
        </pc:grpChg>
        <pc:grpChg chg="add mod">
          <ac:chgData name="Gnanvo, Kondo (kg6cq)" userId="cf2a00cd-5d4a-477d-a52f-af039bcf1853" providerId="ADAL" clId="{A6106626-6B58-4A6D-ADA6-31816F302BE3}" dt="2023-08-12T22:35:57.447" v="432" actId="1076"/>
          <ac:grpSpMkLst>
            <pc:docMk/>
            <pc:sldMk cId="1205316015" sldId="295"/>
            <ac:grpSpMk id="61" creationId="{DC4FA796-9A48-4ECA-BC1C-F0E217078C3C}"/>
          </ac:grpSpMkLst>
        </pc:grpChg>
        <pc:grpChg chg="add mod">
          <ac:chgData name="Gnanvo, Kondo (kg6cq)" userId="cf2a00cd-5d4a-477d-a52f-af039bcf1853" providerId="ADAL" clId="{A6106626-6B58-4A6D-ADA6-31816F302BE3}" dt="2023-08-12T22:35:57.447" v="432" actId="1076"/>
          <ac:grpSpMkLst>
            <pc:docMk/>
            <pc:sldMk cId="1205316015" sldId="295"/>
            <ac:grpSpMk id="68" creationId="{6B12C769-A682-467A-ACB1-A55101254995}"/>
          </ac:grpSpMkLst>
        </pc:grpChg>
        <pc:picChg chg="del">
          <ac:chgData name="Gnanvo, Kondo (kg6cq)" userId="cf2a00cd-5d4a-477d-a52f-af039bcf1853" providerId="ADAL" clId="{A6106626-6B58-4A6D-ADA6-31816F302BE3}" dt="2023-08-12T22:35:23.284" v="429" actId="478"/>
          <ac:picMkLst>
            <pc:docMk/>
            <pc:sldMk cId="1205316015" sldId="295"/>
            <ac:picMk id="6" creationId="{BC86C40B-8B66-4F90-8135-F0BB423979E4}"/>
          </ac:picMkLst>
        </pc:picChg>
        <pc:cxnChg chg="del mod">
          <ac:chgData name="Gnanvo, Kondo (kg6cq)" userId="cf2a00cd-5d4a-477d-a52f-af039bcf1853" providerId="ADAL" clId="{A6106626-6B58-4A6D-ADA6-31816F302BE3}" dt="2023-08-12T22:35:23.284" v="429" actId="478"/>
          <ac:cxnSpMkLst>
            <pc:docMk/>
            <pc:sldMk cId="1205316015" sldId="295"/>
            <ac:cxnSpMk id="30" creationId="{83D530A8-D82A-410C-A1F4-7BFA61EDD9E0}"/>
          </ac:cxnSpMkLst>
        </pc:cxnChg>
        <pc:cxnChg chg="del mod">
          <ac:chgData name="Gnanvo, Kondo (kg6cq)" userId="cf2a00cd-5d4a-477d-a52f-af039bcf1853" providerId="ADAL" clId="{A6106626-6B58-4A6D-ADA6-31816F302BE3}" dt="2023-08-12T22:35:23.284" v="429" actId="478"/>
          <ac:cxnSpMkLst>
            <pc:docMk/>
            <pc:sldMk cId="1205316015" sldId="295"/>
            <ac:cxnSpMk id="31" creationId="{A97787AC-B802-4A63-BE9C-CF7BAAEA2189}"/>
          </ac:cxnSpMkLst>
        </pc:cxnChg>
        <pc:cxnChg chg="del mod">
          <ac:chgData name="Gnanvo, Kondo (kg6cq)" userId="cf2a00cd-5d4a-477d-a52f-af039bcf1853" providerId="ADAL" clId="{A6106626-6B58-4A6D-ADA6-31816F302BE3}" dt="2023-08-12T22:35:23.284" v="429" actId="478"/>
          <ac:cxnSpMkLst>
            <pc:docMk/>
            <pc:sldMk cId="1205316015" sldId="295"/>
            <ac:cxnSpMk id="32" creationId="{C28B5758-67E5-40FF-9875-B195C5B1F5C3}"/>
          </ac:cxnSpMkLst>
        </pc:cxnChg>
        <pc:cxnChg chg="del mod">
          <ac:chgData name="Gnanvo, Kondo (kg6cq)" userId="cf2a00cd-5d4a-477d-a52f-af039bcf1853" providerId="ADAL" clId="{A6106626-6B58-4A6D-ADA6-31816F302BE3}" dt="2023-08-12T22:35:23.284" v="429" actId="478"/>
          <ac:cxnSpMkLst>
            <pc:docMk/>
            <pc:sldMk cId="1205316015" sldId="295"/>
            <ac:cxnSpMk id="33" creationId="{EADB1760-E157-42B9-A109-E895656A2AC9}"/>
          </ac:cxnSpMkLst>
        </pc:cxnChg>
        <pc:cxnChg chg="del mod">
          <ac:chgData name="Gnanvo, Kondo (kg6cq)" userId="cf2a00cd-5d4a-477d-a52f-af039bcf1853" providerId="ADAL" clId="{A6106626-6B58-4A6D-ADA6-31816F302BE3}" dt="2023-08-12T22:35:26.832" v="430" actId="478"/>
          <ac:cxnSpMkLst>
            <pc:docMk/>
            <pc:sldMk cId="1205316015" sldId="295"/>
            <ac:cxnSpMk id="53" creationId="{4B8CF142-EAE1-4848-AB58-DE66D4BB562D}"/>
          </ac:cxnSpMkLst>
        </pc:cxnChg>
        <pc:cxnChg chg="del mod">
          <ac:chgData name="Gnanvo, Kondo (kg6cq)" userId="cf2a00cd-5d4a-477d-a52f-af039bcf1853" providerId="ADAL" clId="{A6106626-6B58-4A6D-ADA6-31816F302BE3}" dt="2023-08-12T22:35:26.832" v="430" actId="478"/>
          <ac:cxnSpMkLst>
            <pc:docMk/>
            <pc:sldMk cId="1205316015" sldId="295"/>
            <ac:cxnSpMk id="54" creationId="{F2A45322-993B-4EBD-9EAE-048CA569A741}"/>
          </ac:cxnSpMkLst>
        </pc:cxnChg>
        <pc:cxnChg chg="del mod">
          <ac:chgData name="Gnanvo, Kondo (kg6cq)" userId="cf2a00cd-5d4a-477d-a52f-af039bcf1853" providerId="ADAL" clId="{A6106626-6B58-4A6D-ADA6-31816F302BE3}" dt="2023-08-12T22:35:23.284" v="429" actId="478"/>
          <ac:cxnSpMkLst>
            <pc:docMk/>
            <pc:sldMk cId="1205316015" sldId="295"/>
            <ac:cxnSpMk id="70" creationId="{B0E35EEA-B34E-4AE6-BF58-554B062F5422}"/>
          </ac:cxnSpMkLst>
        </pc:cxnChg>
        <pc:cxnChg chg="del mod">
          <ac:chgData name="Gnanvo, Kondo (kg6cq)" userId="cf2a00cd-5d4a-477d-a52f-af039bcf1853" providerId="ADAL" clId="{A6106626-6B58-4A6D-ADA6-31816F302BE3}" dt="2023-08-12T22:35:23.284" v="429" actId="478"/>
          <ac:cxnSpMkLst>
            <pc:docMk/>
            <pc:sldMk cId="1205316015" sldId="295"/>
            <ac:cxnSpMk id="73" creationId="{33C715F8-C944-4F29-B80E-F7FDC20F4D22}"/>
          </ac:cxnSpMkLst>
        </pc:cxnChg>
      </pc:sldChg>
      <pc:sldChg chg="addSp delSp modSp add mod">
        <pc:chgData name="Gnanvo, Kondo (kg6cq)" userId="cf2a00cd-5d4a-477d-a52f-af039bcf1853" providerId="ADAL" clId="{A6106626-6B58-4A6D-ADA6-31816F302BE3}" dt="2023-08-12T22:40:28.761" v="493" actId="20577"/>
        <pc:sldMkLst>
          <pc:docMk/>
          <pc:sldMk cId="3914713575" sldId="296"/>
        </pc:sldMkLst>
        <pc:spChg chg="del">
          <ac:chgData name="Gnanvo, Kondo (kg6cq)" userId="cf2a00cd-5d4a-477d-a52f-af039bcf1853" providerId="ADAL" clId="{A6106626-6B58-4A6D-ADA6-31816F302BE3}" dt="2023-08-12T22:37:31.744" v="467" actId="478"/>
          <ac:spMkLst>
            <pc:docMk/>
            <pc:sldMk cId="3914713575" sldId="296"/>
            <ac:spMk id="18" creationId="{771C8703-EEF8-4960-A609-596B15D9C326}"/>
          </ac:spMkLst>
        </pc:spChg>
        <pc:spChg chg="del">
          <ac:chgData name="Gnanvo, Kondo (kg6cq)" userId="cf2a00cd-5d4a-477d-a52f-af039bcf1853" providerId="ADAL" clId="{A6106626-6B58-4A6D-ADA6-31816F302BE3}" dt="2023-08-12T22:37:31.744" v="467" actId="478"/>
          <ac:spMkLst>
            <pc:docMk/>
            <pc:sldMk cId="3914713575" sldId="296"/>
            <ac:spMk id="64" creationId="{492F5D3B-7F2F-4AEF-A972-1973347CD1A3}"/>
          </ac:spMkLst>
        </pc:spChg>
        <pc:spChg chg="del">
          <ac:chgData name="Gnanvo, Kondo (kg6cq)" userId="cf2a00cd-5d4a-477d-a52f-af039bcf1853" providerId="ADAL" clId="{A6106626-6B58-4A6D-ADA6-31816F302BE3}" dt="2023-08-12T22:37:34.829" v="468" actId="478"/>
          <ac:spMkLst>
            <pc:docMk/>
            <pc:sldMk cId="3914713575" sldId="296"/>
            <ac:spMk id="65" creationId="{DE07BB2E-6702-4267-8B94-3270CE95846A}"/>
          </ac:spMkLst>
        </pc:spChg>
        <pc:spChg chg="del">
          <ac:chgData name="Gnanvo, Kondo (kg6cq)" userId="cf2a00cd-5d4a-477d-a52f-af039bcf1853" providerId="ADAL" clId="{A6106626-6B58-4A6D-ADA6-31816F302BE3}" dt="2023-08-12T22:37:34.829" v="468" actId="478"/>
          <ac:spMkLst>
            <pc:docMk/>
            <pc:sldMk cId="3914713575" sldId="296"/>
            <ac:spMk id="66" creationId="{46BAD05F-D3EC-4F89-B8E0-047823E14E42}"/>
          </ac:spMkLst>
        </pc:spChg>
        <pc:spChg chg="del">
          <ac:chgData name="Gnanvo, Kondo (kg6cq)" userId="cf2a00cd-5d4a-477d-a52f-af039bcf1853" providerId="ADAL" clId="{A6106626-6B58-4A6D-ADA6-31816F302BE3}" dt="2023-08-12T22:37:34.829" v="468" actId="478"/>
          <ac:spMkLst>
            <pc:docMk/>
            <pc:sldMk cId="3914713575" sldId="296"/>
            <ac:spMk id="67" creationId="{FF395660-791F-4CD2-9EEF-FDB986DD3487}"/>
          </ac:spMkLst>
        </pc:spChg>
        <pc:spChg chg="add mod">
          <ac:chgData name="Gnanvo, Kondo (kg6cq)" userId="cf2a00cd-5d4a-477d-a52f-af039bcf1853" providerId="ADAL" clId="{A6106626-6B58-4A6D-ADA6-31816F302BE3}" dt="2023-08-12T22:38:22.541" v="485" actId="1038"/>
          <ac:spMkLst>
            <pc:docMk/>
            <pc:sldMk cId="3914713575" sldId="296"/>
            <ac:spMk id="73" creationId="{A8196EE1-A1D3-42D2-990F-B305690225A6}"/>
          </ac:spMkLst>
        </pc:spChg>
        <pc:spChg chg="del">
          <ac:chgData name="Gnanvo, Kondo (kg6cq)" userId="cf2a00cd-5d4a-477d-a52f-af039bcf1853" providerId="ADAL" clId="{A6106626-6B58-4A6D-ADA6-31816F302BE3}" dt="2023-08-12T22:37:31.744" v="467" actId="478"/>
          <ac:spMkLst>
            <pc:docMk/>
            <pc:sldMk cId="3914713575" sldId="296"/>
            <ac:spMk id="95" creationId="{4D43C764-F324-4B9E-8E5E-00455FC09CB3}"/>
          </ac:spMkLst>
        </pc:spChg>
        <pc:spChg chg="add mod">
          <ac:chgData name="Gnanvo, Kondo (kg6cq)" userId="cf2a00cd-5d4a-477d-a52f-af039bcf1853" providerId="ADAL" clId="{A6106626-6B58-4A6D-ADA6-31816F302BE3}" dt="2023-08-12T22:38:30.435" v="486" actId="14100"/>
          <ac:spMkLst>
            <pc:docMk/>
            <pc:sldMk cId="3914713575" sldId="296"/>
            <ac:spMk id="96" creationId="{B1B2BB2E-E49E-41BA-9E27-A06AC2306EA9}"/>
          </ac:spMkLst>
        </pc:spChg>
        <pc:spChg chg="mod">
          <ac:chgData name="Gnanvo, Kondo (kg6cq)" userId="cf2a00cd-5d4a-477d-a52f-af039bcf1853" providerId="ADAL" clId="{A6106626-6B58-4A6D-ADA6-31816F302BE3}" dt="2023-08-12T22:40:28.761" v="493" actId="20577"/>
          <ac:spMkLst>
            <pc:docMk/>
            <pc:sldMk cId="3914713575" sldId="296"/>
            <ac:spMk id="285" creationId="{00000000-0000-0000-0000-000000000000}"/>
          </ac:spMkLst>
        </pc:spChg>
        <pc:grpChg chg="del">
          <ac:chgData name="Gnanvo, Kondo (kg6cq)" userId="cf2a00cd-5d4a-477d-a52f-af039bcf1853" providerId="ADAL" clId="{A6106626-6B58-4A6D-ADA6-31816F302BE3}" dt="2023-08-12T22:37:34.829" v="468" actId="478"/>
          <ac:grpSpMkLst>
            <pc:docMk/>
            <pc:sldMk cId="3914713575" sldId="296"/>
            <ac:grpSpMk id="19" creationId="{E8B39C48-DBFD-47BC-9ABA-6579CDDC1E69}"/>
          </ac:grpSpMkLst>
        </pc:grpChg>
        <pc:grpChg chg="del">
          <ac:chgData name="Gnanvo, Kondo (kg6cq)" userId="cf2a00cd-5d4a-477d-a52f-af039bcf1853" providerId="ADAL" clId="{A6106626-6B58-4A6D-ADA6-31816F302BE3}" dt="2023-08-12T22:37:31.744" v="467" actId="478"/>
          <ac:grpSpMkLst>
            <pc:docMk/>
            <pc:sldMk cId="3914713575" sldId="296"/>
            <ac:grpSpMk id="22" creationId="{E76F6ADD-361A-41BE-8B87-A566838F56B9}"/>
          </ac:grpSpMkLst>
        </pc:grpChg>
        <pc:grpChg chg="del">
          <ac:chgData name="Gnanvo, Kondo (kg6cq)" userId="cf2a00cd-5d4a-477d-a52f-af039bcf1853" providerId="ADAL" clId="{A6106626-6B58-4A6D-ADA6-31816F302BE3}" dt="2023-08-12T22:37:34.829" v="468" actId="478"/>
          <ac:grpSpMkLst>
            <pc:docMk/>
            <pc:sldMk cId="3914713575" sldId="296"/>
            <ac:grpSpMk id="25" creationId="{E5C8C691-71EE-415D-AB3D-DDD800C0FDFD}"/>
          </ac:grpSpMkLst>
        </pc:grpChg>
        <pc:grpChg chg="del">
          <ac:chgData name="Gnanvo, Kondo (kg6cq)" userId="cf2a00cd-5d4a-477d-a52f-af039bcf1853" providerId="ADAL" clId="{A6106626-6B58-4A6D-ADA6-31816F302BE3}" dt="2023-08-12T22:37:34.829" v="468" actId="478"/>
          <ac:grpSpMkLst>
            <pc:docMk/>
            <pc:sldMk cId="3914713575" sldId="296"/>
            <ac:grpSpMk id="45" creationId="{9C29BC8B-E627-40A7-A76E-557A6B617F52}"/>
          </ac:grpSpMkLst>
        </pc:grpChg>
        <pc:grpChg chg="del">
          <ac:chgData name="Gnanvo, Kondo (kg6cq)" userId="cf2a00cd-5d4a-477d-a52f-af039bcf1853" providerId="ADAL" clId="{A6106626-6B58-4A6D-ADA6-31816F302BE3}" dt="2023-08-12T22:37:34.829" v="468" actId="478"/>
          <ac:grpSpMkLst>
            <pc:docMk/>
            <pc:sldMk cId="3914713575" sldId="296"/>
            <ac:grpSpMk id="61" creationId="{DC4FA796-9A48-4ECA-BC1C-F0E217078C3C}"/>
          </ac:grpSpMkLst>
        </pc:grpChg>
        <pc:grpChg chg="del">
          <ac:chgData name="Gnanvo, Kondo (kg6cq)" userId="cf2a00cd-5d4a-477d-a52f-af039bcf1853" providerId="ADAL" clId="{A6106626-6B58-4A6D-ADA6-31816F302BE3}" dt="2023-08-12T22:37:31.744" v="467" actId="478"/>
          <ac:grpSpMkLst>
            <pc:docMk/>
            <pc:sldMk cId="3914713575" sldId="296"/>
            <ac:grpSpMk id="68" creationId="{6B12C769-A682-467A-ACB1-A55101254995}"/>
          </ac:grpSpMkLst>
        </pc:grpChg>
        <pc:grpChg chg="add mod">
          <ac:chgData name="Gnanvo, Kondo (kg6cq)" userId="cf2a00cd-5d4a-477d-a52f-af039bcf1853" providerId="ADAL" clId="{A6106626-6B58-4A6D-ADA6-31816F302BE3}" dt="2023-08-12T22:38:22.541" v="485" actId="1038"/>
          <ac:grpSpMkLst>
            <pc:docMk/>
            <pc:sldMk cId="3914713575" sldId="296"/>
            <ac:grpSpMk id="97" creationId="{9E966EE0-04DB-40D7-ABF1-C1B84412E31F}"/>
          </ac:grpSpMkLst>
        </pc:grpChg>
        <pc:grpChg chg="add mod">
          <ac:chgData name="Gnanvo, Kondo (kg6cq)" userId="cf2a00cd-5d4a-477d-a52f-af039bcf1853" providerId="ADAL" clId="{A6106626-6B58-4A6D-ADA6-31816F302BE3}" dt="2023-08-12T22:38:22.541" v="485" actId="1038"/>
          <ac:grpSpMkLst>
            <pc:docMk/>
            <pc:sldMk cId="3914713575" sldId="296"/>
            <ac:grpSpMk id="108" creationId="{C3B58339-F5BB-4120-B90C-A06A89C8DDF6}"/>
          </ac:grpSpMkLst>
        </pc:grpChg>
      </pc:sldChg>
      <pc:sldChg chg="addSp delSp modSp add mod">
        <pc:chgData name="Gnanvo, Kondo (kg6cq)" userId="cf2a00cd-5d4a-477d-a52f-af039bcf1853" providerId="ADAL" clId="{A6106626-6B58-4A6D-ADA6-31816F302BE3}" dt="2023-08-12T23:17:57.342" v="3066" actId="20577"/>
        <pc:sldMkLst>
          <pc:docMk/>
          <pc:sldMk cId="303995328" sldId="297"/>
        </pc:sldMkLst>
        <pc:spChg chg="add mod">
          <ac:chgData name="Gnanvo, Kondo (kg6cq)" userId="cf2a00cd-5d4a-477d-a52f-af039bcf1853" providerId="ADAL" clId="{A6106626-6B58-4A6D-ADA6-31816F302BE3}" dt="2023-08-12T23:17:57.342" v="3066" actId="20577"/>
          <ac:spMkLst>
            <pc:docMk/>
            <pc:sldMk cId="303995328" sldId="297"/>
            <ac:spMk id="38" creationId="{254DA472-45EC-4C14-B81C-98C3A4B780A2}"/>
          </ac:spMkLst>
        </pc:spChg>
        <pc:spChg chg="del">
          <ac:chgData name="Gnanvo, Kondo (kg6cq)" userId="cf2a00cd-5d4a-477d-a52f-af039bcf1853" providerId="ADAL" clId="{A6106626-6B58-4A6D-ADA6-31816F302BE3}" dt="2023-08-12T22:42:22.815" v="584" actId="478"/>
          <ac:spMkLst>
            <pc:docMk/>
            <pc:sldMk cId="303995328" sldId="297"/>
            <ac:spMk id="73" creationId="{A8196EE1-A1D3-42D2-990F-B305690225A6}"/>
          </ac:spMkLst>
        </pc:spChg>
        <pc:spChg chg="del">
          <ac:chgData name="Gnanvo, Kondo (kg6cq)" userId="cf2a00cd-5d4a-477d-a52f-af039bcf1853" providerId="ADAL" clId="{A6106626-6B58-4A6D-ADA6-31816F302BE3}" dt="2023-08-12T22:42:22.815" v="584" actId="478"/>
          <ac:spMkLst>
            <pc:docMk/>
            <pc:sldMk cId="303995328" sldId="297"/>
            <ac:spMk id="96" creationId="{B1B2BB2E-E49E-41BA-9E27-A06AC2306EA9}"/>
          </ac:spMkLst>
        </pc:spChg>
        <pc:spChg chg="mod">
          <ac:chgData name="Gnanvo, Kondo (kg6cq)" userId="cf2a00cd-5d4a-477d-a52f-af039bcf1853" providerId="ADAL" clId="{A6106626-6B58-4A6D-ADA6-31816F302BE3}" dt="2023-08-12T22:54:33.755" v="1354" actId="404"/>
          <ac:spMkLst>
            <pc:docMk/>
            <pc:sldMk cId="303995328" sldId="297"/>
            <ac:spMk id="285" creationId="{00000000-0000-0000-0000-000000000000}"/>
          </ac:spMkLst>
        </pc:spChg>
        <pc:grpChg chg="del">
          <ac:chgData name="Gnanvo, Kondo (kg6cq)" userId="cf2a00cd-5d4a-477d-a52f-af039bcf1853" providerId="ADAL" clId="{A6106626-6B58-4A6D-ADA6-31816F302BE3}" dt="2023-08-12T22:42:08.924" v="567" actId="478"/>
          <ac:grpSpMkLst>
            <pc:docMk/>
            <pc:sldMk cId="303995328" sldId="297"/>
            <ac:grpSpMk id="97" creationId="{9E966EE0-04DB-40D7-ABF1-C1B84412E31F}"/>
          </ac:grpSpMkLst>
        </pc:grpChg>
        <pc:grpChg chg="del">
          <ac:chgData name="Gnanvo, Kondo (kg6cq)" userId="cf2a00cd-5d4a-477d-a52f-af039bcf1853" providerId="ADAL" clId="{A6106626-6B58-4A6D-ADA6-31816F302BE3}" dt="2023-08-12T22:42:08.924" v="567" actId="478"/>
          <ac:grpSpMkLst>
            <pc:docMk/>
            <pc:sldMk cId="303995328" sldId="297"/>
            <ac:grpSpMk id="108" creationId="{C3B58339-F5BB-4120-B90C-A06A89C8DDF6}"/>
          </ac:grpSpMkLst>
        </pc:grpChg>
      </pc:sldChg>
      <pc:sldChg chg="add del">
        <pc:chgData name="Gnanvo, Kondo (kg6cq)" userId="cf2a00cd-5d4a-477d-a52f-af039bcf1853" providerId="ADAL" clId="{A6106626-6B58-4A6D-ADA6-31816F302BE3}" dt="2023-08-12T23:18:11.298" v="3067" actId="47"/>
        <pc:sldMkLst>
          <pc:docMk/>
          <pc:sldMk cId="1599688260" sldId="298"/>
        </pc:sldMkLst>
      </pc:sldChg>
      <pc:sldChg chg="addSp delSp modSp add mod">
        <pc:chgData name="Gnanvo, Kondo (kg6cq)" userId="cf2a00cd-5d4a-477d-a52f-af039bcf1853" providerId="ADAL" clId="{A6106626-6B58-4A6D-ADA6-31816F302BE3}" dt="2023-08-12T23:25:40.851" v="3094" actId="20577"/>
        <pc:sldMkLst>
          <pc:docMk/>
          <pc:sldMk cId="2188167071" sldId="298"/>
        </pc:sldMkLst>
        <pc:spChg chg="del">
          <ac:chgData name="Gnanvo, Kondo (kg6cq)" userId="cf2a00cd-5d4a-477d-a52f-af039bcf1853" providerId="ADAL" clId="{A6106626-6B58-4A6D-ADA6-31816F302BE3}" dt="2023-08-12T23:18:17.716" v="3069" actId="478"/>
          <ac:spMkLst>
            <pc:docMk/>
            <pc:sldMk cId="2188167071" sldId="298"/>
            <ac:spMk id="38" creationId="{254DA472-45EC-4C14-B81C-98C3A4B780A2}"/>
          </ac:spMkLst>
        </pc:spChg>
        <pc:spChg chg="mod">
          <ac:chgData name="Gnanvo, Kondo (kg6cq)" userId="cf2a00cd-5d4a-477d-a52f-af039bcf1853" providerId="ADAL" clId="{A6106626-6B58-4A6D-ADA6-31816F302BE3}" dt="2023-08-12T23:25:40.851" v="3094" actId="20577"/>
          <ac:spMkLst>
            <pc:docMk/>
            <pc:sldMk cId="2188167071" sldId="298"/>
            <ac:spMk id="285" creationId="{00000000-0000-0000-0000-000000000000}"/>
          </ac:spMkLst>
        </pc:spChg>
        <pc:spChg chg="add mod">
          <ac:chgData name="Gnanvo, Kondo (kg6cq)" userId="cf2a00cd-5d4a-477d-a52f-af039bcf1853" providerId="ADAL" clId="{A6106626-6B58-4A6D-ADA6-31816F302BE3}" dt="2023-08-12T23:23:24.194" v="3080" actId="164"/>
          <ac:spMkLst>
            <pc:docMk/>
            <pc:sldMk cId="2188167071" sldId="298"/>
            <ac:spMk id="297" creationId="{9ADEE1F7-F65A-4B13-9F3E-4A804C77077F}"/>
          </ac:spMkLst>
        </pc:spChg>
        <pc:spChg chg="add mod">
          <ac:chgData name="Gnanvo, Kondo (kg6cq)" userId="cf2a00cd-5d4a-477d-a52f-af039bcf1853" providerId="ADAL" clId="{A6106626-6B58-4A6D-ADA6-31816F302BE3}" dt="2023-08-12T23:23:24.194" v="3080" actId="164"/>
          <ac:spMkLst>
            <pc:docMk/>
            <pc:sldMk cId="2188167071" sldId="298"/>
            <ac:spMk id="299" creationId="{BBB07170-C440-4403-BD80-A139E0BD0852}"/>
          </ac:spMkLst>
        </pc:spChg>
        <pc:spChg chg="add mod">
          <ac:chgData name="Gnanvo, Kondo (kg6cq)" userId="cf2a00cd-5d4a-477d-a52f-af039bcf1853" providerId="ADAL" clId="{A6106626-6B58-4A6D-ADA6-31816F302BE3}" dt="2023-08-12T23:23:24.194" v="3080" actId="164"/>
          <ac:spMkLst>
            <pc:docMk/>
            <pc:sldMk cId="2188167071" sldId="298"/>
            <ac:spMk id="301" creationId="{01737C6D-97B8-49CD-9BA8-E1F03AB04F10}"/>
          </ac:spMkLst>
        </pc:spChg>
        <pc:spChg chg="add mod">
          <ac:chgData name="Gnanvo, Kondo (kg6cq)" userId="cf2a00cd-5d4a-477d-a52f-af039bcf1853" providerId="ADAL" clId="{A6106626-6B58-4A6D-ADA6-31816F302BE3}" dt="2023-08-12T23:23:24.194" v="3080" actId="164"/>
          <ac:spMkLst>
            <pc:docMk/>
            <pc:sldMk cId="2188167071" sldId="298"/>
            <ac:spMk id="303" creationId="{7DCC3856-4C91-4A14-884C-CB46D0BE6F43}"/>
          </ac:spMkLst>
        </pc:spChg>
        <pc:spChg chg="add mod">
          <ac:chgData name="Gnanvo, Kondo (kg6cq)" userId="cf2a00cd-5d4a-477d-a52f-af039bcf1853" providerId="ADAL" clId="{A6106626-6B58-4A6D-ADA6-31816F302BE3}" dt="2023-08-12T23:23:24.194" v="3080" actId="164"/>
          <ac:spMkLst>
            <pc:docMk/>
            <pc:sldMk cId="2188167071" sldId="298"/>
            <ac:spMk id="305" creationId="{D5E86C52-E55E-407D-B702-6245605ACC54}"/>
          </ac:spMkLst>
        </pc:spChg>
        <pc:spChg chg="add mod">
          <ac:chgData name="Gnanvo, Kondo (kg6cq)" userId="cf2a00cd-5d4a-477d-a52f-af039bcf1853" providerId="ADAL" clId="{A6106626-6B58-4A6D-ADA6-31816F302BE3}" dt="2023-08-12T23:23:24.194" v="3080" actId="164"/>
          <ac:spMkLst>
            <pc:docMk/>
            <pc:sldMk cId="2188167071" sldId="298"/>
            <ac:spMk id="307" creationId="{B8832DDB-6ADC-44DD-84EA-802648AB863F}"/>
          </ac:spMkLst>
        </pc:spChg>
        <pc:spChg chg="add del">
          <ac:chgData name="Gnanvo, Kondo (kg6cq)" userId="cf2a00cd-5d4a-477d-a52f-af039bcf1853" providerId="ADAL" clId="{A6106626-6B58-4A6D-ADA6-31816F302BE3}" dt="2023-08-12T23:22:40.058" v="3073"/>
          <ac:spMkLst>
            <pc:docMk/>
            <pc:sldMk cId="2188167071" sldId="298"/>
            <ac:spMk id="596" creationId="{AD58989B-79E4-471C-8B9B-DA82ABD471FC}"/>
          </ac:spMkLst>
        </pc:spChg>
        <pc:spChg chg="add del">
          <ac:chgData name="Gnanvo, Kondo (kg6cq)" userId="cf2a00cd-5d4a-477d-a52f-af039bcf1853" providerId="ADAL" clId="{A6106626-6B58-4A6D-ADA6-31816F302BE3}" dt="2023-08-12T23:22:40.058" v="3073"/>
          <ac:spMkLst>
            <pc:docMk/>
            <pc:sldMk cId="2188167071" sldId="298"/>
            <ac:spMk id="598" creationId="{DD771429-BFD9-4B4E-8FD6-A196EA41D4B7}"/>
          </ac:spMkLst>
        </pc:spChg>
        <pc:spChg chg="add del">
          <ac:chgData name="Gnanvo, Kondo (kg6cq)" userId="cf2a00cd-5d4a-477d-a52f-af039bcf1853" providerId="ADAL" clId="{A6106626-6B58-4A6D-ADA6-31816F302BE3}" dt="2023-08-12T23:22:40.058" v="3073"/>
          <ac:spMkLst>
            <pc:docMk/>
            <pc:sldMk cId="2188167071" sldId="298"/>
            <ac:spMk id="600" creationId="{591D766A-5834-41C6-B44B-618E37F7E185}"/>
          </ac:spMkLst>
        </pc:spChg>
        <pc:spChg chg="add del">
          <ac:chgData name="Gnanvo, Kondo (kg6cq)" userId="cf2a00cd-5d4a-477d-a52f-af039bcf1853" providerId="ADAL" clId="{A6106626-6B58-4A6D-ADA6-31816F302BE3}" dt="2023-08-12T23:22:40.058" v="3073"/>
          <ac:spMkLst>
            <pc:docMk/>
            <pc:sldMk cId="2188167071" sldId="298"/>
            <ac:spMk id="602" creationId="{EFD5744D-4506-4A45-8891-D0A09532F6D3}"/>
          </ac:spMkLst>
        </pc:spChg>
        <pc:spChg chg="add del">
          <ac:chgData name="Gnanvo, Kondo (kg6cq)" userId="cf2a00cd-5d4a-477d-a52f-af039bcf1853" providerId="ADAL" clId="{A6106626-6B58-4A6D-ADA6-31816F302BE3}" dt="2023-08-12T23:22:40.058" v="3073"/>
          <ac:spMkLst>
            <pc:docMk/>
            <pc:sldMk cId="2188167071" sldId="298"/>
            <ac:spMk id="604" creationId="{C9C2C986-EEDC-4033-A86A-04DA73501EFE}"/>
          </ac:spMkLst>
        </pc:spChg>
        <pc:spChg chg="add del">
          <ac:chgData name="Gnanvo, Kondo (kg6cq)" userId="cf2a00cd-5d4a-477d-a52f-af039bcf1853" providerId="ADAL" clId="{A6106626-6B58-4A6D-ADA6-31816F302BE3}" dt="2023-08-12T23:22:40.058" v="3073"/>
          <ac:spMkLst>
            <pc:docMk/>
            <pc:sldMk cId="2188167071" sldId="298"/>
            <ac:spMk id="606" creationId="{67094DDA-D137-4086-92DC-F63E9E88FD1D}"/>
          </ac:spMkLst>
        </pc:spChg>
        <pc:spChg chg="add mod">
          <ac:chgData name="Gnanvo, Kondo (kg6cq)" userId="cf2a00cd-5d4a-477d-a52f-af039bcf1853" providerId="ADAL" clId="{A6106626-6B58-4A6D-ADA6-31816F302BE3}" dt="2023-08-12T23:25:03.342" v="3086" actId="1076"/>
          <ac:spMkLst>
            <pc:docMk/>
            <pc:sldMk cId="2188167071" sldId="298"/>
            <ac:spMk id="607" creationId="{F8CCB1E9-C41C-4236-BF21-7874513F32D1}"/>
          </ac:spMkLst>
        </pc:spChg>
        <pc:grpChg chg="add mod">
          <ac:chgData name="Gnanvo, Kondo (kg6cq)" userId="cf2a00cd-5d4a-477d-a52f-af039bcf1853" providerId="ADAL" clId="{A6106626-6B58-4A6D-ADA6-31816F302BE3}" dt="2023-08-12T23:23:37.085" v="3083" actId="1076"/>
          <ac:grpSpMkLst>
            <pc:docMk/>
            <pc:sldMk cId="2188167071" sldId="298"/>
            <ac:grpSpMk id="3" creationId="{1F4F6603-FEFE-49E7-B1B4-96C4EA23808B}"/>
          </ac:grpSpMkLst>
        </pc:grpChg>
        <pc:grpChg chg="add mod">
          <ac:chgData name="Gnanvo, Kondo (kg6cq)" userId="cf2a00cd-5d4a-477d-a52f-af039bcf1853" providerId="ADAL" clId="{A6106626-6B58-4A6D-ADA6-31816F302BE3}" dt="2023-08-12T23:23:24.194" v="3080" actId="164"/>
          <ac:grpSpMkLst>
            <pc:docMk/>
            <pc:sldMk cId="2188167071" sldId="298"/>
            <ac:grpSpMk id="6" creationId="{1E8EB3FD-69BB-48F5-AF2F-E84362EE73E4}"/>
          </ac:grpSpMkLst>
        </pc:grpChg>
        <pc:grpChg chg="add mod">
          <ac:chgData name="Gnanvo, Kondo (kg6cq)" userId="cf2a00cd-5d4a-477d-a52f-af039bcf1853" providerId="ADAL" clId="{A6106626-6B58-4A6D-ADA6-31816F302BE3}" dt="2023-08-12T23:23:24.194" v="3080" actId="164"/>
          <ac:grpSpMkLst>
            <pc:docMk/>
            <pc:sldMk cId="2188167071" sldId="298"/>
            <ac:grpSpMk id="150" creationId="{BFA5E8A8-59EB-4398-A26A-FA535B132F6A}"/>
          </ac:grpSpMkLst>
        </pc:grpChg>
        <pc:grpChg chg="add del">
          <ac:chgData name="Gnanvo, Kondo (kg6cq)" userId="cf2a00cd-5d4a-477d-a52f-af039bcf1853" providerId="ADAL" clId="{A6106626-6B58-4A6D-ADA6-31816F302BE3}" dt="2023-08-12T23:22:40.058" v="3073"/>
          <ac:grpSpMkLst>
            <pc:docMk/>
            <pc:sldMk cId="2188167071" sldId="298"/>
            <ac:grpSpMk id="308" creationId="{3B02959C-C1CF-49B7-8674-EE99673357D6}"/>
          </ac:grpSpMkLst>
        </pc:grpChg>
        <pc:grpChg chg="add del">
          <ac:chgData name="Gnanvo, Kondo (kg6cq)" userId="cf2a00cd-5d4a-477d-a52f-af039bcf1853" providerId="ADAL" clId="{A6106626-6B58-4A6D-ADA6-31816F302BE3}" dt="2023-08-12T23:22:40.058" v="3073"/>
          <ac:grpSpMkLst>
            <pc:docMk/>
            <pc:sldMk cId="2188167071" sldId="298"/>
            <ac:grpSpMk id="451" creationId="{14AD8E31-EA4E-42CF-9756-D47CEADBDFFD}"/>
          </ac:grpSpMkLst>
        </pc:grpChg>
        <pc:cxnChg chg="add mod">
          <ac:chgData name="Gnanvo, Kondo (kg6cq)" userId="cf2a00cd-5d4a-477d-a52f-af039bcf1853" providerId="ADAL" clId="{A6106626-6B58-4A6D-ADA6-31816F302BE3}" dt="2023-08-12T23:23:24.194" v="3080" actId="164"/>
          <ac:cxnSpMkLst>
            <pc:docMk/>
            <pc:sldMk cId="2188167071" sldId="298"/>
            <ac:cxnSpMk id="298" creationId="{59A054CF-F1CE-4DCC-8F83-139F66D3A6D0}"/>
          </ac:cxnSpMkLst>
        </pc:cxnChg>
        <pc:cxnChg chg="add mod">
          <ac:chgData name="Gnanvo, Kondo (kg6cq)" userId="cf2a00cd-5d4a-477d-a52f-af039bcf1853" providerId="ADAL" clId="{A6106626-6B58-4A6D-ADA6-31816F302BE3}" dt="2023-08-12T23:23:24.194" v="3080" actId="164"/>
          <ac:cxnSpMkLst>
            <pc:docMk/>
            <pc:sldMk cId="2188167071" sldId="298"/>
            <ac:cxnSpMk id="300" creationId="{21120EF8-7953-4872-B70F-F13B03DABBCE}"/>
          </ac:cxnSpMkLst>
        </pc:cxnChg>
        <pc:cxnChg chg="add mod">
          <ac:chgData name="Gnanvo, Kondo (kg6cq)" userId="cf2a00cd-5d4a-477d-a52f-af039bcf1853" providerId="ADAL" clId="{A6106626-6B58-4A6D-ADA6-31816F302BE3}" dt="2023-08-12T23:23:24.194" v="3080" actId="164"/>
          <ac:cxnSpMkLst>
            <pc:docMk/>
            <pc:sldMk cId="2188167071" sldId="298"/>
            <ac:cxnSpMk id="302" creationId="{D382902F-6160-4F98-9747-066F5BF60E6A}"/>
          </ac:cxnSpMkLst>
        </pc:cxnChg>
        <pc:cxnChg chg="add mod">
          <ac:chgData name="Gnanvo, Kondo (kg6cq)" userId="cf2a00cd-5d4a-477d-a52f-af039bcf1853" providerId="ADAL" clId="{A6106626-6B58-4A6D-ADA6-31816F302BE3}" dt="2023-08-12T23:23:24.194" v="3080" actId="164"/>
          <ac:cxnSpMkLst>
            <pc:docMk/>
            <pc:sldMk cId="2188167071" sldId="298"/>
            <ac:cxnSpMk id="304" creationId="{83946068-023B-4BB1-8191-BAC2D7C048E9}"/>
          </ac:cxnSpMkLst>
        </pc:cxnChg>
        <pc:cxnChg chg="add mod">
          <ac:chgData name="Gnanvo, Kondo (kg6cq)" userId="cf2a00cd-5d4a-477d-a52f-af039bcf1853" providerId="ADAL" clId="{A6106626-6B58-4A6D-ADA6-31816F302BE3}" dt="2023-08-12T23:23:24.194" v="3080" actId="164"/>
          <ac:cxnSpMkLst>
            <pc:docMk/>
            <pc:sldMk cId="2188167071" sldId="298"/>
            <ac:cxnSpMk id="306" creationId="{AEE0ED9E-7E7D-4A38-BFA4-9AF9328F1AF2}"/>
          </ac:cxnSpMkLst>
        </pc:cxnChg>
        <pc:cxnChg chg="add del">
          <ac:chgData name="Gnanvo, Kondo (kg6cq)" userId="cf2a00cd-5d4a-477d-a52f-af039bcf1853" providerId="ADAL" clId="{A6106626-6B58-4A6D-ADA6-31816F302BE3}" dt="2023-08-12T23:22:40.058" v="3073"/>
          <ac:cxnSpMkLst>
            <pc:docMk/>
            <pc:sldMk cId="2188167071" sldId="298"/>
            <ac:cxnSpMk id="597" creationId="{BFEB7818-AD0E-4020-BAA2-4C5C98293EE4}"/>
          </ac:cxnSpMkLst>
        </pc:cxnChg>
        <pc:cxnChg chg="add del">
          <ac:chgData name="Gnanvo, Kondo (kg6cq)" userId="cf2a00cd-5d4a-477d-a52f-af039bcf1853" providerId="ADAL" clId="{A6106626-6B58-4A6D-ADA6-31816F302BE3}" dt="2023-08-12T23:22:40.058" v="3073"/>
          <ac:cxnSpMkLst>
            <pc:docMk/>
            <pc:sldMk cId="2188167071" sldId="298"/>
            <ac:cxnSpMk id="599" creationId="{36A52A0F-5C5A-4297-A175-5642BFC0202E}"/>
          </ac:cxnSpMkLst>
        </pc:cxnChg>
        <pc:cxnChg chg="add del">
          <ac:chgData name="Gnanvo, Kondo (kg6cq)" userId="cf2a00cd-5d4a-477d-a52f-af039bcf1853" providerId="ADAL" clId="{A6106626-6B58-4A6D-ADA6-31816F302BE3}" dt="2023-08-12T23:22:40.058" v="3073"/>
          <ac:cxnSpMkLst>
            <pc:docMk/>
            <pc:sldMk cId="2188167071" sldId="298"/>
            <ac:cxnSpMk id="601" creationId="{AED8D2A0-C0CF-4109-B254-0865E129B4EB}"/>
          </ac:cxnSpMkLst>
        </pc:cxnChg>
        <pc:cxnChg chg="add del">
          <ac:chgData name="Gnanvo, Kondo (kg6cq)" userId="cf2a00cd-5d4a-477d-a52f-af039bcf1853" providerId="ADAL" clId="{A6106626-6B58-4A6D-ADA6-31816F302BE3}" dt="2023-08-12T23:22:40.058" v="3073"/>
          <ac:cxnSpMkLst>
            <pc:docMk/>
            <pc:sldMk cId="2188167071" sldId="298"/>
            <ac:cxnSpMk id="603" creationId="{1579E5DC-DF9D-4C35-8216-69C8A246D8C8}"/>
          </ac:cxnSpMkLst>
        </pc:cxnChg>
        <pc:cxnChg chg="add del">
          <ac:chgData name="Gnanvo, Kondo (kg6cq)" userId="cf2a00cd-5d4a-477d-a52f-af039bcf1853" providerId="ADAL" clId="{A6106626-6B58-4A6D-ADA6-31816F302BE3}" dt="2023-08-12T23:22:40.058" v="3073"/>
          <ac:cxnSpMkLst>
            <pc:docMk/>
            <pc:sldMk cId="2188167071" sldId="298"/>
            <ac:cxnSpMk id="605" creationId="{6075A406-0500-4FD6-8FF6-B3869FD7416C}"/>
          </ac:cxnSpMkLst>
        </pc:cxnChg>
      </pc:sldChg>
      <pc:sldChg chg="addSp delSp add mod">
        <pc:chgData name="Gnanvo, Kondo (kg6cq)" userId="cf2a00cd-5d4a-477d-a52f-af039bcf1853" providerId="ADAL" clId="{A6106626-6B58-4A6D-ADA6-31816F302BE3}" dt="2023-08-12T23:28:56.501" v="3097"/>
        <pc:sldMkLst>
          <pc:docMk/>
          <pc:sldMk cId="2776290103" sldId="299"/>
        </pc:sldMkLst>
        <pc:spChg chg="add">
          <ac:chgData name="Gnanvo, Kondo (kg6cq)" userId="cf2a00cd-5d4a-477d-a52f-af039bcf1853" providerId="ADAL" clId="{A6106626-6B58-4A6D-ADA6-31816F302BE3}" dt="2023-08-12T23:28:56.501" v="3097"/>
          <ac:spMkLst>
            <pc:docMk/>
            <pc:sldMk cId="2776290103" sldId="299"/>
            <ac:spMk id="308" creationId="{CFCB5E42-8E96-4E74-A9F4-A7A5AF978F8A}"/>
          </ac:spMkLst>
        </pc:spChg>
        <pc:spChg chg="add">
          <ac:chgData name="Gnanvo, Kondo (kg6cq)" userId="cf2a00cd-5d4a-477d-a52f-af039bcf1853" providerId="ADAL" clId="{A6106626-6B58-4A6D-ADA6-31816F302BE3}" dt="2023-08-12T23:28:56.501" v="3097"/>
          <ac:spMkLst>
            <pc:docMk/>
            <pc:sldMk cId="2776290103" sldId="299"/>
            <ac:spMk id="309" creationId="{E9E3D0BE-2C5A-4D01-B273-1EB6EB1576E2}"/>
          </ac:spMkLst>
        </pc:spChg>
        <pc:spChg chg="add">
          <ac:chgData name="Gnanvo, Kondo (kg6cq)" userId="cf2a00cd-5d4a-477d-a52f-af039bcf1853" providerId="ADAL" clId="{A6106626-6B58-4A6D-ADA6-31816F302BE3}" dt="2023-08-12T23:28:56.501" v="3097"/>
          <ac:spMkLst>
            <pc:docMk/>
            <pc:sldMk cId="2776290103" sldId="299"/>
            <ac:spMk id="310" creationId="{9D589447-A50F-4C32-B779-B0E939E8BCD3}"/>
          </ac:spMkLst>
        </pc:spChg>
        <pc:spChg chg="add">
          <ac:chgData name="Gnanvo, Kondo (kg6cq)" userId="cf2a00cd-5d4a-477d-a52f-af039bcf1853" providerId="ADAL" clId="{A6106626-6B58-4A6D-ADA6-31816F302BE3}" dt="2023-08-12T23:28:56.501" v="3097"/>
          <ac:spMkLst>
            <pc:docMk/>
            <pc:sldMk cId="2776290103" sldId="299"/>
            <ac:spMk id="312" creationId="{BABEA8A9-6C53-410B-AB8E-CA08260E0511}"/>
          </ac:spMkLst>
        </pc:spChg>
        <pc:spChg chg="add">
          <ac:chgData name="Gnanvo, Kondo (kg6cq)" userId="cf2a00cd-5d4a-477d-a52f-af039bcf1853" providerId="ADAL" clId="{A6106626-6B58-4A6D-ADA6-31816F302BE3}" dt="2023-08-12T23:28:56.501" v="3097"/>
          <ac:spMkLst>
            <pc:docMk/>
            <pc:sldMk cId="2776290103" sldId="299"/>
            <ac:spMk id="334" creationId="{4A379486-A5F9-43CD-88DC-B6D5BBFEF9C4}"/>
          </ac:spMkLst>
        </pc:spChg>
        <pc:spChg chg="del">
          <ac:chgData name="Gnanvo, Kondo (kg6cq)" userId="cf2a00cd-5d4a-477d-a52f-af039bcf1853" providerId="ADAL" clId="{A6106626-6B58-4A6D-ADA6-31816F302BE3}" dt="2023-08-12T23:25:48.304" v="3096" actId="478"/>
          <ac:spMkLst>
            <pc:docMk/>
            <pc:sldMk cId="2776290103" sldId="299"/>
            <ac:spMk id="607" creationId="{F8CCB1E9-C41C-4236-BF21-7874513F32D1}"/>
          </ac:spMkLst>
        </pc:spChg>
        <pc:grpChg chg="del">
          <ac:chgData name="Gnanvo, Kondo (kg6cq)" userId="cf2a00cd-5d4a-477d-a52f-af039bcf1853" providerId="ADAL" clId="{A6106626-6B58-4A6D-ADA6-31816F302BE3}" dt="2023-08-12T23:25:48.304" v="3096" actId="478"/>
          <ac:grpSpMkLst>
            <pc:docMk/>
            <pc:sldMk cId="2776290103" sldId="299"/>
            <ac:grpSpMk id="3" creationId="{1F4F6603-FEFE-49E7-B1B4-96C4EA23808B}"/>
          </ac:grpSpMkLst>
        </pc:grpChg>
        <pc:grpChg chg="add">
          <ac:chgData name="Gnanvo, Kondo (kg6cq)" userId="cf2a00cd-5d4a-477d-a52f-af039bcf1853" providerId="ADAL" clId="{A6106626-6B58-4A6D-ADA6-31816F302BE3}" dt="2023-08-12T23:28:56.501" v="3097"/>
          <ac:grpSpMkLst>
            <pc:docMk/>
            <pc:sldMk cId="2776290103" sldId="299"/>
            <ac:grpSpMk id="313" creationId="{E4DE98B1-2CEE-48F0-87B1-079054724116}"/>
          </ac:grpSpMkLst>
        </pc:grpChg>
        <pc:grpChg chg="add">
          <ac:chgData name="Gnanvo, Kondo (kg6cq)" userId="cf2a00cd-5d4a-477d-a52f-af039bcf1853" providerId="ADAL" clId="{A6106626-6B58-4A6D-ADA6-31816F302BE3}" dt="2023-08-12T23:28:56.501" v="3097"/>
          <ac:grpSpMkLst>
            <pc:docMk/>
            <pc:sldMk cId="2776290103" sldId="299"/>
            <ac:grpSpMk id="335" creationId="{10B25149-1657-4F0B-8CC3-EF711E54E9A4}"/>
          </ac:grpSpMkLst>
        </pc:grpChg>
        <pc:picChg chg="add">
          <ac:chgData name="Gnanvo, Kondo (kg6cq)" userId="cf2a00cd-5d4a-477d-a52f-af039bcf1853" providerId="ADAL" clId="{A6106626-6B58-4A6D-ADA6-31816F302BE3}" dt="2023-08-12T23:28:56.501" v="3097"/>
          <ac:picMkLst>
            <pc:docMk/>
            <pc:sldMk cId="2776290103" sldId="299"/>
            <ac:picMk id="311" creationId="{FD65B89B-E57C-4D7F-8AD1-8C19F042AB77}"/>
          </ac:picMkLst>
        </pc:picChg>
        <pc:cxnChg chg="add">
          <ac:chgData name="Gnanvo, Kondo (kg6cq)" userId="cf2a00cd-5d4a-477d-a52f-af039bcf1853" providerId="ADAL" clId="{A6106626-6B58-4A6D-ADA6-31816F302BE3}" dt="2023-08-12T23:28:56.501" v="3097"/>
          <ac:cxnSpMkLst>
            <pc:docMk/>
            <pc:sldMk cId="2776290103" sldId="299"/>
            <ac:cxnSpMk id="332" creationId="{C1CA754B-BB80-4AE7-9D2F-2CF895777FF2}"/>
          </ac:cxnSpMkLst>
        </pc:cxnChg>
        <pc:cxnChg chg="add">
          <ac:chgData name="Gnanvo, Kondo (kg6cq)" userId="cf2a00cd-5d4a-477d-a52f-af039bcf1853" providerId="ADAL" clId="{A6106626-6B58-4A6D-ADA6-31816F302BE3}" dt="2023-08-12T23:28:56.501" v="3097"/>
          <ac:cxnSpMkLst>
            <pc:docMk/>
            <pc:sldMk cId="2776290103" sldId="299"/>
            <ac:cxnSpMk id="333" creationId="{9E3D04E3-887B-436A-B43E-75FF8B900F9D}"/>
          </ac:cxnSpMkLst>
        </pc:cxnChg>
        <pc:cxnChg chg="add">
          <ac:chgData name="Gnanvo, Kondo (kg6cq)" userId="cf2a00cd-5d4a-477d-a52f-af039bcf1853" providerId="ADAL" clId="{A6106626-6B58-4A6D-ADA6-31816F302BE3}" dt="2023-08-12T23:28:56.501" v="3097"/>
          <ac:cxnSpMkLst>
            <pc:docMk/>
            <pc:sldMk cId="2776290103" sldId="299"/>
            <ac:cxnSpMk id="355" creationId="{BB817091-1978-4C89-87F3-3BBA0CEA9911}"/>
          </ac:cxnSpMkLst>
        </pc:cxnChg>
        <pc:cxnChg chg="add">
          <ac:chgData name="Gnanvo, Kondo (kg6cq)" userId="cf2a00cd-5d4a-477d-a52f-af039bcf1853" providerId="ADAL" clId="{A6106626-6B58-4A6D-ADA6-31816F302BE3}" dt="2023-08-12T23:28:56.501" v="3097"/>
          <ac:cxnSpMkLst>
            <pc:docMk/>
            <pc:sldMk cId="2776290103" sldId="299"/>
            <ac:cxnSpMk id="356" creationId="{A8698431-62C4-436C-AD8F-4BC98DDFA346}"/>
          </ac:cxnSpMkLst>
        </pc:cxnChg>
      </pc:sldChg>
      <pc:sldChg chg="del">
        <pc:chgData name="Gnanvo, Kondo (kg6cq)" userId="cf2a00cd-5d4a-477d-a52f-af039bcf1853" providerId="ADAL" clId="{A6106626-6B58-4A6D-ADA6-31816F302BE3}" dt="2023-08-13T23:00:04.808" v="3098" actId="47"/>
        <pc:sldMkLst>
          <pc:docMk/>
          <pc:sldMk cId="1369835942" sldId="300"/>
        </pc:sldMkLst>
      </pc:sldChg>
      <pc:sldChg chg="addSp modSp mod">
        <pc:chgData name="Gnanvo, Kondo (kg6cq)" userId="cf2a00cd-5d4a-477d-a52f-af039bcf1853" providerId="ADAL" clId="{A6106626-6B58-4A6D-ADA6-31816F302BE3}" dt="2023-08-14T12:17:38.496" v="7417" actId="1036"/>
        <pc:sldMkLst>
          <pc:docMk/>
          <pc:sldMk cId="2692807190" sldId="302"/>
        </pc:sldMkLst>
        <pc:spChg chg="add mod">
          <ac:chgData name="Gnanvo, Kondo (kg6cq)" userId="cf2a00cd-5d4a-477d-a52f-af039bcf1853" providerId="ADAL" clId="{A6106626-6B58-4A6D-ADA6-31816F302BE3}" dt="2023-08-14T12:17:38.496" v="7417" actId="1036"/>
          <ac:spMkLst>
            <pc:docMk/>
            <pc:sldMk cId="2692807190" sldId="302"/>
            <ac:spMk id="6" creationId="{37264A37-02EB-4CF7-AF84-0933D5318058}"/>
          </ac:spMkLst>
        </pc:spChg>
        <pc:spChg chg="mod">
          <ac:chgData name="Gnanvo, Kondo (kg6cq)" userId="cf2a00cd-5d4a-477d-a52f-af039bcf1853" providerId="ADAL" clId="{A6106626-6B58-4A6D-ADA6-31816F302BE3}" dt="2023-08-14T12:16:48.819" v="7379" actId="12788"/>
          <ac:spMkLst>
            <pc:docMk/>
            <pc:sldMk cId="2692807190" sldId="302"/>
            <ac:spMk id="7" creationId="{719376D8-FD25-48C0-840F-7FC0E5EDBBC1}"/>
          </ac:spMkLst>
        </pc:spChg>
      </pc:sldChg>
      <pc:sldChg chg="modSp mod">
        <pc:chgData name="Gnanvo, Kondo (kg6cq)" userId="cf2a00cd-5d4a-477d-a52f-af039bcf1853" providerId="ADAL" clId="{A6106626-6B58-4A6D-ADA6-31816F302BE3}" dt="2023-08-13T23:10:54.990" v="3447" actId="20577"/>
        <pc:sldMkLst>
          <pc:docMk/>
          <pc:sldMk cId="3894300321" sldId="307"/>
        </pc:sldMkLst>
        <pc:spChg chg="mod">
          <ac:chgData name="Gnanvo, Kondo (kg6cq)" userId="cf2a00cd-5d4a-477d-a52f-af039bcf1853" providerId="ADAL" clId="{A6106626-6B58-4A6D-ADA6-31816F302BE3}" dt="2023-08-13T23:10:54.990" v="3447" actId="20577"/>
          <ac:spMkLst>
            <pc:docMk/>
            <pc:sldMk cId="3894300321" sldId="307"/>
            <ac:spMk id="41" creationId="{5820E583-EF4E-4146-83E2-38C83516EC64}"/>
          </ac:spMkLst>
        </pc:spChg>
        <pc:spChg chg="mod">
          <ac:chgData name="Gnanvo, Kondo (kg6cq)" userId="cf2a00cd-5d4a-477d-a52f-af039bcf1853" providerId="ADAL" clId="{A6106626-6B58-4A6D-ADA6-31816F302BE3}" dt="2023-08-13T23:09:21.049" v="3446" actId="20577"/>
          <ac:spMkLst>
            <pc:docMk/>
            <pc:sldMk cId="3894300321" sldId="307"/>
            <ac:spMk id="285" creationId="{00000000-0000-0000-0000-000000000000}"/>
          </ac:spMkLst>
        </pc:spChg>
      </pc:sldChg>
      <pc:sldChg chg="addSp delSp modSp mod">
        <pc:chgData name="Gnanvo, Kondo (kg6cq)" userId="cf2a00cd-5d4a-477d-a52f-af039bcf1853" providerId="ADAL" clId="{A6106626-6B58-4A6D-ADA6-31816F302BE3}" dt="2023-08-13T23:35:18.627" v="4112" actId="1076"/>
        <pc:sldMkLst>
          <pc:docMk/>
          <pc:sldMk cId="2085899660" sldId="308"/>
        </pc:sldMkLst>
        <pc:spChg chg="mod">
          <ac:chgData name="Gnanvo, Kondo (kg6cq)" userId="cf2a00cd-5d4a-477d-a52f-af039bcf1853" providerId="ADAL" clId="{A6106626-6B58-4A6D-ADA6-31816F302BE3}" dt="2023-08-13T23:35:06.873" v="4111" actId="1076"/>
          <ac:spMkLst>
            <pc:docMk/>
            <pc:sldMk cId="2085899660" sldId="308"/>
            <ac:spMk id="7" creationId="{CDE5EDDD-DDD5-44CB-811B-C77F6EC1A108}"/>
          </ac:spMkLst>
        </pc:spChg>
        <pc:spChg chg="add mod">
          <ac:chgData name="Gnanvo, Kondo (kg6cq)" userId="cf2a00cd-5d4a-477d-a52f-af039bcf1853" providerId="ADAL" clId="{A6106626-6B58-4A6D-ADA6-31816F302BE3}" dt="2023-08-13T23:35:02.726" v="4110" actId="12788"/>
          <ac:spMkLst>
            <pc:docMk/>
            <pc:sldMk cId="2085899660" sldId="308"/>
            <ac:spMk id="10" creationId="{516C66F3-4CA8-47D5-9758-8348723A2842}"/>
          </ac:spMkLst>
        </pc:spChg>
        <pc:spChg chg="del mod topLvl">
          <ac:chgData name="Gnanvo, Kondo (kg6cq)" userId="cf2a00cd-5d4a-477d-a52f-af039bcf1853" providerId="ADAL" clId="{A6106626-6B58-4A6D-ADA6-31816F302BE3}" dt="2023-08-13T23:22:20.761" v="3514" actId="478"/>
          <ac:spMkLst>
            <pc:docMk/>
            <pc:sldMk cId="2085899660" sldId="308"/>
            <ac:spMk id="14" creationId="{307EFD40-54AB-4AC2-8115-3FB162C78450}"/>
          </ac:spMkLst>
        </pc:spChg>
        <pc:spChg chg="add mod">
          <ac:chgData name="Gnanvo, Kondo (kg6cq)" userId="cf2a00cd-5d4a-477d-a52f-af039bcf1853" providerId="ADAL" clId="{A6106626-6B58-4A6D-ADA6-31816F302BE3}" dt="2023-08-13T23:35:18.627" v="4112" actId="1076"/>
          <ac:spMkLst>
            <pc:docMk/>
            <pc:sldMk cId="2085899660" sldId="308"/>
            <ac:spMk id="15" creationId="{69E9AC00-A266-4876-A114-0124027A30B9}"/>
          </ac:spMkLst>
        </pc:spChg>
        <pc:spChg chg="add mod">
          <ac:chgData name="Gnanvo, Kondo (kg6cq)" userId="cf2a00cd-5d4a-477d-a52f-af039bcf1853" providerId="ADAL" clId="{A6106626-6B58-4A6D-ADA6-31816F302BE3}" dt="2023-08-13T23:32:53.670" v="3979" actId="20577"/>
          <ac:spMkLst>
            <pc:docMk/>
            <pc:sldMk cId="2085899660" sldId="308"/>
            <ac:spMk id="17" creationId="{EAD04E6F-0880-4730-B39D-7FC7E2F9BFB2}"/>
          </ac:spMkLst>
        </pc:spChg>
        <pc:grpChg chg="add del mod">
          <ac:chgData name="Gnanvo, Kondo (kg6cq)" userId="cf2a00cd-5d4a-477d-a52f-af039bcf1853" providerId="ADAL" clId="{A6106626-6B58-4A6D-ADA6-31816F302BE3}" dt="2023-08-13T23:22:20.761" v="3514" actId="478"/>
          <ac:grpSpMkLst>
            <pc:docMk/>
            <pc:sldMk cId="2085899660" sldId="308"/>
            <ac:grpSpMk id="12" creationId="{4733BC44-7043-4018-8BB0-E145862FB8E2}"/>
          </ac:grpSpMkLst>
        </pc:grpChg>
        <pc:picChg chg="add mod ord modCrop">
          <ac:chgData name="Gnanvo, Kondo (kg6cq)" userId="cf2a00cd-5d4a-477d-a52f-af039bcf1853" providerId="ADAL" clId="{A6106626-6B58-4A6D-ADA6-31816F302BE3}" dt="2023-08-13T23:32:27.492" v="3938" actId="14100"/>
          <ac:picMkLst>
            <pc:docMk/>
            <pc:sldMk cId="2085899660" sldId="308"/>
            <ac:picMk id="4" creationId="{41E7856A-54CE-4D02-AEDD-BF1898F6EA2D}"/>
          </ac:picMkLst>
        </pc:picChg>
        <pc:picChg chg="add del mod">
          <ac:chgData name="Gnanvo, Kondo (kg6cq)" userId="cf2a00cd-5d4a-477d-a52f-af039bcf1853" providerId="ADAL" clId="{A6106626-6B58-4A6D-ADA6-31816F302BE3}" dt="2023-08-13T23:13:43.695" v="3452" actId="478"/>
          <ac:picMkLst>
            <pc:docMk/>
            <pc:sldMk cId="2085899660" sldId="308"/>
            <ac:picMk id="4" creationId="{FFCF44A1-64F2-4A56-B013-EFD9E2E7F2B2}"/>
          </ac:picMkLst>
        </pc:picChg>
        <pc:picChg chg="add del mod modCrop">
          <ac:chgData name="Gnanvo, Kondo (kg6cq)" userId="cf2a00cd-5d4a-477d-a52f-af039bcf1853" providerId="ADAL" clId="{A6106626-6B58-4A6D-ADA6-31816F302BE3}" dt="2023-08-13T23:18:27.716" v="3474" actId="478"/>
          <ac:picMkLst>
            <pc:docMk/>
            <pc:sldMk cId="2085899660" sldId="308"/>
            <ac:picMk id="6" creationId="{E619E996-6B3B-4208-BFC2-7794889DDE6F}"/>
          </ac:picMkLst>
        </pc:picChg>
        <pc:picChg chg="add mod ord modCrop">
          <ac:chgData name="Gnanvo, Kondo (kg6cq)" userId="cf2a00cd-5d4a-477d-a52f-af039bcf1853" providerId="ADAL" clId="{A6106626-6B58-4A6D-ADA6-31816F302BE3}" dt="2023-08-13T23:35:02.726" v="4110" actId="12788"/>
          <ac:picMkLst>
            <pc:docMk/>
            <pc:sldMk cId="2085899660" sldId="308"/>
            <ac:picMk id="9" creationId="{2A2BAB96-983D-4AC3-8744-14C4D01E6D4B}"/>
          </ac:picMkLst>
        </pc:picChg>
        <pc:picChg chg="mod ord topLvl">
          <ac:chgData name="Gnanvo, Kondo (kg6cq)" userId="cf2a00cd-5d4a-477d-a52f-af039bcf1853" providerId="ADAL" clId="{A6106626-6B58-4A6D-ADA6-31816F302BE3}" dt="2023-08-13T23:32:15.314" v="3934" actId="1076"/>
          <ac:picMkLst>
            <pc:docMk/>
            <pc:sldMk cId="2085899660" sldId="308"/>
            <ac:picMk id="13" creationId="{04920779-3529-4BB6-96E3-D9BC41B29E9C}"/>
          </ac:picMkLst>
        </pc:picChg>
      </pc:sldChg>
      <pc:sldChg chg="addSp delSp modSp add mod">
        <pc:chgData name="Gnanvo, Kondo (kg6cq)" userId="cf2a00cd-5d4a-477d-a52f-af039bcf1853" providerId="ADAL" clId="{A6106626-6B58-4A6D-ADA6-31816F302BE3}" dt="2023-08-14T11:53:57.190" v="5589" actId="113"/>
        <pc:sldMkLst>
          <pc:docMk/>
          <pc:sldMk cId="3611126332" sldId="309"/>
        </pc:sldMkLst>
        <pc:spChg chg="del">
          <ac:chgData name="Gnanvo, Kondo (kg6cq)" userId="cf2a00cd-5d4a-477d-a52f-af039bcf1853" providerId="ADAL" clId="{A6106626-6B58-4A6D-ADA6-31816F302BE3}" dt="2023-08-13T23:36:13.341" v="4137" actId="478"/>
          <ac:spMkLst>
            <pc:docMk/>
            <pc:sldMk cId="3611126332" sldId="309"/>
            <ac:spMk id="40" creationId="{292DC548-FD19-4990-BE53-AB53CAE836BF}"/>
          </ac:spMkLst>
        </pc:spChg>
        <pc:spChg chg="mod">
          <ac:chgData name="Gnanvo, Kondo (kg6cq)" userId="cf2a00cd-5d4a-477d-a52f-af039bcf1853" providerId="ADAL" clId="{A6106626-6B58-4A6D-ADA6-31816F302BE3}" dt="2023-08-13T23:36:10.448" v="4136"/>
          <ac:spMkLst>
            <pc:docMk/>
            <pc:sldMk cId="3611126332" sldId="309"/>
            <ac:spMk id="285" creationId="{00000000-0000-0000-0000-000000000000}"/>
          </ac:spMkLst>
        </pc:spChg>
        <pc:grpChg chg="del">
          <ac:chgData name="Gnanvo, Kondo (kg6cq)" userId="cf2a00cd-5d4a-477d-a52f-af039bcf1853" providerId="ADAL" clId="{A6106626-6B58-4A6D-ADA6-31816F302BE3}" dt="2023-08-13T23:36:13.341" v="4137" actId="478"/>
          <ac:grpSpMkLst>
            <pc:docMk/>
            <pc:sldMk cId="3611126332" sldId="309"/>
            <ac:grpSpMk id="7" creationId="{6F894C05-FEF2-4F4B-A00E-CD6E826EA18A}"/>
          </ac:grpSpMkLst>
        </pc:grpChg>
        <pc:graphicFrameChg chg="add mod modGraphic">
          <ac:chgData name="Gnanvo, Kondo (kg6cq)" userId="cf2a00cd-5d4a-477d-a52f-af039bcf1853" providerId="ADAL" clId="{A6106626-6B58-4A6D-ADA6-31816F302BE3}" dt="2023-08-14T11:53:57.190" v="5589" actId="113"/>
          <ac:graphicFrameMkLst>
            <pc:docMk/>
            <pc:sldMk cId="3611126332" sldId="309"/>
            <ac:graphicFrameMk id="3" creationId="{9EA635B8-7301-4BB8-9AD6-659DC5FDF304}"/>
          </ac:graphicFrameMkLst>
        </pc:graphicFrameChg>
      </pc:sldChg>
      <pc:sldChg chg="addSp delSp modSp add mod ord">
        <pc:chgData name="Gnanvo, Kondo (kg6cq)" userId="cf2a00cd-5d4a-477d-a52f-af039bcf1853" providerId="ADAL" clId="{A6106626-6B58-4A6D-ADA6-31816F302BE3}" dt="2023-08-14T12:46:06.331" v="9269" actId="1037"/>
        <pc:sldMkLst>
          <pc:docMk/>
          <pc:sldMk cId="478665433" sldId="310"/>
        </pc:sldMkLst>
        <pc:spChg chg="mod">
          <ac:chgData name="Gnanvo, Kondo (kg6cq)" userId="cf2a00cd-5d4a-477d-a52f-af039bcf1853" providerId="ADAL" clId="{A6106626-6B58-4A6D-ADA6-31816F302BE3}" dt="2023-08-14T12:45:04.702" v="9261" actId="207"/>
          <ac:spMkLst>
            <pc:docMk/>
            <pc:sldMk cId="478665433" sldId="310"/>
            <ac:spMk id="6" creationId="{37264A37-02EB-4CF7-AF84-0933D5318058}"/>
          </ac:spMkLst>
        </pc:spChg>
        <pc:spChg chg="del">
          <ac:chgData name="Gnanvo, Kondo (kg6cq)" userId="cf2a00cd-5d4a-477d-a52f-af039bcf1853" providerId="ADAL" clId="{A6106626-6B58-4A6D-ADA6-31816F302BE3}" dt="2023-08-14T12:14:15.677" v="7300" actId="478"/>
          <ac:spMkLst>
            <pc:docMk/>
            <pc:sldMk cId="478665433" sldId="310"/>
            <ac:spMk id="7" creationId="{719376D8-FD25-48C0-840F-7FC0E5EDBBC1}"/>
          </ac:spMkLst>
        </pc:spChg>
        <pc:spChg chg="mod">
          <ac:chgData name="Gnanvo, Kondo (kg6cq)" userId="cf2a00cd-5d4a-477d-a52f-af039bcf1853" providerId="ADAL" clId="{A6106626-6B58-4A6D-ADA6-31816F302BE3}" dt="2023-08-14T12:14:22.422" v="7307" actId="20577"/>
          <ac:spMkLst>
            <pc:docMk/>
            <pc:sldMk cId="478665433" sldId="310"/>
            <ac:spMk id="285" creationId="{00000000-0000-0000-0000-000000000000}"/>
          </ac:spMkLst>
        </pc:spChg>
        <pc:graphicFrameChg chg="add mod modGraphic">
          <ac:chgData name="Gnanvo, Kondo (kg6cq)" userId="cf2a00cd-5d4a-477d-a52f-af039bcf1853" providerId="ADAL" clId="{A6106626-6B58-4A6D-ADA6-31816F302BE3}" dt="2023-08-14T12:46:06.331" v="9269" actId="1037"/>
          <ac:graphicFrameMkLst>
            <pc:docMk/>
            <pc:sldMk cId="478665433" sldId="310"/>
            <ac:graphicFrameMk id="3" creationId="{20CEC11E-FB4C-4A25-890E-E77F1BDC6BD5}"/>
          </ac:graphicFrameMkLst>
        </pc:graphicFrameChg>
      </pc:sldChg>
    </pc:docChg>
  </pc:docChgLst>
  <pc:docChgLst>
    <pc:chgData name="Gnanvo, Kondo (kg6cq)" userId="cf2a00cd-5d4a-477d-a52f-af039bcf1853" providerId="ADAL" clId="{FFD7919B-33CA-41B2-B7A1-DBA4D7C76AD5}"/>
    <pc:docChg chg="undo custSel addSld delSld modSld">
      <pc:chgData name="Gnanvo, Kondo (kg6cq)" userId="cf2a00cd-5d4a-477d-a52f-af039bcf1853" providerId="ADAL" clId="{FFD7919B-33CA-41B2-B7A1-DBA4D7C76AD5}" dt="2023-09-16T15:22:00.806" v="31" actId="20577"/>
      <pc:docMkLst>
        <pc:docMk/>
      </pc:docMkLst>
      <pc:sldChg chg="modSp mod">
        <pc:chgData name="Gnanvo, Kondo (kg6cq)" userId="cf2a00cd-5d4a-477d-a52f-af039bcf1853" providerId="ADAL" clId="{FFD7919B-33CA-41B2-B7A1-DBA4D7C76AD5}" dt="2023-09-16T15:22:00.806" v="31" actId="20577"/>
        <pc:sldMkLst>
          <pc:docMk/>
          <pc:sldMk cId="2977968622" sldId="267"/>
        </pc:sldMkLst>
        <pc:spChg chg="mod">
          <ac:chgData name="Gnanvo, Kondo (kg6cq)" userId="cf2a00cd-5d4a-477d-a52f-af039bcf1853" providerId="ADAL" clId="{FFD7919B-33CA-41B2-B7A1-DBA4D7C76AD5}" dt="2023-09-16T15:22:00.806" v="31" actId="20577"/>
          <ac:spMkLst>
            <pc:docMk/>
            <pc:sldMk cId="2977968622" sldId="267"/>
            <ac:spMk id="4" creationId="{BFEFBACC-306B-4524-82CC-E2894402AB90}"/>
          </ac:spMkLst>
        </pc:spChg>
      </pc:sldChg>
      <pc:sldChg chg="add del">
        <pc:chgData name="Gnanvo, Kondo (kg6cq)" userId="cf2a00cd-5d4a-477d-a52f-af039bcf1853" providerId="ADAL" clId="{FFD7919B-33CA-41B2-B7A1-DBA4D7C76AD5}" dt="2023-09-16T15:21:50.868" v="27" actId="47"/>
        <pc:sldMkLst>
          <pc:docMk/>
          <pc:sldMk cId="2355831635" sldId="268"/>
        </pc:sldMkLst>
      </pc:sldChg>
      <pc:sldChg chg="modSp mod">
        <pc:chgData name="Gnanvo, Kondo (kg6cq)" userId="cf2a00cd-5d4a-477d-a52f-af039bcf1853" providerId="ADAL" clId="{FFD7919B-33CA-41B2-B7A1-DBA4D7C76AD5}" dt="2023-09-16T15:21:49.868" v="26" actId="113"/>
        <pc:sldMkLst>
          <pc:docMk/>
          <pc:sldMk cId="1310968722" sldId="294"/>
        </pc:sldMkLst>
        <pc:spChg chg="mod">
          <ac:chgData name="Gnanvo, Kondo (kg6cq)" userId="cf2a00cd-5d4a-477d-a52f-af039bcf1853" providerId="ADAL" clId="{FFD7919B-33CA-41B2-B7A1-DBA4D7C76AD5}" dt="2023-09-16T15:21:49.868" v="26" actId="113"/>
          <ac:spMkLst>
            <pc:docMk/>
            <pc:sldMk cId="1310968722" sldId="294"/>
            <ac:spMk id="285" creationId="{00000000-0000-0000-0000-000000000000}"/>
          </ac:spMkLst>
        </pc:spChg>
      </pc:sldChg>
      <pc:sldChg chg="addSp delSp modSp mod">
        <pc:chgData name="Gnanvo, Kondo (kg6cq)" userId="cf2a00cd-5d4a-477d-a52f-af039bcf1853" providerId="ADAL" clId="{FFD7919B-33CA-41B2-B7A1-DBA4D7C76AD5}" dt="2023-09-16T15:21:46.036" v="24" actId="113"/>
        <pc:sldMkLst>
          <pc:docMk/>
          <pc:sldMk cId="1205316015" sldId="295"/>
        </pc:sldMkLst>
        <pc:spChg chg="add del">
          <ac:chgData name="Gnanvo, Kondo (kg6cq)" userId="cf2a00cd-5d4a-477d-a52f-af039bcf1853" providerId="ADAL" clId="{FFD7919B-33CA-41B2-B7A1-DBA4D7C76AD5}" dt="2023-09-16T15:21:44.307" v="22" actId="478"/>
          <ac:spMkLst>
            <pc:docMk/>
            <pc:sldMk cId="1205316015" sldId="295"/>
            <ac:spMk id="18" creationId="{771C8703-EEF8-4960-A609-596B15D9C326}"/>
          </ac:spMkLst>
        </pc:spChg>
        <pc:spChg chg="mod">
          <ac:chgData name="Gnanvo, Kondo (kg6cq)" userId="cf2a00cd-5d4a-477d-a52f-af039bcf1853" providerId="ADAL" clId="{FFD7919B-33CA-41B2-B7A1-DBA4D7C76AD5}" dt="2023-09-16T15:21:43.831" v="21" actId="1036"/>
          <ac:spMkLst>
            <pc:docMk/>
            <pc:sldMk cId="1205316015" sldId="295"/>
            <ac:spMk id="64" creationId="{492F5D3B-7F2F-4AEF-A972-1973347CD1A3}"/>
          </ac:spMkLst>
        </pc:spChg>
        <pc:spChg chg="mod">
          <ac:chgData name="Gnanvo, Kondo (kg6cq)" userId="cf2a00cd-5d4a-477d-a52f-af039bcf1853" providerId="ADAL" clId="{FFD7919B-33CA-41B2-B7A1-DBA4D7C76AD5}" dt="2023-09-16T15:21:43.831" v="21" actId="1036"/>
          <ac:spMkLst>
            <pc:docMk/>
            <pc:sldMk cId="1205316015" sldId="295"/>
            <ac:spMk id="65" creationId="{DE07BB2E-6702-4267-8B94-3270CE95846A}"/>
          </ac:spMkLst>
        </pc:spChg>
        <pc:spChg chg="mod">
          <ac:chgData name="Gnanvo, Kondo (kg6cq)" userId="cf2a00cd-5d4a-477d-a52f-af039bcf1853" providerId="ADAL" clId="{FFD7919B-33CA-41B2-B7A1-DBA4D7C76AD5}" dt="2023-09-16T15:21:43.831" v="21" actId="1036"/>
          <ac:spMkLst>
            <pc:docMk/>
            <pc:sldMk cId="1205316015" sldId="295"/>
            <ac:spMk id="66" creationId="{46BAD05F-D3EC-4F89-B8E0-047823E14E42}"/>
          </ac:spMkLst>
        </pc:spChg>
        <pc:spChg chg="mod">
          <ac:chgData name="Gnanvo, Kondo (kg6cq)" userId="cf2a00cd-5d4a-477d-a52f-af039bcf1853" providerId="ADAL" clId="{FFD7919B-33CA-41B2-B7A1-DBA4D7C76AD5}" dt="2023-09-16T15:21:43.831" v="21" actId="1036"/>
          <ac:spMkLst>
            <pc:docMk/>
            <pc:sldMk cId="1205316015" sldId="295"/>
            <ac:spMk id="67" creationId="{FF395660-791F-4CD2-9EEF-FDB986DD3487}"/>
          </ac:spMkLst>
        </pc:spChg>
        <pc:spChg chg="add del">
          <ac:chgData name="Gnanvo, Kondo (kg6cq)" userId="cf2a00cd-5d4a-477d-a52f-af039bcf1853" providerId="ADAL" clId="{FFD7919B-33CA-41B2-B7A1-DBA4D7C76AD5}" dt="2023-09-16T15:21:44.307" v="22" actId="478"/>
          <ac:spMkLst>
            <pc:docMk/>
            <pc:sldMk cId="1205316015" sldId="295"/>
            <ac:spMk id="95" creationId="{4D43C764-F324-4B9E-8E5E-00455FC09CB3}"/>
          </ac:spMkLst>
        </pc:spChg>
        <pc:spChg chg="mod">
          <ac:chgData name="Gnanvo, Kondo (kg6cq)" userId="cf2a00cd-5d4a-477d-a52f-af039bcf1853" providerId="ADAL" clId="{FFD7919B-33CA-41B2-B7A1-DBA4D7C76AD5}" dt="2023-09-16T15:21:43.831" v="21" actId="1036"/>
          <ac:spMkLst>
            <pc:docMk/>
            <pc:sldMk cId="1205316015" sldId="295"/>
            <ac:spMk id="96" creationId="{979EEF42-853C-407D-A0C7-703C1D9D5A4E}"/>
          </ac:spMkLst>
        </pc:spChg>
        <pc:spChg chg="mod">
          <ac:chgData name="Gnanvo, Kondo (kg6cq)" userId="cf2a00cd-5d4a-477d-a52f-af039bcf1853" providerId="ADAL" clId="{FFD7919B-33CA-41B2-B7A1-DBA4D7C76AD5}" dt="2023-09-16T15:21:46.036" v="24" actId="113"/>
          <ac:spMkLst>
            <pc:docMk/>
            <pc:sldMk cId="1205316015" sldId="295"/>
            <ac:spMk id="285" creationId="{00000000-0000-0000-0000-000000000000}"/>
          </ac:spMkLst>
        </pc:spChg>
        <pc:grpChg chg="mod">
          <ac:chgData name="Gnanvo, Kondo (kg6cq)" userId="cf2a00cd-5d4a-477d-a52f-af039bcf1853" providerId="ADAL" clId="{FFD7919B-33CA-41B2-B7A1-DBA4D7C76AD5}" dt="2023-09-16T15:21:43.831" v="21" actId="1036"/>
          <ac:grpSpMkLst>
            <pc:docMk/>
            <pc:sldMk cId="1205316015" sldId="295"/>
            <ac:grpSpMk id="19" creationId="{E8B39C48-DBFD-47BC-9ABA-6579CDDC1E69}"/>
          </ac:grpSpMkLst>
        </pc:grpChg>
        <pc:grpChg chg="mod">
          <ac:chgData name="Gnanvo, Kondo (kg6cq)" userId="cf2a00cd-5d4a-477d-a52f-af039bcf1853" providerId="ADAL" clId="{FFD7919B-33CA-41B2-B7A1-DBA4D7C76AD5}" dt="2023-09-16T15:21:43.831" v="21" actId="1036"/>
          <ac:grpSpMkLst>
            <pc:docMk/>
            <pc:sldMk cId="1205316015" sldId="295"/>
            <ac:grpSpMk id="22" creationId="{E76F6ADD-361A-41BE-8B87-A566838F56B9}"/>
          </ac:grpSpMkLst>
        </pc:grpChg>
        <pc:grpChg chg="mod">
          <ac:chgData name="Gnanvo, Kondo (kg6cq)" userId="cf2a00cd-5d4a-477d-a52f-af039bcf1853" providerId="ADAL" clId="{FFD7919B-33CA-41B2-B7A1-DBA4D7C76AD5}" dt="2023-09-16T15:21:43.831" v="21" actId="1036"/>
          <ac:grpSpMkLst>
            <pc:docMk/>
            <pc:sldMk cId="1205316015" sldId="295"/>
            <ac:grpSpMk id="25" creationId="{E5C8C691-71EE-415D-AB3D-DDD800C0FDFD}"/>
          </ac:grpSpMkLst>
        </pc:grpChg>
        <pc:grpChg chg="mod">
          <ac:chgData name="Gnanvo, Kondo (kg6cq)" userId="cf2a00cd-5d4a-477d-a52f-af039bcf1853" providerId="ADAL" clId="{FFD7919B-33CA-41B2-B7A1-DBA4D7C76AD5}" dt="2023-09-16T15:21:43.831" v="21" actId="1036"/>
          <ac:grpSpMkLst>
            <pc:docMk/>
            <pc:sldMk cId="1205316015" sldId="295"/>
            <ac:grpSpMk id="45" creationId="{9C29BC8B-E627-40A7-A76E-557A6B617F52}"/>
          </ac:grpSpMkLst>
        </pc:grpChg>
        <pc:grpChg chg="mod">
          <ac:chgData name="Gnanvo, Kondo (kg6cq)" userId="cf2a00cd-5d4a-477d-a52f-af039bcf1853" providerId="ADAL" clId="{FFD7919B-33CA-41B2-B7A1-DBA4D7C76AD5}" dt="2023-09-16T15:21:43.831" v="21" actId="1036"/>
          <ac:grpSpMkLst>
            <pc:docMk/>
            <pc:sldMk cId="1205316015" sldId="295"/>
            <ac:grpSpMk id="61" creationId="{DC4FA796-9A48-4ECA-BC1C-F0E217078C3C}"/>
          </ac:grpSpMkLst>
        </pc:grpChg>
        <pc:grpChg chg="mod">
          <ac:chgData name="Gnanvo, Kondo (kg6cq)" userId="cf2a00cd-5d4a-477d-a52f-af039bcf1853" providerId="ADAL" clId="{FFD7919B-33CA-41B2-B7A1-DBA4D7C76AD5}" dt="2023-09-16T15:21:43.831" v="21" actId="1036"/>
          <ac:grpSpMkLst>
            <pc:docMk/>
            <pc:sldMk cId="1205316015" sldId="295"/>
            <ac:grpSpMk id="68" creationId="{6B12C769-A682-467A-ACB1-A55101254995}"/>
          </ac:grpSpMkLst>
        </pc:grpChg>
        <pc:cxnChg chg="mod">
          <ac:chgData name="Gnanvo, Kondo (kg6cq)" userId="cf2a00cd-5d4a-477d-a52f-af039bcf1853" providerId="ADAL" clId="{FFD7919B-33CA-41B2-B7A1-DBA4D7C76AD5}" dt="2023-09-16T15:21:43.831" v="21" actId="1036"/>
          <ac:cxnSpMkLst>
            <pc:docMk/>
            <pc:sldMk cId="1205316015" sldId="295"/>
            <ac:cxnSpMk id="73" creationId="{27E32CE3-ACCC-4455-95C9-54E6C4FE1605}"/>
          </ac:cxnSpMkLst>
        </pc:cxnChg>
        <pc:cxnChg chg="mod">
          <ac:chgData name="Gnanvo, Kondo (kg6cq)" userId="cf2a00cd-5d4a-477d-a52f-af039bcf1853" providerId="ADAL" clId="{FFD7919B-33CA-41B2-B7A1-DBA4D7C76AD5}" dt="2023-09-16T15:21:43.831" v="21" actId="1036"/>
          <ac:cxnSpMkLst>
            <pc:docMk/>
            <pc:sldMk cId="1205316015" sldId="295"/>
            <ac:cxnSpMk id="97" creationId="{8ECF1992-BD8A-482F-ACAF-896CF7E919CE}"/>
          </ac:cxnSpMkLst>
        </pc:cxnChg>
      </pc:sldChg>
    </pc:docChg>
  </pc:docChgLst>
  <pc:docChgLst>
    <pc:chgData name="Gnanvo, Kondo (kg6cq)" userId="cf2a00cd-5d4a-477d-a52f-af039bcf1853" providerId="ADAL" clId="{AF6D4CCC-59E3-4CF3-A5D4-EB88B511278F}"/>
    <pc:docChg chg="undo custSel addSld delSld modSld sldOrd">
      <pc:chgData name="Gnanvo, Kondo (kg6cq)" userId="cf2a00cd-5d4a-477d-a52f-af039bcf1853" providerId="ADAL" clId="{AF6D4CCC-59E3-4CF3-A5D4-EB88B511278F}" dt="2023-09-17T23:42:19.133" v="5237" actId="1076"/>
      <pc:docMkLst>
        <pc:docMk/>
      </pc:docMkLst>
      <pc:sldChg chg="modSp mod">
        <pc:chgData name="Gnanvo, Kondo (kg6cq)" userId="cf2a00cd-5d4a-477d-a52f-af039bcf1853" providerId="ADAL" clId="{AF6D4CCC-59E3-4CF3-A5D4-EB88B511278F}" dt="2023-09-17T23:13:05.552" v="4459" actId="20577"/>
        <pc:sldMkLst>
          <pc:docMk/>
          <pc:sldMk cId="2977968622" sldId="267"/>
        </pc:sldMkLst>
        <pc:spChg chg="mod">
          <ac:chgData name="Gnanvo, Kondo (kg6cq)" userId="cf2a00cd-5d4a-477d-a52f-af039bcf1853" providerId="ADAL" clId="{AF6D4CCC-59E3-4CF3-A5D4-EB88B511278F}" dt="2023-09-17T23:13:05.552" v="4459" actId="20577"/>
          <ac:spMkLst>
            <pc:docMk/>
            <pc:sldMk cId="2977968622" sldId="267"/>
            <ac:spMk id="3" creationId="{0A2C4BAE-92E8-4B8E-B7BB-49ABC6AB467A}"/>
          </ac:spMkLst>
        </pc:spChg>
        <pc:spChg chg="mod">
          <ac:chgData name="Gnanvo, Kondo (kg6cq)" userId="cf2a00cd-5d4a-477d-a52f-af039bcf1853" providerId="ADAL" clId="{AF6D4CCC-59E3-4CF3-A5D4-EB88B511278F}" dt="2023-09-17T14:09:38.795" v="4" actId="113"/>
          <ac:spMkLst>
            <pc:docMk/>
            <pc:sldMk cId="2977968622" sldId="267"/>
            <ac:spMk id="4" creationId="{BFEFBACC-306B-4524-82CC-E2894402AB90}"/>
          </ac:spMkLst>
        </pc:spChg>
      </pc:sldChg>
      <pc:sldChg chg="addSp delSp del mod">
        <pc:chgData name="Gnanvo, Kondo (kg6cq)" userId="cf2a00cd-5d4a-477d-a52f-af039bcf1853" providerId="ADAL" clId="{AF6D4CCC-59E3-4CF3-A5D4-EB88B511278F}" dt="2023-09-17T15:33:04.058" v="1915" actId="47"/>
        <pc:sldMkLst>
          <pc:docMk/>
          <pc:sldMk cId="2355831635" sldId="268"/>
        </pc:sldMkLst>
        <pc:spChg chg="del">
          <ac:chgData name="Gnanvo, Kondo (kg6cq)" userId="cf2a00cd-5d4a-477d-a52f-af039bcf1853" providerId="ADAL" clId="{AF6D4CCC-59E3-4CF3-A5D4-EB88B511278F}" dt="2023-09-17T15:32:59.249" v="1914" actId="478"/>
          <ac:spMkLst>
            <pc:docMk/>
            <pc:sldMk cId="2355831635" sldId="268"/>
            <ac:spMk id="6" creationId="{AF86FAF7-CF2F-4CE6-93D9-C7446B7F6534}"/>
          </ac:spMkLst>
        </pc:spChg>
        <pc:spChg chg="add del">
          <ac:chgData name="Gnanvo, Kondo (kg6cq)" userId="cf2a00cd-5d4a-477d-a52f-af039bcf1853" providerId="ADAL" clId="{AF6D4CCC-59E3-4CF3-A5D4-EB88B511278F}" dt="2023-09-17T15:32:55.121" v="1913" actId="478"/>
          <ac:spMkLst>
            <pc:docMk/>
            <pc:sldMk cId="2355831635" sldId="268"/>
            <ac:spMk id="7" creationId="{77BB94F0-E9FB-47F3-996D-D377C03E94FA}"/>
          </ac:spMkLst>
        </pc:spChg>
      </pc:sldChg>
      <pc:sldChg chg="ord">
        <pc:chgData name="Gnanvo, Kondo (kg6cq)" userId="cf2a00cd-5d4a-477d-a52f-af039bcf1853" providerId="ADAL" clId="{AF6D4CCC-59E3-4CF3-A5D4-EB88B511278F}" dt="2023-09-17T16:08:25.251" v="2472"/>
        <pc:sldMkLst>
          <pc:docMk/>
          <pc:sldMk cId="1440803499" sldId="270"/>
        </pc:sldMkLst>
      </pc:sldChg>
      <pc:sldChg chg="modSp mod">
        <pc:chgData name="Gnanvo, Kondo (kg6cq)" userId="cf2a00cd-5d4a-477d-a52f-af039bcf1853" providerId="ADAL" clId="{AF6D4CCC-59E3-4CF3-A5D4-EB88B511278F}" dt="2023-09-17T15:34:01.531" v="1923" actId="14100"/>
        <pc:sldMkLst>
          <pc:docMk/>
          <pc:sldMk cId="1310968722" sldId="294"/>
        </pc:sldMkLst>
        <pc:spChg chg="mod">
          <ac:chgData name="Gnanvo, Kondo (kg6cq)" userId="cf2a00cd-5d4a-477d-a52f-af039bcf1853" providerId="ADAL" clId="{AF6D4CCC-59E3-4CF3-A5D4-EB88B511278F}" dt="2023-09-17T15:34:01.531" v="1923" actId="14100"/>
          <ac:spMkLst>
            <pc:docMk/>
            <pc:sldMk cId="1310968722" sldId="294"/>
            <ac:spMk id="26" creationId="{69487F18-934D-40FB-982A-BC22C46496FA}"/>
          </ac:spMkLst>
        </pc:spChg>
        <pc:spChg chg="mod">
          <ac:chgData name="Gnanvo, Kondo (kg6cq)" userId="cf2a00cd-5d4a-477d-a52f-af039bcf1853" providerId="ADAL" clId="{AF6D4CCC-59E3-4CF3-A5D4-EB88B511278F}" dt="2023-09-17T15:33:47.171" v="1921" actId="14100"/>
          <ac:spMkLst>
            <pc:docMk/>
            <pc:sldMk cId="1310968722" sldId="294"/>
            <ac:spMk id="27" creationId="{F148F673-6B50-4129-A5E2-6AEA2062398F}"/>
          </ac:spMkLst>
        </pc:spChg>
        <pc:spChg chg="mod">
          <ac:chgData name="Gnanvo, Kondo (kg6cq)" userId="cf2a00cd-5d4a-477d-a52f-af039bcf1853" providerId="ADAL" clId="{AF6D4CCC-59E3-4CF3-A5D4-EB88B511278F}" dt="2023-09-17T15:33:39.940" v="1920" actId="14100"/>
          <ac:spMkLst>
            <pc:docMk/>
            <pc:sldMk cId="1310968722" sldId="294"/>
            <ac:spMk id="29" creationId="{97600DFD-E89F-4E26-AEE0-853A213ABD21}"/>
          </ac:spMkLst>
        </pc:spChg>
        <pc:spChg chg="mod">
          <ac:chgData name="Gnanvo, Kondo (kg6cq)" userId="cf2a00cd-5d4a-477d-a52f-af039bcf1853" providerId="ADAL" clId="{AF6D4CCC-59E3-4CF3-A5D4-EB88B511278F}" dt="2023-09-17T15:33:51.975" v="1922" actId="14100"/>
          <ac:spMkLst>
            <pc:docMk/>
            <pc:sldMk cId="1310968722" sldId="294"/>
            <ac:spMk id="52" creationId="{2289558D-4D5F-42B6-A9D5-FE35C848C6C9}"/>
          </ac:spMkLst>
        </pc:spChg>
        <pc:spChg chg="mod">
          <ac:chgData name="Gnanvo, Kondo (kg6cq)" userId="cf2a00cd-5d4a-477d-a52f-af039bcf1853" providerId="ADAL" clId="{AF6D4CCC-59E3-4CF3-A5D4-EB88B511278F}" dt="2023-09-17T15:33:08.128" v="1916" actId="113"/>
          <ac:spMkLst>
            <pc:docMk/>
            <pc:sldMk cId="1310968722" sldId="294"/>
            <ac:spMk id="285" creationId="{00000000-0000-0000-0000-000000000000}"/>
          </ac:spMkLst>
        </pc:spChg>
        <pc:cxnChg chg="mod">
          <ac:chgData name="Gnanvo, Kondo (kg6cq)" userId="cf2a00cd-5d4a-477d-a52f-af039bcf1853" providerId="ADAL" clId="{AF6D4CCC-59E3-4CF3-A5D4-EB88B511278F}" dt="2023-09-17T15:33:39.940" v="1920" actId="14100"/>
          <ac:cxnSpMkLst>
            <pc:docMk/>
            <pc:sldMk cId="1310968722" sldId="294"/>
            <ac:cxnSpMk id="30" creationId="{83D530A8-D82A-410C-A1F4-7BFA61EDD9E0}"/>
          </ac:cxnSpMkLst>
        </pc:cxnChg>
        <pc:cxnChg chg="mod">
          <ac:chgData name="Gnanvo, Kondo (kg6cq)" userId="cf2a00cd-5d4a-477d-a52f-af039bcf1853" providerId="ADAL" clId="{AF6D4CCC-59E3-4CF3-A5D4-EB88B511278F}" dt="2023-09-17T15:33:39.940" v="1920" actId="14100"/>
          <ac:cxnSpMkLst>
            <pc:docMk/>
            <pc:sldMk cId="1310968722" sldId="294"/>
            <ac:cxnSpMk id="31" creationId="{A97787AC-B802-4A63-BE9C-CF7BAAEA2189}"/>
          </ac:cxnSpMkLst>
        </pc:cxnChg>
        <pc:cxnChg chg="mod">
          <ac:chgData name="Gnanvo, Kondo (kg6cq)" userId="cf2a00cd-5d4a-477d-a52f-af039bcf1853" providerId="ADAL" clId="{AF6D4CCC-59E3-4CF3-A5D4-EB88B511278F}" dt="2023-09-17T15:34:01.531" v="1923" actId="14100"/>
          <ac:cxnSpMkLst>
            <pc:docMk/>
            <pc:sldMk cId="1310968722" sldId="294"/>
            <ac:cxnSpMk id="32" creationId="{C28B5758-67E5-40FF-9875-B195C5B1F5C3}"/>
          </ac:cxnSpMkLst>
        </pc:cxnChg>
        <pc:cxnChg chg="mod">
          <ac:chgData name="Gnanvo, Kondo (kg6cq)" userId="cf2a00cd-5d4a-477d-a52f-af039bcf1853" providerId="ADAL" clId="{AF6D4CCC-59E3-4CF3-A5D4-EB88B511278F}" dt="2023-09-17T15:33:47.171" v="1921" actId="14100"/>
          <ac:cxnSpMkLst>
            <pc:docMk/>
            <pc:sldMk cId="1310968722" sldId="294"/>
            <ac:cxnSpMk id="33" creationId="{EADB1760-E157-42B9-A109-E895656A2AC9}"/>
          </ac:cxnSpMkLst>
        </pc:cxnChg>
        <pc:cxnChg chg="mod">
          <ac:chgData name="Gnanvo, Kondo (kg6cq)" userId="cf2a00cd-5d4a-477d-a52f-af039bcf1853" providerId="ADAL" clId="{AF6D4CCC-59E3-4CF3-A5D4-EB88B511278F}" dt="2023-09-17T15:33:51.975" v="1922" actId="14100"/>
          <ac:cxnSpMkLst>
            <pc:docMk/>
            <pc:sldMk cId="1310968722" sldId="294"/>
            <ac:cxnSpMk id="53" creationId="{4B8CF142-EAE1-4848-AB58-DE66D4BB562D}"/>
          </ac:cxnSpMkLst>
        </pc:cxnChg>
        <pc:cxnChg chg="mod">
          <ac:chgData name="Gnanvo, Kondo (kg6cq)" userId="cf2a00cd-5d4a-477d-a52f-af039bcf1853" providerId="ADAL" clId="{AF6D4CCC-59E3-4CF3-A5D4-EB88B511278F}" dt="2023-09-17T15:33:51.975" v="1922" actId="14100"/>
          <ac:cxnSpMkLst>
            <pc:docMk/>
            <pc:sldMk cId="1310968722" sldId="294"/>
            <ac:cxnSpMk id="54" creationId="{F2A45322-993B-4EBD-9EAE-048CA569A741}"/>
          </ac:cxnSpMkLst>
        </pc:cxnChg>
        <pc:cxnChg chg="mod">
          <ac:chgData name="Gnanvo, Kondo (kg6cq)" userId="cf2a00cd-5d4a-477d-a52f-af039bcf1853" providerId="ADAL" clId="{AF6D4CCC-59E3-4CF3-A5D4-EB88B511278F}" dt="2023-09-17T15:33:47.171" v="1921" actId="14100"/>
          <ac:cxnSpMkLst>
            <pc:docMk/>
            <pc:sldMk cId="1310968722" sldId="294"/>
            <ac:cxnSpMk id="70" creationId="{B0E35EEA-B34E-4AE6-BF58-554B062F5422}"/>
          </ac:cxnSpMkLst>
        </pc:cxnChg>
        <pc:cxnChg chg="mod">
          <ac:chgData name="Gnanvo, Kondo (kg6cq)" userId="cf2a00cd-5d4a-477d-a52f-af039bcf1853" providerId="ADAL" clId="{AF6D4CCC-59E3-4CF3-A5D4-EB88B511278F}" dt="2023-09-17T15:33:47.171" v="1921" actId="14100"/>
          <ac:cxnSpMkLst>
            <pc:docMk/>
            <pc:sldMk cId="1310968722" sldId="294"/>
            <ac:cxnSpMk id="73" creationId="{33C715F8-C944-4F29-B80E-F7FDC20F4D22}"/>
          </ac:cxnSpMkLst>
        </pc:cxnChg>
      </pc:sldChg>
      <pc:sldChg chg="addSp delSp modSp mod">
        <pc:chgData name="Gnanvo, Kondo (kg6cq)" userId="cf2a00cd-5d4a-477d-a52f-af039bcf1853" providerId="ADAL" clId="{AF6D4CCC-59E3-4CF3-A5D4-EB88B511278F}" dt="2023-09-17T16:13:02.999" v="2701" actId="1036"/>
        <pc:sldMkLst>
          <pc:docMk/>
          <pc:sldMk cId="1205316015" sldId="295"/>
        </pc:sldMkLst>
        <pc:spChg chg="del">
          <ac:chgData name="Gnanvo, Kondo (kg6cq)" userId="cf2a00cd-5d4a-477d-a52f-af039bcf1853" providerId="ADAL" clId="{AF6D4CCC-59E3-4CF3-A5D4-EB88B511278F}" dt="2023-09-17T14:10:35.594" v="5" actId="478"/>
          <ac:spMkLst>
            <pc:docMk/>
            <pc:sldMk cId="1205316015" sldId="295"/>
            <ac:spMk id="2" creationId="{30DFFED7-6F57-4A2C-A8D0-9EAC74DAB266}"/>
          </ac:spMkLst>
        </pc:spChg>
        <pc:spChg chg="add mod">
          <ac:chgData name="Gnanvo, Kondo (kg6cq)" userId="cf2a00cd-5d4a-477d-a52f-af039bcf1853" providerId="ADAL" clId="{AF6D4CCC-59E3-4CF3-A5D4-EB88B511278F}" dt="2023-09-17T16:12:27.159" v="2678" actId="2711"/>
          <ac:spMkLst>
            <pc:docMk/>
            <pc:sldMk cId="1205316015" sldId="295"/>
            <ac:spMk id="9" creationId="{34C83BA0-4813-47E3-89C5-A4D2898ECD4E}"/>
          </ac:spMkLst>
        </pc:spChg>
        <pc:spChg chg="del">
          <ac:chgData name="Gnanvo, Kondo (kg6cq)" userId="cf2a00cd-5d4a-477d-a52f-af039bcf1853" providerId="ADAL" clId="{AF6D4CCC-59E3-4CF3-A5D4-EB88B511278F}" dt="2023-09-17T14:10:35.594" v="5" actId="478"/>
          <ac:spMkLst>
            <pc:docMk/>
            <pc:sldMk cId="1205316015" sldId="295"/>
            <ac:spMk id="18" creationId="{771C8703-EEF8-4960-A609-596B15D9C326}"/>
          </ac:spMkLst>
        </pc:spChg>
        <pc:spChg chg="del">
          <ac:chgData name="Gnanvo, Kondo (kg6cq)" userId="cf2a00cd-5d4a-477d-a52f-af039bcf1853" providerId="ADAL" clId="{AF6D4CCC-59E3-4CF3-A5D4-EB88B511278F}" dt="2023-09-17T14:10:35.594" v="5" actId="478"/>
          <ac:spMkLst>
            <pc:docMk/>
            <pc:sldMk cId="1205316015" sldId="295"/>
            <ac:spMk id="64" creationId="{492F5D3B-7F2F-4AEF-A972-1973347CD1A3}"/>
          </ac:spMkLst>
        </pc:spChg>
        <pc:spChg chg="del">
          <ac:chgData name="Gnanvo, Kondo (kg6cq)" userId="cf2a00cd-5d4a-477d-a52f-af039bcf1853" providerId="ADAL" clId="{AF6D4CCC-59E3-4CF3-A5D4-EB88B511278F}" dt="2023-09-17T14:10:35.594" v="5" actId="478"/>
          <ac:spMkLst>
            <pc:docMk/>
            <pc:sldMk cId="1205316015" sldId="295"/>
            <ac:spMk id="65" creationId="{DE07BB2E-6702-4267-8B94-3270CE95846A}"/>
          </ac:spMkLst>
        </pc:spChg>
        <pc:spChg chg="del">
          <ac:chgData name="Gnanvo, Kondo (kg6cq)" userId="cf2a00cd-5d4a-477d-a52f-af039bcf1853" providerId="ADAL" clId="{AF6D4CCC-59E3-4CF3-A5D4-EB88B511278F}" dt="2023-09-17T14:10:35.594" v="5" actId="478"/>
          <ac:spMkLst>
            <pc:docMk/>
            <pc:sldMk cId="1205316015" sldId="295"/>
            <ac:spMk id="66" creationId="{46BAD05F-D3EC-4F89-B8E0-047823E14E42}"/>
          </ac:spMkLst>
        </pc:spChg>
        <pc:spChg chg="del">
          <ac:chgData name="Gnanvo, Kondo (kg6cq)" userId="cf2a00cd-5d4a-477d-a52f-af039bcf1853" providerId="ADAL" clId="{AF6D4CCC-59E3-4CF3-A5D4-EB88B511278F}" dt="2023-09-17T14:10:35.594" v="5" actId="478"/>
          <ac:spMkLst>
            <pc:docMk/>
            <pc:sldMk cId="1205316015" sldId="295"/>
            <ac:spMk id="67" creationId="{FF395660-791F-4CD2-9EEF-FDB986DD3487}"/>
          </ac:spMkLst>
        </pc:spChg>
        <pc:spChg chg="mod">
          <ac:chgData name="Gnanvo, Kondo (kg6cq)" userId="cf2a00cd-5d4a-477d-a52f-af039bcf1853" providerId="ADAL" clId="{AF6D4CCC-59E3-4CF3-A5D4-EB88B511278F}" dt="2023-09-17T14:15:57.290" v="58" actId="2711"/>
          <ac:spMkLst>
            <pc:docMk/>
            <pc:sldMk cId="1205316015" sldId="295"/>
            <ac:spMk id="74" creationId="{B90BDE9D-37CE-4F42-9836-F0DD88E38F1E}"/>
          </ac:spMkLst>
        </pc:spChg>
        <pc:spChg chg="mod">
          <ac:chgData name="Gnanvo, Kondo (kg6cq)" userId="cf2a00cd-5d4a-477d-a52f-af039bcf1853" providerId="ADAL" clId="{AF6D4CCC-59E3-4CF3-A5D4-EB88B511278F}" dt="2023-09-17T14:15:57.290" v="58" actId="2711"/>
          <ac:spMkLst>
            <pc:docMk/>
            <pc:sldMk cId="1205316015" sldId="295"/>
            <ac:spMk id="76" creationId="{25A3CBB9-4B37-4FA6-89A1-56207A21D17B}"/>
          </ac:spMkLst>
        </pc:spChg>
        <pc:spChg chg="mod">
          <ac:chgData name="Gnanvo, Kondo (kg6cq)" userId="cf2a00cd-5d4a-477d-a52f-af039bcf1853" providerId="ADAL" clId="{AF6D4CCC-59E3-4CF3-A5D4-EB88B511278F}" dt="2023-09-17T14:16:56.098" v="65" actId="207"/>
          <ac:spMkLst>
            <pc:docMk/>
            <pc:sldMk cId="1205316015" sldId="295"/>
            <ac:spMk id="79" creationId="{C1D546FF-3BB0-4B54-9D5A-569C947788B7}"/>
          </ac:spMkLst>
        </pc:spChg>
        <pc:spChg chg="mod">
          <ac:chgData name="Gnanvo, Kondo (kg6cq)" userId="cf2a00cd-5d4a-477d-a52f-af039bcf1853" providerId="ADAL" clId="{AF6D4CCC-59E3-4CF3-A5D4-EB88B511278F}" dt="2023-09-17T14:15:57.290" v="58" actId="2711"/>
          <ac:spMkLst>
            <pc:docMk/>
            <pc:sldMk cId="1205316015" sldId="295"/>
            <ac:spMk id="80" creationId="{16A827D0-6692-4FEC-A567-4E40D411175F}"/>
          </ac:spMkLst>
        </pc:spChg>
        <pc:spChg chg="mod">
          <ac:chgData name="Gnanvo, Kondo (kg6cq)" userId="cf2a00cd-5d4a-477d-a52f-af039bcf1853" providerId="ADAL" clId="{AF6D4CCC-59E3-4CF3-A5D4-EB88B511278F}" dt="2023-09-17T14:17:03.132" v="66" actId="692"/>
          <ac:spMkLst>
            <pc:docMk/>
            <pc:sldMk cId="1205316015" sldId="295"/>
            <ac:spMk id="81" creationId="{2E2657B4-ED78-46C1-BBE2-DCA17F7C86D0}"/>
          </ac:spMkLst>
        </pc:spChg>
        <pc:spChg chg="mod">
          <ac:chgData name="Gnanvo, Kondo (kg6cq)" userId="cf2a00cd-5d4a-477d-a52f-af039bcf1853" providerId="ADAL" clId="{AF6D4CCC-59E3-4CF3-A5D4-EB88B511278F}" dt="2023-09-17T14:15:57.290" v="58" actId="2711"/>
          <ac:spMkLst>
            <pc:docMk/>
            <pc:sldMk cId="1205316015" sldId="295"/>
            <ac:spMk id="82" creationId="{D64862D9-69FE-468F-A927-5DDD94CFEDB2}"/>
          </ac:spMkLst>
        </pc:spChg>
        <pc:spChg chg="mod">
          <ac:chgData name="Gnanvo, Kondo (kg6cq)" userId="cf2a00cd-5d4a-477d-a52f-af039bcf1853" providerId="ADAL" clId="{AF6D4CCC-59E3-4CF3-A5D4-EB88B511278F}" dt="2023-09-17T14:15:57.290" v="58" actId="2711"/>
          <ac:spMkLst>
            <pc:docMk/>
            <pc:sldMk cId="1205316015" sldId="295"/>
            <ac:spMk id="83" creationId="{3EB951F7-0809-4E5D-974E-0E912FBD3D42}"/>
          </ac:spMkLst>
        </pc:spChg>
        <pc:spChg chg="mod">
          <ac:chgData name="Gnanvo, Kondo (kg6cq)" userId="cf2a00cd-5d4a-477d-a52f-af039bcf1853" providerId="ADAL" clId="{AF6D4CCC-59E3-4CF3-A5D4-EB88B511278F}" dt="2023-09-17T14:15:57.290" v="58" actId="2711"/>
          <ac:spMkLst>
            <pc:docMk/>
            <pc:sldMk cId="1205316015" sldId="295"/>
            <ac:spMk id="84" creationId="{206A1AF7-99C8-4F01-A8CC-8A2DCC706288}"/>
          </ac:spMkLst>
        </pc:spChg>
        <pc:spChg chg="mod">
          <ac:chgData name="Gnanvo, Kondo (kg6cq)" userId="cf2a00cd-5d4a-477d-a52f-af039bcf1853" providerId="ADAL" clId="{AF6D4CCC-59E3-4CF3-A5D4-EB88B511278F}" dt="2023-09-17T14:15:57.290" v="58" actId="2711"/>
          <ac:spMkLst>
            <pc:docMk/>
            <pc:sldMk cId="1205316015" sldId="295"/>
            <ac:spMk id="86" creationId="{7EDF40DB-1729-46AE-AF6D-86A768BD0280}"/>
          </ac:spMkLst>
        </pc:spChg>
        <pc:spChg chg="mod">
          <ac:chgData name="Gnanvo, Kondo (kg6cq)" userId="cf2a00cd-5d4a-477d-a52f-af039bcf1853" providerId="ADAL" clId="{AF6D4CCC-59E3-4CF3-A5D4-EB88B511278F}" dt="2023-09-17T14:15:57.290" v="58" actId="2711"/>
          <ac:spMkLst>
            <pc:docMk/>
            <pc:sldMk cId="1205316015" sldId="295"/>
            <ac:spMk id="87" creationId="{073E71FF-B746-4A34-8525-433F0A97BED3}"/>
          </ac:spMkLst>
        </pc:spChg>
        <pc:spChg chg="mod">
          <ac:chgData name="Gnanvo, Kondo (kg6cq)" userId="cf2a00cd-5d4a-477d-a52f-af039bcf1853" providerId="ADAL" clId="{AF6D4CCC-59E3-4CF3-A5D4-EB88B511278F}" dt="2023-09-17T14:15:57.290" v="58" actId="2711"/>
          <ac:spMkLst>
            <pc:docMk/>
            <pc:sldMk cId="1205316015" sldId="295"/>
            <ac:spMk id="88" creationId="{5FEA7BE4-845E-4D8A-9E07-B3E9382F3D7C}"/>
          </ac:spMkLst>
        </pc:spChg>
        <pc:spChg chg="mod">
          <ac:chgData name="Gnanvo, Kondo (kg6cq)" userId="cf2a00cd-5d4a-477d-a52f-af039bcf1853" providerId="ADAL" clId="{AF6D4CCC-59E3-4CF3-A5D4-EB88B511278F}" dt="2023-09-17T14:21:18.036" v="243" actId="207"/>
          <ac:spMkLst>
            <pc:docMk/>
            <pc:sldMk cId="1205316015" sldId="295"/>
            <ac:spMk id="89" creationId="{99FCD172-3679-448B-9A33-65C57E88F706}"/>
          </ac:spMkLst>
        </pc:spChg>
        <pc:spChg chg="mod">
          <ac:chgData name="Gnanvo, Kondo (kg6cq)" userId="cf2a00cd-5d4a-477d-a52f-af039bcf1853" providerId="ADAL" clId="{AF6D4CCC-59E3-4CF3-A5D4-EB88B511278F}" dt="2023-09-17T15:50:13.682" v="2259" actId="692"/>
          <ac:spMkLst>
            <pc:docMk/>
            <pc:sldMk cId="1205316015" sldId="295"/>
            <ac:spMk id="90" creationId="{34D84D59-AE37-404D-8DC6-46E569353CAD}"/>
          </ac:spMkLst>
        </pc:spChg>
        <pc:spChg chg="mod">
          <ac:chgData name="Gnanvo, Kondo (kg6cq)" userId="cf2a00cd-5d4a-477d-a52f-af039bcf1853" providerId="ADAL" clId="{AF6D4CCC-59E3-4CF3-A5D4-EB88B511278F}" dt="2023-09-17T14:15:57.290" v="58" actId="2711"/>
          <ac:spMkLst>
            <pc:docMk/>
            <pc:sldMk cId="1205316015" sldId="295"/>
            <ac:spMk id="92" creationId="{FC355BBD-5FBF-403D-8091-E6AB316DD95B}"/>
          </ac:spMkLst>
        </pc:spChg>
        <pc:spChg chg="mod">
          <ac:chgData name="Gnanvo, Kondo (kg6cq)" userId="cf2a00cd-5d4a-477d-a52f-af039bcf1853" providerId="ADAL" clId="{AF6D4CCC-59E3-4CF3-A5D4-EB88B511278F}" dt="2023-09-17T14:15:57.290" v="58" actId="2711"/>
          <ac:spMkLst>
            <pc:docMk/>
            <pc:sldMk cId="1205316015" sldId="295"/>
            <ac:spMk id="93" creationId="{557A02E5-538F-4195-B544-F22FBF84D1A1}"/>
          </ac:spMkLst>
        </pc:spChg>
        <pc:spChg chg="mod">
          <ac:chgData name="Gnanvo, Kondo (kg6cq)" userId="cf2a00cd-5d4a-477d-a52f-af039bcf1853" providerId="ADAL" clId="{AF6D4CCC-59E3-4CF3-A5D4-EB88B511278F}" dt="2023-09-17T14:15:57.290" v="58" actId="2711"/>
          <ac:spMkLst>
            <pc:docMk/>
            <pc:sldMk cId="1205316015" sldId="295"/>
            <ac:spMk id="94" creationId="{8DD72468-3547-4188-8FFB-A3DD7BA6BDED}"/>
          </ac:spMkLst>
        </pc:spChg>
        <pc:spChg chg="del">
          <ac:chgData name="Gnanvo, Kondo (kg6cq)" userId="cf2a00cd-5d4a-477d-a52f-af039bcf1853" providerId="ADAL" clId="{AF6D4CCC-59E3-4CF3-A5D4-EB88B511278F}" dt="2023-09-17T14:10:35.594" v="5" actId="478"/>
          <ac:spMkLst>
            <pc:docMk/>
            <pc:sldMk cId="1205316015" sldId="295"/>
            <ac:spMk id="95" creationId="{4D43C764-F324-4B9E-8E5E-00455FC09CB3}"/>
          </ac:spMkLst>
        </pc:spChg>
        <pc:spChg chg="mod">
          <ac:chgData name="Gnanvo, Kondo (kg6cq)" userId="cf2a00cd-5d4a-477d-a52f-af039bcf1853" providerId="ADAL" clId="{AF6D4CCC-59E3-4CF3-A5D4-EB88B511278F}" dt="2023-09-17T14:15:57.290" v="58" actId="2711"/>
          <ac:spMkLst>
            <pc:docMk/>
            <pc:sldMk cId="1205316015" sldId="295"/>
            <ac:spMk id="96" creationId="{979EEF42-853C-407D-A0C7-703C1D9D5A4E}"/>
          </ac:spMkLst>
        </pc:spChg>
        <pc:spChg chg="mod">
          <ac:chgData name="Gnanvo, Kondo (kg6cq)" userId="cf2a00cd-5d4a-477d-a52f-af039bcf1853" providerId="ADAL" clId="{AF6D4CCC-59E3-4CF3-A5D4-EB88B511278F}" dt="2023-09-17T14:15:57.290" v="58" actId="2711"/>
          <ac:spMkLst>
            <pc:docMk/>
            <pc:sldMk cId="1205316015" sldId="295"/>
            <ac:spMk id="98" creationId="{F8225243-52B8-465A-9A2D-750C5DFCD8A8}"/>
          </ac:spMkLst>
        </pc:spChg>
        <pc:spChg chg="del mod topLvl">
          <ac:chgData name="Gnanvo, Kondo (kg6cq)" userId="cf2a00cd-5d4a-477d-a52f-af039bcf1853" providerId="ADAL" clId="{AF6D4CCC-59E3-4CF3-A5D4-EB88B511278F}" dt="2023-09-17T14:12:06.175" v="18" actId="478"/>
          <ac:spMkLst>
            <pc:docMk/>
            <pc:sldMk cId="1205316015" sldId="295"/>
            <ac:spMk id="101" creationId="{9DF204BF-EBCC-4BEE-AF3C-88D62DBB0DCA}"/>
          </ac:spMkLst>
        </pc:spChg>
        <pc:spChg chg="mod">
          <ac:chgData name="Gnanvo, Kondo (kg6cq)" userId="cf2a00cd-5d4a-477d-a52f-af039bcf1853" providerId="ADAL" clId="{AF6D4CCC-59E3-4CF3-A5D4-EB88B511278F}" dt="2023-09-17T14:12:52.646" v="29" actId="1038"/>
          <ac:spMkLst>
            <pc:docMk/>
            <pc:sldMk cId="1205316015" sldId="295"/>
            <ac:spMk id="104" creationId="{557329A2-0326-47ED-83F7-99D822B722BC}"/>
          </ac:spMkLst>
        </pc:spChg>
        <pc:spChg chg="mod">
          <ac:chgData name="Gnanvo, Kondo (kg6cq)" userId="cf2a00cd-5d4a-477d-a52f-af039bcf1853" providerId="ADAL" clId="{AF6D4CCC-59E3-4CF3-A5D4-EB88B511278F}" dt="2023-09-17T15:49:38.022" v="2254" actId="2085"/>
          <ac:spMkLst>
            <pc:docMk/>
            <pc:sldMk cId="1205316015" sldId="295"/>
            <ac:spMk id="105" creationId="{BF3172F4-9F9D-4AEC-8882-E0FA65414049}"/>
          </ac:spMkLst>
        </pc:spChg>
        <pc:spChg chg="mod">
          <ac:chgData name="Gnanvo, Kondo (kg6cq)" userId="cf2a00cd-5d4a-477d-a52f-af039bcf1853" providerId="ADAL" clId="{AF6D4CCC-59E3-4CF3-A5D4-EB88B511278F}" dt="2023-09-17T15:50:03.165" v="2257" actId="692"/>
          <ac:spMkLst>
            <pc:docMk/>
            <pc:sldMk cId="1205316015" sldId="295"/>
            <ac:spMk id="106" creationId="{4EA6F894-CAB0-4BEB-BEAA-40C8EE8584A5}"/>
          </ac:spMkLst>
        </pc:spChg>
        <pc:spChg chg="mod">
          <ac:chgData name="Gnanvo, Kondo (kg6cq)" userId="cf2a00cd-5d4a-477d-a52f-af039bcf1853" providerId="ADAL" clId="{AF6D4CCC-59E3-4CF3-A5D4-EB88B511278F}" dt="2023-09-17T15:49:41.022" v="2255" actId="2085"/>
          <ac:spMkLst>
            <pc:docMk/>
            <pc:sldMk cId="1205316015" sldId="295"/>
            <ac:spMk id="108" creationId="{D2378BD6-52F7-4674-A5EE-C75DA19B57EC}"/>
          </ac:spMkLst>
        </pc:spChg>
        <pc:spChg chg="mod">
          <ac:chgData name="Gnanvo, Kondo (kg6cq)" userId="cf2a00cd-5d4a-477d-a52f-af039bcf1853" providerId="ADAL" clId="{AF6D4CCC-59E3-4CF3-A5D4-EB88B511278F}" dt="2023-09-17T14:18:03.113" v="77" actId="1036"/>
          <ac:spMkLst>
            <pc:docMk/>
            <pc:sldMk cId="1205316015" sldId="295"/>
            <ac:spMk id="109" creationId="{08DC88E2-3258-49A0-AF35-99799E3E62DC}"/>
          </ac:spMkLst>
        </pc:spChg>
        <pc:spChg chg="add mod">
          <ac:chgData name="Gnanvo, Kondo (kg6cq)" userId="cf2a00cd-5d4a-477d-a52f-af039bcf1853" providerId="ADAL" clId="{AF6D4CCC-59E3-4CF3-A5D4-EB88B511278F}" dt="2023-09-17T14:20:57.773" v="240" actId="1035"/>
          <ac:spMkLst>
            <pc:docMk/>
            <pc:sldMk cId="1205316015" sldId="295"/>
            <ac:spMk id="111" creationId="{6542BA16-2FF0-4D77-AB57-5E2E95C161A6}"/>
          </ac:spMkLst>
        </pc:spChg>
        <pc:spChg chg="add mod">
          <ac:chgData name="Gnanvo, Kondo (kg6cq)" userId="cf2a00cd-5d4a-477d-a52f-af039bcf1853" providerId="ADAL" clId="{AF6D4CCC-59E3-4CF3-A5D4-EB88B511278F}" dt="2023-09-17T16:12:20.422" v="2677" actId="164"/>
          <ac:spMkLst>
            <pc:docMk/>
            <pc:sldMk cId="1205316015" sldId="295"/>
            <ac:spMk id="112" creationId="{5D06A03D-9513-476B-9825-53F129F9A8C0}"/>
          </ac:spMkLst>
        </pc:spChg>
        <pc:spChg chg="add del mod">
          <ac:chgData name="Gnanvo, Kondo (kg6cq)" userId="cf2a00cd-5d4a-477d-a52f-af039bcf1853" providerId="ADAL" clId="{AF6D4CCC-59E3-4CF3-A5D4-EB88B511278F}" dt="2023-09-17T14:22:09.479" v="253"/>
          <ac:spMkLst>
            <pc:docMk/>
            <pc:sldMk cId="1205316015" sldId="295"/>
            <ac:spMk id="113" creationId="{0B23EADB-F178-4C9B-8B99-12F593CA3A1E}"/>
          </ac:spMkLst>
        </pc:spChg>
        <pc:spChg chg="add mod">
          <ac:chgData name="Gnanvo, Kondo (kg6cq)" userId="cf2a00cd-5d4a-477d-a52f-af039bcf1853" providerId="ADAL" clId="{AF6D4CCC-59E3-4CF3-A5D4-EB88B511278F}" dt="2023-09-17T16:12:41.297" v="2683" actId="20577"/>
          <ac:spMkLst>
            <pc:docMk/>
            <pc:sldMk cId="1205316015" sldId="295"/>
            <ac:spMk id="114" creationId="{4E942FB2-D873-4941-8DC2-85A44A4CDEB3}"/>
          </ac:spMkLst>
        </pc:spChg>
        <pc:spChg chg="mod">
          <ac:chgData name="Gnanvo, Kondo (kg6cq)" userId="cf2a00cd-5d4a-477d-a52f-af039bcf1853" providerId="ADAL" clId="{AF6D4CCC-59E3-4CF3-A5D4-EB88B511278F}" dt="2023-09-17T16:10:39.512" v="2549" actId="20577"/>
          <ac:spMkLst>
            <pc:docMk/>
            <pc:sldMk cId="1205316015" sldId="295"/>
            <ac:spMk id="285" creationId="{00000000-0000-0000-0000-000000000000}"/>
          </ac:spMkLst>
        </pc:spChg>
        <pc:grpChg chg="add mod">
          <ac:chgData name="Gnanvo, Kondo (kg6cq)" userId="cf2a00cd-5d4a-477d-a52f-af039bcf1853" providerId="ADAL" clId="{AF6D4CCC-59E3-4CF3-A5D4-EB88B511278F}" dt="2023-09-17T16:11:54.449" v="2665" actId="164"/>
          <ac:grpSpMkLst>
            <pc:docMk/>
            <pc:sldMk cId="1205316015" sldId="295"/>
            <ac:grpSpMk id="3" creationId="{F5C13A09-5587-49D5-BF6A-1BFC47C5E3C2}"/>
          </ac:grpSpMkLst>
        </pc:grpChg>
        <pc:grpChg chg="add mod">
          <ac:chgData name="Gnanvo, Kondo (kg6cq)" userId="cf2a00cd-5d4a-477d-a52f-af039bcf1853" providerId="ADAL" clId="{AF6D4CCC-59E3-4CF3-A5D4-EB88B511278F}" dt="2023-09-17T16:12:20.422" v="2677" actId="164"/>
          <ac:grpSpMkLst>
            <pc:docMk/>
            <pc:sldMk cId="1205316015" sldId="295"/>
            <ac:grpSpMk id="8" creationId="{60DE3497-C40C-4AD2-B231-09342551A5BA}"/>
          </ac:grpSpMkLst>
        </pc:grpChg>
        <pc:grpChg chg="add mod">
          <ac:chgData name="Gnanvo, Kondo (kg6cq)" userId="cf2a00cd-5d4a-477d-a52f-af039bcf1853" providerId="ADAL" clId="{AF6D4CCC-59E3-4CF3-A5D4-EB88B511278F}" dt="2023-09-17T16:12:46.499" v="2691" actId="1038"/>
          <ac:grpSpMkLst>
            <pc:docMk/>
            <pc:sldMk cId="1205316015" sldId="295"/>
            <ac:grpSpMk id="10" creationId="{3CD647E7-C46B-4EFC-AFC1-B9E63D1E7AF7}"/>
          </ac:grpSpMkLst>
        </pc:grpChg>
        <pc:grpChg chg="add mod">
          <ac:chgData name="Gnanvo, Kondo (kg6cq)" userId="cf2a00cd-5d4a-477d-a52f-af039bcf1853" providerId="ADAL" clId="{AF6D4CCC-59E3-4CF3-A5D4-EB88B511278F}" dt="2023-09-17T16:13:02.999" v="2701" actId="1036"/>
          <ac:grpSpMkLst>
            <pc:docMk/>
            <pc:sldMk cId="1205316015" sldId="295"/>
            <ac:grpSpMk id="11" creationId="{36515D05-9F18-4DCE-9F51-9B6F6583EE63}"/>
          </ac:grpSpMkLst>
        </pc:grpChg>
        <pc:grpChg chg="del">
          <ac:chgData name="Gnanvo, Kondo (kg6cq)" userId="cf2a00cd-5d4a-477d-a52f-af039bcf1853" providerId="ADAL" clId="{AF6D4CCC-59E3-4CF3-A5D4-EB88B511278F}" dt="2023-09-17T14:10:35.594" v="5" actId="478"/>
          <ac:grpSpMkLst>
            <pc:docMk/>
            <pc:sldMk cId="1205316015" sldId="295"/>
            <ac:grpSpMk id="19" creationId="{E8B39C48-DBFD-47BC-9ABA-6579CDDC1E69}"/>
          </ac:grpSpMkLst>
        </pc:grpChg>
        <pc:grpChg chg="del">
          <ac:chgData name="Gnanvo, Kondo (kg6cq)" userId="cf2a00cd-5d4a-477d-a52f-af039bcf1853" providerId="ADAL" clId="{AF6D4CCC-59E3-4CF3-A5D4-EB88B511278F}" dt="2023-09-17T14:10:35.594" v="5" actId="478"/>
          <ac:grpSpMkLst>
            <pc:docMk/>
            <pc:sldMk cId="1205316015" sldId="295"/>
            <ac:grpSpMk id="22" creationId="{E76F6ADD-361A-41BE-8B87-A566838F56B9}"/>
          </ac:grpSpMkLst>
        </pc:grpChg>
        <pc:grpChg chg="del">
          <ac:chgData name="Gnanvo, Kondo (kg6cq)" userId="cf2a00cd-5d4a-477d-a52f-af039bcf1853" providerId="ADAL" clId="{AF6D4CCC-59E3-4CF3-A5D4-EB88B511278F}" dt="2023-09-17T14:10:35.594" v="5" actId="478"/>
          <ac:grpSpMkLst>
            <pc:docMk/>
            <pc:sldMk cId="1205316015" sldId="295"/>
            <ac:grpSpMk id="25" creationId="{E5C8C691-71EE-415D-AB3D-DDD800C0FDFD}"/>
          </ac:grpSpMkLst>
        </pc:grpChg>
        <pc:grpChg chg="del">
          <ac:chgData name="Gnanvo, Kondo (kg6cq)" userId="cf2a00cd-5d4a-477d-a52f-af039bcf1853" providerId="ADAL" clId="{AF6D4CCC-59E3-4CF3-A5D4-EB88B511278F}" dt="2023-09-17T14:10:35.594" v="5" actId="478"/>
          <ac:grpSpMkLst>
            <pc:docMk/>
            <pc:sldMk cId="1205316015" sldId="295"/>
            <ac:grpSpMk id="45" creationId="{9C29BC8B-E627-40A7-A76E-557A6B617F52}"/>
          </ac:grpSpMkLst>
        </pc:grpChg>
        <pc:grpChg chg="del">
          <ac:chgData name="Gnanvo, Kondo (kg6cq)" userId="cf2a00cd-5d4a-477d-a52f-af039bcf1853" providerId="ADAL" clId="{AF6D4CCC-59E3-4CF3-A5D4-EB88B511278F}" dt="2023-09-17T14:10:35.594" v="5" actId="478"/>
          <ac:grpSpMkLst>
            <pc:docMk/>
            <pc:sldMk cId="1205316015" sldId="295"/>
            <ac:grpSpMk id="61" creationId="{DC4FA796-9A48-4ECA-BC1C-F0E217078C3C}"/>
          </ac:grpSpMkLst>
        </pc:grpChg>
        <pc:grpChg chg="mod">
          <ac:chgData name="Gnanvo, Kondo (kg6cq)" userId="cf2a00cd-5d4a-477d-a52f-af039bcf1853" providerId="ADAL" clId="{AF6D4CCC-59E3-4CF3-A5D4-EB88B511278F}" dt="2023-09-17T14:11:13.085" v="10" actId="164"/>
          <ac:grpSpMkLst>
            <pc:docMk/>
            <pc:sldMk cId="1205316015" sldId="295"/>
            <ac:grpSpMk id="68" creationId="{6B12C769-A682-467A-ACB1-A55101254995}"/>
          </ac:grpSpMkLst>
        </pc:grpChg>
        <pc:grpChg chg="add del mod">
          <ac:chgData name="Gnanvo, Kondo (kg6cq)" userId="cf2a00cd-5d4a-477d-a52f-af039bcf1853" providerId="ADAL" clId="{AF6D4CCC-59E3-4CF3-A5D4-EB88B511278F}" dt="2023-09-17T14:12:06.175" v="18" actId="478"/>
          <ac:grpSpMkLst>
            <pc:docMk/>
            <pc:sldMk cId="1205316015" sldId="295"/>
            <ac:grpSpMk id="99" creationId="{C3DC6472-056E-4240-AA4E-A5EBDC0CA23E}"/>
          </ac:grpSpMkLst>
        </pc:grpChg>
        <pc:grpChg chg="mod topLvl">
          <ac:chgData name="Gnanvo, Kondo (kg6cq)" userId="cf2a00cd-5d4a-477d-a52f-af039bcf1853" providerId="ADAL" clId="{AF6D4CCC-59E3-4CF3-A5D4-EB88B511278F}" dt="2023-09-17T14:17:46.959" v="71" actId="164"/>
          <ac:grpSpMkLst>
            <pc:docMk/>
            <pc:sldMk cId="1205316015" sldId="295"/>
            <ac:grpSpMk id="100" creationId="{AC80F6EA-B4F1-46EF-BC91-4DBE819DEB96}"/>
          </ac:grpSpMkLst>
        </pc:grpChg>
        <pc:cxnChg chg="mod">
          <ac:chgData name="Gnanvo, Kondo (kg6cq)" userId="cf2a00cd-5d4a-477d-a52f-af039bcf1853" providerId="ADAL" clId="{AF6D4CCC-59E3-4CF3-A5D4-EB88B511278F}" dt="2023-09-17T15:48:54.163" v="2249" actId="1036"/>
          <ac:cxnSpMkLst>
            <pc:docMk/>
            <pc:sldMk cId="1205316015" sldId="295"/>
            <ac:cxnSpMk id="73" creationId="{27E32CE3-ACCC-4455-95C9-54E6C4FE1605}"/>
          </ac:cxnSpMkLst>
        </pc:cxnChg>
        <pc:cxnChg chg="mod">
          <ac:chgData name="Gnanvo, Kondo (kg6cq)" userId="cf2a00cd-5d4a-477d-a52f-af039bcf1853" providerId="ADAL" clId="{AF6D4CCC-59E3-4CF3-A5D4-EB88B511278F}" dt="2023-09-17T14:11:13.085" v="10" actId="164"/>
          <ac:cxnSpMkLst>
            <pc:docMk/>
            <pc:sldMk cId="1205316015" sldId="295"/>
            <ac:cxnSpMk id="97" creationId="{8ECF1992-BD8A-482F-ACAF-896CF7E919CE}"/>
          </ac:cxnSpMkLst>
        </pc:cxnChg>
        <pc:cxnChg chg="add mod">
          <ac:chgData name="Gnanvo, Kondo (kg6cq)" userId="cf2a00cd-5d4a-477d-a52f-af039bcf1853" providerId="ADAL" clId="{AF6D4CCC-59E3-4CF3-A5D4-EB88B511278F}" dt="2023-09-17T15:49:09.005" v="2251" actId="1036"/>
          <ac:cxnSpMkLst>
            <pc:docMk/>
            <pc:sldMk cId="1205316015" sldId="295"/>
            <ac:cxnSpMk id="110" creationId="{8C4A959F-59D4-4ED2-878A-E4458F6F4B3D}"/>
          </ac:cxnSpMkLst>
        </pc:cxnChg>
      </pc:sldChg>
      <pc:sldChg chg="delSp modSp mod ord">
        <pc:chgData name="Gnanvo, Kondo (kg6cq)" userId="cf2a00cd-5d4a-477d-a52f-af039bcf1853" providerId="ADAL" clId="{AF6D4CCC-59E3-4CF3-A5D4-EB88B511278F}" dt="2023-09-17T14:51:36.968" v="847" actId="403"/>
        <pc:sldMkLst>
          <pc:docMk/>
          <pc:sldMk cId="3914713575" sldId="296"/>
        </pc:sldMkLst>
        <pc:spChg chg="del">
          <ac:chgData name="Gnanvo, Kondo (kg6cq)" userId="cf2a00cd-5d4a-477d-a52f-af039bcf1853" providerId="ADAL" clId="{AF6D4CCC-59E3-4CF3-A5D4-EB88B511278F}" dt="2023-09-17T14:38:21.453" v="711" actId="478"/>
          <ac:spMkLst>
            <pc:docMk/>
            <pc:sldMk cId="3914713575" sldId="296"/>
            <ac:spMk id="73" creationId="{A8196EE1-A1D3-42D2-990F-B305690225A6}"/>
          </ac:spMkLst>
        </pc:spChg>
        <pc:spChg chg="del">
          <ac:chgData name="Gnanvo, Kondo (kg6cq)" userId="cf2a00cd-5d4a-477d-a52f-af039bcf1853" providerId="ADAL" clId="{AF6D4CCC-59E3-4CF3-A5D4-EB88B511278F}" dt="2023-09-17T14:38:21.453" v="711" actId="478"/>
          <ac:spMkLst>
            <pc:docMk/>
            <pc:sldMk cId="3914713575" sldId="296"/>
            <ac:spMk id="96" creationId="{B1B2BB2E-E49E-41BA-9E27-A06AC2306EA9}"/>
          </ac:spMkLst>
        </pc:spChg>
        <pc:spChg chg="mod">
          <ac:chgData name="Gnanvo, Kondo (kg6cq)" userId="cf2a00cd-5d4a-477d-a52f-af039bcf1853" providerId="ADAL" clId="{AF6D4CCC-59E3-4CF3-A5D4-EB88B511278F}" dt="2023-09-17T14:51:36.968" v="847" actId="403"/>
          <ac:spMkLst>
            <pc:docMk/>
            <pc:sldMk cId="3914713575" sldId="296"/>
            <ac:spMk id="285" creationId="{00000000-0000-0000-0000-000000000000}"/>
          </ac:spMkLst>
        </pc:spChg>
        <pc:grpChg chg="del">
          <ac:chgData name="Gnanvo, Kondo (kg6cq)" userId="cf2a00cd-5d4a-477d-a52f-af039bcf1853" providerId="ADAL" clId="{AF6D4CCC-59E3-4CF3-A5D4-EB88B511278F}" dt="2023-09-17T14:38:18.746" v="710" actId="478"/>
          <ac:grpSpMkLst>
            <pc:docMk/>
            <pc:sldMk cId="3914713575" sldId="296"/>
            <ac:grpSpMk id="97" creationId="{9E966EE0-04DB-40D7-ABF1-C1B84412E31F}"/>
          </ac:grpSpMkLst>
        </pc:grpChg>
        <pc:grpChg chg="del">
          <ac:chgData name="Gnanvo, Kondo (kg6cq)" userId="cf2a00cd-5d4a-477d-a52f-af039bcf1853" providerId="ADAL" clId="{AF6D4CCC-59E3-4CF3-A5D4-EB88B511278F}" dt="2023-09-17T14:38:18.746" v="710" actId="478"/>
          <ac:grpSpMkLst>
            <pc:docMk/>
            <pc:sldMk cId="3914713575" sldId="296"/>
            <ac:grpSpMk id="108" creationId="{C3B58339-F5BB-4120-B90C-A06A89C8DDF6}"/>
          </ac:grpSpMkLst>
        </pc:grpChg>
      </pc:sldChg>
      <pc:sldChg chg="modSp mod ord">
        <pc:chgData name="Gnanvo, Kondo (kg6cq)" userId="cf2a00cd-5d4a-477d-a52f-af039bcf1853" providerId="ADAL" clId="{AF6D4CCC-59E3-4CF3-A5D4-EB88B511278F}" dt="2023-09-17T23:42:19.133" v="5237" actId="1076"/>
        <pc:sldMkLst>
          <pc:docMk/>
          <pc:sldMk cId="2776290103" sldId="299"/>
        </pc:sldMkLst>
        <pc:spChg chg="mod">
          <ac:chgData name="Gnanvo, Kondo (kg6cq)" userId="cf2a00cd-5d4a-477d-a52f-af039bcf1853" providerId="ADAL" clId="{AF6D4CCC-59E3-4CF3-A5D4-EB88B511278F}" dt="2023-09-17T23:41:11.856" v="5203" actId="404"/>
          <ac:spMkLst>
            <pc:docMk/>
            <pc:sldMk cId="2776290103" sldId="299"/>
            <ac:spMk id="56" creationId="{05838E2F-7266-4728-9F31-2D30A593741B}"/>
          </ac:spMkLst>
        </pc:spChg>
        <pc:spChg chg="mod">
          <ac:chgData name="Gnanvo, Kondo (kg6cq)" userId="cf2a00cd-5d4a-477d-a52f-af039bcf1853" providerId="ADAL" clId="{AF6D4CCC-59E3-4CF3-A5D4-EB88B511278F}" dt="2023-09-17T23:41:54.610" v="5236" actId="1037"/>
          <ac:spMkLst>
            <pc:docMk/>
            <pc:sldMk cId="2776290103" sldId="299"/>
            <ac:spMk id="57" creationId="{FFB2B23D-3848-44FE-B617-5469FFBD431C}"/>
          </ac:spMkLst>
        </pc:spChg>
        <pc:spChg chg="mod">
          <ac:chgData name="Gnanvo, Kondo (kg6cq)" userId="cf2a00cd-5d4a-477d-a52f-af039bcf1853" providerId="ADAL" clId="{AF6D4CCC-59E3-4CF3-A5D4-EB88B511278F}" dt="2023-09-17T23:41:11.856" v="5203" actId="404"/>
          <ac:spMkLst>
            <pc:docMk/>
            <pc:sldMk cId="2776290103" sldId="299"/>
            <ac:spMk id="58" creationId="{B3ED78EE-8176-45BB-9DE6-A1EF856F24CA}"/>
          </ac:spMkLst>
        </pc:spChg>
        <pc:spChg chg="mod">
          <ac:chgData name="Gnanvo, Kondo (kg6cq)" userId="cf2a00cd-5d4a-477d-a52f-af039bcf1853" providerId="ADAL" clId="{AF6D4CCC-59E3-4CF3-A5D4-EB88B511278F}" dt="2023-09-17T14:45:12.552" v="793" actId="552"/>
          <ac:spMkLst>
            <pc:docMk/>
            <pc:sldMk cId="2776290103" sldId="299"/>
            <ac:spMk id="63" creationId="{FAEC16C2-C027-43DA-943B-5417F2C27AA5}"/>
          </ac:spMkLst>
        </pc:spChg>
        <pc:spChg chg="mod">
          <ac:chgData name="Gnanvo, Kondo (kg6cq)" userId="cf2a00cd-5d4a-477d-a52f-af039bcf1853" providerId="ADAL" clId="{AF6D4CCC-59E3-4CF3-A5D4-EB88B511278F}" dt="2023-09-17T23:42:19.133" v="5237" actId="1076"/>
          <ac:spMkLst>
            <pc:docMk/>
            <pc:sldMk cId="2776290103" sldId="299"/>
            <ac:spMk id="64" creationId="{95EDF6DE-8F56-45B2-B124-0E65BBE222EA}"/>
          </ac:spMkLst>
        </pc:spChg>
        <pc:spChg chg="mod">
          <ac:chgData name="Gnanvo, Kondo (kg6cq)" userId="cf2a00cd-5d4a-477d-a52f-af039bcf1853" providerId="ADAL" clId="{AF6D4CCC-59E3-4CF3-A5D4-EB88B511278F}" dt="2023-09-17T14:44:01.088" v="778" actId="113"/>
          <ac:spMkLst>
            <pc:docMk/>
            <pc:sldMk cId="2776290103" sldId="299"/>
            <ac:spMk id="285" creationId="{00000000-0000-0000-0000-000000000000}"/>
          </ac:spMkLst>
        </pc:spChg>
        <pc:grpChg chg="mod">
          <ac:chgData name="Gnanvo, Kondo (kg6cq)" userId="cf2a00cd-5d4a-477d-a52f-af039bcf1853" providerId="ADAL" clId="{AF6D4CCC-59E3-4CF3-A5D4-EB88B511278F}" dt="2023-09-17T14:46:35.887" v="829" actId="554"/>
          <ac:grpSpMkLst>
            <pc:docMk/>
            <pc:sldMk cId="2776290103" sldId="299"/>
            <ac:grpSpMk id="54" creationId="{018F2005-FED4-4EB0-A264-CC14F419ED5C}"/>
          </ac:grpSpMkLst>
        </pc:grpChg>
        <pc:picChg chg="mod">
          <ac:chgData name="Gnanvo, Kondo (kg6cq)" userId="cf2a00cd-5d4a-477d-a52f-af039bcf1853" providerId="ADAL" clId="{AF6D4CCC-59E3-4CF3-A5D4-EB88B511278F}" dt="2023-09-17T23:41:16.572" v="5204" actId="1076"/>
          <ac:picMkLst>
            <pc:docMk/>
            <pc:sldMk cId="2776290103" sldId="299"/>
            <ac:picMk id="55" creationId="{EA78B746-02B8-4085-8E80-DF2AB0581C2C}"/>
          </ac:picMkLst>
        </pc:picChg>
        <pc:picChg chg="mod">
          <ac:chgData name="Gnanvo, Kondo (kg6cq)" userId="cf2a00cd-5d4a-477d-a52f-af039bcf1853" providerId="ADAL" clId="{AF6D4CCC-59E3-4CF3-A5D4-EB88B511278F}" dt="2023-09-17T14:46:35.887" v="829" actId="554"/>
          <ac:picMkLst>
            <pc:docMk/>
            <pc:sldMk cId="2776290103" sldId="299"/>
            <ac:picMk id="60" creationId="{1C5D4F5C-17A8-4F13-BF4A-83D5776C09CF}"/>
          </ac:picMkLst>
        </pc:picChg>
      </pc:sldChg>
      <pc:sldChg chg="ord">
        <pc:chgData name="Gnanvo, Kondo (kg6cq)" userId="cf2a00cd-5d4a-477d-a52f-af039bcf1853" providerId="ADAL" clId="{AF6D4CCC-59E3-4CF3-A5D4-EB88B511278F}" dt="2023-09-17T14:51:57.507" v="849"/>
        <pc:sldMkLst>
          <pc:docMk/>
          <pc:sldMk cId="1230873108" sldId="301"/>
        </pc:sldMkLst>
      </pc:sldChg>
      <pc:sldChg chg="ord">
        <pc:chgData name="Gnanvo, Kondo (kg6cq)" userId="cf2a00cd-5d4a-477d-a52f-af039bcf1853" providerId="ADAL" clId="{AF6D4CCC-59E3-4CF3-A5D4-EB88B511278F}" dt="2023-09-17T14:42:46.900" v="775"/>
        <pc:sldMkLst>
          <pc:docMk/>
          <pc:sldMk cId="2692807190" sldId="302"/>
        </pc:sldMkLst>
      </pc:sldChg>
      <pc:sldChg chg="addSp delSp modSp mod ord">
        <pc:chgData name="Gnanvo, Kondo (kg6cq)" userId="cf2a00cd-5d4a-477d-a52f-af039bcf1853" providerId="ADAL" clId="{AF6D4CCC-59E3-4CF3-A5D4-EB88B511278F}" dt="2023-09-17T23:12:54.549" v="4455" actId="20577"/>
        <pc:sldMkLst>
          <pc:docMk/>
          <pc:sldMk cId="4012679734" sldId="303"/>
        </pc:sldMkLst>
        <pc:spChg chg="del">
          <ac:chgData name="Gnanvo, Kondo (kg6cq)" userId="cf2a00cd-5d4a-477d-a52f-af039bcf1853" providerId="ADAL" clId="{AF6D4CCC-59E3-4CF3-A5D4-EB88B511278F}" dt="2023-09-17T15:21:32.192" v="1720" actId="478"/>
          <ac:spMkLst>
            <pc:docMk/>
            <pc:sldMk cId="4012679734" sldId="303"/>
            <ac:spMk id="7" creationId="{88E35B75-107D-4CC9-9560-82262F09EB65}"/>
          </ac:spMkLst>
        </pc:spChg>
        <pc:spChg chg="add mod">
          <ac:chgData name="Gnanvo, Kondo (kg6cq)" userId="cf2a00cd-5d4a-477d-a52f-af039bcf1853" providerId="ADAL" clId="{AF6D4CCC-59E3-4CF3-A5D4-EB88B511278F}" dt="2023-09-17T16:33:01.449" v="2995" actId="20577"/>
          <ac:spMkLst>
            <pc:docMk/>
            <pc:sldMk cId="4012679734" sldId="303"/>
            <ac:spMk id="8" creationId="{598E2305-8E7F-4FE7-A828-A15F18BD4E15}"/>
          </ac:spMkLst>
        </pc:spChg>
        <pc:spChg chg="del mod">
          <ac:chgData name="Gnanvo, Kondo (kg6cq)" userId="cf2a00cd-5d4a-477d-a52f-af039bcf1853" providerId="ADAL" clId="{AF6D4CCC-59E3-4CF3-A5D4-EB88B511278F}" dt="2023-09-17T15:27:34.838" v="1894" actId="478"/>
          <ac:spMkLst>
            <pc:docMk/>
            <pc:sldMk cId="4012679734" sldId="303"/>
            <ac:spMk id="38" creationId="{254DA472-45EC-4C14-B81C-98C3A4B780A2}"/>
          </ac:spMkLst>
        </pc:spChg>
        <pc:spChg chg="mod">
          <ac:chgData name="Gnanvo, Kondo (kg6cq)" userId="cf2a00cd-5d4a-477d-a52f-af039bcf1853" providerId="ADAL" clId="{AF6D4CCC-59E3-4CF3-A5D4-EB88B511278F}" dt="2023-09-17T23:12:54.549" v="4455" actId="20577"/>
          <ac:spMkLst>
            <pc:docMk/>
            <pc:sldMk cId="4012679734" sldId="303"/>
            <ac:spMk id="285" creationId="{00000000-0000-0000-0000-000000000000}"/>
          </ac:spMkLst>
        </pc:spChg>
      </pc:sldChg>
      <pc:sldChg chg="modSp mod ord">
        <pc:chgData name="Gnanvo, Kondo (kg6cq)" userId="cf2a00cd-5d4a-477d-a52f-af039bcf1853" providerId="ADAL" clId="{AF6D4CCC-59E3-4CF3-A5D4-EB88B511278F}" dt="2023-09-17T23:39:57.504" v="5200" actId="20577"/>
        <pc:sldMkLst>
          <pc:docMk/>
          <pc:sldMk cId="1700868225" sldId="304"/>
        </pc:sldMkLst>
        <pc:spChg chg="mod">
          <ac:chgData name="Gnanvo, Kondo (kg6cq)" userId="cf2a00cd-5d4a-477d-a52f-af039bcf1853" providerId="ADAL" clId="{AF6D4CCC-59E3-4CF3-A5D4-EB88B511278F}" dt="2023-09-17T23:39:57.504" v="5200" actId="20577"/>
          <ac:spMkLst>
            <pc:docMk/>
            <pc:sldMk cId="1700868225" sldId="304"/>
            <ac:spMk id="75" creationId="{5A06D396-9C8E-4E48-94E1-E3F9F0248681}"/>
          </ac:spMkLst>
        </pc:spChg>
        <pc:spChg chg="mod">
          <ac:chgData name="Gnanvo, Kondo (kg6cq)" userId="cf2a00cd-5d4a-477d-a52f-af039bcf1853" providerId="ADAL" clId="{AF6D4CCC-59E3-4CF3-A5D4-EB88B511278F}" dt="2023-09-17T14:41:29.273" v="769" actId="113"/>
          <ac:spMkLst>
            <pc:docMk/>
            <pc:sldMk cId="1700868225" sldId="304"/>
            <ac:spMk id="285" creationId="{00000000-0000-0000-0000-000000000000}"/>
          </ac:spMkLst>
        </pc:spChg>
      </pc:sldChg>
      <pc:sldChg chg="delSp modSp mod">
        <pc:chgData name="Gnanvo, Kondo (kg6cq)" userId="cf2a00cd-5d4a-477d-a52f-af039bcf1853" providerId="ADAL" clId="{AF6D4CCC-59E3-4CF3-A5D4-EB88B511278F}" dt="2023-09-17T23:30:58.484" v="5128" actId="113"/>
        <pc:sldMkLst>
          <pc:docMk/>
          <pc:sldMk cId="2014914913" sldId="305"/>
        </pc:sldMkLst>
        <pc:spChg chg="mod">
          <ac:chgData name="Gnanvo, Kondo (kg6cq)" userId="cf2a00cd-5d4a-477d-a52f-af039bcf1853" providerId="ADAL" clId="{AF6D4CCC-59E3-4CF3-A5D4-EB88B511278F}" dt="2023-09-17T23:30:58.484" v="5128" actId="113"/>
          <ac:spMkLst>
            <pc:docMk/>
            <pc:sldMk cId="2014914913" sldId="305"/>
            <ac:spMk id="23" creationId="{1967996E-F192-47C5-8272-5C22E8F86E45}"/>
          </ac:spMkLst>
        </pc:spChg>
        <pc:spChg chg="del">
          <ac:chgData name="Gnanvo, Kondo (kg6cq)" userId="cf2a00cd-5d4a-477d-a52f-af039bcf1853" providerId="ADAL" clId="{AF6D4CCC-59E3-4CF3-A5D4-EB88B511278F}" dt="2023-09-17T17:18:42.170" v="4068" actId="478"/>
          <ac:spMkLst>
            <pc:docMk/>
            <pc:sldMk cId="2014914913" sldId="305"/>
            <ac:spMk id="62" creationId="{B0A82293-7CCA-4FD2-934D-CA4292E9BB0F}"/>
          </ac:spMkLst>
        </pc:spChg>
        <pc:spChg chg="mod">
          <ac:chgData name="Gnanvo, Kondo (kg6cq)" userId="cf2a00cd-5d4a-477d-a52f-af039bcf1853" providerId="ADAL" clId="{AF6D4CCC-59E3-4CF3-A5D4-EB88B511278F}" dt="2023-09-17T14:42:11.149" v="771" actId="113"/>
          <ac:spMkLst>
            <pc:docMk/>
            <pc:sldMk cId="2014914913" sldId="305"/>
            <ac:spMk id="285" creationId="{00000000-0000-0000-0000-000000000000}"/>
          </ac:spMkLst>
        </pc:spChg>
      </pc:sldChg>
      <pc:sldChg chg="modSp mod ord">
        <pc:chgData name="Gnanvo, Kondo (kg6cq)" userId="cf2a00cd-5d4a-477d-a52f-af039bcf1853" providerId="ADAL" clId="{AF6D4CCC-59E3-4CF3-A5D4-EB88B511278F}" dt="2023-09-17T16:57:18.091" v="3430" actId="113"/>
        <pc:sldMkLst>
          <pc:docMk/>
          <pc:sldMk cId="3264517226" sldId="306"/>
        </pc:sldMkLst>
        <pc:spChg chg="mod">
          <ac:chgData name="Gnanvo, Kondo (kg6cq)" userId="cf2a00cd-5d4a-477d-a52f-af039bcf1853" providerId="ADAL" clId="{AF6D4CCC-59E3-4CF3-A5D4-EB88B511278F}" dt="2023-09-17T16:57:18.091" v="3430" actId="113"/>
          <ac:spMkLst>
            <pc:docMk/>
            <pc:sldMk cId="3264517226" sldId="306"/>
            <ac:spMk id="285" creationId="{00000000-0000-0000-0000-000000000000}"/>
          </ac:spMkLst>
        </pc:spChg>
      </pc:sldChg>
      <pc:sldChg chg="modSp mod ord">
        <pc:chgData name="Gnanvo, Kondo (kg6cq)" userId="cf2a00cd-5d4a-477d-a52f-af039bcf1853" providerId="ADAL" clId="{AF6D4CCC-59E3-4CF3-A5D4-EB88B511278F}" dt="2023-09-17T15:22:00.368" v="1722"/>
        <pc:sldMkLst>
          <pc:docMk/>
          <pc:sldMk cId="3894300321" sldId="307"/>
        </pc:sldMkLst>
        <pc:spChg chg="mod">
          <ac:chgData name="Gnanvo, Kondo (kg6cq)" userId="cf2a00cd-5d4a-477d-a52f-af039bcf1853" providerId="ADAL" clId="{AF6D4CCC-59E3-4CF3-A5D4-EB88B511278F}" dt="2023-09-17T15:19:44.650" v="1675" actId="113"/>
          <ac:spMkLst>
            <pc:docMk/>
            <pc:sldMk cId="3894300321" sldId="307"/>
            <ac:spMk id="285" creationId="{00000000-0000-0000-0000-000000000000}"/>
          </ac:spMkLst>
        </pc:spChg>
      </pc:sldChg>
      <pc:sldChg chg="ord">
        <pc:chgData name="Gnanvo, Kondo (kg6cq)" userId="cf2a00cd-5d4a-477d-a52f-af039bcf1853" providerId="ADAL" clId="{AF6D4CCC-59E3-4CF3-A5D4-EB88B511278F}" dt="2023-09-17T23:37:51.127" v="5192"/>
        <pc:sldMkLst>
          <pc:docMk/>
          <pc:sldMk cId="2085899660" sldId="308"/>
        </pc:sldMkLst>
      </pc:sldChg>
      <pc:sldChg chg="modSp mod ord">
        <pc:chgData name="Gnanvo, Kondo (kg6cq)" userId="cf2a00cd-5d4a-477d-a52f-af039bcf1853" providerId="ADAL" clId="{AF6D4CCC-59E3-4CF3-A5D4-EB88B511278F}" dt="2023-09-17T17:23:15.797" v="4167" actId="20577"/>
        <pc:sldMkLst>
          <pc:docMk/>
          <pc:sldMk cId="3611126332" sldId="309"/>
        </pc:sldMkLst>
        <pc:spChg chg="mod">
          <ac:chgData name="Gnanvo, Kondo (kg6cq)" userId="cf2a00cd-5d4a-477d-a52f-af039bcf1853" providerId="ADAL" clId="{AF6D4CCC-59E3-4CF3-A5D4-EB88B511278F}" dt="2023-09-17T14:52:26.403" v="855" actId="403"/>
          <ac:spMkLst>
            <pc:docMk/>
            <pc:sldMk cId="3611126332" sldId="309"/>
            <ac:spMk id="285" creationId="{00000000-0000-0000-0000-000000000000}"/>
          </ac:spMkLst>
        </pc:spChg>
        <pc:graphicFrameChg chg="modGraphic">
          <ac:chgData name="Gnanvo, Kondo (kg6cq)" userId="cf2a00cd-5d4a-477d-a52f-af039bcf1853" providerId="ADAL" clId="{AF6D4CCC-59E3-4CF3-A5D4-EB88B511278F}" dt="2023-09-17T17:23:15.797" v="4167" actId="20577"/>
          <ac:graphicFrameMkLst>
            <pc:docMk/>
            <pc:sldMk cId="3611126332" sldId="309"/>
            <ac:graphicFrameMk id="3" creationId="{9EA635B8-7301-4BB8-9AD6-659DC5FDF304}"/>
          </ac:graphicFrameMkLst>
        </pc:graphicFrameChg>
      </pc:sldChg>
      <pc:sldChg chg="delSp modSp mod ord">
        <pc:chgData name="Gnanvo, Kondo (kg6cq)" userId="cf2a00cd-5d4a-477d-a52f-af039bcf1853" providerId="ADAL" clId="{AF6D4CCC-59E3-4CF3-A5D4-EB88B511278F}" dt="2023-09-17T16:56:36.772" v="3427"/>
        <pc:sldMkLst>
          <pc:docMk/>
          <pc:sldMk cId="478665433" sldId="310"/>
        </pc:sldMkLst>
        <pc:spChg chg="del">
          <ac:chgData name="Gnanvo, Kondo (kg6cq)" userId="cf2a00cd-5d4a-477d-a52f-af039bcf1853" providerId="ADAL" clId="{AF6D4CCC-59E3-4CF3-A5D4-EB88B511278F}" dt="2023-09-17T16:55:17.984" v="3413" actId="478"/>
          <ac:spMkLst>
            <pc:docMk/>
            <pc:sldMk cId="478665433" sldId="310"/>
            <ac:spMk id="6" creationId="{37264A37-02EB-4CF7-AF84-0933D5318058}"/>
          </ac:spMkLst>
        </pc:spChg>
        <pc:graphicFrameChg chg="mod modGraphic">
          <ac:chgData name="Gnanvo, Kondo (kg6cq)" userId="cf2a00cd-5d4a-477d-a52f-af039bcf1853" providerId="ADAL" clId="{AF6D4CCC-59E3-4CF3-A5D4-EB88B511278F}" dt="2023-09-17T16:56:16.536" v="3425" actId="12788"/>
          <ac:graphicFrameMkLst>
            <pc:docMk/>
            <pc:sldMk cId="478665433" sldId="310"/>
            <ac:graphicFrameMk id="3" creationId="{20CEC11E-FB4C-4A25-890E-E77F1BDC6BD5}"/>
          </ac:graphicFrameMkLst>
        </pc:graphicFrameChg>
      </pc:sldChg>
      <pc:sldChg chg="add">
        <pc:chgData name="Gnanvo, Kondo (kg6cq)" userId="cf2a00cd-5d4a-477d-a52f-af039bcf1853" providerId="ADAL" clId="{AF6D4CCC-59E3-4CF3-A5D4-EB88B511278F}" dt="2023-09-17T14:38:14.571" v="709" actId="2890"/>
        <pc:sldMkLst>
          <pc:docMk/>
          <pc:sldMk cId="243603430" sldId="311"/>
        </pc:sldMkLst>
      </pc:sldChg>
      <pc:sldChg chg="del">
        <pc:chgData name="Gnanvo, Kondo (kg6cq)" userId="cf2a00cd-5d4a-477d-a52f-af039bcf1853" providerId="ADAL" clId="{AF6D4CCC-59E3-4CF3-A5D4-EB88B511278F}" dt="2023-09-17T14:49:50.931" v="837" actId="47"/>
        <pc:sldMkLst>
          <pc:docMk/>
          <pc:sldMk cId="260875661" sldId="312"/>
        </pc:sldMkLst>
      </pc:sldChg>
      <pc:sldChg chg="del">
        <pc:chgData name="Gnanvo, Kondo (kg6cq)" userId="cf2a00cd-5d4a-477d-a52f-af039bcf1853" providerId="ADAL" clId="{AF6D4CCC-59E3-4CF3-A5D4-EB88B511278F}" dt="2023-09-17T14:49:26.213" v="836"/>
        <pc:sldMkLst>
          <pc:docMk/>
          <pc:sldMk cId="2270340744" sldId="312"/>
        </pc:sldMkLst>
      </pc:sldChg>
      <pc:sldChg chg="addSp modSp add mod">
        <pc:chgData name="Gnanvo, Kondo (kg6cq)" userId="cf2a00cd-5d4a-477d-a52f-af039bcf1853" providerId="ADAL" clId="{AF6D4CCC-59E3-4CF3-A5D4-EB88B511278F}" dt="2023-09-17T14:50:28.909" v="841" actId="113"/>
        <pc:sldMkLst>
          <pc:docMk/>
          <pc:sldMk cId="3420359272" sldId="312"/>
        </pc:sldMkLst>
        <pc:spChg chg="add mod">
          <ac:chgData name="Gnanvo, Kondo (kg6cq)" userId="cf2a00cd-5d4a-477d-a52f-af039bcf1853" providerId="ADAL" clId="{AF6D4CCC-59E3-4CF3-A5D4-EB88B511278F}" dt="2023-09-17T14:50:28.909" v="841" actId="113"/>
          <ac:spMkLst>
            <pc:docMk/>
            <pc:sldMk cId="3420359272" sldId="312"/>
            <ac:spMk id="4" creationId="{4464FC43-1349-4B07-B922-AA562FD48D0D}"/>
          </ac:spMkLst>
        </pc:spChg>
        <pc:spChg chg="add">
          <ac:chgData name="Gnanvo, Kondo (kg6cq)" userId="cf2a00cd-5d4a-477d-a52f-af039bcf1853" providerId="ADAL" clId="{AF6D4CCC-59E3-4CF3-A5D4-EB88B511278F}" dt="2023-09-17T14:50:18.361" v="840"/>
          <ac:spMkLst>
            <pc:docMk/>
            <pc:sldMk cId="3420359272" sldId="312"/>
            <ac:spMk id="5" creationId="{ABD31225-C212-4808-8F24-80BEA5FA5A44}"/>
          </ac:spMkLst>
        </pc:spChg>
        <pc:spChg chg="add">
          <ac:chgData name="Gnanvo, Kondo (kg6cq)" userId="cf2a00cd-5d4a-477d-a52f-af039bcf1853" providerId="ADAL" clId="{AF6D4CCC-59E3-4CF3-A5D4-EB88B511278F}" dt="2023-09-17T14:50:18.361" v="840"/>
          <ac:spMkLst>
            <pc:docMk/>
            <pc:sldMk cId="3420359272" sldId="312"/>
            <ac:spMk id="41" creationId="{F4F79AC8-D63C-4D33-BE47-D67D1BC5E3B7}"/>
          </ac:spMkLst>
        </pc:spChg>
        <pc:spChg chg="add">
          <ac:chgData name="Gnanvo, Kondo (kg6cq)" userId="cf2a00cd-5d4a-477d-a52f-af039bcf1853" providerId="ADAL" clId="{AF6D4CCC-59E3-4CF3-A5D4-EB88B511278F}" dt="2023-09-17T14:50:18.361" v="840"/>
          <ac:spMkLst>
            <pc:docMk/>
            <pc:sldMk cId="3420359272" sldId="312"/>
            <ac:spMk id="42" creationId="{3E0B074F-BD3C-40CE-82E4-776C289E5422}"/>
          </ac:spMkLst>
        </pc:spChg>
        <pc:spChg chg="add">
          <ac:chgData name="Gnanvo, Kondo (kg6cq)" userId="cf2a00cd-5d4a-477d-a52f-af039bcf1853" providerId="ADAL" clId="{AF6D4CCC-59E3-4CF3-A5D4-EB88B511278F}" dt="2023-09-17T14:50:18.361" v="840"/>
          <ac:spMkLst>
            <pc:docMk/>
            <pc:sldMk cId="3420359272" sldId="312"/>
            <ac:spMk id="43" creationId="{DAA88F8D-F278-447F-9E2F-314406DFA68A}"/>
          </ac:spMkLst>
        </pc:spChg>
        <pc:spChg chg="add">
          <ac:chgData name="Gnanvo, Kondo (kg6cq)" userId="cf2a00cd-5d4a-477d-a52f-af039bcf1853" providerId="ADAL" clId="{AF6D4CCC-59E3-4CF3-A5D4-EB88B511278F}" dt="2023-09-17T14:50:18.361" v="840"/>
          <ac:spMkLst>
            <pc:docMk/>
            <pc:sldMk cId="3420359272" sldId="312"/>
            <ac:spMk id="44" creationId="{A760DD1E-3DD3-4581-9DA4-736E4E119E5B}"/>
          </ac:spMkLst>
        </pc:spChg>
        <pc:spChg chg="add">
          <ac:chgData name="Gnanvo, Kondo (kg6cq)" userId="cf2a00cd-5d4a-477d-a52f-af039bcf1853" providerId="ADAL" clId="{AF6D4CCC-59E3-4CF3-A5D4-EB88B511278F}" dt="2023-09-17T14:50:18.361" v="840"/>
          <ac:spMkLst>
            <pc:docMk/>
            <pc:sldMk cId="3420359272" sldId="312"/>
            <ac:spMk id="70" creationId="{230B2D9B-C733-4D35-8AC4-B8A55AF47472}"/>
          </ac:spMkLst>
        </pc:spChg>
        <pc:spChg chg="add">
          <ac:chgData name="Gnanvo, Kondo (kg6cq)" userId="cf2a00cd-5d4a-477d-a52f-af039bcf1853" providerId="ADAL" clId="{AF6D4CCC-59E3-4CF3-A5D4-EB88B511278F}" dt="2023-09-17T14:50:18.361" v="840"/>
          <ac:spMkLst>
            <pc:docMk/>
            <pc:sldMk cId="3420359272" sldId="312"/>
            <ac:spMk id="72" creationId="{A818A589-452E-4844-B99D-8B1B467472D6}"/>
          </ac:spMkLst>
        </pc:spChg>
        <pc:spChg chg="mod">
          <ac:chgData name="Gnanvo, Kondo (kg6cq)" userId="cf2a00cd-5d4a-477d-a52f-af039bcf1853" providerId="ADAL" clId="{AF6D4CCC-59E3-4CF3-A5D4-EB88B511278F}" dt="2023-09-17T14:49:58.692" v="839" actId="6549"/>
          <ac:spMkLst>
            <pc:docMk/>
            <pc:sldMk cId="3420359272" sldId="312"/>
            <ac:spMk id="285" creationId="{00000000-0000-0000-0000-000000000000}"/>
          </ac:spMkLst>
        </pc:spChg>
        <pc:grpChg chg="add">
          <ac:chgData name="Gnanvo, Kondo (kg6cq)" userId="cf2a00cd-5d4a-477d-a52f-af039bcf1853" providerId="ADAL" clId="{AF6D4CCC-59E3-4CF3-A5D4-EB88B511278F}" dt="2023-09-17T14:50:18.361" v="840"/>
          <ac:grpSpMkLst>
            <pc:docMk/>
            <pc:sldMk cId="3420359272" sldId="312"/>
            <ac:grpSpMk id="6" creationId="{B5CA9BE1-2650-49B7-B73F-39E04C11E9E2}"/>
          </ac:grpSpMkLst>
        </pc:grpChg>
        <pc:grpChg chg="add">
          <ac:chgData name="Gnanvo, Kondo (kg6cq)" userId="cf2a00cd-5d4a-477d-a52f-af039bcf1853" providerId="ADAL" clId="{AF6D4CCC-59E3-4CF3-A5D4-EB88B511278F}" dt="2023-09-17T14:50:18.361" v="840"/>
          <ac:grpSpMkLst>
            <pc:docMk/>
            <pc:sldMk cId="3420359272" sldId="312"/>
            <ac:grpSpMk id="9" creationId="{E662EEC9-9801-4B44-AA92-A47DDF7058A3}"/>
          </ac:grpSpMkLst>
        </pc:grpChg>
        <pc:grpChg chg="add">
          <ac:chgData name="Gnanvo, Kondo (kg6cq)" userId="cf2a00cd-5d4a-477d-a52f-af039bcf1853" providerId="ADAL" clId="{AF6D4CCC-59E3-4CF3-A5D4-EB88B511278F}" dt="2023-09-17T14:50:18.361" v="840"/>
          <ac:grpSpMkLst>
            <pc:docMk/>
            <pc:sldMk cId="3420359272" sldId="312"/>
            <ac:grpSpMk id="12" creationId="{AC3DC7A9-C9ED-4209-A837-B2F516B12CD1}"/>
          </ac:grpSpMkLst>
        </pc:grpChg>
        <pc:grpChg chg="add">
          <ac:chgData name="Gnanvo, Kondo (kg6cq)" userId="cf2a00cd-5d4a-477d-a52f-af039bcf1853" providerId="ADAL" clId="{AF6D4CCC-59E3-4CF3-A5D4-EB88B511278F}" dt="2023-09-17T14:50:18.361" v="840"/>
          <ac:grpSpMkLst>
            <pc:docMk/>
            <pc:sldMk cId="3420359272" sldId="312"/>
            <ac:grpSpMk id="25" creationId="{35BD67E0-E66C-4F08-8654-7EEB837342B2}"/>
          </ac:grpSpMkLst>
        </pc:grpChg>
        <pc:grpChg chg="add">
          <ac:chgData name="Gnanvo, Kondo (kg6cq)" userId="cf2a00cd-5d4a-477d-a52f-af039bcf1853" providerId="ADAL" clId="{AF6D4CCC-59E3-4CF3-A5D4-EB88B511278F}" dt="2023-09-17T14:50:18.361" v="840"/>
          <ac:grpSpMkLst>
            <pc:docMk/>
            <pc:sldMk cId="3420359272" sldId="312"/>
            <ac:grpSpMk id="38" creationId="{58A573D2-72B9-4AF3-9DBD-277096CCA123}"/>
          </ac:grpSpMkLst>
        </pc:grpChg>
        <pc:grpChg chg="add">
          <ac:chgData name="Gnanvo, Kondo (kg6cq)" userId="cf2a00cd-5d4a-477d-a52f-af039bcf1853" providerId="ADAL" clId="{AF6D4CCC-59E3-4CF3-A5D4-EB88B511278F}" dt="2023-09-17T14:50:18.361" v="840"/>
          <ac:grpSpMkLst>
            <pc:docMk/>
            <pc:sldMk cId="3420359272" sldId="312"/>
            <ac:grpSpMk id="45" creationId="{5A03D4FA-1330-455A-AD91-84B9FDB9559F}"/>
          </ac:grpSpMkLst>
        </pc:grpChg>
        <pc:cxnChg chg="add">
          <ac:chgData name="Gnanvo, Kondo (kg6cq)" userId="cf2a00cd-5d4a-477d-a52f-af039bcf1853" providerId="ADAL" clId="{AF6D4CCC-59E3-4CF3-A5D4-EB88B511278F}" dt="2023-09-17T14:50:18.361" v="840"/>
          <ac:cxnSpMkLst>
            <pc:docMk/>
            <pc:sldMk cId="3420359272" sldId="312"/>
            <ac:cxnSpMk id="71" creationId="{EDBC9F35-4AB7-425D-AF81-6C066F8919CF}"/>
          </ac:cxnSpMkLst>
        </pc:cxnChg>
        <pc:cxnChg chg="add">
          <ac:chgData name="Gnanvo, Kondo (kg6cq)" userId="cf2a00cd-5d4a-477d-a52f-af039bcf1853" providerId="ADAL" clId="{AF6D4CCC-59E3-4CF3-A5D4-EB88B511278F}" dt="2023-09-17T14:50:18.361" v="840"/>
          <ac:cxnSpMkLst>
            <pc:docMk/>
            <pc:sldMk cId="3420359272" sldId="312"/>
            <ac:cxnSpMk id="73" creationId="{4A426D6C-A8CB-4F4E-A892-FC89E9650654}"/>
          </ac:cxnSpMkLst>
        </pc:cxnChg>
      </pc:sldChg>
      <pc:sldChg chg="addSp delSp modSp add mod ord">
        <pc:chgData name="Gnanvo, Kondo (kg6cq)" userId="cf2a00cd-5d4a-477d-a52f-af039bcf1853" providerId="ADAL" clId="{AF6D4CCC-59E3-4CF3-A5D4-EB88B511278F}" dt="2023-09-17T23:25:56.124" v="4931" actId="20577"/>
        <pc:sldMkLst>
          <pc:docMk/>
          <pc:sldMk cId="1898754361" sldId="313"/>
        </pc:sldMkLst>
        <pc:spChg chg="add mod">
          <ac:chgData name="Gnanvo, Kondo (kg6cq)" userId="cf2a00cd-5d4a-477d-a52f-af039bcf1853" providerId="ADAL" clId="{AF6D4CCC-59E3-4CF3-A5D4-EB88B511278F}" dt="2023-09-17T16:21:17.996" v="2802" actId="1076"/>
          <ac:spMkLst>
            <pc:docMk/>
            <pc:sldMk cId="1898754361" sldId="313"/>
            <ac:spMk id="4" creationId="{2EB31DDB-452D-4F4F-9C8A-75464104B8D8}"/>
          </ac:spMkLst>
        </pc:spChg>
        <pc:spChg chg="del mod topLvl">
          <ac:chgData name="Gnanvo, Kondo (kg6cq)" userId="cf2a00cd-5d4a-477d-a52f-af039bcf1853" providerId="ADAL" clId="{AF6D4CCC-59E3-4CF3-A5D4-EB88B511278F}" dt="2023-09-17T15:01:26.420" v="1205" actId="478"/>
          <ac:spMkLst>
            <pc:docMk/>
            <pc:sldMk cId="1898754361" sldId="313"/>
            <ac:spMk id="6" creationId="{FAD971CE-8325-4072-941C-9CE28F9A3FD4}"/>
          </ac:spMkLst>
        </pc:spChg>
        <pc:spChg chg="del mod topLvl">
          <ac:chgData name="Gnanvo, Kondo (kg6cq)" userId="cf2a00cd-5d4a-477d-a52f-af039bcf1853" providerId="ADAL" clId="{AF6D4CCC-59E3-4CF3-A5D4-EB88B511278F}" dt="2023-09-17T15:01:26.420" v="1205" actId="478"/>
          <ac:spMkLst>
            <pc:docMk/>
            <pc:sldMk cId="1898754361" sldId="313"/>
            <ac:spMk id="17" creationId="{ED79C947-8777-4C4F-974E-D1A75886D1B9}"/>
          </ac:spMkLst>
        </pc:spChg>
        <pc:spChg chg="mod">
          <ac:chgData name="Gnanvo, Kondo (kg6cq)" userId="cf2a00cd-5d4a-477d-a52f-af039bcf1853" providerId="ADAL" clId="{AF6D4CCC-59E3-4CF3-A5D4-EB88B511278F}" dt="2023-09-17T23:23:27.951" v="4888" actId="20577"/>
          <ac:spMkLst>
            <pc:docMk/>
            <pc:sldMk cId="1898754361" sldId="313"/>
            <ac:spMk id="32" creationId="{9FD20035-3131-4AF8-8771-36B41840C1F1}"/>
          </ac:spMkLst>
        </pc:spChg>
        <pc:spChg chg="mod">
          <ac:chgData name="Gnanvo, Kondo (kg6cq)" userId="cf2a00cd-5d4a-477d-a52f-af039bcf1853" providerId="ADAL" clId="{AF6D4CCC-59E3-4CF3-A5D4-EB88B511278F}" dt="2023-09-17T23:25:56.124" v="4931" actId="20577"/>
          <ac:spMkLst>
            <pc:docMk/>
            <pc:sldMk cId="1898754361" sldId="313"/>
            <ac:spMk id="36" creationId="{8CA70A1C-F70F-4E4C-A361-E33F675718D5}"/>
          </ac:spMkLst>
        </pc:spChg>
        <pc:spChg chg="mod">
          <ac:chgData name="Gnanvo, Kondo (kg6cq)" userId="cf2a00cd-5d4a-477d-a52f-af039bcf1853" providerId="ADAL" clId="{AF6D4CCC-59E3-4CF3-A5D4-EB88B511278F}" dt="2023-09-17T15:02:29.900" v="1225" actId="403"/>
          <ac:spMkLst>
            <pc:docMk/>
            <pc:sldMk cId="1898754361" sldId="313"/>
            <ac:spMk id="41" creationId="{E5D71598-5EA2-471B-BCCE-719F0B23E7CC}"/>
          </ac:spMkLst>
        </pc:spChg>
        <pc:spChg chg="mod">
          <ac:chgData name="Gnanvo, Kondo (kg6cq)" userId="cf2a00cd-5d4a-477d-a52f-af039bcf1853" providerId="ADAL" clId="{AF6D4CCC-59E3-4CF3-A5D4-EB88B511278F}" dt="2023-09-17T23:23:50.873" v="4915" actId="14100"/>
          <ac:spMkLst>
            <pc:docMk/>
            <pc:sldMk cId="1898754361" sldId="313"/>
            <ac:spMk id="43" creationId="{B95AFF6D-C963-40B8-A19F-55B474EF1968}"/>
          </ac:spMkLst>
        </pc:spChg>
        <pc:spChg chg="mod">
          <ac:chgData name="Gnanvo, Kondo (kg6cq)" userId="cf2a00cd-5d4a-477d-a52f-af039bcf1853" providerId="ADAL" clId="{AF6D4CCC-59E3-4CF3-A5D4-EB88B511278F}" dt="2023-09-17T15:02:29.900" v="1225" actId="403"/>
          <ac:spMkLst>
            <pc:docMk/>
            <pc:sldMk cId="1898754361" sldId="313"/>
            <ac:spMk id="44" creationId="{834D2415-23F6-4427-A409-E20EA27CDF03}"/>
          </ac:spMkLst>
        </pc:spChg>
        <pc:spChg chg="mod">
          <ac:chgData name="Gnanvo, Kondo (kg6cq)" userId="cf2a00cd-5d4a-477d-a52f-af039bcf1853" providerId="ADAL" clId="{AF6D4CCC-59E3-4CF3-A5D4-EB88B511278F}" dt="2023-09-17T15:37:14.216" v="1985" actId="20577"/>
          <ac:spMkLst>
            <pc:docMk/>
            <pc:sldMk cId="1898754361" sldId="313"/>
            <ac:spMk id="285" creationId="{00000000-0000-0000-0000-000000000000}"/>
          </ac:spMkLst>
        </pc:spChg>
        <pc:grpChg chg="add del mod">
          <ac:chgData name="Gnanvo, Kondo (kg6cq)" userId="cf2a00cd-5d4a-477d-a52f-af039bcf1853" providerId="ADAL" clId="{AF6D4CCC-59E3-4CF3-A5D4-EB88B511278F}" dt="2023-09-17T14:54:09.940" v="916" actId="165"/>
          <ac:grpSpMkLst>
            <pc:docMk/>
            <pc:sldMk cId="1898754361" sldId="313"/>
            <ac:grpSpMk id="5" creationId="{35CCFC57-D815-4484-836A-B462953324E9}"/>
          </ac:grpSpMkLst>
        </pc:grpChg>
        <pc:grpChg chg="del mod topLvl">
          <ac:chgData name="Gnanvo, Kondo (kg6cq)" userId="cf2a00cd-5d4a-477d-a52f-af039bcf1853" providerId="ADAL" clId="{AF6D4CCC-59E3-4CF3-A5D4-EB88B511278F}" dt="2023-09-17T15:01:26.420" v="1205" actId="478"/>
          <ac:grpSpMkLst>
            <pc:docMk/>
            <pc:sldMk cId="1898754361" sldId="313"/>
            <ac:grpSpMk id="7" creationId="{72FC23E7-228E-41F4-AEE5-504153C211DA}"/>
          </ac:grpSpMkLst>
        </pc:grpChg>
        <pc:grpChg chg="add del mod">
          <ac:chgData name="Gnanvo, Kondo (kg6cq)" userId="cf2a00cd-5d4a-477d-a52f-af039bcf1853" providerId="ADAL" clId="{AF6D4CCC-59E3-4CF3-A5D4-EB88B511278F}" dt="2023-09-17T14:54:15.015" v="917" actId="165"/>
          <ac:grpSpMkLst>
            <pc:docMk/>
            <pc:sldMk cId="1898754361" sldId="313"/>
            <ac:grpSpMk id="16" creationId="{9132B093-31F4-4D03-B551-8CE08C241A7F}"/>
          </ac:grpSpMkLst>
        </pc:grpChg>
        <pc:grpChg chg="del mod topLvl">
          <ac:chgData name="Gnanvo, Kondo (kg6cq)" userId="cf2a00cd-5d4a-477d-a52f-af039bcf1853" providerId="ADAL" clId="{AF6D4CCC-59E3-4CF3-A5D4-EB88B511278F}" dt="2023-09-17T15:01:26.420" v="1205" actId="478"/>
          <ac:grpSpMkLst>
            <pc:docMk/>
            <pc:sldMk cId="1898754361" sldId="313"/>
            <ac:grpSpMk id="18" creationId="{9AE8868F-9BEF-4EF9-94F7-68D6F04D1D9C}"/>
          </ac:grpSpMkLst>
        </pc:grpChg>
        <pc:grpChg chg="add mod">
          <ac:chgData name="Gnanvo, Kondo (kg6cq)" userId="cf2a00cd-5d4a-477d-a52f-af039bcf1853" providerId="ADAL" clId="{AF6D4CCC-59E3-4CF3-A5D4-EB88B511278F}" dt="2023-09-17T15:18:40.891" v="1672" actId="1036"/>
          <ac:grpSpMkLst>
            <pc:docMk/>
            <pc:sldMk cId="1898754361" sldId="313"/>
            <ac:grpSpMk id="29" creationId="{988599AC-DA62-4974-91BA-078211137CC3}"/>
          </ac:grpSpMkLst>
        </pc:grpChg>
        <pc:grpChg chg="add mod">
          <ac:chgData name="Gnanvo, Kondo (kg6cq)" userId="cf2a00cd-5d4a-477d-a52f-af039bcf1853" providerId="ADAL" clId="{AF6D4CCC-59E3-4CF3-A5D4-EB88B511278F}" dt="2023-09-17T15:18:40.891" v="1672" actId="1036"/>
          <ac:grpSpMkLst>
            <pc:docMk/>
            <pc:sldMk cId="1898754361" sldId="313"/>
            <ac:grpSpMk id="33" creationId="{4B6E60BA-C9DC-4977-85F1-37FD941E48C4}"/>
          </ac:grpSpMkLst>
        </pc:grpChg>
        <pc:grpChg chg="add mod">
          <ac:chgData name="Gnanvo, Kondo (kg6cq)" userId="cf2a00cd-5d4a-477d-a52f-af039bcf1853" providerId="ADAL" clId="{AF6D4CCC-59E3-4CF3-A5D4-EB88B511278F}" dt="2023-09-17T15:18:40.891" v="1672" actId="1036"/>
          <ac:grpSpMkLst>
            <pc:docMk/>
            <pc:sldMk cId="1898754361" sldId="313"/>
            <ac:grpSpMk id="38" creationId="{AC596A77-4C2E-4195-9A34-CFB6C59DD73E}"/>
          </ac:grpSpMkLst>
        </pc:grpChg>
        <pc:graphicFrameChg chg="del">
          <ac:chgData name="Gnanvo, Kondo (kg6cq)" userId="cf2a00cd-5d4a-477d-a52f-af039bcf1853" providerId="ADAL" clId="{AF6D4CCC-59E3-4CF3-A5D4-EB88B511278F}" dt="2023-09-17T14:53:20.469" v="874" actId="478"/>
          <ac:graphicFrameMkLst>
            <pc:docMk/>
            <pc:sldMk cId="1898754361" sldId="313"/>
            <ac:graphicFrameMk id="3" creationId="{9EA635B8-7301-4BB8-9AD6-659DC5FDF304}"/>
          </ac:graphicFrameMkLst>
        </pc:graphicFrameChg>
        <pc:graphicFrameChg chg="add mod ord modGraphic">
          <ac:chgData name="Gnanvo, Kondo (kg6cq)" userId="cf2a00cd-5d4a-477d-a52f-af039bcf1853" providerId="ADAL" clId="{AF6D4CCC-59E3-4CF3-A5D4-EB88B511278F}" dt="2023-09-17T23:25:33.805" v="4930" actId="20577"/>
          <ac:graphicFrameMkLst>
            <pc:docMk/>
            <pc:sldMk cId="1898754361" sldId="313"/>
            <ac:graphicFrameMk id="28" creationId="{D64978D0-7C01-4D58-AFFE-44EBB0128A99}"/>
          </ac:graphicFrameMkLst>
        </pc:graphicFrameChg>
        <pc:picChg chg="add mod">
          <ac:chgData name="Gnanvo, Kondo (kg6cq)" userId="cf2a00cd-5d4a-477d-a52f-af039bcf1853" providerId="ADAL" clId="{AF6D4CCC-59E3-4CF3-A5D4-EB88B511278F}" dt="2023-09-17T15:18:40.891" v="1672" actId="1036"/>
          <ac:picMkLst>
            <pc:docMk/>
            <pc:sldMk cId="1898754361" sldId="313"/>
            <ac:picMk id="37" creationId="{70EBF3F1-7DEA-42CD-814F-F36F7622C915}"/>
          </ac:picMkLst>
        </pc:picChg>
      </pc:sldChg>
      <pc:sldChg chg="addSp delSp modSp add mod">
        <pc:chgData name="Gnanvo, Kondo (kg6cq)" userId="cf2a00cd-5d4a-477d-a52f-af039bcf1853" providerId="ADAL" clId="{AF6D4CCC-59E3-4CF3-A5D4-EB88B511278F}" dt="2023-09-17T23:22:00.121" v="4867" actId="207"/>
        <pc:sldMkLst>
          <pc:docMk/>
          <pc:sldMk cId="1975393570" sldId="314"/>
        </pc:sldMkLst>
        <pc:spChg chg="add mod">
          <ac:chgData name="Gnanvo, Kondo (kg6cq)" userId="cf2a00cd-5d4a-477d-a52f-af039bcf1853" providerId="ADAL" clId="{AF6D4CCC-59E3-4CF3-A5D4-EB88B511278F}" dt="2023-09-17T16:17:00.211" v="2739" actId="164"/>
          <ac:spMkLst>
            <pc:docMk/>
            <pc:sldMk cId="1975393570" sldId="314"/>
            <ac:spMk id="5" creationId="{CF3384CF-649C-452A-9B2C-7E68EE813EC7}"/>
          </ac:spMkLst>
        </pc:spChg>
        <pc:spChg chg="del mod">
          <ac:chgData name="Gnanvo, Kondo (kg6cq)" userId="cf2a00cd-5d4a-477d-a52f-af039bcf1853" providerId="ADAL" clId="{AF6D4CCC-59E3-4CF3-A5D4-EB88B511278F}" dt="2023-09-17T15:39:38.321" v="2040" actId="478"/>
          <ac:spMkLst>
            <pc:docMk/>
            <pc:sldMk cId="1975393570" sldId="314"/>
            <ac:spMk id="6" creationId="{FAD971CE-8325-4072-941C-9CE28F9A3FD4}"/>
          </ac:spMkLst>
        </pc:spChg>
        <pc:spChg chg="mod">
          <ac:chgData name="Gnanvo, Kondo (kg6cq)" userId="cf2a00cd-5d4a-477d-a52f-af039bcf1853" providerId="ADAL" clId="{AF6D4CCC-59E3-4CF3-A5D4-EB88B511278F}" dt="2023-09-17T15:24:09.405" v="1810" actId="6549"/>
          <ac:spMkLst>
            <pc:docMk/>
            <pc:sldMk cId="1975393570" sldId="314"/>
            <ac:spMk id="13" creationId="{EE02BB09-686A-440F-886C-2F50A18089EC}"/>
          </ac:spMkLst>
        </pc:spChg>
        <pc:spChg chg="del mod">
          <ac:chgData name="Gnanvo, Kondo (kg6cq)" userId="cf2a00cd-5d4a-477d-a52f-af039bcf1853" providerId="ADAL" clId="{AF6D4CCC-59E3-4CF3-A5D4-EB88B511278F}" dt="2023-09-17T15:39:38.321" v="2040" actId="478"/>
          <ac:spMkLst>
            <pc:docMk/>
            <pc:sldMk cId="1975393570" sldId="314"/>
            <ac:spMk id="17" creationId="{ED79C947-8777-4C4F-974E-D1A75886D1B9}"/>
          </ac:spMkLst>
        </pc:spChg>
        <pc:spChg chg="mod">
          <ac:chgData name="Gnanvo, Kondo (kg6cq)" userId="cf2a00cd-5d4a-477d-a52f-af039bcf1853" providerId="ADAL" clId="{AF6D4CCC-59E3-4CF3-A5D4-EB88B511278F}" dt="2023-09-17T15:24:18.880" v="1814" actId="20577"/>
          <ac:spMkLst>
            <pc:docMk/>
            <pc:sldMk cId="1975393570" sldId="314"/>
            <ac:spMk id="20" creationId="{9360A02A-93D8-4E83-B37B-DF733841FDAA}"/>
          </ac:spMkLst>
        </pc:spChg>
        <pc:spChg chg="add mod">
          <ac:chgData name="Gnanvo, Kondo (kg6cq)" userId="cf2a00cd-5d4a-477d-a52f-af039bcf1853" providerId="ADAL" clId="{AF6D4CCC-59E3-4CF3-A5D4-EB88B511278F}" dt="2023-09-17T23:22:00.121" v="4867" actId="207"/>
          <ac:spMkLst>
            <pc:docMk/>
            <pc:sldMk cId="1975393570" sldId="314"/>
            <ac:spMk id="31" creationId="{DF9D52A7-3A3A-4FB5-9022-A1BCC7B995C5}"/>
          </ac:spMkLst>
        </pc:spChg>
        <pc:spChg chg="add del mod">
          <ac:chgData name="Gnanvo, Kondo (kg6cq)" userId="cf2a00cd-5d4a-477d-a52f-af039bcf1853" providerId="ADAL" clId="{AF6D4CCC-59E3-4CF3-A5D4-EB88B511278F}" dt="2023-09-17T15:42:49.792" v="2155" actId="478"/>
          <ac:spMkLst>
            <pc:docMk/>
            <pc:sldMk cId="1975393570" sldId="314"/>
            <ac:spMk id="32" creationId="{B53334BF-A03B-463F-8EA3-3F3445AF3458}"/>
          </ac:spMkLst>
        </pc:spChg>
        <pc:spChg chg="mod">
          <ac:chgData name="Gnanvo, Kondo (kg6cq)" userId="cf2a00cd-5d4a-477d-a52f-af039bcf1853" providerId="ADAL" clId="{AF6D4CCC-59E3-4CF3-A5D4-EB88B511278F}" dt="2023-09-17T23:16:03.512" v="4489" actId="20577"/>
          <ac:spMkLst>
            <pc:docMk/>
            <pc:sldMk cId="1975393570" sldId="314"/>
            <ac:spMk id="285" creationId="{00000000-0000-0000-0000-000000000000}"/>
          </ac:spMkLst>
        </pc:spChg>
        <pc:grpChg chg="del">
          <ac:chgData name="Gnanvo, Kondo (kg6cq)" userId="cf2a00cd-5d4a-477d-a52f-af039bcf1853" providerId="ADAL" clId="{AF6D4CCC-59E3-4CF3-A5D4-EB88B511278F}" dt="2023-09-17T15:39:38.321" v="2040" actId="478"/>
          <ac:grpSpMkLst>
            <pc:docMk/>
            <pc:sldMk cId="1975393570" sldId="314"/>
            <ac:grpSpMk id="7" creationId="{72FC23E7-228E-41F4-AEE5-504153C211DA}"/>
          </ac:grpSpMkLst>
        </pc:grpChg>
        <pc:grpChg chg="add mod ord">
          <ac:chgData name="Gnanvo, Kondo (kg6cq)" userId="cf2a00cd-5d4a-477d-a52f-af039bcf1853" providerId="ADAL" clId="{AF6D4CCC-59E3-4CF3-A5D4-EB88B511278F}" dt="2023-09-17T23:21:44.600" v="4865" actId="12788"/>
          <ac:grpSpMkLst>
            <pc:docMk/>
            <pc:sldMk cId="1975393570" sldId="314"/>
            <ac:grpSpMk id="16" creationId="{73EC171F-370B-4BFA-9472-BE21C2D4E032}"/>
          </ac:grpSpMkLst>
        </pc:grpChg>
        <pc:grpChg chg="del">
          <ac:chgData name="Gnanvo, Kondo (kg6cq)" userId="cf2a00cd-5d4a-477d-a52f-af039bcf1853" providerId="ADAL" clId="{AF6D4CCC-59E3-4CF3-A5D4-EB88B511278F}" dt="2023-09-17T15:39:38.321" v="2040" actId="478"/>
          <ac:grpSpMkLst>
            <pc:docMk/>
            <pc:sldMk cId="1975393570" sldId="314"/>
            <ac:grpSpMk id="18" creationId="{9AE8868F-9BEF-4EF9-94F7-68D6F04D1D9C}"/>
          </ac:grpSpMkLst>
        </pc:grpChg>
        <pc:picChg chg="add mod">
          <ac:chgData name="Gnanvo, Kondo (kg6cq)" userId="cf2a00cd-5d4a-477d-a52f-af039bcf1853" providerId="ADAL" clId="{AF6D4CCC-59E3-4CF3-A5D4-EB88B511278F}" dt="2023-09-17T16:17:00.211" v="2739" actId="164"/>
          <ac:picMkLst>
            <pc:docMk/>
            <pc:sldMk cId="1975393570" sldId="314"/>
            <ac:picMk id="28" creationId="{99D2BE01-0F5C-44BD-AA4E-7B16320F2E65}"/>
          </ac:picMkLst>
        </pc:picChg>
        <pc:picChg chg="add mod ord modCrop">
          <ac:chgData name="Gnanvo, Kondo (kg6cq)" userId="cf2a00cd-5d4a-477d-a52f-af039bcf1853" providerId="ADAL" clId="{AF6D4CCC-59E3-4CF3-A5D4-EB88B511278F}" dt="2023-09-17T23:21:44.600" v="4865" actId="12788"/>
          <ac:picMkLst>
            <pc:docMk/>
            <pc:sldMk cId="1975393570" sldId="314"/>
            <ac:picMk id="29" creationId="{E98C0712-F861-4496-9F3B-98C9D8C6D5AB}"/>
          </ac:picMkLst>
        </pc:picChg>
        <pc:cxnChg chg="add del">
          <ac:chgData name="Gnanvo, Kondo (kg6cq)" userId="cf2a00cd-5d4a-477d-a52f-af039bcf1853" providerId="ADAL" clId="{AF6D4CCC-59E3-4CF3-A5D4-EB88B511278F}" dt="2023-09-17T16:15:03.968" v="2713" actId="478"/>
          <ac:cxnSpMkLst>
            <pc:docMk/>
            <pc:sldMk cId="1975393570" sldId="314"/>
            <ac:cxnSpMk id="4" creationId="{E1A7BC7A-2EC3-4416-9CE0-F1BCE3AC0A04}"/>
          </ac:cxnSpMkLst>
        </pc:cxnChg>
        <pc:cxnChg chg="add del mod">
          <ac:chgData name="Gnanvo, Kondo (kg6cq)" userId="cf2a00cd-5d4a-477d-a52f-af039bcf1853" providerId="ADAL" clId="{AF6D4CCC-59E3-4CF3-A5D4-EB88B511278F}" dt="2023-09-17T16:03:45.878" v="2422" actId="478"/>
          <ac:cxnSpMkLst>
            <pc:docMk/>
            <pc:sldMk cId="1975393570" sldId="314"/>
            <ac:cxnSpMk id="30" creationId="{E473A735-9DF1-484B-911D-EC49EB42B27D}"/>
          </ac:cxnSpMkLst>
        </pc:cxnChg>
      </pc:sldChg>
      <pc:sldChg chg="addSp delSp modSp add mod ord">
        <pc:chgData name="Gnanvo, Kondo (kg6cq)" userId="cf2a00cd-5d4a-477d-a52f-af039bcf1853" providerId="ADAL" clId="{AF6D4CCC-59E3-4CF3-A5D4-EB88B511278F}" dt="2023-09-17T23:29:11.056" v="5073" actId="554"/>
        <pc:sldMkLst>
          <pc:docMk/>
          <pc:sldMk cId="4012562824" sldId="315"/>
        </pc:sldMkLst>
        <pc:spChg chg="del mod">
          <ac:chgData name="Gnanvo, Kondo (kg6cq)" userId="cf2a00cd-5d4a-477d-a52f-af039bcf1853" providerId="ADAL" clId="{AF6D4CCC-59E3-4CF3-A5D4-EB88B511278F}" dt="2023-09-17T17:09:26.422" v="3637" actId="478"/>
          <ac:spMkLst>
            <pc:docMk/>
            <pc:sldMk cId="4012562824" sldId="315"/>
            <ac:spMk id="6" creationId="{FAD971CE-8325-4072-941C-9CE28F9A3FD4}"/>
          </ac:spMkLst>
        </pc:spChg>
        <pc:spChg chg="mod">
          <ac:chgData name="Gnanvo, Kondo (kg6cq)" userId="cf2a00cd-5d4a-477d-a52f-af039bcf1853" providerId="ADAL" clId="{AF6D4CCC-59E3-4CF3-A5D4-EB88B511278F}" dt="2023-09-17T16:29:18.110" v="2920" actId="1038"/>
          <ac:spMkLst>
            <pc:docMk/>
            <pc:sldMk cId="4012562824" sldId="315"/>
            <ac:spMk id="10" creationId="{741E2580-7089-45E3-8C65-94B3D6B52321}"/>
          </ac:spMkLst>
        </pc:spChg>
        <pc:spChg chg="mod">
          <ac:chgData name="Gnanvo, Kondo (kg6cq)" userId="cf2a00cd-5d4a-477d-a52f-af039bcf1853" providerId="ADAL" clId="{AF6D4CCC-59E3-4CF3-A5D4-EB88B511278F}" dt="2023-09-17T16:28:49.298" v="2874" actId="20577"/>
          <ac:spMkLst>
            <pc:docMk/>
            <pc:sldMk cId="4012562824" sldId="315"/>
            <ac:spMk id="12" creationId="{B9E5A03E-528C-4736-9682-BA9CF0D95212}"/>
          </ac:spMkLst>
        </pc:spChg>
        <pc:spChg chg="mod">
          <ac:chgData name="Gnanvo, Kondo (kg6cq)" userId="cf2a00cd-5d4a-477d-a52f-af039bcf1853" providerId="ADAL" clId="{AF6D4CCC-59E3-4CF3-A5D4-EB88B511278F}" dt="2023-09-17T22:56:29.110" v="4410" actId="20577"/>
          <ac:spMkLst>
            <pc:docMk/>
            <pc:sldMk cId="4012562824" sldId="315"/>
            <ac:spMk id="13" creationId="{EE02BB09-686A-440F-886C-2F50A18089EC}"/>
          </ac:spMkLst>
        </pc:spChg>
        <pc:spChg chg="mod">
          <ac:chgData name="Gnanvo, Kondo (kg6cq)" userId="cf2a00cd-5d4a-477d-a52f-af039bcf1853" providerId="ADAL" clId="{AF6D4CCC-59E3-4CF3-A5D4-EB88B511278F}" dt="2023-09-17T16:29:07.941" v="2883" actId="1035"/>
          <ac:spMkLst>
            <pc:docMk/>
            <pc:sldMk cId="4012562824" sldId="315"/>
            <ac:spMk id="15" creationId="{841F045B-5168-4BBB-A6AF-6F69D58EEE51}"/>
          </ac:spMkLst>
        </pc:spChg>
        <pc:spChg chg="mod">
          <ac:chgData name="Gnanvo, Kondo (kg6cq)" userId="cf2a00cd-5d4a-477d-a52f-af039bcf1853" providerId="ADAL" clId="{AF6D4CCC-59E3-4CF3-A5D4-EB88B511278F}" dt="2023-09-17T23:29:11.056" v="5073" actId="554"/>
          <ac:spMkLst>
            <pc:docMk/>
            <pc:sldMk cId="4012562824" sldId="315"/>
            <ac:spMk id="17" creationId="{ED79C947-8777-4C4F-974E-D1A75886D1B9}"/>
          </ac:spMkLst>
        </pc:spChg>
        <pc:spChg chg="add mod">
          <ac:chgData name="Gnanvo, Kondo (kg6cq)" userId="cf2a00cd-5d4a-477d-a52f-af039bcf1853" providerId="ADAL" clId="{AF6D4CCC-59E3-4CF3-A5D4-EB88B511278F}" dt="2023-09-17T23:29:11.056" v="5073" actId="554"/>
          <ac:spMkLst>
            <pc:docMk/>
            <pc:sldMk cId="4012562824" sldId="315"/>
            <ac:spMk id="28" creationId="{5956EC66-6837-489E-B8FD-220F83EBBB82}"/>
          </ac:spMkLst>
        </pc:spChg>
        <pc:spChg chg="mod">
          <ac:chgData name="Gnanvo, Kondo (kg6cq)" userId="cf2a00cd-5d4a-477d-a52f-af039bcf1853" providerId="ADAL" clId="{AF6D4CCC-59E3-4CF3-A5D4-EB88B511278F}" dt="2023-09-17T16:05:18.627" v="2461" actId="6549"/>
          <ac:spMkLst>
            <pc:docMk/>
            <pc:sldMk cId="4012562824" sldId="315"/>
            <ac:spMk id="285" creationId="{00000000-0000-0000-0000-000000000000}"/>
          </ac:spMkLst>
        </pc:spChg>
        <pc:grpChg chg="mod">
          <ac:chgData name="Gnanvo, Kondo (kg6cq)" userId="cf2a00cd-5d4a-477d-a52f-af039bcf1853" providerId="ADAL" clId="{AF6D4CCC-59E3-4CF3-A5D4-EB88B511278F}" dt="2023-09-17T22:55:30.315" v="4401" actId="12788"/>
          <ac:grpSpMkLst>
            <pc:docMk/>
            <pc:sldMk cId="4012562824" sldId="315"/>
            <ac:grpSpMk id="7" creationId="{72FC23E7-228E-41F4-AEE5-504153C211DA}"/>
          </ac:grpSpMkLst>
        </pc:grpChg>
        <pc:grpChg chg="mod">
          <ac:chgData name="Gnanvo, Kondo (kg6cq)" userId="cf2a00cd-5d4a-477d-a52f-af039bcf1853" providerId="ADAL" clId="{AF6D4CCC-59E3-4CF3-A5D4-EB88B511278F}" dt="2023-09-17T22:55:36.678" v="4402" actId="12788"/>
          <ac:grpSpMkLst>
            <pc:docMk/>
            <pc:sldMk cId="4012562824" sldId="315"/>
            <ac:grpSpMk id="18" creationId="{9AE8868F-9BEF-4EF9-94F7-68D6F04D1D9C}"/>
          </ac:grpSpMkLst>
        </pc:grpChg>
        <pc:cxnChg chg="mod">
          <ac:chgData name="Gnanvo, Kondo (kg6cq)" userId="cf2a00cd-5d4a-477d-a52f-af039bcf1853" providerId="ADAL" clId="{AF6D4CCC-59E3-4CF3-A5D4-EB88B511278F}" dt="2023-09-17T16:29:28.006" v="2969" actId="1037"/>
          <ac:cxnSpMkLst>
            <pc:docMk/>
            <pc:sldMk cId="4012562824" sldId="315"/>
            <ac:cxnSpMk id="9" creationId="{EC144394-248E-4C11-AD1B-1E4B44D1157C}"/>
          </ac:cxnSpMkLst>
        </pc:cxnChg>
      </pc:sldChg>
      <pc:sldChg chg="addSp delSp modSp add mod">
        <pc:chgData name="Gnanvo, Kondo (kg6cq)" userId="cf2a00cd-5d4a-477d-a52f-af039bcf1853" providerId="ADAL" clId="{AF6D4CCC-59E3-4CF3-A5D4-EB88B511278F}" dt="2023-09-17T23:31:20.134" v="5129" actId="14100"/>
        <pc:sldMkLst>
          <pc:docMk/>
          <pc:sldMk cId="4088917356" sldId="316"/>
        </pc:sldMkLst>
        <pc:spChg chg="del">
          <ac:chgData name="Gnanvo, Kondo (kg6cq)" userId="cf2a00cd-5d4a-477d-a52f-af039bcf1853" providerId="ADAL" clId="{AF6D4CCC-59E3-4CF3-A5D4-EB88B511278F}" dt="2023-09-17T16:34:23.788" v="3068" actId="478"/>
          <ac:spMkLst>
            <pc:docMk/>
            <pc:sldMk cId="4088917356" sldId="316"/>
            <ac:spMk id="23" creationId="{1967996E-F192-47C5-8272-5C22E8F86E45}"/>
          </ac:spMkLst>
        </pc:spChg>
        <pc:spChg chg="add mod">
          <ac:chgData name="Gnanvo, Kondo (kg6cq)" userId="cf2a00cd-5d4a-477d-a52f-af039bcf1853" providerId="ADAL" clId="{AF6D4CCC-59E3-4CF3-A5D4-EB88B511278F}" dt="2023-09-17T23:31:20.134" v="5129" actId="14100"/>
          <ac:spMkLst>
            <pc:docMk/>
            <pc:sldMk cId="4088917356" sldId="316"/>
            <ac:spMk id="24" creationId="{F234F1AD-04D9-424B-91F0-2313AF61F741}"/>
          </ac:spMkLst>
        </pc:spChg>
        <pc:spChg chg="del">
          <ac:chgData name="Gnanvo, Kondo (kg6cq)" userId="cf2a00cd-5d4a-477d-a52f-af039bcf1853" providerId="ADAL" clId="{AF6D4CCC-59E3-4CF3-A5D4-EB88B511278F}" dt="2023-09-17T16:34:30.114" v="3070" actId="478"/>
          <ac:spMkLst>
            <pc:docMk/>
            <pc:sldMk cId="4088917356" sldId="316"/>
            <ac:spMk id="62" creationId="{B0A82293-7CCA-4FD2-934D-CA4292E9BB0F}"/>
          </ac:spMkLst>
        </pc:spChg>
        <pc:spChg chg="mod">
          <ac:chgData name="Gnanvo, Kondo (kg6cq)" userId="cf2a00cd-5d4a-477d-a52f-af039bcf1853" providerId="ADAL" clId="{AF6D4CCC-59E3-4CF3-A5D4-EB88B511278F}" dt="2023-09-17T16:34:13.695" v="3067" actId="20577"/>
          <ac:spMkLst>
            <pc:docMk/>
            <pc:sldMk cId="4088917356" sldId="316"/>
            <ac:spMk id="285" creationId="{00000000-0000-0000-0000-000000000000}"/>
          </ac:spMkLst>
        </pc:spChg>
        <pc:grpChg chg="del mod">
          <ac:chgData name="Gnanvo, Kondo (kg6cq)" userId="cf2a00cd-5d4a-477d-a52f-af039bcf1853" providerId="ADAL" clId="{AF6D4CCC-59E3-4CF3-A5D4-EB88B511278F}" dt="2023-09-17T16:34:30.114" v="3070" actId="478"/>
          <ac:grpSpMkLst>
            <pc:docMk/>
            <pc:sldMk cId="4088917356" sldId="316"/>
            <ac:grpSpMk id="6" creationId="{0615E521-6A9A-4892-8870-E18144F8956E}"/>
          </ac:grpSpMkLst>
        </pc:grpChg>
        <pc:grpChg chg="del mod">
          <ac:chgData name="Gnanvo, Kondo (kg6cq)" userId="cf2a00cd-5d4a-477d-a52f-af039bcf1853" providerId="ADAL" clId="{AF6D4CCC-59E3-4CF3-A5D4-EB88B511278F}" dt="2023-09-17T16:34:30.114" v="3070" actId="478"/>
          <ac:grpSpMkLst>
            <pc:docMk/>
            <pc:sldMk cId="4088917356" sldId="316"/>
            <ac:grpSpMk id="7" creationId="{8C14ACC9-25F0-4AF4-9A6B-7CF027155999}"/>
          </ac:grpSpMkLst>
        </pc:grpChg>
      </pc:sldChg>
      <pc:sldChg chg="delSp modSp add mod">
        <pc:chgData name="Gnanvo, Kondo (kg6cq)" userId="cf2a00cd-5d4a-477d-a52f-af039bcf1853" providerId="ADAL" clId="{AF6D4CCC-59E3-4CF3-A5D4-EB88B511278F}" dt="2023-09-17T23:37:19.886" v="5190" actId="20577"/>
        <pc:sldMkLst>
          <pc:docMk/>
          <pc:sldMk cId="324580706" sldId="317"/>
        </pc:sldMkLst>
        <pc:spChg chg="mod">
          <ac:chgData name="Gnanvo, Kondo (kg6cq)" userId="cf2a00cd-5d4a-477d-a52f-af039bcf1853" providerId="ADAL" clId="{AF6D4CCC-59E3-4CF3-A5D4-EB88B511278F}" dt="2023-09-17T23:37:19.886" v="5190" actId="20577"/>
          <ac:spMkLst>
            <pc:docMk/>
            <pc:sldMk cId="324580706" sldId="317"/>
            <ac:spMk id="6" creationId="{37264A37-02EB-4CF7-AF84-0933D5318058}"/>
          </ac:spMkLst>
        </pc:spChg>
        <pc:spChg chg="mod">
          <ac:chgData name="Gnanvo, Kondo (kg6cq)" userId="cf2a00cd-5d4a-477d-a52f-af039bcf1853" providerId="ADAL" clId="{AF6D4CCC-59E3-4CF3-A5D4-EB88B511278F}" dt="2023-09-17T16:57:25.786" v="3431" actId="113"/>
          <ac:spMkLst>
            <pc:docMk/>
            <pc:sldMk cId="324580706" sldId="317"/>
            <ac:spMk id="285" creationId="{00000000-0000-0000-0000-000000000000}"/>
          </ac:spMkLst>
        </pc:spChg>
        <pc:graphicFrameChg chg="del">
          <ac:chgData name="Gnanvo, Kondo (kg6cq)" userId="cf2a00cd-5d4a-477d-a52f-af039bcf1853" providerId="ADAL" clId="{AF6D4CCC-59E3-4CF3-A5D4-EB88B511278F}" dt="2023-09-17T16:51:36.840" v="3126" actId="478"/>
          <ac:graphicFrameMkLst>
            <pc:docMk/>
            <pc:sldMk cId="324580706" sldId="317"/>
            <ac:graphicFrameMk id="3" creationId="{20CEC11E-FB4C-4A25-890E-E77F1BDC6BD5}"/>
          </ac:graphicFrameMkLst>
        </pc:graphicFrameChg>
      </pc:sldChg>
    </pc:docChg>
  </pc:docChgLst>
  <pc:docChgLst>
    <pc:chgData name="Gnanvo, Kondo (kg6cq)" userId="cf2a00cd-5d4a-477d-a52f-af039bcf1853" providerId="ADAL" clId="{405811B5-6168-418D-AE8D-55361AF0430C}"/>
    <pc:docChg chg="modSld">
      <pc:chgData name="Gnanvo, Kondo (kg6cq)" userId="cf2a00cd-5d4a-477d-a52f-af039bcf1853" providerId="ADAL" clId="{405811B5-6168-418D-AE8D-55361AF0430C}" dt="2023-01-09T13:55:22.408" v="68" actId="1076"/>
      <pc:docMkLst>
        <pc:docMk/>
      </pc:docMkLst>
      <pc:sldChg chg="modSp mod">
        <pc:chgData name="Gnanvo, Kondo (kg6cq)" userId="cf2a00cd-5d4a-477d-a52f-af039bcf1853" providerId="ADAL" clId="{405811B5-6168-418D-AE8D-55361AF0430C}" dt="2023-01-09T13:55:22.408" v="68" actId="1076"/>
        <pc:sldMkLst>
          <pc:docMk/>
          <pc:sldMk cId="1027279277" sldId="275"/>
        </pc:sldMkLst>
        <pc:spChg chg="mod">
          <ac:chgData name="Gnanvo, Kondo (kg6cq)" userId="cf2a00cd-5d4a-477d-a52f-af039bcf1853" providerId="ADAL" clId="{405811B5-6168-418D-AE8D-55361AF0430C}" dt="2023-01-09T13:52:12.550" v="64" actId="1076"/>
          <ac:spMkLst>
            <pc:docMk/>
            <pc:sldMk cId="1027279277" sldId="275"/>
            <ac:spMk id="10" creationId="{87282BDC-5DE1-4E12-BDDA-226E27F537A9}"/>
          </ac:spMkLst>
        </pc:spChg>
        <pc:spChg chg="mod">
          <ac:chgData name="Gnanvo, Kondo (kg6cq)" userId="cf2a00cd-5d4a-477d-a52f-af039bcf1853" providerId="ADAL" clId="{405811B5-6168-418D-AE8D-55361AF0430C}" dt="2023-01-09T13:52:07.664" v="63" actId="1037"/>
          <ac:spMkLst>
            <pc:docMk/>
            <pc:sldMk cId="1027279277" sldId="275"/>
            <ac:spMk id="12" creationId="{0F60671C-E424-9A43-ACE7-9D1AF3A86BEC}"/>
          </ac:spMkLst>
        </pc:spChg>
        <pc:spChg chg="mod">
          <ac:chgData name="Gnanvo, Kondo (kg6cq)" userId="cf2a00cd-5d4a-477d-a52f-af039bcf1853" providerId="ADAL" clId="{405811B5-6168-418D-AE8D-55361AF0430C}" dt="2023-01-09T13:55:22.408" v="68" actId="1076"/>
          <ac:spMkLst>
            <pc:docMk/>
            <pc:sldMk cId="1027279277" sldId="275"/>
            <ac:spMk id="14" creationId="{D0C7460B-D4C8-854A-9443-8BFD3D4002E5}"/>
          </ac:spMkLst>
        </pc:spChg>
        <pc:spChg chg="mod">
          <ac:chgData name="Gnanvo, Kondo (kg6cq)" userId="cf2a00cd-5d4a-477d-a52f-af039bcf1853" providerId="ADAL" clId="{405811B5-6168-418D-AE8D-55361AF0430C}" dt="2023-01-09T13:51:26.773" v="30" actId="1036"/>
          <ac:spMkLst>
            <pc:docMk/>
            <pc:sldMk cId="1027279277" sldId="275"/>
            <ac:spMk id="15" creationId="{0A217FD7-873E-8A4A-BDD3-16642AE12DC8}"/>
          </ac:spMkLst>
        </pc:spChg>
        <pc:spChg chg="mod">
          <ac:chgData name="Gnanvo, Kondo (kg6cq)" userId="cf2a00cd-5d4a-477d-a52f-af039bcf1853" providerId="ADAL" clId="{405811B5-6168-418D-AE8D-55361AF0430C}" dt="2023-01-09T13:55:09.558" v="65" actId="1076"/>
          <ac:spMkLst>
            <pc:docMk/>
            <pc:sldMk cId="1027279277" sldId="275"/>
            <ac:spMk id="16" creationId="{9C92DAC4-2732-2E4C-8C2C-26749544CC5D}"/>
          </ac:spMkLst>
        </pc:spChg>
        <pc:grpChg chg="mod">
          <ac:chgData name="Gnanvo, Kondo (kg6cq)" userId="cf2a00cd-5d4a-477d-a52f-af039bcf1853" providerId="ADAL" clId="{405811B5-6168-418D-AE8D-55361AF0430C}" dt="2023-01-09T13:51:19.213" v="21" actId="1035"/>
          <ac:grpSpMkLst>
            <pc:docMk/>
            <pc:sldMk cId="1027279277" sldId="275"/>
            <ac:grpSpMk id="8" creationId="{1EA27508-FA86-4A0D-B9CB-92B83DA762E7}"/>
          </ac:grpSpMkLst>
        </pc:grpChg>
        <pc:grpChg chg="mod">
          <ac:chgData name="Gnanvo, Kondo (kg6cq)" userId="cf2a00cd-5d4a-477d-a52f-af039bcf1853" providerId="ADAL" clId="{405811B5-6168-418D-AE8D-55361AF0430C}" dt="2023-01-09T13:55:13.327" v="66" actId="1076"/>
          <ac:grpSpMkLst>
            <pc:docMk/>
            <pc:sldMk cId="1027279277" sldId="275"/>
            <ac:grpSpMk id="21" creationId="{456F3775-F103-426F-8B08-00C5E15469BF}"/>
          </ac:grpSpMkLst>
        </pc:grpChg>
        <pc:picChg chg="mod">
          <ac:chgData name="Gnanvo, Kondo (kg6cq)" userId="cf2a00cd-5d4a-477d-a52f-af039bcf1853" providerId="ADAL" clId="{405811B5-6168-418D-AE8D-55361AF0430C}" dt="2023-01-09T13:55:17.722" v="67" actId="1076"/>
          <ac:picMkLst>
            <pc:docMk/>
            <pc:sldMk cId="1027279277" sldId="275"/>
            <ac:picMk id="9" creationId="{8CA42E22-2679-5842-88E9-7A3D65B6C40B}"/>
          </ac:picMkLst>
        </pc:picChg>
        <pc:picChg chg="mod">
          <ac:chgData name="Gnanvo, Kondo (kg6cq)" userId="cf2a00cd-5d4a-477d-a52f-af039bcf1853" providerId="ADAL" clId="{405811B5-6168-418D-AE8D-55361AF0430C}" dt="2023-01-09T13:52:07.664" v="63" actId="1037"/>
          <ac:picMkLst>
            <pc:docMk/>
            <pc:sldMk cId="1027279277" sldId="275"/>
            <ac:picMk id="11" creationId="{DAB9648A-C93A-CD4D-AEC9-83A36E342E09}"/>
          </ac:picMkLst>
        </pc:picChg>
      </pc:sldChg>
    </pc:docChg>
  </pc:docChgLst>
  <pc:docChgLst>
    <pc:chgData name="Kondo" userId="cf2a00cd-5d4a-477d-a52f-af039bcf1853" providerId="ADAL" clId="{A6106626-6B58-4A6D-ADA6-31816F302BE3}"/>
    <pc:docChg chg="undo custSel addSld delSld modSld sldOrd">
      <pc:chgData name="Kondo" userId="cf2a00cd-5d4a-477d-a52f-af039bcf1853" providerId="ADAL" clId="{A6106626-6B58-4A6D-ADA6-31816F302BE3}" dt="2023-08-13T22:39:02.413" v="4782"/>
      <pc:docMkLst>
        <pc:docMk/>
      </pc:docMkLst>
      <pc:sldChg chg="modSp mod">
        <pc:chgData name="Kondo" userId="cf2a00cd-5d4a-477d-a52f-af039bcf1853" providerId="ADAL" clId="{A6106626-6B58-4A6D-ADA6-31816F302BE3}" dt="2023-08-13T16:00:41.697" v="308" actId="113"/>
        <pc:sldMkLst>
          <pc:docMk/>
          <pc:sldMk cId="2977968622" sldId="267"/>
        </pc:sldMkLst>
        <pc:spChg chg="mod">
          <ac:chgData name="Kondo" userId="cf2a00cd-5d4a-477d-a52f-af039bcf1853" providerId="ADAL" clId="{A6106626-6B58-4A6D-ADA6-31816F302BE3}" dt="2023-08-13T16:00:41.697" v="308" actId="113"/>
          <ac:spMkLst>
            <pc:docMk/>
            <pc:sldMk cId="2977968622" sldId="267"/>
            <ac:spMk id="3" creationId="{0A2C4BAE-92E8-4B8E-B7BB-49ABC6AB467A}"/>
          </ac:spMkLst>
        </pc:spChg>
      </pc:sldChg>
      <pc:sldChg chg="modSp mod">
        <pc:chgData name="Kondo" userId="cf2a00cd-5d4a-477d-a52f-af039bcf1853" providerId="ADAL" clId="{A6106626-6B58-4A6D-ADA6-31816F302BE3}" dt="2023-08-13T16:07:11.707" v="398" actId="207"/>
        <pc:sldMkLst>
          <pc:docMk/>
          <pc:sldMk cId="2355831635" sldId="268"/>
        </pc:sldMkLst>
        <pc:spChg chg="mod">
          <ac:chgData name="Kondo" userId="cf2a00cd-5d4a-477d-a52f-af039bcf1853" providerId="ADAL" clId="{A6106626-6B58-4A6D-ADA6-31816F302BE3}" dt="2023-08-13T16:07:11.707" v="398" actId="207"/>
          <ac:spMkLst>
            <pc:docMk/>
            <pc:sldMk cId="2355831635" sldId="268"/>
            <ac:spMk id="6" creationId="{AF86FAF7-CF2F-4CE6-93D9-C7446B7F6534}"/>
          </ac:spMkLst>
        </pc:spChg>
        <pc:spChg chg="mod">
          <ac:chgData name="Kondo" userId="cf2a00cd-5d4a-477d-a52f-af039bcf1853" providerId="ADAL" clId="{A6106626-6B58-4A6D-ADA6-31816F302BE3}" dt="2023-08-13T16:06:05.028" v="389" actId="1035"/>
          <ac:spMkLst>
            <pc:docMk/>
            <pc:sldMk cId="2355831635" sldId="268"/>
            <ac:spMk id="7" creationId="{77BB94F0-E9FB-47F3-996D-D377C03E94FA}"/>
          </ac:spMkLst>
        </pc:spChg>
        <pc:spChg chg="mod">
          <ac:chgData name="Kondo" userId="cf2a00cd-5d4a-477d-a52f-af039bcf1853" providerId="ADAL" clId="{A6106626-6B58-4A6D-ADA6-31816F302BE3}" dt="2023-08-13T16:00:35.072" v="307" actId="404"/>
          <ac:spMkLst>
            <pc:docMk/>
            <pc:sldMk cId="2355831635" sldId="268"/>
            <ac:spMk id="285" creationId="{00000000-0000-0000-0000-000000000000}"/>
          </ac:spMkLst>
        </pc:spChg>
      </pc:sldChg>
      <pc:sldChg chg="modSp mod ord">
        <pc:chgData name="Kondo" userId="cf2a00cd-5d4a-477d-a52f-af039bcf1853" providerId="ADAL" clId="{A6106626-6B58-4A6D-ADA6-31816F302BE3}" dt="2023-08-13T16:33:37.844" v="1742"/>
        <pc:sldMkLst>
          <pc:docMk/>
          <pc:sldMk cId="1440803499" sldId="270"/>
        </pc:sldMkLst>
        <pc:spChg chg="mod">
          <ac:chgData name="Kondo" userId="cf2a00cd-5d4a-477d-a52f-af039bcf1853" providerId="ADAL" clId="{A6106626-6B58-4A6D-ADA6-31816F302BE3}" dt="2023-08-13T16:00:21.657" v="305" actId="404"/>
          <ac:spMkLst>
            <pc:docMk/>
            <pc:sldMk cId="1440803499" sldId="270"/>
            <ac:spMk id="285" creationId="{00000000-0000-0000-0000-000000000000}"/>
          </ac:spMkLst>
        </pc:spChg>
      </pc:sldChg>
      <pc:sldChg chg="modSp mod">
        <pc:chgData name="Kondo" userId="cf2a00cd-5d4a-477d-a52f-af039bcf1853" providerId="ADAL" clId="{A6106626-6B58-4A6D-ADA6-31816F302BE3}" dt="2023-08-13T16:00:26.998" v="306" actId="404"/>
        <pc:sldMkLst>
          <pc:docMk/>
          <pc:sldMk cId="1310968722" sldId="294"/>
        </pc:sldMkLst>
        <pc:spChg chg="mod">
          <ac:chgData name="Kondo" userId="cf2a00cd-5d4a-477d-a52f-af039bcf1853" providerId="ADAL" clId="{A6106626-6B58-4A6D-ADA6-31816F302BE3}" dt="2023-08-13T16:00:26.998" v="306" actId="404"/>
          <ac:spMkLst>
            <pc:docMk/>
            <pc:sldMk cId="1310968722" sldId="294"/>
            <ac:spMk id="285" creationId="{00000000-0000-0000-0000-000000000000}"/>
          </ac:spMkLst>
        </pc:spChg>
      </pc:sldChg>
      <pc:sldChg chg="addSp modSp mod">
        <pc:chgData name="Kondo" userId="cf2a00cd-5d4a-477d-a52f-af039bcf1853" providerId="ADAL" clId="{A6106626-6B58-4A6D-ADA6-31816F302BE3}" dt="2023-08-13T22:15:19.224" v="4776"/>
        <pc:sldMkLst>
          <pc:docMk/>
          <pc:sldMk cId="1205316015" sldId="295"/>
        </pc:sldMkLst>
        <pc:spChg chg="mod">
          <ac:chgData name="Kondo" userId="cf2a00cd-5d4a-477d-a52f-af039bcf1853" providerId="ADAL" clId="{A6106626-6B58-4A6D-ADA6-31816F302BE3}" dt="2023-08-13T16:07:29.003" v="404" actId="20577"/>
          <ac:spMkLst>
            <pc:docMk/>
            <pc:sldMk cId="1205316015" sldId="295"/>
            <ac:spMk id="18" creationId="{771C8703-EEF8-4960-A609-596B15D9C326}"/>
          </ac:spMkLst>
        </pc:spChg>
        <pc:spChg chg="mod">
          <ac:chgData name="Kondo" userId="cf2a00cd-5d4a-477d-a52f-af039bcf1853" providerId="ADAL" clId="{A6106626-6B58-4A6D-ADA6-31816F302BE3}" dt="2023-08-13T16:07:48.324" v="405"/>
          <ac:spMkLst>
            <pc:docMk/>
            <pc:sldMk cId="1205316015" sldId="295"/>
            <ac:spMk id="95" creationId="{4D43C764-F324-4B9E-8E5E-00455FC09CB3}"/>
          </ac:spMkLst>
        </pc:spChg>
        <pc:spChg chg="add">
          <ac:chgData name="Kondo" userId="cf2a00cd-5d4a-477d-a52f-af039bcf1853" providerId="ADAL" clId="{A6106626-6B58-4A6D-ADA6-31816F302BE3}" dt="2023-08-13T22:11:28.447" v="4775"/>
          <ac:spMkLst>
            <pc:docMk/>
            <pc:sldMk cId="1205316015" sldId="295"/>
            <ac:spMk id="96" creationId="{979EEF42-853C-407D-A0C7-703C1D9D5A4E}"/>
          </ac:spMkLst>
        </pc:spChg>
        <pc:spChg chg="add">
          <ac:chgData name="Kondo" userId="cf2a00cd-5d4a-477d-a52f-af039bcf1853" providerId="ADAL" clId="{A6106626-6B58-4A6D-ADA6-31816F302BE3}" dt="2023-08-13T22:15:19.224" v="4776"/>
          <ac:spMkLst>
            <pc:docMk/>
            <pc:sldMk cId="1205316015" sldId="295"/>
            <ac:spMk id="98" creationId="{F8225243-52B8-465A-9A2D-750C5DFCD8A8}"/>
          </ac:spMkLst>
        </pc:spChg>
        <pc:spChg chg="mod">
          <ac:chgData name="Kondo" userId="cf2a00cd-5d4a-477d-a52f-af039bcf1853" providerId="ADAL" clId="{A6106626-6B58-4A6D-ADA6-31816F302BE3}" dt="2023-08-13T16:00:15.821" v="304" actId="404"/>
          <ac:spMkLst>
            <pc:docMk/>
            <pc:sldMk cId="1205316015" sldId="295"/>
            <ac:spMk id="285" creationId="{00000000-0000-0000-0000-000000000000}"/>
          </ac:spMkLst>
        </pc:spChg>
        <pc:cxnChg chg="add">
          <ac:chgData name="Kondo" userId="cf2a00cd-5d4a-477d-a52f-af039bcf1853" providerId="ADAL" clId="{A6106626-6B58-4A6D-ADA6-31816F302BE3}" dt="2023-08-13T22:11:18.195" v="4774"/>
          <ac:cxnSpMkLst>
            <pc:docMk/>
            <pc:sldMk cId="1205316015" sldId="295"/>
            <ac:cxnSpMk id="73" creationId="{27E32CE3-ACCC-4455-95C9-54E6C4FE1605}"/>
          </ac:cxnSpMkLst>
        </pc:cxnChg>
        <pc:cxnChg chg="add">
          <ac:chgData name="Kondo" userId="cf2a00cd-5d4a-477d-a52f-af039bcf1853" providerId="ADAL" clId="{A6106626-6B58-4A6D-ADA6-31816F302BE3}" dt="2023-08-13T22:15:19.224" v="4776"/>
          <ac:cxnSpMkLst>
            <pc:docMk/>
            <pc:sldMk cId="1205316015" sldId="295"/>
            <ac:cxnSpMk id="97" creationId="{8ECF1992-BD8A-482F-ACAF-896CF7E919CE}"/>
          </ac:cxnSpMkLst>
        </pc:cxnChg>
      </pc:sldChg>
      <pc:sldChg chg="modSp mod">
        <pc:chgData name="Kondo" userId="cf2a00cd-5d4a-477d-a52f-af039bcf1853" providerId="ADAL" clId="{A6106626-6B58-4A6D-ADA6-31816F302BE3}" dt="2023-08-13T16:07:57.615" v="407"/>
        <pc:sldMkLst>
          <pc:docMk/>
          <pc:sldMk cId="3914713575" sldId="296"/>
        </pc:sldMkLst>
        <pc:spChg chg="mod">
          <ac:chgData name="Kondo" userId="cf2a00cd-5d4a-477d-a52f-af039bcf1853" providerId="ADAL" clId="{A6106626-6B58-4A6D-ADA6-31816F302BE3}" dt="2023-08-13T16:07:57.615" v="407"/>
          <ac:spMkLst>
            <pc:docMk/>
            <pc:sldMk cId="3914713575" sldId="296"/>
            <ac:spMk id="73" creationId="{A8196EE1-A1D3-42D2-990F-B305690225A6}"/>
          </ac:spMkLst>
        </pc:spChg>
        <pc:spChg chg="mod">
          <ac:chgData name="Kondo" userId="cf2a00cd-5d4a-477d-a52f-af039bcf1853" providerId="ADAL" clId="{A6106626-6B58-4A6D-ADA6-31816F302BE3}" dt="2023-08-13T16:07:53.803" v="406"/>
          <ac:spMkLst>
            <pc:docMk/>
            <pc:sldMk cId="3914713575" sldId="296"/>
            <ac:spMk id="96" creationId="{B1B2BB2E-E49E-41BA-9E27-A06AC2306EA9}"/>
          </ac:spMkLst>
        </pc:spChg>
        <pc:spChg chg="mod">
          <ac:chgData name="Kondo" userId="cf2a00cd-5d4a-477d-a52f-af039bcf1853" providerId="ADAL" clId="{A6106626-6B58-4A6D-ADA6-31816F302BE3}" dt="2023-08-13T16:00:11.153" v="303" actId="404"/>
          <ac:spMkLst>
            <pc:docMk/>
            <pc:sldMk cId="3914713575" sldId="296"/>
            <ac:spMk id="285" creationId="{00000000-0000-0000-0000-000000000000}"/>
          </ac:spMkLst>
        </pc:spChg>
      </pc:sldChg>
      <pc:sldChg chg="modSp del mod">
        <pc:chgData name="Kondo" userId="cf2a00cd-5d4a-477d-a52f-af039bcf1853" providerId="ADAL" clId="{A6106626-6B58-4A6D-ADA6-31816F302BE3}" dt="2023-08-13T16:46:16.784" v="2078" actId="47"/>
        <pc:sldMkLst>
          <pc:docMk/>
          <pc:sldMk cId="303995328" sldId="297"/>
        </pc:sldMkLst>
        <pc:spChg chg="mod">
          <ac:chgData name="Kondo" userId="cf2a00cd-5d4a-477d-a52f-af039bcf1853" providerId="ADAL" clId="{A6106626-6B58-4A6D-ADA6-31816F302BE3}" dt="2023-08-13T16:42:38.397" v="1875" actId="113"/>
          <ac:spMkLst>
            <pc:docMk/>
            <pc:sldMk cId="303995328" sldId="297"/>
            <ac:spMk id="38" creationId="{254DA472-45EC-4C14-B81C-98C3A4B780A2}"/>
          </ac:spMkLst>
        </pc:spChg>
        <pc:spChg chg="mod">
          <ac:chgData name="Kondo" userId="cf2a00cd-5d4a-477d-a52f-af039bcf1853" providerId="ADAL" clId="{A6106626-6B58-4A6D-ADA6-31816F302BE3}" dt="2023-08-13T16:43:15.423" v="1919" actId="20577"/>
          <ac:spMkLst>
            <pc:docMk/>
            <pc:sldMk cId="303995328" sldId="297"/>
            <ac:spMk id="285" creationId="{00000000-0000-0000-0000-000000000000}"/>
          </ac:spMkLst>
        </pc:spChg>
      </pc:sldChg>
      <pc:sldChg chg="modSp del mod">
        <pc:chgData name="Kondo" userId="cf2a00cd-5d4a-477d-a52f-af039bcf1853" providerId="ADAL" clId="{A6106626-6B58-4A6D-ADA6-31816F302BE3}" dt="2023-08-13T16:22:39.993" v="1233" actId="47"/>
        <pc:sldMkLst>
          <pc:docMk/>
          <pc:sldMk cId="2188167071" sldId="298"/>
        </pc:sldMkLst>
        <pc:grpChg chg="mod">
          <ac:chgData name="Kondo" userId="cf2a00cd-5d4a-477d-a52f-af039bcf1853" providerId="ADAL" clId="{A6106626-6B58-4A6D-ADA6-31816F302BE3}" dt="2023-08-13T15:57:36.706" v="269" actId="14100"/>
          <ac:grpSpMkLst>
            <pc:docMk/>
            <pc:sldMk cId="2188167071" sldId="298"/>
            <ac:grpSpMk id="3" creationId="{1F4F6603-FEFE-49E7-B1B4-96C4EA23808B}"/>
          </ac:grpSpMkLst>
        </pc:grpChg>
      </pc:sldChg>
      <pc:sldChg chg="addSp delSp modSp mod">
        <pc:chgData name="Kondo" userId="cf2a00cd-5d4a-477d-a52f-af039bcf1853" providerId="ADAL" clId="{A6106626-6B58-4A6D-ADA6-31816F302BE3}" dt="2023-08-13T17:17:35.624" v="2892" actId="20577"/>
        <pc:sldMkLst>
          <pc:docMk/>
          <pc:sldMk cId="2776290103" sldId="299"/>
        </pc:sldMkLst>
        <pc:spChg chg="add del mod">
          <ac:chgData name="Kondo" userId="cf2a00cd-5d4a-477d-a52f-af039bcf1853" providerId="ADAL" clId="{A6106626-6B58-4A6D-ADA6-31816F302BE3}" dt="2023-08-13T17:05:46.006" v="2532" actId="478"/>
          <ac:spMkLst>
            <pc:docMk/>
            <pc:sldMk cId="2776290103" sldId="299"/>
            <ac:spMk id="3" creationId="{53FB976F-F13F-40C6-96C0-7F173C4C9477}"/>
          </ac:spMkLst>
        </pc:spChg>
        <pc:spChg chg="add del mod">
          <ac:chgData name="Kondo" userId="cf2a00cd-5d4a-477d-a52f-af039bcf1853" providerId="ADAL" clId="{A6106626-6B58-4A6D-ADA6-31816F302BE3}" dt="2023-08-13T17:05:42.465" v="2531" actId="478"/>
          <ac:spMkLst>
            <pc:docMk/>
            <pc:sldMk cId="2776290103" sldId="299"/>
            <ac:spMk id="59" creationId="{2EB7A84F-7533-4602-B281-45EE40B45D33}"/>
          </ac:spMkLst>
        </pc:spChg>
        <pc:spChg chg="add mod">
          <ac:chgData name="Kondo" userId="cf2a00cd-5d4a-477d-a52f-af039bcf1853" providerId="ADAL" clId="{A6106626-6B58-4A6D-ADA6-31816F302BE3}" dt="2023-08-13T17:02:12.838" v="2436" actId="1076"/>
          <ac:spMkLst>
            <pc:docMk/>
            <pc:sldMk cId="2776290103" sldId="299"/>
            <ac:spMk id="62" creationId="{B0A82293-7CCA-4FD2-934D-CA4292E9BB0F}"/>
          </ac:spMkLst>
        </pc:spChg>
        <pc:spChg chg="add">
          <ac:chgData name="Kondo" userId="cf2a00cd-5d4a-477d-a52f-af039bcf1853" providerId="ADAL" clId="{A6106626-6B58-4A6D-ADA6-31816F302BE3}" dt="2023-08-13T17:06:21.101" v="2533"/>
          <ac:spMkLst>
            <pc:docMk/>
            <pc:sldMk cId="2776290103" sldId="299"/>
            <ac:spMk id="63" creationId="{FAEC16C2-C027-43DA-943B-5417F2C27AA5}"/>
          </ac:spMkLst>
        </pc:spChg>
        <pc:spChg chg="add">
          <ac:chgData name="Kondo" userId="cf2a00cd-5d4a-477d-a52f-af039bcf1853" providerId="ADAL" clId="{A6106626-6B58-4A6D-ADA6-31816F302BE3}" dt="2023-08-13T17:06:21.101" v="2533"/>
          <ac:spMkLst>
            <pc:docMk/>
            <pc:sldMk cId="2776290103" sldId="299"/>
            <ac:spMk id="64" creationId="{95EDF6DE-8F56-45B2-B124-0E65BBE222EA}"/>
          </ac:spMkLst>
        </pc:spChg>
        <pc:spChg chg="add">
          <ac:chgData name="Kondo" userId="cf2a00cd-5d4a-477d-a52f-af039bcf1853" providerId="ADAL" clId="{A6106626-6B58-4A6D-ADA6-31816F302BE3}" dt="2023-08-13T17:06:21.101" v="2533"/>
          <ac:spMkLst>
            <pc:docMk/>
            <pc:sldMk cId="2776290103" sldId="299"/>
            <ac:spMk id="65" creationId="{746F9A48-6ADA-4F45-8442-7EFA4B6C39CD}"/>
          </ac:spMkLst>
        </pc:spChg>
        <pc:spChg chg="mod">
          <ac:chgData name="Kondo" userId="cf2a00cd-5d4a-477d-a52f-af039bcf1853" providerId="ADAL" clId="{A6106626-6B58-4A6D-ADA6-31816F302BE3}" dt="2023-08-13T17:17:35.624" v="2892" actId="20577"/>
          <ac:spMkLst>
            <pc:docMk/>
            <pc:sldMk cId="2776290103" sldId="299"/>
            <ac:spMk id="285" creationId="{00000000-0000-0000-0000-000000000000}"/>
          </ac:spMkLst>
        </pc:spChg>
        <pc:spChg chg="del mod">
          <ac:chgData name="Kondo" userId="cf2a00cd-5d4a-477d-a52f-af039bcf1853" providerId="ADAL" clId="{A6106626-6B58-4A6D-ADA6-31816F302BE3}" dt="2023-08-13T17:05:46.006" v="2532" actId="478"/>
          <ac:spMkLst>
            <pc:docMk/>
            <pc:sldMk cId="2776290103" sldId="299"/>
            <ac:spMk id="308" creationId="{CFCB5E42-8E96-4E74-A9F4-A7A5AF978F8A}"/>
          </ac:spMkLst>
        </pc:spChg>
        <pc:spChg chg="del">
          <ac:chgData name="Kondo" userId="cf2a00cd-5d4a-477d-a52f-af039bcf1853" providerId="ADAL" clId="{A6106626-6B58-4A6D-ADA6-31816F302BE3}" dt="2023-08-13T15:48:41.105" v="0" actId="478"/>
          <ac:spMkLst>
            <pc:docMk/>
            <pc:sldMk cId="2776290103" sldId="299"/>
            <ac:spMk id="309" creationId="{E9E3D0BE-2C5A-4D01-B273-1EB6EB1576E2}"/>
          </ac:spMkLst>
        </pc:spChg>
        <pc:spChg chg="del">
          <ac:chgData name="Kondo" userId="cf2a00cd-5d4a-477d-a52f-af039bcf1853" providerId="ADAL" clId="{A6106626-6B58-4A6D-ADA6-31816F302BE3}" dt="2023-08-13T15:48:41.105" v="0" actId="478"/>
          <ac:spMkLst>
            <pc:docMk/>
            <pc:sldMk cId="2776290103" sldId="299"/>
            <ac:spMk id="310" creationId="{9D589447-A50F-4C32-B779-B0E939E8BCD3}"/>
          </ac:spMkLst>
        </pc:spChg>
        <pc:spChg chg="del">
          <ac:chgData name="Kondo" userId="cf2a00cd-5d4a-477d-a52f-af039bcf1853" providerId="ADAL" clId="{A6106626-6B58-4A6D-ADA6-31816F302BE3}" dt="2023-08-13T15:48:41.105" v="0" actId="478"/>
          <ac:spMkLst>
            <pc:docMk/>
            <pc:sldMk cId="2776290103" sldId="299"/>
            <ac:spMk id="312" creationId="{BABEA8A9-6C53-410B-AB8E-CA08260E0511}"/>
          </ac:spMkLst>
        </pc:spChg>
        <pc:spChg chg="del">
          <ac:chgData name="Kondo" userId="cf2a00cd-5d4a-477d-a52f-af039bcf1853" providerId="ADAL" clId="{A6106626-6B58-4A6D-ADA6-31816F302BE3}" dt="2023-08-13T15:48:41.105" v="0" actId="478"/>
          <ac:spMkLst>
            <pc:docMk/>
            <pc:sldMk cId="2776290103" sldId="299"/>
            <ac:spMk id="334" creationId="{4A379486-A5F9-43CD-88DC-B6D5BBFEF9C4}"/>
          </ac:spMkLst>
        </pc:spChg>
        <pc:grpChg chg="add mod">
          <ac:chgData name="Kondo" userId="cf2a00cd-5d4a-477d-a52f-af039bcf1853" providerId="ADAL" clId="{A6106626-6B58-4A6D-ADA6-31816F302BE3}" dt="2023-08-13T17:02:46.798" v="2439" actId="14100"/>
          <ac:grpSpMkLst>
            <pc:docMk/>
            <pc:sldMk cId="2776290103" sldId="299"/>
            <ac:grpSpMk id="54" creationId="{018F2005-FED4-4EB0-A264-CC14F419ED5C}"/>
          </ac:grpSpMkLst>
        </pc:grpChg>
        <pc:grpChg chg="del">
          <ac:chgData name="Kondo" userId="cf2a00cd-5d4a-477d-a52f-af039bcf1853" providerId="ADAL" clId="{A6106626-6B58-4A6D-ADA6-31816F302BE3}" dt="2023-08-13T15:48:41.105" v="0" actId="478"/>
          <ac:grpSpMkLst>
            <pc:docMk/>
            <pc:sldMk cId="2776290103" sldId="299"/>
            <ac:grpSpMk id="313" creationId="{E4DE98B1-2CEE-48F0-87B1-079054724116}"/>
          </ac:grpSpMkLst>
        </pc:grpChg>
        <pc:grpChg chg="del">
          <ac:chgData name="Kondo" userId="cf2a00cd-5d4a-477d-a52f-af039bcf1853" providerId="ADAL" clId="{A6106626-6B58-4A6D-ADA6-31816F302BE3}" dt="2023-08-13T15:48:41.105" v="0" actId="478"/>
          <ac:grpSpMkLst>
            <pc:docMk/>
            <pc:sldMk cId="2776290103" sldId="299"/>
            <ac:grpSpMk id="335" creationId="{10B25149-1657-4F0B-8CC3-EF711E54E9A4}"/>
          </ac:grpSpMkLst>
        </pc:grpChg>
        <pc:picChg chg="add mod">
          <ac:chgData name="Kondo" userId="cf2a00cd-5d4a-477d-a52f-af039bcf1853" providerId="ADAL" clId="{A6106626-6B58-4A6D-ADA6-31816F302BE3}" dt="2023-08-13T16:59:08.973" v="2341" actId="1036"/>
          <ac:picMkLst>
            <pc:docMk/>
            <pc:sldMk cId="2776290103" sldId="299"/>
            <ac:picMk id="60" creationId="{1C5D4F5C-17A8-4F13-BF4A-83D5776C09CF}"/>
          </ac:picMkLst>
        </pc:picChg>
        <pc:picChg chg="del">
          <ac:chgData name="Kondo" userId="cf2a00cd-5d4a-477d-a52f-af039bcf1853" providerId="ADAL" clId="{A6106626-6B58-4A6D-ADA6-31816F302BE3}" dt="2023-08-13T15:48:41.105" v="0" actId="478"/>
          <ac:picMkLst>
            <pc:docMk/>
            <pc:sldMk cId="2776290103" sldId="299"/>
            <ac:picMk id="311" creationId="{FD65B89B-E57C-4D7F-8AD1-8C19F042AB77}"/>
          </ac:picMkLst>
        </pc:picChg>
        <pc:cxnChg chg="del">
          <ac:chgData name="Kondo" userId="cf2a00cd-5d4a-477d-a52f-af039bcf1853" providerId="ADAL" clId="{A6106626-6B58-4A6D-ADA6-31816F302BE3}" dt="2023-08-13T15:48:41.105" v="0" actId="478"/>
          <ac:cxnSpMkLst>
            <pc:docMk/>
            <pc:sldMk cId="2776290103" sldId="299"/>
            <ac:cxnSpMk id="332" creationId="{C1CA754B-BB80-4AE7-9D2F-2CF895777FF2}"/>
          </ac:cxnSpMkLst>
        </pc:cxnChg>
        <pc:cxnChg chg="del">
          <ac:chgData name="Kondo" userId="cf2a00cd-5d4a-477d-a52f-af039bcf1853" providerId="ADAL" clId="{A6106626-6B58-4A6D-ADA6-31816F302BE3}" dt="2023-08-13T15:48:41.105" v="0" actId="478"/>
          <ac:cxnSpMkLst>
            <pc:docMk/>
            <pc:sldMk cId="2776290103" sldId="299"/>
            <ac:cxnSpMk id="333" creationId="{9E3D04E3-887B-436A-B43E-75FF8B900F9D}"/>
          </ac:cxnSpMkLst>
        </pc:cxnChg>
        <pc:cxnChg chg="del">
          <ac:chgData name="Kondo" userId="cf2a00cd-5d4a-477d-a52f-af039bcf1853" providerId="ADAL" clId="{A6106626-6B58-4A6D-ADA6-31816F302BE3}" dt="2023-08-13T15:48:41.105" v="0" actId="478"/>
          <ac:cxnSpMkLst>
            <pc:docMk/>
            <pc:sldMk cId="2776290103" sldId="299"/>
            <ac:cxnSpMk id="355" creationId="{BB817091-1978-4C89-87F3-3BBA0CEA9911}"/>
          </ac:cxnSpMkLst>
        </pc:cxnChg>
        <pc:cxnChg chg="del">
          <ac:chgData name="Kondo" userId="cf2a00cd-5d4a-477d-a52f-af039bcf1853" providerId="ADAL" clId="{A6106626-6B58-4A6D-ADA6-31816F302BE3}" dt="2023-08-13T15:48:41.105" v="0" actId="478"/>
          <ac:cxnSpMkLst>
            <pc:docMk/>
            <pc:sldMk cId="2776290103" sldId="299"/>
            <ac:cxnSpMk id="356" creationId="{A8698431-62C4-436C-AD8F-4BC98DDFA346}"/>
          </ac:cxnSpMkLst>
        </pc:cxnChg>
      </pc:sldChg>
      <pc:sldChg chg="addSp delSp modSp add mod ord">
        <pc:chgData name="Kondo" userId="cf2a00cd-5d4a-477d-a52f-af039bcf1853" providerId="ADAL" clId="{A6106626-6B58-4A6D-ADA6-31816F302BE3}" dt="2023-08-13T18:05:53.311" v="4739" actId="14100"/>
        <pc:sldMkLst>
          <pc:docMk/>
          <pc:sldMk cId="1369835942" sldId="300"/>
        </pc:sldMkLst>
        <pc:spChg chg="add del">
          <ac:chgData name="Kondo" userId="cf2a00cd-5d4a-477d-a52f-af039bcf1853" providerId="ADAL" clId="{A6106626-6B58-4A6D-ADA6-31816F302BE3}" dt="2023-08-13T16:02:03.680" v="320"/>
          <ac:spMkLst>
            <pc:docMk/>
            <pc:sldMk cId="1369835942" sldId="300"/>
            <ac:spMk id="3" creationId="{57A82A42-918E-42CC-A00C-C34FAA0CBFCD}"/>
          </ac:spMkLst>
        </pc:spChg>
        <pc:spChg chg="add del mod">
          <ac:chgData name="Kondo" userId="cf2a00cd-5d4a-477d-a52f-af039bcf1853" providerId="ADAL" clId="{A6106626-6B58-4A6D-ADA6-31816F302BE3}" dt="2023-08-13T18:04:54.590" v="4730" actId="478"/>
          <ac:spMkLst>
            <pc:docMk/>
            <pc:sldMk cId="1369835942" sldId="300"/>
            <ac:spMk id="39" creationId="{41D452DB-D0DE-404C-AD29-321BF530954D}"/>
          </ac:spMkLst>
        </pc:spChg>
        <pc:spChg chg="add del mod">
          <ac:chgData name="Kondo" userId="cf2a00cd-5d4a-477d-a52f-af039bcf1853" providerId="ADAL" clId="{A6106626-6B58-4A6D-ADA6-31816F302BE3}" dt="2023-08-13T16:19:00.901" v="1120" actId="478"/>
          <ac:spMkLst>
            <pc:docMk/>
            <pc:sldMk cId="1369835942" sldId="300"/>
            <ac:spMk id="40" creationId="{292DC548-FD19-4990-BE53-AB53CAE836BF}"/>
          </ac:spMkLst>
        </pc:spChg>
        <pc:spChg chg="add mod">
          <ac:chgData name="Kondo" userId="cf2a00cd-5d4a-477d-a52f-af039bcf1853" providerId="ADAL" clId="{A6106626-6B58-4A6D-ADA6-31816F302BE3}" dt="2023-08-13T18:05:53.311" v="4739" actId="14100"/>
          <ac:spMkLst>
            <pc:docMk/>
            <pc:sldMk cId="1369835942" sldId="300"/>
            <ac:spMk id="41" creationId="{5820E583-EF4E-4146-83E2-38C83516EC64}"/>
          </ac:spMkLst>
        </pc:spChg>
        <pc:spChg chg="add mod">
          <ac:chgData name="Kondo" userId="cf2a00cd-5d4a-477d-a52f-af039bcf1853" providerId="ADAL" clId="{A6106626-6B58-4A6D-ADA6-31816F302BE3}" dt="2023-08-13T18:05:14.818" v="4735" actId="207"/>
          <ac:spMkLst>
            <pc:docMk/>
            <pc:sldMk cId="1369835942" sldId="300"/>
            <ac:spMk id="42" creationId="{6C550C7A-B1F0-4679-ABDC-612C23D2722A}"/>
          </ac:spMkLst>
        </pc:spChg>
        <pc:spChg chg="del">
          <ac:chgData name="Kondo" userId="cf2a00cd-5d4a-477d-a52f-af039bcf1853" providerId="ADAL" clId="{A6106626-6B58-4A6D-ADA6-31816F302BE3}" dt="2023-08-13T16:01:38.824" v="318" actId="478"/>
          <ac:spMkLst>
            <pc:docMk/>
            <pc:sldMk cId="1369835942" sldId="300"/>
            <ac:spMk id="73" creationId="{A8196EE1-A1D3-42D2-990F-B305690225A6}"/>
          </ac:spMkLst>
        </pc:spChg>
        <pc:spChg chg="del">
          <ac:chgData name="Kondo" userId="cf2a00cd-5d4a-477d-a52f-af039bcf1853" providerId="ADAL" clId="{A6106626-6B58-4A6D-ADA6-31816F302BE3}" dt="2023-08-13T16:01:38.824" v="318" actId="478"/>
          <ac:spMkLst>
            <pc:docMk/>
            <pc:sldMk cId="1369835942" sldId="300"/>
            <ac:spMk id="96" creationId="{B1B2BB2E-E49E-41BA-9E27-A06AC2306EA9}"/>
          </ac:spMkLst>
        </pc:spChg>
        <pc:spChg chg="mod">
          <ac:chgData name="Kondo" userId="cf2a00cd-5d4a-477d-a52f-af039bcf1853" providerId="ADAL" clId="{A6106626-6B58-4A6D-ADA6-31816F302BE3}" dt="2023-08-13T16:03:58.980" v="352"/>
          <ac:spMkLst>
            <pc:docMk/>
            <pc:sldMk cId="1369835942" sldId="300"/>
            <ac:spMk id="285" creationId="{00000000-0000-0000-0000-000000000000}"/>
          </ac:spMkLst>
        </pc:spChg>
        <pc:grpChg chg="del">
          <ac:chgData name="Kondo" userId="cf2a00cd-5d4a-477d-a52f-af039bcf1853" providerId="ADAL" clId="{A6106626-6B58-4A6D-ADA6-31816F302BE3}" dt="2023-08-13T16:01:35.682" v="317" actId="478"/>
          <ac:grpSpMkLst>
            <pc:docMk/>
            <pc:sldMk cId="1369835942" sldId="300"/>
            <ac:grpSpMk id="97" creationId="{9E966EE0-04DB-40D7-ABF1-C1B84412E31F}"/>
          </ac:grpSpMkLst>
        </pc:grpChg>
        <pc:grpChg chg="del">
          <ac:chgData name="Kondo" userId="cf2a00cd-5d4a-477d-a52f-af039bcf1853" providerId="ADAL" clId="{A6106626-6B58-4A6D-ADA6-31816F302BE3}" dt="2023-08-13T16:01:35.682" v="317" actId="478"/>
          <ac:grpSpMkLst>
            <pc:docMk/>
            <pc:sldMk cId="1369835942" sldId="300"/>
            <ac:grpSpMk id="108" creationId="{C3B58339-F5BB-4120-B90C-A06A89C8DDF6}"/>
          </ac:grpSpMkLst>
        </pc:grpChg>
      </pc:sldChg>
      <pc:sldChg chg="addSp delSp modSp add mod">
        <pc:chgData name="Kondo" userId="cf2a00cd-5d4a-477d-a52f-af039bcf1853" providerId="ADAL" clId="{A6106626-6B58-4A6D-ADA6-31816F302BE3}" dt="2023-08-13T17:01:35.160" v="2435" actId="1076"/>
        <pc:sldMkLst>
          <pc:docMk/>
          <pc:sldMk cId="1230873108" sldId="301"/>
        </pc:sldMkLst>
        <pc:spChg chg="del">
          <ac:chgData name="Kondo" userId="cf2a00cd-5d4a-477d-a52f-af039bcf1853" providerId="ADAL" clId="{A6106626-6B58-4A6D-ADA6-31816F302BE3}" dt="2023-08-13T16:18:31.555" v="1077" actId="478"/>
          <ac:spMkLst>
            <pc:docMk/>
            <pc:sldMk cId="1230873108" sldId="301"/>
            <ac:spMk id="39" creationId="{41D452DB-D0DE-404C-AD29-321BF530954D}"/>
          </ac:spMkLst>
        </pc:spChg>
        <pc:spChg chg="mod">
          <ac:chgData name="Kondo" userId="cf2a00cd-5d4a-477d-a52f-af039bcf1853" providerId="ADAL" clId="{A6106626-6B58-4A6D-ADA6-31816F302BE3}" dt="2023-08-13T17:01:35.160" v="2435" actId="1076"/>
          <ac:spMkLst>
            <pc:docMk/>
            <pc:sldMk cId="1230873108" sldId="301"/>
            <ac:spMk id="40" creationId="{292DC548-FD19-4990-BE53-AB53CAE836BF}"/>
          </ac:spMkLst>
        </pc:spChg>
        <pc:spChg chg="mod">
          <ac:chgData name="Kondo" userId="cf2a00cd-5d4a-477d-a52f-af039bcf1853" providerId="ADAL" clId="{A6106626-6B58-4A6D-ADA6-31816F302BE3}" dt="2023-08-13T16:20:08.556" v="1189" actId="20577"/>
          <ac:spMkLst>
            <pc:docMk/>
            <pc:sldMk cId="1230873108" sldId="301"/>
            <ac:spMk id="285" creationId="{00000000-0000-0000-0000-000000000000}"/>
          </ac:spMkLst>
        </pc:spChg>
        <pc:grpChg chg="add mod">
          <ac:chgData name="Kondo" userId="cf2a00cd-5d4a-477d-a52f-af039bcf1853" providerId="ADAL" clId="{A6106626-6B58-4A6D-ADA6-31816F302BE3}" dt="2023-08-13T16:33:13.144" v="1740" actId="1036"/>
          <ac:grpSpMkLst>
            <pc:docMk/>
            <pc:sldMk cId="1230873108" sldId="301"/>
            <ac:grpSpMk id="7" creationId="{6F894C05-FEF2-4F4B-A00E-CD6E826EA18A}"/>
          </ac:grpSpMkLst>
        </pc:grpChg>
      </pc:sldChg>
      <pc:sldChg chg="addSp delSp modSp add mod ord">
        <pc:chgData name="Kondo" userId="cf2a00cd-5d4a-477d-a52f-af039bcf1853" providerId="ADAL" clId="{A6106626-6B58-4A6D-ADA6-31816F302BE3}" dt="2023-08-13T16:34:23.454" v="1750" actId="6549"/>
        <pc:sldMkLst>
          <pc:docMk/>
          <pc:sldMk cId="2692807190" sldId="302"/>
        </pc:sldMkLst>
        <pc:spChg chg="add del">
          <ac:chgData name="Kondo" userId="cf2a00cd-5d4a-477d-a52f-af039bcf1853" providerId="ADAL" clId="{A6106626-6B58-4A6D-ADA6-31816F302BE3}" dt="2023-08-13T16:34:05.575" v="1747" actId="478"/>
          <ac:spMkLst>
            <pc:docMk/>
            <pc:sldMk cId="2692807190" sldId="302"/>
            <ac:spMk id="6" creationId="{1B9207E7-DE87-4895-AAD3-B08AA1CAB672}"/>
          </ac:spMkLst>
        </pc:spChg>
        <pc:spChg chg="add mod">
          <ac:chgData name="Kondo" userId="cf2a00cd-5d4a-477d-a52f-af039bcf1853" providerId="ADAL" clId="{A6106626-6B58-4A6D-ADA6-31816F302BE3}" dt="2023-08-13T16:34:23.454" v="1750" actId="6549"/>
          <ac:spMkLst>
            <pc:docMk/>
            <pc:sldMk cId="2692807190" sldId="302"/>
            <ac:spMk id="7" creationId="{719376D8-FD25-48C0-840F-7FC0E5EDBBC1}"/>
          </ac:spMkLst>
        </pc:spChg>
        <pc:spChg chg="del">
          <ac:chgData name="Kondo" userId="cf2a00cd-5d4a-477d-a52f-af039bcf1853" providerId="ADAL" clId="{A6106626-6B58-4A6D-ADA6-31816F302BE3}" dt="2023-08-13T16:34:18.474" v="1748" actId="478"/>
          <ac:spMkLst>
            <pc:docMk/>
            <pc:sldMk cId="2692807190" sldId="302"/>
            <ac:spMk id="39" creationId="{41D452DB-D0DE-404C-AD29-321BF530954D}"/>
          </ac:spMkLst>
        </pc:spChg>
      </pc:sldChg>
      <pc:sldChg chg="addSp delSp modSp add mod">
        <pc:chgData name="Kondo" userId="cf2a00cd-5d4a-477d-a52f-af039bcf1853" providerId="ADAL" clId="{A6106626-6B58-4A6D-ADA6-31816F302BE3}" dt="2023-08-13T18:00:36.490" v="4549" actId="20577"/>
        <pc:sldMkLst>
          <pc:docMk/>
          <pc:sldMk cId="4012679734" sldId="303"/>
        </pc:sldMkLst>
        <pc:spChg chg="add del mod">
          <ac:chgData name="Kondo" userId="cf2a00cd-5d4a-477d-a52f-af039bcf1853" providerId="ADAL" clId="{A6106626-6B58-4A6D-ADA6-31816F302BE3}" dt="2023-08-13T17:02:24.415" v="2438" actId="478"/>
          <ac:spMkLst>
            <pc:docMk/>
            <pc:sldMk cId="4012679734" sldId="303"/>
            <ac:spMk id="6" creationId="{5C8E8253-CE0E-49D0-88DE-8DBAA7CB917B}"/>
          </ac:spMkLst>
        </pc:spChg>
        <pc:spChg chg="add">
          <ac:chgData name="Kondo" userId="cf2a00cd-5d4a-477d-a52f-af039bcf1853" providerId="ADAL" clId="{A6106626-6B58-4A6D-ADA6-31816F302BE3}" dt="2023-08-13T17:02:22.685" v="2437"/>
          <ac:spMkLst>
            <pc:docMk/>
            <pc:sldMk cId="4012679734" sldId="303"/>
            <ac:spMk id="7" creationId="{88E35B75-107D-4CC9-9560-82262F09EB65}"/>
          </ac:spMkLst>
        </pc:spChg>
        <pc:spChg chg="mod">
          <ac:chgData name="Kondo" userId="cf2a00cd-5d4a-477d-a52f-af039bcf1853" providerId="ADAL" clId="{A6106626-6B58-4A6D-ADA6-31816F302BE3}" dt="2023-08-13T18:00:36.490" v="4549" actId="20577"/>
          <ac:spMkLst>
            <pc:docMk/>
            <pc:sldMk cId="4012679734" sldId="303"/>
            <ac:spMk id="38" creationId="{254DA472-45EC-4C14-B81C-98C3A4B780A2}"/>
          </ac:spMkLst>
        </pc:spChg>
        <pc:spChg chg="mod">
          <ac:chgData name="Kondo" userId="cf2a00cd-5d4a-477d-a52f-af039bcf1853" providerId="ADAL" clId="{A6106626-6B58-4A6D-ADA6-31816F302BE3}" dt="2023-08-13T16:55:11.992" v="2232" actId="20577"/>
          <ac:spMkLst>
            <pc:docMk/>
            <pc:sldMk cId="4012679734" sldId="303"/>
            <ac:spMk id="285" creationId="{00000000-0000-0000-0000-000000000000}"/>
          </ac:spMkLst>
        </pc:spChg>
      </pc:sldChg>
      <pc:sldChg chg="addSp delSp modSp add mod">
        <pc:chgData name="Kondo" userId="cf2a00cd-5d4a-477d-a52f-af039bcf1853" providerId="ADAL" clId="{A6106626-6B58-4A6D-ADA6-31816F302BE3}" dt="2023-08-13T21:01:48.507" v="4741"/>
        <pc:sldMkLst>
          <pc:docMk/>
          <pc:sldMk cId="1700868225" sldId="304"/>
        </pc:sldMkLst>
        <pc:spChg chg="del">
          <ac:chgData name="Kondo" userId="cf2a00cd-5d4a-477d-a52f-af039bcf1853" providerId="ADAL" clId="{A6106626-6B58-4A6D-ADA6-31816F302BE3}" dt="2023-08-13T17:06:37.935" v="2538" actId="478"/>
          <ac:spMkLst>
            <pc:docMk/>
            <pc:sldMk cId="1700868225" sldId="304"/>
            <ac:spMk id="3" creationId="{53FB976F-F13F-40C6-96C0-7F173C4C9477}"/>
          </ac:spMkLst>
        </pc:spChg>
        <pc:spChg chg="add mod">
          <ac:chgData name="Kondo" userId="cf2a00cd-5d4a-477d-a52f-af039bcf1853" providerId="ADAL" clId="{A6106626-6B58-4A6D-ADA6-31816F302BE3}" dt="2023-08-13T17:29:09.943" v="3267" actId="14100"/>
          <ac:spMkLst>
            <pc:docMk/>
            <pc:sldMk cId="1700868225" sldId="304"/>
            <ac:spMk id="4" creationId="{F427BF69-485B-4D34-8BBD-FECD7D4AF9F7}"/>
          </ac:spMkLst>
        </pc:spChg>
        <pc:spChg chg="add mod">
          <ac:chgData name="Kondo" userId="cf2a00cd-5d4a-477d-a52f-af039bcf1853" providerId="ADAL" clId="{A6106626-6B58-4A6D-ADA6-31816F302BE3}" dt="2023-08-13T17:28:15.641" v="3238" actId="164"/>
          <ac:spMkLst>
            <pc:docMk/>
            <pc:sldMk cId="1700868225" sldId="304"/>
            <ac:spMk id="5" creationId="{C8E2E7E9-3DF2-489D-BF12-C68561854A23}"/>
          </ac:spMkLst>
        </pc:spChg>
        <pc:spChg chg="add del mod">
          <ac:chgData name="Kondo" userId="cf2a00cd-5d4a-477d-a52f-af039bcf1853" providerId="ADAL" clId="{A6106626-6B58-4A6D-ADA6-31816F302BE3}" dt="2023-08-13T17:33:50.445" v="3438" actId="478"/>
          <ac:spMkLst>
            <pc:docMk/>
            <pc:sldMk cId="1700868225" sldId="304"/>
            <ac:spMk id="23" creationId="{1967996E-F192-47C5-8272-5C22E8F86E45}"/>
          </ac:spMkLst>
        </pc:spChg>
        <pc:spChg chg="mod topLvl">
          <ac:chgData name="Kondo" userId="cf2a00cd-5d4a-477d-a52f-af039bcf1853" providerId="ADAL" clId="{A6106626-6B58-4A6D-ADA6-31816F302BE3}" dt="2023-08-13T18:01:23.561" v="4560" actId="1035"/>
          <ac:spMkLst>
            <pc:docMk/>
            <pc:sldMk cId="1700868225" sldId="304"/>
            <ac:spMk id="42" creationId="{E8A99E95-7F75-44AD-B8A6-8934596B1DC3}"/>
          </ac:spMkLst>
        </pc:spChg>
        <pc:spChg chg="mod">
          <ac:chgData name="Kondo" userId="cf2a00cd-5d4a-477d-a52f-af039bcf1853" providerId="ADAL" clId="{A6106626-6B58-4A6D-ADA6-31816F302BE3}" dt="2023-08-13T17:42:55.310" v="3511" actId="14100"/>
          <ac:spMkLst>
            <pc:docMk/>
            <pc:sldMk cId="1700868225" sldId="304"/>
            <ac:spMk id="52" creationId="{CF7A95D6-FB79-4D05-9DA6-D675426ACA3C}"/>
          </ac:spMkLst>
        </pc:spChg>
        <pc:spChg chg="del mod">
          <ac:chgData name="Kondo" userId="cf2a00cd-5d4a-477d-a52f-af039bcf1853" providerId="ADAL" clId="{A6106626-6B58-4A6D-ADA6-31816F302BE3}" dt="2023-08-13T17:06:37.935" v="2538" actId="478"/>
          <ac:spMkLst>
            <pc:docMk/>
            <pc:sldMk cId="1700868225" sldId="304"/>
            <ac:spMk id="59" creationId="{2EB7A84F-7533-4602-B281-45EE40B45D33}"/>
          </ac:spMkLst>
        </pc:spChg>
        <pc:spChg chg="mod">
          <ac:chgData name="Kondo" userId="cf2a00cd-5d4a-477d-a52f-af039bcf1853" providerId="ADAL" clId="{A6106626-6B58-4A6D-ADA6-31816F302BE3}" dt="2023-08-13T17:42:55.310" v="3511" actId="14100"/>
          <ac:spMkLst>
            <pc:docMk/>
            <pc:sldMk cId="1700868225" sldId="304"/>
            <ac:spMk id="61" creationId="{4872DFC1-AD4E-4615-A4D8-F51ED4C65BCB}"/>
          </ac:spMkLst>
        </pc:spChg>
        <pc:spChg chg="mod">
          <ac:chgData name="Kondo" userId="cf2a00cd-5d4a-477d-a52f-af039bcf1853" providerId="ADAL" clId="{A6106626-6B58-4A6D-ADA6-31816F302BE3}" dt="2023-08-13T17:42:49.181" v="3509" actId="113"/>
          <ac:spMkLst>
            <pc:docMk/>
            <pc:sldMk cId="1700868225" sldId="304"/>
            <ac:spMk id="63" creationId="{BEF34FC1-C457-438A-ACC4-1406811238B1}"/>
          </ac:spMkLst>
        </pc:spChg>
        <pc:spChg chg="mod">
          <ac:chgData name="Kondo" userId="cf2a00cd-5d4a-477d-a52f-af039bcf1853" providerId="ADAL" clId="{A6106626-6B58-4A6D-ADA6-31816F302BE3}" dt="2023-08-13T17:42:49.181" v="3509" actId="113"/>
          <ac:spMkLst>
            <pc:docMk/>
            <pc:sldMk cId="1700868225" sldId="304"/>
            <ac:spMk id="64" creationId="{84C13C4E-88DB-4720-AAC1-5497FD187884}"/>
          </ac:spMkLst>
        </pc:spChg>
        <pc:spChg chg="mod">
          <ac:chgData name="Kondo" userId="cf2a00cd-5d4a-477d-a52f-af039bcf1853" providerId="ADAL" clId="{A6106626-6B58-4A6D-ADA6-31816F302BE3}" dt="2023-08-13T17:42:40.652" v="3508" actId="404"/>
          <ac:spMkLst>
            <pc:docMk/>
            <pc:sldMk cId="1700868225" sldId="304"/>
            <ac:spMk id="65" creationId="{CCCC4C82-64E7-48B8-AD9E-F0273307E8D2}"/>
          </ac:spMkLst>
        </pc:spChg>
        <pc:spChg chg="mod">
          <ac:chgData name="Kondo" userId="cf2a00cd-5d4a-477d-a52f-af039bcf1853" providerId="ADAL" clId="{A6106626-6B58-4A6D-ADA6-31816F302BE3}" dt="2023-08-13T17:43:17.320" v="3518" actId="20577"/>
          <ac:spMkLst>
            <pc:docMk/>
            <pc:sldMk cId="1700868225" sldId="304"/>
            <ac:spMk id="69" creationId="{5B088A6F-1E78-4E34-B1CF-A984CA1E91A2}"/>
          </ac:spMkLst>
        </pc:spChg>
        <pc:spChg chg="mod">
          <ac:chgData name="Kondo" userId="cf2a00cd-5d4a-477d-a52f-af039bcf1853" providerId="ADAL" clId="{A6106626-6B58-4A6D-ADA6-31816F302BE3}" dt="2023-08-13T17:43:21.682" v="3522" actId="20577"/>
          <ac:spMkLst>
            <pc:docMk/>
            <pc:sldMk cId="1700868225" sldId="304"/>
            <ac:spMk id="71" creationId="{748FC71A-3FBD-45B5-B971-D0A12E6A5954}"/>
          </ac:spMkLst>
        </pc:spChg>
        <pc:spChg chg="mod">
          <ac:chgData name="Kondo" userId="cf2a00cd-5d4a-477d-a52f-af039bcf1853" providerId="ADAL" clId="{A6106626-6B58-4A6D-ADA6-31816F302BE3}" dt="2023-08-13T17:43:28.235" v="3525" actId="20577"/>
          <ac:spMkLst>
            <pc:docMk/>
            <pc:sldMk cId="1700868225" sldId="304"/>
            <ac:spMk id="74" creationId="{7AF66871-C0D8-43F0-A17C-680ACFDD3AE2}"/>
          </ac:spMkLst>
        </pc:spChg>
        <pc:spChg chg="add mod">
          <ac:chgData name="Kondo" userId="cf2a00cd-5d4a-477d-a52f-af039bcf1853" providerId="ADAL" clId="{A6106626-6B58-4A6D-ADA6-31816F302BE3}" dt="2023-08-13T18:03:05.707" v="4714" actId="1035"/>
          <ac:spMkLst>
            <pc:docMk/>
            <pc:sldMk cId="1700868225" sldId="304"/>
            <ac:spMk id="75" creationId="{5A06D396-9C8E-4E48-94E1-E3F9F0248681}"/>
          </ac:spMkLst>
        </pc:spChg>
        <pc:spChg chg="mod">
          <ac:chgData name="Kondo" userId="cf2a00cd-5d4a-477d-a52f-af039bcf1853" providerId="ADAL" clId="{A6106626-6B58-4A6D-ADA6-31816F302BE3}" dt="2023-08-13T21:01:48.507" v="4741"/>
          <ac:spMkLst>
            <pc:docMk/>
            <pc:sldMk cId="1700868225" sldId="304"/>
            <ac:spMk id="285" creationId="{00000000-0000-0000-0000-000000000000}"/>
          </ac:spMkLst>
        </pc:spChg>
        <pc:spChg chg="del mod">
          <ac:chgData name="Kondo" userId="cf2a00cd-5d4a-477d-a52f-af039bcf1853" providerId="ADAL" clId="{A6106626-6B58-4A6D-ADA6-31816F302BE3}" dt="2023-08-13T17:06:37.935" v="2538" actId="478"/>
          <ac:spMkLst>
            <pc:docMk/>
            <pc:sldMk cId="1700868225" sldId="304"/>
            <ac:spMk id="308" creationId="{CFCB5E42-8E96-4E74-A9F4-A7A5AF978F8A}"/>
          </ac:spMkLst>
        </pc:spChg>
        <pc:grpChg chg="add del mod">
          <ac:chgData name="Kondo" userId="cf2a00cd-5d4a-477d-a52f-af039bcf1853" providerId="ADAL" clId="{A6106626-6B58-4A6D-ADA6-31816F302BE3}" dt="2023-08-13T17:33:39.990" v="3437" actId="478"/>
          <ac:grpSpMkLst>
            <pc:docMk/>
            <pc:sldMk cId="1700868225" sldId="304"/>
            <ac:grpSpMk id="6" creationId="{0615E521-6A9A-4892-8870-E18144F8956E}"/>
          </ac:grpSpMkLst>
        </pc:grpChg>
        <pc:grpChg chg="add del mod">
          <ac:chgData name="Kondo" userId="cf2a00cd-5d4a-477d-a52f-af039bcf1853" providerId="ADAL" clId="{A6106626-6B58-4A6D-ADA6-31816F302BE3}" dt="2023-08-13T17:33:39.990" v="3437" actId="478"/>
          <ac:grpSpMkLst>
            <pc:docMk/>
            <pc:sldMk cId="1700868225" sldId="304"/>
            <ac:grpSpMk id="7" creationId="{8C14ACC9-25F0-4AF4-9A6B-7CF027155999}"/>
          </ac:grpSpMkLst>
        </pc:grpChg>
        <pc:grpChg chg="add mod">
          <ac:chgData name="Kondo" userId="cf2a00cd-5d4a-477d-a52f-af039bcf1853" providerId="ADAL" clId="{A6106626-6B58-4A6D-ADA6-31816F302BE3}" dt="2023-08-13T18:03:31.581" v="4725" actId="1035"/>
          <ac:grpSpMkLst>
            <pc:docMk/>
            <pc:sldMk cId="1700868225" sldId="304"/>
            <ac:grpSpMk id="8" creationId="{0081260A-59C0-4566-8795-7E6A519C6A68}"/>
          </ac:grpSpMkLst>
        </pc:grpChg>
        <pc:grpChg chg="add mod">
          <ac:chgData name="Kondo" userId="cf2a00cd-5d4a-477d-a52f-af039bcf1853" providerId="ADAL" clId="{A6106626-6B58-4A6D-ADA6-31816F302BE3}" dt="2023-08-13T17:28:15.641" v="3238" actId="164"/>
          <ac:grpSpMkLst>
            <pc:docMk/>
            <pc:sldMk cId="1700868225" sldId="304"/>
            <ac:grpSpMk id="15" creationId="{F83F6CAE-EEF8-4C37-8D33-AFAD9A41B980}"/>
          </ac:grpSpMkLst>
        </pc:grpChg>
        <pc:grpChg chg="add mod">
          <ac:chgData name="Kondo" userId="cf2a00cd-5d4a-477d-a52f-af039bcf1853" providerId="ADAL" clId="{A6106626-6B58-4A6D-ADA6-31816F302BE3}" dt="2023-08-13T17:28:06.582" v="3237" actId="164"/>
          <ac:grpSpMkLst>
            <pc:docMk/>
            <pc:sldMk cId="1700868225" sldId="304"/>
            <ac:grpSpMk id="19" creationId="{C2F866DA-8090-4558-9740-7D799A0288F4}"/>
          </ac:grpSpMkLst>
        </pc:grpChg>
        <pc:grpChg chg="add mod">
          <ac:chgData name="Kondo" userId="cf2a00cd-5d4a-477d-a52f-af039bcf1853" providerId="ADAL" clId="{A6106626-6B58-4A6D-ADA6-31816F302BE3}" dt="2023-08-13T18:03:31.581" v="4725" actId="1035"/>
          <ac:grpSpMkLst>
            <pc:docMk/>
            <pc:sldMk cId="1700868225" sldId="304"/>
            <ac:grpSpMk id="28" creationId="{5CE32F27-77E1-40C7-9F55-94023878164E}"/>
          </ac:grpSpMkLst>
        </pc:grpChg>
        <pc:grpChg chg="add del mod">
          <ac:chgData name="Kondo" userId="cf2a00cd-5d4a-477d-a52f-af039bcf1853" providerId="ADAL" clId="{A6106626-6B58-4A6D-ADA6-31816F302BE3}" dt="2023-08-13T17:36:12.218" v="3447" actId="478"/>
          <ac:grpSpMkLst>
            <pc:docMk/>
            <pc:sldMk cId="1700868225" sldId="304"/>
            <ac:grpSpMk id="31" creationId="{7A7BA239-2D26-4D31-B297-6BB3710F0EF2}"/>
          </ac:grpSpMkLst>
        </pc:grpChg>
        <pc:grpChg chg="add del mod">
          <ac:chgData name="Kondo" userId="cf2a00cd-5d4a-477d-a52f-af039bcf1853" providerId="ADAL" clId="{A6106626-6B58-4A6D-ADA6-31816F302BE3}" dt="2023-08-13T17:35:11.917" v="3441"/>
          <ac:grpSpMkLst>
            <pc:docMk/>
            <pc:sldMk cId="1700868225" sldId="304"/>
            <ac:grpSpMk id="34" creationId="{720D3A9D-C7FB-4F71-BC97-DBED6A73E8EC}"/>
          </ac:grpSpMkLst>
        </pc:grpChg>
        <pc:grpChg chg="add del mod">
          <ac:chgData name="Kondo" userId="cf2a00cd-5d4a-477d-a52f-af039bcf1853" providerId="ADAL" clId="{A6106626-6B58-4A6D-ADA6-31816F302BE3}" dt="2023-08-13T17:35:11.917" v="3441"/>
          <ac:grpSpMkLst>
            <pc:docMk/>
            <pc:sldMk cId="1700868225" sldId="304"/>
            <ac:grpSpMk id="37" creationId="{AB37DB3D-8CBF-49D1-9F97-E8FD726B7233}"/>
          </ac:grpSpMkLst>
        </pc:grpChg>
        <pc:grpChg chg="add del mod">
          <ac:chgData name="Kondo" userId="cf2a00cd-5d4a-477d-a52f-af039bcf1853" providerId="ADAL" clId="{A6106626-6B58-4A6D-ADA6-31816F302BE3}" dt="2023-08-13T17:41:20.464" v="3489" actId="478"/>
          <ac:grpSpMkLst>
            <pc:docMk/>
            <pc:sldMk cId="1700868225" sldId="304"/>
            <ac:grpSpMk id="40" creationId="{E2B7DA0E-1FBC-488C-912D-03E5388482C9}"/>
          </ac:grpSpMkLst>
        </pc:grpChg>
        <pc:grpChg chg="del">
          <ac:chgData name="Kondo" userId="cf2a00cd-5d4a-477d-a52f-af039bcf1853" providerId="ADAL" clId="{A6106626-6B58-4A6D-ADA6-31816F302BE3}" dt="2023-08-13T17:38:55.004" v="3477" actId="478"/>
          <ac:grpSpMkLst>
            <pc:docMk/>
            <pc:sldMk cId="1700868225" sldId="304"/>
            <ac:grpSpMk id="41" creationId="{D93F058E-9819-44AF-8827-A5E3D78BB66A}"/>
          </ac:grpSpMkLst>
        </pc:grpChg>
        <pc:grpChg chg="add mod">
          <ac:chgData name="Kondo" userId="cf2a00cd-5d4a-477d-a52f-af039bcf1853" providerId="ADAL" clId="{A6106626-6B58-4A6D-ADA6-31816F302BE3}" dt="2023-08-13T18:03:31.581" v="4725" actId="1035"/>
          <ac:grpSpMkLst>
            <pc:docMk/>
            <pc:sldMk cId="1700868225" sldId="304"/>
            <ac:grpSpMk id="45" creationId="{70C02377-7B5A-4E8C-8782-D7FF4BEBEF52}"/>
          </ac:grpSpMkLst>
        </pc:grpChg>
        <pc:grpChg chg="add del mod">
          <ac:chgData name="Kondo" userId="cf2a00cd-5d4a-477d-a52f-af039bcf1853" providerId="ADAL" clId="{A6106626-6B58-4A6D-ADA6-31816F302BE3}" dt="2023-08-13T17:43:54.780" v="3526" actId="478"/>
          <ac:grpSpMkLst>
            <pc:docMk/>
            <pc:sldMk cId="1700868225" sldId="304"/>
            <ac:grpSpMk id="49" creationId="{DD2DC226-B2DA-4CF2-8820-C347810A14C4}"/>
          </ac:grpSpMkLst>
        </pc:grpChg>
        <pc:grpChg chg="del">
          <ac:chgData name="Kondo" userId="cf2a00cd-5d4a-477d-a52f-af039bcf1853" providerId="ADAL" clId="{A6106626-6B58-4A6D-ADA6-31816F302BE3}" dt="2023-08-13T17:06:29.415" v="2535" actId="478"/>
          <ac:grpSpMkLst>
            <pc:docMk/>
            <pc:sldMk cId="1700868225" sldId="304"/>
            <ac:grpSpMk id="54" creationId="{018F2005-FED4-4EB0-A264-CC14F419ED5C}"/>
          </ac:grpSpMkLst>
        </pc:grpChg>
        <pc:grpChg chg="add mod">
          <ac:chgData name="Kondo" userId="cf2a00cd-5d4a-477d-a52f-af039bcf1853" providerId="ADAL" clId="{A6106626-6B58-4A6D-ADA6-31816F302BE3}" dt="2023-08-13T18:01:17.059" v="4551" actId="164"/>
          <ac:grpSpMkLst>
            <pc:docMk/>
            <pc:sldMk cId="1700868225" sldId="304"/>
            <ac:grpSpMk id="66" creationId="{728A2CE0-7A9E-40B6-BA26-1DFCA5A78F5D}"/>
          </ac:grpSpMkLst>
        </pc:grpChg>
        <pc:picChg chg="del">
          <ac:chgData name="Kondo" userId="cf2a00cd-5d4a-477d-a52f-af039bcf1853" providerId="ADAL" clId="{A6106626-6B58-4A6D-ADA6-31816F302BE3}" dt="2023-08-13T17:38:55.004" v="3477" actId="478"/>
          <ac:picMkLst>
            <pc:docMk/>
            <pc:sldMk cId="1700868225" sldId="304"/>
            <ac:picMk id="43" creationId="{3E2F10EF-C928-4A14-94FA-8D506ED7EFDB}"/>
          </ac:picMkLst>
        </pc:picChg>
        <pc:picChg chg="del topLvl">
          <ac:chgData name="Kondo" userId="cf2a00cd-5d4a-477d-a52f-af039bcf1853" providerId="ADAL" clId="{A6106626-6B58-4A6D-ADA6-31816F302BE3}" dt="2023-08-13T17:41:20.464" v="3489" actId="478"/>
          <ac:picMkLst>
            <pc:docMk/>
            <pc:sldMk cId="1700868225" sldId="304"/>
            <ac:picMk id="44" creationId="{E9ED0223-8DED-4E45-9158-F93CA5A5A3D8}"/>
          </ac:picMkLst>
        </pc:picChg>
        <pc:picChg chg="add del mod">
          <ac:chgData name="Kondo" userId="cf2a00cd-5d4a-477d-a52f-af039bcf1853" providerId="ADAL" clId="{A6106626-6B58-4A6D-ADA6-31816F302BE3}" dt="2023-08-13T17:40:54.288" v="3485" actId="478"/>
          <ac:picMkLst>
            <pc:docMk/>
            <pc:sldMk cId="1700868225" sldId="304"/>
            <ac:picMk id="48" creationId="{1B1B2C0F-8657-492A-B158-2142C89995C3}"/>
          </ac:picMkLst>
        </pc:picChg>
        <pc:picChg chg="del">
          <ac:chgData name="Kondo" userId="cf2a00cd-5d4a-477d-a52f-af039bcf1853" providerId="ADAL" clId="{A6106626-6B58-4A6D-ADA6-31816F302BE3}" dt="2023-08-13T17:06:28.222" v="2534" actId="478"/>
          <ac:picMkLst>
            <pc:docMk/>
            <pc:sldMk cId="1700868225" sldId="304"/>
            <ac:picMk id="60" creationId="{1C5D4F5C-17A8-4F13-BF4A-83D5776C09CF}"/>
          </ac:picMkLst>
        </pc:picChg>
      </pc:sldChg>
      <pc:sldChg chg="modSp add mod">
        <pc:chgData name="Kondo" userId="cf2a00cd-5d4a-477d-a52f-af039bcf1853" providerId="ADAL" clId="{A6106626-6B58-4A6D-ADA6-31816F302BE3}" dt="2023-08-13T17:57:17.349" v="4414" actId="207"/>
        <pc:sldMkLst>
          <pc:docMk/>
          <pc:sldMk cId="2014914913" sldId="305"/>
        </pc:sldMkLst>
        <pc:spChg chg="mod">
          <ac:chgData name="Kondo" userId="cf2a00cd-5d4a-477d-a52f-af039bcf1853" providerId="ADAL" clId="{A6106626-6B58-4A6D-ADA6-31816F302BE3}" dt="2023-08-13T17:57:17.349" v="4414" actId="207"/>
          <ac:spMkLst>
            <pc:docMk/>
            <pc:sldMk cId="2014914913" sldId="305"/>
            <ac:spMk id="23" creationId="{1967996E-F192-47C5-8272-5C22E8F86E45}"/>
          </ac:spMkLst>
        </pc:spChg>
      </pc:sldChg>
      <pc:sldChg chg="modSp ord">
        <pc:chgData name="Kondo" userId="cf2a00cd-5d4a-477d-a52f-af039bcf1853" providerId="ADAL" clId="{A6106626-6B58-4A6D-ADA6-31816F302BE3}" dt="2023-08-13T22:07:07.305" v="4773"/>
        <pc:sldMkLst>
          <pc:docMk/>
          <pc:sldMk cId="3264517226" sldId="306"/>
        </pc:sldMkLst>
        <pc:graphicFrameChg chg="mod">
          <ac:chgData name="Kondo" userId="cf2a00cd-5d4a-477d-a52f-af039bcf1853" providerId="ADAL" clId="{A6106626-6B58-4A6D-ADA6-31816F302BE3}" dt="2023-08-13T22:07:07.305" v="4773"/>
          <ac:graphicFrameMkLst>
            <pc:docMk/>
            <pc:sldMk cId="3264517226" sldId="306"/>
            <ac:graphicFrameMk id="5" creationId="{3722D0B2-0964-4831-9040-1D0836B5F5A3}"/>
          </ac:graphicFrameMkLst>
        </pc:graphicFrameChg>
      </pc:sldChg>
      <pc:sldChg chg="addSp modSp">
        <pc:chgData name="Kondo" userId="cf2a00cd-5d4a-477d-a52f-af039bcf1853" providerId="ADAL" clId="{A6106626-6B58-4A6D-ADA6-31816F302BE3}" dt="2023-08-13T22:39:02.413" v="4782"/>
        <pc:sldMkLst>
          <pc:docMk/>
          <pc:sldMk cId="3894300321" sldId="307"/>
        </pc:sldMkLst>
        <pc:spChg chg="add">
          <ac:chgData name="Kondo" userId="cf2a00cd-5d4a-477d-a52f-af039bcf1853" providerId="ADAL" clId="{A6106626-6B58-4A6D-ADA6-31816F302BE3}" dt="2023-08-13T22:29:17.263" v="4777"/>
          <ac:spMkLst>
            <pc:docMk/>
            <pc:sldMk cId="3894300321" sldId="307"/>
            <ac:spMk id="7" creationId="{CDE5EDDD-DDD5-44CB-811B-C77F6EC1A108}"/>
          </ac:spMkLst>
        </pc:spChg>
        <pc:spChg chg="mod">
          <ac:chgData name="Kondo" userId="cf2a00cd-5d4a-477d-a52f-af039bcf1853" providerId="ADAL" clId="{A6106626-6B58-4A6D-ADA6-31816F302BE3}" dt="2023-08-13T22:39:02.413" v="4782"/>
          <ac:spMkLst>
            <pc:docMk/>
            <pc:sldMk cId="3894300321" sldId="307"/>
            <ac:spMk id="41" creationId="{5820E583-EF4E-4146-83E2-38C83516EC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05697-524A-4F7F-AA6F-A3335E925263}" type="datetimeFigureOut">
              <a:rPr lang="en-US" smtClean="0"/>
              <a:t>9/17/2023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BD1915-23B8-4FF7-A0DB-01A7BB61A00E}" type="slidenum">
              <a:rPr lang="en-US" smtClean="0"/>
              <a:t>‹#›</a:t>
            </a:fld>
            <a:endParaRPr lang="en-US"/>
          </a:p>
        </p:txBody>
      </p:sp>
    </p:spTree>
    <p:extLst>
      <p:ext uri="{BB962C8B-B14F-4D97-AF65-F5344CB8AC3E}">
        <p14:creationId xmlns:p14="http://schemas.microsoft.com/office/powerpoint/2010/main" val="97319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dirty="0"/>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5670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7668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4856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404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3270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0742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0677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5911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560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2521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036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851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6941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7818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9370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975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227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30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7384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466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870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210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702310" y="4421823"/>
            <a:ext cx="5618480" cy="4189095"/>
          </a:xfrm>
          <a:prstGeom prst="rect">
            <a:avLst/>
          </a:prstGeom>
        </p:spPr>
        <p:txBody>
          <a:bodyPr wrap="square"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2529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BA781-7897-4F2B-B94A-25401019E0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C7BA1-99EF-47FA-A3E3-8B52B7332C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F2B252-568B-4AF7-A9E4-DF1BDD157A6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7D4A558-5F9F-481A-84C2-97D35A6C9B9D}"/>
              </a:ext>
            </a:extLst>
          </p:cNvPr>
          <p:cNvSpPr>
            <a:spLocks noGrp="1"/>
          </p:cNvSpPr>
          <p:nvPr>
            <p:ph type="ftr" sz="quarter" idx="11"/>
          </p:nvPr>
        </p:nvSpPr>
        <p:spPr/>
        <p:txBody>
          <a:bodyPr/>
          <a:lstStyle/>
          <a:p>
            <a:r>
              <a:rPr lang="en-US"/>
              <a:t>TIC Weekly Meeting: uRWELL Trackers for ePIC - 09/18/2023</a:t>
            </a:r>
          </a:p>
        </p:txBody>
      </p:sp>
      <p:sp>
        <p:nvSpPr>
          <p:cNvPr id="6" name="Slide Number Placeholder 5">
            <a:extLst>
              <a:ext uri="{FF2B5EF4-FFF2-40B4-BE49-F238E27FC236}">
                <a16:creationId xmlns:a16="http://schemas.microsoft.com/office/drawing/2014/main" id="{73D64831-1969-40A2-A51F-99136BF66643}"/>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42875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50E3-C31C-41C2-A245-DA55BAFF21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C97DEB-EA9B-4F4F-B317-107608A64B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CC313-5083-4CCF-8A70-C3998CD230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E6DA11-5BB9-49C7-8379-E42084AF61CE}"/>
              </a:ext>
            </a:extLst>
          </p:cNvPr>
          <p:cNvSpPr>
            <a:spLocks noGrp="1"/>
          </p:cNvSpPr>
          <p:nvPr>
            <p:ph type="ftr" sz="quarter" idx="11"/>
          </p:nvPr>
        </p:nvSpPr>
        <p:spPr/>
        <p:txBody>
          <a:bodyPr/>
          <a:lstStyle/>
          <a:p>
            <a:r>
              <a:rPr lang="en-US"/>
              <a:t>TIC Weekly Meeting: uRWELL Trackers for ePIC - 09/18/2023</a:t>
            </a:r>
          </a:p>
        </p:txBody>
      </p:sp>
      <p:sp>
        <p:nvSpPr>
          <p:cNvPr id="6" name="Slide Number Placeholder 5">
            <a:extLst>
              <a:ext uri="{FF2B5EF4-FFF2-40B4-BE49-F238E27FC236}">
                <a16:creationId xmlns:a16="http://schemas.microsoft.com/office/drawing/2014/main" id="{0017C873-AFA7-4AC8-B306-2E61785B8C2B}"/>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325080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03DE40-D425-44FA-904C-F0195B5B74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04AA6-58E0-4797-B214-9B9B2354E3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5F660-8EBF-44E4-94FB-3A18817EAA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3623A63-36D1-486C-ACF4-D49C98A75706}"/>
              </a:ext>
            </a:extLst>
          </p:cNvPr>
          <p:cNvSpPr>
            <a:spLocks noGrp="1"/>
          </p:cNvSpPr>
          <p:nvPr>
            <p:ph type="ftr" sz="quarter" idx="11"/>
          </p:nvPr>
        </p:nvSpPr>
        <p:spPr/>
        <p:txBody>
          <a:bodyPr/>
          <a:lstStyle/>
          <a:p>
            <a:r>
              <a:rPr lang="en-US"/>
              <a:t>TIC Weekly Meeting: uRWELL Trackers for ePIC - 09/18/2023</a:t>
            </a:r>
          </a:p>
        </p:txBody>
      </p:sp>
      <p:sp>
        <p:nvSpPr>
          <p:cNvPr id="6" name="Slide Number Placeholder 5">
            <a:extLst>
              <a:ext uri="{FF2B5EF4-FFF2-40B4-BE49-F238E27FC236}">
                <a16:creationId xmlns:a16="http://schemas.microsoft.com/office/drawing/2014/main" id="{8B96F93E-D7A3-4954-B03F-7CEC2DB1C989}"/>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3747890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Shape 25"/>
        <p:cNvGrpSpPr/>
        <p:nvPr/>
      </p:nvGrpSpPr>
      <p:grpSpPr>
        <a:xfrm>
          <a:off x="0" y="0"/>
          <a:ext cx="0" cy="0"/>
          <a:chOff x="0" y="0"/>
          <a:chExt cx="0" cy="0"/>
        </a:xfrm>
      </p:grpSpPr>
      <p:sp>
        <p:nvSpPr>
          <p:cNvPr id="27" name="Shape 27"/>
          <p:cNvSpPr txBox="1">
            <a:spLocks noGrp="1"/>
          </p:cNvSpPr>
          <p:nvPr>
            <p:ph type="ftr" idx="11"/>
          </p:nvPr>
        </p:nvSpPr>
        <p:spPr>
          <a:xfrm>
            <a:off x="4028440" y="6554636"/>
            <a:ext cx="4135120" cy="301752"/>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chemeClr val="tx1"/>
                </a:solidFill>
                <a:latin typeface="Calibri"/>
                <a:ea typeface="Calibri"/>
                <a:cs typeface="Calibri"/>
                <a:sym typeface="Calibri"/>
              </a:defRPr>
            </a:lvl1pPr>
            <a:lvl2pPr marL="456772" marR="0" lvl="1" indent="-12272" algn="l" rtl="0">
              <a:spcBef>
                <a:spcPts val="0"/>
              </a:spcBef>
              <a:buNone/>
              <a:defRPr sz="1800" b="0" i="0" u="none" strike="noStrike" cap="none">
                <a:solidFill>
                  <a:schemeClr val="dk1"/>
                </a:solidFill>
                <a:latin typeface="Calibri"/>
                <a:ea typeface="Calibri"/>
                <a:cs typeface="Calibri"/>
                <a:sym typeface="Calibri"/>
              </a:defRPr>
            </a:lvl2pPr>
            <a:lvl3pPr marL="913548" marR="0" lvl="2" indent="-11848" algn="l" rtl="0">
              <a:spcBef>
                <a:spcPts val="0"/>
              </a:spcBef>
              <a:buNone/>
              <a:defRPr sz="1800" b="0" i="0" u="none" strike="noStrike" cap="none">
                <a:solidFill>
                  <a:schemeClr val="dk1"/>
                </a:solidFill>
                <a:latin typeface="Calibri"/>
                <a:ea typeface="Calibri"/>
                <a:cs typeface="Calibri"/>
                <a:sym typeface="Calibri"/>
              </a:defRPr>
            </a:lvl3pPr>
            <a:lvl4pPr marL="1370322" marR="0" lvl="3" indent="-11421" algn="l" rtl="0">
              <a:spcBef>
                <a:spcPts val="0"/>
              </a:spcBef>
              <a:buNone/>
              <a:defRPr sz="1800" b="0" i="0" u="none" strike="noStrike" cap="none">
                <a:solidFill>
                  <a:schemeClr val="dk1"/>
                </a:solidFill>
                <a:latin typeface="Calibri"/>
                <a:ea typeface="Calibri"/>
                <a:cs typeface="Calibri"/>
                <a:sym typeface="Calibri"/>
              </a:defRPr>
            </a:lvl4pPr>
            <a:lvl5pPr marL="1827094" marR="0" lvl="4" indent="-10994" algn="l" rtl="0">
              <a:spcBef>
                <a:spcPts val="0"/>
              </a:spcBef>
              <a:buNone/>
              <a:defRPr sz="1800" b="0" i="0" u="none" strike="noStrike" cap="none">
                <a:solidFill>
                  <a:schemeClr val="dk1"/>
                </a:solidFill>
                <a:latin typeface="Calibri"/>
                <a:ea typeface="Calibri"/>
                <a:cs typeface="Calibri"/>
                <a:sym typeface="Calibri"/>
              </a:defRPr>
            </a:lvl5pPr>
            <a:lvl6pPr marL="2283868" marR="0" lvl="5" indent="-10567" algn="l" rtl="0">
              <a:spcBef>
                <a:spcPts val="0"/>
              </a:spcBef>
              <a:buNone/>
              <a:defRPr sz="1800" b="0" i="0" u="none" strike="noStrike" cap="none">
                <a:solidFill>
                  <a:schemeClr val="dk1"/>
                </a:solidFill>
                <a:latin typeface="Calibri"/>
                <a:ea typeface="Calibri"/>
                <a:cs typeface="Calibri"/>
                <a:sym typeface="Calibri"/>
              </a:defRPr>
            </a:lvl6pPr>
            <a:lvl7pPr marL="2740642" marR="0" lvl="6" indent="-10142" algn="l" rtl="0">
              <a:spcBef>
                <a:spcPts val="0"/>
              </a:spcBef>
              <a:buNone/>
              <a:defRPr sz="1800" b="0" i="0" u="none" strike="noStrike" cap="none">
                <a:solidFill>
                  <a:schemeClr val="dk1"/>
                </a:solidFill>
                <a:latin typeface="Calibri"/>
                <a:ea typeface="Calibri"/>
                <a:cs typeface="Calibri"/>
                <a:sym typeface="Calibri"/>
              </a:defRPr>
            </a:lvl7pPr>
            <a:lvl8pPr marL="3197412" marR="0" lvl="7" indent="-9712" algn="l" rtl="0">
              <a:spcBef>
                <a:spcPts val="0"/>
              </a:spcBef>
              <a:buNone/>
              <a:defRPr sz="1800" b="0" i="0" u="none" strike="noStrike" cap="none">
                <a:solidFill>
                  <a:schemeClr val="dk1"/>
                </a:solidFill>
                <a:latin typeface="Calibri"/>
                <a:ea typeface="Calibri"/>
                <a:cs typeface="Calibri"/>
                <a:sym typeface="Calibri"/>
              </a:defRPr>
            </a:lvl8pPr>
            <a:lvl9pPr marL="3654188" marR="0" lvl="8" indent="-9288" algn="l" rtl="0">
              <a:spcBef>
                <a:spcPts val="0"/>
              </a:spcBef>
              <a:buNone/>
              <a:defRPr sz="1800" b="0" i="0" u="none" strike="noStrike" cap="none">
                <a:solidFill>
                  <a:schemeClr val="dk1"/>
                </a:solidFill>
                <a:latin typeface="Calibri"/>
                <a:ea typeface="Calibri"/>
                <a:cs typeface="Calibri"/>
                <a:sym typeface="Calibri"/>
              </a:defRPr>
            </a:lvl9pPr>
          </a:lstStyle>
          <a:p>
            <a:r>
              <a:rPr lang="en-US"/>
              <a:t>TIC Weekly Meeting: uRWELL Trackers for ePIC - 09/18/2023</a:t>
            </a:r>
            <a:endParaRPr lang="en-US" dirty="0"/>
          </a:p>
        </p:txBody>
      </p:sp>
      <p:sp>
        <p:nvSpPr>
          <p:cNvPr id="5"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6"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txBox="1">
            <a:spLocks/>
          </p:cNvSpPr>
          <p:nvPr userDrawn="1"/>
        </p:nvSpPr>
        <p:spPr>
          <a:xfrm>
            <a:off x="0" y="6554636"/>
            <a:ext cx="2834640" cy="30175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i="1" dirty="0">
                <a:solidFill>
                  <a:schemeClr val="bg1">
                    <a:lumMod val="50000"/>
                  </a:schemeClr>
                </a:solidFill>
              </a:rPr>
              <a:t>eRD108 Consortium – DSC Gaseous Trackers</a:t>
            </a:r>
          </a:p>
        </p:txBody>
      </p:sp>
      <p:sp>
        <p:nvSpPr>
          <p:cNvPr id="8" name="Slide Number Placeholder 5"/>
          <p:cNvSpPr txBox="1">
            <a:spLocks/>
          </p:cNvSpPr>
          <p:nvPr userDrawn="1"/>
        </p:nvSpPr>
        <p:spPr>
          <a:xfrm>
            <a:off x="11477123" y="6554636"/>
            <a:ext cx="714877" cy="301752"/>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1000" smtClean="0">
                <a:solidFill>
                  <a:srgbClr val="000000"/>
                </a:solidFill>
              </a:rPr>
              <a:pPr/>
              <a:t>‹#›</a:t>
            </a:fld>
            <a:endParaRPr lang="en-US" sz="1000" dirty="0">
              <a:solidFill>
                <a:srgbClr val="000000"/>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85" y="33652"/>
            <a:ext cx="2113467" cy="684413"/>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28AD1A2-38DB-4AFF-854E-E0C83B91E911}"/>
              </a:ext>
            </a:extLst>
          </p:cNvPr>
          <p:cNvPicPr>
            <a:picLocks noChangeAspect="1"/>
          </p:cNvPicPr>
          <p:nvPr userDrawn="1"/>
        </p:nvPicPr>
        <p:blipFill>
          <a:blip r:embed="rId3"/>
          <a:stretch>
            <a:fillRect/>
          </a:stretch>
        </p:blipFill>
        <p:spPr>
          <a:xfrm>
            <a:off x="11250473" y="10472"/>
            <a:ext cx="894511" cy="655215"/>
          </a:xfrm>
          <a:prstGeom prst="rect">
            <a:avLst/>
          </a:prstGeom>
        </p:spPr>
      </p:pic>
    </p:spTree>
    <p:extLst>
      <p:ext uri="{BB962C8B-B14F-4D97-AF65-F5344CB8AC3E}">
        <p14:creationId xmlns:p14="http://schemas.microsoft.com/office/powerpoint/2010/main" val="3381639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FECE-FB6D-40AA-9422-02FE0CCF84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5DF9C-476D-4DD7-8CCB-FB55F58222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A2857-68BB-4E70-88CF-F6C98A55B73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7EA486-4D89-40D2-BB8D-869AFDA96B4B}"/>
              </a:ext>
            </a:extLst>
          </p:cNvPr>
          <p:cNvSpPr>
            <a:spLocks noGrp="1"/>
          </p:cNvSpPr>
          <p:nvPr>
            <p:ph type="ftr" sz="quarter" idx="11"/>
          </p:nvPr>
        </p:nvSpPr>
        <p:spPr/>
        <p:txBody>
          <a:bodyPr/>
          <a:lstStyle/>
          <a:p>
            <a:r>
              <a:rPr lang="en-US"/>
              <a:t>TIC Weekly Meeting: uRWELL Trackers for ePIC - 09/18/2023</a:t>
            </a:r>
          </a:p>
        </p:txBody>
      </p:sp>
      <p:sp>
        <p:nvSpPr>
          <p:cNvPr id="6" name="Slide Number Placeholder 5">
            <a:extLst>
              <a:ext uri="{FF2B5EF4-FFF2-40B4-BE49-F238E27FC236}">
                <a16:creationId xmlns:a16="http://schemas.microsoft.com/office/drawing/2014/main" id="{073558EE-8024-457F-A3A6-4B154D4AAE29}"/>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1493839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268B-402D-47A0-90DF-8726D208BE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F8423A-EA44-4C65-B17B-76220726D5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5CEF89-218B-49F6-B7D0-A5DE9D16149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01FC32B-99C2-4C9D-BC20-11498CBC633B}"/>
              </a:ext>
            </a:extLst>
          </p:cNvPr>
          <p:cNvSpPr>
            <a:spLocks noGrp="1"/>
          </p:cNvSpPr>
          <p:nvPr>
            <p:ph type="ftr" sz="quarter" idx="11"/>
          </p:nvPr>
        </p:nvSpPr>
        <p:spPr/>
        <p:txBody>
          <a:bodyPr/>
          <a:lstStyle/>
          <a:p>
            <a:r>
              <a:rPr lang="en-US"/>
              <a:t>TIC Weekly Meeting: uRWELL Trackers for ePIC - 09/18/2023</a:t>
            </a:r>
          </a:p>
        </p:txBody>
      </p:sp>
      <p:sp>
        <p:nvSpPr>
          <p:cNvPr id="6" name="Slide Number Placeholder 5">
            <a:extLst>
              <a:ext uri="{FF2B5EF4-FFF2-40B4-BE49-F238E27FC236}">
                <a16:creationId xmlns:a16="http://schemas.microsoft.com/office/drawing/2014/main" id="{7E130B21-A5B6-4FB6-9D21-C65A9601BA52}"/>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129474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C367A-BCFD-4E99-BF7C-1ED9B44CB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0AA99-D36A-4EA4-B9EE-9A04761B84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C8AFD9-B2DE-4E8D-9DCF-ABF9F26430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761EFE-7C11-49F5-80F5-66143E28EF6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50C07B7-F042-40A0-A8AD-DD91A6906125}"/>
              </a:ext>
            </a:extLst>
          </p:cNvPr>
          <p:cNvSpPr>
            <a:spLocks noGrp="1"/>
          </p:cNvSpPr>
          <p:nvPr>
            <p:ph type="ftr" sz="quarter" idx="11"/>
          </p:nvPr>
        </p:nvSpPr>
        <p:spPr/>
        <p:txBody>
          <a:bodyPr/>
          <a:lstStyle/>
          <a:p>
            <a:r>
              <a:rPr lang="en-US"/>
              <a:t>TIC Weekly Meeting: uRWELL Trackers for ePIC - 09/18/2023</a:t>
            </a:r>
          </a:p>
        </p:txBody>
      </p:sp>
      <p:sp>
        <p:nvSpPr>
          <p:cNvPr id="7" name="Slide Number Placeholder 6">
            <a:extLst>
              <a:ext uri="{FF2B5EF4-FFF2-40B4-BE49-F238E27FC236}">
                <a16:creationId xmlns:a16="http://schemas.microsoft.com/office/drawing/2014/main" id="{21253DC3-50FD-4945-8865-7BF298BA5256}"/>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1128831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0693-7A10-4BD7-B242-7A18CDA923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FB6E96-90AF-4A0B-B8DD-01ECB44E8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594FDC-9B3A-47AD-99CC-5AAE0D321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589A9A-1243-447C-BBD4-7844D8D36C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636E-E88A-4088-87E1-487AD14CF1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A4E646-0E23-447A-8D0D-AAE686AB15C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FFCAB2F-A00A-4664-AA07-62C89112DE58}"/>
              </a:ext>
            </a:extLst>
          </p:cNvPr>
          <p:cNvSpPr>
            <a:spLocks noGrp="1"/>
          </p:cNvSpPr>
          <p:nvPr>
            <p:ph type="ftr" sz="quarter" idx="11"/>
          </p:nvPr>
        </p:nvSpPr>
        <p:spPr/>
        <p:txBody>
          <a:bodyPr/>
          <a:lstStyle/>
          <a:p>
            <a:r>
              <a:rPr lang="en-US"/>
              <a:t>TIC Weekly Meeting: uRWELL Trackers for ePIC - 09/18/2023</a:t>
            </a:r>
          </a:p>
        </p:txBody>
      </p:sp>
      <p:sp>
        <p:nvSpPr>
          <p:cNvPr id="9" name="Slide Number Placeholder 8">
            <a:extLst>
              <a:ext uri="{FF2B5EF4-FFF2-40B4-BE49-F238E27FC236}">
                <a16:creationId xmlns:a16="http://schemas.microsoft.com/office/drawing/2014/main" id="{5935EF29-FF9A-4E7A-A9F4-1CFF839D6ED4}"/>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1739053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7667-ED04-4349-8359-ACFDDEB7B4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E674C4-6681-43FA-8C2F-D4F9080073E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3FE727-1EB5-46CF-9B94-0C3D623E395D}"/>
              </a:ext>
            </a:extLst>
          </p:cNvPr>
          <p:cNvSpPr>
            <a:spLocks noGrp="1"/>
          </p:cNvSpPr>
          <p:nvPr>
            <p:ph type="ftr" sz="quarter" idx="11"/>
          </p:nvPr>
        </p:nvSpPr>
        <p:spPr/>
        <p:txBody>
          <a:bodyPr/>
          <a:lstStyle/>
          <a:p>
            <a:r>
              <a:rPr lang="en-US"/>
              <a:t>TIC Weekly Meeting: uRWELL Trackers for ePIC - 09/18/2023</a:t>
            </a:r>
          </a:p>
        </p:txBody>
      </p:sp>
      <p:sp>
        <p:nvSpPr>
          <p:cNvPr id="5" name="Slide Number Placeholder 4">
            <a:extLst>
              <a:ext uri="{FF2B5EF4-FFF2-40B4-BE49-F238E27FC236}">
                <a16:creationId xmlns:a16="http://schemas.microsoft.com/office/drawing/2014/main" id="{660D1222-0A9B-483A-9A42-B2BE8C7F0FA9}"/>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94771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A8B089-AA9E-4A15-B383-125731A4319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7706B46-D9C1-4A87-9B3A-E544D291533C}"/>
              </a:ext>
            </a:extLst>
          </p:cNvPr>
          <p:cNvSpPr>
            <a:spLocks noGrp="1"/>
          </p:cNvSpPr>
          <p:nvPr>
            <p:ph type="ftr" sz="quarter" idx="11"/>
          </p:nvPr>
        </p:nvSpPr>
        <p:spPr/>
        <p:txBody>
          <a:bodyPr/>
          <a:lstStyle/>
          <a:p>
            <a:r>
              <a:rPr lang="en-US"/>
              <a:t>TIC Weekly Meeting: uRWELL Trackers for ePIC - 09/18/2023</a:t>
            </a:r>
          </a:p>
        </p:txBody>
      </p:sp>
      <p:sp>
        <p:nvSpPr>
          <p:cNvPr id="4" name="Slide Number Placeholder 3">
            <a:extLst>
              <a:ext uri="{FF2B5EF4-FFF2-40B4-BE49-F238E27FC236}">
                <a16:creationId xmlns:a16="http://schemas.microsoft.com/office/drawing/2014/main" id="{363406DC-EE85-4432-AB48-0B13CD4DC498}"/>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2781614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928F-5821-4DF5-93AF-102533B1B2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972560-38A9-4B9B-973F-059B2F4A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5B5B71-535E-45B4-8AE4-3D8741D22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5C17A4-6C38-40D7-8414-2D44E8E10D9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69785A4-0C76-43F4-A1D9-CBAF17C96394}"/>
              </a:ext>
            </a:extLst>
          </p:cNvPr>
          <p:cNvSpPr>
            <a:spLocks noGrp="1"/>
          </p:cNvSpPr>
          <p:nvPr>
            <p:ph type="ftr" sz="quarter" idx="11"/>
          </p:nvPr>
        </p:nvSpPr>
        <p:spPr/>
        <p:txBody>
          <a:bodyPr/>
          <a:lstStyle/>
          <a:p>
            <a:r>
              <a:rPr lang="en-US"/>
              <a:t>TIC Weekly Meeting: uRWELL Trackers for ePIC - 09/18/2023</a:t>
            </a:r>
          </a:p>
        </p:txBody>
      </p:sp>
      <p:sp>
        <p:nvSpPr>
          <p:cNvPr id="7" name="Slide Number Placeholder 6">
            <a:extLst>
              <a:ext uri="{FF2B5EF4-FFF2-40B4-BE49-F238E27FC236}">
                <a16:creationId xmlns:a16="http://schemas.microsoft.com/office/drawing/2014/main" id="{5FDC386B-28F9-4B0C-B7EE-941F148FFB86}"/>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818002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34BF2-7938-46FB-9E74-6D4959977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1E49B-2283-4788-8876-9B0BED0978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A433C-9318-416F-AD3D-4E9209A5D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3B2C0-8621-441C-8A43-A77712E2770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AA5DA2F-48B7-4D79-BB02-1F753BB1BFC1}"/>
              </a:ext>
            </a:extLst>
          </p:cNvPr>
          <p:cNvSpPr>
            <a:spLocks noGrp="1"/>
          </p:cNvSpPr>
          <p:nvPr>
            <p:ph type="ftr" sz="quarter" idx="11"/>
          </p:nvPr>
        </p:nvSpPr>
        <p:spPr/>
        <p:txBody>
          <a:bodyPr/>
          <a:lstStyle/>
          <a:p>
            <a:r>
              <a:rPr lang="en-US"/>
              <a:t>TIC Weekly Meeting: uRWELL Trackers for ePIC - 09/18/2023</a:t>
            </a:r>
          </a:p>
        </p:txBody>
      </p:sp>
      <p:sp>
        <p:nvSpPr>
          <p:cNvPr id="7" name="Slide Number Placeholder 6">
            <a:extLst>
              <a:ext uri="{FF2B5EF4-FFF2-40B4-BE49-F238E27FC236}">
                <a16:creationId xmlns:a16="http://schemas.microsoft.com/office/drawing/2014/main" id="{49E528BD-818B-4D7E-B0CD-F0B9B5947AC3}"/>
              </a:ext>
            </a:extLst>
          </p:cNvPr>
          <p:cNvSpPr>
            <a:spLocks noGrp="1"/>
          </p:cNvSpPr>
          <p:nvPr>
            <p:ph type="sldNum" sz="quarter" idx="12"/>
          </p:nvPr>
        </p:nvSpPr>
        <p:spPr/>
        <p:txBody>
          <a:bodyPr/>
          <a:lstStyle/>
          <a:p>
            <a:fld id="{6976300E-49AD-4948-8A96-4129B4CCCC4D}" type="slidenum">
              <a:rPr lang="en-US" smtClean="0"/>
              <a:t>‹#›</a:t>
            </a:fld>
            <a:endParaRPr lang="en-US"/>
          </a:p>
        </p:txBody>
      </p:sp>
    </p:spTree>
    <p:extLst>
      <p:ext uri="{BB962C8B-B14F-4D97-AF65-F5344CB8AC3E}">
        <p14:creationId xmlns:p14="http://schemas.microsoft.com/office/powerpoint/2010/main" val="884970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5B4B6-7BF6-414B-9A94-7764945B42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8AA32C-2D5F-4E9C-A84B-B092280145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BD161-4CC8-4A1F-9E69-EDB1AD72FE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941CAF0-AC94-45D6-AB29-4C4ED74145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TIC Weekly Meeting: uRWELL Trackers for ePIC - 09/18/2023</a:t>
            </a:r>
          </a:p>
        </p:txBody>
      </p:sp>
      <p:sp>
        <p:nvSpPr>
          <p:cNvPr id="6" name="Slide Number Placeholder 5">
            <a:extLst>
              <a:ext uri="{FF2B5EF4-FFF2-40B4-BE49-F238E27FC236}">
                <a16:creationId xmlns:a16="http://schemas.microsoft.com/office/drawing/2014/main" id="{0209D6BA-1DBE-47E3-A775-2245DD4094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6300E-49AD-4948-8A96-4129B4CCCC4D}" type="slidenum">
              <a:rPr lang="en-US" smtClean="0"/>
              <a:t>‹#›</a:t>
            </a:fld>
            <a:endParaRPr lang="en-US"/>
          </a:p>
        </p:txBody>
      </p:sp>
    </p:spTree>
    <p:extLst>
      <p:ext uri="{BB962C8B-B14F-4D97-AF65-F5344CB8AC3E}">
        <p14:creationId xmlns:p14="http://schemas.microsoft.com/office/powerpoint/2010/main" val="1204029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hyperlink" Target="https://www.jlab.org/sites/default/files/eic_rd_prgm/files/2022_Proposals/20220725_eRD_tgMPGD_Proposal_final_EICGENRandD2022_23.pdf" TargetMode="Externa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https://indico.bnl.gov/event/20280/"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hyperlink" Target="https://wiki.bnl.gov/eic/index.php?title=File:20230714_eRD_tgMPGD_Proposal_FY23_Final.pdf" TargetMode="External"/><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hyperlink" Target="https://wiki.bnl.gov/eic/upload/ERD108_Proposal_FY24_Final.pdf"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3" name="Title 2">
            <a:extLst>
              <a:ext uri="{FF2B5EF4-FFF2-40B4-BE49-F238E27FC236}">
                <a16:creationId xmlns:a16="http://schemas.microsoft.com/office/drawing/2014/main" id="{0A2C4BAE-92E8-4B8E-B7BB-49ABC6AB467A}"/>
              </a:ext>
            </a:extLst>
          </p:cNvPr>
          <p:cNvSpPr>
            <a:spLocks noGrp="1"/>
          </p:cNvSpPr>
          <p:nvPr>
            <p:ph type="ctrTitle"/>
          </p:nvPr>
        </p:nvSpPr>
        <p:spPr>
          <a:xfrm>
            <a:off x="0" y="1985011"/>
            <a:ext cx="12192000" cy="1291273"/>
          </a:xfrm>
        </p:spPr>
        <p:txBody>
          <a:bodyPr anchor="ctr" anchorCtr="0">
            <a:noAutofit/>
          </a:bodyPr>
          <a:lstStyle/>
          <a:p>
            <a:pPr>
              <a:lnSpc>
                <a:spcPct val="100000"/>
              </a:lnSpc>
            </a:pPr>
            <a:r>
              <a:rPr lang="en-US" sz="3200" spc="-1" dirty="0">
                <a:solidFill>
                  <a:srgbClr val="0070C0"/>
                </a:solidFill>
                <a:latin typeface="Times New Roman" panose="02020603050405020304" pitchFamily="18" charset="0"/>
                <a:ea typeface="ＭＳ Ｐゴシック"/>
                <a:cs typeface="Times New Roman" panose="02020603050405020304" pitchFamily="18" charset="0"/>
              </a:rPr>
              <a:t>Perspectives, Status and Timelines for thin-gap MPGDs for ePIC</a:t>
            </a:r>
            <a:endParaRPr lang="en-GB" sz="3200" spc="-1" dirty="0">
              <a:solidFill>
                <a:srgbClr val="0070C0"/>
              </a:solidFill>
              <a:latin typeface="Times New Roman" panose="02020603050405020304" pitchFamily="18" charset="0"/>
              <a:ea typeface="ＭＳ Ｐゴシック"/>
              <a:cs typeface="Times New Roman" panose="02020603050405020304" pitchFamily="18" charset="0"/>
            </a:endParaRPr>
          </a:p>
        </p:txBody>
      </p:sp>
      <p:sp>
        <p:nvSpPr>
          <p:cNvPr id="4" name="Subtitle 3">
            <a:extLst>
              <a:ext uri="{FF2B5EF4-FFF2-40B4-BE49-F238E27FC236}">
                <a16:creationId xmlns:a16="http://schemas.microsoft.com/office/drawing/2014/main" id="{BFEFBACC-306B-4524-82CC-E2894402AB90}"/>
              </a:ext>
            </a:extLst>
          </p:cNvPr>
          <p:cNvSpPr>
            <a:spLocks noGrp="1"/>
          </p:cNvSpPr>
          <p:nvPr>
            <p:ph type="subTitle" idx="1"/>
          </p:nvPr>
        </p:nvSpPr>
        <p:spPr>
          <a:xfrm>
            <a:off x="0" y="3512819"/>
            <a:ext cx="12192000" cy="1945006"/>
          </a:xfrm>
        </p:spPr>
        <p:txBody>
          <a:bodyPr>
            <a:normAutofit/>
          </a:bodyPr>
          <a:lstStyle/>
          <a:p>
            <a:pPr>
              <a:lnSpc>
                <a:spcPct val="100000"/>
              </a:lnSpc>
              <a:spcBef>
                <a:spcPts val="1200"/>
              </a:spcBef>
            </a:pPr>
            <a:r>
              <a:rPr lang="en-US" dirty="0">
                <a:solidFill>
                  <a:schemeClr val="tx1">
                    <a:lumMod val="65000"/>
                    <a:lumOff val="35000"/>
                  </a:schemeClr>
                </a:solidFill>
                <a:latin typeface="Times New Roman" panose="02020603050405020304" pitchFamily="18" charset="0"/>
                <a:cs typeface="Times New Roman" panose="02020603050405020304" pitchFamily="18" charset="0"/>
              </a:rPr>
              <a:t>Kondo Gnanvo</a:t>
            </a:r>
          </a:p>
          <a:p>
            <a:pPr>
              <a:lnSpc>
                <a:spcPct val="100000"/>
              </a:lnSpc>
              <a:spcBef>
                <a:spcPts val="600"/>
              </a:spcBef>
            </a:pPr>
            <a:r>
              <a:rPr lang="en-US" sz="2000" i="1" dirty="0">
                <a:solidFill>
                  <a:srgbClr val="C00000"/>
                </a:solidFill>
                <a:latin typeface="Times New Roman" panose="02020603050405020304" pitchFamily="18" charset="0"/>
                <a:cs typeface="Times New Roman" panose="02020603050405020304" pitchFamily="18" charset="0"/>
              </a:rPr>
              <a:t>On behalf of the eRD108 Consortium / DSC Gaseous Trackers</a:t>
            </a:r>
          </a:p>
          <a:p>
            <a:pPr>
              <a:lnSpc>
                <a:spcPct val="100000"/>
              </a:lnSpc>
              <a:spcBef>
                <a:spcPts val="600"/>
              </a:spcBef>
            </a:pPr>
            <a:endParaRPr lang="en-US" sz="2000" i="1" dirty="0">
              <a:solidFill>
                <a:srgbClr val="C00000"/>
              </a:solidFill>
              <a:latin typeface="Times New Roman" panose="02020603050405020304" pitchFamily="18" charset="0"/>
              <a:cs typeface="Times New Roman" panose="02020603050405020304" pitchFamily="18" charset="0"/>
            </a:endParaRPr>
          </a:p>
          <a:p>
            <a:pPr>
              <a:lnSpc>
                <a:spcPct val="100000"/>
              </a:lnSpc>
              <a:spcBef>
                <a:spcPts val="1200"/>
              </a:spcBef>
            </a:pPr>
            <a:r>
              <a:rPr lang="en-US" sz="2000" dirty="0">
                <a:solidFill>
                  <a:schemeClr val="tx1">
                    <a:lumMod val="65000"/>
                    <a:lumOff val="35000"/>
                  </a:schemeClr>
                </a:solidFill>
                <a:latin typeface="Times New Roman" panose="02020603050405020304" pitchFamily="18" charset="0"/>
                <a:cs typeface="Times New Roman" panose="02020603050405020304" pitchFamily="18" charset="0"/>
              </a:rPr>
              <a:t>TIC weekly Meeting - 09/18/2023</a:t>
            </a:r>
          </a:p>
        </p:txBody>
      </p:sp>
      <p:pic>
        <p:nvPicPr>
          <p:cNvPr id="5" name="Picture 4" descr="A logo with a red arrow and black letters&#10;&#10;Description automatically generated">
            <a:extLst>
              <a:ext uri="{FF2B5EF4-FFF2-40B4-BE49-F238E27FC236}">
                <a16:creationId xmlns:a16="http://schemas.microsoft.com/office/drawing/2014/main" id="{CB6C363F-0CCD-49AE-9533-39D5007CF863}"/>
              </a:ext>
            </a:extLst>
          </p:cNvPr>
          <p:cNvPicPr>
            <a:picLocks noChangeAspect="1"/>
          </p:cNvPicPr>
          <p:nvPr/>
        </p:nvPicPr>
        <p:blipFill>
          <a:blip r:embed="rId3"/>
          <a:stretch>
            <a:fillRect/>
          </a:stretch>
        </p:blipFill>
        <p:spPr>
          <a:xfrm>
            <a:off x="10205607" y="175336"/>
            <a:ext cx="1814943" cy="1291273"/>
          </a:xfrm>
          <a:prstGeom prst="rect">
            <a:avLst/>
          </a:prstGeom>
        </p:spPr>
      </p:pic>
      <p:pic>
        <p:nvPicPr>
          <p:cNvPr id="6" name="Picture 5">
            <a:extLst>
              <a:ext uri="{FF2B5EF4-FFF2-40B4-BE49-F238E27FC236}">
                <a16:creationId xmlns:a16="http://schemas.microsoft.com/office/drawing/2014/main" id="{C24082FC-E2BB-4D32-9622-9215A08CE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 y="301230"/>
            <a:ext cx="3209925" cy="1039484"/>
          </a:xfrm>
          <a:prstGeom prst="rect">
            <a:avLst/>
          </a:prstGeom>
        </p:spPr>
      </p:pic>
    </p:spTree>
    <p:extLst>
      <p:ext uri="{BB962C8B-B14F-4D97-AF65-F5344CB8AC3E}">
        <p14:creationId xmlns:p14="http://schemas.microsoft.com/office/powerpoint/2010/main" val="297796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Groups involved in the realization? </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graphicFrame>
        <p:nvGraphicFramePr>
          <p:cNvPr id="3" name="Table 3">
            <a:extLst>
              <a:ext uri="{FF2B5EF4-FFF2-40B4-BE49-F238E27FC236}">
                <a16:creationId xmlns:a16="http://schemas.microsoft.com/office/drawing/2014/main" id="{9EA635B8-7301-4BB8-9AD6-659DC5FDF304}"/>
              </a:ext>
            </a:extLst>
          </p:cNvPr>
          <p:cNvGraphicFramePr>
            <a:graphicFrameLocks noGrp="1"/>
          </p:cNvGraphicFramePr>
          <p:nvPr>
            <p:extLst>
              <p:ext uri="{D42A27DB-BD31-4B8C-83A1-F6EECF244321}">
                <p14:modId xmlns:p14="http://schemas.microsoft.com/office/powerpoint/2010/main" val="2546700675"/>
              </p:ext>
            </p:extLst>
          </p:nvPr>
        </p:nvGraphicFramePr>
        <p:xfrm>
          <a:off x="4" y="1148451"/>
          <a:ext cx="12202155" cy="4916595"/>
        </p:xfrm>
        <a:graphic>
          <a:graphicData uri="http://schemas.openxmlformats.org/drawingml/2006/table">
            <a:tbl>
              <a:tblPr firstRow="1" bandRow="1">
                <a:tableStyleId>{5C22544A-7EE6-4342-B048-85BDC9FD1C3A}</a:tableStyleId>
              </a:tblPr>
              <a:tblGrid>
                <a:gridCol w="2733691">
                  <a:extLst>
                    <a:ext uri="{9D8B030D-6E8A-4147-A177-3AD203B41FA5}">
                      <a16:colId xmlns:a16="http://schemas.microsoft.com/office/drawing/2014/main" val="3472390958"/>
                    </a:ext>
                  </a:extLst>
                </a:gridCol>
                <a:gridCol w="2093948">
                  <a:extLst>
                    <a:ext uri="{9D8B030D-6E8A-4147-A177-3AD203B41FA5}">
                      <a16:colId xmlns:a16="http://schemas.microsoft.com/office/drawing/2014/main" val="1725756104"/>
                    </a:ext>
                  </a:extLst>
                </a:gridCol>
                <a:gridCol w="2064774">
                  <a:extLst>
                    <a:ext uri="{9D8B030D-6E8A-4147-A177-3AD203B41FA5}">
                      <a16:colId xmlns:a16="http://schemas.microsoft.com/office/drawing/2014/main" val="3091217839"/>
                    </a:ext>
                  </a:extLst>
                </a:gridCol>
                <a:gridCol w="2271252">
                  <a:extLst>
                    <a:ext uri="{9D8B030D-6E8A-4147-A177-3AD203B41FA5}">
                      <a16:colId xmlns:a16="http://schemas.microsoft.com/office/drawing/2014/main" val="4102648036"/>
                    </a:ext>
                  </a:extLst>
                </a:gridCol>
                <a:gridCol w="3038490">
                  <a:extLst>
                    <a:ext uri="{9D8B030D-6E8A-4147-A177-3AD203B41FA5}">
                      <a16:colId xmlns:a16="http://schemas.microsoft.com/office/drawing/2014/main" val="4288028769"/>
                    </a:ext>
                  </a:extLst>
                </a:gridCol>
              </a:tblGrid>
              <a:tr h="552314">
                <a:tc>
                  <a:txBody>
                    <a:bodyPr/>
                    <a:lstStyle/>
                    <a:p>
                      <a:r>
                        <a:rPr lang="en-US" sz="1200" dirty="0">
                          <a:latin typeface="Times New Roman" panose="02020603050405020304" pitchFamily="18" charset="0"/>
                          <a:cs typeface="Times New Roman" panose="02020603050405020304" pitchFamily="18" charset="0"/>
                        </a:rPr>
                        <a:t>Institutions</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Contacts</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Expressed interest</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Anticipated contribution </a:t>
                      </a:r>
                      <a:r>
                        <a:rPr lang="en-US" sz="1200" dirty="0">
                          <a:solidFill>
                            <a:srgbClr val="FFFF00"/>
                          </a:solidFill>
                          <a:latin typeface="Times New Roman" panose="02020603050405020304" pitchFamily="18" charset="0"/>
                          <a:cs typeface="Times New Roman" panose="02020603050405020304" pitchFamily="18" charset="0"/>
                        </a:rPr>
                        <a:t>(Here, I am speculating)</a:t>
                      </a:r>
                      <a:endParaRPr lang="fr-FR" sz="1200" dirty="0">
                        <a:solidFill>
                          <a:srgbClr val="FFFF00"/>
                        </a:solidFill>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Past and present experience in MPGD for NP and </a:t>
                      </a:r>
                      <a:r>
                        <a:rPr lang="en-US" sz="1200">
                          <a:latin typeface="Times New Roman" panose="02020603050405020304" pitchFamily="18" charset="0"/>
                          <a:cs typeface="Times New Roman" panose="02020603050405020304" pitchFamily="18" charset="0"/>
                        </a:rPr>
                        <a:t>HEP experiments</a:t>
                      </a:r>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41198666"/>
                  </a:ext>
                </a:extLst>
              </a:tr>
              <a:tr h="499220">
                <a:tc>
                  <a:txBody>
                    <a:bodyPr/>
                    <a:lstStyle/>
                    <a:p>
                      <a:r>
                        <a:rPr lang="en-US" sz="1200" b="1" dirty="0">
                          <a:latin typeface="Times New Roman" panose="02020603050405020304" pitchFamily="18" charset="0"/>
                          <a:cs typeface="Times New Roman" panose="02020603050405020304" pitchFamily="18" charset="0"/>
                        </a:rPr>
                        <a:t>University of Virginia</a:t>
                      </a:r>
                      <a:endParaRPr lang="fr-FR" sz="1200" b="1"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N. Liyanage, H. Nguyen</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Barrel Outer µRWELL Trackers</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Design, assembly, commissioning, Installation?</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SBS GEMs, </a:t>
                      </a:r>
                      <a:r>
                        <a:rPr lang="en-US" sz="1200" dirty="0" err="1">
                          <a:latin typeface="Times New Roman" panose="02020603050405020304" pitchFamily="18" charset="0"/>
                          <a:cs typeface="Times New Roman" panose="02020603050405020304" pitchFamily="18" charset="0"/>
                        </a:rPr>
                        <a:t>PRad</a:t>
                      </a:r>
                      <a:r>
                        <a:rPr lang="en-US" sz="1200" dirty="0">
                          <a:latin typeface="Times New Roman" panose="02020603050405020304" pitchFamily="18" charset="0"/>
                          <a:cs typeface="Times New Roman" panose="02020603050405020304" pitchFamily="18" charset="0"/>
                        </a:rPr>
                        <a:t> GEMs, MOLLER GEMs, CLAS12 µRWELL, EIC R&amp;Ds</a:t>
                      </a:r>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84653190"/>
                  </a:ext>
                </a:extLst>
              </a:tr>
              <a:tr h="560104">
                <a:tc>
                  <a:txBody>
                    <a:bodyPr/>
                    <a:lstStyle/>
                    <a:p>
                      <a:r>
                        <a:rPr lang="en-US" sz="1200" b="1" dirty="0">
                          <a:latin typeface="Times New Roman" panose="02020603050405020304" pitchFamily="18" charset="0"/>
                          <a:cs typeface="Times New Roman" panose="02020603050405020304" pitchFamily="18" charset="0"/>
                        </a:rPr>
                        <a:t>Jefferson Lab</a:t>
                      </a:r>
                      <a:endParaRPr lang="fr-FR" sz="1200" b="1"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K. Gnanvo, Seung Joon Lee, D. Weisenberger</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Barrel Outer µRWELL Trackers</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Design, assembly, </a:t>
                      </a:r>
                      <a:r>
                        <a:rPr lang="fr-FR" sz="1200" dirty="0">
                          <a:latin typeface="Times New Roman" panose="02020603050405020304" pitchFamily="18" charset="0"/>
                          <a:cs typeface="Times New Roman" panose="02020603050405020304" pitchFamily="18" charset="0"/>
                        </a:rPr>
                        <a:t>commissioning</a:t>
                      </a:r>
                      <a:r>
                        <a:rPr lang="en-US" sz="1200" dirty="0">
                          <a:latin typeface="Times New Roman" panose="02020603050405020304" pitchFamily="18" charset="0"/>
                          <a:cs typeface="Times New Roman" panose="02020603050405020304" pitchFamily="18" charset="0"/>
                        </a:rPr>
                        <a:t>, Installation?</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SBS GEMs, </a:t>
                      </a:r>
                      <a:r>
                        <a:rPr lang="en-US" sz="1200" dirty="0" err="1">
                          <a:latin typeface="Times New Roman" panose="02020603050405020304" pitchFamily="18" charset="0"/>
                          <a:cs typeface="Times New Roman" panose="02020603050405020304" pitchFamily="18" charset="0"/>
                        </a:rPr>
                        <a:t>PRad</a:t>
                      </a:r>
                      <a:r>
                        <a:rPr lang="en-US" sz="1200" dirty="0">
                          <a:latin typeface="Times New Roman" panose="02020603050405020304" pitchFamily="18" charset="0"/>
                          <a:cs typeface="Times New Roman" panose="02020603050405020304" pitchFamily="18" charset="0"/>
                        </a:rPr>
                        <a:t> GEMs, CLAS12 µRWELL, CLAS12 Micromegas, </a:t>
                      </a:r>
                      <a:r>
                        <a:rPr lang="en-US" sz="1200" dirty="0" err="1">
                          <a:latin typeface="Times New Roman" panose="02020603050405020304" pitchFamily="18" charset="0"/>
                          <a:cs typeface="Times New Roman" panose="02020603050405020304" pitchFamily="18" charset="0"/>
                        </a:rPr>
                        <a:t>BoNuS</a:t>
                      </a:r>
                      <a:r>
                        <a:rPr lang="en-US" sz="1200" dirty="0">
                          <a:latin typeface="Times New Roman" panose="02020603050405020304" pitchFamily="18" charset="0"/>
                          <a:cs typeface="Times New Roman" panose="02020603050405020304" pitchFamily="18" charset="0"/>
                        </a:rPr>
                        <a:t> and BoNuS12 </a:t>
                      </a:r>
                      <a:r>
                        <a:rPr lang="en-US" sz="1200" dirty="0" err="1">
                          <a:latin typeface="Times New Roman" panose="02020603050405020304" pitchFamily="18" charset="0"/>
                          <a:cs typeface="Times New Roman" panose="02020603050405020304" pitchFamily="18" charset="0"/>
                        </a:rPr>
                        <a:t>rTPC</a:t>
                      </a:r>
                      <a:r>
                        <a:rPr lang="en-US" sz="1200" dirty="0">
                          <a:latin typeface="Times New Roman" panose="02020603050405020304" pitchFamily="18" charset="0"/>
                          <a:cs typeface="Times New Roman" panose="02020603050405020304" pitchFamily="18" charset="0"/>
                        </a:rPr>
                        <a:t> GEMs</a:t>
                      </a:r>
                    </a:p>
                  </a:txBody>
                  <a:tcPr/>
                </a:tc>
                <a:extLst>
                  <a:ext uri="{0D108BD9-81ED-4DB2-BD59-A6C34878D82A}">
                    <a16:rowId xmlns:a16="http://schemas.microsoft.com/office/drawing/2014/main" val="3126397330"/>
                  </a:ext>
                </a:extLst>
              </a:tr>
              <a:tr h="503002">
                <a:tc>
                  <a:txBody>
                    <a:bodyPr/>
                    <a:lstStyle/>
                    <a:p>
                      <a:r>
                        <a:rPr lang="en-US" sz="1200" b="1" dirty="0">
                          <a:latin typeface="Times New Roman" panose="02020603050405020304" pitchFamily="18" charset="0"/>
                          <a:cs typeface="Times New Roman" panose="02020603050405020304" pitchFamily="18" charset="0"/>
                        </a:rPr>
                        <a:t>Florida Tech</a:t>
                      </a:r>
                      <a:endParaRPr lang="fr-FR" sz="1200" b="1"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M. Hohlmann</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Hadron end cap µRWELL discs</a:t>
                      </a:r>
                      <a:endParaRPr lang="fr-FR" sz="1200" dirty="0">
                        <a:latin typeface="Times New Roman" panose="02020603050405020304" pitchFamily="18" charset="0"/>
                        <a:cs typeface="Times New Roman" panose="02020603050405020304" pitchFamily="18" charset="0"/>
                      </a:endParaRPr>
                    </a:p>
                  </a:txBody>
                  <a:tcPr/>
                </a:tc>
                <a:tc>
                  <a:txBody>
                    <a:bodyPr/>
                    <a:lstStyle/>
                    <a:p>
                      <a:r>
                        <a:rPr lang="fr-FR" sz="1200" dirty="0">
                          <a:latin typeface="Times New Roman" panose="02020603050405020304" pitchFamily="18" charset="0"/>
                          <a:cs typeface="Times New Roman" panose="02020603050405020304" pitchFamily="18" charset="0"/>
                        </a:rPr>
                        <a:t>Design, </a:t>
                      </a:r>
                      <a:r>
                        <a:rPr lang="fr-FR" sz="1200" dirty="0" err="1">
                          <a:latin typeface="Times New Roman" panose="02020603050405020304" pitchFamily="18" charset="0"/>
                          <a:cs typeface="Times New Roman" panose="02020603050405020304" pitchFamily="18" charset="0"/>
                        </a:rPr>
                        <a:t>assembly</a:t>
                      </a:r>
                      <a:r>
                        <a:rPr lang="fr-FR" sz="1200" dirty="0">
                          <a:latin typeface="Times New Roman" panose="02020603050405020304" pitchFamily="18" charset="0"/>
                          <a:cs typeface="Times New Roman" panose="02020603050405020304" pitchFamily="18" charset="0"/>
                        </a:rPr>
                        <a:t>, commissioning, Installation?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CMS GEMs, EIC R&amp;Ds</a:t>
                      </a:r>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90522291"/>
                  </a:ext>
                </a:extLst>
              </a:tr>
              <a:tr h="196878">
                <a:tc>
                  <a:txBody>
                    <a:bodyPr/>
                    <a:lstStyle/>
                    <a:p>
                      <a:r>
                        <a:rPr lang="en-US" sz="1200" b="1" dirty="0">
                          <a:latin typeface="Times New Roman" panose="02020603050405020304" pitchFamily="18" charset="0"/>
                          <a:cs typeface="Times New Roman" panose="02020603050405020304" pitchFamily="18" charset="0"/>
                        </a:rPr>
                        <a:t>BNL</a:t>
                      </a:r>
                      <a:endParaRPr lang="fr-FR" sz="1200" b="1"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C. Woody, A. Kiselev, B </a:t>
                      </a:r>
                      <a:r>
                        <a:rPr lang="en-US" sz="1200" dirty="0" err="1">
                          <a:latin typeface="Times New Roman" panose="02020603050405020304" pitchFamily="18" charset="0"/>
                          <a:cs typeface="Times New Roman" panose="02020603050405020304" pitchFamily="18" charset="0"/>
                        </a:rPr>
                        <a:t>Azmoon</a:t>
                      </a:r>
                      <a:endParaRPr lang="fr-FR"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Electron end cap µRWELL discs</a:t>
                      </a:r>
                      <a:endParaRPr lang="fr-FR" sz="1200" dirty="0">
                        <a:latin typeface="Times New Roman" panose="02020603050405020304" pitchFamily="18" charset="0"/>
                        <a:cs typeface="Times New Roman" panose="02020603050405020304" pitchFamily="18" charset="0"/>
                      </a:endParaRPr>
                    </a:p>
                  </a:txBody>
                  <a:tcPr/>
                </a:tc>
                <a:tc>
                  <a:txBody>
                    <a:bodyPr/>
                    <a:lstStyle/>
                    <a:p>
                      <a:r>
                        <a:rPr lang="fr-FR" sz="1200" dirty="0">
                          <a:latin typeface="Times New Roman" panose="02020603050405020304" pitchFamily="18" charset="0"/>
                          <a:cs typeface="Times New Roman" panose="02020603050405020304" pitchFamily="18" charset="0"/>
                        </a:rPr>
                        <a:t>Design, </a:t>
                      </a:r>
                      <a:r>
                        <a:rPr lang="fr-FR" sz="1200" dirty="0" err="1">
                          <a:latin typeface="Times New Roman" panose="02020603050405020304" pitchFamily="18" charset="0"/>
                          <a:cs typeface="Times New Roman" panose="02020603050405020304" pitchFamily="18" charset="0"/>
                        </a:rPr>
                        <a:t>assembly</a:t>
                      </a:r>
                      <a:r>
                        <a:rPr lang="fr-FR" sz="1200" dirty="0">
                          <a:latin typeface="Times New Roman" panose="02020603050405020304" pitchFamily="18" charset="0"/>
                          <a:cs typeface="Times New Roman" panose="02020603050405020304" pitchFamily="18" charset="0"/>
                        </a:rPr>
                        <a:t>, commissioning, Installation?</a:t>
                      </a:r>
                    </a:p>
                  </a:txBody>
                  <a:tcPr/>
                </a:tc>
                <a:tc>
                  <a:txBody>
                    <a:bodyPr/>
                    <a:lstStyle/>
                    <a:p>
                      <a:r>
                        <a:rPr lang="en-US" sz="1200" dirty="0">
                          <a:latin typeface="Times New Roman" panose="02020603050405020304" pitchFamily="18" charset="0"/>
                          <a:cs typeface="Times New Roman" panose="02020603050405020304" pitchFamily="18" charset="0"/>
                        </a:rPr>
                        <a:t>PHENIX HBD, </a:t>
                      </a:r>
                      <a:r>
                        <a:rPr lang="en-US" sz="1200" dirty="0" err="1">
                          <a:latin typeface="Times New Roman" panose="02020603050405020304" pitchFamily="18" charset="0"/>
                          <a:cs typeface="Times New Roman" panose="02020603050405020304" pitchFamily="18" charset="0"/>
                        </a:rPr>
                        <a:t>sPHENIX</a:t>
                      </a:r>
                      <a:r>
                        <a:rPr lang="en-US" sz="1200" dirty="0">
                          <a:latin typeface="Times New Roman" panose="02020603050405020304" pitchFamily="18" charset="0"/>
                          <a:cs typeface="Times New Roman" panose="02020603050405020304" pitchFamily="18" charset="0"/>
                        </a:rPr>
                        <a:t> TPC, EIC R&amp;Ds …</a:t>
                      </a:r>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18516473"/>
                  </a:ext>
                </a:extLst>
              </a:tr>
              <a:tr h="500960">
                <a:tc>
                  <a:txBody>
                    <a:bodyPr/>
                    <a:lstStyle/>
                    <a:p>
                      <a:r>
                        <a:rPr lang="en-US" sz="1200" b="1" dirty="0">
                          <a:latin typeface="Times New Roman" panose="02020603050405020304" pitchFamily="18" charset="0"/>
                          <a:cs typeface="Times New Roman" panose="02020603050405020304" pitchFamily="18" charset="0"/>
                        </a:rPr>
                        <a:t>INFN (Roma Tor </a:t>
                      </a:r>
                      <a:r>
                        <a:rPr lang="en-US" sz="1200" b="1" dirty="0" err="1">
                          <a:latin typeface="Times New Roman" panose="02020603050405020304" pitchFamily="18" charset="0"/>
                          <a:cs typeface="Times New Roman" panose="02020603050405020304" pitchFamily="18" charset="0"/>
                        </a:rPr>
                        <a:t>Vergata</a:t>
                      </a:r>
                      <a:r>
                        <a:rPr lang="en-US" sz="1200" b="1" dirty="0">
                          <a:latin typeface="Times New Roman" panose="02020603050405020304" pitchFamily="18" charset="0"/>
                          <a:cs typeface="Times New Roman" panose="02020603050405020304" pitchFamily="18" charset="0"/>
                        </a:rPr>
                        <a:t>)</a:t>
                      </a:r>
                      <a:endParaRPr lang="fr-FR" sz="1200" b="1"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A. D’Angelo</a:t>
                      </a:r>
                      <a:endParaRPr lang="fr-FR"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end cap µRWELL discs</a:t>
                      </a:r>
                      <a:endParaRPr lang="fr-FR"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Design, assembly …?</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CLAS12 µRWELL, EIC R&amp;Ds</a:t>
                      </a:r>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63071439"/>
                  </a:ext>
                </a:extLst>
              </a:tr>
              <a:tr h="566175">
                <a:tc>
                  <a:txBody>
                    <a:bodyPr/>
                    <a:lstStyle/>
                    <a:p>
                      <a:r>
                        <a:rPr lang="en-US" sz="1200" b="1" dirty="0">
                          <a:latin typeface="Times New Roman" panose="02020603050405020304" pitchFamily="18" charset="0"/>
                          <a:cs typeface="Times New Roman" panose="02020603050405020304" pitchFamily="18" charset="0"/>
                        </a:rPr>
                        <a:t>Vanderbilt U.</a:t>
                      </a:r>
                      <a:endParaRPr lang="fr-FR" sz="1200" b="1"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S. Tarafdar</a:t>
                      </a:r>
                      <a:endParaRPr lang="fr-FR"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end cap µRWELL discs</a:t>
                      </a:r>
                      <a:endParaRPr lang="fr-FR"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Design, assembly, commissioning, Installation?</a:t>
                      </a:r>
                      <a:endParaRPr lang="fr-FR"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sPHENIX</a:t>
                      </a:r>
                      <a:r>
                        <a:rPr lang="en-US" sz="1200" dirty="0">
                          <a:latin typeface="Times New Roman" panose="02020603050405020304" pitchFamily="18" charset="0"/>
                          <a:cs typeface="Times New Roman" panose="02020603050405020304" pitchFamily="18" charset="0"/>
                        </a:rPr>
                        <a:t> TPC GEM readout, EIC R&amp;Ds …</a:t>
                      </a:r>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13224591"/>
                  </a:ext>
                </a:extLst>
              </a:tr>
              <a:tr h="511277">
                <a:tc>
                  <a:txBody>
                    <a:bodyPr/>
                    <a:lstStyle/>
                    <a:p>
                      <a:r>
                        <a:rPr lang="en-US" sz="1200" b="1" dirty="0">
                          <a:latin typeface="Times New Roman" panose="02020603050405020304" pitchFamily="18" charset="0"/>
                          <a:cs typeface="Times New Roman" panose="02020603050405020304" pitchFamily="18" charset="0"/>
                        </a:rPr>
                        <a:t>Temple U.</a:t>
                      </a:r>
                      <a:endParaRPr lang="fr-FR" sz="1200" b="1"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M. Posik, B. Surrow</a:t>
                      </a:r>
                      <a:endParaRPr lang="fr-FR"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end cap µRWELL discs</a:t>
                      </a:r>
                      <a:endParaRPr lang="fr-FR"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Barrel Outer µRWELL</a:t>
                      </a:r>
                      <a:endParaRPr lang="fr-FR"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Will let Matt comments</a:t>
                      </a:r>
                      <a:endParaRPr lang="fr-FR" sz="1200"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STAR FGT, </a:t>
                      </a:r>
                      <a:r>
                        <a:rPr lang="en-US" sz="1200" dirty="0" err="1">
                          <a:latin typeface="Times New Roman" panose="02020603050405020304" pitchFamily="18" charset="0"/>
                          <a:cs typeface="Times New Roman" panose="02020603050405020304" pitchFamily="18" charset="0"/>
                        </a:rPr>
                        <a:t>sPHENIX</a:t>
                      </a:r>
                      <a:r>
                        <a:rPr lang="en-US" sz="1200" dirty="0">
                          <a:latin typeface="Times New Roman" panose="02020603050405020304" pitchFamily="18" charset="0"/>
                          <a:cs typeface="Times New Roman" panose="02020603050405020304" pitchFamily="18" charset="0"/>
                        </a:rPr>
                        <a:t> TPC GEM readout, EIC R&amp;Ds</a:t>
                      </a:r>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7856109"/>
                  </a:ext>
                </a:extLst>
              </a:tr>
              <a:tr h="686367">
                <a:tc>
                  <a:txBody>
                    <a:bodyPr/>
                    <a:lstStyle/>
                    <a:p>
                      <a:r>
                        <a:rPr lang="en-US" sz="1200" b="1" dirty="0">
                          <a:latin typeface="Times New Roman" panose="02020603050405020304" pitchFamily="18" charset="0"/>
                          <a:cs typeface="Times New Roman" panose="02020603050405020304" pitchFamily="18" charset="0"/>
                        </a:rPr>
                        <a:t>Korean Institutions contribution</a:t>
                      </a:r>
                      <a:endParaRPr lang="fr-FR" sz="1200" b="1" dirty="0">
                        <a:latin typeface="Times New Roman" panose="02020603050405020304" pitchFamily="18" charset="0"/>
                        <a:cs typeface="Times New Roman" panose="02020603050405020304" pitchFamily="18" charset="0"/>
                      </a:endParaRPr>
                    </a:p>
                  </a:txBody>
                  <a:tcPr/>
                </a:tc>
                <a:tc>
                  <a:txBody>
                    <a:bodyPr/>
                    <a:lstStyle/>
                    <a:p>
                      <a:r>
                        <a:rPr lang="en-US" sz="1200" dirty="0">
                          <a:latin typeface="Times New Roman" panose="02020603050405020304" pitchFamily="18" charset="0"/>
                          <a:cs typeface="Times New Roman" panose="02020603050405020304" pitchFamily="18" charset="0"/>
                        </a:rPr>
                        <a:t>I. Yoon</a:t>
                      </a:r>
                      <a:endParaRPr lang="fr-FR"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Production of GEM and µRWELL foils</a:t>
                      </a:r>
                      <a:endParaRPr lang="fr-FR"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In kind contribution (GEM foils and µRWELL PCBs)?</a:t>
                      </a:r>
                      <a:endParaRPr lang="fr-FR"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CMS GEMs foil production</a:t>
                      </a:r>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1373180"/>
                  </a:ext>
                </a:extLst>
              </a:tr>
            </a:tbl>
          </a:graphicData>
        </a:graphic>
      </p:graphicFrame>
    </p:spTree>
    <p:extLst>
      <p:ext uri="{BB962C8B-B14F-4D97-AF65-F5344CB8AC3E}">
        <p14:creationId xmlns:p14="http://schemas.microsoft.com/office/powerpoint/2010/main" val="3611126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dirty="0">
                <a:solidFill>
                  <a:srgbClr val="0070C0"/>
                </a:solidFill>
                <a:latin typeface="Times New Roman" panose="02020603050405020304" pitchFamily="18" charset="0"/>
                <a:ea typeface="Arial"/>
                <a:cs typeface="Times New Roman" panose="02020603050405020304" pitchFamily="18" charset="0"/>
                <a:sym typeface="Arial"/>
              </a:rPr>
              <a:t>Summary</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6" name="Rectangle 5">
            <a:extLst>
              <a:ext uri="{FF2B5EF4-FFF2-40B4-BE49-F238E27FC236}">
                <a16:creationId xmlns:a16="http://schemas.microsoft.com/office/drawing/2014/main" id="{37264A37-02EB-4CF7-AF84-0933D5318058}"/>
              </a:ext>
            </a:extLst>
          </p:cNvPr>
          <p:cNvSpPr/>
          <p:nvPr/>
        </p:nvSpPr>
        <p:spPr>
          <a:xfrm>
            <a:off x="0" y="822053"/>
            <a:ext cx="12202159" cy="5680401"/>
          </a:xfrm>
          <a:prstGeom prst="rect">
            <a:avLst/>
          </a:prstGeom>
        </p:spPr>
        <p:txBody>
          <a:bodyPr wrap="square">
            <a:spAutoFit/>
          </a:bodyPr>
          <a:lstStyle/>
          <a:p>
            <a:pPr marL="365760" indent="-365760">
              <a:lnSpc>
                <a:spcPct val="150000"/>
              </a:lnSpc>
              <a:buFont typeface="Wingdings" panose="05000000000000000000" pitchFamily="2" charset="2"/>
              <a:buChar char="v"/>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Twin (Double-sided) Thin Gap Hybrid GEM-µRWELL is eRD108 preferred option for ePIC µRWELL trackers</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Same technology and configuration will be developed for both Barrel Outer Tracker and Endcap discs</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Only detector size / shape and strip readout geometry and segmentation will differ </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Full efficiency, good timing and spatial resolution, stable operation configuration, redundancy and double-hit capability with standard non-flammable and cheap Ar-CO2 gas mixture </a:t>
            </a:r>
          </a:p>
          <a:p>
            <a:pPr marL="365760" indent="-365760">
              <a:lnSpc>
                <a:spcPct val="150000"/>
              </a:lnSpc>
              <a:spcBef>
                <a:spcPts val="1200"/>
              </a:spcBef>
              <a:buFont typeface="Wingdings" panose="05000000000000000000" pitchFamily="2" charset="2"/>
              <a:buChar char="v"/>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Need a sustained &amp; dedicated R&amp;D &amp; PED effort</a:t>
            </a:r>
            <a:r>
              <a:rPr lang="en-US" sz="1600" b="1" dirty="0">
                <a:latin typeface="Times New Roman" panose="02020603050405020304" pitchFamily="18" charset="0"/>
                <a:ea typeface="Calibri" panose="020F0502020204030204" pitchFamily="34" charset="0"/>
                <a:cs typeface="Times New Roman" panose="02020603050405020304" pitchFamily="18" charset="0"/>
              </a:rPr>
              <a:t> </a:t>
            </a: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We estimate a 3-year R&amp;D (and /or PED) effort to complete a full-size working prototypes for both barrel and end cap trackers</a:t>
            </a:r>
          </a:p>
          <a:p>
            <a:pPr marL="731520" lvl="1" indent="-365760">
              <a:lnSpc>
                <a:spcPct val="150000"/>
              </a:lnSpc>
              <a:buFont typeface="Wingdings" panose="05000000000000000000" pitchFamily="2" charset="2"/>
              <a:buChar char="§"/>
            </a:pPr>
            <a:r>
              <a:rPr lang="en-US"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No show-stopper or serious concerns with the technology choice but a few challenges need to be addressed</a:t>
            </a:r>
          </a:p>
          <a:p>
            <a:pPr marL="365760" indent="-365760">
              <a:lnSpc>
                <a:spcPct val="150000"/>
              </a:lnSpc>
              <a:spcBef>
                <a:spcPts val="1200"/>
              </a:spcBef>
              <a:buFont typeface="Wingdings" panose="05000000000000000000" pitchFamily="2" charset="2"/>
              <a:buChar char="v"/>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ePIC µRWELL trackers instrumented with SALSA electronics</a:t>
            </a: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Use same readout electronics and DAQ scheme as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CyMBaL</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Only minor difference in the implementation between subsystems</a:t>
            </a:r>
          </a:p>
          <a:p>
            <a:pPr marL="365760" indent="-365760">
              <a:lnSpc>
                <a:spcPct val="150000"/>
              </a:lnSpc>
              <a:spcBef>
                <a:spcPts val="1200"/>
              </a:spcBef>
              <a:buFont typeface="Wingdings" panose="05000000000000000000" pitchFamily="2" charset="2"/>
              <a:buChar char="v"/>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Large MPGD community in ePIC Coll. interested in the effort</a:t>
            </a: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Several US institutions with proven experience in MPGD tracking systems for large scale NP &amp; HEP experiments</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EU (INFN Roma) and Asia (Korean MPGD consortium) institutions</a:t>
            </a:r>
          </a:p>
        </p:txBody>
      </p:sp>
    </p:spTree>
    <p:extLst>
      <p:ext uri="{BB962C8B-B14F-4D97-AF65-F5344CB8AC3E}">
        <p14:creationId xmlns:p14="http://schemas.microsoft.com/office/powerpoint/2010/main" val="324580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3071213"/>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4400" dirty="0">
                <a:solidFill>
                  <a:srgbClr val="0070C0"/>
                </a:solidFill>
                <a:latin typeface="Times New Roman" panose="02020603050405020304" pitchFamily="18" charset="0"/>
                <a:ea typeface="Arial"/>
                <a:cs typeface="Times New Roman" panose="02020603050405020304" pitchFamily="18" charset="0"/>
                <a:sym typeface="Arial"/>
              </a:rPr>
              <a:t>Backup</a:t>
            </a:r>
            <a:endParaRPr lang="en-US" sz="44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Tree>
    <p:extLst>
      <p:ext uri="{BB962C8B-B14F-4D97-AF65-F5344CB8AC3E}">
        <p14:creationId xmlns:p14="http://schemas.microsoft.com/office/powerpoint/2010/main" val="3914713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dirty="0">
                <a:solidFill>
                  <a:srgbClr val="0070C0"/>
                </a:solidFill>
                <a:latin typeface="Times New Roman" panose="02020603050405020304" pitchFamily="18" charset="0"/>
                <a:ea typeface="Arial"/>
                <a:cs typeface="Times New Roman" panose="02020603050405020304" pitchFamily="18" charset="0"/>
                <a:sym typeface="Arial"/>
              </a:rPr>
              <a:t>µRWELL Technology: </a:t>
            </a:r>
            <a:r>
              <a:rPr lang="en-US" sz="2400" dirty="0">
                <a:latin typeface="Times New Roman" panose="02020603050405020304" pitchFamily="18" charset="0"/>
                <a:ea typeface="Arial"/>
                <a:cs typeface="Times New Roman" panose="02020603050405020304" pitchFamily="18" charset="0"/>
                <a:sym typeface="Arial"/>
              </a:rPr>
              <a:t>Maturity for ePIC Trackers </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41" name="Rectangle 40">
            <a:extLst>
              <a:ext uri="{FF2B5EF4-FFF2-40B4-BE49-F238E27FC236}">
                <a16:creationId xmlns:a16="http://schemas.microsoft.com/office/drawing/2014/main" id="{5820E583-EF4E-4146-83E2-38C83516EC64}"/>
              </a:ext>
            </a:extLst>
          </p:cNvPr>
          <p:cNvSpPr/>
          <p:nvPr/>
        </p:nvSpPr>
        <p:spPr>
          <a:xfrm>
            <a:off x="-1" y="1129256"/>
            <a:ext cx="12192001" cy="4849404"/>
          </a:xfrm>
          <a:prstGeom prst="rect">
            <a:avLst/>
          </a:prstGeom>
        </p:spPr>
        <p:txBody>
          <a:bodyPr wrap="square">
            <a:spAutoFit/>
          </a:bodyPr>
          <a:lstStyle/>
          <a:p>
            <a:pPr>
              <a:lnSpc>
                <a:spcPct val="150000"/>
              </a:lnSpc>
            </a:pPr>
            <a:r>
              <a:rPr lang="en-US" sz="1600" dirty="0">
                <a:latin typeface="Times New Roman" panose="02020603050405020304" pitchFamily="18" charset="0"/>
                <a:ea typeface="Arial"/>
                <a:cs typeface="Times New Roman" panose="02020603050405020304" pitchFamily="18" charset="0"/>
                <a:sym typeface="Arial"/>
              </a:rPr>
              <a:t>The answer below to this question are only my personal but I hope unbiased opinion based on my experience with the technology so far </a:t>
            </a:r>
          </a:p>
          <a:p>
            <a:pPr marL="548640" indent="-548640">
              <a:lnSpc>
                <a:spcPct val="150000"/>
              </a:lnSpc>
              <a:buFont typeface="Wingdings" panose="05000000000000000000" pitchFamily="2" charset="2"/>
              <a:buChar char="v"/>
            </a:pPr>
            <a:r>
              <a:rPr lang="en-US" sz="1600" b="1" dirty="0">
                <a:latin typeface="Times New Roman" panose="02020603050405020304" pitchFamily="18" charset="0"/>
                <a:ea typeface="Arial"/>
                <a:cs typeface="Times New Roman" panose="02020603050405020304" pitchFamily="18" charset="0"/>
                <a:sym typeface="Arial"/>
              </a:rPr>
              <a:t>Is µRWELL</a:t>
            </a:r>
            <a:r>
              <a:rPr lang="en-US" sz="1600" b="1" dirty="0">
                <a:latin typeface="Times New Roman" panose="02020603050405020304" pitchFamily="18" charset="0"/>
                <a:ea typeface="Calibri" panose="020F0502020204030204" pitchFamily="34" charset="0"/>
                <a:cs typeface="Times New Roman" panose="02020603050405020304" pitchFamily="18" charset="0"/>
              </a:rPr>
              <a:t> mature for ePIC? </a:t>
            </a:r>
            <a:r>
              <a:rPr lang="en-US" sz="1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Yes</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µRWELL as MPGD technology </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is not fundamentally different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from the other 2 mature MPGDs (GEM and Micromegas)</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Amplification structure (µRWELL foil) is based on the same concept and base material as a GEM foil</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Operating concept of µRWELL detector is very similar to Micromegas (single amplification stage) detector unlike triple-GEM </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Concept of resistive MPGD (with DLC) to ensure stable operation of single-stage amplification was pioneered for Micromegas detector (ATLAS Small Well MM, T2K TPC MM readout, CLAS12 MVT…) </a:t>
            </a:r>
            <a:r>
              <a:rPr lang="en-US" sz="16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so there is nothing fundamentally</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There is </a:t>
            </a:r>
            <a:r>
              <a:rPr lang="en-US" sz="1600" dirty="0">
                <a:latin typeface="Times New Roman" panose="02020603050405020304" pitchFamily="18" charset="0"/>
                <a:ea typeface="Times New Roman" panose="02020603050405020304" pitchFamily="18" charset="0"/>
                <a:cs typeface="Times New Roman" panose="02020603050405020304" pitchFamily="18" charset="0"/>
                <a:sym typeface="Arial"/>
              </a:rPr>
              <a:t>a</a:t>
            </a:r>
            <a:r>
              <a:rPr lang="en-US" sz="1600" dirty="0">
                <a:latin typeface="Times New Roman" panose="02020603050405020304" pitchFamily="18" charset="0"/>
                <a:ea typeface="Arial"/>
                <a:cs typeface="Times New Roman" panose="02020603050405020304" pitchFamily="18" charset="0"/>
                <a:sym typeface="Arial"/>
              </a:rPr>
              <a:t> lots of effort </a:t>
            </a:r>
            <a:r>
              <a:rPr lang="en-US" sz="1600" b="1" dirty="0">
                <a:latin typeface="Times New Roman" panose="02020603050405020304" pitchFamily="18" charset="0"/>
                <a:ea typeface="Arial"/>
                <a:cs typeface="Times New Roman" panose="02020603050405020304" pitchFamily="18" charset="0"/>
                <a:sym typeface="Arial"/>
              </a:rPr>
              <a:t>in MPGD community in EU, US and Asia  </a:t>
            </a:r>
            <a:r>
              <a:rPr lang="en-US" sz="1600" dirty="0">
                <a:latin typeface="Times New Roman" panose="02020603050405020304" pitchFamily="18" charset="0"/>
                <a:ea typeface="Arial"/>
                <a:cs typeface="Times New Roman" panose="02020603050405020304" pitchFamily="18" charset="0"/>
                <a:sym typeface="Arial"/>
              </a:rPr>
              <a:t>to bring the technology to maturity level for large scale experiments</a:t>
            </a:r>
          </a:p>
          <a:p>
            <a:pPr marL="548640" indent="-548640">
              <a:lnSpc>
                <a:spcPct val="150000"/>
              </a:lnSpc>
              <a:buFont typeface="Wingdings" panose="05000000000000000000" pitchFamily="2" charset="2"/>
              <a:buChar char="v"/>
            </a:pPr>
            <a:endParaRPr lang="en-US" sz="1600" b="1" dirty="0">
              <a:latin typeface="Times New Roman" panose="02020603050405020304" pitchFamily="18" charset="0"/>
              <a:ea typeface="Arial"/>
              <a:cs typeface="Times New Roman" panose="02020603050405020304" pitchFamily="18" charset="0"/>
              <a:sym typeface="Arial"/>
            </a:endParaRPr>
          </a:p>
          <a:p>
            <a:pPr marL="548640" indent="-548640">
              <a:lnSpc>
                <a:spcPct val="150000"/>
              </a:lnSpc>
              <a:buFont typeface="Wingdings" panose="05000000000000000000" pitchFamily="2" charset="2"/>
              <a:buChar char="v"/>
            </a:pPr>
            <a:r>
              <a:rPr lang="en-US" sz="1600" b="1" dirty="0">
                <a:latin typeface="Times New Roman" panose="02020603050405020304" pitchFamily="18" charset="0"/>
                <a:ea typeface="Arial"/>
                <a:cs typeface="Times New Roman" panose="02020603050405020304" pitchFamily="18" charset="0"/>
                <a:sym typeface="Arial"/>
              </a:rPr>
              <a:t>Is µRWELL</a:t>
            </a:r>
            <a:r>
              <a:rPr lang="en-US" sz="1600" b="1" dirty="0">
                <a:latin typeface="Times New Roman" panose="02020603050405020304" pitchFamily="18" charset="0"/>
                <a:ea typeface="Calibri" panose="020F0502020204030204" pitchFamily="34" charset="0"/>
                <a:cs typeface="Times New Roman" panose="02020603050405020304" pitchFamily="18" charset="0"/>
              </a:rPr>
              <a:t> mature for ePIC? </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No</a:t>
            </a: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Has never been used in an experiment so far so the community can feel a little bit nervous about investing in this option for ePIC</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Challenges and issues are expected, specially for large area devices because it is new  but this is the case for every technology</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Thought there is no show-stopper that needs to cause concerns</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DE5EDDD-DDD5-44CB-811B-C77F6EC1A108}"/>
              </a:ext>
            </a:extLst>
          </p:cNvPr>
          <p:cNvSpPr/>
          <p:nvPr/>
        </p:nvSpPr>
        <p:spPr>
          <a:xfrm>
            <a:off x="7747819" y="790702"/>
            <a:ext cx="4454340" cy="338554"/>
          </a:xfrm>
          <a:prstGeom prst="rect">
            <a:avLst/>
          </a:prstGeom>
          <a:solidFill>
            <a:srgbClr val="FFFF00"/>
          </a:solidFill>
        </p:spPr>
        <p:txBody>
          <a:bodyPr wrap="square" lIns="0" tIns="45720" rIns="0" bIns="45720" anchor="ctr" anchorCtr="0">
            <a:spAutoFit/>
          </a:bodyPr>
          <a:lstStyle/>
          <a:p>
            <a:pPr algn="ct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Is the technology mature for ePIC?  </a:t>
            </a:r>
            <a:r>
              <a:rPr lang="en-US" sz="1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Yes</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and </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No</a:t>
            </a:r>
          </a:p>
        </p:txBody>
      </p:sp>
    </p:spTree>
    <p:extLst>
      <p:ext uri="{BB962C8B-B14F-4D97-AF65-F5344CB8AC3E}">
        <p14:creationId xmlns:p14="http://schemas.microsoft.com/office/powerpoint/2010/main" val="3894300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41E7856A-54CE-4D02-AEDD-BF1898F6EA2D}"/>
              </a:ext>
            </a:extLst>
          </p:cNvPr>
          <p:cNvPicPr>
            <a:picLocks noChangeAspect="1"/>
          </p:cNvPicPr>
          <p:nvPr/>
        </p:nvPicPr>
        <p:blipFill rotWithShape="1">
          <a:blip r:embed="rId3">
            <a:extLst>
              <a:ext uri="{28A0092B-C50C-407E-A947-70E740481C1C}">
                <a14:useLocalDpi xmlns:a14="http://schemas.microsoft.com/office/drawing/2010/main" val="0"/>
              </a:ext>
            </a:extLst>
          </a:blip>
          <a:srcRect l="12110" t="14861" r="4063" b="5324"/>
          <a:stretch/>
        </p:blipFill>
        <p:spPr>
          <a:xfrm>
            <a:off x="167393" y="3042818"/>
            <a:ext cx="5928607" cy="3175184"/>
          </a:xfrm>
          <a:prstGeom prst="rect">
            <a:avLst/>
          </a:prstGeom>
        </p:spPr>
      </p:pic>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b="1" dirty="0">
                <a:solidFill>
                  <a:srgbClr val="0070C0"/>
                </a:solidFill>
                <a:latin typeface="Times New Roman" panose="02020603050405020304" pitchFamily="18" charset="0"/>
                <a:ea typeface="Arial"/>
                <a:cs typeface="Times New Roman" panose="02020603050405020304" pitchFamily="18" charset="0"/>
                <a:sym typeface="Arial"/>
              </a:rPr>
              <a:t>µRWELL technology: </a:t>
            </a:r>
            <a:r>
              <a:rPr lang="en-US" sz="2400" dirty="0">
                <a:latin typeface="Times New Roman" panose="02020603050405020304" pitchFamily="18" charset="0"/>
                <a:ea typeface="Arial"/>
                <a:cs typeface="Times New Roman" panose="02020603050405020304" pitchFamily="18" charset="0"/>
                <a:sym typeface="Arial"/>
              </a:rPr>
              <a:t>Recent experience  </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7" name="Rectangle 6">
            <a:extLst>
              <a:ext uri="{FF2B5EF4-FFF2-40B4-BE49-F238E27FC236}">
                <a16:creationId xmlns:a16="http://schemas.microsoft.com/office/drawing/2014/main" id="{CDE5EDDD-DDD5-44CB-811B-C77F6EC1A108}"/>
              </a:ext>
            </a:extLst>
          </p:cNvPr>
          <p:cNvSpPr/>
          <p:nvPr/>
        </p:nvSpPr>
        <p:spPr>
          <a:xfrm>
            <a:off x="7737660" y="777353"/>
            <a:ext cx="4454340" cy="338554"/>
          </a:xfrm>
          <a:prstGeom prst="rect">
            <a:avLst/>
          </a:prstGeom>
          <a:solidFill>
            <a:srgbClr val="FFFF00"/>
          </a:solidFill>
        </p:spPr>
        <p:txBody>
          <a:bodyPr wrap="square" lIns="0" tIns="45720" rIns="0" bIns="45720" anchor="ctr" anchorCtr="0">
            <a:spAutoFit/>
          </a:bodyPr>
          <a:lstStyle/>
          <a:p>
            <a:pPr algn="ct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Is the technology mature for ePIC?  </a:t>
            </a:r>
            <a:r>
              <a:rPr lang="en-US" sz="1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Yes</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and </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No</a:t>
            </a:r>
          </a:p>
        </p:txBody>
      </p:sp>
      <p:pic>
        <p:nvPicPr>
          <p:cNvPr id="9" name="Picture 8" descr="A picture containing text&#10;&#10;Description automatically generated">
            <a:extLst>
              <a:ext uri="{FF2B5EF4-FFF2-40B4-BE49-F238E27FC236}">
                <a16:creationId xmlns:a16="http://schemas.microsoft.com/office/drawing/2014/main" id="{2A2BAB96-983D-4AC3-8744-14C4D01E6D4B}"/>
              </a:ext>
            </a:extLst>
          </p:cNvPr>
          <p:cNvPicPr>
            <a:picLocks noChangeAspect="1"/>
          </p:cNvPicPr>
          <p:nvPr/>
        </p:nvPicPr>
        <p:blipFill rotWithShape="1">
          <a:blip r:embed="rId4">
            <a:extLst>
              <a:ext uri="{28A0092B-C50C-407E-A947-70E740481C1C}">
                <a14:useLocalDpi xmlns:a14="http://schemas.microsoft.com/office/drawing/2010/main" val="0"/>
              </a:ext>
            </a:extLst>
          </a:blip>
          <a:srcRect l="31734" t="740" r="5901"/>
          <a:stretch/>
        </p:blipFill>
        <p:spPr>
          <a:xfrm rot="5400000">
            <a:off x="9118269" y="955187"/>
            <a:ext cx="2586413" cy="3087403"/>
          </a:xfrm>
          <a:prstGeom prst="rect">
            <a:avLst/>
          </a:prstGeom>
        </p:spPr>
      </p:pic>
      <p:pic>
        <p:nvPicPr>
          <p:cNvPr id="13" name="Picture 12" descr="Chart&#10;&#10;Description automatically generated">
            <a:extLst>
              <a:ext uri="{FF2B5EF4-FFF2-40B4-BE49-F238E27FC236}">
                <a16:creationId xmlns:a16="http://schemas.microsoft.com/office/drawing/2014/main" id="{04920779-3529-4BB6-96E3-D9BC41B29E9C}"/>
              </a:ext>
            </a:extLst>
          </p:cNvPr>
          <p:cNvPicPr>
            <a:picLocks noChangeAspect="1"/>
          </p:cNvPicPr>
          <p:nvPr/>
        </p:nvPicPr>
        <p:blipFill rotWithShape="1">
          <a:blip r:embed="rId5"/>
          <a:srcRect l="5170" t="37193" r="16553" b="19963"/>
          <a:stretch/>
        </p:blipFill>
        <p:spPr>
          <a:xfrm>
            <a:off x="6279683" y="4037376"/>
            <a:ext cx="5800722" cy="2539964"/>
          </a:xfrm>
          <a:prstGeom prst="rect">
            <a:avLst/>
          </a:prstGeom>
        </p:spPr>
      </p:pic>
      <p:sp>
        <p:nvSpPr>
          <p:cNvPr id="15" name="Rectangle 14">
            <a:extLst>
              <a:ext uri="{FF2B5EF4-FFF2-40B4-BE49-F238E27FC236}">
                <a16:creationId xmlns:a16="http://schemas.microsoft.com/office/drawing/2014/main" id="{69E9AC00-A266-4876-A114-0124027A30B9}"/>
              </a:ext>
            </a:extLst>
          </p:cNvPr>
          <p:cNvSpPr/>
          <p:nvPr/>
        </p:nvSpPr>
        <p:spPr>
          <a:xfrm>
            <a:off x="0" y="996952"/>
            <a:ext cx="8610599" cy="1894493"/>
          </a:xfrm>
          <a:prstGeom prst="rect">
            <a:avLst/>
          </a:prstGeom>
        </p:spPr>
        <p:txBody>
          <a:bodyPr wrap="square">
            <a:spAutoFit/>
          </a:bodyPr>
          <a:lstStyle/>
          <a:p>
            <a:pPr marL="194310" indent="-285750">
              <a:lnSpc>
                <a:spcPct val="150000"/>
              </a:lnSpc>
              <a:buFont typeface="Wingdings" panose="05000000000000000000" pitchFamily="2" charset="2"/>
              <a:buChar char="v"/>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CLAS12 recently built a large µRWELL prototype for High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Lumi</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Upgrade of its forward tracker active area: Trapezoid [146 cm – 101 cm ] × 54 cm</a:t>
            </a:r>
          </a:p>
          <a:p>
            <a:pPr marL="194310" indent="-285750">
              <a:lnSpc>
                <a:spcPct val="150000"/>
              </a:lnSpc>
              <a:buFont typeface="Wingdings" panose="05000000000000000000" pitchFamily="2" charset="2"/>
              <a:buChar char="v"/>
            </a:pPr>
            <a:r>
              <a:rPr lang="en-US" sz="1600" dirty="0">
                <a:latin typeface="Times New Roman" panose="02020603050405020304" pitchFamily="18" charset="0"/>
                <a:ea typeface="Calibri" panose="020F0502020204030204" pitchFamily="34" charset="0"/>
                <a:cs typeface="Times New Roman" panose="02020603050405020304" pitchFamily="18" charset="0"/>
              </a:rPr>
              <a:t>The dimension are similar to the largest module needed for ePIC Barrel Outer Tracker </a:t>
            </a:r>
          </a:p>
          <a:p>
            <a:pPr marL="194310" indent="-285750">
              <a:lnSpc>
                <a:spcPct val="150000"/>
              </a:lnSpc>
              <a:buFont typeface="Wingdings" panose="05000000000000000000" pitchFamily="2" charset="2"/>
              <a:buChar char="v"/>
            </a:pPr>
            <a:r>
              <a:rPr lang="en-US" sz="1600" dirty="0">
                <a:latin typeface="Times New Roman" panose="02020603050405020304" pitchFamily="18" charset="0"/>
                <a:ea typeface="Calibri" panose="020F0502020204030204" pitchFamily="34" charset="0"/>
                <a:cs typeface="Times New Roman" panose="02020603050405020304" pitchFamily="18" charset="0"/>
              </a:rPr>
              <a:t>The prototype has been under test at JLab since early 2023</a:t>
            </a:r>
          </a:p>
          <a:p>
            <a:pPr marL="194310" indent="-285750">
              <a:lnSpc>
                <a:spcPct val="150000"/>
              </a:lnSpc>
              <a:buFont typeface="Wingdings" panose="05000000000000000000" pitchFamily="2" charset="2"/>
              <a:buChar char="v"/>
            </a:pPr>
            <a:r>
              <a:rPr lang="en-US" sz="1600" dirty="0">
                <a:latin typeface="Times New Roman" panose="02020603050405020304" pitchFamily="18" charset="0"/>
                <a:ea typeface="Calibri" panose="020F0502020204030204" pitchFamily="34" charset="0"/>
                <a:cs typeface="Times New Roman" panose="02020603050405020304" pitchFamily="18" charset="0"/>
              </a:rPr>
              <a:t>As expected, some issues with this first attempt for large area </a:t>
            </a:r>
            <a:r>
              <a:rPr lang="en-US" sz="1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the collaboration is investigating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16C66F3-4CA8-47D5-9758-8348723A2842}"/>
              </a:ext>
            </a:extLst>
          </p:cNvPr>
          <p:cNvSpPr txBox="1"/>
          <p:nvPr/>
        </p:nvSpPr>
        <p:spPr>
          <a:xfrm>
            <a:off x="9146321" y="3792095"/>
            <a:ext cx="2530308" cy="369332"/>
          </a:xfrm>
          <a:prstGeom prst="rect">
            <a:avLst/>
          </a:prstGeom>
          <a:noFill/>
        </p:spPr>
        <p:txBody>
          <a:bodyPr wrap="none" rtlCol="0">
            <a:spAutoFit/>
          </a:bodyPr>
          <a:lstStyle/>
          <a:p>
            <a:r>
              <a:rPr lang="en-US" dirty="0">
                <a:solidFill>
                  <a:srgbClr val="FF0000"/>
                </a:solidFill>
              </a:rPr>
              <a:t>Fully assembled detector</a:t>
            </a:r>
            <a:endParaRPr lang="fr-FR" dirty="0">
              <a:solidFill>
                <a:srgbClr val="FF0000"/>
              </a:solidFill>
            </a:endParaRPr>
          </a:p>
        </p:txBody>
      </p:sp>
      <p:sp>
        <p:nvSpPr>
          <p:cNvPr id="17" name="TextBox 16">
            <a:extLst>
              <a:ext uri="{FF2B5EF4-FFF2-40B4-BE49-F238E27FC236}">
                <a16:creationId xmlns:a16="http://schemas.microsoft.com/office/drawing/2014/main" id="{EAD04E6F-0880-4730-B39D-7FC7E2F9BFB2}"/>
              </a:ext>
            </a:extLst>
          </p:cNvPr>
          <p:cNvSpPr txBox="1"/>
          <p:nvPr/>
        </p:nvSpPr>
        <p:spPr>
          <a:xfrm>
            <a:off x="1798278" y="6208008"/>
            <a:ext cx="2578142" cy="369332"/>
          </a:xfrm>
          <a:prstGeom prst="rect">
            <a:avLst/>
          </a:prstGeom>
          <a:noFill/>
        </p:spPr>
        <p:txBody>
          <a:bodyPr wrap="none" rtlCol="0">
            <a:spAutoFit/>
          </a:bodyPr>
          <a:lstStyle/>
          <a:p>
            <a:r>
              <a:rPr lang="en-US" dirty="0">
                <a:solidFill>
                  <a:srgbClr val="FF0000"/>
                </a:solidFill>
              </a:rPr>
              <a:t>µRWELL + capaSh RO PCB</a:t>
            </a:r>
            <a:endParaRPr lang="fr-FR" dirty="0">
              <a:solidFill>
                <a:srgbClr val="FF0000"/>
              </a:solidFill>
            </a:endParaRPr>
          </a:p>
        </p:txBody>
      </p:sp>
    </p:spTree>
    <p:extLst>
      <p:ext uri="{BB962C8B-B14F-4D97-AF65-F5344CB8AC3E}">
        <p14:creationId xmlns:p14="http://schemas.microsoft.com/office/powerpoint/2010/main" val="2085899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endParaRPr lang="en-US" sz="24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4" name="Shape 285">
            <a:extLst>
              <a:ext uri="{FF2B5EF4-FFF2-40B4-BE49-F238E27FC236}">
                <a16:creationId xmlns:a16="http://schemas.microsoft.com/office/drawing/2014/main" id="{4464FC43-1349-4B07-B922-AA562FD48D0D}"/>
              </a:ext>
            </a:extLst>
          </p:cNvPr>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dirty="0">
                <a:solidFill>
                  <a:srgbClr val="0070C0"/>
                </a:solidFill>
                <a:latin typeface="Times New Roman" panose="02020603050405020304" pitchFamily="18" charset="0"/>
                <a:ea typeface="Arial"/>
                <a:cs typeface="Times New Roman" panose="02020603050405020304" pitchFamily="18" charset="0"/>
                <a:sym typeface="Arial"/>
              </a:rPr>
              <a:t>ePIC Outer µRWELL Barrel Tracker</a:t>
            </a:r>
            <a:endParaRPr lang="en-US" sz="2400" dirty="0">
              <a:latin typeface="Times New Roman" panose="02020603050405020304" pitchFamily="18" charset="0"/>
              <a:ea typeface="Arial"/>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ABD31225-C212-4808-8F24-80BEA5FA5A44}"/>
              </a:ext>
            </a:extLst>
          </p:cNvPr>
          <p:cNvSpPr txBox="1"/>
          <p:nvPr/>
        </p:nvSpPr>
        <p:spPr>
          <a:xfrm>
            <a:off x="70533" y="4789800"/>
            <a:ext cx="5488433" cy="1815882"/>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Outer µRWELL module: </a:t>
            </a:r>
          </a:p>
          <a:p>
            <a:pPr marL="285750" indent="-285750">
              <a:buFontTx/>
              <a:buChar char="-"/>
            </a:pPr>
            <a:r>
              <a:rPr lang="en-US" sz="1400" dirty="0">
                <a:latin typeface="Times New Roman" panose="02020603050405020304" pitchFamily="18" charset="0"/>
                <a:cs typeface="Times New Roman" panose="02020603050405020304" pitchFamily="18" charset="0"/>
              </a:rPr>
              <a:t>Readout strips: Capacitive-sharing 45-degree </a:t>
            </a:r>
            <a:r>
              <a:rPr lang="en-US" sz="1400" dirty="0">
                <a:solidFill>
                  <a:srgbClr val="FF0000"/>
                </a:solidFill>
                <a:latin typeface="Times New Roman" panose="02020603050405020304" pitchFamily="18" charset="0"/>
                <a:cs typeface="Times New Roman" panose="02020603050405020304" pitchFamily="18" charset="0"/>
              </a:rPr>
              <a:t>U</a:t>
            </a:r>
            <a:r>
              <a:rPr lang="en-US" sz="1400" dirty="0">
                <a:latin typeface="Times New Roman" panose="02020603050405020304" pitchFamily="18" charset="0"/>
                <a:cs typeface="Times New Roman" panose="02020603050405020304" pitchFamily="18" charset="0"/>
              </a:rPr>
              <a:t>-</a:t>
            </a:r>
            <a:r>
              <a:rPr lang="en-US" sz="1400" dirty="0">
                <a:solidFill>
                  <a:srgbClr val="0000FF"/>
                </a:solidFill>
                <a:latin typeface="Times New Roman" panose="02020603050405020304" pitchFamily="18" charset="0"/>
                <a:cs typeface="Times New Roman" panose="02020603050405020304" pitchFamily="18" charset="0"/>
              </a:rPr>
              <a:t>V</a:t>
            </a:r>
            <a:r>
              <a:rPr lang="en-US" sz="1400" dirty="0">
                <a:latin typeface="Times New Roman" panose="02020603050405020304" pitchFamily="18" charset="0"/>
                <a:cs typeface="Times New Roman" panose="02020603050405020304" pitchFamily="18" charset="0"/>
              </a:rPr>
              <a:t> strips</a:t>
            </a:r>
          </a:p>
          <a:p>
            <a:pPr marL="285750" indent="-285750">
              <a:buFontTx/>
              <a:buChar char="-"/>
            </a:pPr>
            <a:r>
              <a:rPr lang="en-US" sz="1400" dirty="0">
                <a:latin typeface="Times New Roman" panose="02020603050405020304" pitchFamily="18" charset="0"/>
                <a:cs typeface="Times New Roman" panose="02020603050405020304" pitchFamily="18" charset="0"/>
              </a:rPr>
              <a:t>Pitch: 1.2 mm pitch</a:t>
            </a:r>
            <a:endParaRPr lang="en-US" sz="1400" dirty="0">
              <a:solidFill>
                <a:srgbClr val="FF00FF"/>
              </a:solidFill>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Tx/>
              <a:buChar char="-"/>
            </a:pPr>
            <a:r>
              <a:rPr lang="en-US" sz="1400" dirty="0">
                <a:latin typeface="Times New Roman" panose="02020603050405020304" pitchFamily="18" charset="0"/>
                <a:cs typeface="Times New Roman" panose="02020603050405020304" pitchFamily="18" charset="0"/>
              </a:rPr>
              <a:t>2 (double-sided modules) × 2 × 1450 U-V strips = </a:t>
            </a:r>
            <a:r>
              <a:rPr lang="en-US" sz="1400" b="1" dirty="0">
                <a:latin typeface="Times New Roman" panose="02020603050405020304" pitchFamily="18" charset="0"/>
                <a:cs typeface="Times New Roman" panose="02020603050405020304" pitchFamily="18" charset="0"/>
              </a:rPr>
              <a:t>5800 strips</a:t>
            </a:r>
            <a:endParaRPr lang="en-US" sz="1400" b="1" dirty="0">
              <a:solidFill>
                <a:srgbClr val="0000FF"/>
              </a:solidFill>
              <a:latin typeface="Times New Roman" panose="02020603050405020304" pitchFamily="18" charset="0"/>
              <a:cs typeface="Times New Roman" panose="02020603050405020304" pitchFamily="18" charset="0"/>
            </a:endParaRPr>
          </a:p>
          <a:p>
            <a:pPr marL="285750" indent="-285750">
              <a:buFontTx/>
              <a:buChar char="-"/>
            </a:pPr>
            <a:r>
              <a:rPr lang="en-US" sz="1400" dirty="0">
                <a:latin typeface="Times New Roman" panose="02020603050405020304" pitchFamily="18" charset="0"/>
                <a:cs typeface="Times New Roman" panose="02020603050405020304" pitchFamily="18" charset="0"/>
              </a:rPr>
              <a:t>46 × 128-pins flat cables + connectors on the back of the chamber</a:t>
            </a:r>
          </a:p>
          <a:p>
            <a:pPr marL="285750" indent="-285750">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12 FEBs (assuming 8 SALSA chips / FEB)  ~ 6000 channels</a:t>
            </a:r>
          </a:p>
          <a:p>
            <a:pPr marL="285750" indent="-285750">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2 gas lines (inlet and outlet)</a:t>
            </a:r>
          </a:p>
          <a:p>
            <a:pPr marL="285750" indent="-285750">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1</a:t>
            </a:r>
            <a:r>
              <a:rPr lang="en-US"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sym typeface="Wingdings" panose="05000000000000000000" pitchFamily="2" charset="2"/>
              </a:rPr>
              <a:t>× HV cable for (2 kV, 1 mA)</a:t>
            </a:r>
            <a:endParaRPr lang="en-US" sz="14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5CA9BE1-2650-49B7-B73F-39E04C11E9E2}"/>
              </a:ext>
            </a:extLst>
          </p:cNvPr>
          <p:cNvGrpSpPr/>
          <p:nvPr/>
        </p:nvGrpSpPr>
        <p:grpSpPr>
          <a:xfrm>
            <a:off x="305098" y="3204833"/>
            <a:ext cx="489464" cy="1085902"/>
            <a:chOff x="704895" y="3030875"/>
            <a:chExt cx="489464" cy="1085902"/>
          </a:xfrm>
        </p:grpSpPr>
        <p:sp>
          <p:nvSpPr>
            <p:cNvPr id="7" name="Rectangle 6">
              <a:extLst>
                <a:ext uri="{FF2B5EF4-FFF2-40B4-BE49-F238E27FC236}">
                  <a16:creationId xmlns:a16="http://schemas.microsoft.com/office/drawing/2014/main" id="{802AE8EB-01BF-401A-929B-5CB910650F29}"/>
                </a:ext>
              </a:extLst>
            </p:cNvPr>
            <p:cNvSpPr/>
            <p:nvPr/>
          </p:nvSpPr>
          <p:spPr>
            <a:xfrm>
              <a:off x="704895" y="3030875"/>
              <a:ext cx="489464" cy="1046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F28C7FF-34B7-4D04-8D77-BA33AD9997E4}"/>
                </a:ext>
              </a:extLst>
            </p:cNvPr>
            <p:cNvSpPr/>
            <p:nvPr/>
          </p:nvSpPr>
          <p:spPr>
            <a:xfrm rot="5400000">
              <a:off x="406676" y="3404549"/>
              <a:ext cx="1085902" cy="338554"/>
            </a:xfrm>
            <a:prstGeom prst="rect">
              <a:avLst/>
            </a:prstGeom>
          </p:spPr>
          <p:txBody>
            <a:bodyPr wrap="square">
              <a:spAutoFit/>
            </a:bodyPr>
            <a:lstStyle/>
            <a:p>
              <a:r>
                <a:rPr lang="en-US" sz="1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12 × FEBs</a:t>
              </a:r>
              <a:endParaRPr lang="fr-FR" sz="1600"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E662EEC9-9801-4B44-AA92-A47DDF7058A3}"/>
              </a:ext>
            </a:extLst>
          </p:cNvPr>
          <p:cNvGrpSpPr/>
          <p:nvPr/>
        </p:nvGrpSpPr>
        <p:grpSpPr>
          <a:xfrm>
            <a:off x="1774810" y="3085440"/>
            <a:ext cx="8883865" cy="1645920"/>
            <a:chOff x="989115" y="1229360"/>
            <a:chExt cx="8883865" cy="1645920"/>
          </a:xfrm>
        </p:grpSpPr>
        <p:sp>
          <p:nvSpPr>
            <p:cNvPr id="10" name="Rectangle 9">
              <a:extLst>
                <a:ext uri="{FF2B5EF4-FFF2-40B4-BE49-F238E27FC236}">
                  <a16:creationId xmlns:a16="http://schemas.microsoft.com/office/drawing/2014/main" id="{93E156B0-ED8D-430B-B5F6-E5DCD6CBE67C}"/>
                </a:ext>
              </a:extLst>
            </p:cNvPr>
            <p:cNvSpPr/>
            <p:nvPr/>
          </p:nvSpPr>
          <p:spPr>
            <a:xfrm>
              <a:off x="989115" y="1229360"/>
              <a:ext cx="8883865" cy="164592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076E4A25-F896-44D1-A6B4-0FDC4714EF84}"/>
                </a:ext>
              </a:extLst>
            </p:cNvPr>
            <p:cNvSpPr/>
            <p:nvPr/>
          </p:nvSpPr>
          <p:spPr>
            <a:xfrm>
              <a:off x="1506220" y="1366520"/>
              <a:ext cx="8229600" cy="1371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2" name="Group 11">
            <a:extLst>
              <a:ext uri="{FF2B5EF4-FFF2-40B4-BE49-F238E27FC236}">
                <a16:creationId xmlns:a16="http://schemas.microsoft.com/office/drawing/2014/main" id="{AC3DC7A9-C9ED-4209-A837-B2F516B12CD1}"/>
              </a:ext>
            </a:extLst>
          </p:cNvPr>
          <p:cNvGrpSpPr/>
          <p:nvPr/>
        </p:nvGrpSpPr>
        <p:grpSpPr>
          <a:xfrm>
            <a:off x="4927046" y="3243180"/>
            <a:ext cx="3627582" cy="1371600"/>
            <a:chOff x="3619038" y="1366520"/>
            <a:chExt cx="3627582" cy="1371600"/>
          </a:xfrm>
        </p:grpSpPr>
        <p:cxnSp>
          <p:nvCxnSpPr>
            <p:cNvPr id="13" name="Straight Connector 12">
              <a:extLst>
                <a:ext uri="{FF2B5EF4-FFF2-40B4-BE49-F238E27FC236}">
                  <a16:creationId xmlns:a16="http://schemas.microsoft.com/office/drawing/2014/main" id="{50596454-6685-4BEB-97C0-0A26204834F4}"/>
                </a:ext>
              </a:extLst>
            </p:cNvPr>
            <p:cNvCxnSpPr>
              <a:cxnSpLocks/>
            </p:cNvCxnSpPr>
            <p:nvPr/>
          </p:nvCxnSpPr>
          <p:spPr>
            <a:xfrm rot="16200000">
              <a:off x="4849572"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C6A7DE-56F1-443B-963E-A45ECCA79F1E}"/>
                </a:ext>
              </a:extLst>
            </p:cNvPr>
            <p:cNvCxnSpPr>
              <a:cxnSpLocks/>
            </p:cNvCxnSpPr>
            <p:nvPr/>
          </p:nvCxnSpPr>
          <p:spPr>
            <a:xfrm rot="16200000">
              <a:off x="5054661"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67B1F8-E9FB-403E-A0E8-17382ED56649}"/>
                </a:ext>
              </a:extLst>
            </p:cNvPr>
            <p:cNvCxnSpPr>
              <a:cxnSpLocks/>
            </p:cNvCxnSpPr>
            <p:nvPr/>
          </p:nvCxnSpPr>
          <p:spPr>
            <a:xfrm rot="16200000">
              <a:off x="5464839"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855BBD0-AC6B-460E-9C7E-4B514B1D132D}"/>
                </a:ext>
              </a:extLst>
            </p:cNvPr>
            <p:cNvCxnSpPr>
              <a:cxnSpLocks/>
            </p:cNvCxnSpPr>
            <p:nvPr/>
          </p:nvCxnSpPr>
          <p:spPr>
            <a:xfrm rot="16200000">
              <a:off x="3824127"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4DFD338-1639-457A-96A5-1061CBB2F085}"/>
                </a:ext>
              </a:extLst>
            </p:cNvPr>
            <p:cNvCxnSpPr>
              <a:cxnSpLocks/>
            </p:cNvCxnSpPr>
            <p:nvPr/>
          </p:nvCxnSpPr>
          <p:spPr>
            <a:xfrm rot="16200000">
              <a:off x="4029216"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5A87431-4801-4330-811B-E3E80C1C748A}"/>
                </a:ext>
              </a:extLst>
            </p:cNvPr>
            <p:cNvCxnSpPr>
              <a:cxnSpLocks/>
            </p:cNvCxnSpPr>
            <p:nvPr/>
          </p:nvCxnSpPr>
          <p:spPr>
            <a:xfrm rot="16200000">
              <a:off x="4234305"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FE55B5-9734-4BE8-8FAE-6D73EAA31235}"/>
                </a:ext>
              </a:extLst>
            </p:cNvPr>
            <p:cNvCxnSpPr>
              <a:cxnSpLocks/>
            </p:cNvCxnSpPr>
            <p:nvPr/>
          </p:nvCxnSpPr>
          <p:spPr>
            <a:xfrm rot="16200000">
              <a:off x="5259750"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D74A4B-9D60-4501-B2A3-79CE56FC35C1}"/>
                </a:ext>
              </a:extLst>
            </p:cNvPr>
            <p:cNvCxnSpPr>
              <a:cxnSpLocks/>
            </p:cNvCxnSpPr>
            <p:nvPr/>
          </p:nvCxnSpPr>
          <p:spPr>
            <a:xfrm rot="16200000">
              <a:off x="5669928"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E5A037-7772-4337-988D-4CA568927F79}"/>
                </a:ext>
              </a:extLst>
            </p:cNvPr>
            <p:cNvCxnSpPr>
              <a:cxnSpLocks/>
            </p:cNvCxnSpPr>
            <p:nvPr/>
          </p:nvCxnSpPr>
          <p:spPr>
            <a:xfrm rot="16200000">
              <a:off x="5875020"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C51E1B-97BF-426D-A637-0A6E435A7642}"/>
                </a:ext>
              </a:extLst>
            </p:cNvPr>
            <p:cNvCxnSpPr>
              <a:cxnSpLocks/>
            </p:cNvCxnSpPr>
            <p:nvPr/>
          </p:nvCxnSpPr>
          <p:spPr>
            <a:xfrm rot="16200000">
              <a:off x="3619038"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B0C155-90FE-4666-8789-AEC4DE6FBF41}"/>
                </a:ext>
              </a:extLst>
            </p:cNvPr>
            <p:cNvCxnSpPr>
              <a:cxnSpLocks/>
            </p:cNvCxnSpPr>
            <p:nvPr/>
          </p:nvCxnSpPr>
          <p:spPr>
            <a:xfrm rot="16200000">
              <a:off x="4439394"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C2B9D26-B3D6-4FB8-A00B-72B6E673996B}"/>
                </a:ext>
              </a:extLst>
            </p:cNvPr>
            <p:cNvCxnSpPr>
              <a:cxnSpLocks/>
            </p:cNvCxnSpPr>
            <p:nvPr/>
          </p:nvCxnSpPr>
          <p:spPr>
            <a:xfrm rot="16200000">
              <a:off x="4644483" y="1366520"/>
              <a:ext cx="1371600" cy="137160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5BD67E0-E66C-4F08-8654-7EEB837342B2}"/>
              </a:ext>
            </a:extLst>
          </p:cNvPr>
          <p:cNvGrpSpPr/>
          <p:nvPr/>
        </p:nvGrpSpPr>
        <p:grpSpPr>
          <a:xfrm flipH="1">
            <a:off x="4462985" y="3233018"/>
            <a:ext cx="3627582" cy="1371600"/>
            <a:chOff x="3619038" y="1366520"/>
            <a:chExt cx="3627582" cy="1371600"/>
          </a:xfrm>
        </p:grpSpPr>
        <p:cxnSp>
          <p:nvCxnSpPr>
            <p:cNvPr id="26" name="Straight Connector 25">
              <a:extLst>
                <a:ext uri="{FF2B5EF4-FFF2-40B4-BE49-F238E27FC236}">
                  <a16:creationId xmlns:a16="http://schemas.microsoft.com/office/drawing/2014/main" id="{D2C0287C-762F-46E1-AF54-6CE58A83D452}"/>
                </a:ext>
              </a:extLst>
            </p:cNvPr>
            <p:cNvCxnSpPr>
              <a:cxnSpLocks/>
            </p:cNvCxnSpPr>
            <p:nvPr/>
          </p:nvCxnSpPr>
          <p:spPr>
            <a:xfrm rot="16200000">
              <a:off x="4849572"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16ED3C-8816-46F5-92EF-BC99C5D9D021}"/>
                </a:ext>
              </a:extLst>
            </p:cNvPr>
            <p:cNvCxnSpPr>
              <a:cxnSpLocks/>
            </p:cNvCxnSpPr>
            <p:nvPr/>
          </p:nvCxnSpPr>
          <p:spPr>
            <a:xfrm rot="16200000">
              <a:off x="5054661"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52B6C9-F235-42D4-A22E-6E8C95E8A328}"/>
                </a:ext>
              </a:extLst>
            </p:cNvPr>
            <p:cNvCxnSpPr>
              <a:cxnSpLocks/>
            </p:cNvCxnSpPr>
            <p:nvPr/>
          </p:nvCxnSpPr>
          <p:spPr>
            <a:xfrm rot="16200000">
              <a:off x="5464839"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8FF799-ACA8-42BD-947A-29A6736128C0}"/>
                </a:ext>
              </a:extLst>
            </p:cNvPr>
            <p:cNvCxnSpPr>
              <a:cxnSpLocks/>
            </p:cNvCxnSpPr>
            <p:nvPr/>
          </p:nvCxnSpPr>
          <p:spPr>
            <a:xfrm rot="16200000">
              <a:off x="3824127"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837068A-1620-42CA-B010-B4796FDDC092}"/>
                </a:ext>
              </a:extLst>
            </p:cNvPr>
            <p:cNvCxnSpPr>
              <a:cxnSpLocks/>
            </p:cNvCxnSpPr>
            <p:nvPr/>
          </p:nvCxnSpPr>
          <p:spPr>
            <a:xfrm rot="16200000">
              <a:off x="4029216"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0BC9A5-C1F4-4E24-B5B6-1C6E63B07E27}"/>
                </a:ext>
              </a:extLst>
            </p:cNvPr>
            <p:cNvCxnSpPr>
              <a:cxnSpLocks/>
            </p:cNvCxnSpPr>
            <p:nvPr/>
          </p:nvCxnSpPr>
          <p:spPr>
            <a:xfrm rot="16200000">
              <a:off x="4234305"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B36A585-8E04-4269-8422-1F61321AAC9C}"/>
                </a:ext>
              </a:extLst>
            </p:cNvPr>
            <p:cNvCxnSpPr>
              <a:cxnSpLocks/>
            </p:cNvCxnSpPr>
            <p:nvPr/>
          </p:nvCxnSpPr>
          <p:spPr>
            <a:xfrm rot="16200000">
              <a:off x="5259750"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90895D-723B-4181-AD86-D073094A9FB4}"/>
                </a:ext>
              </a:extLst>
            </p:cNvPr>
            <p:cNvCxnSpPr>
              <a:cxnSpLocks/>
            </p:cNvCxnSpPr>
            <p:nvPr/>
          </p:nvCxnSpPr>
          <p:spPr>
            <a:xfrm rot="16200000">
              <a:off x="5669928"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BBDCC70-FFCE-4FDE-BF60-9C1E7C4CEE24}"/>
                </a:ext>
              </a:extLst>
            </p:cNvPr>
            <p:cNvCxnSpPr>
              <a:cxnSpLocks/>
            </p:cNvCxnSpPr>
            <p:nvPr/>
          </p:nvCxnSpPr>
          <p:spPr>
            <a:xfrm rot="16200000">
              <a:off x="5875020"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EF8DE1-9F9E-4127-AB01-DF385A8620BC}"/>
                </a:ext>
              </a:extLst>
            </p:cNvPr>
            <p:cNvCxnSpPr>
              <a:cxnSpLocks/>
            </p:cNvCxnSpPr>
            <p:nvPr/>
          </p:nvCxnSpPr>
          <p:spPr>
            <a:xfrm rot="16200000">
              <a:off x="3619038"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9BCDA7A-7E64-4480-9A0B-8BD50D56F338}"/>
                </a:ext>
              </a:extLst>
            </p:cNvPr>
            <p:cNvCxnSpPr>
              <a:cxnSpLocks/>
            </p:cNvCxnSpPr>
            <p:nvPr/>
          </p:nvCxnSpPr>
          <p:spPr>
            <a:xfrm rot="16200000">
              <a:off x="4439394"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8D323F-B489-4441-B326-887200B37E5F}"/>
                </a:ext>
              </a:extLst>
            </p:cNvPr>
            <p:cNvCxnSpPr>
              <a:cxnSpLocks/>
            </p:cNvCxnSpPr>
            <p:nvPr/>
          </p:nvCxnSpPr>
          <p:spPr>
            <a:xfrm rot="16200000">
              <a:off x="4644483" y="1366520"/>
              <a:ext cx="1371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8A573D2-72B9-4AF3-9DBD-277096CCA123}"/>
              </a:ext>
            </a:extLst>
          </p:cNvPr>
          <p:cNvGrpSpPr/>
          <p:nvPr/>
        </p:nvGrpSpPr>
        <p:grpSpPr>
          <a:xfrm>
            <a:off x="778222" y="3267412"/>
            <a:ext cx="9400183" cy="331787"/>
            <a:chOff x="948188" y="1719849"/>
            <a:chExt cx="9400183" cy="331787"/>
          </a:xfrm>
        </p:grpSpPr>
        <p:sp>
          <p:nvSpPr>
            <p:cNvPr id="39" name="Rectangle 38">
              <a:extLst>
                <a:ext uri="{FF2B5EF4-FFF2-40B4-BE49-F238E27FC236}">
                  <a16:creationId xmlns:a16="http://schemas.microsoft.com/office/drawing/2014/main" id="{C177B04D-043A-4A85-B2C6-C860B050E769}"/>
                </a:ext>
              </a:extLst>
            </p:cNvPr>
            <p:cNvSpPr/>
            <p:nvPr/>
          </p:nvSpPr>
          <p:spPr>
            <a:xfrm>
              <a:off x="10272488" y="1719849"/>
              <a:ext cx="75883" cy="33178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352CEDDA-987A-4FD3-81AF-C787F1BAEFD5}"/>
                </a:ext>
              </a:extLst>
            </p:cNvPr>
            <p:cNvSpPr/>
            <p:nvPr/>
          </p:nvSpPr>
          <p:spPr>
            <a:xfrm>
              <a:off x="948188" y="1775473"/>
              <a:ext cx="9326880" cy="220538"/>
            </a:xfrm>
            <a:prstGeom prst="rect">
              <a:avLst/>
            </a:prstGeom>
            <a:pattFill prst="ltHorz">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1" name="Rectangle 40">
            <a:extLst>
              <a:ext uri="{FF2B5EF4-FFF2-40B4-BE49-F238E27FC236}">
                <a16:creationId xmlns:a16="http://schemas.microsoft.com/office/drawing/2014/main" id="{F4F79AC8-D63C-4D33-BE47-D67D1BC5E3B7}"/>
              </a:ext>
            </a:extLst>
          </p:cNvPr>
          <p:cNvSpPr/>
          <p:nvPr/>
        </p:nvSpPr>
        <p:spPr>
          <a:xfrm>
            <a:off x="2342456" y="4029125"/>
            <a:ext cx="2868093" cy="523220"/>
          </a:xfrm>
          <a:prstGeom prst="rect">
            <a:avLst/>
          </a:prstGeom>
          <a:solidFill>
            <a:schemeClr val="bg1"/>
          </a:solidFill>
        </p:spPr>
        <p:txBody>
          <a:bodyPr wrap="none">
            <a:spAutoFit/>
          </a:bodyPr>
          <a:lstStyle/>
          <a:p>
            <a:r>
              <a:rPr lang="en-US" sz="1400" dirty="0">
                <a:latin typeface="Times New Roman" panose="02020603050405020304" pitchFamily="18" charset="0"/>
                <a:cs typeface="Times New Roman" panose="02020603050405020304" pitchFamily="18" charset="0"/>
              </a:rPr>
              <a:t>23 × 128-ch flat cables / RO planes</a:t>
            </a:r>
          </a:p>
          <a:p>
            <a:r>
              <a:rPr lang="en-US" sz="1400" dirty="0">
                <a:latin typeface="Times New Roman" panose="02020603050405020304" pitchFamily="18" charset="0"/>
                <a:cs typeface="Times New Roman" panose="02020603050405020304" pitchFamily="18" charset="0"/>
              </a:rPr>
              <a:t>2 RO planes per modules = 46 cables</a:t>
            </a:r>
            <a:endParaRPr lang="fr-FR" sz="1400" dirty="0">
              <a:latin typeface="Times New Roman" panose="020206030504050203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id="{3E0B074F-BD3C-40CE-82E4-776C289E5422}"/>
              </a:ext>
            </a:extLst>
          </p:cNvPr>
          <p:cNvSpPr/>
          <p:nvPr/>
        </p:nvSpPr>
        <p:spPr>
          <a:xfrm rot="2700000">
            <a:off x="5161344" y="3903421"/>
            <a:ext cx="1167307" cy="307777"/>
          </a:xfrm>
          <a:prstGeom prst="rect">
            <a:avLst/>
          </a:prstGeom>
          <a:solidFill>
            <a:schemeClr val="bg1"/>
          </a:solidFill>
        </p:spPr>
        <p:txBody>
          <a:bodyPr wrap="none">
            <a:spAutoFit/>
          </a:bodyPr>
          <a:lstStyle/>
          <a:p>
            <a:r>
              <a:rPr lang="en-US" sz="1400" dirty="0">
                <a:solidFill>
                  <a:srgbClr val="FF0000"/>
                </a:solidFill>
                <a:latin typeface="Times New Roman" panose="02020603050405020304" pitchFamily="18" charset="0"/>
                <a:cs typeface="Times New Roman" panose="02020603050405020304" pitchFamily="18" charset="0"/>
              </a:rPr>
              <a:t>1450 U-strips</a:t>
            </a:r>
            <a:endParaRPr lang="fr-FR" sz="1400" dirty="0">
              <a:solidFill>
                <a:srgbClr val="FF0000"/>
              </a:solidFill>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DAA88F8D-F278-447F-9E2F-314406DFA68A}"/>
              </a:ext>
            </a:extLst>
          </p:cNvPr>
          <p:cNvSpPr/>
          <p:nvPr/>
        </p:nvSpPr>
        <p:spPr>
          <a:xfrm rot="18900000" flipH="1">
            <a:off x="6844153" y="3927146"/>
            <a:ext cx="1156660" cy="307777"/>
          </a:xfrm>
          <a:prstGeom prst="rect">
            <a:avLst/>
          </a:prstGeom>
          <a:solidFill>
            <a:schemeClr val="bg1"/>
          </a:solidFill>
        </p:spPr>
        <p:txBody>
          <a:bodyPr wrap="square">
            <a:spAutoFit/>
          </a:bodyPr>
          <a:lstStyle/>
          <a:p>
            <a:r>
              <a:rPr lang="en-US" sz="1400" dirty="0">
                <a:solidFill>
                  <a:srgbClr val="0000FF"/>
                </a:solidFill>
                <a:latin typeface="Times New Roman" panose="02020603050405020304" pitchFamily="18" charset="0"/>
                <a:cs typeface="Times New Roman" panose="02020603050405020304" pitchFamily="18" charset="0"/>
              </a:rPr>
              <a:t>1450 V-strips</a:t>
            </a:r>
            <a:endParaRPr lang="fr-FR" sz="1400" dirty="0">
              <a:solidFill>
                <a:srgbClr val="0000FF"/>
              </a:solidFill>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A760DD1E-3DD3-4581-9DA4-736E4E119E5B}"/>
              </a:ext>
            </a:extLst>
          </p:cNvPr>
          <p:cNvSpPr/>
          <p:nvPr/>
        </p:nvSpPr>
        <p:spPr>
          <a:xfrm>
            <a:off x="9318450" y="4213791"/>
            <a:ext cx="1023037" cy="338554"/>
          </a:xfrm>
          <a:prstGeom prst="rect">
            <a:avLst/>
          </a:prstGeom>
        </p:spPr>
        <p:txBody>
          <a:bodyPr wrap="none">
            <a:spAutoFit/>
          </a:bodyPr>
          <a:lstStyle/>
          <a:p>
            <a:r>
              <a:rPr lang="en-US" sz="1600" b="1" dirty="0">
                <a:latin typeface="Times New Roman" panose="02020603050405020304" pitchFamily="18" charset="0"/>
                <a:cs typeface="Times New Roman" panose="02020603050405020304" pitchFamily="18" charset="0"/>
              </a:rPr>
              <a:t>Back side</a:t>
            </a:r>
            <a:endParaRPr lang="fr-FR" sz="1600" b="1" dirty="0">
              <a:latin typeface="Times New Roman" panose="02020603050405020304" pitchFamily="18" charset="0"/>
              <a:cs typeface="Times New Roman" panose="02020603050405020304" pitchFamily="18" charset="0"/>
            </a:endParaRPr>
          </a:p>
        </p:txBody>
      </p:sp>
      <p:grpSp>
        <p:nvGrpSpPr>
          <p:cNvPr id="45" name="Group 44">
            <a:extLst>
              <a:ext uri="{FF2B5EF4-FFF2-40B4-BE49-F238E27FC236}">
                <a16:creationId xmlns:a16="http://schemas.microsoft.com/office/drawing/2014/main" id="{5A03D4FA-1330-455A-AD91-84B9FDB9559F}"/>
              </a:ext>
            </a:extLst>
          </p:cNvPr>
          <p:cNvGrpSpPr/>
          <p:nvPr/>
        </p:nvGrpSpPr>
        <p:grpSpPr>
          <a:xfrm>
            <a:off x="316210" y="993040"/>
            <a:ext cx="10342465" cy="1816189"/>
            <a:chOff x="1118851" y="706707"/>
            <a:chExt cx="10342465" cy="1816189"/>
          </a:xfrm>
        </p:grpSpPr>
        <p:grpSp>
          <p:nvGrpSpPr>
            <p:cNvPr id="46" name="Group 45">
              <a:extLst>
                <a:ext uri="{FF2B5EF4-FFF2-40B4-BE49-F238E27FC236}">
                  <a16:creationId xmlns:a16="http://schemas.microsoft.com/office/drawing/2014/main" id="{231B2DEE-FEC2-4498-B9FF-37CB0DAA5074}"/>
                </a:ext>
              </a:extLst>
            </p:cNvPr>
            <p:cNvGrpSpPr/>
            <p:nvPr/>
          </p:nvGrpSpPr>
          <p:grpSpPr>
            <a:xfrm>
              <a:off x="1138236" y="706707"/>
              <a:ext cx="1536734" cy="506704"/>
              <a:chOff x="1059904" y="1171735"/>
              <a:chExt cx="1536734" cy="506704"/>
            </a:xfrm>
          </p:grpSpPr>
          <p:grpSp>
            <p:nvGrpSpPr>
              <p:cNvPr id="66" name="Group 65">
                <a:extLst>
                  <a:ext uri="{FF2B5EF4-FFF2-40B4-BE49-F238E27FC236}">
                    <a16:creationId xmlns:a16="http://schemas.microsoft.com/office/drawing/2014/main" id="{08EAA08E-EF09-4E99-8353-FCD9735A306D}"/>
                  </a:ext>
                </a:extLst>
              </p:cNvPr>
              <p:cNvGrpSpPr/>
              <p:nvPr/>
            </p:nvGrpSpPr>
            <p:grpSpPr>
              <a:xfrm>
                <a:off x="1059904" y="1414279"/>
                <a:ext cx="1536734" cy="264160"/>
                <a:chOff x="1314833" y="2781967"/>
                <a:chExt cx="1536734" cy="264160"/>
              </a:xfrm>
            </p:grpSpPr>
            <p:sp>
              <p:nvSpPr>
                <p:cNvPr id="68" name="Rectangle: Rounded Corners 67">
                  <a:extLst>
                    <a:ext uri="{FF2B5EF4-FFF2-40B4-BE49-F238E27FC236}">
                      <a16:creationId xmlns:a16="http://schemas.microsoft.com/office/drawing/2014/main" id="{B5C027B3-97F4-411A-9464-3D36572193EF}"/>
                    </a:ext>
                  </a:extLst>
                </p:cNvPr>
                <p:cNvSpPr/>
                <p:nvPr/>
              </p:nvSpPr>
              <p:spPr>
                <a:xfrm>
                  <a:off x="2686433" y="2849878"/>
                  <a:ext cx="165134" cy="91440"/>
                </a:xfrm>
                <a:prstGeom prst="roundRect">
                  <a:avLst/>
                </a:prstGeom>
                <a:solidFill>
                  <a:schemeClr val="bg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50000"/>
                      </a:schemeClr>
                    </a:solidFill>
                  </a:endParaRPr>
                </a:p>
              </p:txBody>
            </p:sp>
            <p:sp>
              <p:nvSpPr>
                <p:cNvPr id="69" name="Freeform: Shape 68">
                  <a:extLst>
                    <a:ext uri="{FF2B5EF4-FFF2-40B4-BE49-F238E27FC236}">
                      <a16:creationId xmlns:a16="http://schemas.microsoft.com/office/drawing/2014/main" id="{ECF911FA-710F-46E1-A97B-E5676768B74F}"/>
                    </a:ext>
                  </a:extLst>
                </p:cNvPr>
                <p:cNvSpPr/>
                <p:nvPr/>
              </p:nvSpPr>
              <p:spPr>
                <a:xfrm>
                  <a:off x="1314833" y="2781967"/>
                  <a:ext cx="1371600" cy="264160"/>
                </a:xfrm>
                <a:custGeom>
                  <a:avLst/>
                  <a:gdLst>
                    <a:gd name="connsiteX0" fmla="*/ 0 w 1371600"/>
                    <a:gd name="connsiteY0" fmla="*/ 223520 h 264160"/>
                    <a:gd name="connsiteX1" fmla="*/ 111760 w 1371600"/>
                    <a:gd name="connsiteY1" fmla="*/ 121920 h 264160"/>
                    <a:gd name="connsiteX2" fmla="*/ 172720 w 1371600"/>
                    <a:gd name="connsiteY2" fmla="*/ 101600 h 264160"/>
                    <a:gd name="connsiteX3" fmla="*/ 203200 w 1371600"/>
                    <a:gd name="connsiteY3" fmla="*/ 91440 h 264160"/>
                    <a:gd name="connsiteX4" fmla="*/ 233680 w 1371600"/>
                    <a:gd name="connsiteY4" fmla="*/ 81280 h 264160"/>
                    <a:gd name="connsiteX5" fmla="*/ 314960 w 1371600"/>
                    <a:gd name="connsiteY5" fmla="*/ 91440 h 264160"/>
                    <a:gd name="connsiteX6" fmla="*/ 375920 w 1371600"/>
                    <a:gd name="connsiteY6" fmla="*/ 121920 h 264160"/>
                    <a:gd name="connsiteX7" fmla="*/ 406400 w 1371600"/>
                    <a:gd name="connsiteY7" fmla="*/ 132080 h 264160"/>
                    <a:gd name="connsiteX8" fmla="*/ 457200 w 1371600"/>
                    <a:gd name="connsiteY8" fmla="*/ 172720 h 264160"/>
                    <a:gd name="connsiteX9" fmla="*/ 518160 w 1371600"/>
                    <a:gd name="connsiteY9" fmla="*/ 213360 h 264160"/>
                    <a:gd name="connsiteX10" fmla="*/ 548640 w 1371600"/>
                    <a:gd name="connsiteY10" fmla="*/ 233680 h 264160"/>
                    <a:gd name="connsiteX11" fmla="*/ 609600 w 1371600"/>
                    <a:gd name="connsiteY11" fmla="*/ 254000 h 264160"/>
                    <a:gd name="connsiteX12" fmla="*/ 640080 w 1371600"/>
                    <a:gd name="connsiteY12" fmla="*/ 264160 h 264160"/>
                    <a:gd name="connsiteX13" fmla="*/ 782320 w 1371600"/>
                    <a:gd name="connsiteY13" fmla="*/ 243840 h 264160"/>
                    <a:gd name="connsiteX14" fmla="*/ 843280 w 1371600"/>
                    <a:gd name="connsiteY14" fmla="*/ 193040 h 264160"/>
                    <a:gd name="connsiteX15" fmla="*/ 873760 w 1371600"/>
                    <a:gd name="connsiteY15" fmla="*/ 182880 h 264160"/>
                    <a:gd name="connsiteX16" fmla="*/ 883920 w 1371600"/>
                    <a:gd name="connsiteY16" fmla="*/ 152400 h 264160"/>
                    <a:gd name="connsiteX17" fmla="*/ 944880 w 1371600"/>
                    <a:gd name="connsiteY17" fmla="*/ 111760 h 264160"/>
                    <a:gd name="connsiteX18" fmla="*/ 1016000 w 1371600"/>
                    <a:gd name="connsiteY18" fmla="*/ 40640 h 264160"/>
                    <a:gd name="connsiteX19" fmla="*/ 1046480 w 1371600"/>
                    <a:gd name="connsiteY19" fmla="*/ 20320 h 264160"/>
                    <a:gd name="connsiteX20" fmla="*/ 1076960 w 1371600"/>
                    <a:gd name="connsiteY20" fmla="*/ 0 h 264160"/>
                    <a:gd name="connsiteX21" fmla="*/ 1239520 w 1371600"/>
                    <a:gd name="connsiteY21" fmla="*/ 10160 h 264160"/>
                    <a:gd name="connsiteX22" fmla="*/ 1270000 w 1371600"/>
                    <a:gd name="connsiteY22" fmla="*/ 30480 h 264160"/>
                    <a:gd name="connsiteX23" fmla="*/ 1330960 w 1371600"/>
                    <a:gd name="connsiteY23" fmla="*/ 81280 h 264160"/>
                    <a:gd name="connsiteX24" fmla="*/ 1371600 w 1371600"/>
                    <a:gd name="connsiteY24" fmla="*/ 111760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1600" h="264160">
                      <a:moveTo>
                        <a:pt x="0" y="223520"/>
                      </a:moveTo>
                      <a:cubicBezTo>
                        <a:pt x="11643" y="211877"/>
                        <a:pt x="74344" y="138550"/>
                        <a:pt x="111760" y="121920"/>
                      </a:cubicBezTo>
                      <a:cubicBezTo>
                        <a:pt x="131333" y="113221"/>
                        <a:pt x="152400" y="108373"/>
                        <a:pt x="172720" y="101600"/>
                      </a:cubicBezTo>
                      <a:lnTo>
                        <a:pt x="203200" y="91440"/>
                      </a:lnTo>
                      <a:lnTo>
                        <a:pt x="233680" y="81280"/>
                      </a:lnTo>
                      <a:cubicBezTo>
                        <a:pt x="260773" y="84667"/>
                        <a:pt x="288096" y="86556"/>
                        <a:pt x="314960" y="91440"/>
                      </a:cubicBezTo>
                      <a:cubicBezTo>
                        <a:pt x="355090" y="98736"/>
                        <a:pt x="338734" y="103327"/>
                        <a:pt x="375920" y="121920"/>
                      </a:cubicBezTo>
                      <a:cubicBezTo>
                        <a:pt x="385499" y="126709"/>
                        <a:pt x="396240" y="128693"/>
                        <a:pt x="406400" y="132080"/>
                      </a:cubicBezTo>
                      <a:cubicBezTo>
                        <a:pt x="443945" y="188398"/>
                        <a:pt x="405238" y="143852"/>
                        <a:pt x="457200" y="172720"/>
                      </a:cubicBezTo>
                      <a:cubicBezTo>
                        <a:pt x="478548" y="184580"/>
                        <a:pt x="497840" y="199813"/>
                        <a:pt x="518160" y="213360"/>
                      </a:cubicBezTo>
                      <a:cubicBezTo>
                        <a:pt x="528320" y="220133"/>
                        <a:pt x="537056" y="229819"/>
                        <a:pt x="548640" y="233680"/>
                      </a:cubicBezTo>
                      <a:lnTo>
                        <a:pt x="609600" y="254000"/>
                      </a:lnTo>
                      <a:lnTo>
                        <a:pt x="640080" y="264160"/>
                      </a:lnTo>
                      <a:cubicBezTo>
                        <a:pt x="668633" y="261564"/>
                        <a:pt x="743228" y="263386"/>
                        <a:pt x="782320" y="243840"/>
                      </a:cubicBezTo>
                      <a:cubicBezTo>
                        <a:pt x="848802" y="210599"/>
                        <a:pt x="775870" y="237980"/>
                        <a:pt x="843280" y="193040"/>
                      </a:cubicBezTo>
                      <a:cubicBezTo>
                        <a:pt x="852191" y="187099"/>
                        <a:pt x="863600" y="186267"/>
                        <a:pt x="873760" y="182880"/>
                      </a:cubicBezTo>
                      <a:cubicBezTo>
                        <a:pt x="877147" y="172720"/>
                        <a:pt x="877979" y="161311"/>
                        <a:pt x="883920" y="152400"/>
                      </a:cubicBezTo>
                      <a:cubicBezTo>
                        <a:pt x="905664" y="119783"/>
                        <a:pt x="912924" y="122412"/>
                        <a:pt x="944880" y="111760"/>
                      </a:cubicBezTo>
                      <a:cubicBezTo>
                        <a:pt x="962763" y="58112"/>
                        <a:pt x="946129" y="87221"/>
                        <a:pt x="1016000" y="40640"/>
                      </a:cubicBezTo>
                      <a:lnTo>
                        <a:pt x="1046480" y="20320"/>
                      </a:lnTo>
                      <a:lnTo>
                        <a:pt x="1076960" y="0"/>
                      </a:lnTo>
                      <a:cubicBezTo>
                        <a:pt x="1131147" y="3387"/>
                        <a:pt x="1185892" y="1692"/>
                        <a:pt x="1239520" y="10160"/>
                      </a:cubicBezTo>
                      <a:cubicBezTo>
                        <a:pt x="1251581" y="12064"/>
                        <a:pt x="1260619" y="22663"/>
                        <a:pt x="1270000" y="30480"/>
                      </a:cubicBezTo>
                      <a:cubicBezTo>
                        <a:pt x="1348229" y="95671"/>
                        <a:pt x="1255284" y="30829"/>
                        <a:pt x="1330960" y="81280"/>
                      </a:cubicBezTo>
                      <a:cubicBezTo>
                        <a:pt x="1355037" y="117396"/>
                        <a:pt x="1339069" y="111760"/>
                        <a:pt x="1371600" y="11176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7" name="Rectangle 66">
                <a:extLst>
                  <a:ext uri="{FF2B5EF4-FFF2-40B4-BE49-F238E27FC236}">
                    <a16:creationId xmlns:a16="http://schemas.microsoft.com/office/drawing/2014/main" id="{14E43E99-C15E-4AEA-916B-741FC2343C1D}"/>
                  </a:ext>
                </a:extLst>
              </p:cNvPr>
              <p:cNvSpPr/>
              <p:nvPr/>
            </p:nvSpPr>
            <p:spPr>
              <a:xfrm>
                <a:off x="1368851" y="1171735"/>
                <a:ext cx="918841" cy="307777"/>
              </a:xfrm>
              <a:prstGeom prst="rect">
                <a:avLst/>
              </a:prstGeom>
            </p:spPr>
            <p:txBody>
              <a:bodyPr wrap="none">
                <a:spAutoFit/>
              </a:bodyPr>
              <a:lstStyle/>
              <a:p>
                <a:r>
                  <a:rPr lang="en-US" sz="1400" dirty="0">
                    <a:solidFill>
                      <a:schemeClr val="accent2">
                        <a:lumMod val="75000"/>
                      </a:schemeClr>
                    </a:solidFill>
                    <a:latin typeface="Times New Roman" panose="02020603050405020304" pitchFamily="18" charset="0"/>
                    <a:cs typeface="Times New Roman" panose="02020603050405020304" pitchFamily="18" charset="0"/>
                  </a:rPr>
                  <a:t>Gas outlet</a:t>
                </a:r>
                <a:endParaRPr lang="fr-FR" sz="1400" dirty="0">
                  <a:solidFill>
                    <a:schemeClr val="accent2">
                      <a:lumMod val="75000"/>
                    </a:schemeClr>
                  </a:solidFill>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F6056EB0-C843-4712-B8C0-4869816A1490}"/>
                </a:ext>
              </a:extLst>
            </p:cNvPr>
            <p:cNvGrpSpPr/>
            <p:nvPr/>
          </p:nvGrpSpPr>
          <p:grpSpPr>
            <a:xfrm>
              <a:off x="1118851" y="814872"/>
              <a:ext cx="10342465" cy="1708024"/>
              <a:chOff x="1006774" y="967272"/>
              <a:chExt cx="10342465" cy="1708024"/>
            </a:xfrm>
          </p:grpSpPr>
          <p:grpSp>
            <p:nvGrpSpPr>
              <p:cNvPr id="48" name="Group 47">
                <a:extLst>
                  <a:ext uri="{FF2B5EF4-FFF2-40B4-BE49-F238E27FC236}">
                    <a16:creationId xmlns:a16="http://schemas.microsoft.com/office/drawing/2014/main" id="{5991D5EB-34E0-4AF8-80FC-F5066527C615}"/>
                  </a:ext>
                </a:extLst>
              </p:cNvPr>
              <p:cNvGrpSpPr/>
              <p:nvPr/>
            </p:nvGrpSpPr>
            <p:grpSpPr>
              <a:xfrm>
                <a:off x="2465374" y="967272"/>
                <a:ext cx="8883865" cy="1645920"/>
                <a:chOff x="989115" y="1229360"/>
                <a:chExt cx="8883865" cy="1645920"/>
              </a:xfrm>
            </p:grpSpPr>
            <p:sp>
              <p:nvSpPr>
                <p:cNvPr id="64" name="Rectangle 63">
                  <a:extLst>
                    <a:ext uri="{FF2B5EF4-FFF2-40B4-BE49-F238E27FC236}">
                      <a16:creationId xmlns:a16="http://schemas.microsoft.com/office/drawing/2014/main" id="{169A9958-D0FC-4C65-9450-4BE1E1ED54AF}"/>
                    </a:ext>
                  </a:extLst>
                </p:cNvPr>
                <p:cNvSpPr/>
                <p:nvPr/>
              </p:nvSpPr>
              <p:spPr>
                <a:xfrm>
                  <a:off x="989115" y="1229360"/>
                  <a:ext cx="8883865" cy="164592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Rectangle 64">
                  <a:extLst>
                    <a:ext uri="{FF2B5EF4-FFF2-40B4-BE49-F238E27FC236}">
                      <a16:creationId xmlns:a16="http://schemas.microsoft.com/office/drawing/2014/main" id="{DC680053-0D13-411E-941F-84D952D2A2D3}"/>
                    </a:ext>
                  </a:extLst>
                </p:cNvPr>
                <p:cNvSpPr/>
                <p:nvPr/>
              </p:nvSpPr>
              <p:spPr>
                <a:xfrm>
                  <a:off x="1506220" y="1366520"/>
                  <a:ext cx="8229600" cy="1371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49" name="Group 48">
                <a:extLst>
                  <a:ext uri="{FF2B5EF4-FFF2-40B4-BE49-F238E27FC236}">
                    <a16:creationId xmlns:a16="http://schemas.microsoft.com/office/drawing/2014/main" id="{6E95A36C-3D75-428D-9108-0AB45C80482D}"/>
                  </a:ext>
                </a:extLst>
              </p:cNvPr>
              <p:cNvGrpSpPr/>
              <p:nvPr/>
            </p:nvGrpSpPr>
            <p:grpSpPr>
              <a:xfrm>
                <a:off x="1006774" y="2200046"/>
                <a:ext cx="1680007" cy="475250"/>
                <a:chOff x="928442" y="2665074"/>
                <a:chExt cx="1680007" cy="475250"/>
              </a:xfrm>
            </p:grpSpPr>
            <p:grpSp>
              <p:nvGrpSpPr>
                <p:cNvPr id="60" name="Group 59">
                  <a:extLst>
                    <a:ext uri="{FF2B5EF4-FFF2-40B4-BE49-F238E27FC236}">
                      <a16:creationId xmlns:a16="http://schemas.microsoft.com/office/drawing/2014/main" id="{763DBE24-AEE1-4801-A093-8A4E28685988}"/>
                    </a:ext>
                  </a:extLst>
                </p:cNvPr>
                <p:cNvGrpSpPr/>
                <p:nvPr/>
              </p:nvGrpSpPr>
              <p:grpSpPr>
                <a:xfrm>
                  <a:off x="1071715" y="2876164"/>
                  <a:ext cx="1536734" cy="264160"/>
                  <a:chOff x="1314833" y="2781967"/>
                  <a:chExt cx="1536734" cy="264160"/>
                </a:xfrm>
              </p:grpSpPr>
              <p:sp>
                <p:nvSpPr>
                  <p:cNvPr id="62" name="Rectangle: Rounded Corners 61">
                    <a:extLst>
                      <a:ext uri="{FF2B5EF4-FFF2-40B4-BE49-F238E27FC236}">
                        <a16:creationId xmlns:a16="http://schemas.microsoft.com/office/drawing/2014/main" id="{31471635-FC4E-4130-8D9E-141F1408DAB6}"/>
                      </a:ext>
                    </a:extLst>
                  </p:cNvPr>
                  <p:cNvSpPr/>
                  <p:nvPr/>
                </p:nvSpPr>
                <p:spPr>
                  <a:xfrm>
                    <a:off x="2686433" y="2849878"/>
                    <a:ext cx="165134" cy="91440"/>
                  </a:xfrm>
                  <a:prstGeom prst="roundRect">
                    <a:avLst/>
                  </a:prstGeom>
                  <a:solidFill>
                    <a:schemeClr val="bg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50000"/>
                        </a:schemeClr>
                      </a:solidFill>
                    </a:endParaRPr>
                  </a:p>
                </p:txBody>
              </p:sp>
              <p:sp>
                <p:nvSpPr>
                  <p:cNvPr id="63" name="Freeform: Shape 62">
                    <a:extLst>
                      <a:ext uri="{FF2B5EF4-FFF2-40B4-BE49-F238E27FC236}">
                        <a16:creationId xmlns:a16="http://schemas.microsoft.com/office/drawing/2014/main" id="{2430805F-4527-4511-B838-6BDD1EF54FA3}"/>
                      </a:ext>
                    </a:extLst>
                  </p:cNvPr>
                  <p:cNvSpPr/>
                  <p:nvPr/>
                </p:nvSpPr>
                <p:spPr>
                  <a:xfrm>
                    <a:off x="1314833" y="2781967"/>
                    <a:ext cx="1371600" cy="264160"/>
                  </a:xfrm>
                  <a:custGeom>
                    <a:avLst/>
                    <a:gdLst>
                      <a:gd name="connsiteX0" fmla="*/ 0 w 1371600"/>
                      <a:gd name="connsiteY0" fmla="*/ 223520 h 264160"/>
                      <a:gd name="connsiteX1" fmla="*/ 111760 w 1371600"/>
                      <a:gd name="connsiteY1" fmla="*/ 121920 h 264160"/>
                      <a:gd name="connsiteX2" fmla="*/ 172720 w 1371600"/>
                      <a:gd name="connsiteY2" fmla="*/ 101600 h 264160"/>
                      <a:gd name="connsiteX3" fmla="*/ 203200 w 1371600"/>
                      <a:gd name="connsiteY3" fmla="*/ 91440 h 264160"/>
                      <a:gd name="connsiteX4" fmla="*/ 233680 w 1371600"/>
                      <a:gd name="connsiteY4" fmla="*/ 81280 h 264160"/>
                      <a:gd name="connsiteX5" fmla="*/ 314960 w 1371600"/>
                      <a:gd name="connsiteY5" fmla="*/ 91440 h 264160"/>
                      <a:gd name="connsiteX6" fmla="*/ 375920 w 1371600"/>
                      <a:gd name="connsiteY6" fmla="*/ 121920 h 264160"/>
                      <a:gd name="connsiteX7" fmla="*/ 406400 w 1371600"/>
                      <a:gd name="connsiteY7" fmla="*/ 132080 h 264160"/>
                      <a:gd name="connsiteX8" fmla="*/ 457200 w 1371600"/>
                      <a:gd name="connsiteY8" fmla="*/ 172720 h 264160"/>
                      <a:gd name="connsiteX9" fmla="*/ 518160 w 1371600"/>
                      <a:gd name="connsiteY9" fmla="*/ 213360 h 264160"/>
                      <a:gd name="connsiteX10" fmla="*/ 548640 w 1371600"/>
                      <a:gd name="connsiteY10" fmla="*/ 233680 h 264160"/>
                      <a:gd name="connsiteX11" fmla="*/ 609600 w 1371600"/>
                      <a:gd name="connsiteY11" fmla="*/ 254000 h 264160"/>
                      <a:gd name="connsiteX12" fmla="*/ 640080 w 1371600"/>
                      <a:gd name="connsiteY12" fmla="*/ 264160 h 264160"/>
                      <a:gd name="connsiteX13" fmla="*/ 782320 w 1371600"/>
                      <a:gd name="connsiteY13" fmla="*/ 243840 h 264160"/>
                      <a:gd name="connsiteX14" fmla="*/ 843280 w 1371600"/>
                      <a:gd name="connsiteY14" fmla="*/ 193040 h 264160"/>
                      <a:gd name="connsiteX15" fmla="*/ 873760 w 1371600"/>
                      <a:gd name="connsiteY15" fmla="*/ 182880 h 264160"/>
                      <a:gd name="connsiteX16" fmla="*/ 883920 w 1371600"/>
                      <a:gd name="connsiteY16" fmla="*/ 152400 h 264160"/>
                      <a:gd name="connsiteX17" fmla="*/ 944880 w 1371600"/>
                      <a:gd name="connsiteY17" fmla="*/ 111760 h 264160"/>
                      <a:gd name="connsiteX18" fmla="*/ 1016000 w 1371600"/>
                      <a:gd name="connsiteY18" fmla="*/ 40640 h 264160"/>
                      <a:gd name="connsiteX19" fmla="*/ 1046480 w 1371600"/>
                      <a:gd name="connsiteY19" fmla="*/ 20320 h 264160"/>
                      <a:gd name="connsiteX20" fmla="*/ 1076960 w 1371600"/>
                      <a:gd name="connsiteY20" fmla="*/ 0 h 264160"/>
                      <a:gd name="connsiteX21" fmla="*/ 1239520 w 1371600"/>
                      <a:gd name="connsiteY21" fmla="*/ 10160 h 264160"/>
                      <a:gd name="connsiteX22" fmla="*/ 1270000 w 1371600"/>
                      <a:gd name="connsiteY22" fmla="*/ 30480 h 264160"/>
                      <a:gd name="connsiteX23" fmla="*/ 1330960 w 1371600"/>
                      <a:gd name="connsiteY23" fmla="*/ 81280 h 264160"/>
                      <a:gd name="connsiteX24" fmla="*/ 1371600 w 1371600"/>
                      <a:gd name="connsiteY24" fmla="*/ 111760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1600" h="264160">
                        <a:moveTo>
                          <a:pt x="0" y="223520"/>
                        </a:moveTo>
                        <a:cubicBezTo>
                          <a:pt x="11643" y="211877"/>
                          <a:pt x="74344" y="138550"/>
                          <a:pt x="111760" y="121920"/>
                        </a:cubicBezTo>
                        <a:cubicBezTo>
                          <a:pt x="131333" y="113221"/>
                          <a:pt x="152400" y="108373"/>
                          <a:pt x="172720" y="101600"/>
                        </a:cubicBezTo>
                        <a:lnTo>
                          <a:pt x="203200" y="91440"/>
                        </a:lnTo>
                        <a:lnTo>
                          <a:pt x="233680" y="81280"/>
                        </a:lnTo>
                        <a:cubicBezTo>
                          <a:pt x="260773" y="84667"/>
                          <a:pt x="288096" y="86556"/>
                          <a:pt x="314960" y="91440"/>
                        </a:cubicBezTo>
                        <a:cubicBezTo>
                          <a:pt x="355090" y="98736"/>
                          <a:pt x="338734" y="103327"/>
                          <a:pt x="375920" y="121920"/>
                        </a:cubicBezTo>
                        <a:cubicBezTo>
                          <a:pt x="385499" y="126709"/>
                          <a:pt x="396240" y="128693"/>
                          <a:pt x="406400" y="132080"/>
                        </a:cubicBezTo>
                        <a:cubicBezTo>
                          <a:pt x="443945" y="188398"/>
                          <a:pt x="405238" y="143852"/>
                          <a:pt x="457200" y="172720"/>
                        </a:cubicBezTo>
                        <a:cubicBezTo>
                          <a:pt x="478548" y="184580"/>
                          <a:pt x="497840" y="199813"/>
                          <a:pt x="518160" y="213360"/>
                        </a:cubicBezTo>
                        <a:cubicBezTo>
                          <a:pt x="528320" y="220133"/>
                          <a:pt x="537056" y="229819"/>
                          <a:pt x="548640" y="233680"/>
                        </a:cubicBezTo>
                        <a:lnTo>
                          <a:pt x="609600" y="254000"/>
                        </a:lnTo>
                        <a:lnTo>
                          <a:pt x="640080" y="264160"/>
                        </a:lnTo>
                        <a:cubicBezTo>
                          <a:pt x="668633" y="261564"/>
                          <a:pt x="743228" y="263386"/>
                          <a:pt x="782320" y="243840"/>
                        </a:cubicBezTo>
                        <a:cubicBezTo>
                          <a:pt x="848802" y="210599"/>
                          <a:pt x="775870" y="237980"/>
                          <a:pt x="843280" y="193040"/>
                        </a:cubicBezTo>
                        <a:cubicBezTo>
                          <a:pt x="852191" y="187099"/>
                          <a:pt x="863600" y="186267"/>
                          <a:pt x="873760" y="182880"/>
                        </a:cubicBezTo>
                        <a:cubicBezTo>
                          <a:pt x="877147" y="172720"/>
                          <a:pt x="877979" y="161311"/>
                          <a:pt x="883920" y="152400"/>
                        </a:cubicBezTo>
                        <a:cubicBezTo>
                          <a:pt x="905664" y="119783"/>
                          <a:pt x="912924" y="122412"/>
                          <a:pt x="944880" y="111760"/>
                        </a:cubicBezTo>
                        <a:cubicBezTo>
                          <a:pt x="962763" y="58112"/>
                          <a:pt x="946129" y="87221"/>
                          <a:pt x="1016000" y="40640"/>
                        </a:cubicBezTo>
                        <a:lnTo>
                          <a:pt x="1046480" y="20320"/>
                        </a:lnTo>
                        <a:lnTo>
                          <a:pt x="1076960" y="0"/>
                        </a:lnTo>
                        <a:cubicBezTo>
                          <a:pt x="1131147" y="3387"/>
                          <a:pt x="1185892" y="1692"/>
                          <a:pt x="1239520" y="10160"/>
                        </a:cubicBezTo>
                        <a:cubicBezTo>
                          <a:pt x="1251581" y="12064"/>
                          <a:pt x="1260619" y="22663"/>
                          <a:pt x="1270000" y="30480"/>
                        </a:cubicBezTo>
                        <a:cubicBezTo>
                          <a:pt x="1348229" y="95671"/>
                          <a:pt x="1255284" y="30829"/>
                          <a:pt x="1330960" y="81280"/>
                        </a:cubicBezTo>
                        <a:cubicBezTo>
                          <a:pt x="1355037" y="117396"/>
                          <a:pt x="1339069" y="111760"/>
                          <a:pt x="1371600" y="11176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1" name="Rectangle 60">
                  <a:extLst>
                    <a:ext uri="{FF2B5EF4-FFF2-40B4-BE49-F238E27FC236}">
                      <a16:creationId xmlns:a16="http://schemas.microsoft.com/office/drawing/2014/main" id="{CD4776F1-FA8E-488E-AF7E-201589E3CB01}"/>
                    </a:ext>
                  </a:extLst>
                </p:cNvPr>
                <p:cNvSpPr/>
                <p:nvPr/>
              </p:nvSpPr>
              <p:spPr>
                <a:xfrm>
                  <a:off x="928442" y="2665074"/>
                  <a:ext cx="829073" cy="307777"/>
                </a:xfrm>
                <a:prstGeom prst="rect">
                  <a:avLst/>
                </a:prstGeom>
              </p:spPr>
              <p:txBody>
                <a:bodyPr wrap="none">
                  <a:spAutoFit/>
                </a:bodyPr>
                <a:lstStyle/>
                <a:p>
                  <a:r>
                    <a:rPr lang="en-US" sz="1400" dirty="0">
                      <a:solidFill>
                        <a:schemeClr val="accent2">
                          <a:lumMod val="75000"/>
                        </a:schemeClr>
                      </a:solidFill>
                      <a:latin typeface="Times New Roman" panose="02020603050405020304" pitchFamily="18" charset="0"/>
                      <a:cs typeface="Times New Roman" panose="02020603050405020304" pitchFamily="18" charset="0"/>
                    </a:rPr>
                    <a:t>Gas inlet</a:t>
                  </a:r>
                  <a:endParaRPr lang="fr-FR" sz="1400" dirty="0">
                    <a:solidFill>
                      <a:schemeClr val="accent2">
                        <a:lumMod val="75000"/>
                      </a:schemeClr>
                    </a:solidFill>
                    <a:latin typeface="Times New Roman" panose="02020603050405020304" pitchFamily="18" charset="0"/>
                    <a:cs typeface="Times New Roman" panose="02020603050405020304" pitchFamily="18" charset="0"/>
                  </a:endParaRPr>
                </a:p>
              </p:txBody>
            </p:sp>
          </p:grpSp>
          <p:sp>
            <p:nvSpPr>
              <p:cNvPr id="50" name="Rectangle 49">
                <a:extLst>
                  <a:ext uri="{FF2B5EF4-FFF2-40B4-BE49-F238E27FC236}">
                    <a16:creationId xmlns:a16="http://schemas.microsoft.com/office/drawing/2014/main" id="{7C852F54-4ED8-4670-8552-6BFDE3D01459}"/>
                  </a:ext>
                </a:extLst>
              </p:cNvPr>
              <p:cNvSpPr/>
              <p:nvPr/>
            </p:nvSpPr>
            <p:spPr>
              <a:xfrm>
                <a:off x="2607560" y="1603561"/>
                <a:ext cx="144503" cy="3707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Rectangle: Rounded Corners 50">
                <a:extLst>
                  <a:ext uri="{FF2B5EF4-FFF2-40B4-BE49-F238E27FC236}">
                    <a16:creationId xmlns:a16="http://schemas.microsoft.com/office/drawing/2014/main" id="{36CAC3F0-1D32-4AB2-B68E-AAEC8065131F}"/>
                  </a:ext>
                </a:extLst>
              </p:cNvPr>
              <p:cNvSpPr/>
              <p:nvPr/>
            </p:nvSpPr>
            <p:spPr>
              <a:xfrm>
                <a:off x="2579475" y="1790699"/>
                <a:ext cx="119384" cy="49619"/>
              </a:xfrm>
              <a:prstGeom prst="roundRect">
                <a:avLst/>
              </a:prstGeom>
              <a:solidFill>
                <a:schemeClr val="bg1">
                  <a:lumMod val="6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50000"/>
                    </a:schemeClr>
                  </a:solidFill>
                </a:endParaRPr>
              </a:p>
            </p:txBody>
          </p:sp>
          <p:sp>
            <p:nvSpPr>
              <p:cNvPr id="52" name="Freeform: Shape 51">
                <a:extLst>
                  <a:ext uri="{FF2B5EF4-FFF2-40B4-BE49-F238E27FC236}">
                    <a16:creationId xmlns:a16="http://schemas.microsoft.com/office/drawing/2014/main" id="{B9E4627C-193E-4378-9126-F56C45C22E9E}"/>
                  </a:ext>
                </a:extLst>
              </p:cNvPr>
              <p:cNvSpPr/>
              <p:nvPr/>
            </p:nvSpPr>
            <p:spPr>
              <a:xfrm>
                <a:off x="1202394" y="1701100"/>
                <a:ext cx="1371600" cy="264160"/>
              </a:xfrm>
              <a:custGeom>
                <a:avLst/>
                <a:gdLst>
                  <a:gd name="connsiteX0" fmla="*/ 0 w 1371600"/>
                  <a:gd name="connsiteY0" fmla="*/ 223520 h 264160"/>
                  <a:gd name="connsiteX1" fmla="*/ 111760 w 1371600"/>
                  <a:gd name="connsiteY1" fmla="*/ 121920 h 264160"/>
                  <a:gd name="connsiteX2" fmla="*/ 172720 w 1371600"/>
                  <a:gd name="connsiteY2" fmla="*/ 101600 h 264160"/>
                  <a:gd name="connsiteX3" fmla="*/ 203200 w 1371600"/>
                  <a:gd name="connsiteY3" fmla="*/ 91440 h 264160"/>
                  <a:gd name="connsiteX4" fmla="*/ 233680 w 1371600"/>
                  <a:gd name="connsiteY4" fmla="*/ 81280 h 264160"/>
                  <a:gd name="connsiteX5" fmla="*/ 314960 w 1371600"/>
                  <a:gd name="connsiteY5" fmla="*/ 91440 h 264160"/>
                  <a:gd name="connsiteX6" fmla="*/ 375920 w 1371600"/>
                  <a:gd name="connsiteY6" fmla="*/ 121920 h 264160"/>
                  <a:gd name="connsiteX7" fmla="*/ 406400 w 1371600"/>
                  <a:gd name="connsiteY7" fmla="*/ 132080 h 264160"/>
                  <a:gd name="connsiteX8" fmla="*/ 457200 w 1371600"/>
                  <a:gd name="connsiteY8" fmla="*/ 172720 h 264160"/>
                  <a:gd name="connsiteX9" fmla="*/ 518160 w 1371600"/>
                  <a:gd name="connsiteY9" fmla="*/ 213360 h 264160"/>
                  <a:gd name="connsiteX10" fmla="*/ 548640 w 1371600"/>
                  <a:gd name="connsiteY10" fmla="*/ 233680 h 264160"/>
                  <a:gd name="connsiteX11" fmla="*/ 609600 w 1371600"/>
                  <a:gd name="connsiteY11" fmla="*/ 254000 h 264160"/>
                  <a:gd name="connsiteX12" fmla="*/ 640080 w 1371600"/>
                  <a:gd name="connsiteY12" fmla="*/ 264160 h 264160"/>
                  <a:gd name="connsiteX13" fmla="*/ 782320 w 1371600"/>
                  <a:gd name="connsiteY13" fmla="*/ 243840 h 264160"/>
                  <a:gd name="connsiteX14" fmla="*/ 843280 w 1371600"/>
                  <a:gd name="connsiteY14" fmla="*/ 193040 h 264160"/>
                  <a:gd name="connsiteX15" fmla="*/ 873760 w 1371600"/>
                  <a:gd name="connsiteY15" fmla="*/ 182880 h 264160"/>
                  <a:gd name="connsiteX16" fmla="*/ 883920 w 1371600"/>
                  <a:gd name="connsiteY16" fmla="*/ 152400 h 264160"/>
                  <a:gd name="connsiteX17" fmla="*/ 944880 w 1371600"/>
                  <a:gd name="connsiteY17" fmla="*/ 111760 h 264160"/>
                  <a:gd name="connsiteX18" fmla="*/ 1016000 w 1371600"/>
                  <a:gd name="connsiteY18" fmla="*/ 40640 h 264160"/>
                  <a:gd name="connsiteX19" fmla="*/ 1046480 w 1371600"/>
                  <a:gd name="connsiteY19" fmla="*/ 20320 h 264160"/>
                  <a:gd name="connsiteX20" fmla="*/ 1076960 w 1371600"/>
                  <a:gd name="connsiteY20" fmla="*/ 0 h 264160"/>
                  <a:gd name="connsiteX21" fmla="*/ 1239520 w 1371600"/>
                  <a:gd name="connsiteY21" fmla="*/ 10160 h 264160"/>
                  <a:gd name="connsiteX22" fmla="*/ 1270000 w 1371600"/>
                  <a:gd name="connsiteY22" fmla="*/ 30480 h 264160"/>
                  <a:gd name="connsiteX23" fmla="*/ 1330960 w 1371600"/>
                  <a:gd name="connsiteY23" fmla="*/ 81280 h 264160"/>
                  <a:gd name="connsiteX24" fmla="*/ 1371600 w 1371600"/>
                  <a:gd name="connsiteY24" fmla="*/ 111760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1600" h="264160">
                    <a:moveTo>
                      <a:pt x="0" y="223520"/>
                    </a:moveTo>
                    <a:cubicBezTo>
                      <a:pt x="11643" y="211877"/>
                      <a:pt x="74344" y="138550"/>
                      <a:pt x="111760" y="121920"/>
                    </a:cubicBezTo>
                    <a:cubicBezTo>
                      <a:pt x="131333" y="113221"/>
                      <a:pt x="152400" y="108373"/>
                      <a:pt x="172720" y="101600"/>
                    </a:cubicBezTo>
                    <a:lnTo>
                      <a:pt x="203200" y="91440"/>
                    </a:lnTo>
                    <a:lnTo>
                      <a:pt x="233680" y="81280"/>
                    </a:lnTo>
                    <a:cubicBezTo>
                      <a:pt x="260773" y="84667"/>
                      <a:pt x="288096" y="86556"/>
                      <a:pt x="314960" y="91440"/>
                    </a:cubicBezTo>
                    <a:cubicBezTo>
                      <a:pt x="355090" y="98736"/>
                      <a:pt x="338734" y="103327"/>
                      <a:pt x="375920" y="121920"/>
                    </a:cubicBezTo>
                    <a:cubicBezTo>
                      <a:pt x="385499" y="126709"/>
                      <a:pt x="396240" y="128693"/>
                      <a:pt x="406400" y="132080"/>
                    </a:cubicBezTo>
                    <a:cubicBezTo>
                      <a:pt x="443945" y="188398"/>
                      <a:pt x="405238" y="143852"/>
                      <a:pt x="457200" y="172720"/>
                    </a:cubicBezTo>
                    <a:cubicBezTo>
                      <a:pt x="478548" y="184580"/>
                      <a:pt x="497840" y="199813"/>
                      <a:pt x="518160" y="213360"/>
                    </a:cubicBezTo>
                    <a:cubicBezTo>
                      <a:pt x="528320" y="220133"/>
                      <a:pt x="537056" y="229819"/>
                      <a:pt x="548640" y="233680"/>
                    </a:cubicBezTo>
                    <a:lnTo>
                      <a:pt x="609600" y="254000"/>
                    </a:lnTo>
                    <a:lnTo>
                      <a:pt x="640080" y="264160"/>
                    </a:lnTo>
                    <a:cubicBezTo>
                      <a:pt x="668633" y="261564"/>
                      <a:pt x="743228" y="263386"/>
                      <a:pt x="782320" y="243840"/>
                    </a:cubicBezTo>
                    <a:cubicBezTo>
                      <a:pt x="848802" y="210599"/>
                      <a:pt x="775870" y="237980"/>
                      <a:pt x="843280" y="193040"/>
                    </a:cubicBezTo>
                    <a:cubicBezTo>
                      <a:pt x="852191" y="187099"/>
                      <a:pt x="863600" y="186267"/>
                      <a:pt x="873760" y="182880"/>
                    </a:cubicBezTo>
                    <a:cubicBezTo>
                      <a:pt x="877147" y="172720"/>
                      <a:pt x="877979" y="161311"/>
                      <a:pt x="883920" y="152400"/>
                    </a:cubicBezTo>
                    <a:cubicBezTo>
                      <a:pt x="905664" y="119783"/>
                      <a:pt x="912924" y="122412"/>
                      <a:pt x="944880" y="111760"/>
                    </a:cubicBezTo>
                    <a:cubicBezTo>
                      <a:pt x="962763" y="58112"/>
                      <a:pt x="946129" y="87221"/>
                      <a:pt x="1016000" y="40640"/>
                    </a:cubicBezTo>
                    <a:lnTo>
                      <a:pt x="1046480" y="20320"/>
                    </a:lnTo>
                    <a:lnTo>
                      <a:pt x="1076960" y="0"/>
                    </a:lnTo>
                    <a:cubicBezTo>
                      <a:pt x="1131147" y="3387"/>
                      <a:pt x="1185892" y="1692"/>
                      <a:pt x="1239520" y="10160"/>
                    </a:cubicBezTo>
                    <a:cubicBezTo>
                      <a:pt x="1251581" y="12064"/>
                      <a:pt x="1260619" y="22663"/>
                      <a:pt x="1270000" y="30480"/>
                    </a:cubicBezTo>
                    <a:cubicBezTo>
                      <a:pt x="1348229" y="95671"/>
                      <a:pt x="1255284" y="30829"/>
                      <a:pt x="1330960" y="81280"/>
                    </a:cubicBezTo>
                    <a:cubicBezTo>
                      <a:pt x="1355037" y="117396"/>
                      <a:pt x="1339069" y="111760"/>
                      <a:pt x="1371600" y="11176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5BDB636E-4897-40EC-8678-74876DBD4ACF}"/>
                  </a:ext>
                </a:extLst>
              </p:cNvPr>
              <p:cNvSpPr/>
              <p:nvPr/>
            </p:nvSpPr>
            <p:spPr>
              <a:xfrm>
                <a:off x="1077530" y="1429819"/>
                <a:ext cx="865878" cy="307777"/>
              </a:xfrm>
              <a:prstGeom prst="rect">
                <a:avLst/>
              </a:prstGeom>
            </p:spPr>
            <p:txBody>
              <a:bodyPr wrap="none">
                <a:spAutoFit/>
              </a:bodyPr>
              <a:lstStyle/>
              <a:p>
                <a:r>
                  <a:rPr lang="en-US" sz="1400" dirty="0">
                    <a:solidFill>
                      <a:srgbClr val="FF0000"/>
                    </a:solidFill>
                    <a:latin typeface="Times New Roman" panose="02020603050405020304" pitchFamily="18" charset="0"/>
                    <a:cs typeface="Times New Roman" panose="02020603050405020304" pitchFamily="18" charset="0"/>
                  </a:rPr>
                  <a:t>HV cable</a:t>
                </a:r>
                <a:endParaRPr lang="fr-FR" sz="1400" dirty="0">
                  <a:solidFill>
                    <a:srgbClr val="FF0000"/>
                  </a:solidFill>
                  <a:latin typeface="Times New Roman" panose="02020603050405020304" pitchFamily="18" charset="0"/>
                  <a:cs typeface="Times New Roman" panose="02020603050405020304" pitchFamily="18" charset="0"/>
                </a:endParaRPr>
              </a:p>
            </p:txBody>
          </p:sp>
          <p:sp>
            <p:nvSpPr>
              <p:cNvPr id="54" name="Rectangle 53">
                <a:extLst>
                  <a:ext uri="{FF2B5EF4-FFF2-40B4-BE49-F238E27FC236}">
                    <a16:creationId xmlns:a16="http://schemas.microsoft.com/office/drawing/2014/main" id="{DEB98AE8-3F90-489B-B483-C23A5EA21085}"/>
                  </a:ext>
                </a:extLst>
              </p:cNvPr>
              <p:cNvSpPr/>
              <p:nvPr/>
            </p:nvSpPr>
            <p:spPr>
              <a:xfrm>
                <a:off x="10083920" y="1117114"/>
                <a:ext cx="1077026" cy="338554"/>
              </a:xfrm>
              <a:prstGeom prst="rect">
                <a:avLst/>
              </a:prstGeom>
            </p:spPr>
            <p:txBody>
              <a:bodyPr wrap="none">
                <a:spAutoFit/>
              </a:bodyPr>
              <a:lstStyle/>
              <a:p>
                <a:r>
                  <a:rPr lang="en-US" sz="1600" b="1" dirty="0">
                    <a:latin typeface="Times New Roman" panose="02020603050405020304" pitchFamily="18" charset="0"/>
                    <a:cs typeface="Times New Roman" panose="02020603050405020304" pitchFamily="18" charset="0"/>
                  </a:rPr>
                  <a:t>Front side</a:t>
                </a:r>
                <a:endParaRPr lang="fr-FR" sz="1600" b="1" dirty="0">
                  <a:latin typeface="Times New Roman" panose="02020603050405020304" pitchFamily="18" charset="0"/>
                  <a:cs typeface="Times New Roman" panose="02020603050405020304" pitchFamily="18" charset="0"/>
                </a:endParaRPr>
              </a:p>
            </p:txBody>
          </p:sp>
          <p:sp>
            <p:nvSpPr>
              <p:cNvPr id="55" name="Rectangle 54">
                <a:extLst>
                  <a:ext uri="{FF2B5EF4-FFF2-40B4-BE49-F238E27FC236}">
                    <a16:creationId xmlns:a16="http://schemas.microsoft.com/office/drawing/2014/main" id="{6C9C1E3A-8824-44E6-B7E6-3AA25DC9E286}"/>
                  </a:ext>
                </a:extLst>
              </p:cNvPr>
              <p:cNvSpPr/>
              <p:nvPr/>
            </p:nvSpPr>
            <p:spPr>
              <a:xfrm rot="5400000">
                <a:off x="2418767" y="1695016"/>
                <a:ext cx="839040" cy="261610"/>
              </a:xfrm>
              <a:prstGeom prst="rect">
                <a:avLst/>
              </a:prstGeom>
              <a:noFill/>
            </p:spPr>
            <p:txBody>
              <a:bodyPr wrap="square">
                <a:spAutoFit/>
              </a:bodyPr>
              <a:lstStyle/>
              <a:p>
                <a:r>
                  <a:rPr lang="en-US" sz="105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HV divider</a:t>
                </a:r>
                <a:endParaRPr lang="fr-FR" sz="1050" dirty="0">
                  <a:solidFill>
                    <a:schemeClr val="bg1"/>
                  </a:solidFill>
                  <a:latin typeface="Times New Roman" panose="02020603050405020304" pitchFamily="18" charset="0"/>
                  <a:cs typeface="Times New Roman" panose="02020603050405020304" pitchFamily="18" charset="0"/>
                </a:endParaRPr>
              </a:p>
            </p:txBody>
          </p:sp>
          <p:cxnSp>
            <p:nvCxnSpPr>
              <p:cNvPr id="56" name="Straight Arrow Connector 55">
                <a:extLst>
                  <a:ext uri="{FF2B5EF4-FFF2-40B4-BE49-F238E27FC236}">
                    <a16:creationId xmlns:a16="http://schemas.microsoft.com/office/drawing/2014/main" id="{420736F1-9D19-43A8-91EB-2C300089741B}"/>
                  </a:ext>
                </a:extLst>
              </p:cNvPr>
              <p:cNvCxnSpPr>
                <a:cxnSpLocks/>
              </p:cNvCxnSpPr>
              <p:nvPr/>
            </p:nvCxnSpPr>
            <p:spPr>
              <a:xfrm>
                <a:off x="2986108" y="2337017"/>
                <a:ext cx="82296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D06A1F0-5DEA-4C36-A7B7-17E1F79393D8}"/>
                  </a:ext>
                </a:extLst>
              </p:cNvPr>
              <p:cNvSpPr txBox="1"/>
              <p:nvPr/>
            </p:nvSpPr>
            <p:spPr>
              <a:xfrm>
                <a:off x="6594167" y="1917209"/>
                <a:ext cx="1074333" cy="369332"/>
              </a:xfrm>
              <a:prstGeom prst="rect">
                <a:avLst/>
              </a:prstGeom>
              <a:noFill/>
            </p:spPr>
            <p:txBody>
              <a:bodyPr wrap="none" rtlCol="0">
                <a:spAutoFit/>
              </a:bodyPr>
              <a:lstStyle/>
              <a:p>
                <a:r>
                  <a:rPr lang="en-US" dirty="0"/>
                  <a:t>1740 mm</a:t>
                </a:r>
                <a:endParaRPr lang="fr-FR" dirty="0"/>
              </a:p>
            </p:txBody>
          </p:sp>
          <p:sp>
            <p:nvSpPr>
              <p:cNvPr id="58" name="TextBox 57">
                <a:extLst>
                  <a:ext uri="{FF2B5EF4-FFF2-40B4-BE49-F238E27FC236}">
                    <a16:creationId xmlns:a16="http://schemas.microsoft.com/office/drawing/2014/main" id="{FBDD83F2-B39E-4DA3-A5D8-51E56BD84FED}"/>
                  </a:ext>
                </a:extLst>
              </p:cNvPr>
              <p:cNvSpPr txBox="1"/>
              <p:nvPr/>
            </p:nvSpPr>
            <p:spPr>
              <a:xfrm rot="5400000">
                <a:off x="2764434" y="1623163"/>
                <a:ext cx="1294754" cy="369332"/>
              </a:xfrm>
              <a:prstGeom prst="rect">
                <a:avLst/>
              </a:prstGeom>
              <a:noFill/>
            </p:spPr>
            <p:txBody>
              <a:bodyPr wrap="square" rtlCol="0">
                <a:spAutoFit/>
              </a:bodyPr>
              <a:lstStyle/>
              <a:p>
                <a:pPr algn="ctr"/>
                <a:r>
                  <a:rPr lang="en-US" dirty="0"/>
                  <a:t>340 mm</a:t>
                </a:r>
                <a:endParaRPr lang="fr-FR" dirty="0"/>
              </a:p>
            </p:txBody>
          </p:sp>
          <p:cxnSp>
            <p:nvCxnSpPr>
              <p:cNvPr id="59" name="Straight Arrow Connector 58">
                <a:extLst>
                  <a:ext uri="{FF2B5EF4-FFF2-40B4-BE49-F238E27FC236}">
                    <a16:creationId xmlns:a16="http://schemas.microsoft.com/office/drawing/2014/main" id="{76CD68AF-BCEF-47FE-B438-1B7CA8AE3F22}"/>
                  </a:ext>
                </a:extLst>
              </p:cNvPr>
              <p:cNvCxnSpPr>
                <a:cxnSpLocks/>
              </p:cNvCxnSpPr>
              <p:nvPr/>
            </p:nvCxnSpPr>
            <p:spPr>
              <a:xfrm rot="16200000">
                <a:off x="2496463" y="1809653"/>
                <a:ext cx="13716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70" name="TextBox 69">
            <a:extLst>
              <a:ext uri="{FF2B5EF4-FFF2-40B4-BE49-F238E27FC236}">
                <a16:creationId xmlns:a16="http://schemas.microsoft.com/office/drawing/2014/main" id="{230B2D9B-C733-4D35-8AC4-B8A55AF47472}"/>
              </a:ext>
            </a:extLst>
          </p:cNvPr>
          <p:cNvSpPr txBox="1"/>
          <p:nvPr/>
        </p:nvSpPr>
        <p:spPr>
          <a:xfrm>
            <a:off x="7174933" y="4879018"/>
            <a:ext cx="4572001" cy="1384995"/>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Outer µRWELL tracker: </a:t>
            </a:r>
            <a:r>
              <a:rPr lang="en-US" sz="1400" b="1" dirty="0">
                <a:latin typeface="Times New Roman" panose="02020603050405020304" pitchFamily="18" charset="0"/>
                <a:cs typeface="Times New Roman" panose="02020603050405020304" pitchFamily="18" charset="0"/>
                <a:sym typeface="Wingdings" panose="05000000000000000000" pitchFamily="2" charset="2"/>
              </a:rPr>
              <a:t> </a:t>
            </a:r>
            <a:r>
              <a:rPr lang="en-US" sz="1400" dirty="0">
                <a:latin typeface="Times New Roman" panose="02020603050405020304" pitchFamily="18" charset="0"/>
                <a:cs typeface="Times New Roman" panose="02020603050405020304" pitchFamily="18" charset="0"/>
              </a:rPr>
              <a:t>2 × 12 modules (24 modules)</a:t>
            </a:r>
          </a:p>
          <a:p>
            <a:pPr marL="285750" indent="-285750">
              <a:buFontTx/>
              <a:buChar char="-"/>
            </a:pPr>
            <a:r>
              <a:rPr lang="en-US" sz="1400" dirty="0">
                <a:latin typeface="Times New Roman" panose="02020603050405020304" pitchFamily="18" charset="0"/>
                <a:cs typeface="Times New Roman" panose="02020603050405020304" pitchFamily="18" charset="0"/>
              </a:rPr>
              <a:t>2 × 12 ×12 ×FEBs = 288 FEBs</a:t>
            </a:r>
          </a:p>
          <a:p>
            <a:pPr marL="285750" indent="-285750">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2 × 12 × 46 </a:t>
            </a:r>
            <a:r>
              <a:rPr lang="en-US" sz="1400" b="1" dirty="0">
                <a:latin typeface="Times New Roman" panose="02020603050405020304" pitchFamily="18" charset="0"/>
                <a:cs typeface="Times New Roman" panose="02020603050405020304" pitchFamily="18" charset="0"/>
                <a:sym typeface="Wingdings" panose="05000000000000000000" pitchFamily="2" charset="2"/>
              </a:rPr>
              <a:t>=</a:t>
            </a:r>
            <a:r>
              <a:rPr lang="en-US" sz="1400" b="1" dirty="0">
                <a:latin typeface="Times New Roman" panose="02020603050405020304" pitchFamily="18" charset="0"/>
                <a:cs typeface="Times New Roman" panose="02020603050405020304" pitchFamily="18" charset="0"/>
              </a:rPr>
              <a:t> 1104 × 128-pins flat cables </a:t>
            </a:r>
            <a:r>
              <a:rPr lang="en-US" sz="1400" dirty="0">
                <a:latin typeface="Times New Roman" panose="02020603050405020304" pitchFamily="18" charset="0"/>
                <a:cs typeface="Times New Roman" panose="02020603050405020304" pitchFamily="18" charset="0"/>
              </a:rPr>
              <a:t>/ connectors</a:t>
            </a:r>
          </a:p>
          <a:p>
            <a:pPr marL="285750" indent="-285750">
              <a:buFontTx/>
              <a:buChar char="-"/>
            </a:pPr>
            <a:r>
              <a:rPr lang="en-US" sz="1400" b="1" dirty="0">
                <a:latin typeface="Times New Roman" panose="02020603050405020304" pitchFamily="18" charset="0"/>
                <a:cs typeface="Times New Roman" panose="02020603050405020304" pitchFamily="18" charset="0"/>
                <a:sym typeface="Wingdings" panose="05000000000000000000" pitchFamily="2" charset="2"/>
              </a:rPr>
              <a:t>142,312 readout channels</a:t>
            </a:r>
          </a:p>
          <a:p>
            <a:pPr marL="285750" indent="-285750">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48 gas lines</a:t>
            </a:r>
          </a:p>
          <a:p>
            <a:pPr marL="285750" indent="-285750">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24 HV cables </a:t>
            </a:r>
          </a:p>
        </p:txBody>
      </p:sp>
      <p:cxnSp>
        <p:nvCxnSpPr>
          <p:cNvPr id="71" name="Straight Arrow Connector 70">
            <a:extLst>
              <a:ext uri="{FF2B5EF4-FFF2-40B4-BE49-F238E27FC236}">
                <a16:creationId xmlns:a16="http://schemas.microsoft.com/office/drawing/2014/main" id="{EDBC9F35-4AB7-425D-AF81-6C066F8919CF}"/>
              </a:ext>
            </a:extLst>
          </p:cNvPr>
          <p:cNvCxnSpPr>
            <a:cxnSpLocks/>
          </p:cNvCxnSpPr>
          <p:nvPr/>
        </p:nvCxnSpPr>
        <p:spPr>
          <a:xfrm rot="16200000">
            <a:off x="9961847" y="1954461"/>
            <a:ext cx="16002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A818A589-452E-4844-B99D-8B1B467472D6}"/>
              </a:ext>
            </a:extLst>
          </p:cNvPr>
          <p:cNvSpPr txBox="1"/>
          <p:nvPr/>
        </p:nvSpPr>
        <p:spPr>
          <a:xfrm rot="5400000">
            <a:off x="10328204" y="1733870"/>
            <a:ext cx="1274040" cy="377866"/>
          </a:xfrm>
          <a:prstGeom prst="rect">
            <a:avLst/>
          </a:prstGeom>
          <a:noFill/>
        </p:spPr>
        <p:txBody>
          <a:bodyPr wrap="square" rtlCol="0">
            <a:spAutoFit/>
          </a:bodyPr>
          <a:lstStyle/>
          <a:p>
            <a:pPr algn="ctr"/>
            <a:r>
              <a:rPr lang="en-US" dirty="0"/>
              <a:t>360 mm</a:t>
            </a:r>
            <a:endParaRPr lang="fr-FR" dirty="0"/>
          </a:p>
        </p:txBody>
      </p:sp>
      <p:cxnSp>
        <p:nvCxnSpPr>
          <p:cNvPr id="73" name="Straight Arrow Connector 72">
            <a:extLst>
              <a:ext uri="{FF2B5EF4-FFF2-40B4-BE49-F238E27FC236}">
                <a16:creationId xmlns:a16="http://schemas.microsoft.com/office/drawing/2014/main" id="{4A426D6C-A8CB-4F4E-A892-FC89E9650654}"/>
              </a:ext>
            </a:extLst>
          </p:cNvPr>
          <p:cNvCxnSpPr>
            <a:cxnSpLocks/>
          </p:cNvCxnSpPr>
          <p:nvPr/>
        </p:nvCxnSpPr>
        <p:spPr>
          <a:xfrm>
            <a:off x="1774810" y="1036073"/>
            <a:ext cx="886968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359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b="1" dirty="0">
                <a:solidFill>
                  <a:srgbClr val="0070C0"/>
                </a:solidFill>
                <a:latin typeface="Times New Roman" panose="02020603050405020304" pitchFamily="18" charset="0"/>
                <a:ea typeface="Arial"/>
                <a:cs typeface="Times New Roman" panose="02020603050405020304" pitchFamily="18" charset="0"/>
                <a:sym typeface="Arial"/>
              </a:rPr>
              <a:t>ePIC End Cap µRWELL discs</a:t>
            </a:r>
            <a:endParaRPr lang="en-US" sz="2400" b="1"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73" name="TextBox 72">
            <a:extLst>
              <a:ext uri="{FF2B5EF4-FFF2-40B4-BE49-F238E27FC236}">
                <a16:creationId xmlns:a16="http://schemas.microsoft.com/office/drawing/2014/main" id="{A8196EE1-A1D3-42D2-990F-B305690225A6}"/>
              </a:ext>
            </a:extLst>
          </p:cNvPr>
          <p:cNvSpPr txBox="1"/>
          <p:nvPr/>
        </p:nvSpPr>
        <p:spPr>
          <a:xfrm>
            <a:off x="73923" y="3733299"/>
            <a:ext cx="4740599" cy="2827505"/>
          </a:xfrm>
          <a:prstGeom prst="rect">
            <a:avLst/>
          </a:prstGeom>
          <a:noFill/>
        </p:spPr>
        <p:txBody>
          <a:bodyPr wrap="square" rtlCol="0">
            <a:spAutoFit/>
          </a:bodyPr>
          <a:lstStyle/>
          <a:p>
            <a:pPr>
              <a:lnSpc>
                <a:spcPts val="2400"/>
              </a:lnSpc>
            </a:pPr>
            <a:r>
              <a:rPr lang="en-US" sz="1400" b="1" dirty="0">
                <a:latin typeface="Times New Roman" panose="02020603050405020304" pitchFamily="18" charset="0"/>
                <a:cs typeface="Times New Roman" panose="02020603050405020304" pitchFamily="18" charset="0"/>
              </a:rPr>
              <a:t>Endcap µRWELL disc module: (double-sided hybrid)</a:t>
            </a:r>
          </a:p>
          <a:p>
            <a:pPr marL="285750" indent="-285750">
              <a:lnSpc>
                <a:spcPts val="2400"/>
              </a:lnSpc>
              <a:buFontTx/>
              <a:buChar char="-"/>
            </a:pPr>
            <a:r>
              <a:rPr lang="en-US" sz="1400" dirty="0">
                <a:latin typeface="Times New Roman" panose="02020603050405020304" pitchFamily="18" charset="0"/>
                <a:cs typeface="Times New Roman" panose="02020603050405020304" pitchFamily="18" charset="0"/>
              </a:rPr>
              <a:t>Readout strips: Capacitive-sharing 45-degree </a:t>
            </a:r>
            <a:r>
              <a:rPr lang="en-US" sz="1400" dirty="0">
                <a:solidFill>
                  <a:srgbClr val="0000FF"/>
                </a:solidFill>
                <a:latin typeface="Times New Roman" panose="02020603050405020304" pitchFamily="18" charset="0"/>
                <a:cs typeface="Times New Roman" panose="02020603050405020304" pitchFamily="18" charset="0"/>
              </a:rPr>
              <a:t>r</a:t>
            </a:r>
            <a:r>
              <a:rPr lang="en-US" sz="1400" dirty="0">
                <a:latin typeface="Times New Roman" panose="02020603050405020304" pitchFamily="18" charset="0"/>
                <a:cs typeface="Times New Roman" panose="02020603050405020304" pitchFamily="18" charset="0"/>
              </a:rPr>
              <a:t>-</a:t>
            </a:r>
            <a:r>
              <a:rPr lang="en-US" sz="1400" dirty="0">
                <a:solidFill>
                  <a:srgbClr val="FF0000"/>
                </a:solidFill>
                <a:latin typeface="Times New Roman" panose="02020603050405020304" pitchFamily="18" charset="0"/>
                <a:cs typeface="Times New Roman" panose="02020603050405020304" pitchFamily="18" charset="0"/>
              </a:rPr>
              <a:t>phi</a:t>
            </a:r>
            <a:r>
              <a:rPr lang="en-US" sz="1400" dirty="0">
                <a:latin typeface="Times New Roman" panose="02020603050405020304" pitchFamily="18" charset="0"/>
                <a:cs typeface="Times New Roman" panose="02020603050405020304" pitchFamily="18" charset="0"/>
              </a:rPr>
              <a:t> strips</a:t>
            </a:r>
          </a:p>
          <a:p>
            <a:pPr marL="285750" indent="-285750">
              <a:lnSpc>
                <a:spcPts val="2400"/>
              </a:lnSpc>
              <a:buFontTx/>
              <a:buChar char="-"/>
            </a:pPr>
            <a:r>
              <a:rPr lang="en-US" sz="1400" dirty="0">
                <a:latin typeface="Times New Roman" panose="02020603050405020304" pitchFamily="18" charset="0"/>
                <a:cs typeface="Times New Roman" panose="02020603050405020304" pitchFamily="18" charset="0"/>
              </a:rPr>
              <a:t>Pitch: 1.2 mm pitch</a:t>
            </a:r>
            <a:endParaRPr lang="en-US" sz="1400" dirty="0">
              <a:solidFill>
                <a:srgbClr val="FF00FF"/>
              </a:solidFill>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nSpc>
                <a:spcPts val="2400"/>
              </a:lnSpc>
              <a:buFontTx/>
              <a:buChar char="-"/>
            </a:pPr>
            <a:r>
              <a:rPr lang="en-US" sz="1400" dirty="0">
                <a:latin typeface="Times New Roman" panose="02020603050405020304" pitchFamily="18" charset="0"/>
                <a:cs typeface="Times New Roman" panose="02020603050405020304" pitchFamily="18" charset="0"/>
              </a:rPr>
              <a:t> ~2 × 1570 phi-strips + ~ 2 × 400 r-strips =  ~</a:t>
            </a:r>
            <a:r>
              <a:rPr lang="en-US" sz="1400" b="1" dirty="0">
                <a:latin typeface="Times New Roman" panose="02020603050405020304" pitchFamily="18" charset="0"/>
                <a:cs typeface="Times New Roman" panose="02020603050405020304" pitchFamily="18" charset="0"/>
              </a:rPr>
              <a:t>4k strips</a:t>
            </a:r>
            <a:endParaRPr lang="en-US" sz="1400" dirty="0">
              <a:solidFill>
                <a:srgbClr val="0000FF"/>
              </a:solidFill>
              <a:latin typeface="Times New Roman" panose="02020603050405020304" pitchFamily="18" charset="0"/>
              <a:cs typeface="Times New Roman" panose="02020603050405020304" pitchFamily="18" charset="0"/>
            </a:endParaRPr>
          </a:p>
          <a:p>
            <a:pPr marL="285750" indent="-285750">
              <a:lnSpc>
                <a:spcPts val="2400"/>
              </a:lnSpc>
              <a:buFontTx/>
              <a:buChar char="-"/>
            </a:pPr>
            <a:r>
              <a:rPr lang="en-US" sz="1400" dirty="0">
                <a:latin typeface="Times New Roman" panose="02020603050405020304" pitchFamily="18" charset="0"/>
                <a:cs typeface="Times New Roman" panose="02020603050405020304" pitchFamily="18" charset="0"/>
              </a:rPr>
              <a:t>32 (2 × 16)  128-pins flat cables + connectors on the back of the chamber</a:t>
            </a:r>
          </a:p>
          <a:p>
            <a:pPr marL="285750" indent="-285750">
              <a:lnSpc>
                <a:spcPts val="2400"/>
              </a:lnSpc>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2 × 4  FEBs (assuming 8 SALSA / FEB)  ~ 4 </a:t>
            </a:r>
            <a:r>
              <a:rPr lang="en-US" sz="1400" dirty="0" err="1">
                <a:latin typeface="Times New Roman" panose="02020603050405020304" pitchFamily="18" charset="0"/>
                <a:cs typeface="Times New Roman" panose="02020603050405020304" pitchFamily="18" charset="0"/>
                <a:sym typeface="Wingdings" panose="05000000000000000000" pitchFamily="2" charset="2"/>
              </a:rPr>
              <a:t>kch</a:t>
            </a:r>
            <a:endParaRPr lang="en-US" sz="14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nSpc>
                <a:spcPts val="2400"/>
              </a:lnSpc>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2 gas lines (inlet and outlet)</a:t>
            </a:r>
          </a:p>
          <a:p>
            <a:pPr marL="285750" indent="-285750">
              <a:lnSpc>
                <a:spcPts val="2400"/>
              </a:lnSpc>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HV cable for (2 kV, 1 mA)</a:t>
            </a:r>
            <a:endParaRPr lang="en-US" sz="1400" dirty="0">
              <a:latin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a16="http://schemas.microsoft.com/office/drawing/2014/main" id="{B1B2BB2E-E49E-41BA-9E27-A06AC2306EA9}"/>
              </a:ext>
            </a:extLst>
          </p:cNvPr>
          <p:cNvSpPr txBox="1"/>
          <p:nvPr/>
        </p:nvSpPr>
        <p:spPr>
          <a:xfrm>
            <a:off x="6253124" y="3750405"/>
            <a:ext cx="5614557" cy="1904176"/>
          </a:xfrm>
          <a:prstGeom prst="rect">
            <a:avLst/>
          </a:prstGeom>
          <a:noFill/>
        </p:spPr>
        <p:txBody>
          <a:bodyPr wrap="square" rtlCol="0">
            <a:spAutoFit/>
          </a:bodyPr>
          <a:lstStyle/>
          <a:p>
            <a:pPr>
              <a:lnSpc>
                <a:spcPts val="2400"/>
              </a:lnSpc>
            </a:pPr>
            <a:r>
              <a:rPr lang="en-US" sz="1400" b="1" dirty="0">
                <a:latin typeface="Times New Roman" panose="02020603050405020304" pitchFamily="18" charset="0"/>
                <a:cs typeface="Times New Roman" panose="02020603050405020304" pitchFamily="18" charset="0"/>
              </a:rPr>
              <a:t>2 × ePIC Endcap µRWELL disc trackers:</a:t>
            </a:r>
            <a:r>
              <a:rPr lang="en-US" sz="1400" dirty="0">
                <a:latin typeface="Times New Roman" panose="02020603050405020304" pitchFamily="18" charset="0"/>
                <a:cs typeface="Times New Roman" panose="02020603050405020304" pitchFamily="18" charset="0"/>
              </a:rPr>
              <a:t> EE </a:t>
            </a:r>
            <a:r>
              <a:rPr lang="en-US" sz="1400" dirty="0">
                <a:latin typeface="Times New Roman" panose="02020603050405020304" pitchFamily="18" charset="0"/>
                <a:cs typeface="Times New Roman" panose="02020603050405020304" pitchFamily="18" charset="0"/>
                <a:sym typeface="Wingdings" panose="05000000000000000000" pitchFamily="2" charset="2"/>
              </a:rPr>
              <a:t>(</a:t>
            </a:r>
            <a:r>
              <a:rPr lang="en-US" sz="1400" dirty="0">
                <a:latin typeface="Times New Roman" panose="02020603050405020304" pitchFamily="18" charset="0"/>
                <a:cs typeface="Times New Roman" panose="02020603050405020304" pitchFamily="18" charset="0"/>
              </a:rPr>
              <a:t>2 × 2 half-discs)</a:t>
            </a:r>
          </a:p>
          <a:p>
            <a:pPr marL="285750" indent="-285750">
              <a:lnSpc>
                <a:spcPts val="2400"/>
              </a:lnSpc>
              <a:buFontTx/>
              <a:buChar char="-"/>
            </a:pPr>
            <a:r>
              <a:rPr lang="en-US" sz="1400" dirty="0">
                <a:latin typeface="Times New Roman" panose="02020603050405020304" pitchFamily="18" charset="0"/>
                <a:cs typeface="Times New Roman" panose="02020603050405020304" pitchFamily="18" charset="0"/>
              </a:rPr>
              <a:t>2 × 2 × 8 × FEBs = 32 FEBs</a:t>
            </a:r>
          </a:p>
          <a:p>
            <a:pPr marL="285750" indent="-285750">
              <a:lnSpc>
                <a:spcPts val="2400"/>
              </a:lnSpc>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2 × 2 × 32 = </a:t>
            </a:r>
            <a:r>
              <a:rPr lang="en-US" sz="1400" b="1" dirty="0">
                <a:latin typeface="Times New Roman" panose="02020603050405020304" pitchFamily="18" charset="0"/>
                <a:cs typeface="Times New Roman" panose="02020603050405020304" pitchFamily="18" charset="0"/>
                <a:sym typeface="Wingdings" panose="05000000000000000000" pitchFamily="2" charset="2"/>
              </a:rPr>
              <a:t>128</a:t>
            </a:r>
            <a:r>
              <a:rPr lang="en-US" sz="1400" b="1" dirty="0">
                <a:latin typeface="Times New Roman" panose="02020603050405020304" pitchFamily="18" charset="0"/>
                <a:cs typeface="Times New Roman" panose="02020603050405020304" pitchFamily="18" charset="0"/>
              </a:rPr>
              <a:t> × 128-pins flat cables </a:t>
            </a:r>
            <a:r>
              <a:rPr lang="en-US" sz="1400" dirty="0">
                <a:latin typeface="Times New Roman" panose="02020603050405020304" pitchFamily="18" charset="0"/>
                <a:cs typeface="Times New Roman" panose="02020603050405020304" pitchFamily="18" charset="0"/>
              </a:rPr>
              <a:t>+ connectors </a:t>
            </a:r>
          </a:p>
          <a:p>
            <a:pPr marL="285750" indent="-285750">
              <a:lnSpc>
                <a:spcPts val="2400"/>
              </a:lnSpc>
              <a:buFontTx/>
              <a:buChar char="-"/>
            </a:pPr>
            <a:r>
              <a:rPr lang="en-US" sz="1400" b="1" dirty="0">
                <a:latin typeface="Times New Roman" panose="02020603050405020304" pitchFamily="18" charset="0"/>
                <a:cs typeface="Times New Roman" panose="02020603050405020304" pitchFamily="18" charset="0"/>
                <a:sym typeface="Wingdings" panose="05000000000000000000" pitchFamily="2" charset="2"/>
              </a:rPr>
              <a:t>~16k readout channels</a:t>
            </a:r>
          </a:p>
          <a:p>
            <a:pPr marL="285750" indent="-285750">
              <a:lnSpc>
                <a:spcPts val="2400"/>
              </a:lnSpc>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8 gas lines</a:t>
            </a:r>
          </a:p>
          <a:p>
            <a:pPr marL="285750" indent="-285750">
              <a:lnSpc>
                <a:spcPts val="2400"/>
              </a:lnSpc>
              <a:buFontTx/>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4  HV cables </a:t>
            </a:r>
          </a:p>
        </p:txBody>
      </p:sp>
      <p:grpSp>
        <p:nvGrpSpPr>
          <p:cNvPr id="97" name="Group 96">
            <a:extLst>
              <a:ext uri="{FF2B5EF4-FFF2-40B4-BE49-F238E27FC236}">
                <a16:creationId xmlns:a16="http://schemas.microsoft.com/office/drawing/2014/main" id="{9E966EE0-04DB-40D7-ABF1-C1B84412E31F}"/>
              </a:ext>
            </a:extLst>
          </p:cNvPr>
          <p:cNvGrpSpPr/>
          <p:nvPr/>
        </p:nvGrpSpPr>
        <p:grpSpPr>
          <a:xfrm>
            <a:off x="6564161" y="1016369"/>
            <a:ext cx="5303520" cy="5303520"/>
            <a:chOff x="6485503" y="1124525"/>
            <a:chExt cx="5303520" cy="5303520"/>
          </a:xfrm>
        </p:grpSpPr>
        <p:grpSp>
          <p:nvGrpSpPr>
            <p:cNvPr id="98" name="Group 97">
              <a:extLst>
                <a:ext uri="{FF2B5EF4-FFF2-40B4-BE49-F238E27FC236}">
                  <a16:creationId xmlns:a16="http://schemas.microsoft.com/office/drawing/2014/main" id="{8F9AD8E8-FBBB-4260-87D6-21526D0B3474}"/>
                </a:ext>
              </a:extLst>
            </p:cNvPr>
            <p:cNvGrpSpPr/>
            <p:nvPr/>
          </p:nvGrpSpPr>
          <p:grpSpPr>
            <a:xfrm>
              <a:off x="6485503" y="1124525"/>
              <a:ext cx="5303520" cy="5303520"/>
              <a:chOff x="6417024" y="1085355"/>
              <a:chExt cx="5303520" cy="5303520"/>
            </a:xfrm>
          </p:grpSpPr>
          <p:grpSp>
            <p:nvGrpSpPr>
              <p:cNvPr id="100" name="Group 99">
                <a:extLst>
                  <a:ext uri="{FF2B5EF4-FFF2-40B4-BE49-F238E27FC236}">
                    <a16:creationId xmlns:a16="http://schemas.microsoft.com/office/drawing/2014/main" id="{A6025C27-C429-4A3E-BE8E-A7E06866A49B}"/>
                  </a:ext>
                </a:extLst>
              </p:cNvPr>
              <p:cNvGrpSpPr>
                <a:grpSpLocks noChangeAspect="1"/>
              </p:cNvGrpSpPr>
              <p:nvPr/>
            </p:nvGrpSpPr>
            <p:grpSpPr>
              <a:xfrm>
                <a:off x="6417024" y="1085355"/>
                <a:ext cx="5303520" cy="5303520"/>
                <a:chOff x="1513840" y="1116921"/>
                <a:chExt cx="4846320" cy="4846320"/>
              </a:xfrm>
            </p:grpSpPr>
            <p:sp>
              <p:nvSpPr>
                <p:cNvPr id="103" name="Chord 102">
                  <a:extLst>
                    <a:ext uri="{FF2B5EF4-FFF2-40B4-BE49-F238E27FC236}">
                      <a16:creationId xmlns:a16="http://schemas.microsoft.com/office/drawing/2014/main" id="{B5A9A41F-6C9E-4F1D-B9BB-1243065B2360}"/>
                    </a:ext>
                  </a:extLst>
                </p:cNvPr>
                <p:cNvSpPr>
                  <a:spLocks noChangeAspect="1"/>
                </p:cNvSpPr>
                <p:nvPr/>
              </p:nvSpPr>
              <p:spPr>
                <a:xfrm rot="5400000">
                  <a:off x="1513840" y="1116921"/>
                  <a:ext cx="4846320" cy="4846320"/>
                </a:xfrm>
                <a:prstGeom prst="chord">
                  <a:avLst>
                    <a:gd name="adj1" fmla="val 5425691"/>
                    <a:gd name="adj2" fmla="val 16200000"/>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4" name="Chord 103">
                  <a:extLst>
                    <a:ext uri="{FF2B5EF4-FFF2-40B4-BE49-F238E27FC236}">
                      <a16:creationId xmlns:a16="http://schemas.microsoft.com/office/drawing/2014/main" id="{590FF8C5-0175-448F-BF77-B78A1EB7CDB0}"/>
                    </a:ext>
                  </a:extLst>
                </p:cNvPr>
                <p:cNvSpPr/>
                <p:nvPr/>
              </p:nvSpPr>
              <p:spPr>
                <a:xfrm rot="5400000">
                  <a:off x="1651000" y="1284561"/>
                  <a:ext cx="4572000" cy="4572000"/>
                </a:xfrm>
                <a:prstGeom prst="chord">
                  <a:avLst>
                    <a:gd name="adj1" fmla="val 5667443"/>
                    <a:gd name="adj2" fmla="val 1596430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5" name="Group 104">
                  <a:extLst>
                    <a:ext uri="{FF2B5EF4-FFF2-40B4-BE49-F238E27FC236}">
                      <a16:creationId xmlns:a16="http://schemas.microsoft.com/office/drawing/2014/main" id="{C1A2AB98-881C-46C6-B9A8-6B8535A7BB74}"/>
                    </a:ext>
                  </a:extLst>
                </p:cNvPr>
                <p:cNvGrpSpPr>
                  <a:grpSpLocks noChangeAspect="1"/>
                </p:cNvGrpSpPr>
                <p:nvPr/>
              </p:nvGrpSpPr>
              <p:grpSpPr>
                <a:xfrm>
                  <a:off x="3479800" y="3087961"/>
                  <a:ext cx="914400" cy="914400"/>
                  <a:chOff x="3342640" y="2976201"/>
                  <a:chExt cx="1188720" cy="1188720"/>
                </a:xfrm>
              </p:grpSpPr>
              <p:sp>
                <p:nvSpPr>
                  <p:cNvPr id="106" name="Chord 105">
                    <a:extLst>
                      <a:ext uri="{FF2B5EF4-FFF2-40B4-BE49-F238E27FC236}">
                        <a16:creationId xmlns:a16="http://schemas.microsoft.com/office/drawing/2014/main" id="{233B8893-82BF-442B-8623-4B7739F92F47}"/>
                      </a:ext>
                    </a:extLst>
                  </p:cNvPr>
                  <p:cNvSpPr/>
                  <p:nvPr/>
                </p:nvSpPr>
                <p:spPr>
                  <a:xfrm rot="5400000">
                    <a:off x="3342640" y="2976201"/>
                    <a:ext cx="1188720" cy="1188720"/>
                  </a:xfrm>
                  <a:prstGeom prst="chord">
                    <a:avLst>
                      <a:gd name="adj1" fmla="val 5667443"/>
                      <a:gd name="adj2" fmla="val 15964302"/>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7" name="Chord 106">
                    <a:extLst>
                      <a:ext uri="{FF2B5EF4-FFF2-40B4-BE49-F238E27FC236}">
                        <a16:creationId xmlns:a16="http://schemas.microsoft.com/office/drawing/2014/main" id="{9FD6BBDA-7A41-4805-B62D-F7E2C39187AF}"/>
                      </a:ext>
                    </a:extLst>
                  </p:cNvPr>
                  <p:cNvSpPr/>
                  <p:nvPr/>
                </p:nvSpPr>
                <p:spPr>
                  <a:xfrm rot="5400000">
                    <a:off x="3479800" y="3108098"/>
                    <a:ext cx="914400" cy="914400"/>
                  </a:xfrm>
                  <a:prstGeom prst="chord">
                    <a:avLst>
                      <a:gd name="adj1" fmla="val 5368382"/>
                      <a:gd name="adj2" fmla="val 162507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cxnSp>
            <p:nvCxnSpPr>
              <p:cNvPr id="101" name="Straight Arrow Connector 100">
                <a:extLst>
                  <a:ext uri="{FF2B5EF4-FFF2-40B4-BE49-F238E27FC236}">
                    <a16:creationId xmlns:a16="http://schemas.microsoft.com/office/drawing/2014/main" id="{8862DE3D-E30F-413D-823D-227217B76417}"/>
                  </a:ext>
                </a:extLst>
              </p:cNvPr>
              <p:cNvCxnSpPr/>
              <p:nvPr/>
            </p:nvCxnSpPr>
            <p:spPr>
              <a:xfrm flipV="1">
                <a:off x="9087947" y="1302503"/>
                <a:ext cx="0" cy="192024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42AE7D9A-3CB6-402A-B255-B3E01C115621}"/>
                  </a:ext>
                </a:extLst>
              </p:cNvPr>
              <p:cNvSpPr/>
              <p:nvPr/>
            </p:nvSpPr>
            <p:spPr>
              <a:xfrm rot="5400000">
                <a:off x="8634500" y="2187261"/>
                <a:ext cx="1131422" cy="338554"/>
              </a:xfrm>
              <a:prstGeom prst="rect">
                <a:avLst/>
              </a:prstGeom>
            </p:spPr>
            <p:txBody>
              <a:bodyPr wrap="square">
                <a:spAutoFit/>
              </a:bodyPr>
              <a:lstStyle/>
              <a:p>
                <a:pPr algn="ctr"/>
                <a:r>
                  <a:rPr lang="en-US" sz="1600" dirty="0">
                    <a:latin typeface="Times New Roman" panose="02020603050405020304" pitchFamily="18" charset="0"/>
                    <a:cs typeface="Times New Roman" panose="02020603050405020304" pitchFamily="18" charset="0"/>
                  </a:rPr>
                  <a:t>475 mm</a:t>
                </a:r>
                <a:endParaRPr lang="fr-FR" sz="1600" dirty="0">
                  <a:latin typeface="Times New Roman" panose="02020603050405020304" pitchFamily="18" charset="0"/>
                  <a:cs typeface="Times New Roman" panose="02020603050405020304" pitchFamily="18" charset="0"/>
                </a:endParaRPr>
              </a:p>
            </p:txBody>
          </p:sp>
        </p:grpSp>
        <p:sp>
          <p:nvSpPr>
            <p:cNvPr id="99" name="Rectangle 98">
              <a:extLst>
                <a:ext uri="{FF2B5EF4-FFF2-40B4-BE49-F238E27FC236}">
                  <a16:creationId xmlns:a16="http://schemas.microsoft.com/office/drawing/2014/main" id="{2C5EBD63-CC04-4D68-BB8F-AE8DD27CDFD0}"/>
                </a:ext>
              </a:extLst>
            </p:cNvPr>
            <p:cNvSpPr/>
            <p:nvPr/>
          </p:nvSpPr>
          <p:spPr>
            <a:xfrm>
              <a:off x="6811999" y="3119596"/>
              <a:ext cx="1077026" cy="338554"/>
            </a:xfrm>
            <a:prstGeom prst="rect">
              <a:avLst/>
            </a:prstGeom>
          </p:spPr>
          <p:txBody>
            <a:bodyPr wrap="none">
              <a:spAutoFit/>
            </a:bodyPr>
            <a:lstStyle/>
            <a:p>
              <a:r>
                <a:rPr lang="en-US" sz="1600" b="1" dirty="0">
                  <a:latin typeface="Times New Roman" panose="02020603050405020304" pitchFamily="18" charset="0"/>
                  <a:cs typeface="Times New Roman" panose="02020603050405020304" pitchFamily="18" charset="0"/>
                </a:rPr>
                <a:t>Front side</a:t>
              </a:r>
              <a:endParaRPr lang="fr-FR" sz="1600" b="1" dirty="0">
                <a:latin typeface="Times New Roman" panose="02020603050405020304" pitchFamily="18" charset="0"/>
                <a:cs typeface="Times New Roman" panose="02020603050405020304" pitchFamily="18" charset="0"/>
              </a:endParaRPr>
            </a:p>
          </p:txBody>
        </p:sp>
      </p:grpSp>
      <p:grpSp>
        <p:nvGrpSpPr>
          <p:cNvPr id="108" name="Group 107">
            <a:extLst>
              <a:ext uri="{FF2B5EF4-FFF2-40B4-BE49-F238E27FC236}">
                <a16:creationId xmlns:a16="http://schemas.microsoft.com/office/drawing/2014/main" id="{C3B58339-F5BB-4120-B90C-A06A89C8DDF6}"/>
              </a:ext>
            </a:extLst>
          </p:cNvPr>
          <p:cNvGrpSpPr/>
          <p:nvPr/>
        </p:nvGrpSpPr>
        <p:grpSpPr>
          <a:xfrm>
            <a:off x="180650" y="988227"/>
            <a:ext cx="5604506" cy="5303520"/>
            <a:chOff x="101992" y="1096383"/>
            <a:chExt cx="5604506" cy="5303520"/>
          </a:xfrm>
        </p:grpSpPr>
        <p:grpSp>
          <p:nvGrpSpPr>
            <p:cNvPr id="109" name="Group 108">
              <a:extLst>
                <a:ext uri="{FF2B5EF4-FFF2-40B4-BE49-F238E27FC236}">
                  <a16:creationId xmlns:a16="http://schemas.microsoft.com/office/drawing/2014/main" id="{B9C75A47-5158-4499-A6CB-8BFF2F5DBDA3}"/>
                </a:ext>
              </a:extLst>
            </p:cNvPr>
            <p:cNvGrpSpPr/>
            <p:nvPr/>
          </p:nvGrpSpPr>
          <p:grpSpPr>
            <a:xfrm>
              <a:off x="101992" y="1096383"/>
              <a:ext cx="5604506" cy="5303520"/>
              <a:chOff x="101992" y="1096383"/>
              <a:chExt cx="5604506" cy="5303520"/>
            </a:xfrm>
          </p:grpSpPr>
          <p:grpSp>
            <p:nvGrpSpPr>
              <p:cNvPr id="111" name="Group 110">
                <a:extLst>
                  <a:ext uri="{FF2B5EF4-FFF2-40B4-BE49-F238E27FC236}">
                    <a16:creationId xmlns:a16="http://schemas.microsoft.com/office/drawing/2014/main" id="{13C7859D-8E29-421E-941B-4D21409406A3}"/>
                  </a:ext>
                </a:extLst>
              </p:cNvPr>
              <p:cNvGrpSpPr/>
              <p:nvPr/>
            </p:nvGrpSpPr>
            <p:grpSpPr>
              <a:xfrm>
                <a:off x="101992" y="1096383"/>
                <a:ext cx="5604506" cy="5303520"/>
                <a:chOff x="88811" y="1089231"/>
                <a:chExt cx="5604506" cy="5303520"/>
              </a:xfrm>
            </p:grpSpPr>
            <p:grpSp>
              <p:nvGrpSpPr>
                <p:cNvPr id="114" name="Group 113">
                  <a:extLst>
                    <a:ext uri="{FF2B5EF4-FFF2-40B4-BE49-F238E27FC236}">
                      <a16:creationId xmlns:a16="http://schemas.microsoft.com/office/drawing/2014/main" id="{E1081EE8-A32E-4272-A9DB-CABDA019BCA2}"/>
                    </a:ext>
                  </a:extLst>
                </p:cNvPr>
                <p:cNvGrpSpPr/>
                <p:nvPr/>
              </p:nvGrpSpPr>
              <p:grpSpPr>
                <a:xfrm>
                  <a:off x="88811" y="1089231"/>
                  <a:ext cx="5303520" cy="5303520"/>
                  <a:chOff x="88811" y="1089231"/>
                  <a:chExt cx="5303520" cy="5303520"/>
                </a:xfrm>
              </p:grpSpPr>
              <p:sp>
                <p:nvSpPr>
                  <p:cNvPr id="119" name="Chord 118">
                    <a:extLst>
                      <a:ext uri="{FF2B5EF4-FFF2-40B4-BE49-F238E27FC236}">
                        <a16:creationId xmlns:a16="http://schemas.microsoft.com/office/drawing/2014/main" id="{F77C3699-0AA6-4F92-A966-0A7EC78C1895}"/>
                      </a:ext>
                    </a:extLst>
                  </p:cNvPr>
                  <p:cNvSpPr>
                    <a:spLocks noChangeAspect="1"/>
                  </p:cNvSpPr>
                  <p:nvPr/>
                </p:nvSpPr>
                <p:spPr>
                  <a:xfrm rot="5400000">
                    <a:off x="88811" y="1089231"/>
                    <a:ext cx="5303520" cy="5303520"/>
                  </a:xfrm>
                  <a:prstGeom prst="chord">
                    <a:avLst>
                      <a:gd name="adj1" fmla="val 5425691"/>
                      <a:gd name="adj2" fmla="val 16200000"/>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0" name="Chord 119">
                    <a:extLst>
                      <a:ext uri="{FF2B5EF4-FFF2-40B4-BE49-F238E27FC236}">
                        <a16:creationId xmlns:a16="http://schemas.microsoft.com/office/drawing/2014/main" id="{BF88A961-42AE-48E3-ADF5-3A628E2DFA39}"/>
                      </a:ext>
                    </a:extLst>
                  </p:cNvPr>
                  <p:cNvSpPr/>
                  <p:nvPr/>
                </p:nvSpPr>
                <p:spPr>
                  <a:xfrm rot="5400000">
                    <a:off x="238911" y="1272686"/>
                    <a:ext cx="5003321" cy="5003321"/>
                  </a:xfrm>
                  <a:prstGeom prst="chord">
                    <a:avLst>
                      <a:gd name="adj1" fmla="val 5667443"/>
                      <a:gd name="adj2" fmla="val 1596430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21" name="Group 120">
                    <a:extLst>
                      <a:ext uri="{FF2B5EF4-FFF2-40B4-BE49-F238E27FC236}">
                        <a16:creationId xmlns:a16="http://schemas.microsoft.com/office/drawing/2014/main" id="{8CFC8909-6358-4A5B-92EB-4025A90FEEE5}"/>
                      </a:ext>
                    </a:extLst>
                  </p:cNvPr>
                  <p:cNvGrpSpPr/>
                  <p:nvPr/>
                </p:nvGrpSpPr>
                <p:grpSpPr>
                  <a:xfrm>
                    <a:off x="685758" y="2328907"/>
                    <a:ext cx="4106738" cy="3858533"/>
                    <a:chOff x="685758" y="2328907"/>
                    <a:chExt cx="4106738" cy="3858533"/>
                  </a:xfrm>
                </p:grpSpPr>
                <p:sp>
                  <p:nvSpPr>
                    <p:cNvPr id="122" name="Chord 121">
                      <a:extLst>
                        <a:ext uri="{FF2B5EF4-FFF2-40B4-BE49-F238E27FC236}">
                          <a16:creationId xmlns:a16="http://schemas.microsoft.com/office/drawing/2014/main" id="{C66E7888-E77C-4E2B-8EF8-C66C7DF10597}"/>
                        </a:ext>
                      </a:extLst>
                    </p:cNvPr>
                    <p:cNvSpPr>
                      <a:spLocks noChangeAspect="1"/>
                    </p:cNvSpPr>
                    <p:nvPr/>
                  </p:nvSpPr>
                  <p:spPr>
                    <a:xfrm rot="5400000">
                      <a:off x="791306" y="2451999"/>
                      <a:ext cx="3858533" cy="3612349"/>
                    </a:xfrm>
                    <a:prstGeom prst="chord">
                      <a:avLst>
                        <a:gd name="adj1" fmla="val 6539184"/>
                        <a:gd name="adj2" fmla="val 15097188"/>
                      </a:avLst>
                    </a:prstGeom>
                    <a:noFill/>
                    <a:ln w="444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23" name="Group 122">
                      <a:extLst>
                        <a:ext uri="{FF2B5EF4-FFF2-40B4-BE49-F238E27FC236}">
                          <a16:creationId xmlns:a16="http://schemas.microsoft.com/office/drawing/2014/main" id="{3D57616A-7BBD-4659-ADF1-A0A235C9E457}"/>
                        </a:ext>
                      </a:extLst>
                    </p:cNvPr>
                    <p:cNvGrpSpPr/>
                    <p:nvPr/>
                  </p:nvGrpSpPr>
                  <p:grpSpPr>
                    <a:xfrm>
                      <a:off x="685758" y="3254158"/>
                      <a:ext cx="4106738" cy="1000664"/>
                      <a:chOff x="685758" y="3254158"/>
                      <a:chExt cx="4106738" cy="1000664"/>
                    </a:xfrm>
                  </p:grpSpPr>
                  <p:sp>
                    <p:nvSpPr>
                      <p:cNvPr id="124" name="Chord 123">
                        <a:extLst>
                          <a:ext uri="{FF2B5EF4-FFF2-40B4-BE49-F238E27FC236}">
                            <a16:creationId xmlns:a16="http://schemas.microsoft.com/office/drawing/2014/main" id="{4A755023-AA3D-4DFA-84FF-5019A56F14B3}"/>
                          </a:ext>
                        </a:extLst>
                      </p:cNvPr>
                      <p:cNvSpPr/>
                      <p:nvPr/>
                    </p:nvSpPr>
                    <p:spPr>
                      <a:xfrm rot="5400000">
                        <a:off x="2240239" y="3254158"/>
                        <a:ext cx="1000664" cy="1000664"/>
                      </a:xfrm>
                      <a:prstGeom prst="chord">
                        <a:avLst>
                          <a:gd name="adj1" fmla="val 5667443"/>
                          <a:gd name="adj2" fmla="val 15964302"/>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5" name="Chord 124">
                        <a:extLst>
                          <a:ext uri="{FF2B5EF4-FFF2-40B4-BE49-F238E27FC236}">
                            <a16:creationId xmlns:a16="http://schemas.microsoft.com/office/drawing/2014/main" id="{492E01CC-A192-4188-B7C9-7EDA5BA27009}"/>
                          </a:ext>
                        </a:extLst>
                      </p:cNvPr>
                      <p:cNvSpPr/>
                      <p:nvPr/>
                    </p:nvSpPr>
                    <p:spPr>
                      <a:xfrm rot="5400000">
                        <a:off x="2355700" y="3357253"/>
                        <a:ext cx="769742" cy="769742"/>
                      </a:xfrm>
                      <a:prstGeom prst="chord">
                        <a:avLst>
                          <a:gd name="adj1" fmla="val 5368382"/>
                          <a:gd name="adj2" fmla="val 162507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Rectangle 125">
                        <a:extLst>
                          <a:ext uri="{FF2B5EF4-FFF2-40B4-BE49-F238E27FC236}">
                            <a16:creationId xmlns:a16="http://schemas.microsoft.com/office/drawing/2014/main" id="{D06BAD09-72D2-4F66-8A90-07D934469248}"/>
                          </a:ext>
                        </a:extLst>
                      </p:cNvPr>
                      <p:cNvSpPr/>
                      <p:nvPr/>
                    </p:nvSpPr>
                    <p:spPr>
                      <a:xfrm>
                        <a:off x="685758" y="3594064"/>
                        <a:ext cx="1554480" cy="1097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a:extLst>
                          <a:ext uri="{FF2B5EF4-FFF2-40B4-BE49-F238E27FC236}">
                            <a16:creationId xmlns:a16="http://schemas.microsoft.com/office/drawing/2014/main" id="{1FDF4A13-C739-4409-8419-25C572A99CE1}"/>
                          </a:ext>
                        </a:extLst>
                      </p:cNvPr>
                      <p:cNvSpPr/>
                      <p:nvPr/>
                    </p:nvSpPr>
                    <p:spPr>
                      <a:xfrm>
                        <a:off x="3238016" y="3608402"/>
                        <a:ext cx="1554480" cy="1097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sp>
              <p:nvSpPr>
                <p:cNvPr id="115" name="Rectangle 114">
                  <a:extLst>
                    <a:ext uri="{FF2B5EF4-FFF2-40B4-BE49-F238E27FC236}">
                      <a16:creationId xmlns:a16="http://schemas.microsoft.com/office/drawing/2014/main" id="{12CB3F4F-AB00-4D11-AD1C-51F8C457AE83}"/>
                    </a:ext>
                  </a:extLst>
                </p:cNvPr>
                <p:cNvSpPr/>
                <p:nvPr/>
              </p:nvSpPr>
              <p:spPr>
                <a:xfrm rot="3600000">
                  <a:off x="5043780" y="1635327"/>
                  <a:ext cx="960519" cy="338554"/>
                </a:xfrm>
                <a:prstGeom prst="rect">
                  <a:avLst/>
                </a:prstGeom>
                <a:solidFill>
                  <a:schemeClr val="accent1"/>
                </a:solidFill>
              </p:spPr>
              <p:txBody>
                <a:bodyPr wrap="square">
                  <a:spAutoFit/>
                </a:bodyPr>
                <a:lstStyle/>
                <a:p>
                  <a:r>
                    <a:rPr lang="en-US" sz="1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6 × FEBs</a:t>
                  </a:r>
                  <a:endParaRPr lang="fr-FR" sz="1600" dirty="0">
                    <a:solidFill>
                      <a:schemeClr val="bg1"/>
                    </a:solidFill>
                    <a:latin typeface="Times New Roman" panose="02020603050405020304" pitchFamily="18" charset="0"/>
                    <a:cs typeface="Times New Roman" panose="02020603050405020304" pitchFamily="18" charset="0"/>
                  </a:endParaRPr>
                </a:p>
              </p:txBody>
            </p:sp>
            <p:sp>
              <p:nvSpPr>
                <p:cNvPr id="116" name="Rectangle 115">
                  <a:extLst>
                    <a:ext uri="{FF2B5EF4-FFF2-40B4-BE49-F238E27FC236}">
                      <a16:creationId xmlns:a16="http://schemas.microsoft.com/office/drawing/2014/main" id="{1A9A54AA-F4A1-4857-A24E-2EDD8DCE8719}"/>
                    </a:ext>
                  </a:extLst>
                </p:cNvPr>
                <p:cNvSpPr>
                  <a:spLocks/>
                </p:cNvSpPr>
                <p:nvPr/>
              </p:nvSpPr>
              <p:spPr>
                <a:xfrm rot="19804358">
                  <a:off x="4972519" y="2179086"/>
                  <a:ext cx="638811" cy="206176"/>
                </a:xfrm>
                <a:prstGeom prst="rect">
                  <a:avLst/>
                </a:prstGeom>
                <a:pattFill prst="ltHorz">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Rectangle 116">
                  <a:extLst>
                    <a:ext uri="{FF2B5EF4-FFF2-40B4-BE49-F238E27FC236}">
                      <a16:creationId xmlns:a16="http://schemas.microsoft.com/office/drawing/2014/main" id="{1B94CDC9-203B-44A3-89E2-007E4B655B87}"/>
                    </a:ext>
                  </a:extLst>
                </p:cNvPr>
                <p:cNvSpPr/>
                <p:nvPr/>
              </p:nvSpPr>
              <p:spPr>
                <a:xfrm>
                  <a:off x="3251802" y="1804604"/>
                  <a:ext cx="1023037" cy="338554"/>
                </a:xfrm>
                <a:prstGeom prst="rect">
                  <a:avLst/>
                </a:prstGeom>
              </p:spPr>
              <p:txBody>
                <a:bodyPr wrap="none">
                  <a:spAutoFit/>
                </a:bodyPr>
                <a:lstStyle/>
                <a:p>
                  <a:r>
                    <a:rPr lang="en-US" sz="1600" b="1" dirty="0">
                      <a:latin typeface="Times New Roman" panose="02020603050405020304" pitchFamily="18" charset="0"/>
                      <a:cs typeface="Times New Roman" panose="02020603050405020304" pitchFamily="18" charset="0"/>
                    </a:rPr>
                    <a:t>Back side</a:t>
                  </a:r>
                  <a:endParaRPr lang="fr-FR" sz="1600" b="1" dirty="0">
                    <a:latin typeface="Times New Roman" panose="02020603050405020304" pitchFamily="18" charset="0"/>
                    <a:cs typeface="Times New Roman" panose="02020603050405020304" pitchFamily="18" charset="0"/>
                  </a:endParaRPr>
                </a:p>
              </p:txBody>
            </p:sp>
            <p:sp>
              <p:nvSpPr>
                <p:cNvPr id="118" name="Rectangle 117">
                  <a:extLst>
                    <a:ext uri="{FF2B5EF4-FFF2-40B4-BE49-F238E27FC236}">
                      <a16:creationId xmlns:a16="http://schemas.microsoft.com/office/drawing/2014/main" id="{495DF951-2E06-4512-8626-E337BFB33432}"/>
                    </a:ext>
                  </a:extLst>
                </p:cNvPr>
                <p:cNvSpPr/>
                <p:nvPr/>
              </p:nvSpPr>
              <p:spPr>
                <a:xfrm rot="3607022">
                  <a:off x="4374123" y="1474089"/>
                  <a:ext cx="1131422" cy="523220"/>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32 x 128-ch flat cables </a:t>
                  </a:r>
                  <a:endParaRPr lang="fr-FR" sz="1400" dirty="0">
                    <a:latin typeface="Times New Roman" panose="02020603050405020304" pitchFamily="18" charset="0"/>
                    <a:cs typeface="Times New Roman" panose="02020603050405020304" pitchFamily="18" charset="0"/>
                  </a:endParaRPr>
                </a:p>
              </p:txBody>
            </p:sp>
          </p:grpSp>
          <p:cxnSp>
            <p:nvCxnSpPr>
              <p:cNvPr id="112" name="Straight Connector 111">
                <a:extLst>
                  <a:ext uri="{FF2B5EF4-FFF2-40B4-BE49-F238E27FC236}">
                    <a16:creationId xmlns:a16="http://schemas.microsoft.com/office/drawing/2014/main" id="{185A07C9-53C1-45AD-9AAC-6850691CA545}"/>
                  </a:ext>
                </a:extLst>
              </p:cNvPr>
              <p:cNvCxnSpPr/>
              <p:nvPr/>
            </p:nvCxnSpPr>
            <p:spPr>
              <a:xfrm>
                <a:off x="1787324" y="1467374"/>
                <a:ext cx="772160" cy="1828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6AF4CE0-91B8-4BAF-B2F9-617CC72A08ED}"/>
                  </a:ext>
                </a:extLst>
              </p:cNvPr>
              <p:cNvCxnSpPr>
                <a:cxnSpLocks/>
              </p:cNvCxnSpPr>
              <p:nvPr/>
            </p:nvCxnSpPr>
            <p:spPr>
              <a:xfrm rot="21540000" flipH="1" flipV="1">
                <a:off x="2720185" y="1323722"/>
                <a:ext cx="0" cy="19202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575A433E-2D30-403D-A2E2-3E2C04FD60D4}"/>
                </a:ext>
              </a:extLst>
            </p:cNvPr>
            <p:cNvSpPr/>
            <p:nvPr/>
          </p:nvSpPr>
          <p:spPr>
            <a:xfrm rot="19800000">
              <a:off x="4945033" y="2328804"/>
              <a:ext cx="75883" cy="2847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43603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dirty="0">
                <a:solidFill>
                  <a:srgbClr val="0070C0"/>
                </a:solidFill>
                <a:latin typeface="Times New Roman" panose="02020603050405020304" pitchFamily="18" charset="0"/>
                <a:ea typeface="Arial"/>
                <a:cs typeface="Times New Roman" panose="02020603050405020304" pitchFamily="18" charset="0"/>
                <a:sym typeface="Arial"/>
              </a:rPr>
              <a:t>R&amp;D on thin-gap MPGDs – </a:t>
            </a:r>
            <a:r>
              <a:rPr lang="en-US" sz="2400" dirty="0">
                <a:latin typeface="Times New Roman" panose="02020603050405020304" pitchFamily="18" charset="0"/>
                <a:ea typeface="Arial"/>
                <a:cs typeface="Times New Roman" panose="02020603050405020304" pitchFamily="18" charset="0"/>
                <a:sym typeface="Arial"/>
              </a:rPr>
              <a:t>(EIC FY22 Generic R&amp;D)</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62" name="Rectangle 61">
            <a:extLst>
              <a:ext uri="{FF2B5EF4-FFF2-40B4-BE49-F238E27FC236}">
                <a16:creationId xmlns:a16="http://schemas.microsoft.com/office/drawing/2014/main" id="{B0A82293-7CCA-4FD2-934D-CA4292E9BB0F}"/>
              </a:ext>
            </a:extLst>
          </p:cNvPr>
          <p:cNvSpPr/>
          <p:nvPr/>
        </p:nvSpPr>
        <p:spPr>
          <a:xfrm>
            <a:off x="8818879" y="790702"/>
            <a:ext cx="3383280" cy="338554"/>
          </a:xfrm>
          <a:prstGeom prst="rect">
            <a:avLst/>
          </a:prstGeom>
          <a:solidFill>
            <a:srgbClr val="FFFF00"/>
          </a:solidFill>
        </p:spPr>
        <p:txBody>
          <a:bodyPr wrap="square" lIns="0" tIns="45720" rIns="0" bIns="45720" anchor="ctr" anchorCtr="0">
            <a:spAutoFit/>
          </a:bodyPr>
          <a:lstStyle/>
          <a:p>
            <a:pPr algn="ct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Are there any remaining R&amp;Ds? </a:t>
            </a:r>
            <a:r>
              <a:rPr lang="en-US" sz="1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Yes</a:t>
            </a:r>
            <a:endParaRPr lang="en-US" sz="1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8" name="Group 27">
            <a:extLst>
              <a:ext uri="{FF2B5EF4-FFF2-40B4-BE49-F238E27FC236}">
                <a16:creationId xmlns:a16="http://schemas.microsoft.com/office/drawing/2014/main" id="{5CE32F27-77E1-40C7-9F55-94023878164E}"/>
              </a:ext>
            </a:extLst>
          </p:cNvPr>
          <p:cNvGrpSpPr>
            <a:grpSpLocks noChangeAspect="1"/>
          </p:cNvGrpSpPr>
          <p:nvPr/>
        </p:nvGrpSpPr>
        <p:grpSpPr>
          <a:xfrm>
            <a:off x="9211435" y="4231265"/>
            <a:ext cx="2990724" cy="2377440"/>
            <a:chOff x="4907812" y="3485177"/>
            <a:chExt cx="3514584" cy="2793876"/>
          </a:xfrm>
        </p:grpSpPr>
        <p:pic>
          <p:nvPicPr>
            <p:cNvPr id="29" name="Picture 28">
              <a:extLst>
                <a:ext uri="{FF2B5EF4-FFF2-40B4-BE49-F238E27FC236}">
                  <a16:creationId xmlns:a16="http://schemas.microsoft.com/office/drawing/2014/main" id="{8D87CF5D-4165-4C80-B7CD-C24B7E11A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812" y="3485177"/>
              <a:ext cx="3458895" cy="2560320"/>
            </a:xfrm>
            <a:prstGeom prst="rect">
              <a:avLst/>
            </a:prstGeom>
          </p:spPr>
        </p:pic>
        <p:sp>
          <p:nvSpPr>
            <p:cNvPr id="30" name="TextBox 29">
              <a:extLst>
                <a:ext uri="{FF2B5EF4-FFF2-40B4-BE49-F238E27FC236}">
                  <a16:creationId xmlns:a16="http://schemas.microsoft.com/office/drawing/2014/main" id="{F23CB04D-D625-4212-B912-E4D028CBC9C2}"/>
                </a:ext>
              </a:extLst>
            </p:cNvPr>
            <p:cNvSpPr txBox="1"/>
            <p:nvPr/>
          </p:nvSpPr>
          <p:spPr>
            <a:xfrm>
              <a:off x="4966677" y="5943897"/>
              <a:ext cx="3455719" cy="335156"/>
            </a:xfrm>
            <a:prstGeom prst="rect">
              <a:avLst/>
            </a:prstGeom>
            <a:noFill/>
          </p:spPr>
          <p:txBody>
            <a:bodyPr wrap="square" rtlCol="0">
              <a:spAutoFit/>
            </a:bodyPr>
            <a:lstStyle/>
            <a:p>
              <a:pPr algn="ctr">
                <a:lnSpc>
                  <a:spcPct val="150000"/>
                </a:lnSpc>
                <a:spcAft>
                  <a:spcPts val="600"/>
                </a:spcAft>
              </a:pPr>
              <a:r>
                <a:rPr lang="en-US" sz="1200" b="1" dirty="0">
                  <a:latin typeface="Arial" panose="020B0604020202020204" pitchFamily="34" charset="0"/>
                  <a:cs typeface="Arial" panose="020B0604020202020204" pitchFamily="34" charset="0"/>
                </a:rPr>
                <a:t>2D zigzag strip readout </a:t>
              </a:r>
            </a:p>
          </p:txBody>
        </p:sp>
      </p:grpSp>
      <p:grpSp>
        <p:nvGrpSpPr>
          <p:cNvPr id="45" name="Group 44">
            <a:extLst>
              <a:ext uri="{FF2B5EF4-FFF2-40B4-BE49-F238E27FC236}">
                <a16:creationId xmlns:a16="http://schemas.microsoft.com/office/drawing/2014/main" id="{70C02377-7B5A-4E8C-8782-D7FF4BEBEF52}"/>
              </a:ext>
            </a:extLst>
          </p:cNvPr>
          <p:cNvGrpSpPr>
            <a:grpSpLocks noChangeAspect="1"/>
          </p:cNvGrpSpPr>
          <p:nvPr/>
        </p:nvGrpSpPr>
        <p:grpSpPr>
          <a:xfrm>
            <a:off x="5244994" y="4231265"/>
            <a:ext cx="3806156" cy="2377440"/>
            <a:chOff x="4204283" y="3374071"/>
            <a:chExt cx="4937760" cy="3084273"/>
          </a:xfrm>
        </p:grpSpPr>
        <p:pic>
          <p:nvPicPr>
            <p:cNvPr id="46" name="Picture 45">
              <a:extLst>
                <a:ext uri="{FF2B5EF4-FFF2-40B4-BE49-F238E27FC236}">
                  <a16:creationId xmlns:a16="http://schemas.microsoft.com/office/drawing/2014/main" id="{6297E074-683E-4DB7-B78E-1CF48EF5EED9}"/>
                </a:ext>
              </a:extLst>
            </p:cNvPr>
            <p:cNvPicPr>
              <a:picLocks noChangeAspect="1"/>
            </p:cNvPicPr>
            <p:nvPr/>
          </p:nvPicPr>
          <p:blipFill>
            <a:blip r:embed="rId4"/>
            <a:stretch>
              <a:fillRect/>
            </a:stretch>
          </p:blipFill>
          <p:spPr>
            <a:xfrm>
              <a:off x="4204283" y="3374071"/>
              <a:ext cx="4937760" cy="2768752"/>
            </a:xfrm>
            <a:prstGeom prst="rect">
              <a:avLst/>
            </a:prstGeom>
          </p:spPr>
        </p:pic>
        <p:sp>
          <p:nvSpPr>
            <p:cNvPr id="47" name="TextBox 46">
              <a:extLst>
                <a:ext uri="{FF2B5EF4-FFF2-40B4-BE49-F238E27FC236}">
                  <a16:creationId xmlns:a16="http://schemas.microsoft.com/office/drawing/2014/main" id="{9D4319DD-4A1E-4474-A264-F02FF366E63B}"/>
                </a:ext>
              </a:extLst>
            </p:cNvPr>
            <p:cNvSpPr txBox="1"/>
            <p:nvPr/>
          </p:nvSpPr>
          <p:spPr>
            <a:xfrm>
              <a:off x="4204283" y="6123188"/>
              <a:ext cx="4937760" cy="335156"/>
            </a:xfrm>
            <a:prstGeom prst="rect">
              <a:avLst/>
            </a:prstGeom>
            <a:noFill/>
          </p:spPr>
          <p:txBody>
            <a:bodyPr wrap="square" rtlCol="0">
              <a:spAutoFit/>
            </a:bodyPr>
            <a:lstStyle/>
            <a:p>
              <a:pPr algn="ctr">
                <a:lnSpc>
                  <a:spcPct val="150000"/>
                </a:lnSpc>
                <a:spcAft>
                  <a:spcPts val="600"/>
                </a:spcAft>
              </a:pPr>
              <a:r>
                <a:rPr lang="en-US" sz="1200" b="1" dirty="0">
                  <a:latin typeface="Arial" panose="020B0604020202020204" pitchFamily="34" charset="0"/>
                  <a:cs typeface="Arial" panose="020B0604020202020204" pitchFamily="34" charset="0"/>
                </a:rPr>
                <a:t>µRWELL with capacitive-sharing strip readout </a:t>
              </a:r>
            </a:p>
          </p:txBody>
        </p:sp>
      </p:grpSp>
      <p:grpSp>
        <p:nvGrpSpPr>
          <p:cNvPr id="8" name="Group 7">
            <a:extLst>
              <a:ext uri="{FF2B5EF4-FFF2-40B4-BE49-F238E27FC236}">
                <a16:creationId xmlns:a16="http://schemas.microsoft.com/office/drawing/2014/main" id="{0081260A-59C0-4566-8795-7E6A519C6A68}"/>
              </a:ext>
            </a:extLst>
          </p:cNvPr>
          <p:cNvGrpSpPr/>
          <p:nvPr/>
        </p:nvGrpSpPr>
        <p:grpSpPr>
          <a:xfrm>
            <a:off x="0" y="4494619"/>
            <a:ext cx="5086255" cy="2114086"/>
            <a:chOff x="0" y="4533950"/>
            <a:chExt cx="5086255" cy="2114086"/>
          </a:xfrm>
        </p:grpSpPr>
        <p:sp>
          <p:nvSpPr>
            <p:cNvPr id="42" name="TextBox 41">
              <a:extLst>
                <a:ext uri="{FF2B5EF4-FFF2-40B4-BE49-F238E27FC236}">
                  <a16:creationId xmlns:a16="http://schemas.microsoft.com/office/drawing/2014/main" id="{E8A99E95-7F75-44AD-B8A6-8934596B1DC3}"/>
                </a:ext>
              </a:extLst>
            </p:cNvPr>
            <p:cNvSpPr txBox="1"/>
            <p:nvPr/>
          </p:nvSpPr>
          <p:spPr>
            <a:xfrm>
              <a:off x="773193" y="6312880"/>
              <a:ext cx="3539868" cy="335156"/>
            </a:xfrm>
            <a:prstGeom prst="rect">
              <a:avLst/>
            </a:prstGeom>
            <a:noFill/>
          </p:spPr>
          <p:txBody>
            <a:bodyPr wrap="square" rtlCol="0">
              <a:spAutoFit/>
            </a:bodyPr>
            <a:lstStyle/>
            <a:p>
              <a:pPr algn="ctr">
                <a:lnSpc>
                  <a:spcPct val="150000"/>
                </a:lnSpc>
                <a:spcAft>
                  <a:spcPts val="600"/>
                </a:spcAft>
              </a:pPr>
              <a:r>
                <a:rPr lang="en-US" sz="1200" b="1" dirty="0">
                  <a:latin typeface="Arial" panose="020B0604020202020204" pitchFamily="34" charset="0"/>
                  <a:cs typeface="Arial" panose="020B0604020202020204" pitchFamily="34" charset="0"/>
                </a:rPr>
                <a:t>Two configurations for amplification</a:t>
              </a:r>
            </a:p>
          </p:txBody>
        </p:sp>
        <p:grpSp>
          <p:nvGrpSpPr>
            <p:cNvPr id="66" name="Group 65">
              <a:extLst>
                <a:ext uri="{FF2B5EF4-FFF2-40B4-BE49-F238E27FC236}">
                  <a16:creationId xmlns:a16="http://schemas.microsoft.com/office/drawing/2014/main" id="{728A2CE0-7A9E-40B6-BA26-1DFCA5A78F5D}"/>
                </a:ext>
              </a:extLst>
            </p:cNvPr>
            <p:cNvGrpSpPr>
              <a:grpSpLocks noChangeAspect="1"/>
            </p:cNvGrpSpPr>
            <p:nvPr/>
          </p:nvGrpSpPr>
          <p:grpSpPr>
            <a:xfrm>
              <a:off x="0" y="4533950"/>
              <a:ext cx="5086255" cy="1828800"/>
              <a:chOff x="6577965" y="4518990"/>
              <a:chExt cx="5486400" cy="1972675"/>
            </a:xfrm>
          </p:grpSpPr>
          <p:pic>
            <p:nvPicPr>
              <p:cNvPr id="67" name="Picture 66">
                <a:extLst>
                  <a:ext uri="{FF2B5EF4-FFF2-40B4-BE49-F238E27FC236}">
                    <a16:creationId xmlns:a16="http://schemas.microsoft.com/office/drawing/2014/main" id="{F41A85A0-7402-4EF6-82DD-FCE5EEBDA84A}"/>
                  </a:ext>
                </a:extLst>
              </p:cNvPr>
              <p:cNvPicPr>
                <a:picLocks noChangeAspect="1"/>
              </p:cNvPicPr>
              <p:nvPr/>
            </p:nvPicPr>
            <p:blipFill>
              <a:blip r:embed="rId5"/>
              <a:stretch>
                <a:fillRect/>
              </a:stretch>
            </p:blipFill>
            <p:spPr>
              <a:xfrm>
                <a:off x="6577965" y="4976764"/>
                <a:ext cx="5486400" cy="1514901"/>
              </a:xfrm>
              <a:prstGeom prst="rect">
                <a:avLst/>
              </a:prstGeom>
            </p:spPr>
          </p:pic>
          <p:cxnSp>
            <p:nvCxnSpPr>
              <p:cNvPr id="68" name="Straight Arrow Connector 67">
                <a:extLst>
                  <a:ext uri="{FF2B5EF4-FFF2-40B4-BE49-F238E27FC236}">
                    <a16:creationId xmlns:a16="http://schemas.microsoft.com/office/drawing/2014/main" id="{8ADEB5D6-8D3F-4406-835F-7698262DDDF2}"/>
                  </a:ext>
                </a:extLst>
              </p:cNvPr>
              <p:cNvCxnSpPr/>
              <p:nvPr/>
            </p:nvCxnSpPr>
            <p:spPr bwMode="auto">
              <a:xfrm>
                <a:off x="7193117" y="5027624"/>
                <a:ext cx="0" cy="36576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69" name="TextBox 68">
                <a:extLst>
                  <a:ext uri="{FF2B5EF4-FFF2-40B4-BE49-F238E27FC236}">
                    <a16:creationId xmlns:a16="http://schemas.microsoft.com/office/drawing/2014/main" id="{5B088A6F-1E78-4E34-B1CF-A984CA1E91A2}"/>
                  </a:ext>
                </a:extLst>
              </p:cNvPr>
              <p:cNvSpPr txBox="1"/>
              <p:nvPr/>
            </p:nvSpPr>
            <p:spPr>
              <a:xfrm>
                <a:off x="7193116" y="5093982"/>
                <a:ext cx="934425" cy="31451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1 mm</a:t>
                </a:r>
              </a:p>
            </p:txBody>
          </p:sp>
          <p:cxnSp>
            <p:nvCxnSpPr>
              <p:cNvPr id="70" name="Straight Arrow Connector 69">
                <a:extLst>
                  <a:ext uri="{FF2B5EF4-FFF2-40B4-BE49-F238E27FC236}">
                    <a16:creationId xmlns:a16="http://schemas.microsoft.com/office/drawing/2014/main" id="{47BAF4B8-BBB3-4E48-A44D-C983E2B5EBE2}"/>
                  </a:ext>
                </a:extLst>
              </p:cNvPr>
              <p:cNvCxnSpPr/>
              <p:nvPr/>
            </p:nvCxnSpPr>
            <p:spPr bwMode="auto">
              <a:xfrm>
                <a:off x="8336905" y="5583665"/>
                <a:ext cx="0" cy="292608"/>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71" name="TextBox 70">
                <a:extLst>
                  <a:ext uri="{FF2B5EF4-FFF2-40B4-BE49-F238E27FC236}">
                    <a16:creationId xmlns:a16="http://schemas.microsoft.com/office/drawing/2014/main" id="{748FC71A-3FBD-45B5-B971-D0A12E6A5954}"/>
                  </a:ext>
                </a:extLst>
              </p:cNvPr>
              <p:cNvSpPr txBox="1"/>
              <p:nvPr/>
            </p:nvSpPr>
            <p:spPr>
              <a:xfrm>
                <a:off x="8382577" y="5621483"/>
                <a:ext cx="934425" cy="31451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1 mm</a:t>
                </a:r>
              </a:p>
            </p:txBody>
          </p:sp>
          <p:sp>
            <p:nvSpPr>
              <p:cNvPr id="72" name="TextBox 71">
                <a:extLst>
                  <a:ext uri="{FF2B5EF4-FFF2-40B4-BE49-F238E27FC236}">
                    <a16:creationId xmlns:a16="http://schemas.microsoft.com/office/drawing/2014/main" id="{DA86CD99-2E8D-477D-9B29-8A04409CF8D9}"/>
                  </a:ext>
                </a:extLst>
              </p:cNvPr>
              <p:cNvSpPr txBox="1"/>
              <p:nvPr/>
            </p:nvSpPr>
            <p:spPr>
              <a:xfrm>
                <a:off x="10639341" y="5623438"/>
                <a:ext cx="907294" cy="314517"/>
              </a:xfrm>
              <a:prstGeom prst="rect">
                <a:avLst/>
              </a:prstGeom>
              <a:noFill/>
            </p:spPr>
            <p:txBody>
              <a:bodyPr wrap="none" rtlCol="0">
                <a:spAutoFit/>
              </a:bodyPr>
              <a:lstStyle/>
              <a:p>
                <a:pPr algn="ctr"/>
                <a:r>
                  <a:rPr lang="en-US" sz="1200" dirty="0">
                    <a:solidFill>
                      <a:srgbClr val="0070C0"/>
                    </a:solidFill>
                    <a:latin typeface="Arial" panose="020B0604020202020204" pitchFamily="34" charset="0"/>
                    <a:cs typeface="Arial" panose="020B0604020202020204" pitchFamily="34" charset="0"/>
                  </a:rPr>
                  <a:t>µRWELL</a:t>
                </a:r>
              </a:p>
            </p:txBody>
          </p:sp>
          <p:sp>
            <p:nvSpPr>
              <p:cNvPr id="73" name="TextBox 72">
                <a:extLst>
                  <a:ext uri="{FF2B5EF4-FFF2-40B4-BE49-F238E27FC236}">
                    <a16:creationId xmlns:a16="http://schemas.microsoft.com/office/drawing/2014/main" id="{4D1A54CE-43F5-4671-BBD9-0741BB855638}"/>
                  </a:ext>
                </a:extLst>
              </p:cNvPr>
              <p:cNvSpPr txBox="1"/>
              <p:nvPr/>
            </p:nvSpPr>
            <p:spPr>
              <a:xfrm>
                <a:off x="10788846" y="5107031"/>
                <a:ext cx="608285" cy="314517"/>
              </a:xfrm>
              <a:prstGeom prst="rect">
                <a:avLst/>
              </a:prstGeom>
              <a:noFill/>
            </p:spPr>
            <p:txBody>
              <a:bodyPr wrap="none" rtlCol="0">
                <a:spAutoFit/>
              </a:bodyPr>
              <a:lstStyle/>
              <a:p>
                <a:pPr algn="ctr"/>
                <a:r>
                  <a:rPr lang="en-US" sz="1200" dirty="0">
                    <a:solidFill>
                      <a:srgbClr val="C00000"/>
                    </a:solidFill>
                    <a:latin typeface="Arial" panose="020B0604020202020204" pitchFamily="34" charset="0"/>
                    <a:cs typeface="Arial" panose="020B0604020202020204" pitchFamily="34" charset="0"/>
                  </a:rPr>
                  <a:t>GEM</a:t>
                </a:r>
              </a:p>
            </p:txBody>
          </p:sp>
          <p:sp>
            <p:nvSpPr>
              <p:cNvPr id="74" name="Rectangle 73">
                <a:extLst>
                  <a:ext uri="{FF2B5EF4-FFF2-40B4-BE49-F238E27FC236}">
                    <a16:creationId xmlns:a16="http://schemas.microsoft.com/office/drawing/2014/main" id="{7AF66871-C0D8-43F0-A17C-680ACFDD3AE2}"/>
                  </a:ext>
                </a:extLst>
              </p:cNvPr>
              <p:cNvSpPr/>
              <p:nvPr/>
            </p:nvSpPr>
            <p:spPr>
              <a:xfrm>
                <a:off x="7081740" y="4518990"/>
                <a:ext cx="4478851" cy="426418"/>
              </a:xfrm>
              <a:prstGeom prst="rect">
                <a:avLst/>
              </a:prstGeom>
            </p:spPr>
            <p:txBody>
              <a:bodyPr wrap="square">
                <a:spAutoFit/>
              </a:bodyPr>
              <a:lstStyle/>
              <a:p>
                <a:pPr marL="0" lvl="1" algn="ctr">
                  <a:lnSpc>
                    <a:spcPct val="150000"/>
                  </a:lnSpc>
                  <a:spcBef>
                    <a:spcPts val="1200"/>
                  </a:spcBef>
                </a:pPr>
                <a:r>
                  <a:rPr lang="en-US" sz="1400" b="1" dirty="0">
                    <a:solidFill>
                      <a:srgbClr val="C00000"/>
                    </a:solidFill>
                    <a:latin typeface="Arial" panose="020B0604020202020204" pitchFamily="34" charset="0"/>
                    <a:cs typeface="Arial" panose="020B0604020202020204" pitchFamily="34" charset="0"/>
                  </a:rPr>
                  <a:t>hybrid amplification with 1 mm drift gap</a:t>
                </a:r>
              </a:p>
            </p:txBody>
          </p:sp>
        </p:grpSp>
      </p:grpSp>
      <p:sp>
        <p:nvSpPr>
          <p:cNvPr id="75" name="Rectangle 74">
            <a:extLst>
              <a:ext uri="{FF2B5EF4-FFF2-40B4-BE49-F238E27FC236}">
                <a16:creationId xmlns:a16="http://schemas.microsoft.com/office/drawing/2014/main" id="{5A06D396-9C8E-4E48-94E1-E3F9F0248681}"/>
              </a:ext>
            </a:extLst>
          </p:cNvPr>
          <p:cNvSpPr/>
          <p:nvPr/>
        </p:nvSpPr>
        <p:spPr>
          <a:xfrm>
            <a:off x="0" y="781069"/>
            <a:ext cx="12202159" cy="4110741"/>
          </a:xfrm>
          <a:prstGeom prst="rect">
            <a:avLst/>
          </a:prstGeom>
        </p:spPr>
        <p:txBody>
          <a:bodyPr wrap="square">
            <a:spAutoFit/>
          </a:bodyPr>
          <a:lstStyle/>
          <a:p>
            <a:pPr indent="-91440">
              <a:lnSpc>
                <a:spcPct val="150000"/>
              </a:lnSpc>
            </a:pPr>
            <a:r>
              <a:rPr lang="en-US"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 thin-gap hybrid GEM-µRWELL prototypes already successfully tested in beam</a:t>
            </a:r>
            <a:endParaRPr lang="en-US" sz="1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731520" lvl="2" indent="-365760">
              <a:lnSpc>
                <a:spcPct val="150000"/>
              </a:lnSpc>
              <a:buFont typeface="Wingdings" panose="05000000000000000000" pitchFamily="2" charset="2"/>
              <a:buChar char="v"/>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Proto #1, </a:t>
            </a:r>
            <a:r>
              <a:rPr lang="en-US" sz="16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1-mm, </a:t>
            </a:r>
            <a:r>
              <a:rPr lang="en-US" sz="16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(0.5-mm)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drift) / 1-mm induction with capacitive-sharing X-Y strip readout</a:t>
            </a:r>
          </a:p>
          <a:p>
            <a:pPr marL="731520" lvl="2" indent="-365760">
              <a:lnSpc>
                <a:spcPct val="150000"/>
              </a:lnSpc>
              <a:buFont typeface="Wingdings" panose="05000000000000000000" pitchFamily="2" charset="2"/>
              <a:buChar char="v"/>
            </a:pPr>
            <a:r>
              <a:rPr lang="en-US" sz="1600" dirty="0">
                <a:latin typeface="Times New Roman" panose="02020603050405020304" pitchFamily="18" charset="0"/>
                <a:ea typeface="Calibri" panose="020F0502020204030204" pitchFamily="34" charset="0"/>
                <a:cs typeface="Times New Roman" panose="02020603050405020304" pitchFamily="18" charset="0"/>
              </a:rPr>
              <a:t>Proto #3: 1-mm drift / 0.5-mm induction with 2D zigzag strip readout</a:t>
            </a:r>
          </a:p>
          <a:p>
            <a:pPr marL="0" lvl="1">
              <a:lnSpc>
                <a:spcPct val="150000"/>
              </a:lnSpc>
            </a:pPr>
            <a:r>
              <a:rPr lang="en-US" sz="1600" dirty="0">
                <a:latin typeface="Times New Roman" panose="02020603050405020304" pitchFamily="18" charset="0"/>
                <a:ea typeface="Calibri" panose="020F0502020204030204" pitchFamily="34" charset="0"/>
                <a:cs typeface="Times New Roman" panose="02020603050405020304" pitchFamily="18" charset="0"/>
              </a:rPr>
              <a:t>Preliminary results: </a:t>
            </a:r>
          </a:p>
          <a:p>
            <a:pPr marL="742950" lvl="2" indent="-285750">
              <a:lnSpc>
                <a:spcPct val="150000"/>
              </a:lnSpc>
              <a:buFont typeface="Wingdings" panose="05000000000000000000" pitchFamily="2" charset="2"/>
              <a:buChar char="v"/>
            </a:pPr>
            <a:r>
              <a:rPr lang="en-US" sz="1600" dirty="0">
                <a:latin typeface="Times New Roman" panose="02020603050405020304" pitchFamily="18" charset="0"/>
                <a:ea typeface="Calibri" panose="020F0502020204030204" pitchFamily="34" charset="0"/>
                <a:cs typeface="Times New Roman" panose="02020603050405020304" pitchFamily="18" charset="0"/>
              </a:rPr>
              <a:t>Good efficiency in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Ar</a:t>
            </a:r>
            <a:r>
              <a:rPr lang="en-US" sz="1600" dirty="0">
                <a:latin typeface="Times New Roman" panose="02020603050405020304" pitchFamily="18" charset="0"/>
                <a:ea typeface="Calibri" panose="020F0502020204030204" pitchFamily="34" charset="0"/>
                <a:cs typeface="Times New Roman" panose="02020603050405020304" pitchFamily="18" charset="0"/>
              </a:rPr>
              <a:t>/CO2 </a:t>
            </a:r>
            <a:r>
              <a:rPr lang="en-US" sz="1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85% for 1-mm drift prototypes and ~ 75% for 0.5-mm drift</a:t>
            </a:r>
          </a:p>
          <a:p>
            <a:pPr marL="742950" lvl="2" indent="-285750">
              <a:lnSpc>
                <a:spcPct val="150000"/>
              </a:lnSpc>
              <a:buFont typeface="Wingdings" panose="05000000000000000000" pitchFamily="2" charset="2"/>
              <a:buChar char="v"/>
            </a:pPr>
            <a:r>
              <a:rPr lang="en-US" sz="1600" dirty="0">
                <a:latin typeface="Times New Roman" panose="02020603050405020304" pitchFamily="18" charset="0"/>
                <a:ea typeface="Calibri" panose="020F0502020204030204" pitchFamily="34" charset="0"/>
                <a:cs typeface="Times New Roman" panose="02020603050405020304" pitchFamily="18" charset="0"/>
              </a:rPr>
              <a:t>Good S/N was easily achievable </a:t>
            </a:r>
            <a:r>
              <a:rPr lang="en-US" sz="1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1600" dirty="0">
                <a:latin typeface="Times New Roman" panose="02020603050405020304" pitchFamily="18" charset="0"/>
                <a:ea typeface="Calibri" panose="020F0502020204030204" pitchFamily="34" charset="0"/>
                <a:cs typeface="Times New Roman" panose="02020603050405020304" pitchFamily="18" charset="0"/>
              </a:rPr>
              <a:t>good spatial resolution performance expected</a:t>
            </a:r>
          </a:p>
          <a:p>
            <a:pPr marL="0" lvl="1">
              <a:lnSpc>
                <a:spcPct val="150000"/>
              </a:lnSpc>
            </a:pPr>
            <a:r>
              <a:rPr lang="en-US" sz="1600" dirty="0">
                <a:latin typeface="Times New Roman" panose="02020603050405020304" pitchFamily="18" charset="0"/>
                <a:ea typeface="Calibri" panose="020F0502020204030204" pitchFamily="34" charset="0"/>
                <a:cs typeface="Times New Roman" panose="02020603050405020304" pitchFamily="18" charset="0"/>
              </a:rPr>
              <a:t>Test in beam at CERN in a couple of weeks</a:t>
            </a:r>
          </a:p>
          <a:p>
            <a:pPr marL="742950" lvl="2" indent="-285750">
              <a:lnSpc>
                <a:spcPct val="150000"/>
              </a:lnSpc>
              <a:buFont typeface="Arial" panose="020B0604020202020204" pitchFamily="34" charset="0"/>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Impact of B-field (1.5 T) on spatial resolution performance</a:t>
            </a:r>
          </a:p>
          <a:p>
            <a:pPr marL="0" lvl="1">
              <a:lnSpc>
                <a:spcPct val="150000"/>
              </a:lnSpc>
            </a:pPr>
            <a:r>
              <a:rPr lang="en-US"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This R&amp;D effort need to be supported in a sustained way for the next couple of  years for the technology to be ready for ePIC </a:t>
            </a:r>
          </a:p>
          <a:p>
            <a:pPr marL="742950" lvl="2" indent="-285750">
              <a:lnSpc>
                <a:spcPct val="150000"/>
              </a:lnSpc>
              <a:buFont typeface="Arial" panose="020B0604020202020204" pitchFamily="34" charset="0"/>
              <a:buChar char="•"/>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0" lvl="1">
              <a:lnSpc>
                <a:spcPct val="150000"/>
              </a:lnSpc>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0868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dirty="0">
                <a:solidFill>
                  <a:srgbClr val="0070C0"/>
                </a:solidFill>
                <a:latin typeface="Times New Roman" panose="02020603050405020304" pitchFamily="18" charset="0"/>
                <a:ea typeface="Arial"/>
                <a:cs typeface="Times New Roman" panose="02020603050405020304" pitchFamily="18" charset="0"/>
                <a:sym typeface="Arial"/>
              </a:rPr>
              <a:t>R&amp;D on thin-gap MPGDs – </a:t>
            </a:r>
            <a:r>
              <a:rPr lang="en-US" sz="2400" dirty="0">
                <a:latin typeface="Times New Roman" panose="02020603050405020304" pitchFamily="18" charset="0"/>
                <a:ea typeface="Arial"/>
                <a:cs typeface="Times New Roman" panose="02020603050405020304" pitchFamily="18" charset="0"/>
                <a:sym typeface="Arial"/>
              </a:rPr>
              <a:t>(EIC FY22 Generic R&amp;D)</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grpSp>
        <p:nvGrpSpPr>
          <p:cNvPr id="54" name="Group 53">
            <a:extLst>
              <a:ext uri="{FF2B5EF4-FFF2-40B4-BE49-F238E27FC236}">
                <a16:creationId xmlns:a16="http://schemas.microsoft.com/office/drawing/2014/main" id="{018F2005-FED4-4EB0-A264-CC14F419ED5C}"/>
              </a:ext>
            </a:extLst>
          </p:cNvPr>
          <p:cNvGrpSpPr>
            <a:grpSpLocks noChangeAspect="1"/>
          </p:cNvGrpSpPr>
          <p:nvPr/>
        </p:nvGrpSpPr>
        <p:grpSpPr>
          <a:xfrm>
            <a:off x="5923722" y="1015779"/>
            <a:ext cx="6221228" cy="3807405"/>
            <a:chOff x="5155730" y="1527594"/>
            <a:chExt cx="6858000" cy="4197110"/>
          </a:xfrm>
        </p:grpSpPr>
        <p:pic>
          <p:nvPicPr>
            <p:cNvPr id="55" name="Picture 54">
              <a:extLst>
                <a:ext uri="{FF2B5EF4-FFF2-40B4-BE49-F238E27FC236}">
                  <a16:creationId xmlns:a16="http://schemas.microsoft.com/office/drawing/2014/main" id="{EA78B746-02B8-4085-8E80-DF2AB0581C2C}"/>
                </a:ext>
              </a:extLst>
            </p:cNvPr>
            <p:cNvPicPr>
              <a:picLocks noChangeAspect="1"/>
            </p:cNvPicPr>
            <p:nvPr/>
          </p:nvPicPr>
          <p:blipFill rotWithShape="1">
            <a:blip r:embed="rId3">
              <a:extLst>
                <a:ext uri="{28A0092B-C50C-407E-A947-70E740481C1C}">
                  <a14:useLocalDpi xmlns:a14="http://schemas.microsoft.com/office/drawing/2010/main" val="0"/>
                </a:ext>
              </a:extLst>
            </a:blip>
            <a:srcRect t="11840" b="6560"/>
            <a:stretch/>
          </p:blipFill>
          <p:spPr>
            <a:xfrm>
              <a:off x="5155730" y="1527594"/>
              <a:ext cx="6858000" cy="4197110"/>
            </a:xfrm>
            <a:prstGeom prst="rect">
              <a:avLst/>
            </a:prstGeom>
          </p:spPr>
        </p:pic>
        <p:sp>
          <p:nvSpPr>
            <p:cNvPr id="56" name="TextBox 55">
              <a:extLst>
                <a:ext uri="{FF2B5EF4-FFF2-40B4-BE49-F238E27FC236}">
                  <a16:creationId xmlns:a16="http://schemas.microsoft.com/office/drawing/2014/main" id="{05838E2F-7266-4728-9F31-2D30A593741B}"/>
                </a:ext>
              </a:extLst>
            </p:cNvPr>
            <p:cNvSpPr txBox="1"/>
            <p:nvPr/>
          </p:nvSpPr>
          <p:spPr>
            <a:xfrm rot="20788267">
              <a:off x="7471767" y="5014666"/>
              <a:ext cx="1380441" cy="305351"/>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Upstream tracker</a:t>
              </a:r>
              <a:endParaRPr lang="fr-FR" sz="1200" dirty="0">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FFB2B23D-3848-44FE-B617-5469FFBD431C}"/>
                </a:ext>
              </a:extLst>
            </p:cNvPr>
            <p:cNvSpPr txBox="1"/>
            <p:nvPr/>
          </p:nvSpPr>
          <p:spPr>
            <a:xfrm rot="20524878">
              <a:off x="9811689" y="4839251"/>
              <a:ext cx="1616024" cy="508918"/>
            </a:xfrm>
            <a:prstGeom prst="rect">
              <a:avLst/>
            </a:prstGeom>
            <a:solidFill>
              <a:schemeClr val="bg1"/>
            </a:solidFill>
          </p:spPr>
          <p:txBody>
            <a:bodyPr wrap="square" rtlCol="0">
              <a:spAutoFit/>
            </a:bodyPr>
            <a:lstStyle/>
            <a:p>
              <a:r>
                <a:rPr lang="en-US" sz="1200" dirty="0">
                  <a:latin typeface="Times New Roman" panose="02020603050405020304" pitchFamily="18" charset="0"/>
                  <a:cs typeface="Times New Roman" panose="02020603050405020304" pitchFamily="18" charset="0"/>
                </a:rPr>
                <a:t>Rotation stand with prototypes under test</a:t>
              </a:r>
              <a:endParaRPr lang="fr-FR" sz="12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B3ED78EE-8176-45BB-9DE6-A1EF856F24CA}"/>
                </a:ext>
              </a:extLst>
            </p:cNvPr>
            <p:cNvSpPr txBox="1"/>
            <p:nvPr/>
          </p:nvSpPr>
          <p:spPr>
            <a:xfrm rot="1158939">
              <a:off x="5535907" y="4484666"/>
              <a:ext cx="878591" cy="305351"/>
            </a:xfrm>
            <a:prstGeom prst="rect">
              <a:avLst/>
            </a:prstGeom>
            <a:solidFill>
              <a:schemeClr val="bg1"/>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SRS crate</a:t>
              </a:r>
              <a:endParaRPr lang="fr-FR" sz="1200" dirty="0">
                <a:latin typeface="Times New Roman" panose="02020603050405020304" pitchFamily="18" charset="0"/>
                <a:cs typeface="Times New Roman" panose="02020603050405020304" pitchFamily="18" charset="0"/>
              </a:endParaRPr>
            </a:p>
          </p:txBody>
        </p:sp>
      </p:grpSp>
      <p:pic>
        <p:nvPicPr>
          <p:cNvPr id="60" name="Picture 59">
            <a:extLst>
              <a:ext uri="{FF2B5EF4-FFF2-40B4-BE49-F238E27FC236}">
                <a16:creationId xmlns:a16="http://schemas.microsoft.com/office/drawing/2014/main" id="{1C5D4F5C-17A8-4F13-BF4A-83D5776C09CF}"/>
              </a:ext>
            </a:extLst>
          </p:cNvPr>
          <p:cNvPicPr>
            <a:picLocks noChangeAspect="1"/>
          </p:cNvPicPr>
          <p:nvPr/>
        </p:nvPicPr>
        <p:blipFill>
          <a:blip r:embed="rId4"/>
          <a:stretch>
            <a:fillRect/>
          </a:stretch>
        </p:blipFill>
        <p:spPr>
          <a:xfrm>
            <a:off x="45214" y="959979"/>
            <a:ext cx="5669280" cy="1921791"/>
          </a:xfrm>
          <a:prstGeom prst="rect">
            <a:avLst/>
          </a:prstGeom>
          <a:ln w="19050">
            <a:solidFill>
              <a:srgbClr val="0000FF"/>
            </a:solidFill>
          </a:ln>
        </p:spPr>
      </p:pic>
      <p:sp>
        <p:nvSpPr>
          <p:cNvPr id="62" name="Rectangle 61">
            <a:extLst>
              <a:ext uri="{FF2B5EF4-FFF2-40B4-BE49-F238E27FC236}">
                <a16:creationId xmlns:a16="http://schemas.microsoft.com/office/drawing/2014/main" id="{B0A82293-7CCA-4FD2-934D-CA4292E9BB0F}"/>
              </a:ext>
            </a:extLst>
          </p:cNvPr>
          <p:cNvSpPr/>
          <p:nvPr/>
        </p:nvSpPr>
        <p:spPr>
          <a:xfrm>
            <a:off x="8818879" y="790702"/>
            <a:ext cx="3383280" cy="338554"/>
          </a:xfrm>
          <a:prstGeom prst="rect">
            <a:avLst/>
          </a:prstGeom>
          <a:solidFill>
            <a:srgbClr val="FFFF00"/>
          </a:solidFill>
        </p:spPr>
        <p:txBody>
          <a:bodyPr wrap="square" lIns="0" tIns="45720" rIns="0" bIns="45720" anchor="ctr" anchorCtr="0">
            <a:spAutoFit/>
          </a:bodyPr>
          <a:lstStyle/>
          <a:p>
            <a:pPr algn="ct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Are there any remaining R&amp;Ds? </a:t>
            </a:r>
            <a:r>
              <a:rPr lang="en-US" sz="1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Yes</a:t>
            </a:r>
            <a:endParaRPr lang="en-US" sz="1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3" name="Rectangle 62">
            <a:extLst>
              <a:ext uri="{FF2B5EF4-FFF2-40B4-BE49-F238E27FC236}">
                <a16:creationId xmlns:a16="http://schemas.microsoft.com/office/drawing/2014/main" id="{FAEC16C2-C027-43DA-943B-5417F2C27AA5}"/>
              </a:ext>
            </a:extLst>
          </p:cNvPr>
          <p:cNvSpPr/>
          <p:nvPr/>
        </p:nvSpPr>
        <p:spPr>
          <a:xfrm>
            <a:off x="45214" y="3532278"/>
            <a:ext cx="5710443" cy="2907014"/>
          </a:xfrm>
          <a:prstGeom prst="rect">
            <a:avLst/>
          </a:prstGeom>
          <a:noFill/>
          <a:ln w="12700">
            <a:noFill/>
          </a:ln>
        </p:spPr>
        <p:txBody>
          <a:bodyPr wrap="square">
            <a:spAutoFit/>
          </a:bodyPr>
          <a:lstStyle/>
          <a:p>
            <a:pPr marR="0" lvl="0" indent="0" defTabSz="914400" rtl="0" eaLnBrk="1" fontAlgn="auto" latinLnBrk="0" hangingPunct="1">
              <a:lnSpc>
                <a:spcPct val="150000"/>
              </a:lnSpc>
              <a:spcAft>
                <a:spcPts val="300"/>
              </a:spcAft>
              <a:buClr>
                <a:srgbClr val="000000"/>
              </a:buClr>
              <a:buSzTx/>
              <a:buFont typeface="Arial"/>
              <a:buNone/>
              <a:tabLst/>
              <a:defRPr/>
            </a:pPr>
            <a:r>
              <a:rPr lang="en-US" sz="1400" u="sng" kern="0" dirty="0">
                <a:latin typeface="Arial" panose="020B0604020202020204" pitchFamily="34" charset="0"/>
                <a:cs typeface="Arial" panose="020B0604020202020204" pitchFamily="34" charset="0"/>
                <a:sym typeface="Arial"/>
              </a:rPr>
              <a:t>Fermilab beam test</a:t>
            </a:r>
            <a:r>
              <a:rPr lang="en-US" sz="1400" kern="0" dirty="0">
                <a:latin typeface="Arial" panose="020B0604020202020204" pitchFamily="34" charset="0"/>
                <a:cs typeface="Arial" panose="020B0604020202020204" pitchFamily="34" charset="0"/>
                <a:sym typeface="Arial"/>
              </a:rPr>
              <a:t> </a:t>
            </a:r>
            <a:r>
              <a:rPr lang="en-US" sz="1400" kern="0" dirty="0">
                <a:solidFill>
                  <a:srgbClr val="C00000"/>
                </a:solidFill>
                <a:latin typeface="Arial" panose="020B0604020202020204" pitchFamily="34" charset="0"/>
                <a:cs typeface="Arial" panose="020B0604020202020204" pitchFamily="34" charset="0"/>
                <a:sym typeface="Arial"/>
              </a:rPr>
              <a:t>(June 07 – 13, 2023</a:t>
            </a:r>
            <a:r>
              <a:rPr lang="en-US" sz="1400" u="sng" kern="0" dirty="0">
                <a:solidFill>
                  <a:srgbClr val="C00000"/>
                </a:solidFill>
                <a:latin typeface="Arial" panose="020B0604020202020204" pitchFamily="34" charset="0"/>
                <a:cs typeface="Arial" panose="020B0604020202020204" pitchFamily="34" charset="0"/>
                <a:sym typeface="Arial"/>
              </a:rPr>
              <a:t>)</a:t>
            </a:r>
            <a:endParaRPr kumimoji="0" lang="en-US" sz="1400" i="0" u="sng"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a:p>
            <a:pPr marL="285750" marR="0" lvl="0" indent="-285750" defTabSz="914400" rtl="0" eaLnBrk="1" fontAlgn="auto" latinLnBrk="0" hangingPunct="1">
              <a:lnSpc>
                <a:spcPct val="150000"/>
              </a:lnSpc>
              <a:spcAft>
                <a:spcPts val="300"/>
              </a:spcAft>
              <a:buClr>
                <a:srgbClr val="000000"/>
              </a:buClr>
              <a:buSzTx/>
              <a:buFont typeface="Wingdings" panose="05000000000000000000" pitchFamily="2" charset="2"/>
              <a:buChar char="v"/>
              <a:tabLst/>
              <a:defRPr/>
            </a:pPr>
            <a:r>
              <a:rPr kumimoji="0" lang="en-US" sz="1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rPr>
              <a:t>10 Thin Gap MPGD prototypes tested </a:t>
            </a:r>
          </a:p>
          <a:p>
            <a:pPr lvl="1" indent="-182880">
              <a:lnSpc>
                <a:spcPct val="150000"/>
              </a:lnSpc>
              <a:spcAft>
                <a:spcPts val="300"/>
              </a:spcAft>
              <a:buClr>
                <a:srgbClr val="000000"/>
              </a:buClr>
              <a:buFont typeface="Wingdings" panose="05000000000000000000" pitchFamily="2" charset="2"/>
              <a:buChar char="§"/>
              <a:defRPr/>
            </a:pPr>
            <a:r>
              <a:rPr lang="en-US" sz="1400" kern="0" dirty="0">
                <a:solidFill>
                  <a:srgbClr val="000000"/>
                </a:solidFill>
                <a:latin typeface="Arial" panose="020B0604020202020204" pitchFamily="34" charset="0"/>
                <a:cs typeface="Arial" panose="020B0604020202020204" pitchFamily="34" charset="0"/>
                <a:sym typeface="Wingdings" panose="05000000000000000000" pitchFamily="2" charset="2"/>
              </a:rPr>
              <a:t>All three technologies: µRWELL, Micromegas, GEMs</a:t>
            </a:r>
          </a:p>
          <a:p>
            <a:pPr lvl="1" indent="-182880">
              <a:lnSpc>
                <a:spcPct val="150000"/>
              </a:lnSpc>
              <a:spcAft>
                <a:spcPts val="300"/>
              </a:spcAft>
              <a:buClr>
                <a:srgbClr val="000000"/>
              </a:buClr>
              <a:buFont typeface="Wingdings" panose="05000000000000000000" pitchFamily="2" charset="2"/>
              <a:buChar char="§"/>
              <a:defRPr/>
            </a:pPr>
            <a:r>
              <a:rPr lang="en-US" sz="1400" kern="0" dirty="0">
                <a:solidFill>
                  <a:srgbClr val="000000"/>
                </a:solidFill>
                <a:latin typeface="Arial" panose="020B0604020202020204" pitchFamily="34" charset="0"/>
                <a:cs typeface="Arial" panose="020B0604020202020204" pitchFamily="34" charset="0"/>
                <a:sym typeface="Wingdings" panose="05000000000000000000" pitchFamily="2" charset="2"/>
              </a:rPr>
              <a:t>Single amplification vs. hybrid amplification</a:t>
            </a:r>
          </a:p>
          <a:p>
            <a:pPr lvl="1" indent="-182880">
              <a:lnSpc>
                <a:spcPct val="150000"/>
              </a:lnSpc>
              <a:spcAft>
                <a:spcPts val="300"/>
              </a:spcAft>
              <a:buClr>
                <a:srgbClr val="000000"/>
              </a:buClr>
              <a:buFont typeface="Wingdings" panose="05000000000000000000" pitchFamily="2" charset="2"/>
              <a:buChar char="§"/>
              <a:defRPr/>
            </a:pPr>
            <a:r>
              <a:rPr lang="en-US" sz="1400" kern="0" dirty="0">
                <a:solidFill>
                  <a:srgbClr val="000000"/>
                </a:solidFill>
                <a:latin typeface="Arial" panose="020B0604020202020204" pitchFamily="34" charset="0"/>
                <a:cs typeface="Arial" panose="020B0604020202020204" pitchFamily="34" charset="0"/>
                <a:sym typeface="Wingdings" panose="05000000000000000000" pitchFamily="2" charset="2"/>
              </a:rPr>
              <a:t>Capacitive-sharing R/O vs. zigzag structures</a:t>
            </a:r>
          </a:p>
          <a:p>
            <a:pPr lvl="0">
              <a:lnSpc>
                <a:spcPct val="150000"/>
              </a:lnSpc>
              <a:spcAft>
                <a:spcPts val="300"/>
              </a:spcAft>
              <a:buClr>
                <a:srgbClr val="000000"/>
              </a:buClr>
              <a:defRPr/>
            </a:pPr>
            <a:r>
              <a:rPr lang="en-US" sz="1400" u="sng" kern="0" dirty="0">
                <a:latin typeface="Arial" panose="020B0604020202020204" pitchFamily="34" charset="0"/>
                <a:cs typeface="Arial" panose="020B0604020202020204" pitchFamily="34" charset="0"/>
                <a:sym typeface="Wingdings" panose="05000000000000000000" pitchFamily="2" charset="2"/>
              </a:rPr>
              <a:t>CERN beam test</a:t>
            </a:r>
            <a:r>
              <a:rPr lang="en-US" sz="1400" kern="0" dirty="0">
                <a:latin typeface="Arial" panose="020B0604020202020204" pitchFamily="34" charset="0"/>
                <a:cs typeface="Arial" panose="020B0604020202020204" pitchFamily="34" charset="0"/>
                <a:sym typeface="Wingdings" panose="05000000000000000000" pitchFamily="2" charset="2"/>
              </a:rPr>
              <a:t>  </a:t>
            </a:r>
            <a:r>
              <a:rPr lang="en-US" sz="1400" kern="0" dirty="0">
                <a:solidFill>
                  <a:srgbClr val="C00000"/>
                </a:solidFill>
                <a:latin typeface="Arial" panose="020B0604020202020204" pitchFamily="34" charset="0"/>
                <a:cs typeface="Arial" panose="020B0604020202020204" pitchFamily="34" charset="0"/>
                <a:sym typeface="Wingdings" panose="05000000000000000000" pitchFamily="2" charset="2"/>
              </a:rPr>
              <a:t>(August 30  – September 06, 2023)</a:t>
            </a:r>
          </a:p>
          <a:p>
            <a:pPr marL="102870" indent="-285750">
              <a:lnSpc>
                <a:spcPct val="150000"/>
              </a:lnSpc>
              <a:spcAft>
                <a:spcPts val="300"/>
              </a:spcAft>
              <a:buClr>
                <a:srgbClr val="000000"/>
              </a:buClr>
              <a:buFont typeface="Wingdings" panose="05000000000000000000" pitchFamily="2" charset="2"/>
              <a:buChar char="v"/>
              <a:defRPr/>
            </a:pPr>
            <a:r>
              <a:rPr lang="en-US" sz="1400" kern="0" dirty="0">
                <a:solidFill>
                  <a:srgbClr val="000000"/>
                </a:solidFill>
                <a:latin typeface="Arial" panose="020B0604020202020204" pitchFamily="34" charset="0"/>
                <a:cs typeface="Arial" panose="020B0604020202020204" pitchFamily="34" charset="0"/>
                <a:sym typeface="Wingdings" panose="05000000000000000000" pitchFamily="2" charset="2"/>
              </a:rPr>
              <a:t>Test in B field at CERN for  E × B measurement :</a:t>
            </a:r>
          </a:p>
          <a:p>
            <a:pPr marL="102870" indent="-285750">
              <a:lnSpc>
                <a:spcPct val="150000"/>
              </a:lnSpc>
              <a:spcAft>
                <a:spcPts val="300"/>
              </a:spcAft>
              <a:buClr>
                <a:srgbClr val="000000"/>
              </a:buClr>
              <a:buFont typeface="Wingdings" panose="05000000000000000000" pitchFamily="2" charset="2"/>
              <a:buChar char="v"/>
              <a:defRPr/>
            </a:pPr>
            <a:r>
              <a:rPr lang="en-US" sz="1400" kern="0" dirty="0">
                <a:solidFill>
                  <a:srgbClr val="000000"/>
                </a:solidFill>
                <a:latin typeface="Arial" panose="020B0604020202020204" pitchFamily="34" charset="0"/>
                <a:cs typeface="Arial" panose="020B0604020202020204" pitchFamily="34" charset="0"/>
                <a:sym typeface="Wingdings" panose="05000000000000000000" pitchFamily="2" charset="2"/>
              </a:rPr>
              <a:t>B-Field up to 1.5 T</a:t>
            </a:r>
          </a:p>
        </p:txBody>
      </p:sp>
      <p:sp>
        <p:nvSpPr>
          <p:cNvPr id="64" name="TextBox 63">
            <a:extLst>
              <a:ext uri="{FF2B5EF4-FFF2-40B4-BE49-F238E27FC236}">
                <a16:creationId xmlns:a16="http://schemas.microsoft.com/office/drawing/2014/main" id="{95EDF6DE-8F56-45B2-B124-0E65BBE222EA}"/>
              </a:ext>
            </a:extLst>
          </p:cNvPr>
          <p:cNvSpPr txBox="1"/>
          <p:nvPr/>
        </p:nvSpPr>
        <p:spPr>
          <a:xfrm>
            <a:off x="8268929" y="4882075"/>
            <a:ext cx="3876021" cy="1720151"/>
          </a:xfrm>
          <a:prstGeom prst="rect">
            <a:avLst/>
          </a:prstGeom>
          <a:solidFill>
            <a:srgbClr val="00FFFF"/>
          </a:solidFill>
        </p:spPr>
        <p:txBody>
          <a:bodyPr wrap="square" rtlCol="0">
            <a:spAutoFit/>
          </a:bodyPr>
          <a:lstStyle/>
          <a:p>
            <a:pPr>
              <a:lnSpc>
                <a:spcPct val="150000"/>
              </a:lnSpc>
            </a:pPr>
            <a:r>
              <a:rPr lang="en-US" sz="1200" u="sng" dirty="0">
                <a:solidFill>
                  <a:srgbClr val="C00000"/>
                </a:solidFill>
                <a:latin typeface="Arial" panose="020B0604020202020204" pitchFamily="34" charset="0"/>
                <a:cs typeface="Arial" panose="020B0604020202020204" pitchFamily="34" charset="0"/>
              </a:rPr>
              <a:t>Test beam team:</a:t>
            </a:r>
          </a:p>
          <a:p>
            <a:pPr marL="285750" indent="-285750">
              <a:lnSpc>
                <a:spcPct val="150000"/>
              </a:lnSpc>
              <a:buFont typeface="Wingdings" panose="05000000000000000000" pitchFamily="2" charset="2"/>
              <a:buChar char="Ø"/>
            </a:pPr>
            <a:r>
              <a:rPr lang="en-US" sz="1200" dirty="0">
                <a:latin typeface="Arial" panose="020B0604020202020204" pitchFamily="34" charset="0"/>
                <a:cs typeface="Arial" panose="020B0604020202020204" pitchFamily="34" charset="0"/>
              </a:rPr>
              <a:t>Jefferson Lab: Kondo Gnanvo, Seung Joon Lee</a:t>
            </a:r>
          </a:p>
          <a:p>
            <a:pPr marL="285750" indent="-285750">
              <a:lnSpc>
                <a:spcPct val="150000"/>
              </a:lnSpc>
              <a:buFont typeface="Wingdings" panose="05000000000000000000" pitchFamily="2" charset="2"/>
              <a:buChar char="Ø"/>
            </a:pPr>
            <a:r>
              <a:rPr lang="en-US" sz="1200" dirty="0">
                <a:latin typeface="Arial" panose="020B0604020202020204" pitchFamily="34" charset="0"/>
                <a:cs typeface="Arial" panose="020B0604020202020204" pitchFamily="34" charset="0"/>
              </a:rPr>
              <a:t>Temple U: Jae Nam</a:t>
            </a:r>
          </a:p>
          <a:p>
            <a:pPr marL="285750" indent="-285750">
              <a:lnSpc>
                <a:spcPct val="150000"/>
              </a:lnSpc>
              <a:buFont typeface="Wingdings" panose="05000000000000000000" pitchFamily="2" charset="2"/>
              <a:buChar char="Ø"/>
            </a:pPr>
            <a:r>
              <a:rPr lang="en-US" sz="1200" dirty="0">
                <a:latin typeface="Arial" panose="020B0604020202020204" pitchFamily="34" charset="0"/>
                <a:cs typeface="Arial" panose="020B0604020202020204" pitchFamily="34" charset="0"/>
              </a:rPr>
              <a:t>Vanderbilt U: Sourav Tarafdar</a:t>
            </a:r>
          </a:p>
          <a:p>
            <a:pPr marL="285750" indent="-285750">
              <a:lnSpc>
                <a:spcPct val="150000"/>
              </a:lnSpc>
              <a:buFont typeface="Wingdings" panose="05000000000000000000" pitchFamily="2" charset="2"/>
              <a:buChar char="Ø"/>
            </a:pPr>
            <a:r>
              <a:rPr lang="en-US" sz="1200" dirty="0">
                <a:latin typeface="Arial" panose="020B0604020202020204" pitchFamily="34" charset="0"/>
                <a:cs typeface="Arial" panose="020B0604020202020204" pitchFamily="34" charset="0"/>
              </a:rPr>
              <a:t>UVa: Huong Nguyen, Minh Dao, Xinzhan Bai</a:t>
            </a:r>
          </a:p>
          <a:p>
            <a:pPr marL="285750" indent="-285750">
              <a:lnSpc>
                <a:spcPct val="150000"/>
              </a:lnSpc>
              <a:buFont typeface="Wingdings" panose="05000000000000000000" pitchFamily="2" charset="2"/>
              <a:buChar char="Ø"/>
            </a:pPr>
            <a:r>
              <a:rPr lang="en-US" sz="1200" dirty="0">
                <a:latin typeface="Arial" panose="020B0604020202020204" pitchFamily="34" charset="0"/>
                <a:cs typeface="Arial" panose="020B0604020202020204" pitchFamily="34" charset="0"/>
              </a:rPr>
              <a:t>Yale U: Nikolai Smirnov</a:t>
            </a:r>
          </a:p>
        </p:txBody>
      </p:sp>
      <p:sp>
        <p:nvSpPr>
          <p:cNvPr id="65" name="Rectangle 64">
            <a:extLst>
              <a:ext uri="{FF2B5EF4-FFF2-40B4-BE49-F238E27FC236}">
                <a16:creationId xmlns:a16="http://schemas.microsoft.com/office/drawing/2014/main" id="{746F9A48-6ADA-4F45-8442-7EFA4B6C39CD}"/>
              </a:ext>
            </a:extLst>
          </p:cNvPr>
          <p:cNvSpPr/>
          <p:nvPr/>
        </p:nvSpPr>
        <p:spPr>
          <a:xfrm>
            <a:off x="47049" y="2955476"/>
            <a:ext cx="5669280" cy="523220"/>
          </a:xfrm>
          <a:prstGeom prst="rect">
            <a:avLst/>
          </a:prstGeom>
        </p:spPr>
        <p:txBody>
          <a:bodyPr wrap="square">
            <a:spAutoFit/>
          </a:bodyPr>
          <a:lstStyle/>
          <a:p>
            <a:r>
              <a:rPr lang="fr-FR" sz="1400" dirty="0">
                <a:hlinkClick r:id="rId5"/>
              </a:rPr>
              <a:t>https://www.jlab.org/sites/default/files/eic_rd_prgm/files/2022_Proposals/20220725_eRD_tgMPGD_Proposal_final_EICGENRandD2022_23.pdf</a:t>
            </a:r>
            <a:r>
              <a:rPr lang="fr-FR" sz="1400" dirty="0"/>
              <a:t> </a:t>
            </a:r>
          </a:p>
        </p:txBody>
      </p:sp>
    </p:spTree>
    <p:extLst>
      <p:ext uri="{BB962C8B-B14F-4D97-AF65-F5344CB8AC3E}">
        <p14:creationId xmlns:p14="http://schemas.microsoft.com/office/powerpoint/2010/main" val="2776290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b="1" dirty="0">
                <a:solidFill>
                  <a:srgbClr val="0070C0"/>
                </a:solidFill>
                <a:latin typeface="Times New Roman" panose="02020603050405020304" pitchFamily="18" charset="0"/>
                <a:ea typeface="Arial"/>
                <a:cs typeface="Times New Roman" panose="02020603050405020304" pitchFamily="18" charset="0"/>
                <a:sym typeface="Arial"/>
              </a:rPr>
              <a:t>R&amp;D needs for ePIC µRWELL trackers </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7" name="Rectangle 6">
            <a:extLst>
              <a:ext uri="{FF2B5EF4-FFF2-40B4-BE49-F238E27FC236}">
                <a16:creationId xmlns:a16="http://schemas.microsoft.com/office/drawing/2014/main" id="{719376D8-FD25-48C0-840F-7FC0E5EDBBC1}"/>
              </a:ext>
            </a:extLst>
          </p:cNvPr>
          <p:cNvSpPr/>
          <p:nvPr/>
        </p:nvSpPr>
        <p:spPr>
          <a:xfrm>
            <a:off x="3672840" y="820750"/>
            <a:ext cx="4846320" cy="338554"/>
          </a:xfrm>
          <a:prstGeom prst="rect">
            <a:avLst/>
          </a:prstGeom>
          <a:solidFill>
            <a:srgbClr val="FFFF00">
              <a:alpha val="32000"/>
            </a:srgbClr>
          </a:solidFill>
        </p:spPr>
        <p:txBody>
          <a:bodyPr wrap="square" lIns="0" rIns="0">
            <a:spAutoFit/>
          </a:bodyPr>
          <a:lstStyle/>
          <a:p>
            <a:pPr algn="ct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Any issue with the foreseen ASIC FEE SALSA? </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NO</a:t>
            </a:r>
            <a:endPar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7264A37-02EB-4CF7-AF84-0933D5318058}"/>
              </a:ext>
            </a:extLst>
          </p:cNvPr>
          <p:cNvSpPr/>
          <p:nvPr/>
        </p:nvSpPr>
        <p:spPr>
          <a:xfrm>
            <a:off x="0" y="1178972"/>
            <a:ext cx="12202159" cy="5157181"/>
          </a:xfrm>
          <a:prstGeom prst="rect">
            <a:avLst/>
          </a:prstGeom>
        </p:spPr>
        <p:txBody>
          <a:bodyPr wrap="square">
            <a:spAutoFit/>
          </a:bodyPr>
          <a:lstStyle/>
          <a:p>
            <a:pPr marL="548640" indent="-548640">
              <a:lnSpc>
                <a:spcPct val="150000"/>
              </a:lnSpc>
              <a:buFont typeface="Wingdings" panose="05000000000000000000" pitchFamily="2" charset="2"/>
              <a:buChar char="v"/>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SALSA electronics will be used for both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CyMBaL</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and all ePIC µRWELL Trackers</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The readout electronics is being developed jointly by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Saclay</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and San Paolo groups</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Don’t anticipate any significant difference in the implementation system used by all ePIC MPGD trackers</a:t>
            </a:r>
          </a:p>
          <a:p>
            <a:pPr marL="1188720" lvl="3"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Details like numbers of chips / FEB or needs for long micro-coax flat cables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etc</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 will be decided based on specific needs and constraints of each sub tracker system i.e. Outer barrel will likely used long micro-coax flat cables,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CyMBaL</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likely not </a:t>
            </a:r>
          </a:p>
          <a:p>
            <a:pPr marL="365760" indent="-365760">
              <a:lnSpc>
                <a:spcPct val="150000"/>
              </a:lnSpc>
              <a:spcBef>
                <a:spcPts val="1200"/>
              </a:spcBef>
              <a:buFont typeface="Wingdings" panose="05000000000000000000" pitchFamily="2" charset="2"/>
              <a:buChar char="v"/>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We had a very productive meeting with DAQ colleagues on Friday 11</a:t>
            </a:r>
            <a:r>
              <a:rPr lang="en-US" sz="1600" b="1" baseline="30000" dirty="0">
                <a:latin typeface="Times New Roman" panose="02020603050405020304" pitchFamily="18" charset="0"/>
                <a:ea typeface="Times New Roman" panose="02020603050405020304" pitchFamily="18" charset="0"/>
                <a:cs typeface="Times New Roman" panose="02020603050405020304" pitchFamily="18" charset="0"/>
              </a:rPr>
              <a:t>th</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to discuss ePIC MPGD readout and DAQs</a:t>
            </a: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Indico link: </a:t>
            </a:r>
            <a:r>
              <a:rPr lang="en-US" sz="1600" dirty="0">
                <a:latin typeface="Times New Roman" panose="02020603050405020304" pitchFamily="18" charset="0"/>
                <a:ea typeface="Calibri" panose="020F0502020204030204" pitchFamily="34" charset="0"/>
                <a:cs typeface="Times New Roman" panose="02020603050405020304" pitchFamily="18" charset="0"/>
                <a:hlinkClick r:id="rId3"/>
              </a:rPr>
              <a:t>https://indico.bnl.gov/event/20280/</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Also see Marco talk on SALSA for MPGDs</a:t>
            </a: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We don’t see any issue on this area</a:t>
            </a:r>
          </a:p>
          <a:p>
            <a:pPr marL="365760" indent="-365760">
              <a:lnSpc>
                <a:spcPct val="150000"/>
              </a:lnSpc>
              <a:spcBef>
                <a:spcPts val="1200"/>
              </a:spcBef>
              <a:buFont typeface="Wingdings" panose="05000000000000000000" pitchFamily="2" charset="2"/>
              <a:buChar char="v"/>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Need to clarify the space availability for ePIC MPGD trackers cables and services in the forward backward of the detector</a:t>
            </a: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Looks like very tight space that will make it difficult to integrate all the cables and FEB boards </a:t>
            </a: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First naïve assumption on next slides assume FEB board  </a:t>
            </a:r>
            <a:r>
              <a:rPr lang="en-US" sz="1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red boxes are place holders for that </a:t>
            </a:r>
          </a:p>
          <a:p>
            <a:pPr marL="731520" lvl="1" indent="-365760">
              <a:lnSpc>
                <a:spcPct val="150000"/>
              </a:lnSpc>
              <a:buFont typeface="Wingdings" panose="05000000000000000000"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If not, we </a:t>
            </a:r>
            <a:r>
              <a:rPr lang="en-US" sz="1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wll</a:t>
            </a:r>
            <a:r>
              <a:rPr lang="en-US" sz="1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have to rethink a number of assumption in term of volume and material thickness to have FEB on the back of the chambers</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280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dirty="0">
                <a:solidFill>
                  <a:srgbClr val="0070C0"/>
                </a:solidFill>
                <a:latin typeface="Times New Roman" panose="02020603050405020304" pitchFamily="18" charset="0"/>
                <a:ea typeface="Arial"/>
                <a:cs typeface="Times New Roman" panose="02020603050405020304" pitchFamily="18" charset="0"/>
                <a:sym typeface="Arial"/>
              </a:rPr>
              <a:t>Overview of MPGD Trackers in ePIC</a:t>
            </a:r>
            <a:endParaRPr lang="en-US" sz="24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pic>
        <p:nvPicPr>
          <p:cNvPr id="6" name="Picture 5" descr="A diagram of a structure&#10;&#10;Description automatically generated">
            <a:extLst>
              <a:ext uri="{FF2B5EF4-FFF2-40B4-BE49-F238E27FC236}">
                <a16:creationId xmlns:a16="http://schemas.microsoft.com/office/drawing/2014/main" id="{BC86C40B-8B66-4F90-8135-F0BB423979E4}"/>
              </a:ext>
            </a:extLst>
          </p:cNvPr>
          <p:cNvPicPr>
            <a:picLocks noChangeAspect="1"/>
          </p:cNvPicPr>
          <p:nvPr/>
        </p:nvPicPr>
        <p:blipFill>
          <a:blip r:embed="rId3"/>
          <a:stretch>
            <a:fillRect/>
          </a:stretch>
        </p:blipFill>
        <p:spPr>
          <a:xfrm>
            <a:off x="1278312" y="1310659"/>
            <a:ext cx="9310255" cy="4604343"/>
          </a:xfrm>
          <a:prstGeom prst="rect">
            <a:avLst/>
          </a:prstGeom>
          <a:ln>
            <a:solidFill>
              <a:srgbClr val="FFFF00"/>
            </a:solidFill>
          </a:ln>
        </p:spPr>
      </p:pic>
      <p:sp>
        <p:nvSpPr>
          <p:cNvPr id="26" name="Rounded Rectangle 6">
            <a:extLst>
              <a:ext uri="{FF2B5EF4-FFF2-40B4-BE49-F238E27FC236}">
                <a16:creationId xmlns:a16="http://schemas.microsoft.com/office/drawing/2014/main" id="{69487F18-934D-40FB-982A-BC22C46496FA}"/>
              </a:ext>
            </a:extLst>
          </p:cNvPr>
          <p:cNvSpPr/>
          <p:nvPr/>
        </p:nvSpPr>
        <p:spPr>
          <a:xfrm>
            <a:off x="4634279" y="884685"/>
            <a:ext cx="2915924" cy="295186"/>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Barrel Outer </a:t>
            </a:r>
            <a:r>
              <a:rPr lang="en-US" dirty="0">
                <a:solidFill>
                  <a:srgbClr val="FF0000"/>
                </a:solidFill>
                <a:latin typeface="Times New Roman" panose="02020603050405020304" pitchFamily="18" charset="0"/>
                <a:cs typeface="Times New Roman" panose="02020603050405020304" pitchFamily="18" charset="0"/>
              </a:rPr>
              <a:t>µRWELL</a:t>
            </a:r>
            <a:r>
              <a:rPr lang="en-US" dirty="0">
                <a:solidFill>
                  <a:schemeClr val="tx1"/>
                </a:solidFill>
                <a:latin typeface="Times New Roman" panose="02020603050405020304" pitchFamily="18" charset="0"/>
                <a:cs typeface="Times New Roman" panose="02020603050405020304" pitchFamily="18" charset="0"/>
              </a:rPr>
              <a:t> Layer</a:t>
            </a:r>
          </a:p>
        </p:txBody>
      </p:sp>
      <p:sp>
        <p:nvSpPr>
          <p:cNvPr id="27" name="Rounded Rectangle 11">
            <a:extLst>
              <a:ext uri="{FF2B5EF4-FFF2-40B4-BE49-F238E27FC236}">
                <a16:creationId xmlns:a16="http://schemas.microsoft.com/office/drawing/2014/main" id="{F148F673-6B50-4129-A5E2-6AEA2062398F}"/>
              </a:ext>
            </a:extLst>
          </p:cNvPr>
          <p:cNvSpPr/>
          <p:nvPr/>
        </p:nvSpPr>
        <p:spPr>
          <a:xfrm>
            <a:off x="4437335" y="6155756"/>
            <a:ext cx="4657504" cy="365125"/>
          </a:xfrm>
          <a:prstGeom prst="roundRect">
            <a:avLst/>
          </a:prstGeom>
          <a:noFill/>
          <a:ln w="254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Inner </a:t>
            </a:r>
            <a:r>
              <a:rPr lang="en-US" dirty="0" err="1">
                <a:solidFill>
                  <a:schemeClr val="tx1"/>
                </a:solidFill>
                <a:latin typeface="Times New Roman" panose="02020603050405020304" pitchFamily="18" charset="0"/>
                <a:cs typeface="Times New Roman" panose="02020603050405020304" pitchFamily="18" charset="0"/>
              </a:rPr>
              <a:t>Cyl</a:t>
            </a:r>
            <a:r>
              <a:rPr lang="en-US" dirty="0">
                <a:solidFill>
                  <a:schemeClr val="tx1"/>
                </a:solidFill>
                <a:latin typeface="Times New Roman" panose="02020603050405020304" pitchFamily="18" charset="0"/>
                <a:cs typeface="Times New Roman" panose="02020603050405020304" pitchFamily="18" charset="0"/>
              </a:rPr>
              <a:t> Micromegas Barrel Layer </a:t>
            </a:r>
            <a:r>
              <a:rPr lang="en-US" dirty="0" err="1">
                <a:solidFill>
                  <a:schemeClr val="tx1"/>
                </a:solidFill>
                <a:latin typeface="Times New Roman" panose="02020603050405020304" pitchFamily="18" charset="0"/>
                <a:cs typeface="Times New Roman" panose="02020603050405020304" pitchFamily="18" charset="0"/>
              </a:rPr>
              <a:t>CyMBaL</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14">
            <a:extLst>
              <a:ext uri="{FF2B5EF4-FFF2-40B4-BE49-F238E27FC236}">
                <a16:creationId xmlns:a16="http://schemas.microsoft.com/office/drawing/2014/main" id="{97600DFD-E89F-4E26-AEE0-853A213ABD21}"/>
              </a:ext>
            </a:extLst>
          </p:cNvPr>
          <p:cNvSpPr/>
          <p:nvPr/>
        </p:nvSpPr>
        <p:spPr>
          <a:xfrm rot="5400000">
            <a:off x="-666848" y="2898769"/>
            <a:ext cx="2830667" cy="454755"/>
          </a:xfrm>
          <a:prstGeom prst="round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Backward </a:t>
            </a:r>
            <a:r>
              <a:rPr lang="en-US" dirty="0">
                <a:solidFill>
                  <a:srgbClr val="FF0000"/>
                </a:solidFill>
                <a:latin typeface="Times New Roman" panose="02020603050405020304" pitchFamily="18" charset="0"/>
                <a:cs typeface="Times New Roman" panose="02020603050405020304" pitchFamily="18" charset="0"/>
              </a:rPr>
              <a:t>µRWELL</a:t>
            </a:r>
            <a:r>
              <a:rPr lang="en-US" dirty="0">
                <a:solidFill>
                  <a:schemeClr val="tx1"/>
                </a:solidFill>
                <a:latin typeface="Times New Roman" panose="02020603050405020304" pitchFamily="18" charset="0"/>
                <a:cs typeface="Times New Roman" panose="02020603050405020304" pitchFamily="18" charset="0"/>
              </a:rPr>
              <a:t> Disks</a:t>
            </a:r>
          </a:p>
        </p:txBody>
      </p:sp>
      <p:cxnSp>
        <p:nvCxnSpPr>
          <p:cNvPr id="30" name="Straight Arrow Connector 29">
            <a:extLst>
              <a:ext uri="{FF2B5EF4-FFF2-40B4-BE49-F238E27FC236}">
                <a16:creationId xmlns:a16="http://schemas.microsoft.com/office/drawing/2014/main" id="{83D530A8-D82A-410C-A1F4-7BFA61EDD9E0}"/>
              </a:ext>
            </a:extLst>
          </p:cNvPr>
          <p:cNvCxnSpPr>
            <a:cxnSpLocks/>
            <a:stCxn id="29" idx="0"/>
          </p:cNvCxnSpPr>
          <p:nvPr/>
        </p:nvCxnSpPr>
        <p:spPr>
          <a:xfrm>
            <a:off x="975863" y="3126147"/>
            <a:ext cx="1472696" cy="306448"/>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97787AC-B802-4A63-BE9C-CF7BAAEA2189}"/>
              </a:ext>
            </a:extLst>
          </p:cNvPr>
          <p:cNvCxnSpPr>
            <a:cxnSpLocks/>
            <a:stCxn id="29" idx="0"/>
          </p:cNvCxnSpPr>
          <p:nvPr/>
        </p:nvCxnSpPr>
        <p:spPr>
          <a:xfrm>
            <a:off x="975863" y="3126147"/>
            <a:ext cx="1076456" cy="486684"/>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28B5758-67E5-40FF-9875-B195C5B1F5C3}"/>
              </a:ext>
            </a:extLst>
          </p:cNvPr>
          <p:cNvCxnSpPr>
            <a:cxnSpLocks/>
            <a:stCxn id="26" idx="2"/>
          </p:cNvCxnSpPr>
          <p:nvPr/>
        </p:nvCxnSpPr>
        <p:spPr>
          <a:xfrm flipH="1">
            <a:off x="5510321" y="1179871"/>
            <a:ext cx="581920" cy="6054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ADB1760-E157-42B9-A109-E895656A2AC9}"/>
              </a:ext>
            </a:extLst>
          </p:cNvPr>
          <p:cNvCxnSpPr>
            <a:cxnSpLocks/>
            <a:stCxn id="27" idx="0"/>
          </p:cNvCxnSpPr>
          <p:nvPr/>
        </p:nvCxnSpPr>
        <p:spPr>
          <a:xfrm flipH="1" flipV="1">
            <a:off x="6096001" y="5059680"/>
            <a:ext cx="670086" cy="10960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14">
            <a:extLst>
              <a:ext uri="{FF2B5EF4-FFF2-40B4-BE49-F238E27FC236}">
                <a16:creationId xmlns:a16="http://schemas.microsoft.com/office/drawing/2014/main" id="{2289558D-4D5F-42B6-A9D5-FE35C848C6C9}"/>
              </a:ext>
            </a:extLst>
          </p:cNvPr>
          <p:cNvSpPr/>
          <p:nvPr/>
        </p:nvSpPr>
        <p:spPr>
          <a:xfrm rot="5400000">
            <a:off x="9673087" y="3164132"/>
            <a:ext cx="2851938" cy="416081"/>
          </a:xfrm>
          <a:prstGeom prst="round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Forward </a:t>
            </a:r>
            <a:r>
              <a:rPr lang="en-US" dirty="0">
                <a:solidFill>
                  <a:srgbClr val="FF0000"/>
                </a:solidFill>
                <a:latin typeface="Times New Roman" panose="02020603050405020304" pitchFamily="18" charset="0"/>
                <a:cs typeface="Times New Roman" panose="02020603050405020304" pitchFamily="18" charset="0"/>
              </a:rPr>
              <a:t>µRWELL</a:t>
            </a:r>
            <a:r>
              <a:rPr lang="en-US" dirty="0">
                <a:solidFill>
                  <a:schemeClr val="tx1"/>
                </a:solidFill>
                <a:latin typeface="Times New Roman" panose="02020603050405020304" pitchFamily="18" charset="0"/>
                <a:cs typeface="Times New Roman" panose="02020603050405020304" pitchFamily="18" charset="0"/>
              </a:rPr>
              <a:t> Disks</a:t>
            </a:r>
          </a:p>
        </p:txBody>
      </p:sp>
      <p:cxnSp>
        <p:nvCxnSpPr>
          <p:cNvPr id="53" name="Straight Arrow Connector 52">
            <a:extLst>
              <a:ext uri="{FF2B5EF4-FFF2-40B4-BE49-F238E27FC236}">
                <a16:creationId xmlns:a16="http://schemas.microsoft.com/office/drawing/2014/main" id="{4B8CF142-EAE1-4848-AB58-DE66D4BB562D}"/>
              </a:ext>
            </a:extLst>
          </p:cNvPr>
          <p:cNvCxnSpPr>
            <a:cxnSpLocks/>
            <a:stCxn id="52" idx="2"/>
          </p:cNvCxnSpPr>
          <p:nvPr/>
        </p:nvCxnSpPr>
        <p:spPr>
          <a:xfrm flipH="1" flipV="1">
            <a:off x="9509760" y="2743201"/>
            <a:ext cx="1381256" cy="62897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2A45322-993B-4EBD-9EAE-048CA569A741}"/>
              </a:ext>
            </a:extLst>
          </p:cNvPr>
          <p:cNvCxnSpPr>
            <a:cxnSpLocks/>
            <a:stCxn id="52" idx="2"/>
          </p:cNvCxnSpPr>
          <p:nvPr/>
        </p:nvCxnSpPr>
        <p:spPr>
          <a:xfrm flipH="1" flipV="1">
            <a:off x="9906000" y="3307831"/>
            <a:ext cx="985016" cy="6434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0E35EEA-B34E-4AE6-BF58-554B062F5422}"/>
              </a:ext>
            </a:extLst>
          </p:cNvPr>
          <p:cNvCxnSpPr>
            <a:cxnSpLocks/>
            <a:stCxn id="27" idx="0"/>
          </p:cNvCxnSpPr>
          <p:nvPr/>
        </p:nvCxnSpPr>
        <p:spPr>
          <a:xfrm flipV="1">
            <a:off x="6766087" y="5059680"/>
            <a:ext cx="784116" cy="10960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3C715F8-C944-4F29-B80E-F7FDC20F4D22}"/>
              </a:ext>
            </a:extLst>
          </p:cNvPr>
          <p:cNvCxnSpPr>
            <a:cxnSpLocks/>
            <a:stCxn id="27" idx="0"/>
          </p:cNvCxnSpPr>
          <p:nvPr/>
        </p:nvCxnSpPr>
        <p:spPr>
          <a:xfrm flipH="1" flipV="1">
            <a:off x="3454401" y="5193838"/>
            <a:ext cx="3311686" cy="96191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968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b="1" dirty="0">
                <a:solidFill>
                  <a:srgbClr val="0070C0"/>
                </a:solidFill>
                <a:latin typeface="Times New Roman" panose="02020603050405020304" pitchFamily="18" charset="0"/>
                <a:ea typeface="Arial"/>
                <a:cs typeface="Times New Roman" panose="02020603050405020304" pitchFamily="18" charset="0"/>
                <a:sym typeface="Arial"/>
              </a:rPr>
              <a:t>Summary</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graphicFrame>
        <p:nvGraphicFramePr>
          <p:cNvPr id="3" name="Table 3">
            <a:extLst>
              <a:ext uri="{FF2B5EF4-FFF2-40B4-BE49-F238E27FC236}">
                <a16:creationId xmlns:a16="http://schemas.microsoft.com/office/drawing/2014/main" id="{20CEC11E-FB4C-4A25-890E-E77F1BDC6BD5}"/>
              </a:ext>
            </a:extLst>
          </p:cNvPr>
          <p:cNvGraphicFramePr>
            <a:graphicFrameLocks noGrp="1"/>
          </p:cNvGraphicFramePr>
          <p:nvPr>
            <p:extLst>
              <p:ext uri="{D42A27DB-BD31-4B8C-83A1-F6EECF244321}">
                <p14:modId xmlns:p14="http://schemas.microsoft.com/office/powerpoint/2010/main" val="3101399442"/>
              </p:ext>
            </p:extLst>
          </p:nvPr>
        </p:nvGraphicFramePr>
        <p:xfrm>
          <a:off x="132898" y="1012722"/>
          <a:ext cx="11926205" cy="4325410"/>
        </p:xfrm>
        <a:graphic>
          <a:graphicData uri="http://schemas.openxmlformats.org/drawingml/2006/table">
            <a:tbl>
              <a:tblPr firstRow="1" bandRow="1">
                <a:tableStyleId>{5C22544A-7EE6-4342-B048-85BDC9FD1C3A}</a:tableStyleId>
              </a:tblPr>
              <a:tblGrid>
                <a:gridCol w="2027240">
                  <a:extLst>
                    <a:ext uri="{9D8B030D-6E8A-4147-A177-3AD203B41FA5}">
                      <a16:colId xmlns:a16="http://schemas.microsoft.com/office/drawing/2014/main" val="3323769875"/>
                    </a:ext>
                  </a:extLst>
                </a:gridCol>
                <a:gridCol w="3472184">
                  <a:extLst>
                    <a:ext uri="{9D8B030D-6E8A-4147-A177-3AD203B41FA5}">
                      <a16:colId xmlns:a16="http://schemas.microsoft.com/office/drawing/2014/main" val="3053279799"/>
                    </a:ext>
                  </a:extLst>
                </a:gridCol>
                <a:gridCol w="3445229">
                  <a:extLst>
                    <a:ext uri="{9D8B030D-6E8A-4147-A177-3AD203B41FA5}">
                      <a16:colId xmlns:a16="http://schemas.microsoft.com/office/drawing/2014/main" val="2613570235"/>
                    </a:ext>
                  </a:extLst>
                </a:gridCol>
                <a:gridCol w="2981552">
                  <a:extLst>
                    <a:ext uri="{9D8B030D-6E8A-4147-A177-3AD203B41FA5}">
                      <a16:colId xmlns:a16="http://schemas.microsoft.com/office/drawing/2014/main" val="3005621595"/>
                    </a:ext>
                  </a:extLst>
                </a:gridCol>
              </a:tblGrid>
              <a:tr h="547462">
                <a:tc>
                  <a:txBody>
                    <a:bodyPr/>
                    <a:lstStyle/>
                    <a:p>
                      <a:endParaRPr lang="fr-FR" sz="1600" dirty="0">
                        <a:latin typeface="Times New Roman" panose="02020603050405020304" pitchFamily="18" charset="0"/>
                        <a:cs typeface="Times New Roman" panose="02020603050405020304" pitchFamily="18" charset="0"/>
                      </a:endParaRPr>
                    </a:p>
                  </a:txBody>
                  <a:tcPr/>
                </a:tc>
                <a:tc>
                  <a:txBody>
                    <a:bodyPr/>
                    <a:lstStyle/>
                    <a:p>
                      <a:r>
                        <a:rPr lang="en-US" sz="1600" dirty="0">
                          <a:latin typeface="Times New Roman" panose="02020603050405020304" pitchFamily="18" charset="0"/>
                          <a:cs typeface="Times New Roman" panose="02020603050405020304" pitchFamily="18" charset="0"/>
                        </a:rPr>
                        <a:t>Barrel Outer µRWELL Tracker</a:t>
                      </a:r>
                      <a:endParaRPr lang="fr-FR" sz="1600" dirty="0">
                        <a:latin typeface="Times New Roman" panose="02020603050405020304" pitchFamily="18" charset="0"/>
                        <a:cs typeface="Times New Roman" panose="02020603050405020304" pitchFamily="18" charset="0"/>
                      </a:endParaRPr>
                    </a:p>
                  </a:txBody>
                  <a:tcPr/>
                </a:tc>
                <a:tc>
                  <a:txBody>
                    <a:bodyPr/>
                    <a:lstStyle/>
                    <a:p>
                      <a:r>
                        <a:rPr lang="en-US" sz="1600" dirty="0">
                          <a:latin typeface="Times New Roman" panose="02020603050405020304" pitchFamily="18" charset="0"/>
                          <a:cs typeface="Times New Roman" panose="02020603050405020304" pitchFamily="18" charset="0"/>
                        </a:rPr>
                        <a:t>HE  µRWELL tracker</a:t>
                      </a:r>
                      <a:endParaRPr lang="fr-FR"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HE  µRWELL tracker</a:t>
                      </a:r>
                      <a:endParaRPr lang="fr-FR" sz="1600" dirty="0">
                        <a:latin typeface="Times New Roman" panose="02020603050405020304" pitchFamily="18" charset="0"/>
                        <a:cs typeface="Times New Roman" panose="02020603050405020304" pitchFamily="18" charset="0"/>
                      </a:endParaRPr>
                    </a:p>
                    <a:p>
                      <a:endParaRPr lang="fr-FR"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76691096"/>
                  </a:ext>
                </a:extLst>
              </a:tr>
              <a:tr h="547462">
                <a:tc>
                  <a:txBody>
                    <a:bodyPr/>
                    <a:lstStyle/>
                    <a:p>
                      <a:r>
                        <a:rPr lang="en-US" sz="1600" dirty="0">
                          <a:latin typeface="Times New Roman" panose="02020603050405020304" pitchFamily="18" charset="0"/>
                          <a:cs typeface="Times New Roman" panose="02020603050405020304" pitchFamily="18" charset="0"/>
                        </a:rPr>
                        <a:t>Technology</a:t>
                      </a:r>
                      <a:endParaRPr lang="fr-FR" sz="1600" dirty="0">
                        <a:latin typeface="Times New Roman" panose="02020603050405020304" pitchFamily="18" charset="0"/>
                        <a:cs typeface="Times New Roman" panose="02020603050405020304" pitchFamily="18" charset="0"/>
                      </a:endParaRPr>
                    </a:p>
                  </a:txBody>
                  <a:tcPr/>
                </a:tc>
                <a:tc>
                  <a:txBody>
                    <a:bodyPr/>
                    <a:lstStyle/>
                    <a:p>
                      <a:r>
                        <a:rPr lang="en-US" sz="1600" b="0" dirty="0">
                          <a:latin typeface="Times New Roman" panose="02020603050405020304" pitchFamily="18" charset="0"/>
                          <a:cs typeface="Times New Roman" panose="02020603050405020304" pitchFamily="18" charset="0"/>
                        </a:rPr>
                        <a:t>Double Thin Gap Hybrid µRWELL</a:t>
                      </a:r>
                      <a:endParaRPr lang="fr-FR" sz="16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Double Thin Gap Hybrid µRWELL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Double Thin Gap Hybrid µRWELL</a:t>
                      </a:r>
                    </a:p>
                  </a:txBody>
                  <a:tcPr/>
                </a:tc>
                <a:extLst>
                  <a:ext uri="{0D108BD9-81ED-4DB2-BD59-A6C34878D82A}">
                    <a16:rowId xmlns:a16="http://schemas.microsoft.com/office/drawing/2014/main" val="3386856319"/>
                  </a:ext>
                </a:extLst>
              </a:tr>
              <a:tr h="680378">
                <a:tc>
                  <a:txBody>
                    <a:bodyPr/>
                    <a:lstStyle/>
                    <a:p>
                      <a:r>
                        <a:rPr lang="en-US" sz="1600" dirty="0">
                          <a:latin typeface="Times New Roman" panose="02020603050405020304" pitchFamily="18" charset="0"/>
                          <a:cs typeface="Times New Roman" panose="02020603050405020304" pitchFamily="18" charset="0"/>
                        </a:rPr>
                        <a:t>2D R/O </a:t>
                      </a:r>
                      <a:endParaRPr lang="fr-FR" sz="1600" dirty="0">
                        <a:latin typeface="Times New Roman" panose="02020603050405020304" pitchFamily="18" charset="0"/>
                        <a:cs typeface="Times New Roman" panose="02020603050405020304" pitchFamily="18" charset="0"/>
                      </a:endParaRPr>
                    </a:p>
                  </a:txBody>
                  <a:tcPr/>
                </a:tc>
                <a:tc>
                  <a:txBody>
                    <a:bodyPr/>
                    <a:lstStyle/>
                    <a:p>
                      <a:r>
                        <a:rPr lang="en-US" sz="1600" b="0" dirty="0">
                          <a:latin typeface="Times New Roman" panose="02020603050405020304" pitchFamily="18" charset="0"/>
                          <a:cs typeface="Times New Roman" panose="02020603050405020304" pitchFamily="18" charset="0"/>
                        </a:rPr>
                        <a:t>2D Capacitive-sharing diagonal X-Y strips</a:t>
                      </a:r>
                      <a:endParaRPr lang="fr-FR" sz="16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2D Capacitive-sharing diagonal r-phi  or U-V strips</a:t>
                      </a:r>
                      <a:endParaRPr lang="fr-FR" sz="16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2D Capacitive-sharing diagonal R-PHI  or U-V strips</a:t>
                      </a:r>
                      <a:endParaRPr lang="fr-FR"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98584549"/>
                  </a:ext>
                </a:extLst>
              </a:tr>
              <a:tr h="628480">
                <a:tc>
                  <a:txBody>
                    <a:bodyPr/>
                    <a:lstStyle/>
                    <a:p>
                      <a:r>
                        <a:rPr lang="en-US" sz="1600" dirty="0">
                          <a:latin typeface="Times New Roman" panose="02020603050405020304" pitchFamily="18" charset="0"/>
                          <a:cs typeface="Times New Roman" panose="02020603050405020304" pitchFamily="18" charset="0"/>
                        </a:rPr>
                        <a:t>Spatial resolution</a:t>
                      </a:r>
                      <a:endParaRPr lang="fr-FR" sz="1600" dirty="0">
                        <a:latin typeface="Times New Roman" panose="02020603050405020304" pitchFamily="18" charset="0"/>
                        <a:cs typeface="Times New Roman" panose="02020603050405020304" pitchFamily="18" charset="0"/>
                      </a:endParaRPr>
                    </a:p>
                  </a:txBody>
                  <a:tcPr/>
                </a:tc>
                <a:tc>
                  <a:txBody>
                    <a:bodyPr/>
                    <a:lstStyle/>
                    <a:p>
                      <a:r>
                        <a:rPr lang="en-US" sz="1600" b="0" dirty="0">
                          <a:latin typeface="Times New Roman" panose="02020603050405020304" pitchFamily="18" charset="0"/>
                          <a:cs typeface="Times New Roman" panose="02020603050405020304" pitchFamily="18" charset="0"/>
                        </a:rPr>
                        <a:t>150 µm for 0 – 45</a:t>
                      </a:r>
                      <a:r>
                        <a:rPr lang="en-US" sz="1600" b="0" baseline="30000" dirty="0">
                          <a:latin typeface="Times New Roman" panose="02020603050405020304" pitchFamily="18" charset="0"/>
                          <a:cs typeface="Times New Roman" panose="02020603050405020304" pitchFamily="18" charset="0"/>
                        </a:rPr>
                        <a:t>o</a:t>
                      </a:r>
                      <a:r>
                        <a:rPr lang="en-US" sz="1600" b="0" dirty="0">
                          <a:latin typeface="Times New Roman" panose="02020603050405020304" pitchFamily="18" charset="0"/>
                          <a:cs typeface="Times New Roman" panose="02020603050405020304" pitchFamily="18" charset="0"/>
                        </a:rPr>
                        <a:t> tracks in 2T</a:t>
                      </a:r>
                      <a:endParaRPr lang="fr-FR" sz="16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150 µm for 0 – 45</a:t>
                      </a:r>
                      <a:r>
                        <a:rPr lang="en-US" sz="1600" b="0" baseline="30000" dirty="0">
                          <a:latin typeface="Times New Roman" panose="02020603050405020304" pitchFamily="18" charset="0"/>
                          <a:cs typeface="Times New Roman" panose="02020603050405020304" pitchFamily="18" charset="0"/>
                        </a:rPr>
                        <a:t>o</a:t>
                      </a:r>
                      <a:r>
                        <a:rPr lang="en-US" sz="1600" b="0" dirty="0">
                          <a:latin typeface="Times New Roman" panose="02020603050405020304" pitchFamily="18" charset="0"/>
                          <a:cs typeface="Times New Roman" panose="02020603050405020304" pitchFamily="18" charset="0"/>
                        </a:rPr>
                        <a:t> tracks in 2T</a:t>
                      </a:r>
                      <a:endParaRPr lang="fr-FR" sz="16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150 µm for 0 – 45</a:t>
                      </a:r>
                      <a:r>
                        <a:rPr lang="en-US" sz="1600" b="0" baseline="30000" dirty="0">
                          <a:latin typeface="Times New Roman" panose="02020603050405020304" pitchFamily="18" charset="0"/>
                          <a:cs typeface="Times New Roman" panose="02020603050405020304" pitchFamily="18" charset="0"/>
                        </a:rPr>
                        <a:t>o</a:t>
                      </a:r>
                      <a:r>
                        <a:rPr lang="en-US" sz="1600" b="0" dirty="0">
                          <a:latin typeface="Times New Roman" panose="02020603050405020304" pitchFamily="18" charset="0"/>
                          <a:cs typeface="Times New Roman" panose="02020603050405020304" pitchFamily="18" charset="0"/>
                        </a:rPr>
                        <a:t> tracks in 2T</a:t>
                      </a:r>
                      <a:endParaRPr lang="fr-FR"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57016372"/>
                  </a:ext>
                </a:extLst>
              </a:tr>
              <a:tr h="547462">
                <a:tc>
                  <a:txBody>
                    <a:bodyPr/>
                    <a:lstStyle/>
                    <a:p>
                      <a:r>
                        <a:rPr lang="en-US" sz="1600" dirty="0">
                          <a:latin typeface="Times New Roman" panose="02020603050405020304" pitchFamily="18" charset="0"/>
                          <a:cs typeface="Times New Roman" panose="02020603050405020304" pitchFamily="18" charset="0"/>
                        </a:rPr>
                        <a:t>Timing resolution</a:t>
                      </a:r>
                      <a:endParaRPr lang="fr-FR" sz="1600" dirty="0">
                        <a:latin typeface="Times New Roman" panose="02020603050405020304" pitchFamily="18" charset="0"/>
                        <a:cs typeface="Times New Roman" panose="02020603050405020304" pitchFamily="18" charset="0"/>
                      </a:endParaRPr>
                    </a:p>
                  </a:txBody>
                  <a:tcPr/>
                </a:tc>
                <a:tc>
                  <a:txBody>
                    <a:bodyPr/>
                    <a:lstStyle/>
                    <a:p>
                      <a:r>
                        <a:rPr lang="en-US" sz="1600" b="0" dirty="0">
                          <a:latin typeface="Times New Roman" panose="02020603050405020304" pitchFamily="18" charset="0"/>
                          <a:cs typeface="Times New Roman" panose="02020603050405020304" pitchFamily="18" charset="0"/>
                        </a:rPr>
                        <a:t>~10 ns</a:t>
                      </a:r>
                      <a:endParaRPr lang="fr-FR" sz="16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~10 ns</a:t>
                      </a:r>
                      <a:endParaRPr lang="fr-FR" sz="1600" b="0" dirty="0">
                        <a:latin typeface="Times New Roman" panose="02020603050405020304" pitchFamily="18" charset="0"/>
                        <a:cs typeface="Times New Roman" panose="02020603050405020304" pitchFamily="18" charset="0"/>
                      </a:endParaRPr>
                    </a:p>
                    <a:p>
                      <a:endParaRPr lang="fr-FR" sz="16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~10 ns</a:t>
                      </a:r>
                      <a:endParaRPr lang="fr-FR" sz="1600" b="0" dirty="0">
                        <a:latin typeface="Times New Roman" panose="02020603050405020304" pitchFamily="18" charset="0"/>
                        <a:cs typeface="Times New Roman" panose="02020603050405020304" pitchFamily="18" charset="0"/>
                      </a:endParaRPr>
                    </a:p>
                    <a:p>
                      <a:endParaRPr lang="fr-FR"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65630102"/>
                  </a:ext>
                </a:extLst>
              </a:tr>
              <a:tr h="650712">
                <a:tc>
                  <a:txBody>
                    <a:bodyPr/>
                    <a:lstStyle/>
                    <a:p>
                      <a:r>
                        <a:rPr lang="en-US" sz="1600" dirty="0">
                          <a:latin typeface="Times New Roman" panose="02020603050405020304" pitchFamily="18" charset="0"/>
                          <a:cs typeface="Times New Roman" panose="02020603050405020304" pitchFamily="18" charset="0"/>
                        </a:rPr>
                        <a:t>Efficiency</a:t>
                      </a:r>
                      <a:endParaRPr lang="fr-FR" sz="1600" dirty="0">
                        <a:latin typeface="Times New Roman" panose="02020603050405020304" pitchFamily="18" charset="0"/>
                        <a:cs typeface="Times New Roman" panose="02020603050405020304" pitchFamily="18" charset="0"/>
                      </a:endParaRPr>
                    </a:p>
                  </a:txBody>
                  <a:tcPr/>
                </a:tc>
                <a:tc>
                  <a:txBody>
                    <a:bodyPr/>
                    <a:lstStyle/>
                    <a:p>
                      <a:r>
                        <a:rPr lang="en-US" sz="1600" b="0" dirty="0">
                          <a:latin typeface="Times New Roman" panose="02020603050405020304" pitchFamily="18" charset="0"/>
                          <a:cs typeface="Times New Roman" panose="02020603050405020304" pitchFamily="18" charset="0"/>
                        </a:rPr>
                        <a:t>98% single hit</a:t>
                      </a:r>
                    </a:p>
                    <a:p>
                      <a:r>
                        <a:rPr lang="en-US" sz="1600" b="0" dirty="0">
                          <a:latin typeface="Times New Roman" panose="02020603050405020304" pitchFamily="18" charset="0"/>
                          <a:cs typeface="Times New Roman" panose="02020603050405020304" pitchFamily="18" charset="0"/>
                        </a:rPr>
                        <a:t>70% double hit</a:t>
                      </a:r>
                      <a:endParaRPr lang="fr-FR" sz="1600" b="0" dirty="0">
                        <a:latin typeface="Times New Roman" panose="02020603050405020304" pitchFamily="18" charset="0"/>
                        <a:cs typeface="Times New Roman" panose="02020603050405020304" pitchFamily="18" charset="0"/>
                      </a:endParaRPr>
                    </a:p>
                  </a:txBody>
                  <a:tcPr/>
                </a:tc>
                <a:tc>
                  <a:txBody>
                    <a:bodyPr/>
                    <a:lstStyle/>
                    <a:p>
                      <a:r>
                        <a:rPr lang="en-US" sz="1600" b="0" dirty="0">
                          <a:latin typeface="Times New Roman" panose="02020603050405020304" pitchFamily="18" charset="0"/>
                          <a:cs typeface="Times New Roman" panose="02020603050405020304" pitchFamily="18" charset="0"/>
                        </a:rPr>
                        <a:t>98% single hit</a:t>
                      </a:r>
                    </a:p>
                    <a:p>
                      <a:r>
                        <a:rPr lang="en-US" sz="1600" b="0" dirty="0">
                          <a:latin typeface="Times New Roman" panose="02020603050405020304" pitchFamily="18" charset="0"/>
                          <a:cs typeface="Times New Roman" panose="02020603050405020304" pitchFamily="18" charset="0"/>
                        </a:rPr>
                        <a:t>70% double hit</a:t>
                      </a:r>
                      <a:endParaRPr lang="fr-FR" sz="1600" b="0" dirty="0">
                        <a:latin typeface="Times New Roman" panose="02020603050405020304" pitchFamily="18" charset="0"/>
                        <a:cs typeface="Times New Roman" panose="02020603050405020304" pitchFamily="18" charset="0"/>
                      </a:endParaRPr>
                    </a:p>
                  </a:txBody>
                  <a:tcPr/>
                </a:tc>
                <a:tc>
                  <a:txBody>
                    <a:bodyPr/>
                    <a:lstStyle/>
                    <a:p>
                      <a:r>
                        <a:rPr lang="en-US" sz="1600" b="0" dirty="0">
                          <a:latin typeface="Times New Roman" panose="02020603050405020304" pitchFamily="18" charset="0"/>
                          <a:cs typeface="Times New Roman" panose="02020603050405020304" pitchFamily="18" charset="0"/>
                        </a:rPr>
                        <a:t>98% single hit</a:t>
                      </a:r>
                    </a:p>
                    <a:p>
                      <a:r>
                        <a:rPr lang="en-US" sz="1600" b="0" dirty="0">
                          <a:latin typeface="Times New Roman" panose="02020603050405020304" pitchFamily="18" charset="0"/>
                          <a:cs typeface="Times New Roman" panose="02020603050405020304" pitchFamily="18" charset="0"/>
                        </a:rPr>
                        <a:t>70% double hit</a:t>
                      </a:r>
                      <a:endParaRPr lang="fr-FR"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40435492"/>
                  </a:ext>
                </a:extLst>
              </a:tr>
              <a:tr h="628480">
                <a:tc>
                  <a:txBody>
                    <a:bodyPr/>
                    <a:lstStyle/>
                    <a:p>
                      <a:r>
                        <a:rPr lang="en-US" sz="1600" dirty="0">
                          <a:latin typeface="Times New Roman" panose="02020603050405020304" pitchFamily="18" charset="0"/>
                          <a:cs typeface="Times New Roman" panose="02020603050405020304" pitchFamily="18" charset="0"/>
                        </a:rPr>
                        <a:t>Material budget</a:t>
                      </a:r>
                      <a:endParaRPr lang="fr-FR" sz="1600" dirty="0">
                        <a:latin typeface="Times New Roman" panose="02020603050405020304" pitchFamily="18" charset="0"/>
                        <a:cs typeface="Times New Roman" panose="02020603050405020304" pitchFamily="18" charset="0"/>
                      </a:endParaRPr>
                    </a:p>
                  </a:txBody>
                  <a:tcPr/>
                </a:tc>
                <a:tc>
                  <a:txBody>
                    <a:bodyPr/>
                    <a:lstStyle/>
                    <a:p>
                      <a:r>
                        <a:rPr lang="en-US" sz="1600" b="0" dirty="0">
                          <a:latin typeface="Times New Roman" panose="02020603050405020304" pitchFamily="18" charset="0"/>
                          <a:cs typeface="Times New Roman" panose="02020603050405020304" pitchFamily="18" charset="0"/>
                        </a:rPr>
                        <a:t>1 – 2 % X</a:t>
                      </a:r>
                      <a:r>
                        <a:rPr lang="en-US" sz="1600" b="0" baseline="-25000" dirty="0">
                          <a:latin typeface="Times New Roman" panose="02020603050405020304" pitchFamily="18" charset="0"/>
                          <a:cs typeface="Times New Roman" panose="02020603050405020304" pitchFamily="18" charset="0"/>
                        </a:rPr>
                        <a:t>o</a:t>
                      </a:r>
                      <a:r>
                        <a:rPr lang="en-US" sz="1600" b="0" dirty="0">
                          <a:latin typeface="Times New Roman" panose="02020603050405020304" pitchFamily="18" charset="0"/>
                          <a:cs typeface="Times New Roman" panose="02020603050405020304" pitchFamily="18" charset="0"/>
                        </a:rPr>
                        <a:t>/X </a:t>
                      </a:r>
                      <a:endParaRPr lang="fr-FR" sz="16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1 – 2 % X</a:t>
                      </a:r>
                      <a:r>
                        <a:rPr lang="en-US" sz="1600" b="0" baseline="-25000" dirty="0">
                          <a:latin typeface="Times New Roman" panose="02020603050405020304" pitchFamily="18" charset="0"/>
                          <a:cs typeface="Times New Roman" panose="02020603050405020304" pitchFamily="18" charset="0"/>
                        </a:rPr>
                        <a:t>o</a:t>
                      </a:r>
                      <a:r>
                        <a:rPr lang="en-US" sz="1600" b="0" dirty="0">
                          <a:latin typeface="Times New Roman" panose="02020603050405020304" pitchFamily="18" charset="0"/>
                          <a:cs typeface="Times New Roman" panose="02020603050405020304" pitchFamily="18" charset="0"/>
                        </a:rPr>
                        <a:t>/X </a:t>
                      </a:r>
                      <a:endParaRPr lang="fr-FR" sz="1600" b="0" dirty="0">
                        <a:latin typeface="Times New Roman" panose="02020603050405020304" pitchFamily="18" charset="0"/>
                        <a:cs typeface="Times New Roman" panose="02020603050405020304" pitchFamily="18" charset="0"/>
                      </a:endParaRPr>
                    </a:p>
                    <a:p>
                      <a:endParaRPr lang="fr-FR" sz="16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1 – 2 % X</a:t>
                      </a:r>
                      <a:r>
                        <a:rPr lang="en-US" sz="1600" b="0" baseline="-25000" dirty="0">
                          <a:latin typeface="Times New Roman" panose="02020603050405020304" pitchFamily="18" charset="0"/>
                          <a:cs typeface="Times New Roman" panose="02020603050405020304" pitchFamily="18" charset="0"/>
                        </a:rPr>
                        <a:t>o</a:t>
                      </a:r>
                      <a:r>
                        <a:rPr lang="en-US" sz="1600" b="0" dirty="0">
                          <a:latin typeface="Times New Roman" panose="02020603050405020304" pitchFamily="18" charset="0"/>
                          <a:cs typeface="Times New Roman" panose="02020603050405020304" pitchFamily="18" charset="0"/>
                        </a:rPr>
                        <a:t>/X </a:t>
                      </a:r>
                      <a:endParaRPr lang="fr-FR" sz="1600" b="0" dirty="0">
                        <a:latin typeface="Times New Roman" panose="02020603050405020304" pitchFamily="18" charset="0"/>
                        <a:cs typeface="Times New Roman" panose="02020603050405020304" pitchFamily="18" charset="0"/>
                      </a:endParaRPr>
                    </a:p>
                    <a:p>
                      <a:endParaRPr lang="fr-FR" sz="1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91609321"/>
                  </a:ext>
                </a:extLst>
              </a:tr>
            </a:tbl>
          </a:graphicData>
        </a:graphic>
      </p:graphicFrame>
    </p:spTree>
    <p:extLst>
      <p:ext uri="{BB962C8B-B14F-4D97-AF65-F5344CB8AC3E}">
        <p14:creationId xmlns:p14="http://schemas.microsoft.com/office/powerpoint/2010/main" val="478665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dirty="0">
                <a:solidFill>
                  <a:srgbClr val="0070C0"/>
                </a:solidFill>
                <a:latin typeface="Times New Roman" panose="02020603050405020304" pitchFamily="18" charset="0"/>
                <a:ea typeface="Arial"/>
                <a:cs typeface="Times New Roman" panose="02020603050405020304" pitchFamily="18" charset="0"/>
                <a:sym typeface="Arial"/>
              </a:rPr>
              <a:t>ePIC µRWELL Tracker</a:t>
            </a:r>
            <a:endParaRPr lang="en-US" sz="24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graphicFrame>
        <p:nvGraphicFramePr>
          <p:cNvPr id="5" name="Table 5">
            <a:extLst>
              <a:ext uri="{FF2B5EF4-FFF2-40B4-BE49-F238E27FC236}">
                <a16:creationId xmlns:a16="http://schemas.microsoft.com/office/drawing/2014/main" id="{3722D0B2-0964-4831-9040-1D0836B5F5A3}"/>
              </a:ext>
            </a:extLst>
          </p:cNvPr>
          <p:cNvGraphicFramePr>
            <a:graphicFrameLocks noGrp="1"/>
          </p:cNvGraphicFramePr>
          <p:nvPr>
            <p:extLst>
              <p:ext uri="{D42A27DB-BD31-4B8C-83A1-F6EECF244321}">
                <p14:modId xmlns:p14="http://schemas.microsoft.com/office/powerpoint/2010/main" val="1859615513"/>
              </p:ext>
            </p:extLst>
          </p:nvPr>
        </p:nvGraphicFramePr>
        <p:xfrm>
          <a:off x="123825" y="950358"/>
          <a:ext cx="11839574" cy="5450428"/>
        </p:xfrm>
        <a:graphic>
          <a:graphicData uri="http://schemas.openxmlformats.org/drawingml/2006/table">
            <a:tbl>
              <a:tblPr firstRow="1" bandRow="1">
                <a:tableStyleId>{5C22544A-7EE6-4342-B048-85BDC9FD1C3A}</a:tableStyleId>
              </a:tblPr>
              <a:tblGrid>
                <a:gridCol w="2691653">
                  <a:extLst>
                    <a:ext uri="{9D8B030D-6E8A-4147-A177-3AD203B41FA5}">
                      <a16:colId xmlns:a16="http://schemas.microsoft.com/office/drawing/2014/main" val="2428789710"/>
                    </a:ext>
                  </a:extLst>
                </a:gridCol>
                <a:gridCol w="2004172">
                  <a:extLst>
                    <a:ext uri="{9D8B030D-6E8A-4147-A177-3AD203B41FA5}">
                      <a16:colId xmlns:a16="http://schemas.microsoft.com/office/drawing/2014/main" val="3124247324"/>
                    </a:ext>
                  </a:extLst>
                </a:gridCol>
                <a:gridCol w="2324100">
                  <a:extLst>
                    <a:ext uri="{9D8B030D-6E8A-4147-A177-3AD203B41FA5}">
                      <a16:colId xmlns:a16="http://schemas.microsoft.com/office/drawing/2014/main" val="603858553"/>
                    </a:ext>
                  </a:extLst>
                </a:gridCol>
                <a:gridCol w="2114550">
                  <a:extLst>
                    <a:ext uri="{9D8B030D-6E8A-4147-A177-3AD203B41FA5}">
                      <a16:colId xmlns:a16="http://schemas.microsoft.com/office/drawing/2014/main" val="2808666506"/>
                    </a:ext>
                  </a:extLst>
                </a:gridCol>
                <a:gridCol w="2705099">
                  <a:extLst>
                    <a:ext uri="{9D8B030D-6E8A-4147-A177-3AD203B41FA5}">
                      <a16:colId xmlns:a16="http://schemas.microsoft.com/office/drawing/2014/main" val="3588442389"/>
                    </a:ext>
                  </a:extLst>
                </a:gridCol>
              </a:tblGrid>
              <a:tr h="509060">
                <a:tc>
                  <a:txBody>
                    <a:bodyPr/>
                    <a:lstStyle/>
                    <a:p>
                      <a:endParaRPr lang="fr-FR" dirty="0"/>
                    </a:p>
                  </a:txBody>
                  <a:tcPr/>
                </a:tc>
                <a:tc>
                  <a:txBody>
                    <a:bodyPr/>
                    <a:lstStyle/>
                    <a:p>
                      <a:r>
                        <a:rPr lang="en-US" dirty="0"/>
                        <a:t>Barrel Outer µRWELL tracker</a:t>
                      </a:r>
                      <a:endParaRPr lang="fr-FR" dirty="0"/>
                    </a:p>
                  </a:txBody>
                  <a:tcPr/>
                </a:tc>
                <a:tc>
                  <a:txBody>
                    <a:bodyPr/>
                    <a:lstStyle/>
                    <a:p>
                      <a:r>
                        <a:rPr lang="en-US" dirty="0"/>
                        <a:t>Hadron end cap µRWELL disc</a:t>
                      </a: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Electron end cap µRWELL disc</a:t>
                      </a: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a:t>
                      </a:r>
                      <a:endParaRPr lang="fr-FR" dirty="0"/>
                    </a:p>
                  </a:txBody>
                  <a:tcPr/>
                </a:tc>
                <a:extLst>
                  <a:ext uri="{0D108BD9-81ED-4DB2-BD59-A6C34878D82A}">
                    <a16:rowId xmlns:a16="http://schemas.microsoft.com/office/drawing/2014/main" val="3475491564"/>
                  </a:ext>
                </a:extLst>
              </a:tr>
              <a:tr h="497385">
                <a:tc>
                  <a:txBody>
                    <a:bodyPr/>
                    <a:lstStyle/>
                    <a:p>
                      <a:r>
                        <a:rPr lang="en-US" dirty="0"/>
                        <a:t>Number of modules</a:t>
                      </a:r>
                      <a:endParaRPr lang="fr-FR" dirty="0"/>
                    </a:p>
                  </a:txBody>
                  <a:tcPr/>
                </a:tc>
                <a:tc>
                  <a:txBody>
                    <a:bodyPr/>
                    <a:lstStyle/>
                    <a:p>
                      <a:r>
                        <a:rPr lang="en-US" b="0" dirty="0"/>
                        <a:t>24</a:t>
                      </a:r>
                      <a:endParaRPr lang="fr-FR" b="0" dirty="0"/>
                    </a:p>
                  </a:txBody>
                  <a:tcPr/>
                </a:tc>
                <a:tc>
                  <a:txBody>
                    <a:bodyPr/>
                    <a:lstStyle/>
                    <a:p>
                      <a:r>
                        <a:rPr lang="en-US" dirty="0"/>
                        <a:t>4</a:t>
                      </a:r>
                      <a:endParaRPr lang="fr-FR" dirty="0"/>
                    </a:p>
                  </a:txBody>
                  <a:tcPr/>
                </a:tc>
                <a:tc>
                  <a:txBody>
                    <a:bodyPr/>
                    <a:lstStyle/>
                    <a:p>
                      <a:r>
                        <a:rPr lang="en-US" dirty="0"/>
                        <a:t>4</a:t>
                      </a:r>
                      <a:endParaRPr lang="fr-FR" dirty="0"/>
                    </a:p>
                  </a:txBody>
                  <a:tcPr/>
                </a:tc>
                <a:tc>
                  <a:txBody>
                    <a:bodyPr/>
                    <a:lstStyle/>
                    <a:p>
                      <a:endParaRPr lang="fr-FR" dirty="0"/>
                    </a:p>
                  </a:txBody>
                  <a:tcPr/>
                </a:tc>
                <a:extLst>
                  <a:ext uri="{0D108BD9-81ED-4DB2-BD59-A6C34878D82A}">
                    <a16:rowId xmlns:a16="http://schemas.microsoft.com/office/drawing/2014/main" val="3599444171"/>
                  </a:ext>
                </a:extLst>
              </a:tr>
              <a:tr h="497385">
                <a:tc>
                  <a:txBody>
                    <a:bodyPr/>
                    <a:lstStyle/>
                    <a:p>
                      <a:r>
                        <a:rPr lang="en-US" dirty="0"/>
                        <a:t>R/O channels </a:t>
                      </a:r>
                    </a:p>
                    <a:p>
                      <a:r>
                        <a:rPr lang="en-US" dirty="0">
                          <a:solidFill>
                            <a:srgbClr val="FF0000"/>
                          </a:solidFill>
                        </a:rPr>
                        <a:t>(pitch 1.2 mm)</a:t>
                      </a:r>
                      <a:endParaRPr lang="fr-FR" dirty="0">
                        <a:solidFill>
                          <a:srgbClr val="FF0000"/>
                        </a:solidFill>
                      </a:endParaRPr>
                    </a:p>
                  </a:txBody>
                  <a:tcPr/>
                </a:tc>
                <a:tc>
                  <a:txBody>
                    <a:bodyPr/>
                    <a:lstStyle/>
                    <a:p>
                      <a:r>
                        <a:rPr lang="en-US" b="0" dirty="0">
                          <a:solidFill>
                            <a:schemeClr val="tx1"/>
                          </a:solidFill>
                        </a:rPr>
                        <a:t>140k (24 × 6000)</a:t>
                      </a:r>
                      <a:endParaRPr lang="fr-FR"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16k (4 × 4000)</a:t>
                      </a:r>
                      <a:endParaRPr lang="fr-FR"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16k (4 × 4000)</a:t>
                      </a:r>
                      <a:endParaRPr lang="fr-FR"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172k</a:t>
                      </a:r>
                      <a:endParaRPr lang="fr-FR" b="1" dirty="0"/>
                    </a:p>
                  </a:txBody>
                  <a:tcPr/>
                </a:tc>
                <a:extLst>
                  <a:ext uri="{0D108BD9-81ED-4DB2-BD59-A6C34878D82A}">
                    <a16:rowId xmlns:a16="http://schemas.microsoft.com/office/drawing/2014/main" val="2884458016"/>
                  </a:ext>
                </a:extLst>
              </a:tr>
              <a:tr h="497385">
                <a:tc>
                  <a:txBody>
                    <a:bodyPr/>
                    <a:lstStyle/>
                    <a:p>
                      <a:r>
                        <a:rPr lang="en-US" dirty="0"/>
                        <a:t>Number of FEBs</a:t>
                      </a:r>
                    </a:p>
                    <a:p>
                      <a:r>
                        <a:rPr lang="fr-FR" dirty="0">
                          <a:solidFill>
                            <a:srgbClr val="FF0000"/>
                          </a:solidFill>
                        </a:rPr>
                        <a:t>(8 SALSA / FEB)</a:t>
                      </a:r>
                    </a:p>
                  </a:txBody>
                  <a:tcPr/>
                </a:tc>
                <a:tc>
                  <a:txBody>
                    <a:bodyPr/>
                    <a:lstStyle/>
                    <a:p>
                      <a:r>
                        <a:rPr lang="en-US" b="0" dirty="0">
                          <a:solidFill>
                            <a:schemeClr val="tx1"/>
                          </a:solidFill>
                        </a:rPr>
                        <a:t>288 (24 × 12) </a:t>
                      </a:r>
                    </a:p>
                  </a:txBody>
                  <a:tcPr/>
                </a:tc>
                <a:tc>
                  <a:txBody>
                    <a:bodyPr/>
                    <a:lstStyle/>
                    <a:p>
                      <a:r>
                        <a:rPr lang="en-US" dirty="0">
                          <a:solidFill>
                            <a:schemeClr val="tx1"/>
                          </a:solidFill>
                        </a:rPr>
                        <a:t>32 (4 × 8) </a:t>
                      </a:r>
                      <a:endParaRPr lang="fr-FR"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32 (4 × 8) </a:t>
                      </a:r>
                      <a:endParaRPr lang="fr-FR" dirty="0"/>
                    </a:p>
                    <a:p>
                      <a:endParaRPr lang="fr-FR" dirty="0"/>
                    </a:p>
                  </a:txBody>
                  <a:tcPr/>
                </a:tc>
                <a:tc>
                  <a:txBody>
                    <a:bodyPr/>
                    <a:lstStyle/>
                    <a:p>
                      <a:r>
                        <a:rPr lang="en-US" b="1" dirty="0"/>
                        <a:t>352</a:t>
                      </a:r>
                      <a:endParaRPr lang="fr-FR" b="1" dirty="0"/>
                    </a:p>
                  </a:txBody>
                  <a:tcPr/>
                </a:tc>
                <a:extLst>
                  <a:ext uri="{0D108BD9-81ED-4DB2-BD59-A6C34878D82A}">
                    <a16:rowId xmlns:a16="http://schemas.microsoft.com/office/drawing/2014/main" val="4219120211"/>
                  </a:ext>
                </a:extLst>
              </a:tr>
              <a:tr h="497385">
                <a:tc>
                  <a:txBody>
                    <a:bodyPr/>
                    <a:lstStyle/>
                    <a:p>
                      <a:r>
                        <a:rPr lang="en-US" dirty="0"/>
                        <a:t>Micro-coax flex 128-pins flat cables  </a:t>
                      </a:r>
                      <a:r>
                        <a:rPr lang="en-US" dirty="0">
                          <a:solidFill>
                            <a:srgbClr val="FF0000"/>
                          </a:solidFill>
                        </a:rPr>
                        <a:t>(&gt; 2.5 m)</a:t>
                      </a:r>
                      <a:endParaRPr lang="fr-FR"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1104 (24 × 46) </a:t>
                      </a:r>
                    </a:p>
                    <a:p>
                      <a:endParaRPr lang="fr-FR" b="0" dirty="0">
                        <a:solidFill>
                          <a:schemeClr val="tx1"/>
                        </a:solidFill>
                      </a:endParaRPr>
                    </a:p>
                  </a:txBody>
                  <a:tcPr/>
                </a:tc>
                <a:tc>
                  <a:txBody>
                    <a:bodyPr/>
                    <a:lstStyle/>
                    <a:p>
                      <a:r>
                        <a:rPr lang="en-US" dirty="0">
                          <a:solidFill>
                            <a:schemeClr val="tx1"/>
                          </a:solidFill>
                        </a:rPr>
                        <a:t>128</a:t>
                      </a:r>
                      <a:endParaRPr lang="fr-FR" dirty="0">
                        <a:solidFill>
                          <a:schemeClr val="tx1"/>
                        </a:solidFill>
                      </a:endParaRPr>
                    </a:p>
                  </a:txBody>
                  <a:tcPr/>
                </a:tc>
                <a:tc>
                  <a:txBody>
                    <a:bodyPr/>
                    <a:lstStyle/>
                    <a:p>
                      <a:r>
                        <a:rPr lang="en-US" dirty="0"/>
                        <a:t>128</a:t>
                      </a:r>
                      <a:endParaRPr lang="fr-FR" dirty="0"/>
                    </a:p>
                  </a:txBody>
                  <a:tcPr/>
                </a:tc>
                <a:tc>
                  <a:txBody>
                    <a:bodyPr/>
                    <a:lstStyle/>
                    <a:p>
                      <a:r>
                        <a:rPr lang="en-US" b="1" dirty="0"/>
                        <a:t>1360</a:t>
                      </a:r>
                      <a:endParaRPr lang="fr-FR" b="1" dirty="0"/>
                    </a:p>
                  </a:txBody>
                  <a:tcPr/>
                </a:tc>
                <a:extLst>
                  <a:ext uri="{0D108BD9-81ED-4DB2-BD59-A6C34878D82A}">
                    <a16:rowId xmlns:a16="http://schemas.microsoft.com/office/drawing/2014/main" val="1118926921"/>
                  </a:ext>
                </a:extLst>
              </a:tr>
              <a:tr h="472483">
                <a:tc>
                  <a:txBody>
                    <a:bodyPr/>
                    <a:lstStyle/>
                    <a:p>
                      <a:r>
                        <a:rPr lang="en-US" dirty="0"/>
                        <a:t>LV lines</a:t>
                      </a:r>
                      <a:endParaRPr lang="fr-FR" dirty="0">
                        <a:solidFill>
                          <a:srgbClr val="FF0000"/>
                        </a:solidFill>
                      </a:endParaRPr>
                    </a:p>
                  </a:txBody>
                  <a:tcPr/>
                </a:tc>
                <a:tc>
                  <a:txBody>
                    <a:bodyPr/>
                    <a:lstStyle/>
                    <a:p>
                      <a:r>
                        <a:rPr lang="en-US" b="0" dirty="0">
                          <a:solidFill>
                            <a:schemeClr val="tx1"/>
                          </a:solidFill>
                        </a:rPr>
                        <a:t>288 (24 × 12) </a:t>
                      </a:r>
                      <a:endParaRPr lang="fr-FR" b="0" dirty="0">
                        <a:solidFill>
                          <a:schemeClr val="tx1"/>
                        </a:solidFill>
                      </a:endParaRPr>
                    </a:p>
                  </a:txBody>
                  <a:tcPr/>
                </a:tc>
                <a:tc>
                  <a:txBody>
                    <a:bodyPr/>
                    <a:lstStyle/>
                    <a:p>
                      <a:r>
                        <a:rPr lang="en-US" dirty="0">
                          <a:solidFill>
                            <a:schemeClr val="tx1"/>
                          </a:solidFill>
                        </a:rPr>
                        <a:t>32 (4 × 8) </a:t>
                      </a:r>
                      <a:endParaRPr lang="fr-FR" dirty="0">
                        <a:solidFill>
                          <a:schemeClr val="tx1"/>
                        </a:solidFill>
                      </a:endParaRPr>
                    </a:p>
                  </a:txBody>
                  <a:tcPr/>
                </a:tc>
                <a:tc>
                  <a:txBody>
                    <a:bodyPr/>
                    <a:lstStyle/>
                    <a:p>
                      <a:r>
                        <a:rPr lang="en-US" dirty="0"/>
                        <a:t>32 (4 × 8) </a:t>
                      </a:r>
                      <a:endParaRPr lang="fr-FR" dirty="0"/>
                    </a:p>
                  </a:txBody>
                  <a:tcPr/>
                </a:tc>
                <a:tc>
                  <a:txBody>
                    <a:bodyPr/>
                    <a:lstStyle/>
                    <a:p>
                      <a:r>
                        <a:rPr lang="en-US" b="1" dirty="0"/>
                        <a:t>352</a:t>
                      </a:r>
                      <a:endParaRPr lang="fr-FR" b="1" dirty="0"/>
                    </a:p>
                  </a:txBody>
                  <a:tcPr/>
                </a:tc>
                <a:extLst>
                  <a:ext uri="{0D108BD9-81ED-4DB2-BD59-A6C34878D82A}">
                    <a16:rowId xmlns:a16="http://schemas.microsoft.com/office/drawing/2014/main" val="3692813546"/>
                  </a:ext>
                </a:extLst>
              </a:tr>
              <a:tr h="497385">
                <a:tc>
                  <a:txBody>
                    <a:bodyPr/>
                    <a:lstStyle/>
                    <a:p>
                      <a:r>
                        <a:rPr lang="en-US" dirty="0"/>
                        <a:t>Firefly per FEB to RDO</a:t>
                      </a:r>
                    </a:p>
                    <a:p>
                      <a:r>
                        <a:rPr lang="fr-FR" dirty="0">
                          <a:solidFill>
                            <a:srgbClr val="FF0000"/>
                          </a:solidFill>
                        </a:rPr>
                        <a:t>(12-pairs </a:t>
                      </a:r>
                      <a:r>
                        <a:rPr lang="fr-FR" dirty="0" err="1">
                          <a:solidFill>
                            <a:srgbClr val="FF0000"/>
                          </a:solidFill>
                        </a:rPr>
                        <a:t>cables</a:t>
                      </a:r>
                      <a:r>
                        <a:rPr lang="fr-FR" dirty="0">
                          <a:solidFill>
                            <a:srgbClr val="FF0000"/>
                          </a:solidFill>
                        </a:rPr>
                        <a:t>)</a:t>
                      </a:r>
                    </a:p>
                  </a:txBody>
                  <a:tcPr/>
                </a:tc>
                <a:tc>
                  <a:txBody>
                    <a:bodyPr/>
                    <a:lstStyle/>
                    <a:p>
                      <a:r>
                        <a:rPr lang="en-US" b="0" dirty="0">
                          <a:solidFill>
                            <a:schemeClr val="tx1"/>
                          </a:solidFill>
                        </a:rPr>
                        <a:t>288 (24 × 12)</a:t>
                      </a:r>
                      <a:endParaRPr lang="fr-FR" b="0" dirty="0">
                        <a:solidFill>
                          <a:schemeClr val="tx1"/>
                        </a:solidFill>
                      </a:endParaRPr>
                    </a:p>
                  </a:txBody>
                  <a:tcPr/>
                </a:tc>
                <a:tc>
                  <a:txBody>
                    <a:bodyPr/>
                    <a:lstStyle/>
                    <a:p>
                      <a:r>
                        <a:rPr lang="en-US" dirty="0">
                          <a:solidFill>
                            <a:schemeClr val="tx1"/>
                          </a:solidFill>
                        </a:rPr>
                        <a:t>32 (4 × 8) </a:t>
                      </a:r>
                      <a:endParaRPr lang="fr-FR" dirty="0">
                        <a:solidFill>
                          <a:schemeClr val="tx1"/>
                        </a:solidFill>
                      </a:endParaRPr>
                    </a:p>
                  </a:txBody>
                  <a:tcPr/>
                </a:tc>
                <a:tc>
                  <a:txBody>
                    <a:bodyPr/>
                    <a:lstStyle/>
                    <a:p>
                      <a:r>
                        <a:rPr lang="en-US" dirty="0"/>
                        <a:t>32 (4 × 8) </a:t>
                      </a:r>
                      <a:endParaRPr lang="fr-FR" dirty="0"/>
                    </a:p>
                  </a:txBody>
                  <a:tcPr/>
                </a:tc>
                <a:tc>
                  <a:txBody>
                    <a:bodyPr/>
                    <a:lstStyle/>
                    <a:p>
                      <a:r>
                        <a:rPr lang="en-US" b="1" dirty="0"/>
                        <a:t>352</a:t>
                      </a:r>
                      <a:endParaRPr lang="fr-FR" b="1" dirty="0"/>
                    </a:p>
                  </a:txBody>
                  <a:tcPr/>
                </a:tc>
                <a:extLst>
                  <a:ext uri="{0D108BD9-81ED-4DB2-BD59-A6C34878D82A}">
                    <a16:rowId xmlns:a16="http://schemas.microsoft.com/office/drawing/2014/main" val="4072672361"/>
                  </a:ext>
                </a:extLst>
              </a:tr>
              <a:tr h="497385">
                <a:tc>
                  <a:txBody>
                    <a:bodyPr/>
                    <a:lstStyle/>
                    <a:p>
                      <a:r>
                        <a:rPr lang="en-US" dirty="0"/>
                        <a:t>Gas lines (inlet and outlets)</a:t>
                      </a:r>
                      <a:endParaRPr lang="fr-FR" dirty="0"/>
                    </a:p>
                  </a:txBody>
                  <a:tcPr/>
                </a:tc>
                <a:tc>
                  <a:txBody>
                    <a:bodyPr/>
                    <a:lstStyle/>
                    <a:p>
                      <a:r>
                        <a:rPr lang="en-US" b="0" dirty="0">
                          <a:solidFill>
                            <a:schemeClr val="tx1"/>
                          </a:solidFill>
                        </a:rPr>
                        <a:t>48 (24 × 2)</a:t>
                      </a:r>
                      <a:endParaRPr lang="fr-FR" b="0" dirty="0">
                        <a:solidFill>
                          <a:schemeClr val="tx1"/>
                        </a:solidFill>
                      </a:endParaRPr>
                    </a:p>
                  </a:txBody>
                  <a:tcPr/>
                </a:tc>
                <a:tc>
                  <a:txBody>
                    <a:bodyPr/>
                    <a:lstStyle/>
                    <a:p>
                      <a:r>
                        <a:rPr lang="en-US" dirty="0">
                          <a:solidFill>
                            <a:schemeClr val="tx1"/>
                          </a:solidFill>
                        </a:rPr>
                        <a:t>8</a:t>
                      </a:r>
                      <a:endParaRPr lang="fr-FR" dirty="0">
                        <a:solidFill>
                          <a:schemeClr val="tx1"/>
                        </a:solidFill>
                      </a:endParaRPr>
                    </a:p>
                  </a:txBody>
                  <a:tcPr/>
                </a:tc>
                <a:tc>
                  <a:txBody>
                    <a:bodyPr/>
                    <a:lstStyle/>
                    <a:p>
                      <a:r>
                        <a:rPr lang="en-US" dirty="0"/>
                        <a:t>8</a:t>
                      </a:r>
                      <a:endParaRPr lang="fr-FR" dirty="0"/>
                    </a:p>
                  </a:txBody>
                  <a:tcPr/>
                </a:tc>
                <a:tc>
                  <a:txBody>
                    <a:bodyPr/>
                    <a:lstStyle/>
                    <a:p>
                      <a:r>
                        <a:rPr lang="en-US" b="1" dirty="0"/>
                        <a:t>64</a:t>
                      </a:r>
                      <a:endParaRPr lang="fr-FR" b="1" dirty="0"/>
                    </a:p>
                  </a:txBody>
                  <a:tcPr/>
                </a:tc>
                <a:extLst>
                  <a:ext uri="{0D108BD9-81ED-4DB2-BD59-A6C34878D82A}">
                    <a16:rowId xmlns:a16="http://schemas.microsoft.com/office/drawing/2014/main" val="551725080"/>
                  </a:ext>
                </a:extLst>
              </a:tr>
              <a:tr h="497385">
                <a:tc>
                  <a:txBody>
                    <a:bodyPr/>
                    <a:lstStyle/>
                    <a:p>
                      <a:r>
                        <a:rPr lang="en-US" dirty="0"/>
                        <a:t>HV (distribution through resistive divider)</a:t>
                      </a:r>
                      <a:endParaRPr lang="fr-FR" dirty="0"/>
                    </a:p>
                  </a:txBody>
                  <a:tcPr/>
                </a:tc>
                <a:tc>
                  <a:txBody>
                    <a:bodyPr/>
                    <a:lstStyle/>
                    <a:p>
                      <a:r>
                        <a:rPr lang="en-US" b="0" dirty="0">
                          <a:solidFill>
                            <a:schemeClr val="tx1"/>
                          </a:solidFill>
                        </a:rPr>
                        <a:t>24</a:t>
                      </a:r>
                      <a:endParaRPr lang="fr-FR" b="0" dirty="0">
                        <a:solidFill>
                          <a:schemeClr val="tx1"/>
                        </a:solidFill>
                      </a:endParaRPr>
                    </a:p>
                  </a:txBody>
                  <a:tcPr/>
                </a:tc>
                <a:tc>
                  <a:txBody>
                    <a:bodyPr/>
                    <a:lstStyle/>
                    <a:p>
                      <a:r>
                        <a:rPr lang="en-US" dirty="0">
                          <a:solidFill>
                            <a:schemeClr val="tx1"/>
                          </a:solidFill>
                        </a:rPr>
                        <a:t>4</a:t>
                      </a:r>
                      <a:endParaRPr lang="fr-FR" dirty="0">
                        <a:solidFill>
                          <a:schemeClr val="tx1"/>
                        </a:solidFill>
                      </a:endParaRPr>
                    </a:p>
                  </a:txBody>
                  <a:tcPr/>
                </a:tc>
                <a:tc>
                  <a:txBody>
                    <a:bodyPr/>
                    <a:lstStyle/>
                    <a:p>
                      <a:r>
                        <a:rPr lang="en-US" dirty="0"/>
                        <a:t>4</a:t>
                      </a:r>
                      <a:endParaRPr lang="fr-FR" dirty="0"/>
                    </a:p>
                  </a:txBody>
                  <a:tcPr/>
                </a:tc>
                <a:tc>
                  <a:txBody>
                    <a:bodyPr/>
                    <a:lstStyle/>
                    <a:p>
                      <a:r>
                        <a:rPr lang="en-US" b="1" dirty="0"/>
                        <a:t>64</a:t>
                      </a:r>
                      <a:endParaRPr lang="fr-FR" b="1" dirty="0"/>
                    </a:p>
                  </a:txBody>
                  <a:tcPr/>
                </a:tc>
                <a:extLst>
                  <a:ext uri="{0D108BD9-81ED-4DB2-BD59-A6C34878D82A}">
                    <a16:rowId xmlns:a16="http://schemas.microsoft.com/office/drawing/2014/main" val="4054811756"/>
                  </a:ext>
                </a:extLst>
              </a:tr>
            </a:tbl>
          </a:graphicData>
        </a:graphic>
      </p:graphicFrame>
    </p:spTree>
    <p:extLst>
      <p:ext uri="{BB962C8B-B14F-4D97-AF65-F5344CB8AC3E}">
        <p14:creationId xmlns:p14="http://schemas.microsoft.com/office/powerpoint/2010/main" val="3264517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14" name="Picture 13">
            <a:extLst>
              <a:ext uri="{FF2B5EF4-FFF2-40B4-BE49-F238E27FC236}">
                <a16:creationId xmlns:a16="http://schemas.microsoft.com/office/drawing/2014/main" id="{F18F63F8-590C-4DCB-B6F1-236C0B050783}"/>
              </a:ext>
            </a:extLst>
          </p:cNvPr>
          <p:cNvPicPr>
            <a:picLocks noChangeAspect="1"/>
          </p:cNvPicPr>
          <p:nvPr/>
        </p:nvPicPr>
        <p:blipFill>
          <a:blip r:embed="rId3"/>
          <a:stretch>
            <a:fillRect/>
          </a:stretch>
        </p:blipFill>
        <p:spPr>
          <a:xfrm>
            <a:off x="1524" y="978183"/>
            <a:ext cx="12188952" cy="5514692"/>
          </a:xfrm>
          <a:prstGeom prst="rect">
            <a:avLst/>
          </a:prstGeom>
        </p:spPr>
      </p:pic>
      <p:sp>
        <p:nvSpPr>
          <p:cNvPr id="60" name="Rectangle 59">
            <a:extLst>
              <a:ext uri="{FF2B5EF4-FFF2-40B4-BE49-F238E27FC236}">
                <a16:creationId xmlns:a16="http://schemas.microsoft.com/office/drawing/2014/main" id="{4F30FF56-0545-4DBB-B1D3-02EBD67F2DF2}"/>
              </a:ext>
            </a:extLst>
          </p:cNvPr>
          <p:cNvSpPr/>
          <p:nvPr/>
        </p:nvSpPr>
        <p:spPr>
          <a:xfrm>
            <a:off x="11751044" y="1616343"/>
            <a:ext cx="639484" cy="649078"/>
          </a:xfrm>
          <a:prstGeom prst="rect">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299BBC3-0580-4B72-8C75-92AC677E5DCA}"/>
              </a:ext>
            </a:extLst>
          </p:cNvPr>
          <p:cNvSpPr/>
          <p:nvPr/>
        </p:nvSpPr>
        <p:spPr>
          <a:xfrm>
            <a:off x="46315" y="1649852"/>
            <a:ext cx="639484" cy="649078"/>
          </a:xfrm>
          <a:prstGeom prst="rect">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b="1" dirty="0">
                <a:solidFill>
                  <a:schemeClr val="accent1"/>
                </a:solidFill>
                <a:latin typeface="Times New Roman" panose="02020603050405020304" pitchFamily="18" charset="0"/>
                <a:cs typeface="Times New Roman" panose="02020603050405020304" pitchFamily="18" charset="0"/>
              </a:rPr>
              <a:t>ePIC MPGD cables &amp; services routing</a:t>
            </a:r>
            <a:endParaRPr lang="en-US" sz="2400" b="1"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0F61ADBC-E612-4E70-B2AC-CEF98AA8D6E4}"/>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cxnSp>
        <p:nvCxnSpPr>
          <p:cNvPr id="33" name="Straight Arrow Connector 32">
            <a:extLst>
              <a:ext uri="{FF2B5EF4-FFF2-40B4-BE49-F238E27FC236}">
                <a16:creationId xmlns:a16="http://schemas.microsoft.com/office/drawing/2014/main" id="{8107F5A7-3F7C-4A15-9913-46CB4C70E6B2}"/>
              </a:ext>
            </a:extLst>
          </p:cNvPr>
          <p:cNvCxnSpPr/>
          <p:nvPr/>
        </p:nvCxnSpPr>
        <p:spPr>
          <a:xfrm flipV="1">
            <a:off x="6605241" y="3704853"/>
            <a:ext cx="0" cy="319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FF9309D-03B7-4449-97A8-922D3547A81E}"/>
              </a:ext>
            </a:extLst>
          </p:cNvPr>
          <p:cNvCxnSpPr/>
          <p:nvPr/>
        </p:nvCxnSpPr>
        <p:spPr>
          <a:xfrm flipV="1">
            <a:off x="5679480" y="3744393"/>
            <a:ext cx="0" cy="319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77F2F7A-E9B8-4619-BC83-EC6D5F5F8451}"/>
              </a:ext>
            </a:extLst>
          </p:cNvPr>
          <p:cNvGrpSpPr/>
          <p:nvPr/>
        </p:nvGrpSpPr>
        <p:grpSpPr>
          <a:xfrm>
            <a:off x="181863" y="1866295"/>
            <a:ext cx="4469019" cy="679603"/>
            <a:chOff x="180339" y="2231420"/>
            <a:chExt cx="4469019" cy="679603"/>
          </a:xfrm>
        </p:grpSpPr>
        <p:cxnSp>
          <p:nvCxnSpPr>
            <p:cNvPr id="16" name="Straight Arrow Connector 15">
              <a:extLst>
                <a:ext uri="{FF2B5EF4-FFF2-40B4-BE49-F238E27FC236}">
                  <a16:creationId xmlns:a16="http://schemas.microsoft.com/office/drawing/2014/main" id="{563B1B0E-8F41-4CD2-ACFF-BA4AFD452F88}"/>
                </a:ext>
              </a:extLst>
            </p:cNvPr>
            <p:cNvCxnSpPr>
              <a:cxnSpLocks/>
            </p:cNvCxnSpPr>
            <p:nvPr/>
          </p:nvCxnSpPr>
          <p:spPr>
            <a:xfrm flipH="1">
              <a:off x="180339" y="2314471"/>
              <a:ext cx="2286000"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0A29E62-CC83-48C1-8EB5-27048D30B3C7}"/>
                </a:ext>
              </a:extLst>
            </p:cNvPr>
            <p:cNvCxnSpPr>
              <a:cxnSpLocks/>
            </p:cNvCxnSpPr>
            <p:nvPr/>
          </p:nvCxnSpPr>
          <p:spPr>
            <a:xfrm flipH="1" flipV="1">
              <a:off x="180339" y="2231420"/>
              <a:ext cx="571273"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D827BF2-497A-43A6-BB0E-13562B01B2CB}"/>
                </a:ext>
              </a:extLst>
            </p:cNvPr>
            <p:cNvCxnSpPr>
              <a:cxnSpLocks/>
            </p:cNvCxnSpPr>
            <p:nvPr/>
          </p:nvCxnSpPr>
          <p:spPr>
            <a:xfrm flipH="1">
              <a:off x="180339" y="2366130"/>
              <a:ext cx="2212848"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18F08D-66AA-410C-8EB4-809987867262}"/>
                </a:ext>
              </a:extLst>
            </p:cNvPr>
            <p:cNvCxnSpPr>
              <a:cxnSpLocks/>
            </p:cNvCxnSpPr>
            <p:nvPr/>
          </p:nvCxnSpPr>
          <p:spPr>
            <a:xfrm>
              <a:off x="2440072" y="2844183"/>
              <a:ext cx="329184"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49BDF7-6DCA-4766-932E-5AD385D7BF51}"/>
                </a:ext>
              </a:extLst>
            </p:cNvPr>
            <p:cNvCxnSpPr>
              <a:cxnSpLocks/>
            </p:cNvCxnSpPr>
            <p:nvPr/>
          </p:nvCxnSpPr>
          <p:spPr>
            <a:xfrm flipH="1">
              <a:off x="180339" y="2460175"/>
              <a:ext cx="2084832"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3B8C52-B6E4-4091-98EF-1F57138A75B8}"/>
                </a:ext>
              </a:extLst>
            </p:cNvPr>
            <p:cNvCxnSpPr>
              <a:cxnSpLocks/>
            </p:cNvCxnSpPr>
            <p:nvPr/>
          </p:nvCxnSpPr>
          <p:spPr>
            <a:xfrm>
              <a:off x="2378075" y="2900552"/>
              <a:ext cx="18097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DC2EA37-D7A3-41D2-B8DE-97BB3DECADF2}"/>
                </a:ext>
              </a:extLst>
            </p:cNvPr>
            <p:cNvCxnSpPr>
              <a:cxnSpLocks/>
            </p:cNvCxnSpPr>
            <p:nvPr/>
          </p:nvCxnSpPr>
          <p:spPr>
            <a:xfrm flipH="1">
              <a:off x="180339" y="2414917"/>
              <a:ext cx="2148840" cy="2271"/>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609D2BE-C2AD-4204-9BCB-D5123368B243}"/>
                </a:ext>
              </a:extLst>
            </p:cNvPr>
            <p:cNvCxnSpPr>
              <a:cxnSpLocks/>
            </p:cNvCxnSpPr>
            <p:nvPr/>
          </p:nvCxnSpPr>
          <p:spPr>
            <a:xfrm>
              <a:off x="2260599" y="2453823"/>
              <a:ext cx="0" cy="45720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C552B70-06C4-4247-A238-9C5B8417914C}"/>
                </a:ext>
              </a:extLst>
            </p:cNvPr>
            <p:cNvCxnSpPr>
              <a:cxnSpLocks/>
            </p:cNvCxnSpPr>
            <p:nvPr/>
          </p:nvCxnSpPr>
          <p:spPr>
            <a:xfrm>
              <a:off x="2322513" y="2406009"/>
              <a:ext cx="0" cy="44672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F8C617-7380-4D8E-9E17-B919610CB6FF}"/>
                </a:ext>
              </a:extLst>
            </p:cNvPr>
            <p:cNvCxnSpPr>
              <a:cxnSpLocks/>
            </p:cNvCxnSpPr>
            <p:nvPr/>
          </p:nvCxnSpPr>
          <p:spPr>
            <a:xfrm>
              <a:off x="2392446" y="2359551"/>
              <a:ext cx="0" cy="43891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F12916B-B642-420F-9AEB-FE0CE7AAC353}"/>
                </a:ext>
              </a:extLst>
            </p:cNvPr>
            <p:cNvCxnSpPr>
              <a:cxnSpLocks/>
            </p:cNvCxnSpPr>
            <p:nvPr/>
          </p:nvCxnSpPr>
          <p:spPr>
            <a:xfrm>
              <a:off x="2456029" y="2314471"/>
              <a:ext cx="0" cy="41148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EC0D24-8B16-4C28-8501-B55C30DEA7FB}"/>
                </a:ext>
              </a:extLst>
            </p:cNvPr>
            <p:cNvCxnSpPr>
              <a:cxnSpLocks/>
            </p:cNvCxnSpPr>
            <p:nvPr/>
          </p:nvCxnSpPr>
          <p:spPr>
            <a:xfrm>
              <a:off x="2511025" y="2764262"/>
              <a:ext cx="196596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484E10F-7E97-492E-B99A-0F2C2583C35F}"/>
                </a:ext>
              </a:extLst>
            </p:cNvPr>
            <p:cNvCxnSpPr>
              <a:cxnSpLocks/>
            </p:cNvCxnSpPr>
            <p:nvPr/>
          </p:nvCxnSpPr>
          <p:spPr>
            <a:xfrm>
              <a:off x="2317751" y="2847359"/>
              <a:ext cx="63500" cy="5319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8A77D6-1B68-47C6-B907-0680DC143B66}"/>
                </a:ext>
              </a:extLst>
            </p:cNvPr>
            <p:cNvCxnSpPr>
              <a:cxnSpLocks noChangeAspect="1"/>
            </p:cNvCxnSpPr>
            <p:nvPr/>
          </p:nvCxnSpPr>
          <p:spPr>
            <a:xfrm>
              <a:off x="4468893" y="2762151"/>
              <a:ext cx="91440" cy="9144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74D6F8-B73D-4C63-956C-2116BB42B90D}"/>
                </a:ext>
              </a:extLst>
            </p:cNvPr>
            <p:cNvCxnSpPr>
              <a:cxnSpLocks/>
            </p:cNvCxnSpPr>
            <p:nvPr/>
          </p:nvCxnSpPr>
          <p:spPr>
            <a:xfrm>
              <a:off x="4552577" y="2850761"/>
              <a:ext cx="96781"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769A6B-9FB9-4EA2-8065-56D723B98A47}"/>
                </a:ext>
              </a:extLst>
            </p:cNvPr>
            <p:cNvCxnSpPr>
              <a:cxnSpLocks/>
            </p:cNvCxnSpPr>
            <p:nvPr/>
          </p:nvCxnSpPr>
          <p:spPr>
            <a:xfrm>
              <a:off x="2384597" y="2792523"/>
              <a:ext cx="63500" cy="5319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A04626-CDCC-4497-A305-08BA8CBFABEA}"/>
                </a:ext>
              </a:extLst>
            </p:cNvPr>
            <p:cNvCxnSpPr>
              <a:cxnSpLocks/>
            </p:cNvCxnSpPr>
            <p:nvPr/>
          </p:nvCxnSpPr>
          <p:spPr>
            <a:xfrm>
              <a:off x="2449113" y="2717671"/>
              <a:ext cx="63500" cy="5319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a:extLst>
              <a:ext uri="{FF2B5EF4-FFF2-40B4-BE49-F238E27FC236}">
                <a16:creationId xmlns:a16="http://schemas.microsoft.com/office/drawing/2014/main" id="{53350C5C-EF40-4EF5-BB65-7AAE86DE6CC6}"/>
              </a:ext>
            </a:extLst>
          </p:cNvPr>
          <p:cNvCxnSpPr/>
          <p:nvPr/>
        </p:nvCxnSpPr>
        <p:spPr>
          <a:xfrm>
            <a:off x="8000298" y="2371991"/>
            <a:ext cx="4023360" cy="0"/>
          </a:xfrm>
          <a:prstGeom prst="straightConnector1">
            <a:avLst/>
          </a:prstGeom>
          <a:ln w="19050">
            <a:solidFill>
              <a:srgbClr val="0000FF"/>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AA7BBC1-EEDA-4CF2-B315-0F5FB7B7B309}"/>
              </a:ext>
            </a:extLst>
          </p:cNvPr>
          <p:cNvCxnSpPr>
            <a:cxnSpLocks/>
          </p:cNvCxnSpPr>
          <p:nvPr/>
        </p:nvCxnSpPr>
        <p:spPr>
          <a:xfrm flipV="1">
            <a:off x="11983214" y="1539926"/>
            <a:ext cx="196330" cy="3435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B04C0794-725E-4AF8-862A-38954DF31AFE}"/>
              </a:ext>
            </a:extLst>
          </p:cNvPr>
          <p:cNvGrpSpPr/>
          <p:nvPr/>
        </p:nvGrpSpPr>
        <p:grpSpPr>
          <a:xfrm flipV="1">
            <a:off x="7808019" y="2367063"/>
            <a:ext cx="198335" cy="118872"/>
            <a:chOff x="4557232" y="2930844"/>
            <a:chExt cx="198335" cy="118872"/>
          </a:xfrm>
        </p:grpSpPr>
        <p:cxnSp>
          <p:nvCxnSpPr>
            <p:cNvPr id="57" name="Straight Connector 56">
              <a:extLst>
                <a:ext uri="{FF2B5EF4-FFF2-40B4-BE49-F238E27FC236}">
                  <a16:creationId xmlns:a16="http://schemas.microsoft.com/office/drawing/2014/main" id="{59F919C3-2BA8-4D5D-A0B9-C96A66E6C497}"/>
                </a:ext>
              </a:extLst>
            </p:cNvPr>
            <p:cNvCxnSpPr>
              <a:cxnSpLocks noChangeAspect="1"/>
            </p:cNvCxnSpPr>
            <p:nvPr/>
          </p:nvCxnSpPr>
          <p:spPr>
            <a:xfrm>
              <a:off x="4636695" y="2930844"/>
              <a:ext cx="118872" cy="11887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F56C08F-2AC2-400D-9A71-C96E21316158}"/>
                </a:ext>
              </a:extLst>
            </p:cNvPr>
            <p:cNvCxnSpPr>
              <a:cxnSpLocks/>
            </p:cNvCxnSpPr>
            <p:nvPr/>
          </p:nvCxnSpPr>
          <p:spPr>
            <a:xfrm>
              <a:off x="4557232" y="2931143"/>
              <a:ext cx="96781"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C7FA5443-D674-4223-880E-93023A17A453}"/>
              </a:ext>
            </a:extLst>
          </p:cNvPr>
          <p:cNvCxnSpPr/>
          <p:nvPr/>
        </p:nvCxnSpPr>
        <p:spPr>
          <a:xfrm>
            <a:off x="12025842" y="1911656"/>
            <a:ext cx="0" cy="42062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11B025E-3C94-472B-A042-9271AC049891}"/>
              </a:ext>
            </a:extLst>
          </p:cNvPr>
          <p:cNvCxnSpPr>
            <a:cxnSpLocks noChangeAspect="1"/>
          </p:cNvCxnSpPr>
          <p:nvPr/>
        </p:nvCxnSpPr>
        <p:spPr>
          <a:xfrm flipV="1">
            <a:off x="12021078" y="1649852"/>
            <a:ext cx="156752" cy="27432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0BE4F3-F2BB-49F6-81CE-D2A8A4C84298}"/>
              </a:ext>
            </a:extLst>
          </p:cNvPr>
          <p:cNvCxnSpPr/>
          <p:nvPr/>
        </p:nvCxnSpPr>
        <p:spPr>
          <a:xfrm flipH="1">
            <a:off x="11986053" y="2327339"/>
            <a:ext cx="44450" cy="4572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10432D9-D6D8-44A1-833C-E6D9C1C4540F}"/>
              </a:ext>
            </a:extLst>
          </p:cNvPr>
          <p:cNvCxnSpPr/>
          <p:nvPr/>
        </p:nvCxnSpPr>
        <p:spPr>
          <a:xfrm>
            <a:off x="11579911" y="2462664"/>
            <a:ext cx="420624"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39616F2-C254-4A62-A2B9-5CB4D141D684}"/>
              </a:ext>
            </a:extLst>
          </p:cNvPr>
          <p:cNvCxnSpPr/>
          <p:nvPr/>
        </p:nvCxnSpPr>
        <p:spPr>
          <a:xfrm>
            <a:off x="11184939" y="2423948"/>
            <a:ext cx="813816"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4C49D53-994E-4EF8-9F99-4C999FA58F79}"/>
              </a:ext>
            </a:extLst>
          </p:cNvPr>
          <p:cNvCxnSpPr>
            <a:cxnSpLocks noChangeAspect="1"/>
          </p:cNvCxnSpPr>
          <p:nvPr/>
        </p:nvCxnSpPr>
        <p:spPr>
          <a:xfrm flipH="1">
            <a:off x="11990659" y="2340064"/>
            <a:ext cx="82296" cy="8229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16FD61-F6D0-4BD7-B13F-DCF7A273DF43}"/>
              </a:ext>
            </a:extLst>
          </p:cNvPr>
          <p:cNvCxnSpPr>
            <a:cxnSpLocks noChangeAspect="1"/>
          </p:cNvCxnSpPr>
          <p:nvPr/>
        </p:nvCxnSpPr>
        <p:spPr>
          <a:xfrm flipH="1">
            <a:off x="11996664" y="2346526"/>
            <a:ext cx="118872" cy="11887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FD0B68B-8082-475B-A990-45F58CCA94B7}"/>
              </a:ext>
            </a:extLst>
          </p:cNvPr>
          <p:cNvCxnSpPr>
            <a:cxnSpLocks noChangeAspect="1"/>
          </p:cNvCxnSpPr>
          <p:nvPr/>
        </p:nvCxnSpPr>
        <p:spPr>
          <a:xfrm flipH="1">
            <a:off x="11983918" y="2357334"/>
            <a:ext cx="173736" cy="17373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21C9B8C-65A1-461B-AC86-E35B4568FA7D}"/>
              </a:ext>
            </a:extLst>
          </p:cNvPr>
          <p:cNvCxnSpPr>
            <a:cxnSpLocks noChangeAspect="1"/>
          </p:cNvCxnSpPr>
          <p:nvPr/>
        </p:nvCxnSpPr>
        <p:spPr>
          <a:xfrm flipH="1">
            <a:off x="11081399" y="2423356"/>
            <a:ext cx="109728" cy="10972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51121DD-CBAE-47F7-85BB-23D7D8CAB187}"/>
              </a:ext>
            </a:extLst>
          </p:cNvPr>
          <p:cNvCxnSpPr>
            <a:cxnSpLocks noChangeAspect="1"/>
          </p:cNvCxnSpPr>
          <p:nvPr/>
        </p:nvCxnSpPr>
        <p:spPr>
          <a:xfrm flipH="1">
            <a:off x="11513107" y="2461076"/>
            <a:ext cx="73152" cy="731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7A74DE1-A579-4F27-B8C5-FA160E1FF85F}"/>
              </a:ext>
            </a:extLst>
          </p:cNvPr>
          <p:cNvCxnSpPr/>
          <p:nvPr/>
        </p:nvCxnSpPr>
        <p:spPr>
          <a:xfrm>
            <a:off x="12066309" y="1927079"/>
            <a:ext cx="0" cy="42062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1EC99C6-0870-428C-9F50-EF751A2F89E3}"/>
              </a:ext>
            </a:extLst>
          </p:cNvPr>
          <p:cNvCxnSpPr/>
          <p:nvPr/>
        </p:nvCxnSpPr>
        <p:spPr>
          <a:xfrm>
            <a:off x="12107076" y="1925902"/>
            <a:ext cx="0" cy="42062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31469DB-D3E6-4C09-99A7-798327E0958F}"/>
              </a:ext>
            </a:extLst>
          </p:cNvPr>
          <p:cNvCxnSpPr/>
          <p:nvPr/>
        </p:nvCxnSpPr>
        <p:spPr>
          <a:xfrm>
            <a:off x="12145684" y="1944774"/>
            <a:ext cx="0" cy="42062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5638074-6518-4AAB-BEDD-69E84ED70781}"/>
              </a:ext>
            </a:extLst>
          </p:cNvPr>
          <p:cNvCxnSpPr>
            <a:cxnSpLocks noChangeAspect="1"/>
          </p:cNvCxnSpPr>
          <p:nvPr/>
        </p:nvCxnSpPr>
        <p:spPr>
          <a:xfrm flipV="1">
            <a:off x="12063967" y="1758002"/>
            <a:ext cx="104502" cy="18288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C4CA999-F80F-42B6-9D35-2C94BADE2F94}"/>
              </a:ext>
            </a:extLst>
          </p:cNvPr>
          <p:cNvCxnSpPr>
            <a:cxnSpLocks noChangeAspect="1"/>
          </p:cNvCxnSpPr>
          <p:nvPr/>
        </p:nvCxnSpPr>
        <p:spPr>
          <a:xfrm flipV="1">
            <a:off x="12107158" y="1846143"/>
            <a:ext cx="52251" cy="9144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839ED08-12A6-4729-9877-D7D3B210F91E}"/>
              </a:ext>
            </a:extLst>
          </p:cNvPr>
          <p:cNvSpPr txBox="1"/>
          <p:nvPr/>
        </p:nvSpPr>
        <p:spPr>
          <a:xfrm>
            <a:off x="0" y="5529958"/>
            <a:ext cx="3142079" cy="923330"/>
          </a:xfrm>
          <a:prstGeom prst="rect">
            <a:avLst/>
          </a:prstGeom>
          <a:noFill/>
        </p:spPr>
        <p:txBody>
          <a:bodyPr wrap="none" rtlCol="0">
            <a:spAutoFit/>
          </a:bodyPr>
          <a:lstStyle/>
          <a:p>
            <a:r>
              <a:rPr lang="en-US" dirty="0">
                <a:highlight>
                  <a:srgbClr val="FF0000"/>
                </a:highlight>
              </a:rPr>
              <a:t>Red: Outer MPGD barrel</a:t>
            </a:r>
          </a:p>
          <a:p>
            <a:r>
              <a:rPr lang="en-US" dirty="0">
                <a:highlight>
                  <a:srgbClr val="0000FF"/>
                </a:highlight>
              </a:rPr>
              <a:t>Blue: Inner MPGD barrel</a:t>
            </a:r>
          </a:p>
          <a:p>
            <a:r>
              <a:rPr lang="en-US" dirty="0">
                <a:highlight>
                  <a:srgbClr val="FFFF00"/>
                </a:highlight>
              </a:rPr>
              <a:t>Yellow: HE and EE end cap discs</a:t>
            </a:r>
            <a:endParaRPr lang="fr-FR" dirty="0">
              <a:highlight>
                <a:srgbClr val="FFFF00"/>
              </a:highlight>
            </a:endParaRPr>
          </a:p>
        </p:txBody>
      </p:sp>
      <p:cxnSp>
        <p:nvCxnSpPr>
          <p:cNvPr id="5" name="Straight Arrow Connector 4">
            <a:extLst>
              <a:ext uri="{FF2B5EF4-FFF2-40B4-BE49-F238E27FC236}">
                <a16:creationId xmlns:a16="http://schemas.microsoft.com/office/drawing/2014/main" id="{4861A1FE-7802-4441-B40D-73CD8EB3CD6A}"/>
              </a:ext>
            </a:extLst>
          </p:cNvPr>
          <p:cNvCxnSpPr>
            <a:cxnSpLocks/>
            <a:stCxn id="62" idx="1"/>
            <a:endCxn id="3" idx="0"/>
          </p:cNvCxnSpPr>
          <p:nvPr/>
        </p:nvCxnSpPr>
        <p:spPr>
          <a:xfrm flipH="1">
            <a:off x="366057" y="1064169"/>
            <a:ext cx="4301825" cy="585683"/>
          </a:xfrm>
          <a:prstGeom prst="straightConnector1">
            <a:avLst/>
          </a:prstGeom>
          <a:ln w="28575">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4F249FA-6D23-4F67-BBF0-6F0CF3D6AC90}"/>
              </a:ext>
            </a:extLst>
          </p:cNvPr>
          <p:cNvCxnSpPr>
            <a:cxnSpLocks/>
            <a:endCxn id="60" idx="0"/>
          </p:cNvCxnSpPr>
          <p:nvPr/>
        </p:nvCxnSpPr>
        <p:spPr>
          <a:xfrm>
            <a:off x="8382000" y="1029890"/>
            <a:ext cx="3688786" cy="586453"/>
          </a:xfrm>
          <a:prstGeom prst="straightConnector1">
            <a:avLst/>
          </a:prstGeom>
          <a:ln w="28575">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8A2495D-2A03-42DA-88C9-5DDEA7C3C9E1}"/>
              </a:ext>
            </a:extLst>
          </p:cNvPr>
          <p:cNvSpPr txBox="1"/>
          <p:nvPr/>
        </p:nvSpPr>
        <p:spPr>
          <a:xfrm>
            <a:off x="4667882" y="910280"/>
            <a:ext cx="3815725" cy="307777"/>
          </a:xfrm>
          <a:prstGeom prst="rect">
            <a:avLst/>
          </a:prstGeom>
          <a:solidFill>
            <a:srgbClr val="00FFFF"/>
          </a:solidFill>
        </p:spPr>
        <p:txBody>
          <a:bodyPr wrap="none" rtlCol="0">
            <a:spAutoFit/>
          </a:bodyPr>
          <a:lstStyle/>
          <a:p>
            <a:r>
              <a:rPr lang="en-US" sz="1400" dirty="0"/>
              <a:t>Assuming some place reserved for MPGD services</a:t>
            </a:r>
            <a:endParaRPr lang="fr-FR" sz="1400" dirty="0"/>
          </a:p>
        </p:txBody>
      </p:sp>
    </p:spTree>
    <p:extLst>
      <p:ext uri="{BB962C8B-B14F-4D97-AF65-F5344CB8AC3E}">
        <p14:creationId xmlns:p14="http://schemas.microsoft.com/office/powerpoint/2010/main" val="1440803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b="1" dirty="0">
                <a:solidFill>
                  <a:srgbClr val="0070C0"/>
                </a:solidFill>
                <a:latin typeface="Times New Roman" panose="02020603050405020304" pitchFamily="18" charset="0"/>
                <a:ea typeface="Arial"/>
                <a:cs typeface="Times New Roman" panose="02020603050405020304" pitchFamily="18" charset="0"/>
                <a:sym typeface="Arial"/>
              </a:rPr>
              <a:t>Technology of choice for ePIC µRWELL trackers:  </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40" name="Rectangle 39">
            <a:extLst>
              <a:ext uri="{FF2B5EF4-FFF2-40B4-BE49-F238E27FC236}">
                <a16:creationId xmlns:a16="http://schemas.microsoft.com/office/drawing/2014/main" id="{292DC548-FD19-4990-BE53-AB53CAE836BF}"/>
              </a:ext>
            </a:extLst>
          </p:cNvPr>
          <p:cNvSpPr/>
          <p:nvPr/>
        </p:nvSpPr>
        <p:spPr>
          <a:xfrm>
            <a:off x="9402" y="994857"/>
            <a:ext cx="6179648" cy="5588068"/>
          </a:xfrm>
          <a:prstGeom prst="rect">
            <a:avLst/>
          </a:prstGeom>
        </p:spPr>
        <p:txBody>
          <a:bodyPr wrap="square">
            <a:spAutoFit/>
          </a:bodyPr>
          <a:lstStyle/>
          <a:p>
            <a:pPr>
              <a:lnSpc>
                <a:spcPct val="150000"/>
              </a:lnSpc>
            </a:pPr>
            <a:r>
              <a:rPr lang="en-US"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Thin-Gap Hybrid GEM-µRWELL</a:t>
            </a:r>
            <a:endParaRPr lang="en-US" sz="1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274320" lvl="1" indent="-365760">
              <a:lnSpc>
                <a:spcPct val="150000"/>
              </a:lnSpc>
              <a:buFont typeface="Wingdings" panose="05000000000000000000" pitchFamily="2" charset="2"/>
              <a:buChar char="§"/>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Default configuration will have:</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 GEM for pre-amplification and µRWELL amplification</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1-mm drift gap (cathode to GEM) and 1-mm induction gap (GEM to uRWELL/RO PCB)</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 0.5 mm gap will also be explored</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Double-sided amplification structures.</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2D capacitive-sharing strips</a:t>
            </a:r>
          </a:p>
          <a:p>
            <a:pPr marL="274320" lvl="1" indent="-365760">
              <a:lnSpc>
                <a:spcPct val="150000"/>
              </a:lnSpc>
              <a:buFont typeface="Wingdings" panose="05000000000000000000" pitchFamily="2" charset="2"/>
              <a:buChar char="§"/>
            </a:pPr>
            <a:r>
              <a:rPr lang="en-US" sz="1600" b="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Large area capability: </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Length of barrel outer module  up to 180 cm</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Radius of end cap disc module  ~50 cm</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 minimize dead area and material thickness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65760" lvl="1" indent="-365760">
              <a:lnSpc>
                <a:spcPct val="150000"/>
              </a:lnSpc>
              <a:buFont typeface="Wingdings" panose="05000000000000000000" pitchFamily="2" charset="2"/>
              <a:buChar char="§"/>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Same technology for the barrel outer layer and EE and HE discs</a:t>
            </a:r>
          </a:p>
          <a:p>
            <a:pPr marL="731520" lvl="2" indent="-365760">
              <a:lnSpc>
                <a:spcPct val="150000"/>
              </a:lnSpc>
              <a:buFont typeface="Wingdings" panose="05000000000000000000" pitchFamily="2" charset="2"/>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Only shape and strip arrangement will be different</a:t>
            </a:r>
          </a:p>
          <a:p>
            <a:pPr marL="731520" lvl="2" indent="-365760">
              <a:lnSpc>
                <a:spcPct val="150000"/>
              </a:lnSpc>
              <a:buFont typeface="Wingdings" panose="05000000000000000000" pitchFamily="2" charset="2"/>
              <a:buChar char="§"/>
            </a:pP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6F894C05-FEF2-4F4B-A00E-CD6E826EA18A}"/>
              </a:ext>
            </a:extLst>
          </p:cNvPr>
          <p:cNvGrpSpPr>
            <a:grpSpLocks noChangeAspect="1"/>
          </p:cNvGrpSpPr>
          <p:nvPr/>
        </p:nvGrpSpPr>
        <p:grpSpPr>
          <a:xfrm>
            <a:off x="6441292" y="1461341"/>
            <a:ext cx="5669280" cy="4308148"/>
            <a:chOff x="4865481" y="927290"/>
            <a:chExt cx="7219809" cy="5486411"/>
          </a:xfrm>
        </p:grpSpPr>
        <p:grpSp>
          <p:nvGrpSpPr>
            <p:cNvPr id="8" name="Group 7">
              <a:extLst>
                <a:ext uri="{FF2B5EF4-FFF2-40B4-BE49-F238E27FC236}">
                  <a16:creationId xmlns:a16="http://schemas.microsoft.com/office/drawing/2014/main" id="{EB264271-DC80-4D79-B724-F282AB4AF63E}"/>
                </a:ext>
              </a:extLst>
            </p:cNvPr>
            <p:cNvGrpSpPr>
              <a:grpSpLocks noChangeAspect="1"/>
            </p:cNvGrpSpPr>
            <p:nvPr/>
          </p:nvGrpSpPr>
          <p:grpSpPr>
            <a:xfrm>
              <a:off x="4881128" y="4591624"/>
              <a:ext cx="7204162" cy="1822077"/>
              <a:chOff x="763044" y="4006986"/>
              <a:chExt cx="10607040" cy="2682724"/>
            </a:xfrm>
          </p:grpSpPr>
          <p:grpSp>
            <p:nvGrpSpPr>
              <p:cNvPr id="167" name="Group 166">
                <a:extLst>
                  <a:ext uri="{FF2B5EF4-FFF2-40B4-BE49-F238E27FC236}">
                    <a16:creationId xmlns:a16="http://schemas.microsoft.com/office/drawing/2014/main" id="{73BA0A03-8D39-4D55-9A13-224AEF5ABFB0}"/>
                  </a:ext>
                </a:extLst>
              </p:cNvPr>
              <p:cNvGrpSpPr/>
              <p:nvPr/>
            </p:nvGrpSpPr>
            <p:grpSpPr>
              <a:xfrm>
                <a:off x="1688784" y="5530717"/>
                <a:ext cx="8732520" cy="367919"/>
                <a:chOff x="1910037" y="4297680"/>
                <a:chExt cx="8736867" cy="367919"/>
              </a:xfrm>
            </p:grpSpPr>
            <p:grpSp>
              <p:nvGrpSpPr>
                <p:cNvPr id="259" name="Group 258">
                  <a:extLst>
                    <a:ext uri="{FF2B5EF4-FFF2-40B4-BE49-F238E27FC236}">
                      <a16:creationId xmlns:a16="http://schemas.microsoft.com/office/drawing/2014/main" id="{D2878CA3-639E-4714-8368-23595AF8986C}"/>
                    </a:ext>
                  </a:extLst>
                </p:cNvPr>
                <p:cNvGrpSpPr/>
                <p:nvPr/>
              </p:nvGrpSpPr>
              <p:grpSpPr>
                <a:xfrm>
                  <a:off x="1910037" y="4297680"/>
                  <a:ext cx="8736867" cy="317435"/>
                  <a:chOff x="2962592" y="4297680"/>
                  <a:chExt cx="8736867" cy="317435"/>
                </a:xfrm>
              </p:grpSpPr>
              <p:grpSp>
                <p:nvGrpSpPr>
                  <p:cNvPr id="261" name="Group 260">
                    <a:extLst>
                      <a:ext uri="{FF2B5EF4-FFF2-40B4-BE49-F238E27FC236}">
                        <a16:creationId xmlns:a16="http://schemas.microsoft.com/office/drawing/2014/main" id="{542C2EE9-2A0E-4E9F-B872-CFA319DBEB21}"/>
                      </a:ext>
                    </a:extLst>
                  </p:cNvPr>
                  <p:cNvGrpSpPr/>
                  <p:nvPr/>
                </p:nvGrpSpPr>
                <p:grpSpPr>
                  <a:xfrm>
                    <a:off x="2962592" y="4297680"/>
                    <a:ext cx="365760" cy="317435"/>
                    <a:chOff x="2962592" y="4288855"/>
                    <a:chExt cx="365760" cy="317435"/>
                  </a:xfrm>
                </p:grpSpPr>
                <p:sp>
                  <p:nvSpPr>
                    <p:cNvPr id="309" name="Trapezoid 308">
                      <a:extLst>
                        <a:ext uri="{FF2B5EF4-FFF2-40B4-BE49-F238E27FC236}">
                          <a16:creationId xmlns:a16="http://schemas.microsoft.com/office/drawing/2014/main" id="{D916901B-26BA-4695-80DA-0FC7D0DB0FAE}"/>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10" name="Rectangle 309">
                      <a:extLst>
                        <a:ext uri="{FF2B5EF4-FFF2-40B4-BE49-F238E27FC236}">
                          <a16:creationId xmlns:a16="http://schemas.microsoft.com/office/drawing/2014/main" id="{E49100E4-476F-4DF6-A2E5-D7D3905E4F7D}"/>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62" name="Group 261">
                    <a:extLst>
                      <a:ext uri="{FF2B5EF4-FFF2-40B4-BE49-F238E27FC236}">
                        <a16:creationId xmlns:a16="http://schemas.microsoft.com/office/drawing/2014/main" id="{E0E9A804-60D1-4DA8-B5DE-B67BBA944FC3}"/>
                      </a:ext>
                    </a:extLst>
                  </p:cNvPr>
                  <p:cNvGrpSpPr/>
                  <p:nvPr/>
                </p:nvGrpSpPr>
                <p:grpSpPr>
                  <a:xfrm>
                    <a:off x="3520666" y="4297680"/>
                    <a:ext cx="365760" cy="317435"/>
                    <a:chOff x="2962592" y="4288855"/>
                    <a:chExt cx="365760" cy="317435"/>
                  </a:xfrm>
                </p:grpSpPr>
                <p:sp>
                  <p:nvSpPr>
                    <p:cNvPr id="307" name="Trapezoid 306">
                      <a:extLst>
                        <a:ext uri="{FF2B5EF4-FFF2-40B4-BE49-F238E27FC236}">
                          <a16:creationId xmlns:a16="http://schemas.microsoft.com/office/drawing/2014/main" id="{C62643DF-DC1A-47E3-A306-44C5CD164EB3}"/>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08" name="Rectangle 307">
                      <a:extLst>
                        <a:ext uri="{FF2B5EF4-FFF2-40B4-BE49-F238E27FC236}">
                          <a16:creationId xmlns:a16="http://schemas.microsoft.com/office/drawing/2014/main" id="{2AC1750F-BAC5-47B2-9548-3EA6B54B513F}"/>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63" name="Group 262">
                    <a:extLst>
                      <a:ext uri="{FF2B5EF4-FFF2-40B4-BE49-F238E27FC236}">
                        <a16:creationId xmlns:a16="http://schemas.microsoft.com/office/drawing/2014/main" id="{0E92BA77-73C3-4413-9650-7C5EADF02DC8}"/>
                      </a:ext>
                    </a:extLst>
                  </p:cNvPr>
                  <p:cNvGrpSpPr/>
                  <p:nvPr/>
                </p:nvGrpSpPr>
                <p:grpSpPr>
                  <a:xfrm>
                    <a:off x="4078740" y="4297680"/>
                    <a:ext cx="365760" cy="317435"/>
                    <a:chOff x="2962592" y="4288855"/>
                    <a:chExt cx="365760" cy="317435"/>
                  </a:xfrm>
                </p:grpSpPr>
                <p:sp>
                  <p:nvSpPr>
                    <p:cNvPr id="305" name="Trapezoid 304">
                      <a:extLst>
                        <a:ext uri="{FF2B5EF4-FFF2-40B4-BE49-F238E27FC236}">
                          <a16:creationId xmlns:a16="http://schemas.microsoft.com/office/drawing/2014/main" id="{ACF04CC5-76C5-489F-B6E8-3A09763D30CD}"/>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06" name="Rectangle 305">
                      <a:extLst>
                        <a:ext uri="{FF2B5EF4-FFF2-40B4-BE49-F238E27FC236}">
                          <a16:creationId xmlns:a16="http://schemas.microsoft.com/office/drawing/2014/main" id="{B97A5155-4FCF-4569-9C68-8AC1F75936D9}"/>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64" name="Group 263">
                    <a:extLst>
                      <a:ext uri="{FF2B5EF4-FFF2-40B4-BE49-F238E27FC236}">
                        <a16:creationId xmlns:a16="http://schemas.microsoft.com/office/drawing/2014/main" id="{2CB076C0-637E-4E54-9609-FBDCDF82E4AE}"/>
                      </a:ext>
                    </a:extLst>
                  </p:cNvPr>
                  <p:cNvGrpSpPr/>
                  <p:nvPr/>
                </p:nvGrpSpPr>
                <p:grpSpPr>
                  <a:xfrm>
                    <a:off x="4636814" y="4297680"/>
                    <a:ext cx="365760" cy="317435"/>
                    <a:chOff x="2962592" y="4288855"/>
                    <a:chExt cx="365760" cy="317435"/>
                  </a:xfrm>
                </p:grpSpPr>
                <p:sp>
                  <p:nvSpPr>
                    <p:cNvPr id="303" name="Trapezoid 302">
                      <a:extLst>
                        <a:ext uri="{FF2B5EF4-FFF2-40B4-BE49-F238E27FC236}">
                          <a16:creationId xmlns:a16="http://schemas.microsoft.com/office/drawing/2014/main" id="{E19046F1-A4E0-4F1A-B77E-B0477FFDA9A0}"/>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04" name="Rectangle 303">
                      <a:extLst>
                        <a:ext uri="{FF2B5EF4-FFF2-40B4-BE49-F238E27FC236}">
                          <a16:creationId xmlns:a16="http://schemas.microsoft.com/office/drawing/2014/main" id="{A5C83752-FCB3-4434-8FA6-DAC38CF473A5}"/>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65" name="Group 264">
                    <a:extLst>
                      <a:ext uri="{FF2B5EF4-FFF2-40B4-BE49-F238E27FC236}">
                        <a16:creationId xmlns:a16="http://schemas.microsoft.com/office/drawing/2014/main" id="{2CBBCF5F-E6A4-4D2A-B60A-1CA1AF8E1DCF}"/>
                      </a:ext>
                    </a:extLst>
                  </p:cNvPr>
                  <p:cNvGrpSpPr/>
                  <p:nvPr/>
                </p:nvGrpSpPr>
                <p:grpSpPr>
                  <a:xfrm>
                    <a:off x="5194888" y="4297680"/>
                    <a:ext cx="365760" cy="317435"/>
                    <a:chOff x="2962592" y="4288855"/>
                    <a:chExt cx="365760" cy="317435"/>
                  </a:xfrm>
                </p:grpSpPr>
                <p:sp>
                  <p:nvSpPr>
                    <p:cNvPr id="301" name="Trapezoid 300">
                      <a:extLst>
                        <a:ext uri="{FF2B5EF4-FFF2-40B4-BE49-F238E27FC236}">
                          <a16:creationId xmlns:a16="http://schemas.microsoft.com/office/drawing/2014/main" id="{8258DCC7-E89A-4021-8E3F-96A566F691BE}"/>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02" name="Rectangle 301">
                      <a:extLst>
                        <a:ext uri="{FF2B5EF4-FFF2-40B4-BE49-F238E27FC236}">
                          <a16:creationId xmlns:a16="http://schemas.microsoft.com/office/drawing/2014/main" id="{0CD23285-5726-4251-90CC-C3B61E917498}"/>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66" name="Group 265">
                    <a:extLst>
                      <a:ext uri="{FF2B5EF4-FFF2-40B4-BE49-F238E27FC236}">
                        <a16:creationId xmlns:a16="http://schemas.microsoft.com/office/drawing/2014/main" id="{8987FAC9-4524-49CA-A676-4C472D31603B}"/>
                      </a:ext>
                    </a:extLst>
                  </p:cNvPr>
                  <p:cNvGrpSpPr/>
                  <p:nvPr/>
                </p:nvGrpSpPr>
                <p:grpSpPr>
                  <a:xfrm>
                    <a:off x="5752962" y="4297680"/>
                    <a:ext cx="365760" cy="317435"/>
                    <a:chOff x="2962592" y="4288855"/>
                    <a:chExt cx="365760" cy="317435"/>
                  </a:xfrm>
                </p:grpSpPr>
                <p:sp>
                  <p:nvSpPr>
                    <p:cNvPr id="299" name="Trapezoid 298">
                      <a:extLst>
                        <a:ext uri="{FF2B5EF4-FFF2-40B4-BE49-F238E27FC236}">
                          <a16:creationId xmlns:a16="http://schemas.microsoft.com/office/drawing/2014/main" id="{4E049298-DE31-41F7-9A6E-E3EE2293AC76}"/>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00" name="Rectangle 299">
                      <a:extLst>
                        <a:ext uri="{FF2B5EF4-FFF2-40B4-BE49-F238E27FC236}">
                          <a16:creationId xmlns:a16="http://schemas.microsoft.com/office/drawing/2014/main" id="{BD46FF82-F706-4B1D-8EEC-7C983E4E5E41}"/>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67" name="Group 266">
                    <a:extLst>
                      <a:ext uri="{FF2B5EF4-FFF2-40B4-BE49-F238E27FC236}">
                        <a16:creationId xmlns:a16="http://schemas.microsoft.com/office/drawing/2014/main" id="{FFE764B3-1657-4D42-952E-C4267FB4C4FF}"/>
                      </a:ext>
                    </a:extLst>
                  </p:cNvPr>
                  <p:cNvGrpSpPr/>
                  <p:nvPr/>
                </p:nvGrpSpPr>
                <p:grpSpPr>
                  <a:xfrm>
                    <a:off x="6311036" y="4297680"/>
                    <a:ext cx="365760" cy="317435"/>
                    <a:chOff x="2962592" y="4288855"/>
                    <a:chExt cx="365760" cy="317435"/>
                  </a:xfrm>
                </p:grpSpPr>
                <p:sp>
                  <p:nvSpPr>
                    <p:cNvPr id="297" name="Trapezoid 296">
                      <a:extLst>
                        <a:ext uri="{FF2B5EF4-FFF2-40B4-BE49-F238E27FC236}">
                          <a16:creationId xmlns:a16="http://schemas.microsoft.com/office/drawing/2014/main" id="{55EBDDCD-30E7-41F7-AC66-25D7321D4FEF}"/>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98" name="Rectangle 297">
                      <a:extLst>
                        <a:ext uri="{FF2B5EF4-FFF2-40B4-BE49-F238E27FC236}">
                          <a16:creationId xmlns:a16="http://schemas.microsoft.com/office/drawing/2014/main" id="{ED8F9B6F-F6BC-454C-967F-3B30F04640EA}"/>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68" name="Group 267">
                    <a:extLst>
                      <a:ext uri="{FF2B5EF4-FFF2-40B4-BE49-F238E27FC236}">
                        <a16:creationId xmlns:a16="http://schemas.microsoft.com/office/drawing/2014/main" id="{ABD8E0A7-059B-42F1-A23F-393D181DBE2E}"/>
                      </a:ext>
                    </a:extLst>
                  </p:cNvPr>
                  <p:cNvGrpSpPr/>
                  <p:nvPr/>
                </p:nvGrpSpPr>
                <p:grpSpPr>
                  <a:xfrm>
                    <a:off x="6869110" y="4297680"/>
                    <a:ext cx="365760" cy="317435"/>
                    <a:chOff x="2962592" y="4288855"/>
                    <a:chExt cx="365760" cy="317435"/>
                  </a:xfrm>
                </p:grpSpPr>
                <p:sp>
                  <p:nvSpPr>
                    <p:cNvPr id="295" name="Trapezoid 294">
                      <a:extLst>
                        <a:ext uri="{FF2B5EF4-FFF2-40B4-BE49-F238E27FC236}">
                          <a16:creationId xmlns:a16="http://schemas.microsoft.com/office/drawing/2014/main" id="{087D2A81-FB9E-4D1C-BBAB-93B98E73B6A6}"/>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96" name="Rectangle 295">
                      <a:extLst>
                        <a:ext uri="{FF2B5EF4-FFF2-40B4-BE49-F238E27FC236}">
                          <a16:creationId xmlns:a16="http://schemas.microsoft.com/office/drawing/2014/main" id="{77E0427C-535C-424C-98DB-A1F66A30DBA8}"/>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69" name="Group 268">
                    <a:extLst>
                      <a:ext uri="{FF2B5EF4-FFF2-40B4-BE49-F238E27FC236}">
                        <a16:creationId xmlns:a16="http://schemas.microsoft.com/office/drawing/2014/main" id="{A3682630-77B4-40B4-A85B-6755DEF88551}"/>
                      </a:ext>
                    </a:extLst>
                  </p:cNvPr>
                  <p:cNvGrpSpPr/>
                  <p:nvPr/>
                </p:nvGrpSpPr>
                <p:grpSpPr>
                  <a:xfrm>
                    <a:off x="7427184" y="4297680"/>
                    <a:ext cx="365760" cy="317435"/>
                    <a:chOff x="2962592" y="4288855"/>
                    <a:chExt cx="365760" cy="317435"/>
                  </a:xfrm>
                </p:grpSpPr>
                <p:sp>
                  <p:nvSpPr>
                    <p:cNvPr id="293" name="Trapezoid 292">
                      <a:extLst>
                        <a:ext uri="{FF2B5EF4-FFF2-40B4-BE49-F238E27FC236}">
                          <a16:creationId xmlns:a16="http://schemas.microsoft.com/office/drawing/2014/main" id="{7D040FEC-FEA9-49CC-8ED3-E5F8E467F8CB}"/>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94" name="Rectangle 293">
                      <a:extLst>
                        <a:ext uri="{FF2B5EF4-FFF2-40B4-BE49-F238E27FC236}">
                          <a16:creationId xmlns:a16="http://schemas.microsoft.com/office/drawing/2014/main" id="{79E86D97-2A67-409B-BEC5-64A6550567A7}"/>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70" name="Group 269">
                    <a:extLst>
                      <a:ext uri="{FF2B5EF4-FFF2-40B4-BE49-F238E27FC236}">
                        <a16:creationId xmlns:a16="http://schemas.microsoft.com/office/drawing/2014/main" id="{DB5C67B5-F8A4-4BEB-9FD8-84CB5178283F}"/>
                      </a:ext>
                    </a:extLst>
                  </p:cNvPr>
                  <p:cNvGrpSpPr/>
                  <p:nvPr/>
                </p:nvGrpSpPr>
                <p:grpSpPr>
                  <a:xfrm>
                    <a:off x="7985258" y="4297680"/>
                    <a:ext cx="365760" cy="317435"/>
                    <a:chOff x="2962592" y="4288855"/>
                    <a:chExt cx="365760" cy="317435"/>
                  </a:xfrm>
                </p:grpSpPr>
                <p:sp>
                  <p:nvSpPr>
                    <p:cNvPr id="291" name="Trapezoid 290">
                      <a:extLst>
                        <a:ext uri="{FF2B5EF4-FFF2-40B4-BE49-F238E27FC236}">
                          <a16:creationId xmlns:a16="http://schemas.microsoft.com/office/drawing/2014/main" id="{77EDC24C-1829-4E0F-A6F7-898EE45CD01F}"/>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92" name="Rectangle 291">
                      <a:extLst>
                        <a:ext uri="{FF2B5EF4-FFF2-40B4-BE49-F238E27FC236}">
                          <a16:creationId xmlns:a16="http://schemas.microsoft.com/office/drawing/2014/main" id="{F0CD267E-1276-42E0-9848-15F6379B5420}"/>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71" name="Group 270">
                    <a:extLst>
                      <a:ext uri="{FF2B5EF4-FFF2-40B4-BE49-F238E27FC236}">
                        <a16:creationId xmlns:a16="http://schemas.microsoft.com/office/drawing/2014/main" id="{FEB90C4B-3330-47E8-A920-0AF5DC6DEBB5}"/>
                      </a:ext>
                    </a:extLst>
                  </p:cNvPr>
                  <p:cNvGrpSpPr/>
                  <p:nvPr/>
                </p:nvGrpSpPr>
                <p:grpSpPr>
                  <a:xfrm>
                    <a:off x="8543332" y="4297680"/>
                    <a:ext cx="365760" cy="317435"/>
                    <a:chOff x="2962592" y="4288855"/>
                    <a:chExt cx="365760" cy="317435"/>
                  </a:xfrm>
                </p:grpSpPr>
                <p:sp>
                  <p:nvSpPr>
                    <p:cNvPr id="289" name="Trapezoid 288">
                      <a:extLst>
                        <a:ext uri="{FF2B5EF4-FFF2-40B4-BE49-F238E27FC236}">
                          <a16:creationId xmlns:a16="http://schemas.microsoft.com/office/drawing/2014/main" id="{84CEF059-B0F5-4690-84D0-D8D4D3C92173}"/>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90" name="Rectangle 289">
                      <a:extLst>
                        <a:ext uri="{FF2B5EF4-FFF2-40B4-BE49-F238E27FC236}">
                          <a16:creationId xmlns:a16="http://schemas.microsoft.com/office/drawing/2014/main" id="{FF8D6E6B-A6B4-46B5-9395-8230517DFD7E}"/>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72" name="Group 271">
                    <a:extLst>
                      <a:ext uri="{FF2B5EF4-FFF2-40B4-BE49-F238E27FC236}">
                        <a16:creationId xmlns:a16="http://schemas.microsoft.com/office/drawing/2014/main" id="{DC6129A0-49B1-44B3-BB70-D11A6DE3CC04}"/>
                      </a:ext>
                    </a:extLst>
                  </p:cNvPr>
                  <p:cNvGrpSpPr/>
                  <p:nvPr/>
                </p:nvGrpSpPr>
                <p:grpSpPr>
                  <a:xfrm>
                    <a:off x="9101406" y="4297680"/>
                    <a:ext cx="365760" cy="317435"/>
                    <a:chOff x="2962592" y="4288855"/>
                    <a:chExt cx="365760" cy="317435"/>
                  </a:xfrm>
                </p:grpSpPr>
                <p:sp>
                  <p:nvSpPr>
                    <p:cNvPr id="287" name="Trapezoid 286">
                      <a:extLst>
                        <a:ext uri="{FF2B5EF4-FFF2-40B4-BE49-F238E27FC236}">
                          <a16:creationId xmlns:a16="http://schemas.microsoft.com/office/drawing/2014/main" id="{8BB8A786-6E21-4CB8-BFA8-02A44AACE581}"/>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88" name="Rectangle 287">
                      <a:extLst>
                        <a:ext uri="{FF2B5EF4-FFF2-40B4-BE49-F238E27FC236}">
                          <a16:creationId xmlns:a16="http://schemas.microsoft.com/office/drawing/2014/main" id="{F4DD2A6D-2857-4C48-80C2-73D686AF7FBC}"/>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73" name="Group 272">
                    <a:extLst>
                      <a:ext uri="{FF2B5EF4-FFF2-40B4-BE49-F238E27FC236}">
                        <a16:creationId xmlns:a16="http://schemas.microsoft.com/office/drawing/2014/main" id="{0BAE67A9-73C1-40E7-9486-87806CBDDBAC}"/>
                      </a:ext>
                    </a:extLst>
                  </p:cNvPr>
                  <p:cNvGrpSpPr/>
                  <p:nvPr/>
                </p:nvGrpSpPr>
                <p:grpSpPr>
                  <a:xfrm>
                    <a:off x="9659480" y="4297680"/>
                    <a:ext cx="365760" cy="317435"/>
                    <a:chOff x="2962592" y="4288855"/>
                    <a:chExt cx="365760" cy="317435"/>
                  </a:xfrm>
                </p:grpSpPr>
                <p:sp>
                  <p:nvSpPr>
                    <p:cNvPr id="283" name="Trapezoid 282">
                      <a:extLst>
                        <a:ext uri="{FF2B5EF4-FFF2-40B4-BE49-F238E27FC236}">
                          <a16:creationId xmlns:a16="http://schemas.microsoft.com/office/drawing/2014/main" id="{2E1CAA33-47D7-498A-9F0C-9D30A1362F97}"/>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86" name="Rectangle 285">
                      <a:extLst>
                        <a:ext uri="{FF2B5EF4-FFF2-40B4-BE49-F238E27FC236}">
                          <a16:creationId xmlns:a16="http://schemas.microsoft.com/office/drawing/2014/main" id="{FED3A0C2-356C-4E77-8193-F5EB7EEBFD4E}"/>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74" name="Group 273">
                    <a:extLst>
                      <a:ext uri="{FF2B5EF4-FFF2-40B4-BE49-F238E27FC236}">
                        <a16:creationId xmlns:a16="http://schemas.microsoft.com/office/drawing/2014/main" id="{E527C868-9D22-49AF-93B9-1759C86F287A}"/>
                      </a:ext>
                    </a:extLst>
                  </p:cNvPr>
                  <p:cNvGrpSpPr/>
                  <p:nvPr/>
                </p:nvGrpSpPr>
                <p:grpSpPr>
                  <a:xfrm>
                    <a:off x="10217554" y="4297680"/>
                    <a:ext cx="365760" cy="317435"/>
                    <a:chOff x="2962592" y="4288855"/>
                    <a:chExt cx="365760" cy="317435"/>
                  </a:xfrm>
                </p:grpSpPr>
                <p:sp>
                  <p:nvSpPr>
                    <p:cNvPr id="281" name="Trapezoid 280">
                      <a:extLst>
                        <a:ext uri="{FF2B5EF4-FFF2-40B4-BE49-F238E27FC236}">
                          <a16:creationId xmlns:a16="http://schemas.microsoft.com/office/drawing/2014/main" id="{E2C885A9-3AF8-43F2-80C8-E1D4A440A741}"/>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82" name="Rectangle 281">
                      <a:extLst>
                        <a:ext uri="{FF2B5EF4-FFF2-40B4-BE49-F238E27FC236}">
                          <a16:creationId xmlns:a16="http://schemas.microsoft.com/office/drawing/2014/main" id="{78B83282-23A9-47E4-B0A2-0ACFD9DA61C2}"/>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75" name="Group 274">
                    <a:extLst>
                      <a:ext uri="{FF2B5EF4-FFF2-40B4-BE49-F238E27FC236}">
                        <a16:creationId xmlns:a16="http://schemas.microsoft.com/office/drawing/2014/main" id="{16E95201-FA56-4DBD-8D41-5DFED6E13697}"/>
                      </a:ext>
                    </a:extLst>
                  </p:cNvPr>
                  <p:cNvGrpSpPr/>
                  <p:nvPr/>
                </p:nvGrpSpPr>
                <p:grpSpPr>
                  <a:xfrm>
                    <a:off x="10775628" y="4297680"/>
                    <a:ext cx="365760" cy="317435"/>
                    <a:chOff x="2962592" y="4288855"/>
                    <a:chExt cx="365760" cy="317435"/>
                  </a:xfrm>
                </p:grpSpPr>
                <p:sp>
                  <p:nvSpPr>
                    <p:cNvPr id="279" name="Trapezoid 278">
                      <a:extLst>
                        <a:ext uri="{FF2B5EF4-FFF2-40B4-BE49-F238E27FC236}">
                          <a16:creationId xmlns:a16="http://schemas.microsoft.com/office/drawing/2014/main" id="{C6D6C5A2-F612-4EE9-9C91-9D562DB8CB9B}"/>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80" name="Rectangle 279">
                      <a:extLst>
                        <a:ext uri="{FF2B5EF4-FFF2-40B4-BE49-F238E27FC236}">
                          <a16:creationId xmlns:a16="http://schemas.microsoft.com/office/drawing/2014/main" id="{3AC4F6E3-4CD4-450E-80BC-74879676A712}"/>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276" name="Group 275">
                    <a:extLst>
                      <a:ext uri="{FF2B5EF4-FFF2-40B4-BE49-F238E27FC236}">
                        <a16:creationId xmlns:a16="http://schemas.microsoft.com/office/drawing/2014/main" id="{9D29288F-963F-424C-9DA2-130D95A88C14}"/>
                      </a:ext>
                    </a:extLst>
                  </p:cNvPr>
                  <p:cNvGrpSpPr/>
                  <p:nvPr/>
                </p:nvGrpSpPr>
                <p:grpSpPr>
                  <a:xfrm>
                    <a:off x="11333699" y="4297680"/>
                    <a:ext cx="365760" cy="317435"/>
                    <a:chOff x="2962592" y="4288855"/>
                    <a:chExt cx="365760" cy="317435"/>
                  </a:xfrm>
                </p:grpSpPr>
                <p:sp>
                  <p:nvSpPr>
                    <p:cNvPr id="277" name="Trapezoid 276">
                      <a:extLst>
                        <a:ext uri="{FF2B5EF4-FFF2-40B4-BE49-F238E27FC236}">
                          <a16:creationId xmlns:a16="http://schemas.microsoft.com/office/drawing/2014/main" id="{A4729A4D-C19D-40C0-8011-E4A82478A50A}"/>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78" name="Rectangle 277">
                      <a:extLst>
                        <a:ext uri="{FF2B5EF4-FFF2-40B4-BE49-F238E27FC236}">
                          <a16:creationId xmlns:a16="http://schemas.microsoft.com/office/drawing/2014/main" id="{4A03CA96-71D2-4E40-8C06-379929750D8E}"/>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sp>
              <p:nvSpPr>
                <p:cNvPr id="260" name="Rectangle 259">
                  <a:extLst>
                    <a:ext uri="{FF2B5EF4-FFF2-40B4-BE49-F238E27FC236}">
                      <a16:creationId xmlns:a16="http://schemas.microsoft.com/office/drawing/2014/main" id="{06692EFE-CCE3-489C-BA81-F8FB73B84CFE}"/>
                    </a:ext>
                  </a:extLst>
                </p:cNvPr>
                <p:cNvSpPr/>
                <p:nvPr/>
              </p:nvSpPr>
              <p:spPr bwMode="auto">
                <a:xfrm>
                  <a:off x="1912210" y="4619879"/>
                  <a:ext cx="8732520" cy="4572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grpSp>
          <p:sp>
            <p:nvSpPr>
              <p:cNvPr id="168" name="Rectangle 167">
                <a:extLst>
                  <a:ext uri="{FF2B5EF4-FFF2-40B4-BE49-F238E27FC236}">
                    <a16:creationId xmlns:a16="http://schemas.microsoft.com/office/drawing/2014/main" id="{A3BB1BA8-D595-45DE-A741-272F1F7CCABF}"/>
                  </a:ext>
                </a:extLst>
              </p:cNvPr>
              <p:cNvSpPr/>
              <p:nvPr/>
            </p:nvSpPr>
            <p:spPr bwMode="auto">
              <a:xfrm>
                <a:off x="1688784" y="5905302"/>
                <a:ext cx="8732520" cy="365760"/>
              </a:xfrm>
              <a:prstGeom prst="rect">
                <a:avLst/>
              </a:prstGeom>
              <a:solidFill>
                <a:srgbClr val="CC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nvGrpSpPr>
              <p:cNvPr id="169" name="Group 168">
                <a:extLst>
                  <a:ext uri="{FF2B5EF4-FFF2-40B4-BE49-F238E27FC236}">
                    <a16:creationId xmlns:a16="http://schemas.microsoft.com/office/drawing/2014/main" id="{7E4251DB-0F54-491D-96F3-E5431527CC8F}"/>
                  </a:ext>
                </a:extLst>
              </p:cNvPr>
              <p:cNvGrpSpPr/>
              <p:nvPr/>
            </p:nvGrpSpPr>
            <p:grpSpPr>
              <a:xfrm>
                <a:off x="1595115" y="6248453"/>
                <a:ext cx="8919858" cy="91440"/>
                <a:chOff x="1797452" y="5800025"/>
                <a:chExt cx="8919858" cy="91440"/>
              </a:xfrm>
            </p:grpSpPr>
            <p:sp>
              <p:nvSpPr>
                <p:cNvPr id="241" name="Rectangle 240">
                  <a:extLst>
                    <a:ext uri="{FF2B5EF4-FFF2-40B4-BE49-F238E27FC236}">
                      <a16:creationId xmlns:a16="http://schemas.microsoft.com/office/drawing/2014/main" id="{6AEF8B45-08C0-4DD5-A124-00984BF2D536}"/>
                    </a:ext>
                  </a:extLst>
                </p:cNvPr>
                <p:cNvSpPr/>
                <p:nvPr/>
              </p:nvSpPr>
              <p:spPr bwMode="auto">
                <a:xfrm>
                  <a:off x="1891120" y="5822885"/>
                  <a:ext cx="8732520" cy="45720"/>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42" name="Rectangle 241">
                  <a:extLst>
                    <a:ext uri="{FF2B5EF4-FFF2-40B4-BE49-F238E27FC236}">
                      <a16:creationId xmlns:a16="http://schemas.microsoft.com/office/drawing/2014/main" id="{91A9A6DF-9F11-48C0-B522-9EB6F75B3237}"/>
                    </a:ext>
                  </a:extLst>
                </p:cNvPr>
                <p:cNvSpPr/>
                <p:nvPr/>
              </p:nvSpPr>
              <p:spPr bwMode="auto">
                <a:xfrm>
                  <a:off x="1797452"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43" name="Rectangle 242">
                  <a:extLst>
                    <a:ext uri="{FF2B5EF4-FFF2-40B4-BE49-F238E27FC236}">
                      <a16:creationId xmlns:a16="http://schemas.microsoft.com/office/drawing/2014/main" id="{BF4C2B6C-2069-4D9D-A64E-C23270E8B472}"/>
                    </a:ext>
                  </a:extLst>
                </p:cNvPr>
                <p:cNvSpPr/>
                <p:nvPr/>
              </p:nvSpPr>
              <p:spPr bwMode="auto">
                <a:xfrm>
                  <a:off x="2349228"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44" name="Rectangle 243">
                  <a:extLst>
                    <a:ext uri="{FF2B5EF4-FFF2-40B4-BE49-F238E27FC236}">
                      <a16:creationId xmlns:a16="http://schemas.microsoft.com/office/drawing/2014/main" id="{E7A32D68-FB3D-4990-A7B2-108337E7CAC5}"/>
                    </a:ext>
                  </a:extLst>
                </p:cNvPr>
                <p:cNvSpPr/>
                <p:nvPr/>
              </p:nvSpPr>
              <p:spPr bwMode="auto">
                <a:xfrm>
                  <a:off x="6211660"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45" name="Rectangle 244">
                  <a:extLst>
                    <a:ext uri="{FF2B5EF4-FFF2-40B4-BE49-F238E27FC236}">
                      <a16:creationId xmlns:a16="http://schemas.microsoft.com/office/drawing/2014/main" id="{065491A8-8EC4-45C5-8B43-32E5519C68A6}"/>
                    </a:ext>
                  </a:extLst>
                </p:cNvPr>
                <p:cNvSpPr/>
                <p:nvPr/>
              </p:nvSpPr>
              <p:spPr bwMode="auto">
                <a:xfrm>
                  <a:off x="10625870"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46" name="Rectangle 245">
                  <a:extLst>
                    <a:ext uri="{FF2B5EF4-FFF2-40B4-BE49-F238E27FC236}">
                      <a16:creationId xmlns:a16="http://schemas.microsoft.com/office/drawing/2014/main" id="{53709410-BDFA-434F-A89F-8AD34CBD522F}"/>
                    </a:ext>
                  </a:extLst>
                </p:cNvPr>
                <p:cNvSpPr/>
                <p:nvPr/>
              </p:nvSpPr>
              <p:spPr bwMode="auto">
                <a:xfrm>
                  <a:off x="4004556"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47" name="Rectangle 246">
                  <a:extLst>
                    <a:ext uri="{FF2B5EF4-FFF2-40B4-BE49-F238E27FC236}">
                      <a16:creationId xmlns:a16="http://schemas.microsoft.com/office/drawing/2014/main" id="{BF6AD568-DEF2-4C01-B954-CD9EB6862077}"/>
                    </a:ext>
                  </a:extLst>
                </p:cNvPr>
                <p:cNvSpPr/>
                <p:nvPr/>
              </p:nvSpPr>
              <p:spPr bwMode="auto">
                <a:xfrm>
                  <a:off x="8418764"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48" name="Rectangle 247">
                  <a:extLst>
                    <a:ext uri="{FF2B5EF4-FFF2-40B4-BE49-F238E27FC236}">
                      <a16:creationId xmlns:a16="http://schemas.microsoft.com/office/drawing/2014/main" id="{93EF2431-72A6-44EE-92CF-18B19E8B56A1}"/>
                    </a:ext>
                  </a:extLst>
                </p:cNvPr>
                <p:cNvSpPr/>
                <p:nvPr/>
              </p:nvSpPr>
              <p:spPr bwMode="auto">
                <a:xfrm>
                  <a:off x="2901004"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49" name="Rectangle 248">
                  <a:extLst>
                    <a:ext uri="{FF2B5EF4-FFF2-40B4-BE49-F238E27FC236}">
                      <a16:creationId xmlns:a16="http://schemas.microsoft.com/office/drawing/2014/main" id="{EA449152-0084-4845-ABF2-045BAE6C4FA6}"/>
                    </a:ext>
                  </a:extLst>
                </p:cNvPr>
                <p:cNvSpPr/>
                <p:nvPr/>
              </p:nvSpPr>
              <p:spPr bwMode="auto">
                <a:xfrm>
                  <a:off x="7315212"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50" name="Rectangle 249">
                  <a:extLst>
                    <a:ext uri="{FF2B5EF4-FFF2-40B4-BE49-F238E27FC236}">
                      <a16:creationId xmlns:a16="http://schemas.microsoft.com/office/drawing/2014/main" id="{A2576769-4DE5-4957-A8D0-6A537F3FF0F4}"/>
                    </a:ext>
                  </a:extLst>
                </p:cNvPr>
                <p:cNvSpPr/>
                <p:nvPr/>
              </p:nvSpPr>
              <p:spPr bwMode="auto">
                <a:xfrm>
                  <a:off x="5108108"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51" name="Rectangle 250">
                  <a:extLst>
                    <a:ext uri="{FF2B5EF4-FFF2-40B4-BE49-F238E27FC236}">
                      <a16:creationId xmlns:a16="http://schemas.microsoft.com/office/drawing/2014/main" id="{27007DFF-8143-465E-BEF0-3300F20F6E5E}"/>
                    </a:ext>
                  </a:extLst>
                </p:cNvPr>
                <p:cNvSpPr/>
                <p:nvPr/>
              </p:nvSpPr>
              <p:spPr bwMode="auto">
                <a:xfrm>
                  <a:off x="9522316"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52" name="Rectangle 251">
                  <a:extLst>
                    <a:ext uri="{FF2B5EF4-FFF2-40B4-BE49-F238E27FC236}">
                      <a16:creationId xmlns:a16="http://schemas.microsoft.com/office/drawing/2014/main" id="{BF0886F2-9CE8-44F0-89A6-709AABA97290}"/>
                    </a:ext>
                  </a:extLst>
                </p:cNvPr>
                <p:cNvSpPr/>
                <p:nvPr/>
              </p:nvSpPr>
              <p:spPr bwMode="auto">
                <a:xfrm>
                  <a:off x="6763436"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53" name="Rectangle 252">
                  <a:extLst>
                    <a:ext uri="{FF2B5EF4-FFF2-40B4-BE49-F238E27FC236}">
                      <a16:creationId xmlns:a16="http://schemas.microsoft.com/office/drawing/2014/main" id="{CA248DDB-EB22-4F1C-A530-D048039DD2CA}"/>
                    </a:ext>
                  </a:extLst>
                </p:cNvPr>
                <p:cNvSpPr/>
                <p:nvPr/>
              </p:nvSpPr>
              <p:spPr bwMode="auto">
                <a:xfrm>
                  <a:off x="4556332"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54" name="Rectangle 253">
                  <a:extLst>
                    <a:ext uri="{FF2B5EF4-FFF2-40B4-BE49-F238E27FC236}">
                      <a16:creationId xmlns:a16="http://schemas.microsoft.com/office/drawing/2014/main" id="{E61D32EE-48AC-4995-BC6D-6E83FE5176E3}"/>
                    </a:ext>
                  </a:extLst>
                </p:cNvPr>
                <p:cNvSpPr/>
                <p:nvPr/>
              </p:nvSpPr>
              <p:spPr bwMode="auto">
                <a:xfrm>
                  <a:off x="8970540"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55" name="Rectangle 254">
                  <a:extLst>
                    <a:ext uri="{FF2B5EF4-FFF2-40B4-BE49-F238E27FC236}">
                      <a16:creationId xmlns:a16="http://schemas.microsoft.com/office/drawing/2014/main" id="{C2502181-9CDD-4AC7-B26D-5577EFEFE071}"/>
                    </a:ext>
                  </a:extLst>
                </p:cNvPr>
                <p:cNvSpPr/>
                <p:nvPr/>
              </p:nvSpPr>
              <p:spPr bwMode="auto">
                <a:xfrm>
                  <a:off x="3452780"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56" name="Rectangle 255">
                  <a:extLst>
                    <a:ext uri="{FF2B5EF4-FFF2-40B4-BE49-F238E27FC236}">
                      <a16:creationId xmlns:a16="http://schemas.microsoft.com/office/drawing/2014/main" id="{A35956C3-86B7-4C6D-B9A1-5A53D6B29AB2}"/>
                    </a:ext>
                  </a:extLst>
                </p:cNvPr>
                <p:cNvSpPr/>
                <p:nvPr/>
              </p:nvSpPr>
              <p:spPr bwMode="auto">
                <a:xfrm>
                  <a:off x="7866988"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57" name="Rectangle 256">
                  <a:extLst>
                    <a:ext uri="{FF2B5EF4-FFF2-40B4-BE49-F238E27FC236}">
                      <a16:creationId xmlns:a16="http://schemas.microsoft.com/office/drawing/2014/main" id="{231E3A62-4632-46DC-83D2-23C5839B881A}"/>
                    </a:ext>
                  </a:extLst>
                </p:cNvPr>
                <p:cNvSpPr/>
                <p:nvPr/>
              </p:nvSpPr>
              <p:spPr bwMode="auto">
                <a:xfrm>
                  <a:off x="5659884"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58" name="Rectangle 257">
                  <a:extLst>
                    <a:ext uri="{FF2B5EF4-FFF2-40B4-BE49-F238E27FC236}">
                      <a16:creationId xmlns:a16="http://schemas.microsoft.com/office/drawing/2014/main" id="{8218CC9D-7E41-4D22-8B58-C3B05D8B7EB5}"/>
                    </a:ext>
                  </a:extLst>
                </p:cNvPr>
                <p:cNvSpPr/>
                <p:nvPr/>
              </p:nvSpPr>
              <p:spPr bwMode="auto">
                <a:xfrm>
                  <a:off x="10074092"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sp>
            <p:nvSpPr>
              <p:cNvPr id="170" name="Rectangle 169">
                <a:extLst>
                  <a:ext uri="{FF2B5EF4-FFF2-40B4-BE49-F238E27FC236}">
                    <a16:creationId xmlns:a16="http://schemas.microsoft.com/office/drawing/2014/main" id="{A01AF102-63C0-4658-9B4B-DF40D0C3E9DB}"/>
                  </a:ext>
                </a:extLst>
              </p:cNvPr>
              <p:cNvSpPr/>
              <p:nvPr/>
            </p:nvSpPr>
            <p:spPr bwMode="auto">
              <a:xfrm>
                <a:off x="1483044" y="6323950"/>
                <a:ext cx="9144000" cy="365760"/>
              </a:xfrm>
              <a:prstGeom prst="rect">
                <a:avLst/>
              </a:prstGeom>
              <a:pattFill prst="pct25">
                <a:fgClr>
                  <a:srgbClr val="CC6600"/>
                </a:fgClr>
                <a:bgClr>
                  <a:srgbClr val="FFFFFF"/>
                </a:bgClr>
              </a:patt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cxnSp>
            <p:nvCxnSpPr>
              <p:cNvPr id="171" name="Straight Connector 170">
                <a:extLst>
                  <a:ext uri="{FF2B5EF4-FFF2-40B4-BE49-F238E27FC236}">
                    <a16:creationId xmlns:a16="http://schemas.microsoft.com/office/drawing/2014/main" id="{0B6F15F9-81BF-494F-88AD-6B6FAE5E19BD}"/>
                  </a:ext>
                </a:extLst>
              </p:cNvPr>
              <p:cNvCxnSpPr>
                <a:cxnSpLocks/>
              </p:cNvCxnSpPr>
              <p:nvPr/>
            </p:nvCxnSpPr>
            <p:spPr bwMode="auto">
              <a:xfrm>
                <a:off x="763044" y="4006986"/>
                <a:ext cx="10607040" cy="0"/>
              </a:xfrm>
              <a:prstGeom prst="line">
                <a:avLst/>
              </a:prstGeom>
              <a:solidFill>
                <a:srgbClr val="FF9900"/>
              </a:solidFill>
              <a:ln w="76200" cap="flat" cmpd="sng" algn="ctr">
                <a:solidFill>
                  <a:srgbClr val="FF0000"/>
                </a:solidFill>
                <a:prstDash val="solid"/>
                <a:round/>
                <a:headEnd type="none" w="med" len="med"/>
                <a:tailEnd type="none" w="med" len="med"/>
              </a:ln>
              <a:effectLst/>
            </p:spPr>
          </p:cxnSp>
          <p:grpSp>
            <p:nvGrpSpPr>
              <p:cNvPr id="172" name="Group 171">
                <a:extLst>
                  <a:ext uri="{FF2B5EF4-FFF2-40B4-BE49-F238E27FC236}">
                    <a16:creationId xmlns:a16="http://schemas.microsoft.com/office/drawing/2014/main" id="{95DF2845-92CA-4751-AE77-5F53837EF581}"/>
                  </a:ext>
                </a:extLst>
              </p:cNvPr>
              <p:cNvGrpSpPr/>
              <p:nvPr/>
            </p:nvGrpSpPr>
            <p:grpSpPr>
              <a:xfrm>
                <a:off x="1702872" y="4611268"/>
                <a:ext cx="8734037" cy="365009"/>
                <a:chOff x="1852997" y="2641270"/>
                <a:chExt cx="8734037" cy="365009"/>
              </a:xfrm>
            </p:grpSpPr>
            <p:grpSp>
              <p:nvGrpSpPr>
                <p:cNvPr id="173" name="Group 172">
                  <a:extLst>
                    <a:ext uri="{FF2B5EF4-FFF2-40B4-BE49-F238E27FC236}">
                      <a16:creationId xmlns:a16="http://schemas.microsoft.com/office/drawing/2014/main" id="{E256A23A-7AF3-4673-9BC2-83FF21EE675C}"/>
                    </a:ext>
                  </a:extLst>
                </p:cNvPr>
                <p:cNvGrpSpPr/>
                <p:nvPr/>
              </p:nvGrpSpPr>
              <p:grpSpPr>
                <a:xfrm>
                  <a:off x="1852997" y="2821518"/>
                  <a:ext cx="8732520" cy="184761"/>
                  <a:chOff x="1899146" y="1813123"/>
                  <a:chExt cx="8732520" cy="184761"/>
                </a:xfrm>
              </p:grpSpPr>
              <p:sp>
                <p:nvSpPr>
                  <p:cNvPr id="208" name="Trapezoid 207">
                    <a:extLst>
                      <a:ext uri="{FF2B5EF4-FFF2-40B4-BE49-F238E27FC236}">
                        <a16:creationId xmlns:a16="http://schemas.microsoft.com/office/drawing/2014/main" id="{AF874F38-2622-407A-8200-4A8A9A8E35A1}"/>
                      </a:ext>
                    </a:extLst>
                  </p:cNvPr>
                  <p:cNvSpPr>
                    <a:spLocks noChangeAspect="1"/>
                  </p:cNvSpPr>
                  <p:nvPr/>
                </p:nvSpPr>
                <p:spPr bwMode="auto">
                  <a:xfrm flipV="1">
                    <a:off x="1899146"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09" name="Trapezoid 208">
                    <a:extLst>
                      <a:ext uri="{FF2B5EF4-FFF2-40B4-BE49-F238E27FC236}">
                        <a16:creationId xmlns:a16="http://schemas.microsoft.com/office/drawing/2014/main" id="{EDE8C7CE-2F3F-46A5-BCA8-E2E8F0CC4635}"/>
                      </a:ext>
                    </a:extLst>
                  </p:cNvPr>
                  <p:cNvSpPr>
                    <a:spLocks noChangeAspect="1"/>
                  </p:cNvSpPr>
                  <p:nvPr/>
                </p:nvSpPr>
                <p:spPr bwMode="auto">
                  <a:xfrm flipV="1">
                    <a:off x="2456942"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10" name="Trapezoid 209">
                    <a:extLst>
                      <a:ext uri="{FF2B5EF4-FFF2-40B4-BE49-F238E27FC236}">
                        <a16:creationId xmlns:a16="http://schemas.microsoft.com/office/drawing/2014/main" id="{84C84CD1-904E-4797-B811-6A6EC4603D8F}"/>
                      </a:ext>
                    </a:extLst>
                  </p:cNvPr>
                  <p:cNvSpPr>
                    <a:spLocks noChangeAspect="1"/>
                  </p:cNvSpPr>
                  <p:nvPr/>
                </p:nvSpPr>
                <p:spPr bwMode="auto">
                  <a:xfrm flipV="1">
                    <a:off x="3014739"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11" name="Trapezoid 210">
                    <a:extLst>
                      <a:ext uri="{FF2B5EF4-FFF2-40B4-BE49-F238E27FC236}">
                        <a16:creationId xmlns:a16="http://schemas.microsoft.com/office/drawing/2014/main" id="{69054E14-C6CE-41CE-9D66-3EA69772DFFA}"/>
                      </a:ext>
                    </a:extLst>
                  </p:cNvPr>
                  <p:cNvSpPr>
                    <a:spLocks noChangeAspect="1"/>
                  </p:cNvSpPr>
                  <p:nvPr/>
                </p:nvSpPr>
                <p:spPr bwMode="auto">
                  <a:xfrm flipV="1">
                    <a:off x="3572535"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12" name="Trapezoid 211">
                    <a:extLst>
                      <a:ext uri="{FF2B5EF4-FFF2-40B4-BE49-F238E27FC236}">
                        <a16:creationId xmlns:a16="http://schemas.microsoft.com/office/drawing/2014/main" id="{00A96508-96E1-470B-81E3-127237DCA151}"/>
                      </a:ext>
                    </a:extLst>
                  </p:cNvPr>
                  <p:cNvSpPr>
                    <a:spLocks noChangeAspect="1"/>
                  </p:cNvSpPr>
                  <p:nvPr/>
                </p:nvSpPr>
                <p:spPr bwMode="auto">
                  <a:xfrm flipV="1">
                    <a:off x="4130331"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13" name="Trapezoid 212">
                    <a:extLst>
                      <a:ext uri="{FF2B5EF4-FFF2-40B4-BE49-F238E27FC236}">
                        <a16:creationId xmlns:a16="http://schemas.microsoft.com/office/drawing/2014/main" id="{1B3CDD61-F0AB-4852-8160-BF7973C2A251}"/>
                      </a:ext>
                    </a:extLst>
                  </p:cNvPr>
                  <p:cNvSpPr>
                    <a:spLocks noChangeAspect="1"/>
                  </p:cNvSpPr>
                  <p:nvPr/>
                </p:nvSpPr>
                <p:spPr bwMode="auto">
                  <a:xfrm flipV="1">
                    <a:off x="468812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14" name="Trapezoid 213">
                    <a:extLst>
                      <a:ext uri="{FF2B5EF4-FFF2-40B4-BE49-F238E27FC236}">
                        <a16:creationId xmlns:a16="http://schemas.microsoft.com/office/drawing/2014/main" id="{77149245-3EF0-4950-8515-0ACC12D3AD81}"/>
                      </a:ext>
                    </a:extLst>
                  </p:cNvPr>
                  <p:cNvSpPr>
                    <a:spLocks noChangeAspect="1"/>
                  </p:cNvSpPr>
                  <p:nvPr/>
                </p:nvSpPr>
                <p:spPr bwMode="auto">
                  <a:xfrm flipV="1">
                    <a:off x="5245924"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15" name="Trapezoid 214">
                    <a:extLst>
                      <a:ext uri="{FF2B5EF4-FFF2-40B4-BE49-F238E27FC236}">
                        <a16:creationId xmlns:a16="http://schemas.microsoft.com/office/drawing/2014/main" id="{9522F831-D9B2-428C-A732-1FCE14961377}"/>
                      </a:ext>
                    </a:extLst>
                  </p:cNvPr>
                  <p:cNvSpPr>
                    <a:spLocks noChangeAspect="1"/>
                  </p:cNvSpPr>
                  <p:nvPr/>
                </p:nvSpPr>
                <p:spPr bwMode="auto">
                  <a:xfrm flipV="1">
                    <a:off x="5803720"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16" name="Trapezoid 215">
                    <a:extLst>
                      <a:ext uri="{FF2B5EF4-FFF2-40B4-BE49-F238E27FC236}">
                        <a16:creationId xmlns:a16="http://schemas.microsoft.com/office/drawing/2014/main" id="{C243ED38-4415-446D-93A0-9FCFA70168C9}"/>
                      </a:ext>
                    </a:extLst>
                  </p:cNvPr>
                  <p:cNvSpPr>
                    <a:spLocks noChangeAspect="1"/>
                  </p:cNvSpPr>
                  <p:nvPr/>
                </p:nvSpPr>
                <p:spPr bwMode="auto">
                  <a:xfrm flipV="1">
                    <a:off x="6361517"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17" name="Trapezoid 216">
                    <a:extLst>
                      <a:ext uri="{FF2B5EF4-FFF2-40B4-BE49-F238E27FC236}">
                        <a16:creationId xmlns:a16="http://schemas.microsoft.com/office/drawing/2014/main" id="{1AD729D7-CF0C-4D7C-BFDA-AAC26AC83C69}"/>
                      </a:ext>
                    </a:extLst>
                  </p:cNvPr>
                  <p:cNvSpPr>
                    <a:spLocks noChangeAspect="1"/>
                  </p:cNvSpPr>
                  <p:nvPr/>
                </p:nvSpPr>
                <p:spPr bwMode="auto">
                  <a:xfrm flipV="1">
                    <a:off x="6919313"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18" name="Trapezoid 217">
                    <a:extLst>
                      <a:ext uri="{FF2B5EF4-FFF2-40B4-BE49-F238E27FC236}">
                        <a16:creationId xmlns:a16="http://schemas.microsoft.com/office/drawing/2014/main" id="{70A096E3-4DE5-4893-9BC4-CC7EDA9674A5}"/>
                      </a:ext>
                    </a:extLst>
                  </p:cNvPr>
                  <p:cNvSpPr>
                    <a:spLocks noChangeAspect="1"/>
                  </p:cNvSpPr>
                  <p:nvPr/>
                </p:nvSpPr>
                <p:spPr bwMode="auto">
                  <a:xfrm flipV="1">
                    <a:off x="7477109"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19" name="Trapezoid 218">
                    <a:extLst>
                      <a:ext uri="{FF2B5EF4-FFF2-40B4-BE49-F238E27FC236}">
                        <a16:creationId xmlns:a16="http://schemas.microsoft.com/office/drawing/2014/main" id="{EFDC3B45-383F-4026-8F49-65ABB0AF6B7A}"/>
                      </a:ext>
                    </a:extLst>
                  </p:cNvPr>
                  <p:cNvSpPr>
                    <a:spLocks noChangeAspect="1"/>
                  </p:cNvSpPr>
                  <p:nvPr/>
                </p:nvSpPr>
                <p:spPr bwMode="auto">
                  <a:xfrm flipV="1">
                    <a:off x="8034906"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20" name="Trapezoid 219">
                    <a:extLst>
                      <a:ext uri="{FF2B5EF4-FFF2-40B4-BE49-F238E27FC236}">
                        <a16:creationId xmlns:a16="http://schemas.microsoft.com/office/drawing/2014/main" id="{7D28162F-7265-40EF-85FD-40A5A5313874}"/>
                      </a:ext>
                    </a:extLst>
                  </p:cNvPr>
                  <p:cNvSpPr>
                    <a:spLocks noChangeAspect="1"/>
                  </p:cNvSpPr>
                  <p:nvPr/>
                </p:nvSpPr>
                <p:spPr bwMode="auto">
                  <a:xfrm flipV="1">
                    <a:off x="8592702"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21" name="Trapezoid 220">
                    <a:extLst>
                      <a:ext uri="{FF2B5EF4-FFF2-40B4-BE49-F238E27FC236}">
                        <a16:creationId xmlns:a16="http://schemas.microsoft.com/office/drawing/2014/main" id="{BB829261-6F86-465E-8121-5689132B2BC8}"/>
                      </a:ext>
                    </a:extLst>
                  </p:cNvPr>
                  <p:cNvSpPr>
                    <a:spLocks noChangeAspect="1"/>
                  </p:cNvSpPr>
                  <p:nvPr/>
                </p:nvSpPr>
                <p:spPr bwMode="auto">
                  <a:xfrm flipV="1">
                    <a:off x="915049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22" name="Trapezoid 221">
                    <a:extLst>
                      <a:ext uri="{FF2B5EF4-FFF2-40B4-BE49-F238E27FC236}">
                        <a16:creationId xmlns:a16="http://schemas.microsoft.com/office/drawing/2014/main" id="{59AA3169-CC0C-44CB-ACBD-0C7742978A79}"/>
                      </a:ext>
                    </a:extLst>
                  </p:cNvPr>
                  <p:cNvSpPr>
                    <a:spLocks noChangeAspect="1"/>
                  </p:cNvSpPr>
                  <p:nvPr/>
                </p:nvSpPr>
                <p:spPr bwMode="auto">
                  <a:xfrm flipV="1">
                    <a:off x="9708295"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23" name="Trapezoid 222">
                    <a:extLst>
                      <a:ext uri="{FF2B5EF4-FFF2-40B4-BE49-F238E27FC236}">
                        <a16:creationId xmlns:a16="http://schemas.microsoft.com/office/drawing/2014/main" id="{6BDA7E59-12B7-408F-AE0C-6200D44CEDED}"/>
                      </a:ext>
                    </a:extLst>
                  </p:cNvPr>
                  <p:cNvSpPr>
                    <a:spLocks noChangeAspect="1"/>
                  </p:cNvSpPr>
                  <p:nvPr/>
                </p:nvSpPr>
                <p:spPr bwMode="auto">
                  <a:xfrm flipV="1">
                    <a:off x="1026608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nvGrpSpPr>
                  <p:cNvPr id="224" name="Group 223">
                    <a:extLst>
                      <a:ext uri="{FF2B5EF4-FFF2-40B4-BE49-F238E27FC236}">
                        <a16:creationId xmlns:a16="http://schemas.microsoft.com/office/drawing/2014/main" id="{B4B40105-0B9B-45D6-956F-289E0EDA5FFE}"/>
                      </a:ext>
                    </a:extLst>
                  </p:cNvPr>
                  <p:cNvGrpSpPr/>
                  <p:nvPr/>
                </p:nvGrpSpPr>
                <p:grpSpPr>
                  <a:xfrm>
                    <a:off x="1953919" y="1969663"/>
                    <a:ext cx="8622974" cy="28221"/>
                    <a:chOff x="1953919" y="1969663"/>
                    <a:chExt cx="8622974" cy="28221"/>
                  </a:xfrm>
                </p:grpSpPr>
                <p:sp>
                  <p:nvSpPr>
                    <p:cNvPr id="225" name="Rectangle 224">
                      <a:extLst>
                        <a:ext uri="{FF2B5EF4-FFF2-40B4-BE49-F238E27FC236}">
                          <a16:creationId xmlns:a16="http://schemas.microsoft.com/office/drawing/2014/main" id="{E7DE0B5E-1789-4037-9ACD-EE4753EE33B0}"/>
                        </a:ext>
                      </a:extLst>
                    </p:cNvPr>
                    <p:cNvSpPr/>
                    <p:nvPr/>
                  </p:nvSpPr>
                  <p:spPr bwMode="auto">
                    <a:xfrm flipV="1">
                      <a:off x="1953919" y="1971268"/>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26" name="Rectangle 225">
                      <a:extLst>
                        <a:ext uri="{FF2B5EF4-FFF2-40B4-BE49-F238E27FC236}">
                          <a16:creationId xmlns:a16="http://schemas.microsoft.com/office/drawing/2014/main" id="{1D5099FD-410F-429E-AB33-3FE69E70ECA8}"/>
                        </a:ext>
                      </a:extLst>
                    </p:cNvPr>
                    <p:cNvSpPr/>
                    <p:nvPr/>
                  </p:nvSpPr>
                  <p:spPr bwMode="auto">
                    <a:xfrm flipV="1">
                      <a:off x="251171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27" name="Rectangle 226">
                      <a:extLst>
                        <a:ext uri="{FF2B5EF4-FFF2-40B4-BE49-F238E27FC236}">
                          <a16:creationId xmlns:a16="http://schemas.microsoft.com/office/drawing/2014/main" id="{F70CEBCC-6D3A-464F-8FB5-596D4B4D2024}"/>
                        </a:ext>
                      </a:extLst>
                    </p:cNvPr>
                    <p:cNvSpPr/>
                    <p:nvPr/>
                  </p:nvSpPr>
                  <p:spPr bwMode="auto">
                    <a:xfrm flipV="1">
                      <a:off x="306951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28" name="Rectangle 227">
                      <a:extLst>
                        <a:ext uri="{FF2B5EF4-FFF2-40B4-BE49-F238E27FC236}">
                          <a16:creationId xmlns:a16="http://schemas.microsoft.com/office/drawing/2014/main" id="{D7ED1927-BFAC-4C38-898F-88184006732B}"/>
                        </a:ext>
                      </a:extLst>
                    </p:cNvPr>
                    <p:cNvSpPr/>
                    <p:nvPr/>
                  </p:nvSpPr>
                  <p:spPr bwMode="auto">
                    <a:xfrm flipV="1">
                      <a:off x="362730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29" name="Rectangle 228">
                      <a:extLst>
                        <a:ext uri="{FF2B5EF4-FFF2-40B4-BE49-F238E27FC236}">
                          <a16:creationId xmlns:a16="http://schemas.microsoft.com/office/drawing/2014/main" id="{951C0A4E-6C69-4D7B-8FEF-A1219321D66C}"/>
                        </a:ext>
                      </a:extLst>
                    </p:cNvPr>
                    <p:cNvSpPr/>
                    <p:nvPr/>
                  </p:nvSpPr>
                  <p:spPr bwMode="auto">
                    <a:xfrm flipV="1">
                      <a:off x="418510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30" name="Rectangle 229">
                      <a:extLst>
                        <a:ext uri="{FF2B5EF4-FFF2-40B4-BE49-F238E27FC236}">
                          <a16:creationId xmlns:a16="http://schemas.microsoft.com/office/drawing/2014/main" id="{C9818BEC-E2B2-4025-85D7-B44AC15028AA}"/>
                        </a:ext>
                      </a:extLst>
                    </p:cNvPr>
                    <p:cNvSpPr/>
                    <p:nvPr/>
                  </p:nvSpPr>
                  <p:spPr bwMode="auto">
                    <a:xfrm flipV="1">
                      <a:off x="4742899"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31" name="Rectangle 230">
                      <a:extLst>
                        <a:ext uri="{FF2B5EF4-FFF2-40B4-BE49-F238E27FC236}">
                          <a16:creationId xmlns:a16="http://schemas.microsoft.com/office/drawing/2014/main" id="{5379744C-392B-4017-82B0-40BDB951AA18}"/>
                        </a:ext>
                      </a:extLst>
                    </p:cNvPr>
                    <p:cNvSpPr/>
                    <p:nvPr/>
                  </p:nvSpPr>
                  <p:spPr bwMode="auto">
                    <a:xfrm flipV="1">
                      <a:off x="530069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32" name="Rectangle 231">
                      <a:extLst>
                        <a:ext uri="{FF2B5EF4-FFF2-40B4-BE49-F238E27FC236}">
                          <a16:creationId xmlns:a16="http://schemas.microsoft.com/office/drawing/2014/main" id="{A9BB4017-24C0-4544-8DC0-E74E442DB457}"/>
                        </a:ext>
                      </a:extLst>
                    </p:cNvPr>
                    <p:cNvSpPr/>
                    <p:nvPr/>
                  </p:nvSpPr>
                  <p:spPr bwMode="auto">
                    <a:xfrm flipV="1">
                      <a:off x="585849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33" name="Rectangle 232">
                      <a:extLst>
                        <a:ext uri="{FF2B5EF4-FFF2-40B4-BE49-F238E27FC236}">
                          <a16:creationId xmlns:a16="http://schemas.microsoft.com/office/drawing/2014/main" id="{67AB0E60-262A-49C5-995E-67060FF8B537}"/>
                        </a:ext>
                      </a:extLst>
                    </p:cNvPr>
                    <p:cNvSpPr/>
                    <p:nvPr/>
                  </p:nvSpPr>
                  <p:spPr bwMode="auto">
                    <a:xfrm flipV="1">
                      <a:off x="641628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34" name="Rectangle 233">
                      <a:extLst>
                        <a:ext uri="{FF2B5EF4-FFF2-40B4-BE49-F238E27FC236}">
                          <a16:creationId xmlns:a16="http://schemas.microsoft.com/office/drawing/2014/main" id="{06765CBD-489A-4960-873E-1A5DEB14D2A8}"/>
                        </a:ext>
                      </a:extLst>
                    </p:cNvPr>
                    <p:cNvSpPr/>
                    <p:nvPr/>
                  </p:nvSpPr>
                  <p:spPr bwMode="auto">
                    <a:xfrm flipV="1">
                      <a:off x="697408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35" name="Rectangle 234">
                      <a:extLst>
                        <a:ext uri="{FF2B5EF4-FFF2-40B4-BE49-F238E27FC236}">
                          <a16:creationId xmlns:a16="http://schemas.microsoft.com/office/drawing/2014/main" id="{B46BC69E-A06A-4C6B-8E4B-655666B3597A}"/>
                        </a:ext>
                      </a:extLst>
                    </p:cNvPr>
                    <p:cNvSpPr/>
                    <p:nvPr/>
                  </p:nvSpPr>
                  <p:spPr bwMode="auto">
                    <a:xfrm flipV="1">
                      <a:off x="7531879"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36" name="Rectangle 235">
                      <a:extLst>
                        <a:ext uri="{FF2B5EF4-FFF2-40B4-BE49-F238E27FC236}">
                          <a16:creationId xmlns:a16="http://schemas.microsoft.com/office/drawing/2014/main" id="{57F185B2-31B7-4878-859D-A9C40AC80302}"/>
                        </a:ext>
                      </a:extLst>
                    </p:cNvPr>
                    <p:cNvSpPr/>
                    <p:nvPr/>
                  </p:nvSpPr>
                  <p:spPr bwMode="auto">
                    <a:xfrm flipV="1">
                      <a:off x="808967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37" name="Rectangle 236">
                      <a:extLst>
                        <a:ext uri="{FF2B5EF4-FFF2-40B4-BE49-F238E27FC236}">
                          <a16:creationId xmlns:a16="http://schemas.microsoft.com/office/drawing/2014/main" id="{2BD3FD58-6560-4FCD-841F-A054EF19E515}"/>
                        </a:ext>
                      </a:extLst>
                    </p:cNvPr>
                    <p:cNvSpPr/>
                    <p:nvPr/>
                  </p:nvSpPr>
                  <p:spPr bwMode="auto">
                    <a:xfrm flipV="1">
                      <a:off x="864747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38" name="Rectangle 237">
                      <a:extLst>
                        <a:ext uri="{FF2B5EF4-FFF2-40B4-BE49-F238E27FC236}">
                          <a16:creationId xmlns:a16="http://schemas.microsoft.com/office/drawing/2014/main" id="{08BC3F7F-0C7E-4AB4-A220-2A324F0A505A}"/>
                        </a:ext>
                      </a:extLst>
                    </p:cNvPr>
                    <p:cNvSpPr/>
                    <p:nvPr/>
                  </p:nvSpPr>
                  <p:spPr bwMode="auto">
                    <a:xfrm flipV="1">
                      <a:off x="920526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39" name="Rectangle 238">
                      <a:extLst>
                        <a:ext uri="{FF2B5EF4-FFF2-40B4-BE49-F238E27FC236}">
                          <a16:creationId xmlns:a16="http://schemas.microsoft.com/office/drawing/2014/main" id="{62ADB464-E642-4C7C-B4F3-6ACF9F738C7B}"/>
                        </a:ext>
                      </a:extLst>
                    </p:cNvPr>
                    <p:cNvSpPr/>
                    <p:nvPr/>
                  </p:nvSpPr>
                  <p:spPr bwMode="auto">
                    <a:xfrm flipV="1">
                      <a:off x="976306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40" name="Rectangle 239">
                      <a:extLst>
                        <a:ext uri="{FF2B5EF4-FFF2-40B4-BE49-F238E27FC236}">
                          <a16:creationId xmlns:a16="http://schemas.microsoft.com/office/drawing/2014/main" id="{4C20E619-FF9A-4258-B8A1-135FEE4644BA}"/>
                        </a:ext>
                      </a:extLst>
                    </p:cNvPr>
                    <p:cNvSpPr/>
                    <p:nvPr/>
                  </p:nvSpPr>
                  <p:spPr bwMode="auto">
                    <a:xfrm flipV="1">
                      <a:off x="10320861" y="1971544"/>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grpSp>
              <p:nvGrpSpPr>
                <p:cNvPr id="174" name="Group 173">
                  <a:extLst>
                    <a:ext uri="{FF2B5EF4-FFF2-40B4-BE49-F238E27FC236}">
                      <a16:creationId xmlns:a16="http://schemas.microsoft.com/office/drawing/2014/main" id="{E6BE45D7-8097-48D5-AE21-826E2BF1FA89}"/>
                    </a:ext>
                  </a:extLst>
                </p:cNvPr>
                <p:cNvGrpSpPr/>
                <p:nvPr/>
              </p:nvGrpSpPr>
              <p:grpSpPr>
                <a:xfrm flipV="1">
                  <a:off x="1854514" y="2641270"/>
                  <a:ext cx="8732520" cy="184761"/>
                  <a:chOff x="1899146" y="1813123"/>
                  <a:chExt cx="8732520" cy="184761"/>
                </a:xfrm>
              </p:grpSpPr>
              <p:sp>
                <p:nvSpPr>
                  <p:cNvPr id="175" name="Trapezoid 174">
                    <a:extLst>
                      <a:ext uri="{FF2B5EF4-FFF2-40B4-BE49-F238E27FC236}">
                        <a16:creationId xmlns:a16="http://schemas.microsoft.com/office/drawing/2014/main" id="{24FB0B8B-BE04-4CF8-B235-F4E54156FF47}"/>
                      </a:ext>
                    </a:extLst>
                  </p:cNvPr>
                  <p:cNvSpPr>
                    <a:spLocks noChangeAspect="1"/>
                  </p:cNvSpPr>
                  <p:nvPr/>
                </p:nvSpPr>
                <p:spPr bwMode="auto">
                  <a:xfrm flipV="1">
                    <a:off x="1899146"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76" name="Trapezoid 175">
                    <a:extLst>
                      <a:ext uri="{FF2B5EF4-FFF2-40B4-BE49-F238E27FC236}">
                        <a16:creationId xmlns:a16="http://schemas.microsoft.com/office/drawing/2014/main" id="{F9E28C01-A452-4B4B-8865-EA073713180E}"/>
                      </a:ext>
                    </a:extLst>
                  </p:cNvPr>
                  <p:cNvSpPr>
                    <a:spLocks noChangeAspect="1"/>
                  </p:cNvSpPr>
                  <p:nvPr/>
                </p:nvSpPr>
                <p:spPr bwMode="auto">
                  <a:xfrm flipV="1">
                    <a:off x="2456942"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77" name="Trapezoid 176">
                    <a:extLst>
                      <a:ext uri="{FF2B5EF4-FFF2-40B4-BE49-F238E27FC236}">
                        <a16:creationId xmlns:a16="http://schemas.microsoft.com/office/drawing/2014/main" id="{2E46E209-BA8C-4920-B9EE-8A130593258C}"/>
                      </a:ext>
                    </a:extLst>
                  </p:cNvPr>
                  <p:cNvSpPr>
                    <a:spLocks noChangeAspect="1"/>
                  </p:cNvSpPr>
                  <p:nvPr/>
                </p:nvSpPr>
                <p:spPr bwMode="auto">
                  <a:xfrm flipV="1">
                    <a:off x="3014739"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78" name="Trapezoid 177">
                    <a:extLst>
                      <a:ext uri="{FF2B5EF4-FFF2-40B4-BE49-F238E27FC236}">
                        <a16:creationId xmlns:a16="http://schemas.microsoft.com/office/drawing/2014/main" id="{87179A55-6C9E-4CF0-B243-9F257220FF21}"/>
                      </a:ext>
                    </a:extLst>
                  </p:cNvPr>
                  <p:cNvSpPr>
                    <a:spLocks noChangeAspect="1"/>
                  </p:cNvSpPr>
                  <p:nvPr/>
                </p:nvSpPr>
                <p:spPr bwMode="auto">
                  <a:xfrm flipV="1">
                    <a:off x="3572535"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79" name="Trapezoid 178">
                    <a:extLst>
                      <a:ext uri="{FF2B5EF4-FFF2-40B4-BE49-F238E27FC236}">
                        <a16:creationId xmlns:a16="http://schemas.microsoft.com/office/drawing/2014/main" id="{9FC0C958-E911-4A75-86E6-8081DBCC3493}"/>
                      </a:ext>
                    </a:extLst>
                  </p:cNvPr>
                  <p:cNvSpPr>
                    <a:spLocks noChangeAspect="1"/>
                  </p:cNvSpPr>
                  <p:nvPr/>
                </p:nvSpPr>
                <p:spPr bwMode="auto">
                  <a:xfrm flipV="1">
                    <a:off x="4130331"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80" name="Trapezoid 179">
                    <a:extLst>
                      <a:ext uri="{FF2B5EF4-FFF2-40B4-BE49-F238E27FC236}">
                        <a16:creationId xmlns:a16="http://schemas.microsoft.com/office/drawing/2014/main" id="{1E1E69AB-2286-4E1E-8C12-179F0BEF7E4C}"/>
                      </a:ext>
                    </a:extLst>
                  </p:cNvPr>
                  <p:cNvSpPr>
                    <a:spLocks noChangeAspect="1"/>
                  </p:cNvSpPr>
                  <p:nvPr/>
                </p:nvSpPr>
                <p:spPr bwMode="auto">
                  <a:xfrm flipV="1">
                    <a:off x="468812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81" name="Trapezoid 180">
                    <a:extLst>
                      <a:ext uri="{FF2B5EF4-FFF2-40B4-BE49-F238E27FC236}">
                        <a16:creationId xmlns:a16="http://schemas.microsoft.com/office/drawing/2014/main" id="{EDFECDED-C769-4EC0-B053-EED5BC826053}"/>
                      </a:ext>
                    </a:extLst>
                  </p:cNvPr>
                  <p:cNvSpPr>
                    <a:spLocks noChangeAspect="1"/>
                  </p:cNvSpPr>
                  <p:nvPr/>
                </p:nvSpPr>
                <p:spPr bwMode="auto">
                  <a:xfrm flipV="1">
                    <a:off x="5245924"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82" name="Trapezoid 181">
                    <a:extLst>
                      <a:ext uri="{FF2B5EF4-FFF2-40B4-BE49-F238E27FC236}">
                        <a16:creationId xmlns:a16="http://schemas.microsoft.com/office/drawing/2014/main" id="{905323BF-C703-47A8-B5D6-50B8362E09E2}"/>
                      </a:ext>
                    </a:extLst>
                  </p:cNvPr>
                  <p:cNvSpPr>
                    <a:spLocks noChangeAspect="1"/>
                  </p:cNvSpPr>
                  <p:nvPr/>
                </p:nvSpPr>
                <p:spPr bwMode="auto">
                  <a:xfrm flipV="1">
                    <a:off x="5803720"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83" name="Trapezoid 182">
                    <a:extLst>
                      <a:ext uri="{FF2B5EF4-FFF2-40B4-BE49-F238E27FC236}">
                        <a16:creationId xmlns:a16="http://schemas.microsoft.com/office/drawing/2014/main" id="{7B9B66A2-6E9F-45F8-89EF-D68834E9760C}"/>
                      </a:ext>
                    </a:extLst>
                  </p:cNvPr>
                  <p:cNvSpPr>
                    <a:spLocks noChangeAspect="1"/>
                  </p:cNvSpPr>
                  <p:nvPr/>
                </p:nvSpPr>
                <p:spPr bwMode="auto">
                  <a:xfrm flipV="1">
                    <a:off x="6361517"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84" name="Trapezoid 183">
                    <a:extLst>
                      <a:ext uri="{FF2B5EF4-FFF2-40B4-BE49-F238E27FC236}">
                        <a16:creationId xmlns:a16="http://schemas.microsoft.com/office/drawing/2014/main" id="{9A64A860-8F53-4075-B894-CD5D7200CF5E}"/>
                      </a:ext>
                    </a:extLst>
                  </p:cNvPr>
                  <p:cNvSpPr>
                    <a:spLocks noChangeAspect="1"/>
                  </p:cNvSpPr>
                  <p:nvPr/>
                </p:nvSpPr>
                <p:spPr bwMode="auto">
                  <a:xfrm flipV="1">
                    <a:off x="6919313"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85" name="Trapezoid 184">
                    <a:extLst>
                      <a:ext uri="{FF2B5EF4-FFF2-40B4-BE49-F238E27FC236}">
                        <a16:creationId xmlns:a16="http://schemas.microsoft.com/office/drawing/2014/main" id="{0ACA22EB-2E7D-471C-854C-61952EA69712}"/>
                      </a:ext>
                    </a:extLst>
                  </p:cNvPr>
                  <p:cNvSpPr>
                    <a:spLocks noChangeAspect="1"/>
                  </p:cNvSpPr>
                  <p:nvPr/>
                </p:nvSpPr>
                <p:spPr bwMode="auto">
                  <a:xfrm flipV="1">
                    <a:off x="7477109"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86" name="Trapezoid 185">
                    <a:extLst>
                      <a:ext uri="{FF2B5EF4-FFF2-40B4-BE49-F238E27FC236}">
                        <a16:creationId xmlns:a16="http://schemas.microsoft.com/office/drawing/2014/main" id="{43862923-74F6-42B1-8764-31890FB564E2}"/>
                      </a:ext>
                    </a:extLst>
                  </p:cNvPr>
                  <p:cNvSpPr>
                    <a:spLocks noChangeAspect="1"/>
                  </p:cNvSpPr>
                  <p:nvPr/>
                </p:nvSpPr>
                <p:spPr bwMode="auto">
                  <a:xfrm flipV="1">
                    <a:off x="8034906"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87" name="Trapezoid 186">
                    <a:extLst>
                      <a:ext uri="{FF2B5EF4-FFF2-40B4-BE49-F238E27FC236}">
                        <a16:creationId xmlns:a16="http://schemas.microsoft.com/office/drawing/2014/main" id="{ED686809-927D-42EB-BCC7-DE4060D2A0E6}"/>
                      </a:ext>
                    </a:extLst>
                  </p:cNvPr>
                  <p:cNvSpPr>
                    <a:spLocks noChangeAspect="1"/>
                  </p:cNvSpPr>
                  <p:nvPr/>
                </p:nvSpPr>
                <p:spPr bwMode="auto">
                  <a:xfrm flipV="1">
                    <a:off x="8592702"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88" name="Trapezoid 187">
                    <a:extLst>
                      <a:ext uri="{FF2B5EF4-FFF2-40B4-BE49-F238E27FC236}">
                        <a16:creationId xmlns:a16="http://schemas.microsoft.com/office/drawing/2014/main" id="{81799BDE-FEC8-4D5F-8117-2BDA3E6AAE0E}"/>
                      </a:ext>
                    </a:extLst>
                  </p:cNvPr>
                  <p:cNvSpPr>
                    <a:spLocks noChangeAspect="1"/>
                  </p:cNvSpPr>
                  <p:nvPr/>
                </p:nvSpPr>
                <p:spPr bwMode="auto">
                  <a:xfrm flipV="1">
                    <a:off x="915049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89" name="Trapezoid 188">
                    <a:extLst>
                      <a:ext uri="{FF2B5EF4-FFF2-40B4-BE49-F238E27FC236}">
                        <a16:creationId xmlns:a16="http://schemas.microsoft.com/office/drawing/2014/main" id="{9C62118C-29CB-42BC-ABF2-9894D157D748}"/>
                      </a:ext>
                    </a:extLst>
                  </p:cNvPr>
                  <p:cNvSpPr>
                    <a:spLocks noChangeAspect="1"/>
                  </p:cNvSpPr>
                  <p:nvPr/>
                </p:nvSpPr>
                <p:spPr bwMode="auto">
                  <a:xfrm flipV="1">
                    <a:off x="9708295"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90" name="Trapezoid 189">
                    <a:extLst>
                      <a:ext uri="{FF2B5EF4-FFF2-40B4-BE49-F238E27FC236}">
                        <a16:creationId xmlns:a16="http://schemas.microsoft.com/office/drawing/2014/main" id="{BB802909-4901-43A1-90D4-F105917D4D1A}"/>
                      </a:ext>
                    </a:extLst>
                  </p:cNvPr>
                  <p:cNvSpPr>
                    <a:spLocks noChangeAspect="1"/>
                  </p:cNvSpPr>
                  <p:nvPr/>
                </p:nvSpPr>
                <p:spPr bwMode="auto">
                  <a:xfrm flipV="1">
                    <a:off x="1026608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nvGrpSpPr>
                  <p:cNvPr id="191" name="Group 190">
                    <a:extLst>
                      <a:ext uri="{FF2B5EF4-FFF2-40B4-BE49-F238E27FC236}">
                        <a16:creationId xmlns:a16="http://schemas.microsoft.com/office/drawing/2014/main" id="{D2C01E82-D9DB-4AD0-BFCF-0DC0AB6CEE97}"/>
                      </a:ext>
                    </a:extLst>
                  </p:cNvPr>
                  <p:cNvGrpSpPr/>
                  <p:nvPr/>
                </p:nvGrpSpPr>
                <p:grpSpPr>
                  <a:xfrm>
                    <a:off x="1953919" y="1969663"/>
                    <a:ext cx="8622974" cy="28221"/>
                    <a:chOff x="1953919" y="1969663"/>
                    <a:chExt cx="8622974" cy="28221"/>
                  </a:xfrm>
                </p:grpSpPr>
                <p:sp>
                  <p:nvSpPr>
                    <p:cNvPr id="192" name="Rectangle 191">
                      <a:extLst>
                        <a:ext uri="{FF2B5EF4-FFF2-40B4-BE49-F238E27FC236}">
                          <a16:creationId xmlns:a16="http://schemas.microsoft.com/office/drawing/2014/main" id="{F2A479BC-A17F-4D3F-9930-C481E2C89F40}"/>
                        </a:ext>
                      </a:extLst>
                    </p:cNvPr>
                    <p:cNvSpPr/>
                    <p:nvPr/>
                  </p:nvSpPr>
                  <p:spPr bwMode="auto">
                    <a:xfrm flipV="1">
                      <a:off x="1953919" y="1971268"/>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93" name="Rectangle 192">
                      <a:extLst>
                        <a:ext uri="{FF2B5EF4-FFF2-40B4-BE49-F238E27FC236}">
                          <a16:creationId xmlns:a16="http://schemas.microsoft.com/office/drawing/2014/main" id="{67735519-DB39-49E6-9508-6E3B7A2E6402}"/>
                        </a:ext>
                      </a:extLst>
                    </p:cNvPr>
                    <p:cNvSpPr/>
                    <p:nvPr/>
                  </p:nvSpPr>
                  <p:spPr bwMode="auto">
                    <a:xfrm flipV="1">
                      <a:off x="251171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94" name="Rectangle 193">
                      <a:extLst>
                        <a:ext uri="{FF2B5EF4-FFF2-40B4-BE49-F238E27FC236}">
                          <a16:creationId xmlns:a16="http://schemas.microsoft.com/office/drawing/2014/main" id="{7174F86A-58F0-44A4-9862-5D43C2C8CC23}"/>
                        </a:ext>
                      </a:extLst>
                    </p:cNvPr>
                    <p:cNvSpPr/>
                    <p:nvPr/>
                  </p:nvSpPr>
                  <p:spPr bwMode="auto">
                    <a:xfrm flipV="1">
                      <a:off x="306951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95" name="Rectangle 194">
                      <a:extLst>
                        <a:ext uri="{FF2B5EF4-FFF2-40B4-BE49-F238E27FC236}">
                          <a16:creationId xmlns:a16="http://schemas.microsoft.com/office/drawing/2014/main" id="{30A3479C-B7E9-4458-8508-99B23B7CA1E6}"/>
                        </a:ext>
                      </a:extLst>
                    </p:cNvPr>
                    <p:cNvSpPr/>
                    <p:nvPr/>
                  </p:nvSpPr>
                  <p:spPr bwMode="auto">
                    <a:xfrm flipV="1">
                      <a:off x="362730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96" name="Rectangle 195">
                      <a:extLst>
                        <a:ext uri="{FF2B5EF4-FFF2-40B4-BE49-F238E27FC236}">
                          <a16:creationId xmlns:a16="http://schemas.microsoft.com/office/drawing/2014/main" id="{A27DC87C-4E15-4A7C-A107-56C76F33E5B6}"/>
                        </a:ext>
                      </a:extLst>
                    </p:cNvPr>
                    <p:cNvSpPr/>
                    <p:nvPr/>
                  </p:nvSpPr>
                  <p:spPr bwMode="auto">
                    <a:xfrm flipV="1">
                      <a:off x="418510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97" name="Rectangle 196">
                      <a:extLst>
                        <a:ext uri="{FF2B5EF4-FFF2-40B4-BE49-F238E27FC236}">
                          <a16:creationId xmlns:a16="http://schemas.microsoft.com/office/drawing/2014/main" id="{7A337CB4-B6B3-421C-9606-5B5C53E08C06}"/>
                        </a:ext>
                      </a:extLst>
                    </p:cNvPr>
                    <p:cNvSpPr/>
                    <p:nvPr/>
                  </p:nvSpPr>
                  <p:spPr bwMode="auto">
                    <a:xfrm flipV="1">
                      <a:off x="4742899"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98" name="Rectangle 197">
                      <a:extLst>
                        <a:ext uri="{FF2B5EF4-FFF2-40B4-BE49-F238E27FC236}">
                          <a16:creationId xmlns:a16="http://schemas.microsoft.com/office/drawing/2014/main" id="{77550E5C-0E2D-40F7-9C66-C1A378367220}"/>
                        </a:ext>
                      </a:extLst>
                    </p:cNvPr>
                    <p:cNvSpPr/>
                    <p:nvPr/>
                  </p:nvSpPr>
                  <p:spPr bwMode="auto">
                    <a:xfrm flipV="1">
                      <a:off x="530069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99" name="Rectangle 198">
                      <a:extLst>
                        <a:ext uri="{FF2B5EF4-FFF2-40B4-BE49-F238E27FC236}">
                          <a16:creationId xmlns:a16="http://schemas.microsoft.com/office/drawing/2014/main" id="{A2E7169E-98A3-4CE1-9C05-89C5D3F62862}"/>
                        </a:ext>
                      </a:extLst>
                    </p:cNvPr>
                    <p:cNvSpPr/>
                    <p:nvPr/>
                  </p:nvSpPr>
                  <p:spPr bwMode="auto">
                    <a:xfrm flipV="1">
                      <a:off x="585849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00" name="Rectangle 199">
                      <a:extLst>
                        <a:ext uri="{FF2B5EF4-FFF2-40B4-BE49-F238E27FC236}">
                          <a16:creationId xmlns:a16="http://schemas.microsoft.com/office/drawing/2014/main" id="{750F91DA-A601-4FE6-95C8-164F33A63D53}"/>
                        </a:ext>
                      </a:extLst>
                    </p:cNvPr>
                    <p:cNvSpPr/>
                    <p:nvPr/>
                  </p:nvSpPr>
                  <p:spPr bwMode="auto">
                    <a:xfrm flipV="1">
                      <a:off x="641628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01" name="Rectangle 200">
                      <a:extLst>
                        <a:ext uri="{FF2B5EF4-FFF2-40B4-BE49-F238E27FC236}">
                          <a16:creationId xmlns:a16="http://schemas.microsoft.com/office/drawing/2014/main" id="{7CC8240D-A21E-4D70-B9BF-E69D9821583D}"/>
                        </a:ext>
                      </a:extLst>
                    </p:cNvPr>
                    <p:cNvSpPr/>
                    <p:nvPr/>
                  </p:nvSpPr>
                  <p:spPr bwMode="auto">
                    <a:xfrm flipV="1">
                      <a:off x="697408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02" name="Rectangle 201">
                      <a:extLst>
                        <a:ext uri="{FF2B5EF4-FFF2-40B4-BE49-F238E27FC236}">
                          <a16:creationId xmlns:a16="http://schemas.microsoft.com/office/drawing/2014/main" id="{7FF1E259-6B9F-4440-8578-D050B26EC6DD}"/>
                        </a:ext>
                      </a:extLst>
                    </p:cNvPr>
                    <p:cNvSpPr/>
                    <p:nvPr/>
                  </p:nvSpPr>
                  <p:spPr bwMode="auto">
                    <a:xfrm flipV="1">
                      <a:off x="7531879"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03" name="Rectangle 202">
                      <a:extLst>
                        <a:ext uri="{FF2B5EF4-FFF2-40B4-BE49-F238E27FC236}">
                          <a16:creationId xmlns:a16="http://schemas.microsoft.com/office/drawing/2014/main" id="{95EC295F-0875-4781-A5C0-706F0C465306}"/>
                        </a:ext>
                      </a:extLst>
                    </p:cNvPr>
                    <p:cNvSpPr/>
                    <p:nvPr/>
                  </p:nvSpPr>
                  <p:spPr bwMode="auto">
                    <a:xfrm flipV="1">
                      <a:off x="808967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04" name="Rectangle 203">
                      <a:extLst>
                        <a:ext uri="{FF2B5EF4-FFF2-40B4-BE49-F238E27FC236}">
                          <a16:creationId xmlns:a16="http://schemas.microsoft.com/office/drawing/2014/main" id="{A8532D4F-9686-49D6-B229-095197933D65}"/>
                        </a:ext>
                      </a:extLst>
                    </p:cNvPr>
                    <p:cNvSpPr/>
                    <p:nvPr/>
                  </p:nvSpPr>
                  <p:spPr bwMode="auto">
                    <a:xfrm flipV="1">
                      <a:off x="864747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05" name="Rectangle 204">
                      <a:extLst>
                        <a:ext uri="{FF2B5EF4-FFF2-40B4-BE49-F238E27FC236}">
                          <a16:creationId xmlns:a16="http://schemas.microsoft.com/office/drawing/2014/main" id="{91F85B23-0E5A-428B-8CF0-DE7AA86E4BD5}"/>
                        </a:ext>
                      </a:extLst>
                    </p:cNvPr>
                    <p:cNvSpPr/>
                    <p:nvPr/>
                  </p:nvSpPr>
                  <p:spPr bwMode="auto">
                    <a:xfrm flipV="1">
                      <a:off x="920526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06" name="Rectangle 205">
                      <a:extLst>
                        <a:ext uri="{FF2B5EF4-FFF2-40B4-BE49-F238E27FC236}">
                          <a16:creationId xmlns:a16="http://schemas.microsoft.com/office/drawing/2014/main" id="{D1C8F6A0-141E-45AA-B6DB-2B0C22057639}"/>
                        </a:ext>
                      </a:extLst>
                    </p:cNvPr>
                    <p:cNvSpPr/>
                    <p:nvPr/>
                  </p:nvSpPr>
                  <p:spPr bwMode="auto">
                    <a:xfrm flipV="1">
                      <a:off x="976306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207" name="Rectangle 206">
                      <a:extLst>
                        <a:ext uri="{FF2B5EF4-FFF2-40B4-BE49-F238E27FC236}">
                          <a16:creationId xmlns:a16="http://schemas.microsoft.com/office/drawing/2014/main" id="{6939DBB0-061A-4E35-8129-F24F4AF78E5B}"/>
                        </a:ext>
                      </a:extLst>
                    </p:cNvPr>
                    <p:cNvSpPr/>
                    <p:nvPr/>
                  </p:nvSpPr>
                  <p:spPr bwMode="auto">
                    <a:xfrm flipV="1">
                      <a:off x="10320861" y="1971544"/>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grpSp>
        </p:grpSp>
        <p:grpSp>
          <p:nvGrpSpPr>
            <p:cNvPr id="9" name="Group 8">
              <a:extLst>
                <a:ext uri="{FF2B5EF4-FFF2-40B4-BE49-F238E27FC236}">
                  <a16:creationId xmlns:a16="http://schemas.microsoft.com/office/drawing/2014/main" id="{2F44A816-3E7C-47F5-9726-2BFA845B0595}"/>
                </a:ext>
              </a:extLst>
            </p:cNvPr>
            <p:cNvGrpSpPr>
              <a:grpSpLocks noChangeAspect="1"/>
            </p:cNvGrpSpPr>
            <p:nvPr/>
          </p:nvGrpSpPr>
          <p:grpSpPr>
            <a:xfrm flipV="1">
              <a:off x="4865481" y="927290"/>
              <a:ext cx="7219809" cy="5486399"/>
              <a:chOff x="740005" y="-1388183"/>
              <a:chExt cx="10630079" cy="8077896"/>
            </a:xfrm>
          </p:grpSpPr>
          <p:grpSp>
            <p:nvGrpSpPr>
              <p:cNvPr id="21" name="Group 20">
                <a:extLst>
                  <a:ext uri="{FF2B5EF4-FFF2-40B4-BE49-F238E27FC236}">
                    <a16:creationId xmlns:a16="http://schemas.microsoft.com/office/drawing/2014/main" id="{B2706189-9CCC-4119-B608-F1AFC3387C61}"/>
                  </a:ext>
                </a:extLst>
              </p:cNvPr>
              <p:cNvGrpSpPr/>
              <p:nvPr/>
            </p:nvGrpSpPr>
            <p:grpSpPr>
              <a:xfrm>
                <a:off x="1688784" y="5530717"/>
                <a:ext cx="8732520" cy="367919"/>
                <a:chOff x="1910037" y="4297680"/>
                <a:chExt cx="8736867" cy="367919"/>
              </a:xfrm>
            </p:grpSpPr>
            <p:grpSp>
              <p:nvGrpSpPr>
                <p:cNvPr id="117" name="Group 116">
                  <a:extLst>
                    <a:ext uri="{FF2B5EF4-FFF2-40B4-BE49-F238E27FC236}">
                      <a16:creationId xmlns:a16="http://schemas.microsoft.com/office/drawing/2014/main" id="{508CE0E9-5640-401D-A901-846B10FC7940}"/>
                    </a:ext>
                  </a:extLst>
                </p:cNvPr>
                <p:cNvGrpSpPr/>
                <p:nvPr/>
              </p:nvGrpSpPr>
              <p:grpSpPr>
                <a:xfrm>
                  <a:off x="1910037" y="4297680"/>
                  <a:ext cx="8736867" cy="317435"/>
                  <a:chOff x="2962592" y="4297680"/>
                  <a:chExt cx="8736867" cy="317435"/>
                </a:xfrm>
              </p:grpSpPr>
              <p:grpSp>
                <p:nvGrpSpPr>
                  <p:cNvPr id="119" name="Group 118">
                    <a:extLst>
                      <a:ext uri="{FF2B5EF4-FFF2-40B4-BE49-F238E27FC236}">
                        <a16:creationId xmlns:a16="http://schemas.microsoft.com/office/drawing/2014/main" id="{2EEB4FB4-FCAE-4E72-8A34-489A6EE20073}"/>
                      </a:ext>
                    </a:extLst>
                  </p:cNvPr>
                  <p:cNvGrpSpPr/>
                  <p:nvPr/>
                </p:nvGrpSpPr>
                <p:grpSpPr>
                  <a:xfrm>
                    <a:off x="2962592" y="4297680"/>
                    <a:ext cx="365760" cy="317435"/>
                    <a:chOff x="2962592" y="4288855"/>
                    <a:chExt cx="365760" cy="317435"/>
                  </a:xfrm>
                </p:grpSpPr>
                <p:sp>
                  <p:nvSpPr>
                    <p:cNvPr id="165" name="Trapezoid 164">
                      <a:extLst>
                        <a:ext uri="{FF2B5EF4-FFF2-40B4-BE49-F238E27FC236}">
                          <a16:creationId xmlns:a16="http://schemas.microsoft.com/office/drawing/2014/main" id="{783975E1-38B8-4CFC-9D84-0B3440D3BAA5}"/>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66" name="Rectangle 165">
                      <a:extLst>
                        <a:ext uri="{FF2B5EF4-FFF2-40B4-BE49-F238E27FC236}">
                          <a16:creationId xmlns:a16="http://schemas.microsoft.com/office/drawing/2014/main" id="{51ABFE2F-4AA0-4EDA-B2CD-07F6DFF4F545}"/>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20" name="Group 119">
                    <a:extLst>
                      <a:ext uri="{FF2B5EF4-FFF2-40B4-BE49-F238E27FC236}">
                        <a16:creationId xmlns:a16="http://schemas.microsoft.com/office/drawing/2014/main" id="{80E9528D-A58E-45D9-B740-BC23923FC485}"/>
                      </a:ext>
                    </a:extLst>
                  </p:cNvPr>
                  <p:cNvGrpSpPr/>
                  <p:nvPr/>
                </p:nvGrpSpPr>
                <p:grpSpPr>
                  <a:xfrm>
                    <a:off x="3520666" y="4297680"/>
                    <a:ext cx="365760" cy="317435"/>
                    <a:chOff x="2962592" y="4288855"/>
                    <a:chExt cx="365760" cy="317435"/>
                  </a:xfrm>
                </p:grpSpPr>
                <p:sp>
                  <p:nvSpPr>
                    <p:cNvPr id="163" name="Trapezoid 162">
                      <a:extLst>
                        <a:ext uri="{FF2B5EF4-FFF2-40B4-BE49-F238E27FC236}">
                          <a16:creationId xmlns:a16="http://schemas.microsoft.com/office/drawing/2014/main" id="{A8A520F4-E731-471F-B800-87EE39D105F8}"/>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64" name="Rectangle 163">
                      <a:extLst>
                        <a:ext uri="{FF2B5EF4-FFF2-40B4-BE49-F238E27FC236}">
                          <a16:creationId xmlns:a16="http://schemas.microsoft.com/office/drawing/2014/main" id="{2A0FE701-9FCF-440E-B979-7B6B5A332C26}"/>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grpSp>
              <p:grpSp>
                <p:nvGrpSpPr>
                  <p:cNvPr id="121" name="Group 120">
                    <a:extLst>
                      <a:ext uri="{FF2B5EF4-FFF2-40B4-BE49-F238E27FC236}">
                        <a16:creationId xmlns:a16="http://schemas.microsoft.com/office/drawing/2014/main" id="{983E953A-35E0-49A3-BD23-946224FDF31E}"/>
                      </a:ext>
                    </a:extLst>
                  </p:cNvPr>
                  <p:cNvGrpSpPr/>
                  <p:nvPr/>
                </p:nvGrpSpPr>
                <p:grpSpPr>
                  <a:xfrm>
                    <a:off x="4078740" y="4297680"/>
                    <a:ext cx="365760" cy="317435"/>
                    <a:chOff x="2962592" y="4288855"/>
                    <a:chExt cx="365760" cy="317435"/>
                  </a:xfrm>
                </p:grpSpPr>
                <p:sp>
                  <p:nvSpPr>
                    <p:cNvPr id="161" name="Trapezoid 160">
                      <a:extLst>
                        <a:ext uri="{FF2B5EF4-FFF2-40B4-BE49-F238E27FC236}">
                          <a16:creationId xmlns:a16="http://schemas.microsoft.com/office/drawing/2014/main" id="{17522485-C731-439B-B99B-CEBA4E16E241}"/>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62" name="Rectangle 161">
                      <a:extLst>
                        <a:ext uri="{FF2B5EF4-FFF2-40B4-BE49-F238E27FC236}">
                          <a16:creationId xmlns:a16="http://schemas.microsoft.com/office/drawing/2014/main" id="{446F7A99-DAED-4839-AB9D-1FBD8F8751FD}"/>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22" name="Group 121">
                    <a:extLst>
                      <a:ext uri="{FF2B5EF4-FFF2-40B4-BE49-F238E27FC236}">
                        <a16:creationId xmlns:a16="http://schemas.microsoft.com/office/drawing/2014/main" id="{A712E989-1FC5-4061-8642-ED6539EDA8A5}"/>
                      </a:ext>
                    </a:extLst>
                  </p:cNvPr>
                  <p:cNvGrpSpPr/>
                  <p:nvPr/>
                </p:nvGrpSpPr>
                <p:grpSpPr>
                  <a:xfrm>
                    <a:off x="4636814" y="4297680"/>
                    <a:ext cx="365760" cy="317435"/>
                    <a:chOff x="2962592" y="4288855"/>
                    <a:chExt cx="365760" cy="317435"/>
                  </a:xfrm>
                </p:grpSpPr>
                <p:sp>
                  <p:nvSpPr>
                    <p:cNvPr id="159" name="Trapezoid 158">
                      <a:extLst>
                        <a:ext uri="{FF2B5EF4-FFF2-40B4-BE49-F238E27FC236}">
                          <a16:creationId xmlns:a16="http://schemas.microsoft.com/office/drawing/2014/main" id="{23E7BD5D-253E-4648-BC23-3C50F220E54A}"/>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60" name="Rectangle 159">
                      <a:extLst>
                        <a:ext uri="{FF2B5EF4-FFF2-40B4-BE49-F238E27FC236}">
                          <a16:creationId xmlns:a16="http://schemas.microsoft.com/office/drawing/2014/main" id="{AD89B50E-25BA-4ADC-B64D-7B6AB5B8DEE6}"/>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23" name="Group 122">
                    <a:extLst>
                      <a:ext uri="{FF2B5EF4-FFF2-40B4-BE49-F238E27FC236}">
                        <a16:creationId xmlns:a16="http://schemas.microsoft.com/office/drawing/2014/main" id="{0487B4D9-6B76-4C31-9089-49366E870767}"/>
                      </a:ext>
                    </a:extLst>
                  </p:cNvPr>
                  <p:cNvGrpSpPr/>
                  <p:nvPr/>
                </p:nvGrpSpPr>
                <p:grpSpPr>
                  <a:xfrm>
                    <a:off x="5194888" y="4297680"/>
                    <a:ext cx="365760" cy="317435"/>
                    <a:chOff x="2962592" y="4288855"/>
                    <a:chExt cx="365760" cy="317435"/>
                  </a:xfrm>
                </p:grpSpPr>
                <p:sp>
                  <p:nvSpPr>
                    <p:cNvPr id="157" name="Trapezoid 156">
                      <a:extLst>
                        <a:ext uri="{FF2B5EF4-FFF2-40B4-BE49-F238E27FC236}">
                          <a16:creationId xmlns:a16="http://schemas.microsoft.com/office/drawing/2014/main" id="{887A5EC0-E7A1-46DA-AAF9-B50D520BE294}"/>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58" name="Rectangle 157">
                      <a:extLst>
                        <a:ext uri="{FF2B5EF4-FFF2-40B4-BE49-F238E27FC236}">
                          <a16:creationId xmlns:a16="http://schemas.microsoft.com/office/drawing/2014/main" id="{BCFD1F20-02DE-43CD-B3DD-5C057DE7BD41}"/>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24" name="Group 123">
                    <a:extLst>
                      <a:ext uri="{FF2B5EF4-FFF2-40B4-BE49-F238E27FC236}">
                        <a16:creationId xmlns:a16="http://schemas.microsoft.com/office/drawing/2014/main" id="{A3788F7E-8B33-4ECD-BC47-51726CDBB343}"/>
                      </a:ext>
                    </a:extLst>
                  </p:cNvPr>
                  <p:cNvGrpSpPr/>
                  <p:nvPr/>
                </p:nvGrpSpPr>
                <p:grpSpPr>
                  <a:xfrm>
                    <a:off x="5752962" y="4297680"/>
                    <a:ext cx="365760" cy="317435"/>
                    <a:chOff x="2962592" y="4288855"/>
                    <a:chExt cx="365760" cy="317435"/>
                  </a:xfrm>
                </p:grpSpPr>
                <p:sp>
                  <p:nvSpPr>
                    <p:cNvPr id="155" name="Trapezoid 154">
                      <a:extLst>
                        <a:ext uri="{FF2B5EF4-FFF2-40B4-BE49-F238E27FC236}">
                          <a16:creationId xmlns:a16="http://schemas.microsoft.com/office/drawing/2014/main" id="{A8F22A25-BB65-44BB-BB4F-2EF5A7EE011B}"/>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56" name="Rectangle 155">
                      <a:extLst>
                        <a:ext uri="{FF2B5EF4-FFF2-40B4-BE49-F238E27FC236}">
                          <a16:creationId xmlns:a16="http://schemas.microsoft.com/office/drawing/2014/main" id="{60B98A6D-48BF-4228-B462-73E22273A17E}"/>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25" name="Group 124">
                    <a:extLst>
                      <a:ext uri="{FF2B5EF4-FFF2-40B4-BE49-F238E27FC236}">
                        <a16:creationId xmlns:a16="http://schemas.microsoft.com/office/drawing/2014/main" id="{C6FBD7AE-3076-4A3C-9E61-FEE9C9BAD615}"/>
                      </a:ext>
                    </a:extLst>
                  </p:cNvPr>
                  <p:cNvGrpSpPr/>
                  <p:nvPr/>
                </p:nvGrpSpPr>
                <p:grpSpPr>
                  <a:xfrm>
                    <a:off x="6311036" y="4297680"/>
                    <a:ext cx="365760" cy="317435"/>
                    <a:chOff x="2962592" y="4288855"/>
                    <a:chExt cx="365760" cy="317435"/>
                  </a:xfrm>
                </p:grpSpPr>
                <p:sp>
                  <p:nvSpPr>
                    <p:cNvPr id="153" name="Trapezoid 152">
                      <a:extLst>
                        <a:ext uri="{FF2B5EF4-FFF2-40B4-BE49-F238E27FC236}">
                          <a16:creationId xmlns:a16="http://schemas.microsoft.com/office/drawing/2014/main" id="{CE80F5B1-2B9D-448D-BBF7-54EFA3F1BF5A}"/>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54" name="Rectangle 153">
                      <a:extLst>
                        <a:ext uri="{FF2B5EF4-FFF2-40B4-BE49-F238E27FC236}">
                          <a16:creationId xmlns:a16="http://schemas.microsoft.com/office/drawing/2014/main" id="{8F2EF173-9F30-4092-BB76-7E06F448522E}"/>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26" name="Group 125">
                    <a:extLst>
                      <a:ext uri="{FF2B5EF4-FFF2-40B4-BE49-F238E27FC236}">
                        <a16:creationId xmlns:a16="http://schemas.microsoft.com/office/drawing/2014/main" id="{C2FF227F-0CB6-4380-8109-960F825180B7}"/>
                      </a:ext>
                    </a:extLst>
                  </p:cNvPr>
                  <p:cNvGrpSpPr/>
                  <p:nvPr/>
                </p:nvGrpSpPr>
                <p:grpSpPr>
                  <a:xfrm>
                    <a:off x="6869110" y="4297680"/>
                    <a:ext cx="365760" cy="317435"/>
                    <a:chOff x="2962592" y="4288855"/>
                    <a:chExt cx="365760" cy="317435"/>
                  </a:xfrm>
                </p:grpSpPr>
                <p:sp>
                  <p:nvSpPr>
                    <p:cNvPr id="151" name="Trapezoid 150">
                      <a:extLst>
                        <a:ext uri="{FF2B5EF4-FFF2-40B4-BE49-F238E27FC236}">
                          <a16:creationId xmlns:a16="http://schemas.microsoft.com/office/drawing/2014/main" id="{BBAADEE0-AFF2-4B23-AB06-8FBD784EC3F3}"/>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52" name="Rectangle 151">
                      <a:extLst>
                        <a:ext uri="{FF2B5EF4-FFF2-40B4-BE49-F238E27FC236}">
                          <a16:creationId xmlns:a16="http://schemas.microsoft.com/office/drawing/2014/main" id="{0F503B0D-87F9-4BFC-8DE5-947CFF2DD771}"/>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27" name="Group 126">
                    <a:extLst>
                      <a:ext uri="{FF2B5EF4-FFF2-40B4-BE49-F238E27FC236}">
                        <a16:creationId xmlns:a16="http://schemas.microsoft.com/office/drawing/2014/main" id="{CC1BA278-C994-45B9-87DA-1F9A243C5C24}"/>
                      </a:ext>
                    </a:extLst>
                  </p:cNvPr>
                  <p:cNvGrpSpPr/>
                  <p:nvPr/>
                </p:nvGrpSpPr>
                <p:grpSpPr>
                  <a:xfrm>
                    <a:off x="7427184" y="4297680"/>
                    <a:ext cx="365760" cy="317435"/>
                    <a:chOff x="2962592" y="4288855"/>
                    <a:chExt cx="365760" cy="317435"/>
                  </a:xfrm>
                </p:grpSpPr>
                <p:sp>
                  <p:nvSpPr>
                    <p:cNvPr id="149" name="Trapezoid 148">
                      <a:extLst>
                        <a:ext uri="{FF2B5EF4-FFF2-40B4-BE49-F238E27FC236}">
                          <a16:creationId xmlns:a16="http://schemas.microsoft.com/office/drawing/2014/main" id="{AAEE0EBE-9B9F-4470-80F7-A76C5F12994B}"/>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50" name="Rectangle 149">
                      <a:extLst>
                        <a:ext uri="{FF2B5EF4-FFF2-40B4-BE49-F238E27FC236}">
                          <a16:creationId xmlns:a16="http://schemas.microsoft.com/office/drawing/2014/main" id="{4975F147-1F94-4C36-9412-F9D8C41CE984}"/>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28" name="Group 127">
                    <a:extLst>
                      <a:ext uri="{FF2B5EF4-FFF2-40B4-BE49-F238E27FC236}">
                        <a16:creationId xmlns:a16="http://schemas.microsoft.com/office/drawing/2014/main" id="{BFDE9C7C-5E98-424A-B206-9A175DFDBD87}"/>
                      </a:ext>
                    </a:extLst>
                  </p:cNvPr>
                  <p:cNvGrpSpPr/>
                  <p:nvPr/>
                </p:nvGrpSpPr>
                <p:grpSpPr>
                  <a:xfrm>
                    <a:off x="7985258" y="4297680"/>
                    <a:ext cx="365760" cy="317435"/>
                    <a:chOff x="2962592" y="4288855"/>
                    <a:chExt cx="365760" cy="317435"/>
                  </a:xfrm>
                </p:grpSpPr>
                <p:sp>
                  <p:nvSpPr>
                    <p:cNvPr id="147" name="Trapezoid 146">
                      <a:extLst>
                        <a:ext uri="{FF2B5EF4-FFF2-40B4-BE49-F238E27FC236}">
                          <a16:creationId xmlns:a16="http://schemas.microsoft.com/office/drawing/2014/main" id="{D8468764-1835-434F-A038-94118A8B8251}"/>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48" name="Rectangle 147">
                      <a:extLst>
                        <a:ext uri="{FF2B5EF4-FFF2-40B4-BE49-F238E27FC236}">
                          <a16:creationId xmlns:a16="http://schemas.microsoft.com/office/drawing/2014/main" id="{5651BD4E-46B2-4A80-A020-1301571024FC}"/>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29" name="Group 128">
                    <a:extLst>
                      <a:ext uri="{FF2B5EF4-FFF2-40B4-BE49-F238E27FC236}">
                        <a16:creationId xmlns:a16="http://schemas.microsoft.com/office/drawing/2014/main" id="{F327786B-367B-4F77-9769-BB97C79BAF69}"/>
                      </a:ext>
                    </a:extLst>
                  </p:cNvPr>
                  <p:cNvGrpSpPr/>
                  <p:nvPr/>
                </p:nvGrpSpPr>
                <p:grpSpPr>
                  <a:xfrm>
                    <a:off x="8543332" y="4297680"/>
                    <a:ext cx="365760" cy="317435"/>
                    <a:chOff x="2962592" y="4288855"/>
                    <a:chExt cx="365760" cy="317435"/>
                  </a:xfrm>
                </p:grpSpPr>
                <p:sp>
                  <p:nvSpPr>
                    <p:cNvPr id="145" name="Trapezoid 144">
                      <a:extLst>
                        <a:ext uri="{FF2B5EF4-FFF2-40B4-BE49-F238E27FC236}">
                          <a16:creationId xmlns:a16="http://schemas.microsoft.com/office/drawing/2014/main" id="{72C074DA-72B0-443E-A316-0108059C0E0D}"/>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46" name="Rectangle 145">
                      <a:extLst>
                        <a:ext uri="{FF2B5EF4-FFF2-40B4-BE49-F238E27FC236}">
                          <a16:creationId xmlns:a16="http://schemas.microsoft.com/office/drawing/2014/main" id="{73A8D0EE-6522-4A03-843F-1B98C6C29244}"/>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30" name="Group 129">
                    <a:extLst>
                      <a:ext uri="{FF2B5EF4-FFF2-40B4-BE49-F238E27FC236}">
                        <a16:creationId xmlns:a16="http://schemas.microsoft.com/office/drawing/2014/main" id="{0AC0D0D3-1401-4847-BAFB-06F25D3DFAC4}"/>
                      </a:ext>
                    </a:extLst>
                  </p:cNvPr>
                  <p:cNvGrpSpPr/>
                  <p:nvPr/>
                </p:nvGrpSpPr>
                <p:grpSpPr>
                  <a:xfrm>
                    <a:off x="9101406" y="4297680"/>
                    <a:ext cx="365760" cy="317435"/>
                    <a:chOff x="2962592" y="4288855"/>
                    <a:chExt cx="365760" cy="317435"/>
                  </a:xfrm>
                </p:grpSpPr>
                <p:sp>
                  <p:nvSpPr>
                    <p:cNvPr id="143" name="Trapezoid 142">
                      <a:extLst>
                        <a:ext uri="{FF2B5EF4-FFF2-40B4-BE49-F238E27FC236}">
                          <a16:creationId xmlns:a16="http://schemas.microsoft.com/office/drawing/2014/main" id="{AFB6C858-D87F-4A8C-88C7-57117B188A1A}"/>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44" name="Rectangle 143">
                      <a:extLst>
                        <a:ext uri="{FF2B5EF4-FFF2-40B4-BE49-F238E27FC236}">
                          <a16:creationId xmlns:a16="http://schemas.microsoft.com/office/drawing/2014/main" id="{7256411E-438B-4D8D-A983-BFE7C6E08CC3}"/>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31" name="Group 130">
                    <a:extLst>
                      <a:ext uri="{FF2B5EF4-FFF2-40B4-BE49-F238E27FC236}">
                        <a16:creationId xmlns:a16="http://schemas.microsoft.com/office/drawing/2014/main" id="{A5388FB5-A78D-4420-BF7A-8803D0A80B42}"/>
                      </a:ext>
                    </a:extLst>
                  </p:cNvPr>
                  <p:cNvGrpSpPr/>
                  <p:nvPr/>
                </p:nvGrpSpPr>
                <p:grpSpPr>
                  <a:xfrm>
                    <a:off x="9659480" y="4297680"/>
                    <a:ext cx="365760" cy="317435"/>
                    <a:chOff x="2962592" y="4288855"/>
                    <a:chExt cx="365760" cy="317435"/>
                  </a:xfrm>
                </p:grpSpPr>
                <p:sp>
                  <p:nvSpPr>
                    <p:cNvPr id="141" name="Trapezoid 140">
                      <a:extLst>
                        <a:ext uri="{FF2B5EF4-FFF2-40B4-BE49-F238E27FC236}">
                          <a16:creationId xmlns:a16="http://schemas.microsoft.com/office/drawing/2014/main" id="{4B4EBB8D-1A0E-4C2E-8A99-F35C191DAA69}"/>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42" name="Rectangle 141">
                      <a:extLst>
                        <a:ext uri="{FF2B5EF4-FFF2-40B4-BE49-F238E27FC236}">
                          <a16:creationId xmlns:a16="http://schemas.microsoft.com/office/drawing/2014/main" id="{F077F0BB-F303-4ACA-B11F-718A5A8AE351}"/>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32" name="Group 131">
                    <a:extLst>
                      <a:ext uri="{FF2B5EF4-FFF2-40B4-BE49-F238E27FC236}">
                        <a16:creationId xmlns:a16="http://schemas.microsoft.com/office/drawing/2014/main" id="{23CA2E0C-837E-41EE-AE94-DD39BD392AC1}"/>
                      </a:ext>
                    </a:extLst>
                  </p:cNvPr>
                  <p:cNvGrpSpPr/>
                  <p:nvPr/>
                </p:nvGrpSpPr>
                <p:grpSpPr>
                  <a:xfrm>
                    <a:off x="10217554" y="4297680"/>
                    <a:ext cx="365760" cy="317435"/>
                    <a:chOff x="2962592" y="4288855"/>
                    <a:chExt cx="365760" cy="317435"/>
                  </a:xfrm>
                </p:grpSpPr>
                <p:sp>
                  <p:nvSpPr>
                    <p:cNvPr id="139" name="Trapezoid 138">
                      <a:extLst>
                        <a:ext uri="{FF2B5EF4-FFF2-40B4-BE49-F238E27FC236}">
                          <a16:creationId xmlns:a16="http://schemas.microsoft.com/office/drawing/2014/main" id="{1649846D-7C0A-4919-9B3F-B581CB85F96E}"/>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40" name="Rectangle 139">
                      <a:extLst>
                        <a:ext uri="{FF2B5EF4-FFF2-40B4-BE49-F238E27FC236}">
                          <a16:creationId xmlns:a16="http://schemas.microsoft.com/office/drawing/2014/main" id="{07CA7AAD-AC7C-4369-9B46-61AD32E4109F}"/>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33" name="Group 132">
                    <a:extLst>
                      <a:ext uri="{FF2B5EF4-FFF2-40B4-BE49-F238E27FC236}">
                        <a16:creationId xmlns:a16="http://schemas.microsoft.com/office/drawing/2014/main" id="{3A575FD1-6C7F-4945-A16F-9104BDB8732E}"/>
                      </a:ext>
                    </a:extLst>
                  </p:cNvPr>
                  <p:cNvGrpSpPr/>
                  <p:nvPr/>
                </p:nvGrpSpPr>
                <p:grpSpPr>
                  <a:xfrm>
                    <a:off x="10775628" y="4297680"/>
                    <a:ext cx="365760" cy="317435"/>
                    <a:chOff x="2962592" y="4288855"/>
                    <a:chExt cx="365760" cy="317435"/>
                  </a:xfrm>
                </p:grpSpPr>
                <p:sp>
                  <p:nvSpPr>
                    <p:cNvPr id="137" name="Trapezoid 136">
                      <a:extLst>
                        <a:ext uri="{FF2B5EF4-FFF2-40B4-BE49-F238E27FC236}">
                          <a16:creationId xmlns:a16="http://schemas.microsoft.com/office/drawing/2014/main" id="{75FAE3A7-CBE3-4AA4-92C3-807FCD86380D}"/>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38" name="Rectangle 137">
                      <a:extLst>
                        <a:ext uri="{FF2B5EF4-FFF2-40B4-BE49-F238E27FC236}">
                          <a16:creationId xmlns:a16="http://schemas.microsoft.com/office/drawing/2014/main" id="{2114B3EA-C64D-4C52-ACF9-D4B3170D9EC9}"/>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nvGrpSpPr>
                  <p:cNvPr id="134" name="Group 133">
                    <a:extLst>
                      <a:ext uri="{FF2B5EF4-FFF2-40B4-BE49-F238E27FC236}">
                        <a16:creationId xmlns:a16="http://schemas.microsoft.com/office/drawing/2014/main" id="{1390F654-0AC7-4E00-A584-81C3A530883E}"/>
                      </a:ext>
                    </a:extLst>
                  </p:cNvPr>
                  <p:cNvGrpSpPr/>
                  <p:nvPr/>
                </p:nvGrpSpPr>
                <p:grpSpPr>
                  <a:xfrm>
                    <a:off x="11333699" y="4297680"/>
                    <a:ext cx="365760" cy="317435"/>
                    <a:chOff x="2962592" y="4288855"/>
                    <a:chExt cx="365760" cy="317435"/>
                  </a:xfrm>
                </p:grpSpPr>
                <p:sp>
                  <p:nvSpPr>
                    <p:cNvPr id="135" name="Trapezoid 134">
                      <a:extLst>
                        <a:ext uri="{FF2B5EF4-FFF2-40B4-BE49-F238E27FC236}">
                          <a16:creationId xmlns:a16="http://schemas.microsoft.com/office/drawing/2014/main" id="{D86782A7-AEA7-4B49-96DA-7BB7BCE0F64C}"/>
                        </a:ext>
                      </a:extLst>
                    </p:cNvPr>
                    <p:cNvSpPr>
                      <a:spLocks noChangeAspect="1"/>
                    </p:cNvSpPr>
                    <p:nvPr/>
                  </p:nvSpPr>
                  <p:spPr bwMode="auto">
                    <a:xfrm>
                      <a:off x="2962592" y="4331970"/>
                      <a:ext cx="365760" cy="274320"/>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36" name="Rectangle 135">
                      <a:extLst>
                        <a:ext uri="{FF2B5EF4-FFF2-40B4-BE49-F238E27FC236}">
                          <a16:creationId xmlns:a16="http://schemas.microsoft.com/office/drawing/2014/main" id="{C561FDD9-A34D-41F8-BC8F-2CFF8642F84D}"/>
                        </a:ext>
                      </a:extLst>
                    </p:cNvPr>
                    <p:cNvSpPr/>
                    <p:nvPr/>
                  </p:nvSpPr>
                  <p:spPr bwMode="auto">
                    <a:xfrm>
                      <a:off x="3054032" y="4288855"/>
                      <a:ext cx="182880" cy="4572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sp>
              <p:nvSpPr>
                <p:cNvPr id="118" name="Rectangle 117">
                  <a:extLst>
                    <a:ext uri="{FF2B5EF4-FFF2-40B4-BE49-F238E27FC236}">
                      <a16:creationId xmlns:a16="http://schemas.microsoft.com/office/drawing/2014/main" id="{6815C8C5-FC70-41B7-A579-5A8C323468DC}"/>
                    </a:ext>
                  </a:extLst>
                </p:cNvPr>
                <p:cNvSpPr/>
                <p:nvPr/>
              </p:nvSpPr>
              <p:spPr bwMode="auto">
                <a:xfrm>
                  <a:off x="1912210" y="4619879"/>
                  <a:ext cx="8732520" cy="4572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grpSp>
          <p:sp>
            <p:nvSpPr>
              <p:cNvPr id="22" name="Rectangle 21">
                <a:extLst>
                  <a:ext uri="{FF2B5EF4-FFF2-40B4-BE49-F238E27FC236}">
                    <a16:creationId xmlns:a16="http://schemas.microsoft.com/office/drawing/2014/main" id="{D43D19B4-EAE4-4227-99A8-6725474D2AF1}"/>
                  </a:ext>
                </a:extLst>
              </p:cNvPr>
              <p:cNvSpPr/>
              <p:nvPr/>
            </p:nvSpPr>
            <p:spPr bwMode="auto">
              <a:xfrm>
                <a:off x="1688784" y="5905302"/>
                <a:ext cx="8732520" cy="365760"/>
              </a:xfrm>
              <a:prstGeom prst="rect">
                <a:avLst/>
              </a:prstGeom>
              <a:solidFill>
                <a:srgbClr val="CC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nvGrpSpPr>
              <p:cNvPr id="23" name="Group 22">
                <a:extLst>
                  <a:ext uri="{FF2B5EF4-FFF2-40B4-BE49-F238E27FC236}">
                    <a16:creationId xmlns:a16="http://schemas.microsoft.com/office/drawing/2014/main" id="{416E6FB0-3799-4FF3-AF6C-E3B9301DC503}"/>
                  </a:ext>
                </a:extLst>
              </p:cNvPr>
              <p:cNvGrpSpPr/>
              <p:nvPr/>
            </p:nvGrpSpPr>
            <p:grpSpPr>
              <a:xfrm>
                <a:off x="1595115" y="6248453"/>
                <a:ext cx="8919858" cy="91440"/>
                <a:chOff x="1797452" y="5800025"/>
                <a:chExt cx="8919858" cy="91440"/>
              </a:xfrm>
            </p:grpSpPr>
            <p:sp>
              <p:nvSpPr>
                <p:cNvPr id="99" name="Rectangle 98">
                  <a:extLst>
                    <a:ext uri="{FF2B5EF4-FFF2-40B4-BE49-F238E27FC236}">
                      <a16:creationId xmlns:a16="http://schemas.microsoft.com/office/drawing/2014/main" id="{416376F9-F43B-411A-AFC1-A79E40DE5669}"/>
                    </a:ext>
                  </a:extLst>
                </p:cNvPr>
                <p:cNvSpPr/>
                <p:nvPr/>
              </p:nvSpPr>
              <p:spPr bwMode="auto">
                <a:xfrm>
                  <a:off x="1891120" y="5822885"/>
                  <a:ext cx="8732520" cy="45720"/>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00" name="Rectangle 99">
                  <a:extLst>
                    <a:ext uri="{FF2B5EF4-FFF2-40B4-BE49-F238E27FC236}">
                      <a16:creationId xmlns:a16="http://schemas.microsoft.com/office/drawing/2014/main" id="{B87D606B-B109-4A65-8256-8AE6FE50A1F5}"/>
                    </a:ext>
                  </a:extLst>
                </p:cNvPr>
                <p:cNvSpPr/>
                <p:nvPr/>
              </p:nvSpPr>
              <p:spPr bwMode="auto">
                <a:xfrm>
                  <a:off x="1797452"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01" name="Rectangle 100">
                  <a:extLst>
                    <a:ext uri="{FF2B5EF4-FFF2-40B4-BE49-F238E27FC236}">
                      <a16:creationId xmlns:a16="http://schemas.microsoft.com/office/drawing/2014/main" id="{14616C0E-ACA1-4535-BB5F-4E9689AA12B4}"/>
                    </a:ext>
                  </a:extLst>
                </p:cNvPr>
                <p:cNvSpPr/>
                <p:nvPr/>
              </p:nvSpPr>
              <p:spPr bwMode="auto">
                <a:xfrm>
                  <a:off x="2349228"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02" name="Rectangle 101">
                  <a:extLst>
                    <a:ext uri="{FF2B5EF4-FFF2-40B4-BE49-F238E27FC236}">
                      <a16:creationId xmlns:a16="http://schemas.microsoft.com/office/drawing/2014/main" id="{F57ABBE1-56BF-4E4A-AE83-2014CC391275}"/>
                    </a:ext>
                  </a:extLst>
                </p:cNvPr>
                <p:cNvSpPr/>
                <p:nvPr/>
              </p:nvSpPr>
              <p:spPr bwMode="auto">
                <a:xfrm>
                  <a:off x="6211660"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03" name="Rectangle 102">
                  <a:extLst>
                    <a:ext uri="{FF2B5EF4-FFF2-40B4-BE49-F238E27FC236}">
                      <a16:creationId xmlns:a16="http://schemas.microsoft.com/office/drawing/2014/main" id="{66F65737-64CB-4798-A52A-957BFC04EF16}"/>
                    </a:ext>
                  </a:extLst>
                </p:cNvPr>
                <p:cNvSpPr/>
                <p:nvPr/>
              </p:nvSpPr>
              <p:spPr bwMode="auto">
                <a:xfrm>
                  <a:off x="10625870"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04" name="Rectangle 103">
                  <a:extLst>
                    <a:ext uri="{FF2B5EF4-FFF2-40B4-BE49-F238E27FC236}">
                      <a16:creationId xmlns:a16="http://schemas.microsoft.com/office/drawing/2014/main" id="{59354FF2-53FC-4608-B547-15021D78E2EB}"/>
                    </a:ext>
                  </a:extLst>
                </p:cNvPr>
                <p:cNvSpPr/>
                <p:nvPr/>
              </p:nvSpPr>
              <p:spPr bwMode="auto">
                <a:xfrm>
                  <a:off x="4004556"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05" name="Rectangle 104">
                  <a:extLst>
                    <a:ext uri="{FF2B5EF4-FFF2-40B4-BE49-F238E27FC236}">
                      <a16:creationId xmlns:a16="http://schemas.microsoft.com/office/drawing/2014/main" id="{40AEDAF7-A08A-47E0-B84B-51C52F4A2A4C}"/>
                    </a:ext>
                  </a:extLst>
                </p:cNvPr>
                <p:cNvSpPr/>
                <p:nvPr/>
              </p:nvSpPr>
              <p:spPr bwMode="auto">
                <a:xfrm>
                  <a:off x="8418764"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06" name="Rectangle 105">
                  <a:extLst>
                    <a:ext uri="{FF2B5EF4-FFF2-40B4-BE49-F238E27FC236}">
                      <a16:creationId xmlns:a16="http://schemas.microsoft.com/office/drawing/2014/main" id="{11A3BBA5-7175-4B65-8C94-9D9A09DE220F}"/>
                    </a:ext>
                  </a:extLst>
                </p:cNvPr>
                <p:cNvSpPr/>
                <p:nvPr/>
              </p:nvSpPr>
              <p:spPr bwMode="auto">
                <a:xfrm>
                  <a:off x="2901004"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07" name="Rectangle 106">
                  <a:extLst>
                    <a:ext uri="{FF2B5EF4-FFF2-40B4-BE49-F238E27FC236}">
                      <a16:creationId xmlns:a16="http://schemas.microsoft.com/office/drawing/2014/main" id="{4941E25B-E5AF-4B25-B454-0974FBDE7F15}"/>
                    </a:ext>
                  </a:extLst>
                </p:cNvPr>
                <p:cNvSpPr/>
                <p:nvPr/>
              </p:nvSpPr>
              <p:spPr bwMode="auto">
                <a:xfrm>
                  <a:off x="7315212"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08" name="Rectangle 107">
                  <a:extLst>
                    <a:ext uri="{FF2B5EF4-FFF2-40B4-BE49-F238E27FC236}">
                      <a16:creationId xmlns:a16="http://schemas.microsoft.com/office/drawing/2014/main" id="{38EDB3E4-2B7E-4EB5-A557-F719FA8EBB31}"/>
                    </a:ext>
                  </a:extLst>
                </p:cNvPr>
                <p:cNvSpPr/>
                <p:nvPr/>
              </p:nvSpPr>
              <p:spPr bwMode="auto">
                <a:xfrm>
                  <a:off x="5108108"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09" name="Rectangle 108">
                  <a:extLst>
                    <a:ext uri="{FF2B5EF4-FFF2-40B4-BE49-F238E27FC236}">
                      <a16:creationId xmlns:a16="http://schemas.microsoft.com/office/drawing/2014/main" id="{05D29ECA-46F8-4480-92C2-DDE7462D61DE}"/>
                    </a:ext>
                  </a:extLst>
                </p:cNvPr>
                <p:cNvSpPr/>
                <p:nvPr/>
              </p:nvSpPr>
              <p:spPr bwMode="auto">
                <a:xfrm>
                  <a:off x="9522316"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10" name="Rectangle 109">
                  <a:extLst>
                    <a:ext uri="{FF2B5EF4-FFF2-40B4-BE49-F238E27FC236}">
                      <a16:creationId xmlns:a16="http://schemas.microsoft.com/office/drawing/2014/main" id="{A0D8EAC1-E3AE-4B7C-B7BE-38D298156056}"/>
                    </a:ext>
                  </a:extLst>
                </p:cNvPr>
                <p:cNvSpPr/>
                <p:nvPr/>
              </p:nvSpPr>
              <p:spPr bwMode="auto">
                <a:xfrm>
                  <a:off x="6763436"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11" name="Rectangle 110">
                  <a:extLst>
                    <a:ext uri="{FF2B5EF4-FFF2-40B4-BE49-F238E27FC236}">
                      <a16:creationId xmlns:a16="http://schemas.microsoft.com/office/drawing/2014/main" id="{3A7D940B-8CF5-493F-BADB-D68C562AAC88}"/>
                    </a:ext>
                  </a:extLst>
                </p:cNvPr>
                <p:cNvSpPr/>
                <p:nvPr/>
              </p:nvSpPr>
              <p:spPr bwMode="auto">
                <a:xfrm>
                  <a:off x="4556332"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12" name="Rectangle 111">
                  <a:extLst>
                    <a:ext uri="{FF2B5EF4-FFF2-40B4-BE49-F238E27FC236}">
                      <a16:creationId xmlns:a16="http://schemas.microsoft.com/office/drawing/2014/main" id="{C3D38FBF-86C6-4A6E-B144-78AFC089926A}"/>
                    </a:ext>
                  </a:extLst>
                </p:cNvPr>
                <p:cNvSpPr/>
                <p:nvPr/>
              </p:nvSpPr>
              <p:spPr bwMode="auto">
                <a:xfrm>
                  <a:off x="8970540"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13" name="Rectangle 112">
                  <a:extLst>
                    <a:ext uri="{FF2B5EF4-FFF2-40B4-BE49-F238E27FC236}">
                      <a16:creationId xmlns:a16="http://schemas.microsoft.com/office/drawing/2014/main" id="{F51ADA81-BC1F-4DAA-BEAE-A7FB89492D6B}"/>
                    </a:ext>
                  </a:extLst>
                </p:cNvPr>
                <p:cNvSpPr/>
                <p:nvPr/>
              </p:nvSpPr>
              <p:spPr bwMode="auto">
                <a:xfrm>
                  <a:off x="3452780"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14" name="Rectangle 113">
                  <a:extLst>
                    <a:ext uri="{FF2B5EF4-FFF2-40B4-BE49-F238E27FC236}">
                      <a16:creationId xmlns:a16="http://schemas.microsoft.com/office/drawing/2014/main" id="{E8CD63E7-9796-4634-AAF9-9B1FF2F71992}"/>
                    </a:ext>
                  </a:extLst>
                </p:cNvPr>
                <p:cNvSpPr/>
                <p:nvPr/>
              </p:nvSpPr>
              <p:spPr bwMode="auto">
                <a:xfrm>
                  <a:off x="7866988"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15" name="Rectangle 114">
                  <a:extLst>
                    <a:ext uri="{FF2B5EF4-FFF2-40B4-BE49-F238E27FC236}">
                      <a16:creationId xmlns:a16="http://schemas.microsoft.com/office/drawing/2014/main" id="{ADD746C3-F42D-4E9F-BD1C-4FC974DFAB23}"/>
                    </a:ext>
                  </a:extLst>
                </p:cNvPr>
                <p:cNvSpPr/>
                <p:nvPr/>
              </p:nvSpPr>
              <p:spPr bwMode="auto">
                <a:xfrm>
                  <a:off x="5659884"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116" name="Rectangle 115">
                  <a:extLst>
                    <a:ext uri="{FF2B5EF4-FFF2-40B4-BE49-F238E27FC236}">
                      <a16:creationId xmlns:a16="http://schemas.microsoft.com/office/drawing/2014/main" id="{40C1969C-6DBA-4EC5-83D2-E58F0CE98113}"/>
                    </a:ext>
                  </a:extLst>
                </p:cNvPr>
                <p:cNvSpPr/>
                <p:nvPr/>
              </p:nvSpPr>
              <p:spPr bwMode="auto">
                <a:xfrm>
                  <a:off x="10074092" y="5800025"/>
                  <a:ext cx="91440" cy="914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sp>
            <p:nvSpPr>
              <p:cNvPr id="24" name="Rectangle 23">
                <a:extLst>
                  <a:ext uri="{FF2B5EF4-FFF2-40B4-BE49-F238E27FC236}">
                    <a16:creationId xmlns:a16="http://schemas.microsoft.com/office/drawing/2014/main" id="{DDE26CEB-35D3-4C94-95D0-DEF5967DA78D}"/>
                  </a:ext>
                </a:extLst>
              </p:cNvPr>
              <p:cNvSpPr/>
              <p:nvPr/>
            </p:nvSpPr>
            <p:spPr bwMode="auto">
              <a:xfrm>
                <a:off x="1483044" y="6323950"/>
                <a:ext cx="9144000" cy="365760"/>
              </a:xfrm>
              <a:prstGeom prst="rect">
                <a:avLst/>
              </a:prstGeom>
              <a:pattFill prst="pct25">
                <a:fgClr>
                  <a:srgbClr val="CC6600"/>
                </a:fgClr>
                <a:bgClr>
                  <a:srgbClr val="FFFFFF"/>
                </a:bgClr>
              </a:patt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cxnSp>
            <p:nvCxnSpPr>
              <p:cNvPr id="25" name="Straight Connector 24">
                <a:extLst>
                  <a:ext uri="{FF2B5EF4-FFF2-40B4-BE49-F238E27FC236}">
                    <a16:creationId xmlns:a16="http://schemas.microsoft.com/office/drawing/2014/main" id="{9C857737-89CE-4124-BD76-4D8A73BAD431}"/>
                  </a:ext>
                </a:extLst>
              </p:cNvPr>
              <p:cNvCxnSpPr>
                <a:cxnSpLocks/>
              </p:cNvCxnSpPr>
              <p:nvPr/>
            </p:nvCxnSpPr>
            <p:spPr bwMode="auto">
              <a:xfrm>
                <a:off x="763044" y="3983603"/>
                <a:ext cx="10607040" cy="0"/>
              </a:xfrm>
              <a:prstGeom prst="line">
                <a:avLst/>
              </a:prstGeom>
              <a:solidFill>
                <a:srgbClr val="FF9900"/>
              </a:solidFill>
              <a:ln w="101600" cap="flat" cmpd="sng" algn="ctr">
                <a:solidFill>
                  <a:srgbClr val="FF0000"/>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35560AD8-6E63-4641-8E41-8DA2C8C27780}"/>
                  </a:ext>
                </a:extLst>
              </p:cNvPr>
              <p:cNvGrpSpPr/>
              <p:nvPr/>
            </p:nvGrpSpPr>
            <p:grpSpPr>
              <a:xfrm>
                <a:off x="1702872" y="4611268"/>
                <a:ext cx="8734037" cy="365009"/>
                <a:chOff x="1852997" y="2641270"/>
                <a:chExt cx="8734037" cy="365009"/>
              </a:xfrm>
            </p:grpSpPr>
            <p:grpSp>
              <p:nvGrpSpPr>
                <p:cNvPr id="29" name="Group 28">
                  <a:extLst>
                    <a:ext uri="{FF2B5EF4-FFF2-40B4-BE49-F238E27FC236}">
                      <a16:creationId xmlns:a16="http://schemas.microsoft.com/office/drawing/2014/main" id="{A3A0E20F-F49E-44FB-A224-84C8A6ACC17B}"/>
                    </a:ext>
                  </a:extLst>
                </p:cNvPr>
                <p:cNvGrpSpPr/>
                <p:nvPr/>
              </p:nvGrpSpPr>
              <p:grpSpPr>
                <a:xfrm>
                  <a:off x="1852997" y="2821518"/>
                  <a:ext cx="8732520" cy="184761"/>
                  <a:chOff x="1899146" y="1813123"/>
                  <a:chExt cx="8732520" cy="184761"/>
                </a:xfrm>
              </p:grpSpPr>
              <p:sp>
                <p:nvSpPr>
                  <p:cNvPr id="66" name="Trapezoid 65">
                    <a:extLst>
                      <a:ext uri="{FF2B5EF4-FFF2-40B4-BE49-F238E27FC236}">
                        <a16:creationId xmlns:a16="http://schemas.microsoft.com/office/drawing/2014/main" id="{2E9B1C89-0E8A-451C-BD54-ED6427BC8FA1}"/>
                      </a:ext>
                    </a:extLst>
                  </p:cNvPr>
                  <p:cNvSpPr>
                    <a:spLocks noChangeAspect="1"/>
                  </p:cNvSpPr>
                  <p:nvPr/>
                </p:nvSpPr>
                <p:spPr bwMode="auto">
                  <a:xfrm flipV="1">
                    <a:off x="1899146"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7" name="Trapezoid 66">
                    <a:extLst>
                      <a:ext uri="{FF2B5EF4-FFF2-40B4-BE49-F238E27FC236}">
                        <a16:creationId xmlns:a16="http://schemas.microsoft.com/office/drawing/2014/main" id="{53C4514A-5495-4081-80CD-B022C091BF78}"/>
                      </a:ext>
                    </a:extLst>
                  </p:cNvPr>
                  <p:cNvSpPr>
                    <a:spLocks noChangeAspect="1"/>
                  </p:cNvSpPr>
                  <p:nvPr/>
                </p:nvSpPr>
                <p:spPr bwMode="auto">
                  <a:xfrm flipV="1">
                    <a:off x="2456942"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8" name="Trapezoid 67">
                    <a:extLst>
                      <a:ext uri="{FF2B5EF4-FFF2-40B4-BE49-F238E27FC236}">
                        <a16:creationId xmlns:a16="http://schemas.microsoft.com/office/drawing/2014/main" id="{BCA6C372-6706-4BC9-A153-F0420F2EA750}"/>
                      </a:ext>
                    </a:extLst>
                  </p:cNvPr>
                  <p:cNvSpPr>
                    <a:spLocks noChangeAspect="1"/>
                  </p:cNvSpPr>
                  <p:nvPr/>
                </p:nvSpPr>
                <p:spPr bwMode="auto">
                  <a:xfrm flipV="1">
                    <a:off x="3014739"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9" name="Trapezoid 68">
                    <a:extLst>
                      <a:ext uri="{FF2B5EF4-FFF2-40B4-BE49-F238E27FC236}">
                        <a16:creationId xmlns:a16="http://schemas.microsoft.com/office/drawing/2014/main" id="{D45D9103-7806-4FA2-BEEC-D9D24E6ABF7D}"/>
                      </a:ext>
                    </a:extLst>
                  </p:cNvPr>
                  <p:cNvSpPr>
                    <a:spLocks noChangeAspect="1"/>
                  </p:cNvSpPr>
                  <p:nvPr/>
                </p:nvSpPr>
                <p:spPr bwMode="auto">
                  <a:xfrm flipV="1">
                    <a:off x="3572535"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0" name="Trapezoid 69">
                    <a:extLst>
                      <a:ext uri="{FF2B5EF4-FFF2-40B4-BE49-F238E27FC236}">
                        <a16:creationId xmlns:a16="http://schemas.microsoft.com/office/drawing/2014/main" id="{9CB4B660-531D-4B74-A83C-DD57C2742103}"/>
                      </a:ext>
                    </a:extLst>
                  </p:cNvPr>
                  <p:cNvSpPr>
                    <a:spLocks noChangeAspect="1"/>
                  </p:cNvSpPr>
                  <p:nvPr/>
                </p:nvSpPr>
                <p:spPr bwMode="auto">
                  <a:xfrm flipV="1">
                    <a:off x="4130331"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1" name="Trapezoid 70">
                    <a:extLst>
                      <a:ext uri="{FF2B5EF4-FFF2-40B4-BE49-F238E27FC236}">
                        <a16:creationId xmlns:a16="http://schemas.microsoft.com/office/drawing/2014/main" id="{AB6ADC42-944C-4F5D-A1A8-0475571CE4AC}"/>
                      </a:ext>
                    </a:extLst>
                  </p:cNvPr>
                  <p:cNvSpPr>
                    <a:spLocks noChangeAspect="1"/>
                  </p:cNvSpPr>
                  <p:nvPr/>
                </p:nvSpPr>
                <p:spPr bwMode="auto">
                  <a:xfrm flipV="1">
                    <a:off x="468812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2" name="Trapezoid 71">
                    <a:extLst>
                      <a:ext uri="{FF2B5EF4-FFF2-40B4-BE49-F238E27FC236}">
                        <a16:creationId xmlns:a16="http://schemas.microsoft.com/office/drawing/2014/main" id="{19CF137E-5915-4989-BF13-0D8E594FA312}"/>
                      </a:ext>
                    </a:extLst>
                  </p:cNvPr>
                  <p:cNvSpPr>
                    <a:spLocks noChangeAspect="1"/>
                  </p:cNvSpPr>
                  <p:nvPr/>
                </p:nvSpPr>
                <p:spPr bwMode="auto">
                  <a:xfrm flipV="1">
                    <a:off x="5245924"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3" name="Trapezoid 72">
                    <a:extLst>
                      <a:ext uri="{FF2B5EF4-FFF2-40B4-BE49-F238E27FC236}">
                        <a16:creationId xmlns:a16="http://schemas.microsoft.com/office/drawing/2014/main" id="{DC9646EB-2FF3-43A4-9C40-72692FA91BA1}"/>
                      </a:ext>
                    </a:extLst>
                  </p:cNvPr>
                  <p:cNvSpPr>
                    <a:spLocks noChangeAspect="1"/>
                  </p:cNvSpPr>
                  <p:nvPr/>
                </p:nvSpPr>
                <p:spPr bwMode="auto">
                  <a:xfrm flipV="1">
                    <a:off x="5803720"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4" name="Trapezoid 73">
                    <a:extLst>
                      <a:ext uri="{FF2B5EF4-FFF2-40B4-BE49-F238E27FC236}">
                        <a16:creationId xmlns:a16="http://schemas.microsoft.com/office/drawing/2014/main" id="{2401FC58-D2AE-4A74-BE7B-6BC9ACC85833}"/>
                      </a:ext>
                    </a:extLst>
                  </p:cNvPr>
                  <p:cNvSpPr>
                    <a:spLocks noChangeAspect="1"/>
                  </p:cNvSpPr>
                  <p:nvPr/>
                </p:nvSpPr>
                <p:spPr bwMode="auto">
                  <a:xfrm flipV="1">
                    <a:off x="6361517"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5" name="Trapezoid 74">
                    <a:extLst>
                      <a:ext uri="{FF2B5EF4-FFF2-40B4-BE49-F238E27FC236}">
                        <a16:creationId xmlns:a16="http://schemas.microsoft.com/office/drawing/2014/main" id="{B6D10D8B-4128-4CFB-BD67-1B94F71CA473}"/>
                      </a:ext>
                    </a:extLst>
                  </p:cNvPr>
                  <p:cNvSpPr>
                    <a:spLocks noChangeAspect="1"/>
                  </p:cNvSpPr>
                  <p:nvPr/>
                </p:nvSpPr>
                <p:spPr bwMode="auto">
                  <a:xfrm flipV="1">
                    <a:off x="6919313"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6" name="Trapezoid 75">
                    <a:extLst>
                      <a:ext uri="{FF2B5EF4-FFF2-40B4-BE49-F238E27FC236}">
                        <a16:creationId xmlns:a16="http://schemas.microsoft.com/office/drawing/2014/main" id="{8B4269B9-0849-4060-ADE9-587A4F0FA8FB}"/>
                      </a:ext>
                    </a:extLst>
                  </p:cNvPr>
                  <p:cNvSpPr>
                    <a:spLocks noChangeAspect="1"/>
                  </p:cNvSpPr>
                  <p:nvPr/>
                </p:nvSpPr>
                <p:spPr bwMode="auto">
                  <a:xfrm flipV="1">
                    <a:off x="7477109"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7" name="Trapezoid 76">
                    <a:extLst>
                      <a:ext uri="{FF2B5EF4-FFF2-40B4-BE49-F238E27FC236}">
                        <a16:creationId xmlns:a16="http://schemas.microsoft.com/office/drawing/2014/main" id="{DAE9D26F-16F7-4BD2-A3BA-65637D95625F}"/>
                      </a:ext>
                    </a:extLst>
                  </p:cNvPr>
                  <p:cNvSpPr>
                    <a:spLocks noChangeAspect="1"/>
                  </p:cNvSpPr>
                  <p:nvPr/>
                </p:nvSpPr>
                <p:spPr bwMode="auto">
                  <a:xfrm flipV="1">
                    <a:off x="8034906"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8" name="Trapezoid 77">
                    <a:extLst>
                      <a:ext uri="{FF2B5EF4-FFF2-40B4-BE49-F238E27FC236}">
                        <a16:creationId xmlns:a16="http://schemas.microsoft.com/office/drawing/2014/main" id="{281161E4-9DF4-4BB9-BFAF-64DA6AA16BAA}"/>
                      </a:ext>
                    </a:extLst>
                  </p:cNvPr>
                  <p:cNvSpPr>
                    <a:spLocks noChangeAspect="1"/>
                  </p:cNvSpPr>
                  <p:nvPr/>
                </p:nvSpPr>
                <p:spPr bwMode="auto">
                  <a:xfrm flipV="1">
                    <a:off x="8592702"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79" name="Trapezoid 78">
                    <a:extLst>
                      <a:ext uri="{FF2B5EF4-FFF2-40B4-BE49-F238E27FC236}">
                        <a16:creationId xmlns:a16="http://schemas.microsoft.com/office/drawing/2014/main" id="{372C819F-A422-41EE-809A-D7A1B3E45CD4}"/>
                      </a:ext>
                    </a:extLst>
                  </p:cNvPr>
                  <p:cNvSpPr>
                    <a:spLocks noChangeAspect="1"/>
                  </p:cNvSpPr>
                  <p:nvPr/>
                </p:nvSpPr>
                <p:spPr bwMode="auto">
                  <a:xfrm flipV="1">
                    <a:off x="915049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80" name="Trapezoid 79">
                    <a:extLst>
                      <a:ext uri="{FF2B5EF4-FFF2-40B4-BE49-F238E27FC236}">
                        <a16:creationId xmlns:a16="http://schemas.microsoft.com/office/drawing/2014/main" id="{203AA416-6052-401B-98DF-A5F2D6521859}"/>
                      </a:ext>
                    </a:extLst>
                  </p:cNvPr>
                  <p:cNvSpPr>
                    <a:spLocks noChangeAspect="1"/>
                  </p:cNvSpPr>
                  <p:nvPr/>
                </p:nvSpPr>
                <p:spPr bwMode="auto">
                  <a:xfrm flipV="1">
                    <a:off x="9708295"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81" name="Trapezoid 80">
                    <a:extLst>
                      <a:ext uri="{FF2B5EF4-FFF2-40B4-BE49-F238E27FC236}">
                        <a16:creationId xmlns:a16="http://schemas.microsoft.com/office/drawing/2014/main" id="{13F2F45B-B35B-48A3-9702-871263275ED7}"/>
                      </a:ext>
                    </a:extLst>
                  </p:cNvPr>
                  <p:cNvSpPr>
                    <a:spLocks noChangeAspect="1"/>
                  </p:cNvSpPr>
                  <p:nvPr/>
                </p:nvSpPr>
                <p:spPr bwMode="auto">
                  <a:xfrm flipV="1">
                    <a:off x="1026608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nvGrpSpPr>
                  <p:cNvPr id="82" name="Group 81">
                    <a:extLst>
                      <a:ext uri="{FF2B5EF4-FFF2-40B4-BE49-F238E27FC236}">
                        <a16:creationId xmlns:a16="http://schemas.microsoft.com/office/drawing/2014/main" id="{497EC5B2-29DF-4BEF-B999-5D879EC7F862}"/>
                      </a:ext>
                    </a:extLst>
                  </p:cNvPr>
                  <p:cNvGrpSpPr/>
                  <p:nvPr/>
                </p:nvGrpSpPr>
                <p:grpSpPr>
                  <a:xfrm>
                    <a:off x="1953919" y="1969663"/>
                    <a:ext cx="8622974" cy="28221"/>
                    <a:chOff x="1953919" y="1969663"/>
                    <a:chExt cx="8622974" cy="28221"/>
                  </a:xfrm>
                </p:grpSpPr>
                <p:sp>
                  <p:nvSpPr>
                    <p:cNvPr id="83" name="Rectangle 82">
                      <a:extLst>
                        <a:ext uri="{FF2B5EF4-FFF2-40B4-BE49-F238E27FC236}">
                          <a16:creationId xmlns:a16="http://schemas.microsoft.com/office/drawing/2014/main" id="{2B9C0B4F-4461-4232-AFFB-C2820A0D573B}"/>
                        </a:ext>
                      </a:extLst>
                    </p:cNvPr>
                    <p:cNvSpPr/>
                    <p:nvPr/>
                  </p:nvSpPr>
                  <p:spPr bwMode="auto">
                    <a:xfrm flipV="1">
                      <a:off x="1953919" y="1971268"/>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84" name="Rectangle 83">
                      <a:extLst>
                        <a:ext uri="{FF2B5EF4-FFF2-40B4-BE49-F238E27FC236}">
                          <a16:creationId xmlns:a16="http://schemas.microsoft.com/office/drawing/2014/main" id="{C9BCCBC1-7F71-494E-A4EA-06D8E120CD81}"/>
                        </a:ext>
                      </a:extLst>
                    </p:cNvPr>
                    <p:cNvSpPr/>
                    <p:nvPr/>
                  </p:nvSpPr>
                  <p:spPr bwMode="auto">
                    <a:xfrm flipV="1">
                      <a:off x="251171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85" name="Rectangle 84">
                      <a:extLst>
                        <a:ext uri="{FF2B5EF4-FFF2-40B4-BE49-F238E27FC236}">
                          <a16:creationId xmlns:a16="http://schemas.microsoft.com/office/drawing/2014/main" id="{6E2FD39D-4B1E-44B4-AA9B-7C93485DEAED}"/>
                        </a:ext>
                      </a:extLst>
                    </p:cNvPr>
                    <p:cNvSpPr/>
                    <p:nvPr/>
                  </p:nvSpPr>
                  <p:spPr bwMode="auto">
                    <a:xfrm flipV="1">
                      <a:off x="306951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86" name="Rectangle 85">
                      <a:extLst>
                        <a:ext uri="{FF2B5EF4-FFF2-40B4-BE49-F238E27FC236}">
                          <a16:creationId xmlns:a16="http://schemas.microsoft.com/office/drawing/2014/main" id="{D5BDCD9A-AA7B-429E-AE15-E2B706A12B6D}"/>
                        </a:ext>
                      </a:extLst>
                    </p:cNvPr>
                    <p:cNvSpPr/>
                    <p:nvPr/>
                  </p:nvSpPr>
                  <p:spPr bwMode="auto">
                    <a:xfrm flipV="1">
                      <a:off x="362730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87" name="Rectangle 86">
                      <a:extLst>
                        <a:ext uri="{FF2B5EF4-FFF2-40B4-BE49-F238E27FC236}">
                          <a16:creationId xmlns:a16="http://schemas.microsoft.com/office/drawing/2014/main" id="{07EC1339-003B-4E8E-B443-B70AB8858B85}"/>
                        </a:ext>
                      </a:extLst>
                    </p:cNvPr>
                    <p:cNvSpPr/>
                    <p:nvPr/>
                  </p:nvSpPr>
                  <p:spPr bwMode="auto">
                    <a:xfrm flipV="1">
                      <a:off x="418510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88" name="Rectangle 87">
                      <a:extLst>
                        <a:ext uri="{FF2B5EF4-FFF2-40B4-BE49-F238E27FC236}">
                          <a16:creationId xmlns:a16="http://schemas.microsoft.com/office/drawing/2014/main" id="{52DC8187-72B8-453E-9E9F-3658100D70C4}"/>
                        </a:ext>
                      </a:extLst>
                    </p:cNvPr>
                    <p:cNvSpPr/>
                    <p:nvPr/>
                  </p:nvSpPr>
                  <p:spPr bwMode="auto">
                    <a:xfrm flipV="1">
                      <a:off x="4742899"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89" name="Rectangle 88">
                      <a:extLst>
                        <a:ext uri="{FF2B5EF4-FFF2-40B4-BE49-F238E27FC236}">
                          <a16:creationId xmlns:a16="http://schemas.microsoft.com/office/drawing/2014/main" id="{BE6811D7-B15B-49EE-97E2-8940AB01E98E}"/>
                        </a:ext>
                      </a:extLst>
                    </p:cNvPr>
                    <p:cNvSpPr/>
                    <p:nvPr/>
                  </p:nvSpPr>
                  <p:spPr bwMode="auto">
                    <a:xfrm flipV="1">
                      <a:off x="530069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90" name="Rectangle 89">
                      <a:extLst>
                        <a:ext uri="{FF2B5EF4-FFF2-40B4-BE49-F238E27FC236}">
                          <a16:creationId xmlns:a16="http://schemas.microsoft.com/office/drawing/2014/main" id="{A23CAF4F-775A-4563-911E-6D7F8FBA98AF}"/>
                        </a:ext>
                      </a:extLst>
                    </p:cNvPr>
                    <p:cNvSpPr/>
                    <p:nvPr/>
                  </p:nvSpPr>
                  <p:spPr bwMode="auto">
                    <a:xfrm flipV="1">
                      <a:off x="585849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91" name="Rectangle 90">
                      <a:extLst>
                        <a:ext uri="{FF2B5EF4-FFF2-40B4-BE49-F238E27FC236}">
                          <a16:creationId xmlns:a16="http://schemas.microsoft.com/office/drawing/2014/main" id="{C7DF5291-6AE7-4FD3-BE12-B3F67D7E0520}"/>
                        </a:ext>
                      </a:extLst>
                    </p:cNvPr>
                    <p:cNvSpPr/>
                    <p:nvPr/>
                  </p:nvSpPr>
                  <p:spPr bwMode="auto">
                    <a:xfrm flipV="1">
                      <a:off x="641628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92" name="Rectangle 91">
                      <a:extLst>
                        <a:ext uri="{FF2B5EF4-FFF2-40B4-BE49-F238E27FC236}">
                          <a16:creationId xmlns:a16="http://schemas.microsoft.com/office/drawing/2014/main" id="{A17AE786-0DB4-489F-A083-080ED87C9351}"/>
                        </a:ext>
                      </a:extLst>
                    </p:cNvPr>
                    <p:cNvSpPr/>
                    <p:nvPr/>
                  </p:nvSpPr>
                  <p:spPr bwMode="auto">
                    <a:xfrm flipV="1">
                      <a:off x="697408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93" name="Rectangle 92">
                      <a:extLst>
                        <a:ext uri="{FF2B5EF4-FFF2-40B4-BE49-F238E27FC236}">
                          <a16:creationId xmlns:a16="http://schemas.microsoft.com/office/drawing/2014/main" id="{F6885DA5-4511-4DBE-AEC8-049EA8F11B4F}"/>
                        </a:ext>
                      </a:extLst>
                    </p:cNvPr>
                    <p:cNvSpPr/>
                    <p:nvPr/>
                  </p:nvSpPr>
                  <p:spPr bwMode="auto">
                    <a:xfrm flipV="1">
                      <a:off x="7531879"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94" name="Rectangle 93">
                      <a:extLst>
                        <a:ext uri="{FF2B5EF4-FFF2-40B4-BE49-F238E27FC236}">
                          <a16:creationId xmlns:a16="http://schemas.microsoft.com/office/drawing/2014/main" id="{C4696D04-3258-4300-9F3C-5636C7D5834A}"/>
                        </a:ext>
                      </a:extLst>
                    </p:cNvPr>
                    <p:cNvSpPr/>
                    <p:nvPr/>
                  </p:nvSpPr>
                  <p:spPr bwMode="auto">
                    <a:xfrm flipV="1">
                      <a:off x="808967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95" name="Rectangle 94">
                      <a:extLst>
                        <a:ext uri="{FF2B5EF4-FFF2-40B4-BE49-F238E27FC236}">
                          <a16:creationId xmlns:a16="http://schemas.microsoft.com/office/drawing/2014/main" id="{76AA7A6E-075A-4D19-868C-0F9239F53D64}"/>
                        </a:ext>
                      </a:extLst>
                    </p:cNvPr>
                    <p:cNvSpPr/>
                    <p:nvPr/>
                  </p:nvSpPr>
                  <p:spPr bwMode="auto">
                    <a:xfrm flipV="1">
                      <a:off x="864747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96" name="Rectangle 95">
                      <a:extLst>
                        <a:ext uri="{FF2B5EF4-FFF2-40B4-BE49-F238E27FC236}">
                          <a16:creationId xmlns:a16="http://schemas.microsoft.com/office/drawing/2014/main" id="{55CB63F4-660B-4AD5-B587-8476CE984F98}"/>
                        </a:ext>
                      </a:extLst>
                    </p:cNvPr>
                    <p:cNvSpPr/>
                    <p:nvPr/>
                  </p:nvSpPr>
                  <p:spPr bwMode="auto">
                    <a:xfrm flipV="1">
                      <a:off x="920526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97" name="Rectangle 96">
                      <a:extLst>
                        <a:ext uri="{FF2B5EF4-FFF2-40B4-BE49-F238E27FC236}">
                          <a16:creationId xmlns:a16="http://schemas.microsoft.com/office/drawing/2014/main" id="{4B78417C-E1CA-41A1-841E-88BBE0DDF97C}"/>
                        </a:ext>
                      </a:extLst>
                    </p:cNvPr>
                    <p:cNvSpPr/>
                    <p:nvPr/>
                  </p:nvSpPr>
                  <p:spPr bwMode="auto">
                    <a:xfrm flipV="1">
                      <a:off x="976306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98" name="Rectangle 97">
                      <a:extLst>
                        <a:ext uri="{FF2B5EF4-FFF2-40B4-BE49-F238E27FC236}">
                          <a16:creationId xmlns:a16="http://schemas.microsoft.com/office/drawing/2014/main" id="{59346A06-5C22-4FAD-BA23-0B00CB0EB3E0}"/>
                        </a:ext>
                      </a:extLst>
                    </p:cNvPr>
                    <p:cNvSpPr/>
                    <p:nvPr/>
                  </p:nvSpPr>
                  <p:spPr bwMode="auto">
                    <a:xfrm flipV="1">
                      <a:off x="10320861" y="1971544"/>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grpSp>
              <p:nvGrpSpPr>
                <p:cNvPr id="30" name="Group 29">
                  <a:extLst>
                    <a:ext uri="{FF2B5EF4-FFF2-40B4-BE49-F238E27FC236}">
                      <a16:creationId xmlns:a16="http://schemas.microsoft.com/office/drawing/2014/main" id="{FCB20717-7A9F-4CD6-B0F7-EF3FFA828540}"/>
                    </a:ext>
                  </a:extLst>
                </p:cNvPr>
                <p:cNvGrpSpPr/>
                <p:nvPr/>
              </p:nvGrpSpPr>
              <p:grpSpPr>
                <a:xfrm flipV="1">
                  <a:off x="1854514" y="2641270"/>
                  <a:ext cx="8732520" cy="184761"/>
                  <a:chOff x="1899146" y="1813123"/>
                  <a:chExt cx="8732520" cy="184761"/>
                </a:xfrm>
              </p:grpSpPr>
              <p:sp>
                <p:nvSpPr>
                  <p:cNvPr id="31" name="Trapezoid 30">
                    <a:extLst>
                      <a:ext uri="{FF2B5EF4-FFF2-40B4-BE49-F238E27FC236}">
                        <a16:creationId xmlns:a16="http://schemas.microsoft.com/office/drawing/2014/main" id="{6CC56CF6-D980-4BDC-B1BE-EC4DE2AD4E54}"/>
                      </a:ext>
                    </a:extLst>
                  </p:cNvPr>
                  <p:cNvSpPr>
                    <a:spLocks noChangeAspect="1"/>
                  </p:cNvSpPr>
                  <p:nvPr/>
                </p:nvSpPr>
                <p:spPr bwMode="auto">
                  <a:xfrm flipV="1">
                    <a:off x="1899146"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2" name="Trapezoid 31">
                    <a:extLst>
                      <a:ext uri="{FF2B5EF4-FFF2-40B4-BE49-F238E27FC236}">
                        <a16:creationId xmlns:a16="http://schemas.microsoft.com/office/drawing/2014/main" id="{41A97BDF-E7E4-4FA8-9B02-AE69BE89F916}"/>
                      </a:ext>
                    </a:extLst>
                  </p:cNvPr>
                  <p:cNvSpPr>
                    <a:spLocks noChangeAspect="1"/>
                  </p:cNvSpPr>
                  <p:nvPr/>
                </p:nvSpPr>
                <p:spPr bwMode="auto">
                  <a:xfrm flipV="1">
                    <a:off x="2456942"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3" name="Trapezoid 32">
                    <a:extLst>
                      <a:ext uri="{FF2B5EF4-FFF2-40B4-BE49-F238E27FC236}">
                        <a16:creationId xmlns:a16="http://schemas.microsoft.com/office/drawing/2014/main" id="{8593C2CA-15EE-49F0-8E8C-D4194AA98580}"/>
                      </a:ext>
                    </a:extLst>
                  </p:cNvPr>
                  <p:cNvSpPr>
                    <a:spLocks noChangeAspect="1"/>
                  </p:cNvSpPr>
                  <p:nvPr/>
                </p:nvSpPr>
                <p:spPr bwMode="auto">
                  <a:xfrm flipV="1">
                    <a:off x="3014739"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4" name="Trapezoid 33">
                    <a:extLst>
                      <a:ext uri="{FF2B5EF4-FFF2-40B4-BE49-F238E27FC236}">
                        <a16:creationId xmlns:a16="http://schemas.microsoft.com/office/drawing/2014/main" id="{2BF4D485-CBA5-4106-A872-66ADFF54BC10}"/>
                      </a:ext>
                    </a:extLst>
                  </p:cNvPr>
                  <p:cNvSpPr>
                    <a:spLocks noChangeAspect="1"/>
                  </p:cNvSpPr>
                  <p:nvPr/>
                </p:nvSpPr>
                <p:spPr bwMode="auto">
                  <a:xfrm flipV="1">
                    <a:off x="3572535"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5" name="Trapezoid 34">
                    <a:extLst>
                      <a:ext uri="{FF2B5EF4-FFF2-40B4-BE49-F238E27FC236}">
                        <a16:creationId xmlns:a16="http://schemas.microsoft.com/office/drawing/2014/main" id="{56479300-0064-497D-84DD-28A5010DD996}"/>
                      </a:ext>
                    </a:extLst>
                  </p:cNvPr>
                  <p:cNvSpPr>
                    <a:spLocks noChangeAspect="1"/>
                  </p:cNvSpPr>
                  <p:nvPr/>
                </p:nvSpPr>
                <p:spPr bwMode="auto">
                  <a:xfrm flipV="1">
                    <a:off x="4130331"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6" name="Trapezoid 35">
                    <a:extLst>
                      <a:ext uri="{FF2B5EF4-FFF2-40B4-BE49-F238E27FC236}">
                        <a16:creationId xmlns:a16="http://schemas.microsoft.com/office/drawing/2014/main" id="{73E081A3-0118-446B-8AC3-578DA5971762}"/>
                      </a:ext>
                    </a:extLst>
                  </p:cNvPr>
                  <p:cNvSpPr>
                    <a:spLocks noChangeAspect="1"/>
                  </p:cNvSpPr>
                  <p:nvPr/>
                </p:nvSpPr>
                <p:spPr bwMode="auto">
                  <a:xfrm flipV="1">
                    <a:off x="468812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7" name="Trapezoid 36">
                    <a:extLst>
                      <a:ext uri="{FF2B5EF4-FFF2-40B4-BE49-F238E27FC236}">
                        <a16:creationId xmlns:a16="http://schemas.microsoft.com/office/drawing/2014/main" id="{C2094C71-C0A6-487F-BA47-6B906F0CE104}"/>
                      </a:ext>
                    </a:extLst>
                  </p:cNvPr>
                  <p:cNvSpPr>
                    <a:spLocks noChangeAspect="1"/>
                  </p:cNvSpPr>
                  <p:nvPr/>
                </p:nvSpPr>
                <p:spPr bwMode="auto">
                  <a:xfrm flipV="1">
                    <a:off x="5245924"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38" name="Trapezoid 37">
                    <a:extLst>
                      <a:ext uri="{FF2B5EF4-FFF2-40B4-BE49-F238E27FC236}">
                        <a16:creationId xmlns:a16="http://schemas.microsoft.com/office/drawing/2014/main" id="{0CE3476F-57C9-4617-B92E-9E5C551BC122}"/>
                      </a:ext>
                    </a:extLst>
                  </p:cNvPr>
                  <p:cNvSpPr>
                    <a:spLocks noChangeAspect="1"/>
                  </p:cNvSpPr>
                  <p:nvPr/>
                </p:nvSpPr>
                <p:spPr bwMode="auto">
                  <a:xfrm flipV="1">
                    <a:off x="5803720"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1" name="Trapezoid 40">
                    <a:extLst>
                      <a:ext uri="{FF2B5EF4-FFF2-40B4-BE49-F238E27FC236}">
                        <a16:creationId xmlns:a16="http://schemas.microsoft.com/office/drawing/2014/main" id="{ED73330B-1F3A-43A5-9DCD-F7511A563422}"/>
                      </a:ext>
                    </a:extLst>
                  </p:cNvPr>
                  <p:cNvSpPr>
                    <a:spLocks noChangeAspect="1"/>
                  </p:cNvSpPr>
                  <p:nvPr/>
                </p:nvSpPr>
                <p:spPr bwMode="auto">
                  <a:xfrm flipV="1">
                    <a:off x="6361517"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2" name="Trapezoid 41">
                    <a:extLst>
                      <a:ext uri="{FF2B5EF4-FFF2-40B4-BE49-F238E27FC236}">
                        <a16:creationId xmlns:a16="http://schemas.microsoft.com/office/drawing/2014/main" id="{A185A067-456D-4360-B2E7-567805C529C7}"/>
                      </a:ext>
                    </a:extLst>
                  </p:cNvPr>
                  <p:cNvSpPr>
                    <a:spLocks noChangeAspect="1"/>
                  </p:cNvSpPr>
                  <p:nvPr/>
                </p:nvSpPr>
                <p:spPr bwMode="auto">
                  <a:xfrm flipV="1">
                    <a:off x="6919313"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3" name="Trapezoid 42">
                    <a:extLst>
                      <a:ext uri="{FF2B5EF4-FFF2-40B4-BE49-F238E27FC236}">
                        <a16:creationId xmlns:a16="http://schemas.microsoft.com/office/drawing/2014/main" id="{503E6256-F6DC-485B-A397-3FA02A0B2B53}"/>
                      </a:ext>
                    </a:extLst>
                  </p:cNvPr>
                  <p:cNvSpPr>
                    <a:spLocks noChangeAspect="1"/>
                  </p:cNvSpPr>
                  <p:nvPr/>
                </p:nvSpPr>
                <p:spPr bwMode="auto">
                  <a:xfrm flipV="1">
                    <a:off x="7477109"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4" name="Trapezoid 43">
                    <a:extLst>
                      <a:ext uri="{FF2B5EF4-FFF2-40B4-BE49-F238E27FC236}">
                        <a16:creationId xmlns:a16="http://schemas.microsoft.com/office/drawing/2014/main" id="{67A22209-4C31-4661-A25D-E4CF303F78BD}"/>
                      </a:ext>
                    </a:extLst>
                  </p:cNvPr>
                  <p:cNvSpPr>
                    <a:spLocks noChangeAspect="1"/>
                  </p:cNvSpPr>
                  <p:nvPr/>
                </p:nvSpPr>
                <p:spPr bwMode="auto">
                  <a:xfrm flipV="1">
                    <a:off x="8034906"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5" name="Trapezoid 44">
                    <a:extLst>
                      <a:ext uri="{FF2B5EF4-FFF2-40B4-BE49-F238E27FC236}">
                        <a16:creationId xmlns:a16="http://schemas.microsoft.com/office/drawing/2014/main" id="{98499CCF-8385-4D85-9153-5FBEEF89A3A6}"/>
                      </a:ext>
                    </a:extLst>
                  </p:cNvPr>
                  <p:cNvSpPr>
                    <a:spLocks noChangeAspect="1"/>
                  </p:cNvSpPr>
                  <p:nvPr/>
                </p:nvSpPr>
                <p:spPr bwMode="auto">
                  <a:xfrm flipV="1">
                    <a:off x="8592702"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6" name="Trapezoid 45">
                    <a:extLst>
                      <a:ext uri="{FF2B5EF4-FFF2-40B4-BE49-F238E27FC236}">
                        <a16:creationId xmlns:a16="http://schemas.microsoft.com/office/drawing/2014/main" id="{30AB2392-6F61-4FF8-97CF-74B5B275BDBF}"/>
                      </a:ext>
                    </a:extLst>
                  </p:cNvPr>
                  <p:cNvSpPr>
                    <a:spLocks noChangeAspect="1"/>
                  </p:cNvSpPr>
                  <p:nvPr/>
                </p:nvSpPr>
                <p:spPr bwMode="auto">
                  <a:xfrm flipV="1">
                    <a:off x="915049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7" name="Trapezoid 46">
                    <a:extLst>
                      <a:ext uri="{FF2B5EF4-FFF2-40B4-BE49-F238E27FC236}">
                        <a16:creationId xmlns:a16="http://schemas.microsoft.com/office/drawing/2014/main" id="{6C98C055-FBDB-4DAB-B4CC-06DC8E4FF7A1}"/>
                      </a:ext>
                    </a:extLst>
                  </p:cNvPr>
                  <p:cNvSpPr>
                    <a:spLocks noChangeAspect="1"/>
                  </p:cNvSpPr>
                  <p:nvPr/>
                </p:nvSpPr>
                <p:spPr bwMode="auto">
                  <a:xfrm flipV="1">
                    <a:off x="9708295"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48" name="Trapezoid 47">
                    <a:extLst>
                      <a:ext uri="{FF2B5EF4-FFF2-40B4-BE49-F238E27FC236}">
                        <a16:creationId xmlns:a16="http://schemas.microsoft.com/office/drawing/2014/main" id="{933D1698-DA3E-4B7E-9F85-43B5659A759F}"/>
                      </a:ext>
                    </a:extLst>
                  </p:cNvPr>
                  <p:cNvSpPr>
                    <a:spLocks noChangeAspect="1"/>
                  </p:cNvSpPr>
                  <p:nvPr/>
                </p:nvSpPr>
                <p:spPr bwMode="auto">
                  <a:xfrm flipV="1">
                    <a:off x="10266088" y="1813123"/>
                    <a:ext cx="365578" cy="158041"/>
                  </a:xfrm>
                  <a:prstGeom prst="trapezoid">
                    <a:avLst>
                      <a:gd name="adj" fmla="val 33681"/>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nvGrpSpPr>
                  <p:cNvPr id="49" name="Group 48">
                    <a:extLst>
                      <a:ext uri="{FF2B5EF4-FFF2-40B4-BE49-F238E27FC236}">
                        <a16:creationId xmlns:a16="http://schemas.microsoft.com/office/drawing/2014/main" id="{8044EE5F-C55C-4BFC-9CD5-849C66377142}"/>
                      </a:ext>
                    </a:extLst>
                  </p:cNvPr>
                  <p:cNvGrpSpPr/>
                  <p:nvPr/>
                </p:nvGrpSpPr>
                <p:grpSpPr>
                  <a:xfrm>
                    <a:off x="1953919" y="1969663"/>
                    <a:ext cx="8622974" cy="28221"/>
                    <a:chOff x="1953919" y="1969663"/>
                    <a:chExt cx="8622974" cy="28221"/>
                  </a:xfrm>
                </p:grpSpPr>
                <p:sp>
                  <p:nvSpPr>
                    <p:cNvPr id="50" name="Rectangle 49">
                      <a:extLst>
                        <a:ext uri="{FF2B5EF4-FFF2-40B4-BE49-F238E27FC236}">
                          <a16:creationId xmlns:a16="http://schemas.microsoft.com/office/drawing/2014/main" id="{940E999D-6E56-4CE2-B470-7CD224E10BF1}"/>
                        </a:ext>
                      </a:extLst>
                    </p:cNvPr>
                    <p:cNvSpPr/>
                    <p:nvPr/>
                  </p:nvSpPr>
                  <p:spPr bwMode="auto">
                    <a:xfrm flipV="1">
                      <a:off x="1953919" y="1971268"/>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1" name="Rectangle 50">
                      <a:extLst>
                        <a:ext uri="{FF2B5EF4-FFF2-40B4-BE49-F238E27FC236}">
                          <a16:creationId xmlns:a16="http://schemas.microsoft.com/office/drawing/2014/main" id="{069A38A1-3E9B-4BB3-8362-6C40DCFE49B7}"/>
                        </a:ext>
                      </a:extLst>
                    </p:cNvPr>
                    <p:cNvSpPr/>
                    <p:nvPr/>
                  </p:nvSpPr>
                  <p:spPr bwMode="auto">
                    <a:xfrm flipV="1">
                      <a:off x="251171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2" name="Rectangle 51">
                      <a:extLst>
                        <a:ext uri="{FF2B5EF4-FFF2-40B4-BE49-F238E27FC236}">
                          <a16:creationId xmlns:a16="http://schemas.microsoft.com/office/drawing/2014/main" id="{63DAF836-BE79-4405-B9C4-FEC7F9609D55}"/>
                        </a:ext>
                      </a:extLst>
                    </p:cNvPr>
                    <p:cNvSpPr/>
                    <p:nvPr/>
                  </p:nvSpPr>
                  <p:spPr bwMode="auto">
                    <a:xfrm flipV="1">
                      <a:off x="306951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3" name="Rectangle 52">
                      <a:extLst>
                        <a:ext uri="{FF2B5EF4-FFF2-40B4-BE49-F238E27FC236}">
                          <a16:creationId xmlns:a16="http://schemas.microsoft.com/office/drawing/2014/main" id="{5140CA28-5C0D-426B-BDB6-7416D23E8CB3}"/>
                        </a:ext>
                      </a:extLst>
                    </p:cNvPr>
                    <p:cNvSpPr/>
                    <p:nvPr/>
                  </p:nvSpPr>
                  <p:spPr bwMode="auto">
                    <a:xfrm flipV="1">
                      <a:off x="362730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4" name="Rectangle 53">
                      <a:extLst>
                        <a:ext uri="{FF2B5EF4-FFF2-40B4-BE49-F238E27FC236}">
                          <a16:creationId xmlns:a16="http://schemas.microsoft.com/office/drawing/2014/main" id="{6187D128-F3B1-4A86-8E29-CB2B71CCCFED}"/>
                        </a:ext>
                      </a:extLst>
                    </p:cNvPr>
                    <p:cNvSpPr/>
                    <p:nvPr/>
                  </p:nvSpPr>
                  <p:spPr bwMode="auto">
                    <a:xfrm flipV="1">
                      <a:off x="418510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5" name="Rectangle 54">
                      <a:extLst>
                        <a:ext uri="{FF2B5EF4-FFF2-40B4-BE49-F238E27FC236}">
                          <a16:creationId xmlns:a16="http://schemas.microsoft.com/office/drawing/2014/main" id="{5B83B4B1-9373-46C2-B7BF-FE314193E1EF}"/>
                        </a:ext>
                      </a:extLst>
                    </p:cNvPr>
                    <p:cNvSpPr/>
                    <p:nvPr/>
                  </p:nvSpPr>
                  <p:spPr bwMode="auto">
                    <a:xfrm flipV="1">
                      <a:off x="4742899"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6" name="Rectangle 55">
                      <a:extLst>
                        <a:ext uri="{FF2B5EF4-FFF2-40B4-BE49-F238E27FC236}">
                          <a16:creationId xmlns:a16="http://schemas.microsoft.com/office/drawing/2014/main" id="{17A61AE0-D7A2-4CC9-9DD6-78A1120762DE}"/>
                        </a:ext>
                      </a:extLst>
                    </p:cNvPr>
                    <p:cNvSpPr/>
                    <p:nvPr/>
                  </p:nvSpPr>
                  <p:spPr bwMode="auto">
                    <a:xfrm flipV="1">
                      <a:off x="530069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7" name="Rectangle 56">
                      <a:extLst>
                        <a:ext uri="{FF2B5EF4-FFF2-40B4-BE49-F238E27FC236}">
                          <a16:creationId xmlns:a16="http://schemas.microsoft.com/office/drawing/2014/main" id="{C2A054D8-EB15-46FE-A922-F8625281EF32}"/>
                        </a:ext>
                      </a:extLst>
                    </p:cNvPr>
                    <p:cNvSpPr/>
                    <p:nvPr/>
                  </p:nvSpPr>
                  <p:spPr bwMode="auto">
                    <a:xfrm flipV="1">
                      <a:off x="585849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8" name="Rectangle 57">
                      <a:extLst>
                        <a:ext uri="{FF2B5EF4-FFF2-40B4-BE49-F238E27FC236}">
                          <a16:creationId xmlns:a16="http://schemas.microsoft.com/office/drawing/2014/main" id="{D7C60778-34B1-44A9-89A5-1BF74FAABF8D}"/>
                        </a:ext>
                      </a:extLst>
                    </p:cNvPr>
                    <p:cNvSpPr/>
                    <p:nvPr/>
                  </p:nvSpPr>
                  <p:spPr bwMode="auto">
                    <a:xfrm flipV="1">
                      <a:off x="641628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59" name="Rectangle 58">
                      <a:extLst>
                        <a:ext uri="{FF2B5EF4-FFF2-40B4-BE49-F238E27FC236}">
                          <a16:creationId xmlns:a16="http://schemas.microsoft.com/office/drawing/2014/main" id="{272058A1-2D5A-479E-A397-7376F45A8D5B}"/>
                        </a:ext>
                      </a:extLst>
                    </p:cNvPr>
                    <p:cNvSpPr/>
                    <p:nvPr/>
                  </p:nvSpPr>
                  <p:spPr bwMode="auto">
                    <a:xfrm flipV="1">
                      <a:off x="697408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0" name="Rectangle 59">
                      <a:extLst>
                        <a:ext uri="{FF2B5EF4-FFF2-40B4-BE49-F238E27FC236}">
                          <a16:creationId xmlns:a16="http://schemas.microsoft.com/office/drawing/2014/main" id="{8F52106D-0E11-4FC7-AD35-9275A17619F7}"/>
                        </a:ext>
                      </a:extLst>
                    </p:cNvPr>
                    <p:cNvSpPr/>
                    <p:nvPr/>
                  </p:nvSpPr>
                  <p:spPr bwMode="auto">
                    <a:xfrm flipV="1">
                      <a:off x="7531879"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1" name="Rectangle 60">
                      <a:extLst>
                        <a:ext uri="{FF2B5EF4-FFF2-40B4-BE49-F238E27FC236}">
                          <a16:creationId xmlns:a16="http://schemas.microsoft.com/office/drawing/2014/main" id="{1E72744B-BFA6-46DF-B517-46BDC27ADA6A}"/>
                        </a:ext>
                      </a:extLst>
                    </p:cNvPr>
                    <p:cNvSpPr/>
                    <p:nvPr/>
                  </p:nvSpPr>
                  <p:spPr bwMode="auto">
                    <a:xfrm flipV="1">
                      <a:off x="8089675"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2" name="Rectangle 61">
                      <a:extLst>
                        <a:ext uri="{FF2B5EF4-FFF2-40B4-BE49-F238E27FC236}">
                          <a16:creationId xmlns:a16="http://schemas.microsoft.com/office/drawing/2014/main" id="{9926FB67-0F10-4032-89C1-24E2F4CE5CDE}"/>
                        </a:ext>
                      </a:extLst>
                    </p:cNvPr>
                    <p:cNvSpPr/>
                    <p:nvPr/>
                  </p:nvSpPr>
                  <p:spPr bwMode="auto">
                    <a:xfrm flipV="1">
                      <a:off x="8647471"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3" name="Rectangle 62">
                      <a:extLst>
                        <a:ext uri="{FF2B5EF4-FFF2-40B4-BE49-F238E27FC236}">
                          <a16:creationId xmlns:a16="http://schemas.microsoft.com/office/drawing/2014/main" id="{D5C177DE-23FD-42B1-A6BB-96195384F492}"/>
                        </a:ext>
                      </a:extLst>
                    </p:cNvPr>
                    <p:cNvSpPr/>
                    <p:nvPr/>
                  </p:nvSpPr>
                  <p:spPr bwMode="auto">
                    <a:xfrm flipV="1">
                      <a:off x="9205267"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4" name="Rectangle 63">
                      <a:extLst>
                        <a:ext uri="{FF2B5EF4-FFF2-40B4-BE49-F238E27FC236}">
                          <a16:creationId xmlns:a16="http://schemas.microsoft.com/office/drawing/2014/main" id="{2D4EFFB3-2902-4D05-A259-C0535DFB65D4}"/>
                        </a:ext>
                      </a:extLst>
                    </p:cNvPr>
                    <p:cNvSpPr/>
                    <p:nvPr/>
                  </p:nvSpPr>
                  <p:spPr bwMode="auto">
                    <a:xfrm flipV="1">
                      <a:off x="9763063" y="1969663"/>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sp>
                  <p:nvSpPr>
                    <p:cNvPr id="65" name="Rectangle 64">
                      <a:extLst>
                        <a:ext uri="{FF2B5EF4-FFF2-40B4-BE49-F238E27FC236}">
                          <a16:creationId xmlns:a16="http://schemas.microsoft.com/office/drawing/2014/main" id="{4C3505A7-0024-429B-B433-3144659F3F4E}"/>
                        </a:ext>
                      </a:extLst>
                    </p:cNvPr>
                    <p:cNvSpPr/>
                    <p:nvPr/>
                  </p:nvSpPr>
                  <p:spPr bwMode="auto">
                    <a:xfrm flipV="1">
                      <a:off x="10320861" y="1971544"/>
                      <a:ext cx="256032" cy="26340"/>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Lucida Sans" charset="0"/>
                      </a:endParaRPr>
                    </a:p>
                  </p:txBody>
                </p:sp>
              </p:grpSp>
            </p:grpSp>
          </p:grpSp>
          <p:sp>
            <p:nvSpPr>
              <p:cNvPr id="27" name="Rectangle 26">
                <a:extLst>
                  <a:ext uri="{FF2B5EF4-FFF2-40B4-BE49-F238E27FC236}">
                    <a16:creationId xmlns:a16="http://schemas.microsoft.com/office/drawing/2014/main" id="{AF1B47CC-3F69-46AF-AD74-209664BDFBBF}"/>
                  </a:ext>
                </a:extLst>
              </p:cNvPr>
              <p:cNvSpPr/>
              <p:nvPr/>
            </p:nvSpPr>
            <p:spPr bwMode="auto">
              <a:xfrm>
                <a:off x="740005" y="-1388180"/>
                <a:ext cx="740586" cy="8077890"/>
              </a:xfrm>
              <a:prstGeom prst="rect">
                <a:avLst/>
              </a:prstGeom>
              <a:solidFill>
                <a:srgbClr val="00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sp>
            <p:nvSpPr>
              <p:cNvPr id="28" name="Rectangle 27">
                <a:extLst>
                  <a:ext uri="{FF2B5EF4-FFF2-40B4-BE49-F238E27FC236}">
                    <a16:creationId xmlns:a16="http://schemas.microsoft.com/office/drawing/2014/main" id="{166DB003-6166-4EB4-93C8-C36E209BFAD5}"/>
                  </a:ext>
                </a:extLst>
              </p:cNvPr>
              <p:cNvSpPr/>
              <p:nvPr/>
            </p:nvSpPr>
            <p:spPr bwMode="auto">
              <a:xfrm>
                <a:off x="10629498" y="-1388183"/>
                <a:ext cx="740586" cy="8077896"/>
              </a:xfrm>
              <a:prstGeom prst="rect">
                <a:avLst/>
              </a:prstGeom>
              <a:solidFill>
                <a:srgbClr val="0000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grpSp>
        <p:sp>
          <p:nvSpPr>
            <p:cNvPr id="10" name="Rectangle 9">
              <a:extLst>
                <a:ext uri="{FF2B5EF4-FFF2-40B4-BE49-F238E27FC236}">
                  <a16:creationId xmlns:a16="http://schemas.microsoft.com/office/drawing/2014/main" id="{D96CA8DD-7B84-489F-9B52-801489A491E5}"/>
                </a:ext>
              </a:extLst>
            </p:cNvPr>
            <p:cNvSpPr/>
            <p:nvPr/>
          </p:nvSpPr>
          <p:spPr bwMode="auto">
            <a:xfrm>
              <a:off x="5368478" y="2823657"/>
              <a:ext cx="6212149" cy="1730158"/>
            </a:xfrm>
            <a:prstGeom prst="rect">
              <a:avLst/>
            </a:prstGeom>
            <a:pattFill prst="pct10">
              <a:fgClr>
                <a:srgbClr val="CC6600"/>
              </a:fgClr>
              <a:bgClr>
                <a:srgbClr val="FFFFFF"/>
              </a:bgClr>
            </a:patt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Lucida Sans" charset="0"/>
              </a:endParaRPr>
            </a:p>
          </p:txBody>
        </p:sp>
        <p:cxnSp>
          <p:nvCxnSpPr>
            <p:cNvPr id="11" name="Straight Arrow Connector 10">
              <a:extLst>
                <a:ext uri="{FF2B5EF4-FFF2-40B4-BE49-F238E27FC236}">
                  <a16:creationId xmlns:a16="http://schemas.microsoft.com/office/drawing/2014/main" id="{24801413-297F-456D-99C3-1905C3D0023B}"/>
                </a:ext>
              </a:extLst>
            </p:cNvPr>
            <p:cNvCxnSpPr>
              <a:cxnSpLocks/>
            </p:cNvCxnSpPr>
            <p:nvPr/>
          </p:nvCxnSpPr>
          <p:spPr>
            <a:xfrm>
              <a:off x="6021002" y="1725273"/>
              <a:ext cx="0" cy="3657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58D3959-CE19-4D45-8907-93E0883A4948}"/>
                </a:ext>
              </a:extLst>
            </p:cNvPr>
            <p:cNvSpPr txBox="1"/>
            <p:nvPr/>
          </p:nvSpPr>
          <p:spPr>
            <a:xfrm>
              <a:off x="6088341" y="1715804"/>
              <a:ext cx="723275" cy="369332"/>
            </a:xfrm>
            <a:prstGeom prst="rect">
              <a:avLst/>
            </a:prstGeom>
            <a:noFill/>
          </p:spPr>
          <p:txBody>
            <a:bodyPr wrap="none" rtlCol="0">
              <a:spAutoFit/>
            </a:bodyPr>
            <a:lstStyle/>
            <a:p>
              <a:r>
                <a:rPr lang="en-US" dirty="0"/>
                <a:t>1 mm</a:t>
              </a:r>
              <a:endParaRPr lang="fr-FR" dirty="0"/>
            </a:p>
          </p:txBody>
        </p:sp>
        <p:cxnSp>
          <p:nvCxnSpPr>
            <p:cNvPr id="13" name="Straight Arrow Connector 12">
              <a:extLst>
                <a:ext uri="{FF2B5EF4-FFF2-40B4-BE49-F238E27FC236}">
                  <a16:creationId xmlns:a16="http://schemas.microsoft.com/office/drawing/2014/main" id="{E6790AA0-42F3-4FDE-81B9-75E471E130C7}"/>
                </a:ext>
              </a:extLst>
            </p:cNvPr>
            <p:cNvCxnSpPr>
              <a:cxnSpLocks/>
            </p:cNvCxnSpPr>
            <p:nvPr/>
          </p:nvCxnSpPr>
          <p:spPr>
            <a:xfrm>
              <a:off x="6021002" y="2346969"/>
              <a:ext cx="0" cy="3657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354B07-A05E-4898-AA94-DD5368AAC86E}"/>
                </a:ext>
              </a:extLst>
            </p:cNvPr>
            <p:cNvSpPr txBox="1"/>
            <p:nvPr/>
          </p:nvSpPr>
          <p:spPr>
            <a:xfrm>
              <a:off x="6103478" y="2337500"/>
              <a:ext cx="723275" cy="369332"/>
            </a:xfrm>
            <a:prstGeom prst="rect">
              <a:avLst/>
            </a:prstGeom>
            <a:noFill/>
          </p:spPr>
          <p:txBody>
            <a:bodyPr wrap="none" rtlCol="0">
              <a:spAutoFit/>
            </a:bodyPr>
            <a:lstStyle/>
            <a:p>
              <a:r>
                <a:rPr lang="en-US" dirty="0"/>
                <a:t>1 mm</a:t>
              </a:r>
              <a:endParaRPr lang="fr-FR" dirty="0"/>
            </a:p>
          </p:txBody>
        </p:sp>
        <p:cxnSp>
          <p:nvCxnSpPr>
            <p:cNvPr id="15" name="Straight Arrow Connector 14">
              <a:extLst>
                <a:ext uri="{FF2B5EF4-FFF2-40B4-BE49-F238E27FC236}">
                  <a16:creationId xmlns:a16="http://schemas.microsoft.com/office/drawing/2014/main" id="{A19A2719-4F67-47AF-BB32-CABC334D2ED6}"/>
                </a:ext>
              </a:extLst>
            </p:cNvPr>
            <p:cNvCxnSpPr>
              <a:cxnSpLocks/>
            </p:cNvCxnSpPr>
            <p:nvPr/>
          </p:nvCxnSpPr>
          <p:spPr>
            <a:xfrm>
              <a:off x="6014468" y="4636444"/>
              <a:ext cx="0" cy="3657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4F72BA-909A-4C97-A2A7-822F72CC918D}"/>
                </a:ext>
              </a:extLst>
            </p:cNvPr>
            <p:cNvSpPr txBox="1"/>
            <p:nvPr/>
          </p:nvSpPr>
          <p:spPr>
            <a:xfrm>
              <a:off x="6081807" y="4626975"/>
              <a:ext cx="723275" cy="369332"/>
            </a:xfrm>
            <a:prstGeom prst="rect">
              <a:avLst/>
            </a:prstGeom>
            <a:noFill/>
          </p:spPr>
          <p:txBody>
            <a:bodyPr wrap="none" rtlCol="0">
              <a:spAutoFit/>
            </a:bodyPr>
            <a:lstStyle/>
            <a:p>
              <a:r>
                <a:rPr lang="en-US" dirty="0"/>
                <a:t>1 mm</a:t>
              </a:r>
              <a:endParaRPr lang="fr-FR" dirty="0"/>
            </a:p>
          </p:txBody>
        </p:sp>
        <p:cxnSp>
          <p:nvCxnSpPr>
            <p:cNvPr id="17" name="Straight Arrow Connector 16">
              <a:extLst>
                <a:ext uri="{FF2B5EF4-FFF2-40B4-BE49-F238E27FC236}">
                  <a16:creationId xmlns:a16="http://schemas.microsoft.com/office/drawing/2014/main" id="{3F85B0F9-753F-4063-8719-A0CC27389CBC}"/>
                </a:ext>
              </a:extLst>
            </p:cNvPr>
            <p:cNvCxnSpPr>
              <a:cxnSpLocks/>
            </p:cNvCxnSpPr>
            <p:nvPr/>
          </p:nvCxnSpPr>
          <p:spPr>
            <a:xfrm>
              <a:off x="6014468" y="5258140"/>
              <a:ext cx="0" cy="3657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DC1BEB1-7BEE-4115-BEB1-1ABC8ABC5F03}"/>
                </a:ext>
              </a:extLst>
            </p:cNvPr>
            <p:cNvSpPr txBox="1"/>
            <p:nvPr/>
          </p:nvSpPr>
          <p:spPr>
            <a:xfrm>
              <a:off x="6096944" y="5248671"/>
              <a:ext cx="723275" cy="369332"/>
            </a:xfrm>
            <a:prstGeom prst="rect">
              <a:avLst/>
            </a:prstGeom>
            <a:noFill/>
          </p:spPr>
          <p:txBody>
            <a:bodyPr wrap="none" rtlCol="0">
              <a:spAutoFit/>
            </a:bodyPr>
            <a:lstStyle/>
            <a:p>
              <a:r>
                <a:rPr lang="en-US" dirty="0"/>
                <a:t>1 mm</a:t>
              </a:r>
              <a:endParaRPr lang="fr-FR" dirty="0"/>
            </a:p>
          </p:txBody>
        </p:sp>
        <p:cxnSp>
          <p:nvCxnSpPr>
            <p:cNvPr id="19" name="Straight Arrow Connector 18">
              <a:extLst>
                <a:ext uri="{FF2B5EF4-FFF2-40B4-BE49-F238E27FC236}">
                  <a16:creationId xmlns:a16="http://schemas.microsoft.com/office/drawing/2014/main" id="{C235CCF7-F529-4D06-974A-33137B3EDB8C}"/>
                </a:ext>
              </a:extLst>
            </p:cNvPr>
            <p:cNvCxnSpPr>
              <a:cxnSpLocks/>
            </p:cNvCxnSpPr>
            <p:nvPr/>
          </p:nvCxnSpPr>
          <p:spPr>
            <a:xfrm>
              <a:off x="6021002" y="2840721"/>
              <a:ext cx="0" cy="169164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82F89F4-ED22-46FA-BF74-143963AE0A85}"/>
                </a:ext>
              </a:extLst>
            </p:cNvPr>
            <p:cNvSpPr txBox="1"/>
            <p:nvPr/>
          </p:nvSpPr>
          <p:spPr>
            <a:xfrm>
              <a:off x="6183640" y="3294650"/>
              <a:ext cx="1880708" cy="369332"/>
            </a:xfrm>
            <a:prstGeom prst="rect">
              <a:avLst/>
            </a:prstGeom>
            <a:noFill/>
          </p:spPr>
          <p:txBody>
            <a:bodyPr wrap="none" rtlCol="0">
              <a:spAutoFit/>
            </a:bodyPr>
            <a:lstStyle/>
            <a:p>
              <a:r>
                <a:rPr lang="en-US" dirty="0"/>
                <a:t>5 mm honeycomb</a:t>
              </a:r>
              <a:endParaRPr lang="fr-FR" dirty="0"/>
            </a:p>
          </p:txBody>
        </p:sp>
      </p:grpSp>
    </p:spTree>
    <p:extLst>
      <p:ext uri="{BB962C8B-B14F-4D97-AF65-F5344CB8AC3E}">
        <p14:creationId xmlns:p14="http://schemas.microsoft.com/office/powerpoint/2010/main" val="1230873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dirty="0">
                <a:solidFill>
                  <a:srgbClr val="0070C0"/>
                </a:solidFill>
                <a:latin typeface="Times New Roman" panose="02020603050405020304" pitchFamily="18" charset="0"/>
                <a:ea typeface="Arial"/>
                <a:cs typeface="Times New Roman" panose="02020603050405020304" pitchFamily="18" charset="0"/>
                <a:sym typeface="Arial"/>
              </a:rPr>
              <a:t>ePIC µRWELL trackers</a:t>
            </a:r>
            <a:endParaRPr lang="en-US" sz="2400" dirty="0">
              <a:latin typeface="Times New Roman" panose="02020603050405020304" pitchFamily="18" charset="0"/>
              <a:ea typeface="Arial"/>
              <a:cs typeface="Times New Roman" panose="02020603050405020304" pitchFamily="18" charset="0"/>
              <a:sym typeface="Arial"/>
            </a:endParaRPr>
          </a:p>
        </p:txBody>
      </p:sp>
      <p:grpSp>
        <p:nvGrpSpPr>
          <p:cNvPr id="10" name="Group 9">
            <a:extLst>
              <a:ext uri="{FF2B5EF4-FFF2-40B4-BE49-F238E27FC236}">
                <a16:creationId xmlns:a16="http://schemas.microsoft.com/office/drawing/2014/main" id="{3CD647E7-C46B-4EFC-AFC1-B9E63D1E7AF7}"/>
              </a:ext>
            </a:extLst>
          </p:cNvPr>
          <p:cNvGrpSpPr/>
          <p:nvPr/>
        </p:nvGrpSpPr>
        <p:grpSpPr>
          <a:xfrm>
            <a:off x="98322" y="4179642"/>
            <a:ext cx="12070080" cy="2682674"/>
            <a:chOff x="0" y="4012493"/>
            <a:chExt cx="12070080" cy="2682674"/>
          </a:xfrm>
        </p:grpSpPr>
        <p:grpSp>
          <p:nvGrpSpPr>
            <p:cNvPr id="3" name="Group 2">
              <a:extLst>
                <a:ext uri="{FF2B5EF4-FFF2-40B4-BE49-F238E27FC236}">
                  <a16:creationId xmlns:a16="http://schemas.microsoft.com/office/drawing/2014/main" id="{F5C13A09-5587-49D5-BF6A-1BFC47C5E3C2}"/>
                </a:ext>
              </a:extLst>
            </p:cNvPr>
            <p:cNvGrpSpPr>
              <a:grpSpLocks noChangeAspect="1"/>
            </p:cNvGrpSpPr>
            <p:nvPr/>
          </p:nvGrpSpPr>
          <p:grpSpPr>
            <a:xfrm>
              <a:off x="0" y="4012493"/>
              <a:ext cx="12070080" cy="2348015"/>
              <a:chOff x="316210" y="700903"/>
              <a:chExt cx="10837947" cy="2108326"/>
            </a:xfrm>
          </p:grpSpPr>
          <p:grpSp>
            <p:nvGrpSpPr>
              <p:cNvPr id="68" name="Group 67">
                <a:extLst>
                  <a:ext uri="{FF2B5EF4-FFF2-40B4-BE49-F238E27FC236}">
                    <a16:creationId xmlns:a16="http://schemas.microsoft.com/office/drawing/2014/main" id="{6B12C769-A682-467A-ACB1-A55101254995}"/>
                  </a:ext>
                </a:extLst>
              </p:cNvPr>
              <p:cNvGrpSpPr/>
              <p:nvPr/>
            </p:nvGrpSpPr>
            <p:grpSpPr>
              <a:xfrm>
                <a:off x="316210" y="993040"/>
                <a:ext cx="10342465" cy="1816189"/>
                <a:chOff x="1118851" y="706707"/>
                <a:chExt cx="10342465" cy="1816189"/>
              </a:xfrm>
            </p:grpSpPr>
            <p:grpSp>
              <p:nvGrpSpPr>
                <p:cNvPr id="69" name="Group 68">
                  <a:extLst>
                    <a:ext uri="{FF2B5EF4-FFF2-40B4-BE49-F238E27FC236}">
                      <a16:creationId xmlns:a16="http://schemas.microsoft.com/office/drawing/2014/main" id="{D853FF75-79B7-4E4E-8531-0C33B09E26AE}"/>
                    </a:ext>
                  </a:extLst>
                </p:cNvPr>
                <p:cNvGrpSpPr/>
                <p:nvPr/>
              </p:nvGrpSpPr>
              <p:grpSpPr>
                <a:xfrm>
                  <a:off x="1138236" y="706707"/>
                  <a:ext cx="1536734" cy="506704"/>
                  <a:chOff x="1059904" y="1171735"/>
                  <a:chExt cx="1536734" cy="506704"/>
                </a:xfrm>
              </p:grpSpPr>
              <p:grpSp>
                <p:nvGrpSpPr>
                  <p:cNvPr id="91" name="Group 90">
                    <a:extLst>
                      <a:ext uri="{FF2B5EF4-FFF2-40B4-BE49-F238E27FC236}">
                        <a16:creationId xmlns:a16="http://schemas.microsoft.com/office/drawing/2014/main" id="{6DD720F3-B17A-4D3C-ACB7-582288D25B84}"/>
                      </a:ext>
                    </a:extLst>
                  </p:cNvPr>
                  <p:cNvGrpSpPr/>
                  <p:nvPr/>
                </p:nvGrpSpPr>
                <p:grpSpPr>
                  <a:xfrm>
                    <a:off x="1059904" y="1414279"/>
                    <a:ext cx="1536734" cy="264160"/>
                    <a:chOff x="1314833" y="2781967"/>
                    <a:chExt cx="1536734" cy="264160"/>
                  </a:xfrm>
                </p:grpSpPr>
                <p:sp>
                  <p:nvSpPr>
                    <p:cNvPr id="93" name="Rectangle: Rounded Corners 92">
                      <a:extLst>
                        <a:ext uri="{FF2B5EF4-FFF2-40B4-BE49-F238E27FC236}">
                          <a16:creationId xmlns:a16="http://schemas.microsoft.com/office/drawing/2014/main" id="{557A02E5-538F-4195-B544-F22FBF84D1A1}"/>
                        </a:ext>
                      </a:extLst>
                    </p:cNvPr>
                    <p:cNvSpPr/>
                    <p:nvPr/>
                  </p:nvSpPr>
                  <p:spPr>
                    <a:xfrm>
                      <a:off x="2686433" y="2849878"/>
                      <a:ext cx="165134" cy="91440"/>
                    </a:xfrm>
                    <a:prstGeom prst="roundRect">
                      <a:avLst/>
                    </a:prstGeom>
                    <a:solidFill>
                      <a:schemeClr val="bg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50000"/>
                          </a:schemeClr>
                        </a:solidFill>
                        <a:latin typeface="Times New Roman" panose="02020603050405020304" pitchFamily="18" charset="0"/>
                        <a:cs typeface="Times New Roman" panose="02020603050405020304" pitchFamily="18" charset="0"/>
                      </a:endParaRPr>
                    </a:p>
                  </p:txBody>
                </p:sp>
                <p:sp>
                  <p:nvSpPr>
                    <p:cNvPr id="94" name="Freeform: Shape 93">
                      <a:extLst>
                        <a:ext uri="{FF2B5EF4-FFF2-40B4-BE49-F238E27FC236}">
                          <a16:creationId xmlns:a16="http://schemas.microsoft.com/office/drawing/2014/main" id="{8DD72468-3547-4188-8FFB-A3DD7BA6BDED}"/>
                        </a:ext>
                      </a:extLst>
                    </p:cNvPr>
                    <p:cNvSpPr/>
                    <p:nvPr/>
                  </p:nvSpPr>
                  <p:spPr>
                    <a:xfrm>
                      <a:off x="1314833" y="2781967"/>
                      <a:ext cx="1371600" cy="264160"/>
                    </a:xfrm>
                    <a:custGeom>
                      <a:avLst/>
                      <a:gdLst>
                        <a:gd name="connsiteX0" fmla="*/ 0 w 1371600"/>
                        <a:gd name="connsiteY0" fmla="*/ 223520 h 264160"/>
                        <a:gd name="connsiteX1" fmla="*/ 111760 w 1371600"/>
                        <a:gd name="connsiteY1" fmla="*/ 121920 h 264160"/>
                        <a:gd name="connsiteX2" fmla="*/ 172720 w 1371600"/>
                        <a:gd name="connsiteY2" fmla="*/ 101600 h 264160"/>
                        <a:gd name="connsiteX3" fmla="*/ 203200 w 1371600"/>
                        <a:gd name="connsiteY3" fmla="*/ 91440 h 264160"/>
                        <a:gd name="connsiteX4" fmla="*/ 233680 w 1371600"/>
                        <a:gd name="connsiteY4" fmla="*/ 81280 h 264160"/>
                        <a:gd name="connsiteX5" fmla="*/ 314960 w 1371600"/>
                        <a:gd name="connsiteY5" fmla="*/ 91440 h 264160"/>
                        <a:gd name="connsiteX6" fmla="*/ 375920 w 1371600"/>
                        <a:gd name="connsiteY6" fmla="*/ 121920 h 264160"/>
                        <a:gd name="connsiteX7" fmla="*/ 406400 w 1371600"/>
                        <a:gd name="connsiteY7" fmla="*/ 132080 h 264160"/>
                        <a:gd name="connsiteX8" fmla="*/ 457200 w 1371600"/>
                        <a:gd name="connsiteY8" fmla="*/ 172720 h 264160"/>
                        <a:gd name="connsiteX9" fmla="*/ 518160 w 1371600"/>
                        <a:gd name="connsiteY9" fmla="*/ 213360 h 264160"/>
                        <a:gd name="connsiteX10" fmla="*/ 548640 w 1371600"/>
                        <a:gd name="connsiteY10" fmla="*/ 233680 h 264160"/>
                        <a:gd name="connsiteX11" fmla="*/ 609600 w 1371600"/>
                        <a:gd name="connsiteY11" fmla="*/ 254000 h 264160"/>
                        <a:gd name="connsiteX12" fmla="*/ 640080 w 1371600"/>
                        <a:gd name="connsiteY12" fmla="*/ 264160 h 264160"/>
                        <a:gd name="connsiteX13" fmla="*/ 782320 w 1371600"/>
                        <a:gd name="connsiteY13" fmla="*/ 243840 h 264160"/>
                        <a:gd name="connsiteX14" fmla="*/ 843280 w 1371600"/>
                        <a:gd name="connsiteY14" fmla="*/ 193040 h 264160"/>
                        <a:gd name="connsiteX15" fmla="*/ 873760 w 1371600"/>
                        <a:gd name="connsiteY15" fmla="*/ 182880 h 264160"/>
                        <a:gd name="connsiteX16" fmla="*/ 883920 w 1371600"/>
                        <a:gd name="connsiteY16" fmla="*/ 152400 h 264160"/>
                        <a:gd name="connsiteX17" fmla="*/ 944880 w 1371600"/>
                        <a:gd name="connsiteY17" fmla="*/ 111760 h 264160"/>
                        <a:gd name="connsiteX18" fmla="*/ 1016000 w 1371600"/>
                        <a:gd name="connsiteY18" fmla="*/ 40640 h 264160"/>
                        <a:gd name="connsiteX19" fmla="*/ 1046480 w 1371600"/>
                        <a:gd name="connsiteY19" fmla="*/ 20320 h 264160"/>
                        <a:gd name="connsiteX20" fmla="*/ 1076960 w 1371600"/>
                        <a:gd name="connsiteY20" fmla="*/ 0 h 264160"/>
                        <a:gd name="connsiteX21" fmla="*/ 1239520 w 1371600"/>
                        <a:gd name="connsiteY21" fmla="*/ 10160 h 264160"/>
                        <a:gd name="connsiteX22" fmla="*/ 1270000 w 1371600"/>
                        <a:gd name="connsiteY22" fmla="*/ 30480 h 264160"/>
                        <a:gd name="connsiteX23" fmla="*/ 1330960 w 1371600"/>
                        <a:gd name="connsiteY23" fmla="*/ 81280 h 264160"/>
                        <a:gd name="connsiteX24" fmla="*/ 1371600 w 1371600"/>
                        <a:gd name="connsiteY24" fmla="*/ 111760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1600" h="264160">
                          <a:moveTo>
                            <a:pt x="0" y="223520"/>
                          </a:moveTo>
                          <a:cubicBezTo>
                            <a:pt x="11643" y="211877"/>
                            <a:pt x="74344" y="138550"/>
                            <a:pt x="111760" y="121920"/>
                          </a:cubicBezTo>
                          <a:cubicBezTo>
                            <a:pt x="131333" y="113221"/>
                            <a:pt x="152400" y="108373"/>
                            <a:pt x="172720" y="101600"/>
                          </a:cubicBezTo>
                          <a:lnTo>
                            <a:pt x="203200" y="91440"/>
                          </a:lnTo>
                          <a:lnTo>
                            <a:pt x="233680" y="81280"/>
                          </a:lnTo>
                          <a:cubicBezTo>
                            <a:pt x="260773" y="84667"/>
                            <a:pt x="288096" y="86556"/>
                            <a:pt x="314960" y="91440"/>
                          </a:cubicBezTo>
                          <a:cubicBezTo>
                            <a:pt x="355090" y="98736"/>
                            <a:pt x="338734" y="103327"/>
                            <a:pt x="375920" y="121920"/>
                          </a:cubicBezTo>
                          <a:cubicBezTo>
                            <a:pt x="385499" y="126709"/>
                            <a:pt x="396240" y="128693"/>
                            <a:pt x="406400" y="132080"/>
                          </a:cubicBezTo>
                          <a:cubicBezTo>
                            <a:pt x="443945" y="188398"/>
                            <a:pt x="405238" y="143852"/>
                            <a:pt x="457200" y="172720"/>
                          </a:cubicBezTo>
                          <a:cubicBezTo>
                            <a:pt x="478548" y="184580"/>
                            <a:pt x="497840" y="199813"/>
                            <a:pt x="518160" y="213360"/>
                          </a:cubicBezTo>
                          <a:cubicBezTo>
                            <a:pt x="528320" y="220133"/>
                            <a:pt x="537056" y="229819"/>
                            <a:pt x="548640" y="233680"/>
                          </a:cubicBezTo>
                          <a:lnTo>
                            <a:pt x="609600" y="254000"/>
                          </a:lnTo>
                          <a:lnTo>
                            <a:pt x="640080" y="264160"/>
                          </a:lnTo>
                          <a:cubicBezTo>
                            <a:pt x="668633" y="261564"/>
                            <a:pt x="743228" y="263386"/>
                            <a:pt x="782320" y="243840"/>
                          </a:cubicBezTo>
                          <a:cubicBezTo>
                            <a:pt x="848802" y="210599"/>
                            <a:pt x="775870" y="237980"/>
                            <a:pt x="843280" y="193040"/>
                          </a:cubicBezTo>
                          <a:cubicBezTo>
                            <a:pt x="852191" y="187099"/>
                            <a:pt x="863600" y="186267"/>
                            <a:pt x="873760" y="182880"/>
                          </a:cubicBezTo>
                          <a:cubicBezTo>
                            <a:pt x="877147" y="172720"/>
                            <a:pt x="877979" y="161311"/>
                            <a:pt x="883920" y="152400"/>
                          </a:cubicBezTo>
                          <a:cubicBezTo>
                            <a:pt x="905664" y="119783"/>
                            <a:pt x="912924" y="122412"/>
                            <a:pt x="944880" y="111760"/>
                          </a:cubicBezTo>
                          <a:cubicBezTo>
                            <a:pt x="962763" y="58112"/>
                            <a:pt x="946129" y="87221"/>
                            <a:pt x="1016000" y="40640"/>
                          </a:cubicBezTo>
                          <a:lnTo>
                            <a:pt x="1046480" y="20320"/>
                          </a:lnTo>
                          <a:lnTo>
                            <a:pt x="1076960" y="0"/>
                          </a:lnTo>
                          <a:cubicBezTo>
                            <a:pt x="1131147" y="3387"/>
                            <a:pt x="1185892" y="1692"/>
                            <a:pt x="1239520" y="10160"/>
                          </a:cubicBezTo>
                          <a:cubicBezTo>
                            <a:pt x="1251581" y="12064"/>
                            <a:pt x="1260619" y="22663"/>
                            <a:pt x="1270000" y="30480"/>
                          </a:cubicBezTo>
                          <a:cubicBezTo>
                            <a:pt x="1348229" y="95671"/>
                            <a:pt x="1255284" y="30829"/>
                            <a:pt x="1330960" y="81280"/>
                          </a:cubicBezTo>
                          <a:cubicBezTo>
                            <a:pt x="1355037" y="117396"/>
                            <a:pt x="1339069" y="111760"/>
                            <a:pt x="1371600" y="11176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grpSp>
              <p:sp>
                <p:nvSpPr>
                  <p:cNvPr id="92" name="Rectangle 91">
                    <a:extLst>
                      <a:ext uri="{FF2B5EF4-FFF2-40B4-BE49-F238E27FC236}">
                        <a16:creationId xmlns:a16="http://schemas.microsoft.com/office/drawing/2014/main" id="{FC355BBD-5FBF-403D-8091-E6AB316DD95B}"/>
                      </a:ext>
                    </a:extLst>
                  </p:cNvPr>
                  <p:cNvSpPr/>
                  <p:nvPr/>
                </p:nvSpPr>
                <p:spPr>
                  <a:xfrm>
                    <a:off x="1368851" y="1171735"/>
                    <a:ext cx="918841" cy="307777"/>
                  </a:xfrm>
                  <a:prstGeom prst="rect">
                    <a:avLst/>
                  </a:prstGeom>
                </p:spPr>
                <p:txBody>
                  <a:bodyPr wrap="none">
                    <a:spAutoFit/>
                  </a:bodyPr>
                  <a:lstStyle/>
                  <a:p>
                    <a:r>
                      <a:rPr lang="en-US" sz="1400" dirty="0">
                        <a:solidFill>
                          <a:schemeClr val="accent2">
                            <a:lumMod val="75000"/>
                          </a:schemeClr>
                        </a:solidFill>
                        <a:latin typeface="Times New Roman" panose="02020603050405020304" pitchFamily="18" charset="0"/>
                        <a:cs typeface="Times New Roman" panose="02020603050405020304" pitchFamily="18" charset="0"/>
                      </a:rPr>
                      <a:t>Gas outlet</a:t>
                    </a:r>
                    <a:endParaRPr lang="fr-FR" sz="1400" dirty="0">
                      <a:solidFill>
                        <a:schemeClr val="accent2">
                          <a:lumMod val="75000"/>
                        </a:schemeClr>
                      </a:solidFill>
                      <a:latin typeface="Times New Roman" panose="02020603050405020304" pitchFamily="18" charset="0"/>
                      <a:cs typeface="Times New Roman" panose="02020603050405020304" pitchFamily="18" charset="0"/>
                    </a:endParaRPr>
                  </a:p>
                </p:txBody>
              </p:sp>
            </p:grpSp>
            <p:grpSp>
              <p:nvGrpSpPr>
                <p:cNvPr id="71" name="Group 70">
                  <a:extLst>
                    <a:ext uri="{FF2B5EF4-FFF2-40B4-BE49-F238E27FC236}">
                      <a16:creationId xmlns:a16="http://schemas.microsoft.com/office/drawing/2014/main" id="{0F13B690-6BB5-4017-AE72-BA0B3FB9C531}"/>
                    </a:ext>
                  </a:extLst>
                </p:cNvPr>
                <p:cNvGrpSpPr/>
                <p:nvPr/>
              </p:nvGrpSpPr>
              <p:grpSpPr>
                <a:xfrm>
                  <a:off x="1118851" y="814872"/>
                  <a:ext cx="10342465" cy="1708024"/>
                  <a:chOff x="1006774" y="967272"/>
                  <a:chExt cx="10342465" cy="1708024"/>
                </a:xfrm>
              </p:grpSpPr>
              <p:grpSp>
                <p:nvGrpSpPr>
                  <p:cNvPr id="77" name="Group 76">
                    <a:extLst>
                      <a:ext uri="{FF2B5EF4-FFF2-40B4-BE49-F238E27FC236}">
                        <a16:creationId xmlns:a16="http://schemas.microsoft.com/office/drawing/2014/main" id="{8CE5B358-B9B1-489F-9822-372834951194}"/>
                      </a:ext>
                    </a:extLst>
                  </p:cNvPr>
                  <p:cNvGrpSpPr/>
                  <p:nvPr/>
                </p:nvGrpSpPr>
                <p:grpSpPr>
                  <a:xfrm>
                    <a:off x="2465374" y="967272"/>
                    <a:ext cx="8883865" cy="1645920"/>
                    <a:chOff x="989115" y="1229360"/>
                    <a:chExt cx="8883865" cy="1645920"/>
                  </a:xfrm>
                </p:grpSpPr>
                <p:sp>
                  <p:nvSpPr>
                    <p:cNvPr id="89" name="Rectangle 88">
                      <a:extLst>
                        <a:ext uri="{FF2B5EF4-FFF2-40B4-BE49-F238E27FC236}">
                          <a16:creationId xmlns:a16="http://schemas.microsoft.com/office/drawing/2014/main" id="{99FCD172-3679-448B-9A33-65C57E88F706}"/>
                        </a:ext>
                      </a:extLst>
                    </p:cNvPr>
                    <p:cNvSpPr/>
                    <p:nvPr/>
                  </p:nvSpPr>
                  <p:spPr>
                    <a:xfrm>
                      <a:off x="989115" y="1229360"/>
                      <a:ext cx="8883865" cy="16459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Times New Roman" panose="02020603050405020304" pitchFamily="18" charset="0"/>
                        <a:cs typeface="Times New Roman" panose="02020603050405020304" pitchFamily="18" charset="0"/>
                      </a:endParaRPr>
                    </a:p>
                  </p:txBody>
                </p:sp>
                <p:sp>
                  <p:nvSpPr>
                    <p:cNvPr id="90" name="Rectangle 89">
                      <a:extLst>
                        <a:ext uri="{FF2B5EF4-FFF2-40B4-BE49-F238E27FC236}">
                          <a16:creationId xmlns:a16="http://schemas.microsoft.com/office/drawing/2014/main" id="{34D84D59-AE37-404D-8DC6-46E569353CAD}"/>
                        </a:ext>
                      </a:extLst>
                    </p:cNvPr>
                    <p:cNvSpPr/>
                    <p:nvPr/>
                  </p:nvSpPr>
                  <p:spPr>
                    <a:xfrm>
                      <a:off x="1506220" y="1366520"/>
                      <a:ext cx="8229600" cy="13716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Times New Roman" panose="02020603050405020304" pitchFamily="18" charset="0"/>
                        <a:cs typeface="Times New Roman" panose="02020603050405020304" pitchFamily="18" charset="0"/>
                      </a:endParaRPr>
                    </a:p>
                  </p:txBody>
                </p:sp>
              </p:grpSp>
              <p:grpSp>
                <p:nvGrpSpPr>
                  <p:cNvPr id="78" name="Group 77">
                    <a:extLst>
                      <a:ext uri="{FF2B5EF4-FFF2-40B4-BE49-F238E27FC236}">
                        <a16:creationId xmlns:a16="http://schemas.microsoft.com/office/drawing/2014/main" id="{ED5DAD58-4C04-4C01-996B-9C36AE1F1107}"/>
                      </a:ext>
                    </a:extLst>
                  </p:cNvPr>
                  <p:cNvGrpSpPr/>
                  <p:nvPr/>
                </p:nvGrpSpPr>
                <p:grpSpPr>
                  <a:xfrm>
                    <a:off x="1006774" y="2200046"/>
                    <a:ext cx="1680007" cy="475250"/>
                    <a:chOff x="928442" y="2665074"/>
                    <a:chExt cx="1680007" cy="475250"/>
                  </a:xfrm>
                </p:grpSpPr>
                <p:grpSp>
                  <p:nvGrpSpPr>
                    <p:cNvPr id="85" name="Group 84">
                      <a:extLst>
                        <a:ext uri="{FF2B5EF4-FFF2-40B4-BE49-F238E27FC236}">
                          <a16:creationId xmlns:a16="http://schemas.microsoft.com/office/drawing/2014/main" id="{CFF48BCD-8452-4594-8DF6-71ACC4F91C73}"/>
                        </a:ext>
                      </a:extLst>
                    </p:cNvPr>
                    <p:cNvGrpSpPr/>
                    <p:nvPr/>
                  </p:nvGrpSpPr>
                  <p:grpSpPr>
                    <a:xfrm>
                      <a:off x="1071715" y="2876164"/>
                      <a:ext cx="1536734" cy="264160"/>
                      <a:chOff x="1314833" y="2781967"/>
                      <a:chExt cx="1536734" cy="264160"/>
                    </a:xfrm>
                  </p:grpSpPr>
                  <p:sp>
                    <p:nvSpPr>
                      <p:cNvPr id="87" name="Rectangle: Rounded Corners 86">
                        <a:extLst>
                          <a:ext uri="{FF2B5EF4-FFF2-40B4-BE49-F238E27FC236}">
                            <a16:creationId xmlns:a16="http://schemas.microsoft.com/office/drawing/2014/main" id="{073E71FF-B746-4A34-8525-433F0A97BED3}"/>
                          </a:ext>
                        </a:extLst>
                      </p:cNvPr>
                      <p:cNvSpPr/>
                      <p:nvPr/>
                    </p:nvSpPr>
                    <p:spPr>
                      <a:xfrm>
                        <a:off x="2686433" y="2849878"/>
                        <a:ext cx="165134" cy="91440"/>
                      </a:xfrm>
                      <a:prstGeom prst="roundRect">
                        <a:avLst/>
                      </a:prstGeom>
                      <a:solidFill>
                        <a:schemeClr val="bg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50000"/>
                            </a:schemeClr>
                          </a:solidFill>
                          <a:latin typeface="Times New Roman" panose="02020603050405020304" pitchFamily="18" charset="0"/>
                          <a:cs typeface="Times New Roman" panose="02020603050405020304" pitchFamily="18" charset="0"/>
                        </a:endParaRPr>
                      </a:p>
                    </p:txBody>
                  </p:sp>
                  <p:sp>
                    <p:nvSpPr>
                      <p:cNvPr id="88" name="Freeform: Shape 87">
                        <a:extLst>
                          <a:ext uri="{FF2B5EF4-FFF2-40B4-BE49-F238E27FC236}">
                            <a16:creationId xmlns:a16="http://schemas.microsoft.com/office/drawing/2014/main" id="{5FEA7BE4-845E-4D8A-9E07-B3E9382F3D7C}"/>
                          </a:ext>
                        </a:extLst>
                      </p:cNvPr>
                      <p:cNvSpPr/>
                      <p:nvPr/>
                    </p:nvSpPr>
                    <p:spPr>
                      <a:xfrm>
                        <a:off x="1314833" y="2781967"/>
                        <a:ext cx="1371600" cy="264160"/>
                      </a:xfrm>
                      <a:custGeom>
                        <a:avLst/>
                        <a:gdLst>
                          <a:gd name="connsiteX0" fmla="*/ 0 w 1371600"/>
                          <a:gd name="connsiteY0" fmla="*/ 223520 h 264160"/>
                          <a:gd name="connsiteX1" fmla="*/ 111760 w 1371600"/>
                          <a:gd name="connsiteY1" fmla="*/ 121920 h 264160"/>
                          <a:gd name="connsiteX2" fmla="*/ 172720 w 1371600"/>
                          <a:gd name="connsiteY2" fmla="*/ 101600 h 264160"/>
                          <a:gd name="connsiteX3" fmla="*/ 203200 w 1371600"/>
                          <a:gd name="connsiteY3" fmla="*/ 91440 h 264160"/>
                          <a:gd name="connsiteX4" fmla="*/ 233680 w 1371600"/>
                          <a:gd name="connsiteY4" fmla="*/ 81280 h 264160"/>
                          <a:gd name="connsiteX5" fmla="*/ 314960 w 1371600"/>
                          <a:gd name="connsiteY5" fmla="*/ 91440 h 264160"/>
                          <a:gd name="connsiteX6" fmla="*/ 375920 w 1371600"/>
                          <a:gd name="connsiteY6" fmla="*/ 121920 h 264160"/>
                          <a:gd name="connsiteX7" fmla="*/ 406400 w 1371600"/>
                          <a:gd name="connsiteY7" fmla="*/ 132080 h 264160"/>
                          <a:gd name="connsiteX8" fmla="*/ 457200 w 1371600"/>
                          <a:gd name="connsiteY8" fmla="*/ 172720 h 264160"/>
                          <a:gd name="connsiteX9" fmla="*/ 518160 w 1371600"/>
                          <a:gd name="connsiteY9" fmla="*/ 213360 h 264160"/>
                          <a:gd name="connsiteX10" fmla="*/ 548640 w 1371600"/>
                          <a:gd name="connsiteY10" fmla="*/ 233680 h 264160"/>
                          <a:gd name="connsiteX11" fmla="*/ 609600 w 1371600"/>
                          <a:gd name="connsiteY11" fmla="*/ 254000 h 264160"/>
                          <a:gd name="connsiteX12" fmla="*/ 640080 w 1371600"/>
                          <a:gd name="connsiteY12" fmla="*/ 264160 h 264160"/>
                          <a:gd name="connsiteX13" fmla="*/ 782320 w 1371600"/>
                          <a:gd name="connsiteY13" fmla="*/ 243840 h 264160"/>
                          <a:gd name="connsiteX14" fmla="*/ 843280 w 1371600"/>
                          <a:gd name="connsiteY14" fmla="*/ 193040 h 264160"/>
                          <a:gd name="connsiteX15" fmla="*/ 873760 w 1371600"/>
                          <a:gd name="connsiteY15" fmla="*/ 182880 h 264160"/>
                          <a:gd name="connsiteX16" fmla="*/ 883920 w 1371600"/>
                          <a:gd name="connsiteY16" fmla="*/ 152400 h 264160"/>
                          <a:gd name="connsiteX17" fmla="*/ 944880 w 1371600"/>
                          <a:gd name="connsiteY17" fmla="*/ 111760 h 264160"/>
                          <a:gd name="connsiteX18" fmla="*/ 1016000 w 1371600"/>
                          <a:gd name="connsiteY18" fmla="*/ 40640 h 264160"/>
                          <a:gd name="connsiteX19" fmla="*/ 1046480 w 1371600"/>
                          <a:gd name="connsiteY19" fmla="*/ 20320 h 264160"/>
                          <a:gd name="connsiteX20" fmla="*/ 1076960 w 1371600"/>
                          <a:gd name="connsiteY20" fmla="*/ 0 h 264160"/>
                          <a:gd name="connsiteX21" fmla="*/ 1239520 w 1371600"/>
                          <a:gd name="connsiteY21" fmla="*/ 10160 h 264160"/>
                          <a:gd name="connsiteX22" fmla="*/ 1270000 w 1371600"/>
                          <a:gd name="connsiteY22" fmla="*/ 30480 h 264160"/>
                          <a:gd name="connsiteX23" fmla="*/ 1330960 w 1371600"/>
                          <a:gd name="connsiteY23" fmla="*/ 81280 h 264160"/>
                          <a:gd name="connsiteX24" fmla="*/ 1371600 w 1371600"/>
                          <a:gd name="connsiteY24" fmla="*/ 111760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1600" h="264160">
                            <a:moveTo>
                              <a:pt x="0" y="223520"/>
                            </a:moveTo>
                            <a:cubicBezTo>
                              <a:pt x="11643" y="211877"/>
                              <a:pt x="74344" y="138550"/>
                              <a:pt x="111760" y="121920"/>
                            </a:cubicBezTo>
                            <a:cubicBezTo>
                              <a:pt x="131333" y="113221"/>
                              <a:pt x="152400" y="108373"/>
                              <a:pt x="172720" y="101600"/>
                            </a:cubicBezTo>
                            <a:lnTo>
                              <a:pt x="203200" y="91440"/>
                            </a:lnTo>
                            <a:lnTo>
                              <a:pt x="233680" y="81280"/>
                            </a:lnTo>
                            <a:cubicBezTo>
                              <a:pt x="260773" y="84667"/>
                              <a:pt x="288096" y="86556"/>
                              <a:pt x="314960" y="91440"/>
                            </a:cubicBezTo>
                            <a:cubicBezTo>
                              <a:pt x="355090" y="98736"/>
                              <a:pt x="338734" y="103327"/>
                              <a:pt x="375920" y="121920"/>
                            </a:cubicBezTo>
                            <a:cubicBezTo>
                              <a:pt x="385499" y="126709"/>
                              <a:pt x="396240" y="128693"/>
                              <a:pt x="406400" y="132080"/>
                            </a:cubicBezTo>
                            <a:cubicBezTo>
                              <a:pt x="443945" y="188398"/>
                              <a:pt x="405238" y="143852"/>
                              <a:pt x="457200" y="172720"/>
                            </a:cubicBezTo>
                            <a:cubicBezTo>
                              <a:pt x="478548" y="184580"/>
                              <a:pt x="497840" y="199813"/>
                              <a:pt x="518160" y="213360"/>
                            </a:cubicBezTo>
                            <a:cubicBezTo>
                              <a:pt x="528320" y="220133"/>
                              <a:pt x="537056" y="229819"/>
                              <a:pt x="548640" y="233680"/>
                            </a:cubicBezTo>
                            <a:lnTo>
                              <a:pt x="609600" y="254000"/>
                            </a:lnTo>
                            <a:lnTo>
                              <a:pt x="640080" y="264160"/>
                            </a:lnTo>
                            <a:cubicBezTo>
                              <a:pt x="668633" y="261564"/>
                              <a:pt x="743228" y="263386"/>
                              <a:pt x="782320" y="243840"/>
                            </a:cubicBezTo>
                            <a:cubicBezTo>
                              <a:pt x="848802" y="210599"/>
                              <a:pt x="775870" y="237980"/>
                              <a:pt x="843280" y="193040"/>
                            </a:cubicBezTo>
                            <a:cubicBezTo>
                              <a:pt x="852191" y="187099"/>
                              <a:pt x="863600" y="186267"/>
                              <a:pt x="873760" y="182880"/>
                            </a:cubicBezTo>
                            <a:cubicBezTo>
                              <a:pt x="877147" y="172720"/>
                              <a:pt x="877979" y="161311"/>
                              <a:pt x="883920" y="152400"/>
                            </a:cubicBezTo>
                            <a:cubicBezTo>
                              <a:pt x="905664" y="119783"/>
                              <a:pt x="912924" y="122412"/>
                              <a:pt x="944880" y="111760"/>
                            </a:cubicBezTo>
                            <a:cubicBezTo>
                              <a:pt x="962763" y="58112"/>
                              <a:pt x="946129" y="87221"/>
                              <a:pt x="1016000" y="40640"/>
                            </a:cubicBezTo>
                            <a:lnTo>
                              <a:pt x="1046480" y="20320"/>
                            </a:lnTo>
                            <a:lnTo>
                              <a:pt x="1076960" y="0"/>
                            </a:lnTo>
                            <a:cubicBezTo>
                              <a:pt x="1131147" y="3387"/>
                              <a:pt x="1185892" y="1692"/>
                              <a:pt x="1239520" y="10160"/>
                            </a:cubicBezTo>
                            <a:cubicBezTo>
                              <a:pt x="1251581" y="12064"/>
                              <a:pt x="1260619" y="22663"/>
                              <a:pt x="1270000" y="30480"/>
                            </a:cubicBezTo>
                            <a:cubicBezTo>
                              <a:pt x="1348229" y="95671"/>
                              <a:pt x="1255284" y="30829"/>
                              <a:pt x="1330960" y="81280"/>
                            </a:cubicBezTo>
                            <a:cubicBezTo>
                              <a:pt x="1355037" y="117396"/>
                              <a:pt x="1339069" y="111760"/>
                              <a:pt x="1371600" y="11176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grpSp>
                <p:sp>
                  <p:nvSpPr>
                    <p:cNvPr id="86" name="Rectangle 85">
                      <a:extLst>
                        <a:ext uri="{FF2B5EF4-FFF2-40B4-BE49-F238E27FC236}">
                          <a16:creationId xmlns:a16="http://schemas.microsoft.com/office/drawing/2014/main" id="{7EDF40DB-1729-46AE-AF6D-86A768BD0280}"/>
                        </a:ext>
                      </a:extLst>
                    </p:cNvPr>
                    <p:cNvSpPr/>
                    <p:nvPr/>
                  </p:nvSpPr>
                  <p:spPr>
                    <a:xfrm>
                      <a:off x="928442" y="2665074"/>
                      <a:ext cx="829073" cy="307777"/>
                    </a:xfrm>
                    <a:prstGeom prst="rect">
                      <a:avLst/>
                    </a:prstGeom>
                  </p:spPr>
                  <p:txBody>
                    <a:bodyPr wrap="none">
                      <a:spAutoFit/>
                    </a:bodyPr>
                    <a:lstStyle/>
                    <a:p>
                      <a:r>
                        <a:rPr lang="en-US" sz="1400" dirty="0">
                          <a:solidFill>
                            <a:schemeClr val="accent2">
                              <a:lumMod val="75000"/>
                            </a:schemeClr>
                          </a:solidFill>
                          <a:latin typeface="Times New Roman" panose="02020603050405020304" pitchFamily="18" charset="0"/>
                          <a:cs typeface="Times New Roman" panose="02020603050405020304" pitchFamily="18" charset="0"/>
                        </a:rPr>
                        <a:t>Gas inlet</a:t>
                      </a:r>
                      <a:endParaRPr lang="fr-FR" sz="1400" dirty="0">
                        <a:solidFill>
                          <a:schemeClr val="accent2">
                            <a:lumMod val="75000"/>
                          </a:schemeClr>
                        </a:solidFill>
                        <a:latin typeface="Times New Roman" panose="02020603050405020304" pitchFamily="18" charset="0"/>
                        <a:cs typeface="Times New Roman" panose="02020603050405020304" pitchFamily="18" charset="0"/>
                      </a:endParaRPr>
                    </a:p>
                  </p:txBody>
                </p:sp>
              </p:grpSp>
              <p:sp>
                <p:nvSpPr>
                  <p:cNvPr id="79" name="Rectangle 78">
                    <a:extLst>
                      <a:ext uri="{FF2B5EF4-FFF2-40B4-BE49-F238E27FC236}">
                        <a16:creationId xmlns:a16="http://schemas.microsoft.com/office/drawing/2014/main" id="{C1D546FF-3BB0-4B54-9D5A-569C947788B7}"/>
                      </a:ext>
                    </a:extLst>
                  </p:cNvPr>
                  <p:cNvSpPr/>
                  <p:nvPr/>
                </p:nvSpPr>
                <p:spPr>
                  <a:xfrm>
                    <a:off x="2607560" y="1603561"/>
                    <a:ext cx="144503" cy="370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Times New Roman" panose="02020603050405020304" pitchFamily="18" charset="0"/>
                      <a:cs typeface="Times New Roman" panose="02020603050405020304" pitchFamily="18" charset="0"/>
                    </a:endParaRPr>
                  </a:p>
                </p:txBody>
              </p:sp>
              <p:sp>
                <p:nvSpPr>
                  <p:cNvPr id="80" name="Rectangle: Rounded Corners 79">
                    <a:extLst>
                      <a:ext uri="{FF2B5EF4-FFF2-40B4-BE49-F238E27FC236}">
                        <a16:creationId xmlns:a16="http://schemas.microsoft.com/office/drawing/2014/main" id="{16A827D0-6692-4FEC-A567-4E40D411175F}"/>
                      </a:ext>
                    </a:extLst>
                  </p:cNvPr>
                  <p:cNvSpPr/>
                  <p:nvPr/>
                </p:nvSpPr>
                <p:spPr>
                  <a:xfrm>
                    <a:off x="2579475" y="1790699"/>
                    <a:ext cx="119384" cy="49619"/>
                  </a:xfrm>
                  <a:prstGeom prst="roundRect">
                    <a:avLst/>
                  </a:prstGeom>
                  <a:solidFill>
                    <a:schemeClr val="bg1">
                      <a:lumMod val="6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50000"/>
                        </a:schemeClr>
                      </a:solidFill>
                      <a:latin typeface="Times New Roman" panose="02020603050405020304" pitchFamily="18" charset="0"/>
                      <a:cs typeface="Times New Roman" panose="02020603050405020304" pitchFamily="18" charset="0"/>
                    </a:endParaRPr>
                  </a:p>
                </p:txBody>
              </p:sp>
              <p:sp>
                <p:nvSpPr>
                  <p:cNvPr id="81" name="Freeform: Shape 80">
                    <a:extLst>
                      <a:ext uri="{FF2B5EF4-FFF2-40B4-BE49-F238E27FC236}">
                        <a16:creationId xmlns:a16="http://schemas.microsoft.com/office/drawing/2014/main" id="{2E2657B4-ED78-46C1-BBE2-DCA17F7C86D0}"/>
                      </a:ext>
                    </a:extLst>
                  </p:cNvPr>
                  <p:cNvSpPr/>
                  <p:nvPr/>
                </p:nvSpPr>
                <p:spPr>
                  <a:xfrm>
                    <a:off x="1202394" y="1701100"/>
                    <a:ext cx="1371600" cy="264160"/>
                  </a:xfrm>
                  <a:custGeom>
                    <a:avLst/>
                    <a:gdLst>
                      <a:gd name="connsiteX0" fmla="*/ 0 w 1371600"/>
                      <a:gd name="connsiteY0" fmla="*/ 223520 h 264160"/>
                      <a:gd name="connsiteX1" fmla="*/ 111760 w 1371600"/>
                      <a:gd name="connsiteY1" fmla="*/ 121920 h 264160"/>
                      <a:gd name="connsiteX2" fmla="*/ 172720 w 1371600"/>
                      <a:gd name="connsiteY2" fmla="*/ 101600 h 264160"/>
                      <a:gd name="connsiteX3" fmla="*/ 203200 w 1371600"/>
                      <a:gd name="connsiteY3" fmla="*/ 91440 h 264160"/>
                      <a:gd name="connsiteX4" fmla="*/ 233680 w 1371600"/>
                      <a:gd name="connsiteY4" fmla="*/ 81280 h 264160"/>
                      <a:gd name="connsiteX5" fmla="*/ 314960 w 1371600"/>
                      <a:gd name="connsiteY5" fmla="*/ 91440 h 264160"/>
                      <a:gd name="connsiteX6" fmla="*/ 375920 w 1371600"/>
                      <a:gd name="connsiteY6" fmla="*/ 121920 h 264160"/>
                      <a:gd name="connsiteX7" fmla="*/ 406400 w 1371600"/>
                      <a:gd name="connsiteY7" fmla="*/ 132080 h 264160"/>
                      <a:gd name="connsiteX8" fmla="*/ 457200 w 1371600"/>
                      <a:gd name="connsiteY8" fmla="*/ 172720 h 264160"/>
                      <a:gd name="connsiteX9" fmla="*/ 518160 w 1371600"/>
                      <a:gd name="connsiteY9" fmla="*/ 213360 h 264160"/>
                      <a:gd name="connsiteX10" fmla="*/ 548640 w 1371600"/>
                      <a:gd name="connsiteY10" fmla="*/ 233680 h 264160"/>
                      <a:gd name="connsiteX11" fmla="*/ 609600 w 1371600"/>
                      <a:gd name="connsiteY11" fmla="*/ 254000 h 264160"/>
                      <a:gd name="connsiteX12" fmla="*/ 640080 w 1371600"/>
                      <a:gd name="connsiteY12" fmla="*/ 264160 h 264160"/>
                      <a:gd name="connsiteX13" fmla="*/ 782320 w 1371600"/>
                      <a:gd name="connsiteY13" fmla="*/ 243840 h 264160"/>
                      <a:gd name="connsiteX14" fmla="*/ 843280 w 1371600"/>
                      <a:gd name="connsiteY14" fmla="*/ 193040 h 264160"/>
                      <a:gd name="connsiteX15" fmla="*/ 873760 w 1371600"/>
                      <a:gd name="connsiteY15" fmla="*/ 182880 h 264160"/>
                      <a:gd name="connsiteX16" fmla="*/ 883920 w 1371600"/>
                      <a:gd name="connsiteY16" fmla="*/ 152400 h 264160"/>
                      <a:gd name="connsiteX17" fmla="*/ 944880 w 1371600"/>
                      <a:gd name="connsiteY17" fmla="*/ 111760 h 264160"/>
                      <a:gd name="connsiteX18" fmla="*/ 1016000 w 1371600"/>
                      <a:gd name="connsiteY18" fmla="*/ 40640 h 264160"/>
                      <a:gd name="connsiteX19" fmla="*/ 1046480 w 1371600"/>
                      <a:gd name="connsiteY19" fmla="*/ 20320 h 264160"/>
                      <a:gd name="connsiteX20" fmla="*/ 1076960 w 1371600"/>
                      <a:gd name="connsiteY20" fmla="*/ 0 h 264160"/>
                      <a:gd name="connsiteX21" fmla="*/ 1239520 w 1371600"/>
                      <a:gd name="connsiteY21" fmla="*/ 10160 h 264160"/>
                      <a:gd name="connsiteX22" fmla="*/ 1270000 w 1371600"/>
                      <a:gd name="connsiteY22" fmla="*/ 30480 h 264160"/>
                      <a:gd name="connsiteX23" fmla="*/ 1330960 w 1371600"/>
                      <a:gd name="connsiteY23" fmla="*/ 81280 h 264160"/>
                      <a:gd name="connsiteX24" fmla="*/ 1371600 w 1371600"/>
                      <a:gd name="connsiteY24" fmla="*/ 111760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71600" h="264160">
                        <a:moveTo>
                          <a:pt x="0" y="223520"/>
                        </a:moveTo>
                        <a:cubicBezTo>
                          <a:pt x="11643" y="211877"/>
                          <a:pt x="74344" y="138550"/>
                          <a:pt x="111760" y="121920"/>
                        </a:cubicBezTo>
                        <a:cubicBezTo>
                          <a:pt x="131333" y="113221"/>
                          <a:pt x="152400" y="108373"/>
                          <a:pt x="172720" y="101600"/>
                        </a:cubicBezTo>
                        <a:lnTo>
                          <a:pt x="203200" y="91440"/>
                        </a:lnTo>
                        <a:lnTo>
                          <a:pt x="233680" y="81280"/>
                        </a:lnTo>
                        <a:cubicBezTo>
                          <a:pt x="260773" y="84667"/>
                          <a:pt x="288096" y="86556"/>
                          <a:pt x="314960" y="91440"/>
                        </a:cubicBezTo>
                        <a:cubicBezTo>
                          <a:pt x="355090" y="98736"/>
                          <a:pt x="338734" y="103327"/>
                          <a:pt x="375920" y="121920"/>
                        </a:cubicBezTo>
                        <a:cubicBezTo>
                          <a:pt x="385499" y="126709"/>
                          <a:pt x="396240" y="128693"/>
                          <a:pt x="406400" y="132080"/>
                        </a:cubicBezTo>
                        <a:cubicBezTo>
                          <a:pt x="443945" y="188398"/>
                          <a:pt x="405238" y="143852"/>
                          <a:pt x="457200" y="172720"/>
                        </a:cubicBezTo>
                        <a:cubicBezTo>
                          <a:pt x="478548" y="184580"/>
                          <a:pt x="497840" y="199813"/>
                          <a:pt x="518160" y="213360"/>
                        </a:cubicBezTo>
                        <a:cubicBezTo>
                          <a:pt x="528320" y="220133"/>
                          <a:pt x="537056" y="229819"/>
                          <a:pt x="548640" y="233680"/>
                        </a:cubicBezTo>
                        <a:lnTo>
                          <a:pt x="609600" y="254000"/>
                        </a:lnTo>
                        <a:lnTo>
                          <a:pt x="640080" y="264160"/>
                        </a:lnTo>
                        <a:cubicBezTo>
                          <a:pt x="668633" y="261564"/>
                          <a:pt x="743228" y="263386"/>
                          <a:pt x="782320" y="243840"/>
                        </a:cubicBezTo>
                        <a:cubicBezTo>
                          <a:pt x="848802" y="210599"/>
                          <a:pt x="775870" y="237980"/>
                          <a:pt x="843280" y="193040"/>
                        </a:cubicBezTo>
                        <a:cubicBezTo>
                          <a:pt x="852191" y="187099"/>
                          <a:pt x="863600" y="186267"/>
                          <a:pt x="873760" y="182880"/>
                        </a:cubicBezTo>
                        <a:cubicBezTo>
                          <a:pt x="877147" y="172720"/>
                          <a:pt x="877979" y="161311"/>
                          <a:pt x="883920" y="152400"/>
                        </a:cubicBezTo>
                        <a:cubicBezTo>
                          <a:pt x="905664" y="119783"/>
                          <a:pt x="912924" y="122412"/>
                          <a:pt x="944880" y="111760"/>
                        </a:cubicBezTo>
                        <a:cubicBezTo>
                          <a:pt x="962763" y="58112"/>
                          <a:pt x="946129" y="87221"/>
                          <a:pt x="1016000" y="40640"/>
                        </a:cubicBezTo>
                        <a:lnTo>
                          <a:pt x="1046480" y="20320"/>
                        </a:lnTo>
                        <a:lnTo>
                          <a:pt x="1076960" y="0"/>
                        </a:lnTo>
                        <a:cubicBezTo>
                          <a:pt x="1131147" y="3387"/>
                          <a:pt x="1185892" y="1692"/>
                          <a:pt x="1239520" y="10160"/>
                        </a:cubicBezTo>
                        <a:cubicBezTo>
                          <a:pt x="1251581" y="12064"/>
                          <a:pt x="1260619" y="22663"/>
                          <a:pt x="1270000" y="30480"/>
                        </a:cubicBezTo>
                        <a:cubicBezTo>
                          <a:pt x="1348229" y="95671"/>
                          <a:pt x="1255284" y="30829"/>
                          <a:pt x="1330960" y="81280"/>
                        </a:cubicBezTo>
                        <a:cubicBezTo>
                          <a:pt x="1355037" y="117396"/>
                          <a:pt x="1339069" y="111760"/>
                          <a:pt x="1371600" y="11176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82" name="Rectangle 81">
                    <a:extLst>
                      <a:ext uri="{FF2B5EF4-FFF2-40B4-BE49-F238E27FC236}">
                        <a16:creationId xmlns:a16="http://schemas.microsoft.com/office/drawing/2014/main" id="{D64862D9-69FE-468F-A927-5DDD94CFEDB2}"/>
                      </a:ext>
                    </a:extLst>
                  </p:cNvPr>
                  <p:cNvSpPr/>
                  <p:nvPr/>
                </p:nvSpPr>
                <p:spPr>
                  <a:xfrm>
                    <a:off x="1077530" y="1429819"/>
                    <a:ext cx="865878" cy="307777"/>
                  </a:xfrm>
                  <a:prstGeom prst="rect">
                    <a:avLst/>
                  </a:prstGeom>
                </p:spPr>
                <p:txBody>
                  <a:bodyPr wrap="none">
                    <a:spAutoFit/>
                  </a:bodyPr>
                  <a:lstStyle/>
                  <a:p>
                    <a:r>
                      <a:rPr lang="en-US" sz="1400" dirty="0">
                        <a:solidFill>
                          <a:srgbClr val="FF0000"/>
                        </a:solidFill>
                        <a:latin typeface="Times New Roman" panose="02020603050405020304" pitchFamily="18" charset="0"/>
                        <a:cs typeface="Times New Roman" panose="02020603050405020304" pitchFamily="18" charset="0"/>
                      </a:rPr>
                      <a:t>HV cable</a:t>
                    </a:r>
                    <a:endParaRPr lang="fr-FR" sz="1400" dirty="0">
                      <a:solidFill>
                        <a:srgbClr val="FF0000"/>
                      </a:solidFill>
                      <a:latin typeface="Times New Roman" panose="02020603050405020304" pitchFamily="18" charset="0"/>
                      <a:cs typeface="Times New Roman" panose="02020603050405020304" pitchFamily="18" charset="0"/>
                    </a:endParaRPr>
                  </a:p>
                </p:txBody>
              </p:sp>
              <p:sp>
                <p:nvSpPr>
                  <p:cNvPr id="83" name="Rectangle 82">
                    <a:extLst>
                      <a:ext uri="{FF2B5EF4-FFF2-40B4-BE49-F238E27FC236}">
                        <a16:creationId xmlns:a16="http://schemas.microsoft.com/office/drawing/2014/main" id="{3EB951F7-0809-4E5D-974E-0E912FBD3D42}"/>
                      </a:ext>
                    </a:extLst>
                  </p:cNvPr>
                  <p:cNvSpPr/>
                  <p:nvPr/>
                </p:nvSpPr>
                <p:spPr>
                  <a:xfrm>
                    <a:off x="10083920" y="1117114"/>
                    <a:ext cx="1077026" cy="338554"/>
                  </a:xfrm>
                  <a:prstGeom prst="rect">
                    <a:avLst/>
                  </a:prstGeom>
                </p:spPr>
                <p:txBody>
                  <a:bodyPr wrap="none">
                    <a:spAutoFit/>
                  </a:bodyPr>
                  <a:lstStyle/>
                  <a:p>
                    <a:r>
                      <a:rPr lang="en-US" sz="1600" b="1" dirty="0">
                        <a:latin typeface="Times New Roman" panose="02020603050405020304" pitchFamily="18" charset="0"/>
                        <a:cs typeface="Times New Roman" panose="02020603050405020304" pitchFamily="18" charset="0"/>
                      </a:rPr>
                      <a:t>Front side</a:t>
                    </a:r>
                    <a:endParaRPr lang="fr-FR" sz="1600" b="1" dirty="0">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206A1AF7-99C8-4F01-A8CC-8A2DCC706288}"/>
                      </a:ext>
                    </a:extLst>
                  </p:cNvPr>
                  <p:cNvSpPr/>
                  <p:nvPr/>
                </p:nvSpPr>
                <p:spPr>
                  <a:xfrm rot="5400000">
                    <a:off x="2418767" y="1695016"/>
                    <a:ext cx="839040" cy="261610"/>
                  </a:xfrm>
                  <a:prstGeom prst="rect">
                    <a:avLst/>
                  </a:prstGeom>
                  <a:noFill/>
                </p:spPr>
                <p:txBody>
                  <a:bodyPr wrap="square">
                    <a:spAutoFit/>
                  </a:bodyPr>
                  <a:lstStyle/>
                  <a:p>
                    <a:r>
                      <a:rPr lang="en-US" sz="105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HV divider</a:t>
                    </a:r>
                    <a:endParaRPr lang="fr-FR" sz="1050" dirty="0">
                      <a:solidFill>
                        <a:schemeClr val="bg1"/>
                      </a:solidFill>
                      <a:latin typeface="Times New Roman" panose="02020603050405020304" pitchFamily="18" charset="0"/>
                      <a:cs typeface="Times New Roman" panose="02020603050405020304" pitchFamily="18" charset="0"/>
                    </a:endParaRPr>
                  </a:p>
                </p:txBody>
              </p:sp>
              <p:cxnSp>
                <p:nvCxnSpPr>
                  <p:cNvPr id="72" name="Straight Arrow Connector 71">
                    <a:extLst>
                      <a:ext uri="{FF2B5EF4-FFF2-40B4-BE49-F238E27FC236}">
                        <a16:creationId xmlns:a16="http://schemas.microsoft.com/office/drawing/2014/main" id="{2A5DF1CF-ECEE-4697-A250-F3FB84EB5213}"/>
                      </a:ext>
                    </a:extLst>
                  </p:cNvPr>
                  <p:cNvCxnSpPr>
                    <a:cxnSpLocks/>
                  </p:cNvCxnSpPr>
                  <p:nvPr/>
                </p:nvCxnSpPr>
                <p:spPr>
                  <a:xfrm>
                    <a:off x="2986108" y="2337017"/>
                    <a:ext cx="82296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90BDE9D-37CE-4F42-9836-F0DD88E38F1E}"/>
                      </a:ext>
                    </a:extLst>
                  </p:cNvPr>
                  <p:cNvSpPr txBox="1"/>
                  <p:nvPr/>
                </p:nvSpPr>
                <p:spPr>
                  <a:xfrm>
                    <a:off x="6594167" y="1917209"/>
                    <a:ext cx="107433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1740 mm</a:t>
                    </a:r>
                    <a:endParaRPr lang="fr-FR" dirty="0">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25A3CBB9-4B37-4FA6-89A1-56207A21D17B}"/>
                      </a:ext>
                    </a:extLst>
                  </p:cNvPr>
                  <p:cNvSpPr txBox="1"/>
                  <p:nvPr/>
                </p:nvSpPr>
                <p:spPr>
                  <a:xfrm rot="5400000">
                    <a:off x="2764434" y="1623163"/>
                    <a:ext cx="129475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340 mm</a:t>
                    </a:r>
                    <a:endParaRPr lang="fr-FR" dirty="0">
                      <a:latin typeface="Times New Roman" panose="02020603050405020304" pitchFamily="18" charset="0"/>
                      <a:cs typeface="Times New Roman" panose="02020603050405020304" pitchFamily="18" charset="0"/>
                    </a:endParaRPr>
                  </a:p>
                </p:txBody>
              </p:sp>
              <p:cxnSp>
                <p:nvCxnSpPr>
                  <p:cNvPr id="75" name="Straight Arrow Connector 74">
                    <a:extLst>
                      <a:ext uri="{FF2B5EF4-FFF2-40B4-BE49-F238E27FC236}">
                        <a16:creationId xmlns:a16="http://schemas.microsoft.com/office/drawing/2014/main" id="{23611178-3D18-4A46-AC8C-8B9DB791F62C}"/>
                      </a:ext>
                    </a:extLst>
                  </p:cNvPr>
                  <p:cNvCxnSpPr>
                    <a:cxnSpLocks/>
                  </p:cNvCxnSpPr>
                  <p:nvPr/>
                </p:nvCxnSpPr>
                <p:spPr>
                  <a:xfrm rot="16200000">
                    <a:off x="2496463" y="1809653"/>
                    <a:ext cx="13716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cxnSp>
            <p:nvCxnSpPr>
              <p:cNvPr id="73" name="Straight Arrow Connector 72">
                <a:extLst>
                  <a:ext uri="{FF2B5EF4-FFF2-40B4-BE49-F238E27FC236}">
                    <a16:creationId xmlns:a16="http://schemas.microsoft.com/office/drawing/2014/main" id="{27E32CE3-ACCC-4455-95C9-54E6C4FE1605}"/>
                  </a:ext>
                </a:extLst>
              </p:cNvPr>
              <p:cNvCxnSpPr>
                <a:cxnSpLocks/>
              </p:cNvCxnSpPr>
              <p:nvPr/>
            </p:nvCxnSpPr>
            <p:spPr>
              <a:xfrm rot="16200000">
                <a:off x="9961847" y="1927976"/>
                <a:ext cx="16002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979EEF42-853C-407D-A0C7-703C1D9D5A4E}"/>
                  </a:ext>
                </a:extLst>
              </p:cNvPr>
              <p:cNvSpPr txBox="1"/>
              <p:nvPr/>
            </p:nvSpPr>
            <p:spPr>
              <a:xfrm rot="5400000">
                <a:off x="10328204" y="1733870"/>
                <a:ext cx="1274040" cy="377866"/>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360 mm</a:t>
                </a:r>
                <a:endParaRPr lang="fr-FR" dirty="0">
                  <a:latin typeface="Times New Roman" panose="02020603050405020304" pitchFamily="18" charset="0"/>
                  <a:cs typeface="Times New Roman" panose="02020603050405020304" pitchFamily="18" charset="0"/>
                </a:endParaRPr>
              </a:p>
            </p:txBody>
          </p:sp>
          <p:cxnSp>
            <p:nvCxnSpPr>
              <p:cNvPr id="97" name="Straight Arrow Connector 96">
                <a:extLst>
                  <a:ext uri="{FF2B5EF4-FFF2-40B4-BE49-F238E27FC236}">
                    <a16:creationId xmlns:a16="http://schemas.microsoft.com/office/drawing/2014/main" id="{8ECF1992-BD8A-482F-ACAF-896CF7E919CE}"/>
                  </a:ext>
                </a:extLst>
              </p:cNvPr>
              <p:cNvCxnSpPr>
                <a:cxnSpLocks/>
              </p:cNvCxnSpPr>
              <p:nvPr/>
            </p:nvCxnSpPr>
            <p:spPr>
              <a:xfrm>
                <a:off x="1774810" y="1036073"/>
                <a:ext cx="886968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F8225243-52B8-465A-9A2D-750C5DFCD8A8}"/>
                  </a:ext>
                </a:extLst>
              </p:cNvPr>
              <p:cNvSpPr txBox="1"/>
              <p:nvPr/>
            </p:nvSpPr>
            <p:spPr>
              <a:xfrm>
                <a:off x="5952491" y="700903"/>
                <a:ext cx="107433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1800 mm</a:t>
                </a:r>
                <a:endParaRPr lang="fr-FR"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34C83BA0-4813-47E3-89C5-A4D2898ECD4E}"/>
                </a:ext>
              </a:extLst>
            </p:cNvPr>
            <p:cNvSpPr txBox="1"/>
            <p:nvPr/>
          </p:nvSpPr>
          <p:spPr>
            <a:xfrm>
              <a:off x="5581608" y="6325835"/>
              <a:ext cx="3073277" cy="369332"/>
            </a:xfrm>
            <a:prstGeom prst="rect">
              <a:avLst/>
            </a:prstGeom>
            <a:noFill/>
          </p:spPr>
          <p:txBody>
            <a:bodyPr wrap="none" rtlCol="0">
              <a:spAutoFit/>
            </a:bodyPr>
            <a:lstStyle/>
            <a:p>
              <a:r>
                <a:rPr lang="en-US" dirty="0">
                  <a:solidFill>
                    <a:schemeClr val="accent1"/>
                  </a:solidFill>
                  <a:latin typeface="Times New Roman" panose="02020603050405020304" pitchFamily="18" charset="0"/>
                  <a:cs typeface="Times New Roman" panose="02020603050405020304" pitchFamily="18" charset="0"/>
                </a:rPr>
                <a:t>Barrel Outer µRWELL Tracker</a:t>
              </a:r>
              <a:endParaRPr lang="fr-FR" dirty="0">
                <a:solidFill>
                  <a:schemeClr val="accent1"/>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36515D05-9F18-4DCE-9F51-9B6F6583EE63}"/>
              </a:ext>
            </a:extLst>
          </p:cNvPr>
          <p:cNvGrpSpPr/>
          <p:nvPr/>
        </p:nvGrpSpPr>
        <p:grpSpPr>
          <a:xfrm>
            <a:off x="7524699" y="1086534"/>
            <a:ext cx="4572000" cy="4572000"/>
            <a:chOff x="7524699" y="899720"/>
            <a:chExt cx="4572000" cy="4572000"/>
          </a:xfrm>
        </p:grpSpPr>
        <p:grpSp>
          <p:nvGrpSpPr>
            <p:cNvPr id="8" name="Group 7">
              <a:extLst>
                <a:ext uri="{FF2B5EF4-FFF2-40B4-BE49-F238E27FC236}">
                  <a16:creationId xmlns:a16="http://schemas.microsoft.com/office/drawing/2014/main" id="{60DE3497-C40C-4AD2-B231-09342551A5BA}"/>
                </a:ext>
              </a:extLst>
            </p:cNvPr>
            <p:cNvGrpSpPr/>
            <p:nvPr/>
          </p:nvGrpSpPr>
          <p:grpSpPr>
            <a:xfrm>
              <a:off x="7524699" y="899720"/>
              <a:ext cx="4572000" cy="4572000"/>
              <a:chOff x="7426376" y="1204521"/>
              <a:chExt cx="4572000" cy="4572000"/>
            </a:xfrm>
          </p:grpSpPr>
          <p:grpSp>
            <p:nvGrpSpPr>
              <p:cNvPr id="100" name="Group 99">
                <a:extLst>
                  <a:ext uri="{FF2B5EF4-FFF2-40B4-BE49-F238E27FC236}">
                    <a16:creationId xmlns:a16="http://schemas.microsoft.com/office/drawing/2014/main" id="{AC80F6EA-B4F1-46EF-BC91-4DBE819DEB96}"/>
                  </a:ext>
                </a:extLst>
              </p:cNvPr>
              <p:cNvGrpSpPr/>
              <p:nvPr/>
            </p:nvGrpSpPr>
            <p:grpSpPr>
              <a:xfrm>
                <a:off x="7426376" y="1204521"/>
                <a:ext cx="4572000" cy="4572000"/>
                <a:chOff x="6417024" y="1085355"/>
                <a:chExt cx="5303520" cy="5303520"/>
              </a:xfrm>
            </p:grpSpPr>
            <p:grpSp>
              <p:nvGrpSpPr>
                <p:cNvPr id="102" name="Group 101">
                  <a:extLst>
                    <a:ext uri="{FF2B5EF4-FFF2-40B4-BE49-F238E27FC236}">
                      <a16:creationId xmlns:a16="http://schemas.microsoft.com/office/drawing/2014/main" id="{7349CED3-CE7A-4FA9-AC98-AA43CD3DEEFE}"/>
                    </a:ext>
                  </a:extLst>
                </p:cNvPr>
                <p:cNvGrpSpPr>
                  <a:grpSpLocks noChangeAspect="1"/>
                </p:cNvGrpSpPr>
                <p:nvPr/>
              </p:nvGrpSpPr>
              <p:grpSpPr>
                <a:xfrm>
                  <a:off x="6417024" y="1085355"/>
                  <a:ext cx="5303520" cy="5303520"/>
                  <a:chOff x="1513840" y="1116921"/>
                  <a:chExt cx="4846320" cy="4846320"/>
                </a:xfrm>
              </p:grpSpPr>
              <p:sp>
                <p:nvSpPr>
                  <p:cNvPr id="105" name="Chord 104">
                    <a:extLst>
                      <a:ext uri="{FF2B5EF4-FFF2-40B4-BE49-F238E27FC236}">
                        <a16:creationId xmlns:a16="http://schemas.microsoft.com/office/drawing/2014/main" id="{BF3172F4-9F9D-4AEC-8882-E0FA65414049}"/>
                      </a:ext>
                    </a:extLst>
                  </p:cNvPr>
                  <p:cNvSpPr>
                    <a:spLocks noChangeAspect="1"/>
                  </p:cNvSpPr>
                  <p:nvPr/>
                </p:nvSpPr>
                <p:spPr>
                  <a:xfrm rot="5400000">
                    <a:off x="1513840" y="1116921"/>
                    <a:ext cx="4846320" cy="4846320"/>
                  </a:xfrm>
                  <a:prstGeom prst="chord">
                    <a:avLst>
                      <a:gd name="adj1" fmla="val 5425691"/>
                      <a:gd name="adj2" fmla="val 1620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6" name="Chord 105">
                    <a:extLst>
                      <a:ext uri="{FF2B5EF4-FFF2-40B4-BE49-F238E27FC236}">
                        <a16:creationId xmlns:a16="http://schemas.microsoft.com/office/drawing/2014/main" id="{4EA6F894-CAB0-4BEB-BEAA-40C8EE8584A5}"/>
                      </a:ext>
                    </a:extLst>
                  </p:cNvPr>
                  <p:cNvSpPr/>
                  <p:nvPr/>
                </p:nvSpPr>
                <p:spPr>
                  <a:xfrm rot="5400000">
                    <a:off x="1651000" y="1284561"/>
                    <a:ext cx="4572000" cy="4572000"/>
                  </a:xfrm>
                  <a:prstGeom prst="chord">
                    <a:avLst>
                      <a:gd name="adj1" fmla="val 5667443"/>
                      <a:gd name="adj2" fmla="val 1596430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7" name="Group 106">
                    <a:extLst>
                      <a:ext uri="{FF2B5EF4-FFF2-40B4-BE49-F238E27FC236}">
                        <a16:creationId xmlns:a16="http://schemas.microsoft.com/office/drawing/2014/main" id="{154E9AC3-2C72-43FB-A315-CCBCF438DD80}"/>
                      </a:ext>
                    </a:extLst>
                  </p:cNvPr>
                  <p:cNvGrpSpPr>
                    <a:grpSpLocks noChangeAspect="1"/>
                  </p:cNvGrpSpPr>
                  <p:nvPr/>
                </p:nvGrpSpPr>
                <p:grpSpPr>
                  <a:xfrm>
                    <a:off x="3479800" y="3087961"/>
                    <a:ext cx="914400" cy="914400"/>
                    <a:chOff x="3342640" y="2976201"/>
                    <a:chExt cx="1188720" cy="1188720"/>
                  </a:xfrm>
                </p:grpSpPr>
                <p:sp>
                  <p:nvSpPr>
                    <p:cNvPr id="108" name="Chord 107">
                      <a:extLst>
                        <a:ext uri="{FF2B5EF4-FFF2-40B4-BE49-F238E27FC236}">
                          <a16:creationId xmlns:a16="http://schemas.microsoft.com/office/drawing/2014/main" id="{D2378BD6-52F7-4674-A5EE-C75DA19B57EC}"/>
                        </a:ext>
                      </a:extLst>
                    </p:cNvPr>
                    <p:cNvSpPr/>
                    <p:nvPr/>
                  </p:nvSpPr>
                  <p:spPr>
                    <a:xfrm rot="5400000">
                      <a:off x="3342640" y="2976201"/>
                      <a:ext cx="1188720" cy="1188720"/>
                    </a:xfrm>
                    <a:prstGeom prst="chord">
                      <a:avLst>
                        <a:gd name="adj1" fmla="val 5667443"/>
                        <a:gd name="adj2" fmla="val 159643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9" name="Chord 108">
                      <a:extLst>
                        <a:ext uri="{FF2B5EF4-FFF2-40B4-BE49-F238E27FC236}">
                          <a16:creationId xmlns:a16="http://schemas.microsoft.com/office/drawing/2014/main" id="{08DC88E2-3258-49A0-AF35-99799E3E62DC}"/>
                        </a:ext>
                      </a:extLst>
                    </p:cNvPr>
                    <p:cNvSpPr/>
                    <p:nvPr/>
                  </p:nvSpPr>
                  <p:spPr>
                    <a:xfrm rot="5400000">
                      <a:off x="3479801" y="3121646"/>
                      <a:ext cx="914400" cy="914400"/>
                    </a:xfrm>
                    <a:prstGeom prst="chord">
                      <a:avLst>
                        <a:gd name="adj1" fmla="val 5368382"/>
                        <a:gd name="adj2" fmla="val 162507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cxnSp>
              <p:nvCxnSpPr>
                <p:cNvPr id="103" name="Straight Arrow Connector 102">
                  <a:extLst>
                    <a:ext uri="{FF2B5EF4-FFF2-40B4-BE49-F238E27FC236}">
                      <a16:creationId xmlns:a16="http://schemas.microsoft.com/office/drawing/2014/main" id="{1F29DB46-250F-499E-9EB3-EF24D073B9FD}"/>
                    </a:ext>
                  </a:extLst>
                </p:cNvPr>
                <p:cNvCxnSpPr/>
                <p:nvPr/>
              </p:nvCxnSpPr>
              <p:spPr>
                <a:xfrm flipV="1">
                  <a:off x="9087947" y="1302503"/>
                  <a:ext cx="0" cy="192024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557329A2-0326-47ED-83F7-99D822B722BC}"/>
                    </a:ext>
                  </a:extLst>
                </p:cNvPr>
                <p:cNvSpPr/>
                <p:nvPr/>
              </p:nvSpPr>
              <p:spPr>
                <a:xfrm rot="5400000">
                  <a:off x="8745551" y="2139026"/>
                  <a:ext cx="1131422" cy="428425"/>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475 mm</a:t>
                  </a:r>
                  <a:endParaRPr lang="fr-FR" dirty="0">
                    <a:latin typeface="Times New Roman" panose="02020603050405020304" pitchFamily="18" charset="0"/>
                    <a:cs typeface="Times New Roman" panose="02020603050405020304" pitchFamily="18" charset="0"/>
                  </a:endParaRPr>
                </a:p>
              </p:txBody>
            </p:sp>
          </p:grpSp>
          <p:cxnSp>
            <p:nvCxnSpPr>
              <p:cNvPr id="110" name="Straight Arrow Connector 109">
                <a:extLst>
                  <a:ext uri="{FF2B5EF4-FFF2-40B4-BE49-F238E27FC236}">
                    <a16:creationId xmlns:a16="http://schemas.microsoft.com/office/drawing/2014/main" id="{8C4A959F-59D4-4ED2-878A-E4458F6F4B3D}"/>
                  </a:ext>
                </a:extLst>
              </p:cNvPr>
              <p:cNvCxnSpPr>
                <a:cxnSpLocks/>
              </p:cNvCxnSpPr>
              <p:nvPr/>
            </p:nvCxnSpPr>
            <p:spPr>
              <a:xfrm rot="5400000" flipV="1">
                <a:off x="8569376" y="2415010"/>
                <a:ext cx="0" cy="2286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6542BA16-2FF0-4D77-AB57-5E2E95C161A6}"/>
                  </a:ext>
                </a:extLst>
              </p:cNvPr>
              <p:cNvSpPr/>
              <p:nvPr/>
            </p:nvSpPr>
            <p:spPr>
              <a:xfrm>
                <a:off x="8081694" y="3541019"/>
                <a:ext cx="975364"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500 mm</a:t>
                </a:r>
                <a:endParaRPr lang="fr-FR" dirty="0">
                  <a:latin typeface="Times New Roman" panose="02020603050405020304" pitchFamily="18" charset="0"/>
                  <a:cs typeface="Times New Roman" panose="02020603050405020304" pitchFamily="18" charset="0"/>
                </a:endParaRPr>
              </a:p>
            </p:txBody>
          </p:sp>
        </p:grpSp>
        <p:sp>
          <p:nvSpPr>
            <p:cNvPr id="112" name="TextBox 111">
              <a:extLst>
                <a:ext uri="{FF2B5EF4-FFF2-40B4-BE49-F238E27FC236}">
                  <a16:creationId xmlns:a16="http://schemas.microsoft.com/office/drawing/2014/main" id="{5D06A03D-9513-476B-9825-53F129F9A8C0}"/>
                </a:ext>
              </a:extLst>
            </p:cNvPr>
            <p:cNvSpPr txBox="1"/>
            <p:nvPr/>
          </p:nvSpPr>
          <p:spPr>
            <a:xfrm>
              <a:off x="8405281" y="3520499"/>
              <a:ext cx="3092000" cy="369332"/>
            </a:xfrm>
            <a:prstGeom prst="rect">
              <a:avLst/>
            </a:prstGeom>
            <a:noFill/>
          </p:spPr>
          <p:txBody>
            <a:bodyPr wrap="none" rtlCol="0">
              <a:spAutoFit/>
            </a:bodyPr>
            <a:lstStyle/>
            <a:p>
              <a:r>
                <a:rPr lang="en-US" dirty="0">
                  <a:solidFill>
                    <a:srgbClr val="C00000"/>
                  </a:solidFill>
                  <a:latin typeface="Times New Roman" panose="02020603050405020304" pitchFamily="18" charset="0"/>
                  <a:cs typeface="Times New Roman" panose="02020603050405020304" pitchFamily="18" charset="0"/>
                </a:rPr>
                <a:t>End cap µRWELL disk module</a:t>
              </a:r>
              <a:endParaRPr lang="fr-FR" dirty="0">
                <a:solidFill>
                  <a:srgbClr val="C00000"/>
                </a:solidFill>
                <a:latin typeface="Times New Roman" panose="02020603050405020304" pitchFamily="18" charset="0"/>
                <a:cs typeface="Times New Roman" panose="02020603050405020304" pitchFamily="18" charset="0"/>
              </a:endParaRPr>
            </a:p>
          </p:txBody>
        </p:sp>
      </p:grpSp>
      <p:sp>
        <p:nvSpPr>
          <p:cNvPr id="114" name="TextBox 113">
            <a:extLst>
              <a:ext uri="{FF2B5EF4-FFF2-40B4-BE49-F238E27FC236}">
                <a16:creationId xmlns:a16="http://schemas.microsoft.com/office/drawing/2014/main" id="{4E942FB2-D873-4941-8DC2-85A44A4CDEB3}"/>
              </a:ext>
            </a:extLst>
          </p:cNvPr>
          <p:cNvSpPr txBox="1"/>
          <p:nvPr/>
        </p:nvSpPr>
        <p:spPr>
          <a:xfrm>
            <a:off x="14675" y="748907"/>
            <a:ext cx="7458849" cy="4049185"/>
          </a:xfrm>
          <a:prstGeom prst="rect">
            <a:avLst/>
          </a:prstGeom>
          <a:noFill/>
        </p:spPr>
        <p:txBody>
          <a:bodyPr wrap="square" rtlCol="0">
            <a:spAutoFit/>
          </a:bodyPr>
          <a:lstStyle/>
          <a:p>
            <a:pPr>
              <a:lnSpc>
                <a:spcPct val="150000"/>
              </a:lnSpc>
              <a:spcBef>
                <a:spcPts val="2400"/>
              </a:spcBef>
            </a:pPr>
            <a:r>
              <a:rPr lang="en-US" sz="1600" b="1" dirty="0">
                <a:solidFill>
                  <a:srgbClr val="C00000"/>
                </a:solidFill>
                <a:latin typeface="Times New Roman" panose="02020603050405020304" pitchFamily="18" charset="0"/>
                <a:cs typeface="Times New Roman" panose="02020603050405020304" pitchFamily="18" charset="0"/>
              </a:rPr>
              <a:t>Endcap µRWELL disc module:</a:t>
            </a:r>
          </a:p>
          <a:p>
            <a:pPr marL="182880" indent="-18288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Half disk (radius 50 cm) twin (double-sided) hybrid GEM-µRWELL thin gap detector</a:t>
            </a:r>
            <a:endParaRPr lang="en-US" sz="1600" dirty="0">
              <a:solidFill>
                <a:srgbClr val="FF00FF"/>
              </a:solidFill>
              <a:latin typeface="Times New Roman" panose="02020603050405020304" pitchFamily="18" charset="0"/>
              <a:cs typeface="Times New Roman" panose="02020603050405020304" pitchFamily="18" charset="0"/>
              <a:sym typeface="Wingdings" panose="05000000000000000000" pitchFamily="2" charset="2"/>
            </a:endParaRPr>
          </a:p>
          <a:p>
            <a:pPr marL="182880" indent="-18288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2D (r-phi)-strip capacitive-sharing readout: pitch ~1.2 mm (low capacitance) </a:t>
            </a:r>
          </a:p>
          <a:p>
            <a:pPr>
              <a:lnSpc>
                <a:spcPct val="150000"/>
              </a:lnSpc>
              <a:spcBef>
                <a:spcPts val="1200"/>
              </a:spcBef>
            </a:pPr>
            <a:r>
              <a:rPr lang="en-US" sz="1600" b="1" dirty="0">
                <a:solidFill>
                  <a:schemeClr val="accent1"/>
                </a:solidFill>
                <a:latin typeface="Times New Roman" panose="02020603050405020304" pitchFamily="18" charset="0"/>
                <a:cs typeface="Times New Roman" panose="02020603050405020304" pitchFamily="18" charset="0"/>
              </a:rPr>
              <a:t>Barrel Outer µRWELL Tracker:</a:t>
            </a:r>
          </a:p>
          <a:p>
            <a:pPr marL="182880" indent="-18288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180 cm × 36 cm planar twin (double-sided) hybrid GEM-µRWELL thin gap detector</a:t>
            </a:r>
            <a:endParaRPr lang="en-US" sz="1600" dirty="0">
              <a:solidFill>
                <a:srgbClr val="FF00FF"/>
              </a:solidFill>
              <a:latin typeface="Times New Roman" panose="02020603050405020304" pitchFamily="18" charset="0"/>
              <a:cs typeface="Times New Roman" panose="02020603050405020304" pitchFamily="18" charset="0"/>
              <a:sym typeface="Wingdings" panose="05000000000000000000" pitchFamily="2" charset="2"/>
            </a:endParaRPr>
          </a:p>
          <a:p>
            <a:pPr marL="182880" indent="-18288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2D (diagonal X-Y)-strip capacitive-sharing readout: pitch ~1.2 mm (low capacitance)</a:t>
            </a:r>
          </a:p>
          <a:p>
            <a:pPr>
              <a:lnSpc>
                <a:spcPct val="150000"/>
              </a:lnSpc>
              <a:spcBef>
                <a:spcPts val="1200"/>
              </a:spcBef>
            </a:pPr>
            <a:r>
              <a:rPr lang="en-US" sz="1600" b="1" dirty="0">
                <a:latin typeface="Times New Roman" panose="02020603050405020304" pitchFamily="18" charset="0"/>
                <a:cs typeface="Times New Roman" panose="02020603050405020304" pitchFamily="18" charset="0"/>
                <a:sym typeface="Wingdings" panose="05000000000000000000" pitchFamily="2" charset="2"/>
              </a:rPr>
              <a:t>Readout electronics for all ePIC µRWELL trackers:</a:t>
            </a:r>
          </a:p>
          <a:p>
            <a:pPr marL="182880" indent="-18288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Same readout electronics as for ePIC barrel inner Micromegas tracker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CyMBal</a:t>
            </a:r>
            <a:r>
              <a:rPr lang="en-US" sz="1600" dirty="0">
                <a:latin typeface="Times New Roman" panose="02020603050405020304" pitchFamily="18" charset="0"/>
                <a:cs typeface="Times New Roman" panose="02020603050405020304" pitchFamily="18" charset="0"/>
                <a:sym typeface="Wingdings" panose="05000000000000000000" pitchFamily="2" charset="2"/>
              </a:rPr>
              <a:t>)</a:t>
            </a:r>
          </a:p>
          <a:p>
            <a:pPr marL="182880" indent="-182880">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sym typeface="Wingdings" panose="05000000000000000000" pitchFamily="2" charset="2"/>
              </a:rPr>
              <a:t>SALSA + FEB + RDO readout chain</a:t>
            </a:r>
          </a:p>
          <a:p>
            <a:pPr marL="182880" indent="-182880">
              <a:lnSpc>
                <a:spcPct val="150000"/>
              </a:lnSpc>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205316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9" name="Picture 28" descr="A graph with a line and numbers&#10;&#10;Description automatically generated with medium confidence">
            <a:extLst>
              <a:ext uri="{FF2B5EF4-FFF2-40B4-BE49-F238E27FC236}">
                <a16:creationId xmlns:a16="http://schemas.microsoft.com/office/drawing/2014/main" id="{E98C0712-F861-4496-9F3B-98C9D8C6D5AB}"/>
              </a:ext>
            </a:extLst>
          </p:cNvPr>
          <p:cNvPicPr>
            <a:picLocks noChangeAspect="1"/>
          </p:cNvPicPr>
          <p:nvPr/>
        </p:nvPicPr>
        <p:blipFill rotWithShape="1">
          <a:blip r:embed="rId3"/>
          <a:srcRect r="6757"/>
          <a:stretch/>
        </p:blipFill>
        <p:spPr>
          <a:xfrm>
            <a:off x="8553582" y="4166720"/>
            <a:ext cx="3351811" cy="2460236"/>
          </a:xfrm>
          <a:prstGeom prst="rect">
            <a:avLst/>
          </a:prstGeom>
        </p:spPr>
      </p:pic>
      <p:grpSp>
        <p:nvGrpSpPr>
          <p:cNvPr id="16" name="Group 15">
            <a:extLst>
              <a:ext uri="{FF2B5EF4-FFF2-40B4-BE49-F238E27FC236}">
                <a16:creationId xmlns:a16="http://schemas.microsoft.com/office/drawing/2014/main" id="{73EC171F-370B-4BFA-9472-BE21C2D4E032}"/>
              </a:ext>
            </a:extLst>
          </p:cNvPr>
          <p:cNvGrpSpPr/>
          <p:nvPr/>
        </p:nvGrpSpPr>
        <p:grpSpPr>
          <a:xfrm>
            <a:off x="8344164" y="863173"/>
            <a:ext cx="3770647" cy="3155949"/>
            <a:chOff x="8081151" y="876951"/>
            <a:chExt cx="3770647" cy="3155949"/>
          </a:xfrm>
        </p:grpSpPr>
        <p:pic>
          <p:nvPicPr>
            <p:cNvPr id="28" name="Picture 27" descr="Diagram of a diagram of a thin gap&#10;&#10;Description automatically generated">
              <a:extLst>
                <a:ext uri="{FF2B5EF4-FFF2-40B4-BE49-F238E27FC236}">
                  <a16:creationId xmlns:a16="http://schemas.microsoft.com/office/drawing/2014/main" id="{99D2BE01-0F5C-44BD-AA4E-7B16320F2E65}"/>
                </a:ext>
              </a:extLst>
            </p:cNvPr>
            <p:cNvPicPr>
              <a:picLocks noChangeAspect="1"/>
            </p:cNvPicPr>
            <p:nvPr/>
          </p:nvPicPr>
          <p:blipFill>
            <a:blip r:embed="rId4"/>
            <a:stretch>
              <a:fillRect/>
            </a:stretch>
          </p:blipFill>
          <p:spPr>
            <a:xfrm>
              <a:off x="8081151" y="876951"/>
              <a:ext cx="3770647" cy="3155949"/>
            </a:xfrm>
            <a:prstGeom prst="rect">
              <a:avLst/>
            </a:prstGeom>
          </p:spPr>
        </p:pic>
        <p:sp>
          <p:nvSpPr>
            <p:cNvPr id="5" name="TextBox 4">
              <a:extLst>
                <a:ext uri="{FF2B5EF4-FFF2-40B4-BE49-F238E27FC236}">
                  <a16:creationId xmlns:a16="http://schemas.microsoft.com/office/drawing/2014/main" id="{CF3384CF-649C-452A-9B2C-7E68EE813EC7}"/>
                </a:ext>
              </a:extLst>
            </p:cNvPr>
            <p:cNvSpPr txBox="1"/>
            <p:nvPr/>
          </p:nvSpPr>
          <p:spPr>
            <a:xfrm>
              <a:off x="8593394" y="1366762"/>
              <a:ext cx="306494" cy="369332"/>
            </a:xfrm>
            <a:prstGeom prst="rect">
              <a:avLst/>
            </a:prstGeom>
            <a:noFill/>
          </p:spPr>
          <p:txBody>
            <a:bodyPr wrap="none" rtlCol="0">
              <a:spAutoFit/>
            </a:bodyPr>
            <a:lstStyle/>
            <a:p>
              <a:r>
                <a:rPr lang="en-US" dirty="0">
                  <a:solidFill>
                    <a:srgbClr val="FF0000"/>
                  </a:solidFill>
                </a:rPr>
                <a:t>d</a:t>
              </a:r>
              <a:endParaRPr lang="fr-FR" dirty="0">
                <a:solidFill>
                  <a:srgbClr val="FF0000"/>
                </a:solidFill>
              </a:endParaRPr>
            </a:p>
          </p:txBody>
        </p:sp>
      </p:grpSp>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chemeClr val="accent1"/>
                </a:solidFill>
                <a:latin typeface="Times New Roman" panose="02020603050405020304" pitchFamily="18" charset="0"/>
                <a:ea typeface="Arial"/>
                <a:cs typeface="Times New Roman" panose="02020603050405020304" pitchFamily="18" charset="0"/>
                <a:sym typeface="Arial"/>
              </a:rPr>
              <a:t>Why developing thin-gap MPGDs for ePIC</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31" name="TextBox 30">
            <a:extLst>
              <a:ext uri="{FF2B5EF4-FFF2-40B4-BE49-F238E27FC236}">
                <a16:creationId xmlns:a16="http://schemas.microsoft.com/office/drawing/2014/main" id="{DF9D52A7-3A3A-4FB5-9022-A1BCC7B995C5}"/>
              </a:ext>
            </a:extLst>
          </p:cNvPr>
          <p:cNvSpPr txBox="1"/>
          <p:nvPr/>
        </p:nvSpPr>
        <p:spPr>
          <a:xfrm>
            <a:off x="-1" y="810059"/>
            <a:ext cx="8124825" cy="5444054"/>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dirty="0">
                <a:solidFill>
                  <a:schemeClr val="accent1"/>
                </a:solidFill>
                <a:latin typeface="Times New Roman" panose="02020603050405020304" pitchFamily="18" charset="0"/>
                <a:cs typeface="Times New Roman" panose="02020603050405020304" pitchFamily="18" charset="0"/>
              </a:rPr>
              <a:t>Motivation</a:t>
            </a:r>
          </a:p>
          <a:p>
            <a:pPr marL="800100" lvl="1" indent="-342900">
              <a:lnSpc>
                <a:spcPct val="150000"/>
              </a:lnSpc>
              <a:buFont typeface="Wingdings" pitchFamily="2" charset="2"/>
              <a:buChar char="§"/>
            </a:pPr>
            <a:r>
              <a:rPr lang="en-US" dirty="0">
                <a:solidFill>
                  <a:srgbClr val="1C2CFF"/>
                </a:solidFill>
                <a:latin typeface="Times New Roman" panose="02020603050405020304" pitchFamily="18" charset="0"/>
                <a:cs typeface="Times New Roman" panose="02020603050405020304" pitchFamily="18" charset="0"/>
              </a:rPr>
              <a:t>Incoming track at large angle</a:t>
            </a:r>
            <a:r>
              <a:rPr lang="en-US" dirty="0">
                <a:latin typeface="Times New Roman" panose="02020603050405020304" pitchFamily="18" charset="0"/>
                <a:cs typeface="Times New Roman" panose="02020603050405020304" pitchFamily="18" charset="0"/>
              </a:rPr>
              <a:t>: Ionization in drift volume generates signal on too many strips </a:t>
            </a:r>
            <a:r>
              <a:rPr lang="en-US" dirty="0">
                <a:latin typeface="Times New Roman" panose="02020603050405020304" pitchFamily="18" charset="0"/>
                <a:cs typeface="Times New Roman" panose="02020603050405020304" pitchFamily="18" charset="0"/>
                <a:sym typeface="Wingdings" pitchFamily="2" charset="2"/>
              </a:rPr>
              <a:t> spatial resolution </a:t>
            </a:r>
            <a:r>
              <a:rPr lang="en-US" dirty="0">
                <a:latin typeface="Times New Roman" panose="02020603050405020304" pitchFamily="18" charset="0"/>
                <a:cs typeface="Times New Roman" panose="02020603050405020304" pitchFamily="18" charset="0"/>
              </a:rPr>
              <a:t>limited by </a:t>
            </a:r>
            <a:r>
              <a:rPr lang="en-US" dirty="0">
                <a:solidFill>
                  <a:srgbClr val="1C2CFF"/>
                </a:solidFill>
                <a:latin typeface="Times New Roman" panose="02020603050405020304" pitchFamily="18" charset="0"/>
                <a:cs typeface="Times New Roman" panose="02020603050405020304" pitchFamily="18" charset="0"/>
              </a:rPr>
              <a:t>drift gap d</a:t>
            </a:r>
            <a:r>
              <a:rPr lang="en-US" dirty="0">
                <a:latin typeface="Times New Roman" panose="02020603050405020304" pitchFamily="18" charset="0"/>
                <a:cs typeface="Times New Roman" panose="02020603050405020304" pitchFamily="18" charset="0"/>
              </a:rPr>
              <a:t> for large angle tracks</a:t>
            </a:r>
          </a:p>
          <a:p>
            <a:pPr marL="800100" lvl="1" indent="-342900">
              <a:lnSpc>
                <a:spcPct val="150000"/>
              </a:lnSpc>
              <a:buFont typeface="Wingdings" pitchFamily="2" charset="2"/>
              <a:buChar char="§"/>
            </a:pPr>
            <a:r>
              <a:rPr lang="en-US" dirty="0">
                <a:solidFill>
                  <a:srgbClr val="1C2CFF"/>
                </a:solidFill>
                <a:latin typeface="Times New Roman" panose="02020603050405020304" pitchFamily="18" charset="0"/>
                <a:cs typeface="Times New Roman" panose="02020603050405020304" pitchFamily="18" charset="0"/>
              </a:rPr>
              <a:t>Lorentz angle in high B field</a:t>
            </a:r>
            <a:r>
              <a:rPr lang="en-US" dirty="0">
                <a:latin typeface="Times New Roman" panose="02020603050405020304" pitchFamily="18" charset="0"/>
                <a:cs typeface="Times New Roman" panose="02020603050405020304" pitchFamily="18" charset="0"/>
              </a:rPr>
              <a:t>: Another source of degradation of the spatial resolution performance that depends on the drift volume</a:t>
            </a:r>
          </a:p>
          <a:p>
            <a:pPr marL="800100" lvl="1" indent="-342900">
              <a:lnSpc>
                <a:spcPct val="150000"/>
              </a:lnSpc>
              <a:buFont typeface="Wingdings" pitchFamily="2" charset="2"/>
              <a:buChar char="§"/>
            </a:pPr>
            <a:r>
              <a:rPr lang="en-US" dirty="0">
                <a:latin typeface="Times New Roman" panose="02020603050405020304" pitchFamily="18" charset="0"/>
                <a:cs typeface="Times New Roman" panose="02020603050405020304" pitchFamily="18" charset="0"/>
              </a:rPr>
              <a:t>General issue with MPGDs i.e. GEM, µRWELL and Micromegas detectors</a:t>
            </a:r>
          </a:p>
          <a:p>
            <a:pPr marL="285750" indent="-285750">
              <a:lnSpc>
                <a:spcPct val="150000"/>
              </a:lnSpc>
              <a:buFont typeface="Wingdings" panose="05000000000000000000" pitchFamily="2" charset="2"/>
              <a:buChar char="v"/>
            </a:pPr>
            <a:r>
              <a:rPr lang="en-US" dirty="0">
                <a:solidFill>
                  <a:srgbClr val="C00000"/>
                </a:solidFill>
                <a:latin typeface="Times New Roman" panose="02020603050405020304" pitchFamily="18" charset="0"/>
                <a:cs typeface="Times New Roman" panose="02020603050405020304" pitchFamily="18" charset="0"/>
              </a:rPr>
              <a:t>Proposed Solution</a:t>
            </a:r>
          </a:p>
          <a:p>
            <a:pPr marL="800100" lvl="1" indent="-342900">
              <a:lnSpc>
                <a:spcPct val="150000"/>
              </a:lnSpc>
              <a:buFont typeface="Wingdings" pitchFamily="2" charset="2"/>
              <a:buChar char="§"/>
            </a:pPr>
            <a:r>
              <a:rPr lang="en-US" dirty="0">
                <a:latin typeface="Times New Roman" panose="02020603050405020304" pitchFamily="18" charset="0"/>
                <a:cs typeface="Times New Roman" panose="02020603050405020304" pitchFamily="18" charset="0"/>
              </a:rPr>
              <a:t>Reducing the drift gap from 3 mm to &lt; 1mm is one approach to recover at least to some degree good spatial resolution performance</a:t>
            </a:r>
          </a:p>
          <a:p>
            <a:pPr marL="800100" lvl="1" indent="-342900">
              <a:lnSpc>
                <a:spcPct val="150000"/>
              </a:lnSpc>
              <a:buFont typeface="Wingdings" pitchFamily="2" charset="2"/>
              <a:buChar char="§"/>
            </a:pPr>
            <a:r>
              <a:rPr lang="en-US" dirty="0">
                <a:latin typeface="Times New Roman" panose="02020603050405020304" pitchFamily="18" charset="0"/>
                <a:cs typeface="Times New Roman" panose="02020603050405020304" pitchFamily="18" charset="0"/>
              </a:rPr>
              <a:t>Address both large angle tracks and E × B effect simultaneously </a:t>
            </a:r>
          </a:p>
          <a:p>
            <a:pPr marL="800100" lvl="1" indent="-342900">
              <a:lnSpc>
                <a:spcPct val="150000"/>
              </a:lnSpc>
              <a:buFont typeface="Wingdings" pitchFamily="2" charset="2"/>
              <a:buChar char="§"/>
            </a:pPr>
            <a:r>
              <a:rPr lang="en-US" dirty="0">
                <a:latin typeface="Times New Roman" panose="02020603050405020304" pitchFamily="18" charset="0"/>
                <a:cs typeface="Times New Roman" panose="02020603050405020304" pitchFamily="18" charset="0"/>
                <a:sym typeface="Wingdings" panose="05000000000000000000" pitchFamily="2" charset="2"/>
              </a:rPr>
              <a:t>Bonus advantage  time resolution inversely proportional to drift gap</a:t>
            </a:r>
            <a:endParaRPr lang="en-US" dirty="0">
              <a:latin typeface="Times New Roman" panose="02020603050405020304" pitchFamily="18" charset="0"/>
              <a:cs typeface="Times New Roman" panose="02020603050405020304" pitchFamily="18" charset="0"/>
            </a:endParaRPr>
          </a:p>
          <a:p>
            <a:pPr marL="800100" lvl="1" indent="-342900">
              <a:lnSpc>
                <a:spcPct val="150000"/>
              </a:lnSpc>
              <a:buFont typeface="Wingdings" pitchFamily="2" charset="2"/>
              <a:buChar char="§"/>
            </a:pPr>
            <a:r>
              <a:rPr lang="en-US" dirty="0">
                <a:solidFill>
                  <a:srgbClr val="C00000"/>
                </a:solidFill>
                <a:latin typeface="Times New Roman" panose="02020603050405020304" pitchFamily="18" charset="0"/>
                <a:cs typeface="Times New Roman" panose="02020603050405020304" pitchFamily="18" charset="0"/>
              </a:rPr>
              <a:t>Thin-gap &amp; Hybrid GEM-µRWELL technology seems the best candidate</a:t>
            </a:r>
          </a:p>
        </p:txBody>
      </p:sp>
    </p:spTree>
    <p:extLst>
      <p:ext uri="{BB962C8B-B14F-4D97-AF65-F5344CB8AC3E}">
        <p14:creationId xmlns:p14="http://schemas.microsoft.com/office/powerpoint/2010/main" val="1975393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aphicFrame>
        <p:nvGraphicFramePr>
          <p:cNvPr id="28" name="Table 4">
            <a:extLst>
              <a:ext uri="{FF2B5EF4-FFF2-40B4-BE49-F238E27FC236}">
                <a16:creationId xmlns:a16="http://schemas.microsoft.com/office/drawing/2014/main" id="{D64978D0-7C01-4D58-AFFE-44EBB0128A99}"/>
              </a:ext>
            </a:extLst>
          </p:cNvPr>
          <p:cNvGraphicFramePr>
            <a:graphicFrameLocks noGrp="1"/>
          </p:cNvGraphicFramePr>
          <p:nvPr>
            <p:extLst>
              <p:ext uri="{D42A27DB-BD31-4B8C-83A1-F6EECF244321}">
                <p14:modId xmlns:p14="http://schemas.microsoft.com/office/powerpoint/2010/main" val="2285500429"/>
              </p:ext>
            </p:extLst>
          </p:nvPr>
        </p:nvGraphicFramePr>
        <p:xfrm>
          <a:off x="-5078" y="769643"/>
          <a:ext cx="12202157" cy="5897867"/>
        </p:xfrm>
        <a:graphic>
          <a:graphicData uri="http://schemas.openxmlformats.org/drawingml/2006/table">
            <a:tbl>
              <a:tblPr firstRow="1" bandRow="1">
                <a:tableStyleId>{5940675A-B579-460E-94D1-54222C63F5DA}</a:tableStyleId>
              </a:tblPr>
              <a:tblGrid>
                <a:gridCol w="2548297">
                  <a:extLst>
                    <a:ext uri="{9D8B030D-6E8A-4147-A177-3AD203B41FA5}">
                      <a16:colId xmlns:a16="http://schemas.microsoft.com/office/drawing/2014/main" val="940293188"/>
                    </a:ext>
                  </a:extLst>
                </a:gridCol>
                <a:gridCol w="2413465">
                  <a:extLst>
                    <a:ext uri="{9D8B030D-6E8A-4147-A177-3AD203B41FA5}">
                      <a16:colId xmlns:a16="http://schemas.microsoft.com/office/drawing/2014/main" val="1372999841"/>
                    </a:ext>
                  </a:extLst>
                </a:gridCol>
                <a:gridCol w="2413465">
                  <a:extLst>
                    <a:ext uri="{9D8B030D-6E8A-4147-A177-3AD203B41FA5}">
                      <a16:colId xmlns:a16="http://schemas.microsoft.com/office/drawing/2014/main" val="3242441176"/>
                    </a:ext>
                  </a:extLst>
                </a:gridCol>
                <a:gridCol w="2413465">
                  <a:extLst>
                    <a:ext uri="{9D8B030D-6E8A-4147-A177-3AD203B41FA5}">
                      <a16:colId xmlns:a16="http://schemas.microsoft.com/office/drawing/2014/main" val="2460969403"/>
                    </a:ext>
                  </a:extLst>
                </a:gridCol>
                <a:gridCol w="2413465">
                  <a:extLst>
                    <a:ext uri="{9D8B030D-6E8A-4147-A177-3AD203B41FA5}">
                      <a16:colId xmlns:a16="http://schemas.microsoft.com/office/drawing/2014/main" val="2359934072"/>
                    </a:ext>
                  </a:extLst>
                </a:gridCol>
              </a:tblGrid>
              <a:tr h="2022718">
                <a:tc>
                  <a:txBody>
                    <a:bodyPr/>
                    <a:lstStyle/>
                    <a:p>
                      <a:endParaRPr lang="fr-FR" sz="1400" b="0" dirty="0">
                        <a:latin typeface="Times New Roman" panose="02020603050405020304" pitchFamily="18" charset="0"/>
                        <a:cs typeface="Times New Roman" panose="02020603050405020304" pitchFamily="18" charset="0"/>
                      </a:endParaRPr>
                    </a:p>
                  </a:txBody>
                  <a:tcPr/>
                </a:tc>
                <a:tc>
                  <a:txBody>
                    <a:bodyPr/>
                    <a:lstStyle/>
                    <a:p>
                      <a:pPr>
                        <a:spcAft>
                          <a:spcPts val="600"/>
                        </a:spcAft>
                      </a:pPr>
                      <a:r>
                        <a:rPr lang="fr-FR" sz="1400" b="0" i="0" dirty="0">
                          <a:solidFill>
                            <a:srgbClr val="0000FF"/>
                          </a:solidFill>
                          <a:latin typeface="Times New Roman" panose="02020603050405020304" pitchFamily="18" charset="0"/>
                          <a:cs typeface="Times New Roman" panose="02020603050405020304" pitchFamily="18" charset="0"/>
                        </a:rPr>
                        <a:t>Standard µRWELL</a:t>
                      </a:r>
                    </a:p>
                    <a:p>
                      <a:r>
                        <a:rPr lang="fr-FR" sz="1400" b="1" i="0" dirty="0">
                          <a:solidFill>
                            <a:srgbClr val="0000FF"/>
                          </a:solidFill>
                          <a:latin typeface="Times New Roman" panose="02020603050405020304" pitchFamily="18" charset="0"/>
                          <a:cs typeface="Times New Roman" panose="02020603050405020304" pitchFamily="18" charset="0"/>
                        </a:rPr>
                        <a:t>- </a:t>
                      </a:r>
                      <a:r>
                        <a:rPr lang="fr-FR" sz="1400" b="0" i="0" dirty="0">
                          <a:solidFill>
                            <a:schemeClr val="tx1"/>
                          </a:solidFill>
                          <a:latin typeface="Times New Roman" panose="02020603050405020304" pitchFamily="18" charset="0"/>
                          <a:cs typeface="Times New Roman" panose="02020603050405020304" pitchFamily="18" charset="0"/>
                        </a:rPr>
                        <a:t>2D </a:t>
                      </a:r>
                      <a:r>
                        <a:rPr lang="fr-FR" sz="1400" b="0" i="0" dirty="0" err="1">
                          <a:solidFill>
                            <a:schemeClr val="tx1"/>
                          </a:solidFill>
                          <a:latin typeface="Times New Roman" panose="02020603050405020304" pitchFamily="18" charset="0"/>
                          <a:cs typeface="Times New Roman" panose="02020603050405020304" pitchFamily="18" charset="0"/>
                        </a:rPr>
                        <a:t>strip</a:t>
                      </a:r>
                      <a:r>
                        <a:rPr lang="fr-FR" sz="1400" b="0" i="0" dirty="0">
                          <a:solidFill>
                            <a:schemeClr val="tx1"/>
                          </a:solidFill>
                          <a:latin typeface="Times New Roman" panose="02020603050405020304" pitchFamily="18" charset="0"/>
                          <a:cs typeface="Times New Roman" panose="02020603050405020304" pitchFamily="18" charset="0"/>
                        </a:rPr>
                        <a:t> </a:t>
                      </a:r>
                      <a:r>
                        <a:rPr lang="fr-FR" sz="1400" b="0" i="0" dirty="0" err="1">
                          <a:solidFill>
                            <a:schemeClr val="tx1"/>
                          </a:solidFill>
                          <a:latin typeface="Times New Roman" panose="02020603050405020304" pitchFamily="18" charset="0"/>
                          <a:cs typeface="Times New Roman" panose="02020603050405020304" pitchFamily="18" charset="0"/>
                        </a:rPr>
                        <a:t>readout</a:t>
                      </a:r>
                      <a:endParaRPr lang="fr-FR" sz="1400" b="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spcAft>
                          <a:spcPts val="600"/>
                        </a:spcAft>
                      </a:pPr>
                      <a:r>
                        <a:rPr lang="fr-FR" sz="1400" b="0" i="0" dirty="0" err="1">
                          <a:solidFill>
                            <a:srgbClr val="0000FF"/>
                          </a:solidFill>
                          <a:latin typeface="Times New Roman" panose="02020603050405020304" pitchFamily="18" charset="0"/>
                          <a:cs typeface="Times New Roman" panose="02020603050405020304" pitchFamily="18" charset="0"/>
                        </a:rPr>
                        <a:t>Thin</a:t>
                      </a:r>
                      <a:r>
                        <a:rPr lang="fr-FR" sz="1400" b="0" i="0" dirty="0">
                          <a:solidFill>
                            <a:srgbClr val="0000FF"/>
                          </a:solidFill>
                          <a:latin typeface="Times New Roman" panose="02020603050405020304" pitchFamily="18" charset="0"/>
                          <a:cs typeface="Times New Roman" panose="02020603050405020304" pitchFamily="18" charset="0"/>
                        </a:rPr>
                        <a:t>-gap µRWELL </a:t>
                      </a:r>
                    </a:p>
                    <a:p>
                      <a:r>
                        <a:rPr lang="fr-FR" sz="1400" b="0" i="0" dirty="0">
                          <a:solidFill>
                            <a:schemeClr val="tx1"/>
                          </a:solidFill>
                          <a:latin typeface="Times New Roman" panose="02020603050405020304" pitchFamily="18" charset="0"/>
                          <a:cs typeface="Times New Roman" panose="02020603050405020304" pitchFamily="18" charset="0"/>
                        </a:rPr>
                        <a:t>- 2D </a:t>
                      </a:r>
                      <a:r>
                        <a:rPr lang="fr-FR" sz="1400" b="0" i="0" dirty="0" err="1">
                          <a:solidFill>
                            <a:schemeClr val="tx1"/>
                          </a:solidFill>
                          <a:latin typeface="Times New Roman" panose="02020603050405020304" pitchFamily="18" charset="0"/>
                          <a:cs typeface="Times New Roman" panose="02020603050405020304" pitchFamily="18" charset="0"/>
                        </a:rPr>
                        <a:t>strip</a:t>
                      </a:r>
                      <a:r>
                        <a:rPr lang="fr-FR" sz="1400" b="0" i="0" dirty="0">
                          <a:solidFill>
                            <a:schemeClr val="tx1"/>
                          </a:solidFill>
                          <a:latin typeface="Times New Roman" panose="02020603050405020304" pitchFamily="18" charset="0"/>
                          <a:cs typeface="Times New Roman" panose="02020603050405020304" pitchFamily="18" charset="0"/>
                        </a:rPr>
                        <a:t> </a:t>
                      </a:r>
                      <a:r>
                        <a:rPr lang="fr-FR" sz="1400" b="0" i="0" dirty="0" err="1">
                          <a:solidFill>
                            <a:schemeClr val="tx1"/>
                          </a:solidFill>
                          <a:latin typeface="Times New Roman" panose="02020603050405020304" pitchFamily="18" charset="0"/>
                          <a:cs typeface="Times New Roman" panose="02020603050405020304" pitchFamily="18" charset="0"/>
                        </a:rPr>
                        <a:t>readout</a:t>
                      </a:r>
                      <a:endParaRPr lang="fr-FR" sz="1400" b="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fr-FR" sz="1400" b="0" i="0" dirty="0" err="1">
                          <a:solidFill>
                            <a:srgbClr val="0000FF"/>
                          </a:solidFill>
                          <a:latin typeface="Times New Roman" panose="02020603050405020304" pitchFamily="18" charset="0"/>
                          <a:cs typeface="Times New Roman" panose="02020603050405020304" pitchFamily="18" charset="0"/>
                        </a:rPr>
                        <a:t>Hybrid</a:t>
                      </a:r>
                      <a:r>
                        <a:rPr lang="fr-FR" sz="1400" b="0" i="0" dirty="0">
                          <a:solidFill>
                            <a:srgbClr val="0000FF"/>
                          </a:solidFill>
                          <a:latin typeface="Times New Roman" panose="02020603050405020304" pitchFamily="18" charset="0"/>
                          <a:cs typeface="Times New Roman" panose="02020603050405020304" pitchFamily="18" charset="0"/>
                        </a:rPr>
                        <a:t> </a:t>
                      </a:r>
                      <a:r>
                        <a:rPr lang="fr-FR" sz="1400" b="0" i="0" dirty="0" err="1">
                          <a:solidFill>
                            <a:srgbClr val="0000FF"/>
                          </a:solidFill>
                          <a:latin typeface="Times New Roman" panose="02020603050405020304" pitchFamily="18" charset="0"/>
                          <a:cs typeface="Times New Roman" panose="02020603050405020304" pitchFamily="18" charset="0"/>
                        </a:rPr>
                        <a:t>thin</a:t>
                      </a:r>
                      <a:r>
                        <a:rPr lang="fr-FR" sz="1400" b="0" i="0" dirty="0">
                          <a:solidFill>
                            <a:srgbClr val="0000FF"/>
                          </a:solidFill>
                          <a:latin typeface="Times New Roman" panose="02020603050405020304" pitchFamily="18" charset="0"/>
                          <a:cs typeface="Times New Roman" panose="02020603050405020304" pitchFamily="18" charset="0"/>
                        </a:rPr>
                        <a:t>-gap GEM-µRWELL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0" dirty="0">
                          <a:solidFill>
                            <a:schemeClr val="tx1"/>
                          </a:solidFill>
                          <a:latin typeface="Times New Roman" panose="02020603050405020304" pitchFamily="18" charset="0"/>
                          <a:cs typeface="Times New Roman" panose="02020603050405020304" pitchFamily="18" charset="0"/>
                        </a:rPr>
                        <a:t>- 2D </a:t>
                      </a:r>
                      <a:r>
                        <a:rPr lang="fr-FR" sz="1400" b="0" i="0" dirty="0" err="1">
                          <a:solidFill>
                            <a:schemeClr val="tx1"/>
                          </a:solidFill>
                          <a:latin typeface="Times New Roman" panose="02020603050405020304" pitchFamily="18" charset="0"/>
                          <a:cs typeface="Times New Roman" panose="02020603050405020304" pitchFamily="18" charset="0"/>
                        </a:rPr>
                        <a:t>strip</a:t>
                      </a:r>
                      <a:r>
                        <a:rPr lang="fr-FR" sz="1400" b="0" i="0" dirty="0">
                          <a:solidFill>
                            <a:schemeClr val="tx1"/>
                          </a:solidFill>
                          <a:latin typeface="Times New Roman" panose="02020603050405020304" pitchFamily="18" charset="0"/>
                          <a:cs typeface="Times New Roman" panose="02020603050405020304" pitchFamily="18" charset="0"/>
                        </a:rPr>
                        <a:t> </a:t>
                      </a:r>
                      <a:r>
                        <a:rPr lang="fr-FR" sz="1400" b="0" i="0" dirty="0" err="1">
                          <a:solidFill>
                            <a:schemeClr val="tx1"/>
                          </a:solidFill>
                          <a:latin typeface="Times New Roman" panose="02020603050405020304" pitchFamily="18" charset="0"/>
                          <a:cs typeface="Times New Roman" panose="02020603050405020304" pitchFamily="18" charset="0"/>
                        </a:rPr>
                        <a:t>readout</a:t>
                      </a:r>
                      <a:endParaRPr lang="fr-FR" sz="1400" b="0" i="0" dirty="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fr-FR" sz="1400" b="0" i="0" dirty="0">
                          <a:solidFill>
                            <a:schemeClr val="tx1"/>
                          </a:solidFill>
                          <a:latin typeface="Times New Roman" panose="02020603050405020304" pitchFamily="18" charset="0"/>
                          <a:cs typeface="Times New Roman" panose="02020603050405020304" pitchFamily="18" charset="0"/>
                        </a:rPr>
                        <a:t>GEM pré-amplification</a:t>
                      </a:r>
                    </a:p>
                    <a:p>
                      <a:pPr marL="285750" indent="-285750">
                        <a:buFontTx/>
                        <a:buChar char="-"/>
                      </a:pPr>
                      <a:r>
                        <a:rPr lang="fr-FR" sz="1400" b="0" i="0" dirty="0">
                          <a:solidFill>
                            <a:schemeClr val="tx1"/>
                          </a:solidFill>
                          <a:latin typeface="Times New Roman" panose="02020603050405020304" pitchFamily="18" charset="0"/>
                          <a:cs typeface="Times New Roman" panose="02020603050405020304" pitchFamily="18" charset="0"/>
                        </a:rPr>
                        <a:t>µRWELL amplification</a:t>
                      </a:r>
                    </a:p>
                  </a:txBody>
                  <a:tcPr/>
                </a:tc>
                <a:tc>
                  <a:txBody>
                    <a:bodyPr/>
                    <a:lstStyle/>
                    <a:p>
                      <a:pPr algn="l">
                        <a:spcAft>
                          <a:spcPts val="0"/>
                        </a:spcAft>
                      </a:pPr>
                      <a:r>
                        <a:rPr lang="en-US" sz="1400" b="0" i="0" dirty="0">
                          <a:solidFill>
                            <a:srgbClr val="0000FF"/>
                          </a:solidFill>
                          <a:latin typeface="Times New Roman" panose="02020603050405020304" pitchFamily="18" charset="0"/>
                          <a:cs typeface="Times New Roman" panose="02020603050405020304" pitchFamily="18" charset="0"/>
                        </a:rPr>
                        <a:t>Twin (double-</a:t>
                      </a:r>
                      <a:r>
                        <a:rPr lang="en-US" sz="1400" b="0" i="0" dirty="0" err="1">
                          <a:solidFill>
                            <a:srgbClr val="0000FF"/>
                          </a:solidFill>
                          <a:latin typeface="Times New Roman" panose="02020603050405020304" pitchFamily="18" charset="0"/>
                          <a:cs typeface="Times New Roman" panose="02020603050405020304" pitchFamily="18" charset="0"/>
                        </a:rPr>
                        <a:t>sded</a:t>
                      </a:r>
                      <a:r>
                        <a:rPr lang="en-US" sz="1400" b="0" i="0" dirty="0">
                          <a:solidFill>
                            <a:srgbClr val="0000FF"/>
                          </a:solidFill>
                          <a:latin typeface="Times New Roman" panose="02020603050405020304" pitchFamily="18" charset="0"/>
                          <a:cs typeface="Times New Roman" panose="02020603050405020304" pitchFamily="18" charset="0"/>
                        </a:rPr>
                        <a:t>) hybrid thin-gap GEM-µRWELL </a:t>
                      </a:r>
                    </a:p>
                    <a:p>
                      <a:pPr algn="l"/>
                      <a:r>
                        <a:rPr lang="fr-FR" sz="1400" b="0" i="0" dirty="0">
                          <a:solidFill>
                            <a:schemeClr val="accent1"/>
                          </a:solidFill>
                          <a:latin typeface="Times New Roman" panose="02020603050405020304" pitchFamily="18" charset="0"/>
                          <a:cs typeface="Times New Roman" panose="02020603050405020304" pitchFamily="18" charset="0"/>
                        </a:rPr>
                        <a:t>  </a:t>
                      </a:r>
                      <a:r>
                        <a:rPr lang="fr-FR" sz="1400" b="1" i="0" dirty="0">
                          <a:solidFill>
                            <a:srgbClr val="FF0000"/>
                          </a:solidFill>
                          <a:latin typeface="Times New Roman" panose="02020603050405020304" pitchFamily="18" charset="0"/>
                          <a:cs typeface="Times New Roman" panose="02020603050405020304" pitchFamily="18" charset="0"/>
                        </a:rPr>
                        <a:t>× 2</a:t>
                      </a:r>
                    </a:p>
                  </a:txBody>
                  <a:tcPr/>
                </a:tc>
                <a:extLst>
                  <a:ext uri="{0D108BD9-81ED-4DB2-BD59-A6C34878D82A}">
                    <a16:rowId xmlns:a16="http://schemas.microsoft.com/office/drawing/2014/main" val="613671597"/>
                  </a:ext>
                </a:extLst>
              </a:tr>
              <a:tr h="537248">
                <a:tc>
                  <a:txBody>
                    <a:bodyPr/>
                    <a:lstStyle/>
                    <a:p>
                      <a:pPr algn="l"/>
                      <a:r>
                        <a:rPr lang="en-US" sz="1400" b="1" dirty="0">
                          <a:latin typeface="Times New Roman" panose="02020603050405020304" pitchFamily="18" charset="0"/>
                          <a:cs typeface="Times New Roman" panose="02020603050405020304" pitchFamily="18" charset="0"/>
                        </a:rPr>
                        <a:t>Nominal spatial </a:t>
                      </a:r>
                      <a:r>
                        <a:rPr lang="en-US" sz="1400" b="1" dirty="0" err="1">
                          <a:latin typeface="Times New Roman" panose="02020603050405020304" pitchFamily="18" charset="0"/>
                          <a:cs typeface="Times New Roman" panose="02020603050405020304" pitchFamily="18" charset="0"/>
                        </a:rPr>
                        <a:t>resol</a:t>
                      </a:r>
                      <a:r>
                        <a:rPr lang="en-US" sz="1400" b="1" dirty="0">
                          <a:latin typeface="Times New Roman" panose="02020603050405020304" pitchFamily="18" charset="0"/>
                          <a:cs typeface="Times New Roman" panose="02020603050405020304" pitchFamily="18" charset="0"/>
                        </a:rPr>
                        <a:t>.  (perpendicular tracks)</a:t>
                      </a:r>
                      <a:endParaRPr lang="fr-FR" sz="1400" b="1" dirty="0">
                        <a:latin typeface="Times New Roman" panose="02020603050405020304" pitchFamily="18" charset="0"/>
                        <a:cs typeface="Times New Roman" panose="02020603050405020304" pitchFamily="18" charset="0"/>
                      </a:endParaRPr>
                    </a:p>
                  </a:txBody>
                  <a:tcPr/>
                </a:tc>
                <a:tc>
                  <a:txBody>
                    <a:bodyPr/>
                    <a:lstStyle/>
                    <a:p>
                      <a:r>
                        <a:rPr lang="en-US" sz="1400" b="0" dirty="0">
                          <a:solidFill>
                            <a:schemeClr val="tx1"/>
                          </a:solidFill>
                          <a:latin typeface="Times New Roman" panose="02020603050405020304" pitchFamily="18" charset="0"/>
                          <a:cs typeface="Times New Roman" panose="02020603050405020304" pitchFamily="18" charset="0"/>
                        </a:rPr>
                        <a:t>Excellent ~70 µm</a:t>
                      </a:r>
                      <a:endParaRPr lang="fr-FR" sz="1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400" b="0" dirty="0">
                          <a:solidFill>
                            <a:schemeClr val="tx1"/>
                          </a:solidFill>
                          <a:latin typeface="Times New Roman" panose="02020603050405020304" pitchFamily="18" charset="0"/>
                          <a:cs typeface="Times New Roman" panose="02020603050405020304" pitchFamily="18" charset="0"/>
                        </a:rPr>
                        <a:t>Excellent &lt; 70 µm</a:t>
                      </a:r>
                    </a:p>
                  </a:txBody>
                  <a:tcPr/>
                </a:tc>
                <a:tc>
                  <a:txBody>
                    <a:bodyPr/>
                    <a:lstStyle/>
                    <a:p>
                      <a:r>
                        <a:rPr lang="en-US" sz="1400" b="0" dirty="0">
                          <a:solidFill>
                            <a:schemeClr val="tx1"/>
                          </a:solidFill>
                          <a:latin typeface="Times New Roman" panose="02020603050405020304" pitchFamily="18" charset="0"/>
                          <a:cs typeface="Times New Roman" panose="02020603050405020304" pitchFamily="18" charset="0"/>
                        </a:rPr>
                        <a:t>Excellent &lt; 70 µm</a:t>
                      </a:r>
                    </a:p>
                  </a:txBody>
                  <a:tcPr/>
                </a:tc>
                <a:tc>
                  <a:txBody>
                    <a:bodyPr/>
                    <a:lstStyle/>
                    <a:p>
                      <a:pPr marL="182880" indent="-182880">
                        <a:buFont typeface="Arial" panose="020B0604020202020204" pitchFamily="34" charset="0"/>
                        <a:buChar char="•"/>
                      </a:pPr>
                      <a:r>
                        <a:rPr lang="fr-FR" sz="1400" b="0" dirty="0">
                          <a:solidFill>
                            <a:schemeClr val="tx1"/>
                          </a:solidFill>
                          <a:latin typeface="Times New Roman" panose="02020603050405020304" pitchFamily="18" charset="0"/>
                          <a:cs typeface="Times New Roman" panose="02020603050405020304" pitchFamily="18" charset="0"/>
                        </a:rPr>
                        <a:t>Excellent &lt; 70 µm</a:t>
                      </a:r>
                    </a:p>
                  </a:txBody>
                  <a:tcPr/>
                </a:tc>
                <a:extLst>
                  <a:ext uri="{0D108BD9-81ED-4DB2-BD59-A6C34878D82A}">
                    <a16:rowId xmlns:a16="http://schemas.microsoft.com/office/drawing/2014/main" val="1177236675"/>
                  </a:ext>
                </a:extLst>
              </a:tr>
              <a:tr h="3632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cs typeface="Times New Roman" panose="02020603050405020304" pitchFamily="18" charset="0"/>
                        </a:rPr>
                        <a:t>Position </a:t>
                      </a:r>
                      <a:r>
                        <a:rPr lang="en-US" sz="1400" b="1" dirty="0" err="1">
                          <a:latin typeface="Times New Roman" panose="02020603050405020304" pitchFamily="18" charset="0"/>
                          <a:cs typeface="Times New Roman" panose="02020603050405020304" pitchFamily="18" charset="0"/>
                        </a:rPr>
                        <a:t>resol</a:t>
                      </a:r>
                      <a:r>
                        <a:rPr lang="en-US" sz="1400" b="1" dirty="0">
                          <a:latin typeface="Times New Roman" panose="02020603050405020304" pitchFamily="18" charset="0"/>
                          <a:cs typeface="Times New Roman" panose="02020603050405020304" pitchFamily="18" charset="0"/>
                        </a:rPr>
                        <a:t>. @ large angle</a:t>
                      </a:r>
                      <a:endParaRPr lang="fr-FR" sz="1400" b="1" dirty="0">
                        <a:latin typeface="Times New Roman" panose="02020603050405020304" pitchFamily="18" charset="0"/>
                        <a:cs typeface="Times New Roman" panose="02020603050405020304" pitchFamily="18" charset="0"/>
                      </a:endParaRPr>
                    </a:p>
                  </a:txBody>
                  <a:tcPr/>
                </a:tc>
                <a:tc>
                  <a:txBody>
                    <a:bodyPr/>
                    <a:lstStyle/>
                    <a:p>
                      <a:r>
                        <a:rPr lang="en-US" sz="1400" b="0" dirty="0">
                          <a:solidFill>
                            <a:srgbClr val="FF0000"/>
                          </a:solidFill>
                          <a:latin typeface="Times New Roman" panose="02020603050405020304" pitchFamily="18" charset="0"/>
                          <a:cs typeface="Times New Roman" panose="02020603050405020304" pitchFamily="18" charset="0"/>
                        </a:rPr>
                        <a:t>Really poor</a:t>
                      </a:r>
                      <a:endParaRPr lang="fr-FR" sz="1400" b="0"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sz="1400" b="0" dirty="0">
                          <a:solidFill>
                            <a:schemeClr val="tx1"/>
                          </a:solidFill>
                          <a:latin typeface="Times New Roman" panose="02020603050405020304" pitchFamily="18" charset="0"/>
                          <a:cs typeface="Times New Roman" panose="02020603050405020304" pitchFamily="18" charset="0"/>
                        </a:rPr>
                        <a:t>Good, </a:t>
                      </a:r>
                      <a:r>
                        <a:rPr lang="en-US" sz="1400" b="0" dirty="0">
                          <a:solidFill>
                            <a:srgbClr val="FF0000"/>
                          </a:solidFill>
                          <a:latin typeface="Times New Roman" panose="02020603050405020304" pitchFamily="18" charset="0"/>
                          <a:cs typeface="Times New Roman" panose="02020603050405020304" pitchFamily="18" charset="0"/>
                        </a:rPr>
                        <a:t>can be limited by S/N</a:t>
                      </a:r>
                      <a:endParaRPr lang="fr-FR" sz="1400" b="0"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sz="1400" b="0" dirty="0">
                          <a:solidFill>
                            <a:schemeClr val="tx1"/>
                          </a:solidFill>
                          <a:latin typeface="Times New Roman" panose="02020603050405020304" pitchFamily="18" charset="0"/>
                          <a:cs typeface="Times New Roman" panose="02020603050405020304" pitchFamily="18" charset="0"/>
                        </a:rPr>
                        <a:t>Good</a:t>
                      </a:r>
                      <a:endParaRPr lang="fr-FR" sz="1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400" b="0" dirty="0">
                          <a:solidFill>
                            <a:schemeClr val="tx1"/>
                          </a:solidFill>
                          <a:latin typeface="Times New Roman" panose="02020603050405020304" pitchFamily="18" charset="0"/>
                          <a:cs typeface="Times New Roman" panose="02020603050405020304" pitchFamily="18" charset="0"/>
                        </a:rPr>
                        <a:t>Good</a:t>
                      </a:r>
                      <a:endParaRPr lang="fr-FR" sz="1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324061"/>
                  </a:ext>
                </a:extLst>
              </a:tr>
              <a:tr h="324465">
                <a:tc>
                  <a:txBody>
                    <a:bodyPr/>
                    <a:lstStyle/>
                    <a:p>
                      <a:r>
                        <a:rPr lang="en-US" sz="1400" b="1" dirty="0">
                          <a:latin typeface="Times New Roman" panose="02020603050405020304" pitchFamily="18" charset="0"/>
                          <a:cs typeface="Times New Roman" panose="02020603050405020304" pitchFamily="18" charset="0"/>
                        </a:rPr>
                        <a:t>Timing resolution</a:t>
                      </a:r>
                      <a:endParaRPr lang="fr-FR" sz="1400" b="1" dirty="0">
                        <a:latin typeface="Times New Roman" panose="02020603050405020304" pitchFamily="18" charset="0"/>
                        <a:cs typeface="Times New Roman" panose="02020603050405020304" pitchFamily="18" charset="0"/>
                      </a:endParaRPr>
                    </a:p>
                  </a:txBody>
                  <a:tcPr/>
                </a:tc>
                <a:tc>
                  <a:txBody>
                    <a:bodyPr/>
                    <a:lstStyle/>
                    <a:p>
                      <a:r>
                        <a:rPr lang="en-US" sz="1400" b="0" dirty="0">
                          <a:solidFill>
                            <a:srgbClr val="FF0000"/>
                          </a:solidFill>
                          <a:latin typeface="Times New Roman" panose="02020603050405020304" pitchFamily="18" charset="0"/>
                          <a:cs typeface="Times New Roman" panose="02020603050405020304" pitchFamily="18" charset="0"/>
                        </a:rPr>
                        <a:t>10 - 20 ns</a:t>
                      </a:r>
                      <a:endParaRPr lang="fr-FR" sz="1400" b="0"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tx1"/>
                          </a:solidFill>
                          <a:latin typeface="Times New Roman" panose="02020603050405020304" pitchFamily="18" charset="0"/>
                          <a:cs typeface="Times New Roman" panose="02020603050405020304" pitchFamily="18" charset="0"/>
                        </a:rPr>
                        <a:t>&lt; 10 ns</a:t>
                      </a:r>
                      <a:endParaRPr lang="fr-FR"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tx1"/>
                          </a:solidFill>
                          <a:latin typeface="Times New Roman" panose="02020603050405020304" pitchFamily="18" charset="0"/>
                          <a:cs typeface="Times New Roman" panose="02020603050405020304" pitchFamily="18" charset="0"/>
                        </a:rPr>
                        <a:t>&lt; 10 ns</a:t>
                      </a:r>
                      <a:endParaRPr lang="fr-FR"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400" b="1" dirty="0">
                          <a:solidFill>
                            <a:schemeClr val="tx1"/>
                          </a:solidFill>
                          <a:latin typeface="Times New Roman" panose="02020603050405020304" pitchFamily="18" charset="0"/>
                          <a:cs typeface="Times New Roman" panose="02020603050405020304" pitchFamily="18" charset="0"/>
                        </a:rPr>
                        <a:t>&lt; 10 ns</a:t>
                      </a:r>
                      <a:endParaRPr lang="fr-FR" sz="14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76199175"/>
                  </a:ext>
                </a:extLst>
              </a:tr>
              <a:tr h="529774">
                <a:tc>
                  <a:txBody>
                    <a:bodyPr/>
                    <a:lstStyle/>
                    <a:p>
                      <a:r>
                        <a:rPr lang="en-US" sz="1400" b="1" dirty="0">
                          <a:latin typeface="Times New Roman" panose="02020603050405020304" pitchFamily="18" charset="0"/>
                          <a:cs typeface="Times New Roman" panose="02020603050405020304" pitchFamily="18" charset="0"/>
                        </a:rPr>
                        <a:t>Detector efficiency</a:t>
                      </a:r>
                      <a:endParaRPr lang="fr-FR" sz="1400" b="1" dirty="0">
                        <a:latin typeface="Times New Roman" panose="02020603050405020304" pitchFamily="18" charset="0"/>
                        <a:cs typeface="Times New Roman" panose="02020603050405020304" pitchFamily="18" charset="0"/>
                      </a:endParaRPr>
                    </a:p>
                  </a:txBody>
                  <a:tcPr/>
                </a:tc>
                <a:tc>
                  <a:txBody>
                    <a:bodyPr/>
                    <a:lstStyle/>
                    <a:p>
                      <a:r>
                        <a:rPr lang="en-US" sz="1400" b="0" dirty="0">
                          <a:solidFill>
                            <a:schemeClr val="tx1"/>
                          </a:solidFill>
                          <a:latin typeface="Times New Roman" panose="02020603050405020304" pitchFamily="18" charset="0"/>
                          <a:cs typeface="Times New Roman" panose="02020603050405020304" pitchFamily="18" charset="0"/>
                        </a:rPr>
                        <a:t>Full efficiency &gt; 97%</a:t>
                      </a:r>
                      <a:endParaRPr lang="fr-FR" sz="1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182880" indent="-182880">
                        <a:buFont typeface="Arial" panose="020B0604020202020204" pitchFamily="34" charset="0"/>
                        <a:buChar char="•"/>
                      </a:pPr>
                      <a:r>
                        <a:rPr lang="en-US" sz="1400" b="0" dirty="0">
                          <a:solidFill>
                            <a:srgbClr val="FF0000"/>
                          </a:solidFill>
                          <a:latin typeface="Times New Roman" panose="02020603050405020304" pitchFamily="18" charset="0"/>
                          <a:cs typeface="Times New Roman" panose="02020603050405020304" pitchFamily="18" charset="0"/>
                        </a:rPr>
                        <a:t>~ 75% with </a:t>
                      </a:r>
                      <a:r>
                        <a:rPr lang="en-US" sz="1400" b="0" dirty="0" err="1">
                          <a:solidFill>
                            <a:srgbClr val="FF0000"/>
                          </a:solidFill>
                          <a:latin typeface="Times New Roman" panose="02020603050405020304" pitchFamily="18" charset="0"/>
                          <a:cs typeface="Times New Roman" panose="02020603050405020304" pitchFamily="18" charset="0"/>
                        </a:rPr>
                        <a:t>Ar</a:t>
                      </a:r>
                      <a:r>
                        <a:rPr lang="en-US" sz="1400" b="0" dirty="0">
                          <a:solidFill>
                            <a:srgbClr val="FF0000"/>
                          </a:solidFill>
                          <a:latin typeface="Times New Roman" panose="02020603050405020304" pitchFamily="18" charset="0"/>
                          <a:cs typeface="Times New Roman" panose="02020603050405020304" pitchFamily="18" charset="0"/>
                        </a:rPr>
                        <a:t>-mixture</a:t>
                      </a:r>
                    </a:p>
                    <a:p>
                      <a:pPr marL="182880" indent="-182880">
                        <a:buFont typeface="Arial" panose="020B0604020202020204" pitchFamily="34" charset="0"/>
                        <a:buChar char="•"/>
                      </a:pPr>
                      <a:r>
                        <a:rPr lang="en-US" sz="1400" b="0" dirty="0">
                          <a:solidFill>
                            <a:schemeClr val="tx1"/>
                          </a:solidFill>
                          <a:latin typeface="Times New Roman" panose="02020603050405020304" pitchFamily="18" charset="0"/>
                          <a:cs typeface="Times New Roman" panose="02020603050405020304" pitchFamily="18" charset="0"/>
                        </a:rPr>
                        <a:t>~ 90% with </a:t>
                      </a:r>
                      <a:r>
                        <a:rPr lang="en-US" sz="1400" b="0" dirty="0" err="1">
                          <a:solidFill>
                            <a:schemeClr val="tx1"/>
                          </a:solidFill>
                          <a:latin typeface="Times New Roman" panose="02020603050405020304" pitchFamily="18" charset="0"/>
                          <a:cs typeface="Times New Roman" panose="02020603050405020304" pitchFamily="18" charset="0"/>
                        </a:rPr>
                        <a:t>Xe</a:t>
                      </a:r>
                      <a:r>
                        <a:rPr lang="en-US" sz="1400" b="0" dirty="0">
                          <a:solidFill>
                            <a:schemeClr val="tx1"/>
                          </a:solidFill>
                          <a:latin typeface="Times New Roman" panose="02020603050405020304" pitchFamily="18" charset="0"/>
                          <a:cs typeface="Times New Roman" panose="02020603050405020304" pitchFamily="18" charset="0"/>
                        </a:rPr>
                        <a:t>-mixture?</a:t>
                      </a:r>
                      <a:endParaRPr lang="fr-FR" sz="1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182880" indent="-182880">
                        <a:buFont typeface="Arial" panose="020B0604020202020204" pitchFamily="34" charset="0"/>
                        <a:buChar char="•"/>
                      </a:pPr>
                      <a:r>
                        <a:rPr lang="en-US" sz="1400" b="0" dirty="0">
                          <a:solidFill>
                            <a:srgbClr val="FF0000"/>
                          </a:solidFill>
                          <a:latin typeface="Times New Roman" panose="02020603050405020304" pitchFamily="18" charset="0"/>
                          <a:cs typeface="Times New Roman" panose="02020603050405020304" pitchFamily="18" charset="0"/>
                        </a:rPr>
                        <a:t>~ 85% with </a:t>
                      </a:r>
                      <a:r>
                        <a:rPr lang="en-US" sz="1400" b="0" dirty="0" err="1">
                          <a:solidFill>
                            <a:srgbClr val="FF0000"/>
                          </a:solidFill>
                          <a:latin typeface="Times New Roman" panose="02020603050405020304" pitchFamily="18" charset="0"/>
                          <a:cs typeface="Times New Roman" panose="02020603050405020304" pitchFamily="18" charset="0"/>
                        </a:rPr>
                        <a:t>Ar</a:t>
                      </a:r>
                      <a:r>
                        <a:rPr lang="en-US" sz="1400" b="0" dirty="0">
                          <a:solidFill>
                            <a:srgbClr val="FF0000"/>
                          </a:solidFill>
                          <a:latin typeface="Times New Roman" panose="02020603050405020304" pitchFamily="18" charset="0"/>
                          <a:cs typeface="Times New Roman" panose="02020603050405020304" pitchFamily="18" charset="0"/>
                        </a:rPr>
                        <a:t>-mixture</a:t>
                      </a:r>
                    </a:p>
                    <a:p>
                      <a:pPr marL="182880" indent="-182880">
                        <a:buFont typeface="Arial" panose="020B0604020202020204" pitchFamily="34" charset="0"/>
                        <a:buChar char="•"/>
                      </a:pPr>
                      <a:r>
                        <a:rPr lang="en-US" sz="1400" b="0" dirty="0">
                          <a:solidFill>
                            <a:schemeClr val="tx1"/>
                          </a:solidFill>
                          <a:latin typeface="Times New Roman" panose="02020603050405020304" pitchFamily="18" charset="0"/>
                          <a:cs typeface="Times New Roman" panose="02020603050405020304" pitchFamily="18" charset="0"/>
                        </a:rPr>
                        <a:t>&gt; 95% with </a:t>
                      </a:r>
                      <a:r>
                        <a:rPr lang="en-US" sz="1400" b="0" dirty="0" err="1">
                          <a:solidFill>
                            <a:schemeClr val="tx1"/>
                          </a:solidFill>
                          <a:latin typeface="Times New Roman" panose="02020603050405020304" pitchFamily="18" charset="0"/>
                          <a:cs typeface="Times New Roman" panose="02020603050405020304" pitchFamily="18" charset="0"/>
                        </a:rPr>
                        <a:t>Xe</a:t>
                      </a:r>
                      <a:r>
                        <a:rPr lang="en-US" sz="1400" b="0" dirty="0">
                          <a:solidFill>
                            <a:schemeClr val="tx1"/>
                          </a:solidFill>
                          <a:latin typeface="Times New Roman" panose="02020603050405020304" pitchFamily="18" charset="0"/>
                          <a:cs typeface="Times New Roman" panose="02020603050405020304" pitchFamily="18" charset="0"/>
                        </a:rPr>
                        <a:t>-mixture</a:t>
                      </a:r>
                      <a:endParaRPr lang="fr-FR" sz="1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182880" indent="-182880">
                        <a:buFont typeface="Arial" panose="020B0604020202020204" pitchFamily="34" charset="0"/>
                        <a:buChar char="•"/>
                      </a:pPr>
                      <a:r>
                        <a:rPr lang="en-US" sz="1400" b="0" dirty="0">
                          <a:solidFill>
                            <a:schemeClr val="tx1"/>
                          </a:solidFill>
                          <a:latin typeface="Times New Roman" panose="02020603050405020304" pitchFamily="18" charset="0"/>
                          <a:cs typeface="Times New Roman" panose="02020603050405020304" pitchFamily="18" charset="0"/>
                        </a:rPr>
                        <a:t>98%  1-hit with </a:t>
                      </a:r>
                      <a:r>
                        <a:rPr lang="en-US" sz="1400" b="0" dirty="0" err="1">
                          <a:solidFill>
                            <a:schemeClr val="tx1"/>
                          </a:solidFill>
                          <a:latin typeface="Times New Roman" panose="02020603050405020304" pitchFamily="18" charset="0"/>
                          <a:cs typeface="Times New Roman" panose="02020603050405020304" pitchFamily="18" charset="0"/>
                        </a:rPr>
                        <a:t>Ar</a:t>
                      </a:r>
                      <a:r>
                        <a:rPr lang="en-US" sz="1400" b="0" dirty="0">
                          <a:solidFill>
                            <a:schemeClr val="tx1"/>
                          </a:solidFill>
                          <a:latin typeface="Times New Roman" panose="02020603050405020304" pitchFamily="18" charset="0"/>
                          <a:cs typeface="Times New Roman" panose="02020603050405020304" pitchFamily="18" charset="0"/>
                        </a:rPr>
                        <a:t> mixture</a:t>
                      </a:r>
                    </a:p>
                    <a:p>
                      <a:pPr marL="182880" indent="-182880">
                        <a:buFont typeface="Arial" panose="020B0604020202020204" pitchFamily="34" charset="0"/>
                        <a:buChar char="•"/>
                      </a:pPr>
                      <a:r>
                        <a:rPr lang="en-US" sz="1400" b="0" dirty="0">
                          <a:solidFill>
                            <a:schemeClr val="tx1"/>
                          </a:solidFill>
                          <a:latin typeface="Times New Roman" panose="02020603050405020304" pitchFamily="18" charset="0"/>
                          <a:cs typeface="Times New Roman" panose="02020603050405020304" pitchFamily="18" charset="0"/>
                        </a:rPr>
                        <a:t> </a:t>
                      </a:r>
                      <a:r>
                        <a:rPr lang="fr-FR" sz="1400" b="0" dirty="0">
                          <a:solidFill>
                            <a:schemeClr val="tx1"/>
                          </a:solidFill>
                          <a:latin typeface="Times New Roman" panose="02020603050405020304" pitchFamily="18" charset="0"/>
                          <a:cs typeface="Times New Roman" panose="02020603050405020304" pitchFamily="18" charset="0"/>
                        </a:rPr>
                        <a:t>72% 2-hit </a:t>
                      </a:r>
                      <a:r>
                        <a:rPr lang="fr-FR" sz="1400" b="0" dirty="0" err="1">
                          <a:solidFill>
                            <a:schemeClr val="tx1"/>
                          </a:solidFill>
                          <a:latin typeface="Times New Roman" panose="02020603050405020304" pitchFamily="18" charset="0"/>
                          <a:cs typeface="Times New Roman" panose="02020603050405020304" pitchFamily="18" charset="0"/>
                        </a:rPr>
                        <a:t>with</a:t>
                      </a:r>
                      <a:r>
                        <a:rPr lang="fr-FR" sz="1400" b="0" dirty="0">
                          <a:solidFill>
                            <a:schemeClr val="tx1"/>
                          </a:solidFill>
                          <a:latin typeface="Times New Roman" panose="02020603050405020304" pitchFamily="18" charset="0"/>
                          <a:cs typeface="Times New Roman" panose="02020603050405020304" pitchFamily="18" charset="0"/>
                        </a:rPr>
                        <a:t> Ar mixture</a:t>
                      </a:r>
                    </a:p>
                  </a:txBody>
                  <a:tcPr/>
                </a:tc>
                <a:extLst>
                  <a:ext uri="{0D108BD9-81ED-4DB2-BD59-A6C34878D82A}">
                    <a16:rowId xmlns:a16="http://schemas.microsoft.com/office/drawing/2014/main" val="4055483276"/>
                  </a:ext>
                </a:extLst>
              </a:tr>
              <a:tr h="962178">
                <a:tc>
                  <a:txBody>
                    <a:bodyPr/>
                    <a:lstStyle/>
                    <a:p>
                      <a:r>
                        <a:rPr lang="en-US" sz="1400" b="1" dirty="0">
                          <a:solidFill>
                            <a:schemeClr val="tx1"/>
                          </a:solidFill>
                          <a:latin typeface="Times New Roman" panose="02020603050405020304" pitchFamily="18" charset="0"/>
                          <a:cs typeface="Times New Roman" panose="02020603050405020304" pitchFamily="18" charset="0"/>
                        </a:rPr>
                        <a:t>Pros</a:t>
                      </a:r>
                      <a:endParaRPr lang="fr-FR"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400" b="0" dirty="0">
                          <a:solidFill>
                            <a:schemeClr val="tx1"/>
                          </a:solidFill>
                          <a:latin typeface="Times New Roman" panose="02020603050405020304" pitchFamily="18" charset="0"/>
                          <a:cs typeface="Times New Roman" panose="02020603050405020304" pitchFamily="18" charset="0"/>
                        </a:rPr>
                        <a:t>Simple structure</a:t>
                      </a:r>
                      <a:endParaRPr lang="fr-FR" sz="1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182880" indent="-182880">
                        <a:buFont typeface="Arial" panose="020B0604020202020204" pitchFamily="34" charset="0"/>
                        <a:buChar char="•"/>
                      </a:pPr>
                      <a:r>
                        <a:rPr lang="en-US" sz="1400" b="0" dirty="0">
                          <a:solidFill>
                            <a:schemeClr val="tx1"/>
                          </a:solidFill>
                          <a:latin typeface="Times New Roman" panose="02020603050405020304" pitchFamily="18" charset="0"/>
                          <a:cs typeface="Times New Roman" panose="02020603050405020304" pitchFamily="18" charset="0"/>
                        </a:rPr>
                        <a:t>Simple structure </a:t>
                      </a:r>
                    </a:p>
                    <a:p>
                      <a:pPr marL="182880" indent="-182880">
                        <a:buFont typeface="Arial" panose="020B0604020202020204" pitchFamily="34" charset="0"/>
                        <a:buChar char="•"/>
                      </a:pPr>
                      <a:r>
                        <a:rPr lang="en-US" sz="1400" b="0" dirty="0">
                          <a:solidFill>
                            <a:schemeClr val="tx1"/>
                          </a:solidFill>
                          <a:latin typeface="Times New Roman" panose="02020603050405020304" pitchFamily="18" charset="0"/>
                          <a:cs typeface="Times New Roman" panose="02020603050405020304" pitchFamily="18" charset="0"/>
                        </a:rPr>
                        <a:t>Good position resolution possible @ large angle</a:t>
                      </a:r>
                    </a:p>
                    <a:p>
                      <a:pPr marL="182880" indent="-182880">
                        <a:buFont typeface="Arial" panose="020B0604020202020204" pitchFamily="34" charset="0"/>
                        <a:buChar char="•"/>
                      </a:pPr>
                      <a:r>
                        <a:rPr lang="en-US" sz="1400" b="0" dirty="0">
                          <a:solidFill>
                            <a:schemeClr val="tx1"/>
                          </a:solidFill>
                          <a:latin typeface="Times New Roman" panose="02020603050405020304" pitchFamily="18" charset="0"/>
                          <a:cs typeface="Times New Roman" panose="02020603050405020304" pitchFamily="18" charset="0"/>
                        </a:rPr>
                        <a:t>Excellent time resolution</a:t>
                      </a:r>
                      <a:endParaRPr lang="fr-FR" sz="1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182880" indent="-182880">
                        <a:buFont typeface="Arial" panose="020B0604020202020204" pitchFamily="34" charset="0"/>
                        <a:buChar char="•"/>
                      </a:pPr>
                      <a:r>
                        <a:rPr lang="en-US" sz="1400" b="0" dirty="0">
                          <a:solidFill>
                            <a:schemeClr val="tx1"/>
                          </a:solidFill>
                          <a:latin typeface="Times New Roman" panose="02020603050405020304" pitchFamily="18" charset="0"/>
                          <a:cs typeface="Times New Roman" panose="02020603050405020304" pitchFamily="18" charset="0"/>
                        </a:rPr>
                        <a:t>Good position resolution @ large angle</a:t>
                      </a:r>
                    </a:p>
                    <a:p>
                      <a:pPr marL="182880" indent="-182880">
                        <a:buFont typeface="Arial" panose="020B0604020202020204" pitchFamily="34" charset="0"/>
                        <a:buChar char="•"/>
                      </a:pPr>
                      <a:r>
                        <a:rPr lang="en-US" sz="1400" b="0" dirty="0">
                          <a:solidFill>
                            <a:schemeClr val="tx1"/>
                          </a:solidFill>
                          <a:latin typeface="Times New Roman" panose="02020603050405020304" pitchFamily="18" charset="0"/>
                          <a:cs typeface="Times New Roman" panose="02020603050405020304" pitchFamily="18" charset="0"/>
                        </a:rPr>
                        <a:t>Excellent time resolution</a:t>
                      </a:r>
                    </a:p>
                    <a:p>
                      <a:pPr marL="182880" indent="-182880">
                        <a:buFont typeface="Arial" panose="020B0604020202020204" pitchFamily="34" charset="0"/>
                        <a:buChar char="•"/>
                      </a:pPr>
                      <a:r>
                        <a:rPr lang="en-US" sz="1400" b="0" dirty="0">
                          <a:solidFill>
                            <a:schemeClr val="tx1"/>
                          </a:solidFill>
                          <a:latin typeface="Times New Roman" panose="02020603050405020304" pitchFamily="18" charset="0"/>
                          <a:cs typeface="Times New Roman" panose="02020603050405020304" pitchFamily="18" charset="0"/>
                        </a:rPr>
                        <a:t>Robustness &amp; stability</a:t>
                      </a:r>
                    </a:p>
                  </a:txBody>
                  <a:tcPr/>
                </a:tc>
                <a:tc>
                  <a:txBody>
                    <a:bodyPr/>
                    <a:lstStyle/>
                    <a:p>
                      <a:pPr marL="182880" indent="-182880">
                        <a:buFont typeface="Arial" panose="020B0604020202020204" pitchFamily="34" charset="0"/>
                        <a:buChar char="•"/>
                      </a:pPr>
                      <a:r>
                        <a:rPr lang="en-US" sz="1400" b="0" dirty="0">
                          <a:solidFill>
                            <a:schemeClr val="tx1"/>
                          </a:solidFill>
                          <a:latin typeface="Times New Roman" panose="02020603050405020304" pitchFamily="18" charset="0"/>
                          <a:cs typeface="Times New Roman" panose="02020603050405020304" pitchFamily="18" charset="0"/>
                        </a:rPr>
                        <a:t>Same as for hybrid thin gap GEM-µRWELL +  </a:t>
                      </a:r>
                    </a:p>
                    <a:p>
                      <a:pPr marL="182880" indent="-182880">
                        <a:buFont typeface="Arial" panose="020B0604020202020204" pitchFamily="34" charset="0"/>
                        <a:buChar char="•"/>
                      </a:pPr>
                      <a:r>
                        <a:rPr lang="fr-FR" sz="1400" b="0" dirty="0">
                          <a:solidFill>
                            <a:schemeClr val="tx1"/>
                          </a:solidFill>
                          <a:latin typeface="Times New Roman" panose="02020603050405020304" pitchFamily="18" charset="0"/>
                          <a:cs typeface="Times New Roman" panose="02020603050405020304" pitchFamily="18" charset="0"/>
                        </a:rPr>
                        <a:t>Full </a:t>
                      </a:r>
                      <a:r>
                        <a:rPr lang="fr-FR" sz="1400" b="0" dirty="0" err="1">
                          <a:solidFill>
                            <a:schemeClr val="tx1"/>
                          </a:solidFill>
                          <a:latin typeface="Times New Roman" panose="02020603050405020304" pitchFamily="18" charset="0"/>
                          <a:cs typeface="Times New Roman" panose="02020603050405020304" pitchFamily="18" charset="0"/>
                        </a:rPr>
                        <a:t>efficiency</a:t>
                      </a:r>
                      <a:r>
                        <a:rPr lang="fr-FR" sz="1400" b="0" dirty="0">
                          <a:solidFill>
                            <a:schemeClr val="tx1"/>
                          </a:solidFill>
                          <a:latin typeface="Times New Roman" panose="02020603050405020304" pitchFamily="18" charset="0"/>
                          <a:cs typeface="Times New Roman" panose="02020603050405020304" pitchFamily="18" charset="0"/>
                        </a:rPr>
                        <a:t> (Ar mixture)</a:t>
                      </a:r>
                    </a:p>
                    <a:p>
                      <a:pPr marL="182880" indent="-182880">
                        <a:buFont typeface="Arial" panose="020B0604020202020204" pitchFamily="34" charset="0"/>
                        <a:buChar char="•"/>
                      </a:pPr>
                      <a:r>
                        <a:rPr lang="fr-FR" sz="1400" b="0" dirty="0">
                          <a:solidFill>
                            <a:schemeClr val="tx1"/>
                          </a:solidFill>
                          <a:latin typeface="Times New Roman" panose="02020603050405020304" pitchFamily="18" charset="0"/>
                          <a:cs typeface="Times New Roman" panose="02020603050405020304" pitchFamily="18" charset="0"/>
                        </a:rPr>
                        <a:t>2-hit </a:t>
                      </a:r>
                      <a:r>
                        <a:rPr lang="fr-FR" sz="1400" b="0" dirty="0" err="1">
                          <a:solidFill>
                            <a:schemeClr val="tx1"/>
                          </a:solidFill>
                          <a:latin typeface="Times New Roman" panose="02020603050405020304" pitchFamily="18" charset="0"/>
                          <a:cs typeface="Times New Roman" panose="02020603050405020304" pitchFamily="18" charset="0"/>
                        </a:rPr>
                        <a:t>capability</a:t>
                      </a:r>
                      <a:endParaRPr lang="fr-FR" sz="1400" b="0" dirty="0">
                        <a:solidFill>
                          <a:schemeClr val="tx1"/>
                        </a:solidFill>
                        <a:latin typeface="Times New Roman" panose="02020603050405020304" pitchFamily="18" charset="0"/>
                        <a:cs typeface="Times New Roman" panose="02020603050405020304" pitchFamily="18" charset="0"/>
                      </a:endParaRPr>
                    </a:p>
                    <a:p>
                      <a:pPr marL="182880" indent="-182880">
                        <a:buFont typeface="Arial" panose="020B0604020202020204" pitchFamily="34" charset="0"/>
                        <a:buChar char="•"/>
                      </a:pPr>
                      <a:r>
                        <a:rPr lang="fr-FR" sz="1400" b="0" dirty="0">
                          <a:solidFill>
                            <a:schemeClr val="tx1"/>
                          </a:solidFill>
                          <a:latin typeface="Times New Roman" panose="02020603050405020304" pitchFamily="18" charset="0"/>
                          <a:cs typeface="Times New Roman" panose="02020603050405020304" pitchFamily="18" charset="0"/>
                        </a:rPr>
                        <a:t>Compact detector</a:t>
                      </a:r>
                    </a:p>
                  </a:txBody>
                  <a:tcPr/>
                </a:tc>
                <a:extLst>
                  <a:ext uri="{0D108BD9-81ED-4DB2-BD59-A6C34878D82A}">
                    <a16:rowId xmlns:a16="http://schemas.microsoft.com/office/drawing/2014/main" val="1414823090"/>
                  </a:ext>
                </a:extLst>
              </a:tr>
              <a:tr h="962178">
                <a:tc>
                  <a:txBody>
                    <a:bodyPr/>
                    <a:lstStyle/>
                    <a:p>
                      <a:r>
                        <a:rPr lang="en-US" sz="1400" b="1" dirty="0">
                          <a:solidFill>
                            <a:srgbClr val="FF0000"/>
                          </a:solidFill>
                          <a:latin typeface="Times New Roman" panose="02020603050405020304" pitchFamily="18" charset="0"/>
                          <a:cs typeface="Times New Roman" panose="02020603050405020304" pitchFamily="18" charset="0"/>
                        </a:rPr>
                        <a:t>Con</a:t>
                      </a:r>
                      <a:endParaRPr lang="fr-FR" sz="1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marL="182880" indent="-182880">
                        <a:buFont typeface="Arial" panose="020B0604020202020204" pitchFamily="34" charset="0"/>
                        <a:buChar char="•"/>
                      </a:pPr>
                      <a:r>
                        <a:rPr lang="en-US" sz="1400" b="0" dirty="0">
                          <a:solidFill>
                            <a:srgbClr val="FF0000"/>
                          </a:solidFill>
                          <a:latin typeface="Times New Roman" panose="02020603050405020304" pitchFamily="18" charset="0"/>
                          <a:cs typeface="Times New Roman" panose="02020603050405020304" pitchFamily="18" charset="0"/>
                        </a:rPr>
                        <a:t>Poor position </a:t>
                      </a:r>
                      <a:r>
                        <a:rPr lang="en-US" sz="1400" b="0" dirty="0" err="1">
                          <a:solidFill>
                            <a:srgbClr val="FF0000"/>
                          </a:solidFill>
                          <a:latin typeface="Times New Roman" panose="02020603050405020304" pitchFamily="18" charset="0"/>
                          <a:cs typeface="Times New Roman" panose="02020603050405020304" pitchFamily="18" charset="0"/>
                        </a:rPr>
                        <a:t>resol</a:t>
                      </a:r>
                      <a:r>
                        <a:rPr lang="en-US" sz="1400" b="0" dirty="0">
                          <a:solidFill>
                            <a:srgbClr val="FF0000"/>
                          </a:solidFill>
                          <a:latin typeface="Times New Roman" panose="02020603050405020304" pitchFamily="18" charset="0"/>
                          <a:cs typeface="Times New Roman" panose="02020603050405020304" pitchFamily="18" charset="0"/>
                        </a:rPr>
                        <a:t>.</a:t>
                      </a:r>
                    </a:p>
                    <a:p>
                      <a:pPr marL="182880" indent="-182880">
                        <a:buFont typeface="Arial" panose="020B0604020202020204" pitchFamily="34" charset="0"/>
                        <a:buChar char="•"/>
                      </a:pPr>
                      <a:r>
                        <a:rPr lang="en-US" sz="1400" b="0" dirty="0">
                          <a:solidFill>
                            <a:srgbClr val="FF0000"/>
                          </a:solidFill>
                          <a:latin typeface="Times New Roman" panose="02020603050405020304" pitchFamily="18" charset="0"/>
                          <a:cs typeface="Times New Roman" panose="02020603050405020304" pitchFamily="18" charset="0"/>
                        </a:rPr>
                        <a:t>average time </a:t>
                      </a:r>
                      <a:r>
                        <a:rPr lang="en-US" sz="1400" b="0" dirty="0" err="1">
                          <a:solidFill>
                            <a:srgbClr val="FF0000"/>
                          </a:solidFill>
                          <a:latin typeface="Times New Roman" panose="02020603050405020304" pitchFamily="18" charset="0"/>
                          <a:cs typeface="Times New Roman" panose="02020603050405020304" pitchFamily="18" charset="0"/>
                        </a:rPr>
                        <a:t>resol</a:t>
                      </a:r>
                      <a:r>
                        <a:rPr lang="en-US" sz="1400" b="0" dirty="0">
                          <a:solidFill>
                            <a:srgbClr val="FF0000"/>
                          </a:solidFill>
                          <a:latin typeface="Times New Roman" panose="02020603050405020304" pitchFamily="18" charset="0"/>
                          <a:cs typeface="Times New Roman" panose="02020603050405020304" pitchFamily="18" charset="0"/>
                        </a:rPr>
                        <a:t>.</a:t>
                      </a:r>
                      <a:endParaRPr lang="fr-FR" sz="1400" b="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marL="182880" indent="-182880">
                        <a:buFont typeface="Arial" panose="020B0604020202020204" pitchFamily="34" charset="0"/>
                        <a:buChar char="•"/>
                      </a:pPr>
                      <a:r>
                        <a:rPr lang="fr-FR" sz="1400" b="0" dirty="0">
                          <a:solidFill>
                            <a:srgbClr val="FF0000"/>
                          </a:solidFill>
                          <a:latin typeface="Times New Roman" panose="02020603050405020304" pitchFamily="18" charset="0"/>
                          <a:cs typeface="Times New Roman" panose="02020603050405020304" pitchFamily="18" charset="0"/>
                        </a:rPr>
                        <a:t>limited </a:t>
                      </a:r>
                      <a:r>
                        <a:rPr lang="fr-FR" sz="1400" b="0" dirty="0" err="1">
                          <a:solidFill>
                            <a:srgbClr val="FF0000"/>
                          </a:solidFill>
                          <a:latin typeface="Times New Roman" panose="02020603050405020304" pitchFamily="18" charset="0"/>
                          <a:cs typeface="Times New Roman" panose="02020603050405020304" pitchFamily="18" charset="0"/>
                        </a:rPr>
                        <a:t>efficiency</a:t>
                      </a:r>
                      <a:endParaRPr lang="fr-FR" sz="1400" b="0" dirty="0">
                        <a:solidFill>
                          <a:srgbClr val="FF0000"/>
                        </a:solidFill>
                        <a:latin typeface="Times New Roman" panose="02020603050405020304" pitchFamily="18" charset="0"/>
                        <a:cs typeface="Times New Roman" panose="02020603050405020304" pitchFamily="18" charset="0"/>
                      </a:endParaRPr>
                    </a:p>
                    <a:p>
                      <a:pPr marL="182880" indent="-182880">
                        <a:buFont typeface="Arial" panose="020B0604020202020204" pitchFamily="34" charset="0"/>
                        <a:buChar char="•"/>
                      </a:pPr>
                      <a:r>
                        <a:rPr lang="fr-FR" sz="1400" b="0" dirty="0">
                          <a:solidFill>
                            <a:srgbClr val="FF0000"/>
                          </a:solidFill>
                          <a:latin typeface="Times New Roman" panose="02020603050405020304" pitchFamily="18" charset="0"/>
                          <a:cs typeface="Times New Roman" panose="02020603050405020304" pitchFamily="18" charset="0"/>
                        </a:rPr>
                        <a:t>High gain </a:t>
                      </a:r>
                      <a:r>
                        <a:rPr lang="fr-FR" sz="1400" b="0" dirty="0" err="1">
                          <a:solidFill>
                            <a:srgbClr val="FF0000"/>
                          </a:solidFill>
                          <a:latin typeface="Times New Roman" panose="02020603050405020304" pitchFamily="18" charset="0"/>
                          <a:cs typeface="Times New Roman" panose="02020603050405020304" pitchFamily="18" charset="0"/>
                        </a:rPr>
                        <a:t>with</a:t>
                      </a:r>
                      <a:r>
                        <a:rPr lang="fr-FR" sz="1400" b="0" dirty="0">
                          <a:solidFill>
                            <a:srgbClr val="FF0000"/>
                          </a:solidFill>
                          <a:latin typeface="Times New Roman" panose="02020603050405020304" pitchFamily="18" charset="0"/>
                          <a:cs typeface="Times New Roman" panose="02020603050405020304" pitchFamily="18" charset="0"/>
                        </a:rPr>
                        <a:t> single amplification </a:t>
                      </a:r>
                      <a:r>
                        <a:rPr lang="fr-FR" sz="1400" b="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1400" b="0" dirty="0">
                          <a:solidFill>
                            <a:srgbClr val="FF0000"/>
                          </a:solidFill>
                          <a:latin typeface="Times New Roman" panose="02020603050405020304" pitchFamily="18" charset="0"/>
                          <a:cs typeface="Times New Roman" panose="02020603050405020304" pitchFamily="18" charset="0"/>
                        </a:rPr>
                        <a:t>Possible </a:t>
                      </a:r>
                      <a:r>
                        <a:rPr lang="fr-FR" sz="1400" b="0" dirty="0" err="1">
                          <a:solidFill>
                            <a:srgbClr val="FF0000"/>
                          </a:solidFill>
                          <a:latin typeface="Times New Roman" panose="02020603050405020304" pitchFamily="18" charset="0"/>
                          <a:cs typeface="Times New Roman" panose="02020603050405020304" pitchFamily="18" charset="0"/>
                        </a:rPr>
                        <a:t>stability</a:t>
                      </a:r>
                      <a:r>
                        <a:rPr lang="fr-FR" sz="1400" b="0" dirty="0">
                          <a:solidFill>
                            <a:srgbClr val="FF0000"/>
                          </a:solidFill>
                          <a:latin typeface="Times New Roman" panose="02020603050405020304" pitchFamily="18" charset="0"/>
                          <a:cs typeface="Times New Roman" panose="02020603050405020304" pitchFamily="18" charset="0"/>
                        </a:rPr>
                        <a:t> issues</a:t>
                      </a:r>
                    </a:p>
                  </a:txBody>
                  <a:tcPr/>
                </a:tc>
                <a:tc>
                  <a:txBody>
                    <a:bodyPr/>
                    <a:lstStyle/>
                    <a:p>
                      <a:pPr marL="182880" indent="-182880">
                        <a:buFont typeface="Arial" panose="020B0604020202020204" pitchFamily="34" charset="0"/>
                        <a:buChar char="•"/>
                      </a:pPr>
                      <a:r>
                        <a:rPr lang="fr-FR" sz="1400" b="0" dirty="0">
                          <a:solidFill>
                            <a:srgbClr val="FF0000"/>
                          </a:solidFill>
                          <a:latin typeface="Times New Roman" panose="02020603050405020304" pitchFamily="18" charset="0"/>
                          <a:cs typeface="Times New Roman" panose="02020603050405020304" pitchFamily="18" charset="0"/>
                        </a:rPr>
                        <a:t>limited </a:t>
                      </a:r>
                      <a:r>
                        <a:rPr lang="fr-FR" sz="1400" b="0" dirty="0" err="1">
                          <a:solidFill>
                            <a:srgbClr val="FF0000"/>
                          </a:solidFill>
                          <a:latin typeface="Times New Roman" panose="02020603050405020304" pitchFamily="18" charset="0"/>
                          <a:cs typeface="Times New Roman" panose="02020603050405020304" pitchFamily="18" charset="0"/>
                        </a:rPr>
                        <a:t>efficiency</a:t>
                      </a:r>
                      <a:r>
                        <a:rPr lang="fr-FR" sz="1400" b="0" dirty="0">
                          <a:solidFill>
                            <a:srgbClr val="FF0000"/>
                          </a:solidFill>
                          <a:latin typeface="Times New Roman" panose="02020603050405020304" pitchFamily="18" charset="0"/>
                          <a:cs typeface="Times New Roman" panose="02020603050405020304" pitchFamily="18" charset="0"/>
                        </a:rPr>
                        <a:t> </a:t>
                      </a:r>
                      <a:r>
                        <a:rPr lang="fr-FR" sz="1400" b="0" dirty="0">
                          <a:solidFill>
                            <a:schemeClr val="tx1"/>
                          </a:solidFill>
                          <a:latin typeface="Times New Roman" panose="02020603050405020304" pitchFamily="18" charset="0"/>
                          <a:cs typeface="Times New Roman" panose="02020603050405020304" pitchFamily="18" charset="0"/>
                        </a:rPr>
                        <a:t>(</a:t>
                      </a:r>
                      <a:r>
                        <a:rPr lang="fr-FR" sz="1400" b="0" dirty="0" err="1">
                          <a:solidFill>
                            <a:schemeClr val="tx1"/>
                          </a:solidFill>
                          <a:latin typeface="Times New Roman" panose="02020603050405020304" pitchFamily="18" charset="0"/>
                          <a:cs typeface="Times New Roman" panose="02020603050405020304" pitchFamily="18" charset="0"/>
                        </a:rPr>
                        <a:t>with</a:t>
                      </a:r>
                      <a:r>
                        <a:rPr lang="fr-FR" sz="1400" b="0" dirty="0">
                          <a:solidFill>
                            <a:schemeClr val="tx1"/>
                          </a:solidFill>
                          <a:latin typeface="Times New Roman" panose="02020603050405020304" pitchFamily="18" charset="0"/>
                          <a:cs typeface="Times New Roman" panose="02020603050405020304" pitchFamily="18" charset="0"/>
                        </a:rPr>
                        <a:t> Ar-</a:t>
                      </a:r>
                      <a:r>
                        <a:rPr lang="fr-FR" sz="1400" b="0" dirty="0" err="1">
                          <a:solidFill>
                            <a:schemeClr val="tx1"/>
                          </a:solidFill>
                          <a:latin typeface="Times New Roman" panose="02020603050405020304" pitchFamily="18" charset="0"/>
                          <a:cs typeface="Times New Roman" panose="02020603050405020304" pitchFamily="18" charset="0"/>
                        </a:rPr>
                        <a:t>based</a:t>
                      </a:r>
                      <a:r>
                        <a:rPr lang="fr-FR" sz="1400" b="0" dirty="0">
                          <a:solidFill>
                            <a:schemeClr val="tx1"/>
                          </a:solidFill>
                          <a:latin typeface="Times New Roman" panose="02020603050405020304" pitchFamily="18" charset="0"/>
                          <a:cs typeface="Times New Roman" panose="02020603050405020304" pitchFamily="18" charset="0"/>
                        </a:rPr>
                        <a:t> mixture)</a:t>
                      </a:r>
                    </a:p>
                    <a:p>
                      <a:pPr marL="182880" indent="-182880">
                        <a:buFont typeface="Arial" panose="020B0604020202020204" pitchFamily="34" charset="0"/>
                        <a:buChar char="•"/>
                      </a:pPr>
                      <a:r>
                        <a:rPr lang="fr-FR" sz="1400" b="0" dirty="0" err="1">
                          <a:solidFill>
                            <a:srgbClr val="FF0000"/>
                          </a:solidFill>
                          <a:latin typeface="Times New Roman" panose="02020603050405020304" pitchFamily="18" charset="0"/>
                          <a:cs typeface="Times New Roman" panose="02020603050405020304" pitchFamily="18" charset="0"/>
                        </a:rPr>
                        <a:t>Complex</a:t>
                      </a:r>
                      <a:r>
                        <a:rPr lang="fr-FR" sz="1400" b="0" dirty="0">
                          <a:solidFill>
                            <a:srgbClr val="FF0000"/>
                          </a:solidFill>
                          <a:latin typeface="Times New Roman" panose="02020603050405020304" pitchFamily="18" charset="0"/>
                          <a:cs typeface="Times New Roman" panose="02020603050405020304" pitchFamily="18" charset="0"/>
                        </a:rPr>
                        <a:t> structure</a:t>
                      </a:r>
                    </a:p>
                    <a:p>
                      <a:pPr marL="182880" indent="-182880">
                        <a:buFont typeface="Arial" panose="020B0604020202020204" pitchFamily="34" charset="0"/>
                        <a:buChar char="•"/>
                      </a:pPr>
                      <a:r>
                        <a:rPr lang="fr-FR" sz="1400" b="0" dirty="0" err="1">
                          <a:solidFill>
                            <a:srgbClr val="FF0000"/>
                          </a:solidFill>
                          <a:latin typeface="Times New Roman" panose="02020603050405020304" pitchFamily="18" charset="0"/>
                          <a:cs typeface="Times New Roman" panose="02020603050405020304" pitchFamily="18" charset="0"/>
                        </a:rPr>
                        <a:t>Assembly</a:t>
                      </a:r>
                      <a:r>
                        <a:rPr lang="fr-FR" sz="1400" b="0" dirty="0">
                          <a:solidFill>
                            <a:srgbClr val="FF0000"/>
                          </a:solidFill>
                          <a:latin typeface="Times New Roman" panose="02020603050405020304" pitchFamily="18" charset="0"/>
                          <a:cs typeface="Times New Roman" panose="02020603050405020304" pitchFamily="18" charset="0"/>
                        </a:rPr>
                        <a:t> challenges</a:t>
                      </a:r>
                    </a:p>
                  </a:txBody>
                  <a:tcPr/>
                </a:tc>
                <a:tc>
                  <a:txBody>
                    <a:bodyPr/>
                    <a:lstStyle/>
                    <a:p>
                      <a:pPr marL="182880" indent="-182880">
                        <a:buFont typeface="Arial" panose="020B0604020202020204" pitchFamily="34" charset="0"/>
                        <a:buChar char="•"/>
                      </a:pPr>
                      <a:r>
                        <a:rPr lang="en-US" sz="1400" b="0" dirty="0">
                          <a:solidFill>
                            <a:srgbClr val="FF0000"/>
                          </a:solidFill>
                          <a:latin typeface="Times New Roman" panose="02020603050405020304" pitchFamily="18" charset="0"/>
                          <a:cs typeface="Times New Roman" panose="02020603050405020304" pitchFamily="18" charset="0"/>
                        </a:rPr>
                        <a:t>Even more complex structure</a:t>
                      </a:r>
                    </a:p>
                    <a:p>
                      <a:pPr marL="182880" indent="-182880">
                        <a:buFont typeface="Arial" panose="020B0604020202020204" pitchFamily="34" charset="0"/>
                        <a:buChar char="•"/>
                      </a:pPr>
                      <a:r>
                        <a:rPr lang="en-US" sz="1400" b="0" dirty="0">
                          <a:solidFill>
                            <a:srgbClr val="FF0000"/>
                          </a:solidFill>
                          <a:latin typeface="Times New Roman" panose="02020603050405020304" pitchFamily="18" charset="0"/>
                          <a:cs typeface="Times New Roman" panose="02020603050405020304" pitchFamily="18" charset="0"/>
                        </a:rPr>
                        <a:t>Assembly challenges</a:t>
                      </a:r>
                      <a:endParaRPr lang="fr-FR" sz="1400" b="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3210659"/>
                  </a:ext>
                </a:extLst>
              </a:tr>
            </a:tbl>
          </a:graphicData>
        </a:graphic>
      </p:graphicFrame>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Pros and cons of thin gap µRWELL technology options</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grpSp>
        <p:nvGrpSpPr>
          <p:cNvPr id="29" name="Group 28">
            <a:extLst>
              <a:ext uri="{FF2B5EF4-FFF2-40B4-BE49-F238E27FC236}">
                <a16:creationId xmlns:a16="http://schemas.microsoft.com/office/drawing/2014/main" id="{988599AC-DA62-4974-91BA-078211137CC3}"/>
              </a:ext>
            </a:extLst>
          </p:cNvPr>
          <p:cNvGrpSpPr/>
          <p:nvPr/>
        </p:nvGrpSpPr>
        <p:grpSpPr>
          <a:xfrm>
            <a:off x="2634757" y="1516598"/>
            <a:ext cx="2286000" cy="1216320"/>
            <a:chOff x="2581917" y="1148233"/>
            <a:chExt cx="2286000" cy="1216320"/>
          </a:xfrm>
        </p:grpSpPr>
        <p:pic>
          <p:nvPicPr>
            <p:cNvPr id="30" name="Picture 29">
              <a:extLst>
                <a:ext uri="{FF2B5EF4-FFF2-40B4-BE49-F238E27FC236}">
                  <a16:creationId xmlns:a16="http://schemas.microsoft.com/office/drawing/2014/main" id="{BF6CDFDF-DAA3-4AD0-862D-425421221857}"/>
                </a:ext>
              </a:extLst>
            </p:cNvPr>
            <p:cNvPicPr>
              <a:picLocks noChangeAspect="1"/>
            </p:cNvPicPr>
            <p:nvPr/>
          </p:nvPicPr>
          <p:blipFill>
            <a:blip r:embed="rId3"/>
            <a:stretch>
              <a:fillRect/>
            </a:stretch>
          </p:blipFill>
          <p:spPr>
            <a:xfrm>
              <a:off x="2581917" y="1148233"/>
              <a:ext cx="2286000" cy="1216320"/>
            </a:xfrm>
            <a:prstGeom prst="rect">
              <a:avLst/>
            </a:prstGeom>
          </p:spPr>
        </p:pic>
        <p:cxnSp>
          <p:nvCxnSpPr>
            <p:cNvPr id="31" name="Straight Arrow Connector 30">
              <a:extLst>
                <a:ext uri="{FF2B5EF4-FFF2-40B4-BE49-F238E27FC236}">
                  <a16:creationId xmlns:a16="http://schemas.microsoft.com/office/drawing/2014/main" id="{6BE3F1AB-2B92-4F6F-B82E-A917BB891E63}"/>
                </a:ext>
              </a:extLst>
            </p:cNvPr>
            <p:cNvCxnSpPr>
              <a:cxnSpLocks/>
            </p:cNvCxnSpPr>
            <p:nvPr/>
          </p:nvCxnSpPr>
          <p:spPr>
            <a:xfrm>
              <a:off x="3158771" y="1169072"/>
              <a:ext cx="0" cy="9144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FD20035-3131-4AF8-8771-36B41840C1F1}"/>
                </a:ext>
              </a:extLst>
            </p:cNvPr>
            <p:cNvSpPr txBox="1"/>
            <p:nvPr/>
          </p:nvSpPr>
          <p:spPr>
            <a:xfrm>
              <a:off x="3166745" y="1503162"/>
              <a:ext cx="1080745"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Drift gap ~ 3mm </a:t>
              </a:r>
              <a:endParaRPr lang="fr-FR" sz="1000" dirty="0">
                <a:latin typeface="Times New Roman" panose="020206030504050203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4B6E60BA-C9DC-4977-85F1-37FD941E48C4}"/>
              </a:ext>
            </a:extLst>
          </p:cNvPr>
          <p:cNvGrpSpPr/>
          <p:nvPr/>
        </p:nvGrpSpPr>
        <p:grpSpPr>
          <a:xfrm>
            <a:off x="5042822" y="2188258"/>
            <a:ext cx="2286000" cy="544660"/>
            <a:chOff x="4959705" y="1811369"/>
            <a:chExt cx="2286000" cy="544660"/>
          </a:xfrm>
        </p:grpSpPr>
        <p:pic>
          <p:nvPicPr>
            <p:cNvPr id="34" name="Picture 33">
              <a:extLst>
                <a:ext uri="{FF2B5EF4-FFF2-40B4-BE49-F238E27FC236}">
                  <a16:creationId xmlns:a16="http://schemas.microsoft.com/office/drawing/2014/main" id="{5E426741-2630-4EEA-80A0-AF121C36EC3D}"/>
                </a:ext>
              </a:extLst>
            </p:cNvPr>
            <p:cNvPicPr>
              <a:picLocks noChangeAspect="1"/>
            </p:cNvPicPr>
            <p:nvPr/>
          </p:nvPicPr>
          <p:blipFill>
            <a:blip r:embed="rId4"/>
            <a:stretch>
              <a:fillRect/>
            </a:stretch>
          </p:blipFill>
          <p:spPr>
            <a:xfrm>
              <a:off x="4959705" y="1811369"/>
              <a:ext cx="2286000" cy="544660"/>
            </a:xfrm>
            <a:prstGeom prst="rect">
              <a:avLst/>
            </a:prstGeom>
          </p:spPr>
        </p:pic>
        <p:cxnSp>
          <p:nvCxnSpPr>
            <p:cNvPr id="35" name="Straight Arrow Connector 34">
              <a:extLst>
                <a:ext uri="{FF2B5EF4-FFF2-40B4-BE49-F238E27FC236}">
                  <a16:creationId xmlns:a16="http://schemas.microsoft.com/office/drawing/2014/main" id="{8F42CEC9-1F46-49BA-8466-4B60D032D6E3}"/>
                </a:ext>
              </a:extLst>
            </p:cNvPr>
            <p:cNvCxnSpPr>
              <a:cxnSpLocks/>
            </p:cNvCxnSpPr>
            <p:nvPr/>
          </p:nvCxnSpPr>
          <p:spPr>
            <a:xfrm>
              <a:off x="5876729" y="1837251"/>
              <a:ext cx="0" cy="27432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CA70A1C-F70F-4E4C-A361-E33F675718D5}"/>
                </a:ext>
              </a:extLst>
            </p:cNvPr>
            <p:cNvSpPr txBox="1"/>
            <p:nvPr/>
          </p:nvSpPr>
          <p:spPr>
            <a:xfrm>
              <a:off x="5874543" y="1851301"/>
              <a:ext cx="1080745"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Drift gap ~1mm </a:t>
              </a:r>
              <a:endParaRPr lang="fr-FR" sz="1000" dirty="0">
                <a:latin typeface="Times New Roman" panose="02020603050405020304" pitchFamily="18" charset="0"/>
                <a:cs typeface="Times New Roman" panose="02020603050405020304" pitchFamily="18" charset="0"/>
              </a:endParaRPr>
            </a:p>
          </p:txBody>
        </p:sp>
      </p:grpSp>
      <p:pic>
        <p:nvPicPr>
          <p:cNvPr id="37" name="Picture 36">
            <a:extLst>
              <a:ext uri="{FF2B5EF4-FFF2-40B4-BE49-F238E27FC236}">
                <a16:creationId xmlns:a16="http://schemas.microsoft.com/office/drawing/2014/main" id="{70EBF3F1-7DEA-42CD-814F-F36F7622C915}"/>
              </a:ext>
            </a:extLst>
          </p:cNvPr>
          <p:cNvPicPr>
            <a:picLocks noChangeAspect="1"/>
          </p:cNvPicPr>
          <p:nvPr/>
        </p:nvPicPr>
        <p:blipFill>
          <a:blip r:embed="rId5"/>
          <a:stretch>
            <a:fillRect/>
          </a:stretch>
        </p:blipFill>
        <p:spPr>
          <a:xfrm>
            <a:off x="9872585" y="1516598"/>
            <a:ext cx="2285999" cy="1216320"/>
          </a:xfrm>
          <a:prstGeom prst="rect">
            <a:avLst/>
          </a:prstGeom>
        </p:spPr>
      </p:pic>
      <p:grpSp>
        <p:nvGrpSpPr>
          <p:cNvPr id="38" name="Group 37">
            <a:extLst>
              <a:ext uri="{FF2B5EF4-FFF2-40B4-BE49-F238E27FC236}">
                <a16:creationId xmlns:a16="http://schemas.microsoft.com/office/drawing/2014/main" id="{AC596A77-4C2E-4195-9A34-CFB6C59DD73E}"/>
              </a:ext>
            </a:extLst>
          </p:cNvPr>
          <p:cNvGrpSpPr/>
          <p:nvPr/>
        </p:nvGrpSpPr>
        <p:grpSpPr>
          <a:xfrm>
            <a:off x="7465992" y="2088438"/>
            <a:ext cx="2286000" cy="644480"/>
            <a:chOff x="7346489" y="1711549"/>
            <a:chExt cx="2286000" cy="644480"/>
          </a:xfrm>
        </p:grpSpPr>
        <p:pic>
          <p:nvPicPr>
            <p:cNvPr id="39" name="Picture 38">
              <a:extLst>
                <a:ext uri="{FF2B5EF4-FFF2-40B4-BE49-F238E27FC236}">
                  <a16:creationId xmlns:a16="http://schemas.microsoft.com/office/drawing/2014/main" id="{BC31CFFB-3BE3-4E16-A3FF-F0315BF7E210}"/>
                </a:ext>
              </a:extLst>
            </p:cNvPr>
            <p:cNvPicPr>
              <a:picLocks noChangeAspect="1"/>
            </p:cNvPicPr>
            <p:nvPr/>
          </p:nvPicPr>
          <p:blipFill>
            <a:blip r:embed="rId6"/>
            <a:stretch>
              <a:fillRect/>
            </a:stretch>
          </p:blipFill>
          <p:spPr>
            <a:xfrm>
              <a:off x="7346489" y="1738766"/>
              <a:ext cx="2286000" cy="617263"/>
            </a:xfrm>
            <a:prstGeom prst="rect">
              <a:avLst/>
            </a:prstGeom>
          </p:spPr>
        </p:pic>
        <p:cxnSp>
          <p:nvCxnSpPr>
            <p:cNvPr id="40" name="Straight Arrow Connector 39">
              <a:extLst>
                <a:ext uri="{FF2B5EF4-FFF2-40B4-BE49-F238E27FC236}">
                  <a16:creationId xmlns:a16="http://schemas.microsoft.com/office/drawing/2014/main" id="{85170876-376D-4176-AC04-9C163F8E42AE}"/>
                </a:ext>
              </a:extLst>
            </p:cNvPr>
            <p:cNvCxnSpPr>
              <a:cxnSpLocks/>
            </p:cNvCxnSpPr>
            <p:nvPr/>
          </p:nvCxnSpPr>
          <p:spPr>
            <a:xfrm>
              <a:off x="8427881" y="1978816"/>
              <a:ext cx="0" cy="13716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5D71598-5EA2-471B-BCCE-719F0B23E7CC}"/>
                </a:ext>
              </a:extLst>
            </p:cNvPr>
            <p:cNvSpPr txBox="1"/>
            <p:nvPr/>
          </p:nvSpPr>
          <p:spPr>
            <a:xfrm>
              <a:off x="8376801" y="1924285"/>
              <a:ext cx="577402"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1mm </a:t>
              </a:r>
              <a:endParaRPr lang="fr-FR" sz="1000" dirty="0">
                <a:latin typeface="Times New Roman" panose="02020603050405020304" pitchFamily="18" charset="0"/>
                <a:cs typeface="Times New Roman" panose="02020603050405020304" pitchFamily="18" charset="0"/>
              </a:endParaRPr>
            </a:p>
          </p:txBody>
        </p:sp>
        <p:cxnSp>
          <p:nvCxnSpPr>
            <p:cNvPr id="42" name="Straight Arrow Connector 41">
              <a:extLst>
                <a:ext uri="{FF2B5EF4-FFF2-40B4-BE49-F238E27FC236}">
                  <a16:creationId xmlns:a16="http://schemas.microsoft.com/office/drawing/2014/main" id="{203035F2-D0D0-44C3-86E6-5D0AD251FE42}"/>
                </a:ext>
              </a:extLst>
            </p:cNvPr>
            <p:cNvCxnSpPr>
              <a:cxnSpLocks/>
            </p:cNvCxnSpPr>
            <p:nvPr/>
          </p:nvCxnSpPr>
          <p:spPr>
            <a:xfrm>
              <a:off x="7830965" y="1766080"/>
              <a:ext cx="0" cy="13716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95AFF6D-C963-40B8-A19F-55B474EF1968}"/>
                </a:ext>
              </a:extLst>
            </p:cNvPr>
            <p:cNvSpPr txBox="1"/>
            <p:nvPr/>
          </p:nvSpPr>
          <p:spPr>
            <a:xfrm>
              <a:off x="7779884" y="1711549"/>
              <a:ext cx="1103529"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 drift gap ~1mm </a:t>
              </a:r>
              <a:endParaRPr lang="fr-FR" sz="1000"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834D2415-23F6-4427-A409-E20EA27CDF03}"/>
                </a:ext>
              </a:extLst>
            </p:cNvPr>
            <p:cNvSpPr txBox="1"/>
            <p:nvPr/>
          </p:nvSpPr>
          <p:spPr>
            <a:xfrm>
              <a:off x="9029547" y="1712606"/>
              <a:ext cx="577402" cy="246221"/>
            </a:xfrm>
            <a:prstGeom prst="rect">
              <a:avLst/>
            </a:prstGeom>
            <a:noFill/>
          </p:spPr>
          <p:txBody>
            <a:bodyPr wrap="square" rtlCol="0">
              <a:spAutoFit/>
            </a:bodyPr>
            <a:lstStyle/>
            <a:p>
              <a:r>
                <a:rPr lang="en-US" sz="1000" dirty="0">
                  <a:solidFill>
                    <a:srgbClr val="C00000"/>
                  </a:solidFill>
                  <a:latin typeface="Times New Roman" panose="02020603050405020304" pitchFamily="18" charset="0"/>
                  <a:cs typeface="Times New Roman" panose="02020603050405020304" pitchFamily="18" charset="0"/>
                </a:rPr>
                <a:t>GEM</a:t>
              </a:r>
              <a:endParaRPr lang="fr-FR" sz="1000" dirty="0">
                <a:solidFill>
                  <a:srgbClr val="C00000"/>
                </a:solidFill>
                <a:latin typeface="Times New Roman" panose="02020603050405020304" pitchFamily="18" charset="0"/>
                <a:cs typeface="Times New Roman" panose="02020603050405020304" pitchFamily="18" charset="0"/>
              </a:endParaRPr>
            </a:p>
          </p:txBody>
        </p:sp>
      </p:grpSp>
      <p:sp>
        <p:nvSpPr>
          <p:cNvPr id="4" name="Arrow: Right 3">
            <a:extLst>
              <a:ext uri="{FF2B5EF4-FFF2-40B4-BE49-F238E27FC236}">
                <a16:creationId xmlns:a16="http://schemas.microsoft.com/office/drawing/2014/main" id="{2EB31DDB-452D-4F4F-9C8A-75464104B8D8}"/>
              </a:ext>
            </a:extLst>
          </p:cNvPr>
          <p:cNvSpPr>
            <a:spLocks noChangeAspect="1"/>
          </p:cNvSpPr>
          <p:nvPr/>
        </p:nvSpPr>
        <p:spPr>
          <a:xfrm>
            <a:off x="9658590" y="1283062"/>
            <a:ext cx="274320" cy="1334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98754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800" dirty="0">
                <a:solidFill>
                  <a:srgbClr val="0070C0"/>
                </a:solidFill>
                <a:latin typeface="Times New Roman" panose="02020603050405020304" pitchFamily="18" charset="0"/>
                <a:ea typeface="Arial"/>
                <a:cs typeface="Times New Roman" panose="02020603050405020304" pitchFamily="18" charset="0"/>
                <a:sym typeface="Arial"/>
              </a:rPr>
              <a:t>eRD108 choice: </a:t>
            </a:r>
            <a:r>
              <a:rPr lang="en-US" sz="2800" dirty="0">
                <a:latin typeface="Times New Roman" panose="02020603050405020304" pitchFamily="18" charset="0"/>
                <a:ea typeface="Arial"/>
                <a:cs typeface="Times New Roman" panose="02020603050405020304" pitchFamily="18" charset="0"/>
                <a:sym typeface="Arial"/>
              </a:rPr>
              <a:t>Thin Gap hybrid GEM-µRWELL</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grpSp>
        <p:nvGrpSpPr>
          <p:cNvPr id="7" name="Group 6">
            <a:extLst>
              <a:ext uri="{FF2B5EF4-FFF2-40B4-BE49-F238E27FC236}">
                <a16:creationId xmlns:a16="http://schemas.microsoft.com/office/drawing/2014/main" id="{72FC23E7-228E-41F4-AEE5-504153C211DA}"/>
              </a:ext>
            </a:extLst>
          </p:cNvPr>
          <p:cNvGrpSpPr>
            <a:grpSpLocks noChangeAspect="1"/>
          </p:cNvGrpSpPr>
          <p:nvPr/>
        </p:nvGrpSpPr>
        <p:grpSpPr>
          <a:xfrm>
            <a:off x="6764005" y="3578402"/>
            <a:ext cx="4572001" cy="2945744"/>
            <a:chOff x="6445259" y="2977913"/>
            <a:chExt cx="6590656" cy="3742926"/>
          </a:xfrm>
        </p:grpSpPr>
        <p:pic>
          <p:nvPicPr>
            <p:cNvPr id="8" name="Picture 7">
              <a:extLst>
                <a:ext uri="{FF2B5EF4-FFF2-40B4-BE49-F238E27FC236}">
                  <a16:creationId xmlns:a16="http://schemas.microsoft.com/office/drawing/2014/main" id="{F91DFEC5-ECD2-423D-8F48-7FB999528954}"/>
                </a:ext>
              </a:extLst>
            </p:cNvPr>
            <p:cNvPicPr>
              <a:picLocks/>
            </p:cNvPicPr>
            <p:nvPr/>
          </p:nvPicPr>
          <p:blipFill>
            <a:blip r:embed="rId3"/>
            <a:stretch>
              <a:fillRect/>
            </a:stretch>
          </p:blipFill>
          <p:spPr>
            <a:xfrm>
              <a:off x="6452235" y="3429001"/>
              <a:ext cx="6583680" cy="3291838"/>
            </a:xfrm>
            <a:prstGeom prst="rect">
              <a:avLst/>
            </a:prstGeom>
          </p:spPr>
        </p:pic>
        <p:cxnSp>
          <p:nvCxnSpPr>
            <p:cNvPr id="9" name="Straight Arrow Connector 8">
              <a:extLst>
                <a:ext uri="{FF2B5EF4-FFF2-40B4-BE49-F238E27FC236}">
                  <a16:creationId xmlns:a16="http://schemas.microsoft.com/office/drawing/2014/main" id="{EC144394-248E-4C11-AD1B-1E4B44D1157C}"/>
                </a:ext>
              </a:extLst>
            </p:cNvPr>
            <p:cNvCxnSpPr/>
            <p:nvPr/>
          </p:nvCxnSpPr>
          <p:spPr bwMode="auto">
            <a:xfrm>
              <a:off x="10261581" y="6015907"/>
              <a:ext cx="0" cy="22860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0" name="TextBox 9">
              <a:extLst>
                <a:ext uri="{FF2B5EF4-FFF2-40B4-BE49-F238E27FC236}">
                  <a16:creationId xmlns:a16="http://schemas.microsoft.com/office/drawing/2014/main" id="{741E2580-7089-45E3-8C65-94B3D6B52321}"/>
                </a:ext>
              </a:extLst>
            </p:cNvPr>
            <p:cNvSpPr txBox="1"/>
            <p:nvPr/>
          </p:nvSpPr>
          <p:spPr>
            <a:xfrm>
              <a:off x="10118884" y="5940951"/>
              <a:ext cx="1309611" cy="391068"/>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1 mm</a:t>
              </a:r>
            </a:p>
          </p:txBody>
        </p:sp>
        <p:cxnSp>
          <p:nvCxnSpPr>
            <p:cNvPr id="11" name="Straight Arrow Connector 10">
              <a:extLst>
                <a:ext uri="{FF2B5EF4-FFF2-40B4-BE49-F238E27FC236}">
                  <a16:creationId xmlns:a16="http://schemas.microsoft.com/office/drawing/2014/main" id="{115B633D-E2C5-46D1-AD03-DF3B95F7E4E0}"/>
                </a:ext>
              </a:extLst>
            </p:cNvPr>
            <p:cNvCxnSpPr/>
            <p:nvPr/>
          </p:nvCxnSpPr>
          <p:spPr bwMode="auto">
            <a:xfrm>
              <a:off x="9782175" y="4655506"/>
              <a:ext cx="0" cy="91440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2" name="TextBox 11">
              <a:extLst>
                <a:ext uri="{FF2B5EF4-FFF2-40B4-BE49-F238E27FC236}">
                  <a16:creationId xmlns:a16="http://schemas.microsoft.com/office/drawing/2014/main" id="{B9E5A03E-528C-4736-9682-BA9CF0D95212}"/>
                </a:ext>
              </a:extLst>
            </p:cNvPr>
            <p:cNvSpPr txBox="1"/>
            <p:nvPr/>
          </p:nvSpPr>
          <p:spPr>
            <a:xfrm>
              <a:off x="9981273" y="4773004"/>
              <a:ext cx="1985951" cy="66481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5 ~ 10 mm honeycomb</a:t>
              </a:r>
            </a:p>
          </p:txBody>
        </p:sp>
        <p:sp>
          <p:nvSpPr>
            <p:cNvPr id="13" name="Rectangle 12">
              <a:extLst>
                <a:ext uri="{FF2B5EF4-FFF2-40B4-BE49-F238E27FC236}">
                  <a16:creationId xmlns:a16="http://schemas.microsoft.com/office/drawing/2014/main" id="{EE02BB09-686A-440F-886C-2F50A18089EC}"/>
                </a:ext>
              </a:extLst>
            </p:cNvPr>
            <p:cNvSpPr/>
            <p:nvPr/>
          </p:nvSpPr>
          <p:spPr>
            <a:xfrm>
              <a:off x="6445259" y="2977913"/>
              <a:ext cx="6583678" cy="477184"/>
            </a:xfrm>
            <a:prstGeom prst="rect">
              <a:avLst/>
            </a:prstGeom>
          </p:spPr>
          <p:txBody>
            <a:bodyPr wrap="square">
              <a:spAutoFit/>
            </a:bodyPr>
            <a:lstStyle/>
            <a:p>
              <a:pPr marL="0" lvl="1" algn="ctr">
                <a:lnSpc>
                  <a:spcPct val="150000"/>
                </a:lnSpc>
                <a:spcBef>
                  <a:spcPts val="1200"/>
                </a:spcBef>
              </a:pPr>
              <a:r>
                <a:rPr lang="en-US" sz="1400" b="1">
                  <a:latin typeface="Arial" panose="020B0604020202020204" pitchFamily="34" charset="0"/>
                  <a:cs typeface="Arial" panose="020B0604020202020204" pitchFamily="34" charset="0"/>
                </a:rPr>
                <a:t>Twin </a:t>
              </a:r>
              <a:r>
                <a:rPr lang="en-US" sz="1400" b="1" dirty="0">
                  <a:latin typeface="Arial" panose="020B0604020202020204" pitchFamily="34" charset="0"/>
                  <a:cs typeface="Arial" panose="020B0604020202020204" pitchFamily="34" charset="0"/>
                </a:rPr>
                <a:t>H</a:t>
              </a:r>
              <a:r>
                <a:rPr lang="en-US" sz="1400" b="1">
                  <a:latin typeface="Arial" panose="020B0604020202020204" pitchFamily="34" charset="0"/>
                  <a:cs typeface="Arial" panose="020B0604020202020204" pitchFamily="34" charset="0"/>
                </a:rPr>
                <a:t>ybrid </a:t>
              </a:r>
              <a:r>
                <a:rPr lang="en-US" sz="1400" b="1" dirty="0">
                  <a:latin typeface="Arial" panose="020B0604020202020204" pitchFamily="34" charset="0"/>
                  <a:cs typeface="Arial" panose="020B0604020202020204" pitchFamily="34" charset="0"/>
                </a:rPr>
                <a:t>Thin-Gap GEM-µRWELL </a:t>
              </a:r>
              <a:r>
                <a:rPr lang="en-US" sz="1400" b="1" dirty="0">
                  <a:solidFill>
                    <a:srgbClr val="C00000"/>
                  </a:solidFill>
                  <a:latin typeface="Arial" panose="020B0604020202020204" pitchFamily="34" charset="0"/>
                  <a:cs typeface="Arial" panose="020B0604020202020204" pitchFamily="34" charset="0"/>
                </a:rPr>
                <a:t> </a:t>
              </a:r>
            </a:p>
          </p:txBody>
        </p:sp>
        <p:cxnSp>
          <p:nvCxnSpPr>
            <p:cNvPr id="14" name="Straight Arrow Connector 13">
              <a:extLst>
                <a:ext uri="{FF2B5EF4-FFF2-40B4-BE49-F238E27FC236}">
                  <a16:creationId xmlns:a16="http://schemas.microsoft.com/office/drawing/2014/main" id="{43A6C2C9-50C2-4DC3-B7F4-53D85300263C}"/>
                </a:ext>
              </a:extLst>
            </p:cNvPr>
            <p:cNvCxnSpPr/>
            <p:nvPr/>
          </p:nvCxnSpPr>
          <p:spPr bwMode="auto">
            <a:xfrm>
              <a:off x="7597124" y="5558476"/>
              <a:ext cx="0" cy="27432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5" name="TextBox 14">
              <a:extLst>
                <a:ext uri="{FF2B5EF4-FFF2-40B4-BE49-F238E27FC236}">
                  <a16:creationId xmlns:a16="http://schemas.microsoft.com/office/drawing/2014/main" id="{841F045B-5168-4BBB-A6AF-6F69D58EEE51}"/>
                </a:ext>
              </a:extLst>
            </p:cNvPr>
            <p:cNvSpPr txBox="1"/>
            <p:nvPr/>
          </p:nvSpPr>
          <p:spPr>
            <a:xfrm>
              <a:off x="7706352" y="5539358"/>
              <a:ext cx="1309619" cy="391068"/>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1 mm</a:t>
              </a:r>
            </a:p>
          </p:txBody>
        </p:sp>
      </p:grpSp>
      <p:sp>
        <p:nvSpPr>
          <p:cNvPr id="17" name="TextBox 16">
            <a:extLst>
              <a:ext uri="{FF2B5EF4-FFF2-40B4-BE49-F238E27FC236}">
                <a16:creationId xmlns:a16="http://schemas.microsoft.com/office/drawing/2014/main" id="{ED79C947-8777-4C4F-974E-D1A75886D1B9}"/>
              </a:ext>
            </a:extLst>
          </p:cNvPr>
          <p:cNvSpPr txBox="1"/>
          <p:nvPr/>
        </p:nvSpPr>
        <p:spPr>
          <a:xfrm>
            <a:off x="0" y="762780"/>
            <a:ext cx="5726062" cy="3936527"/>
          </a:xfrm>
          <a:prstGeom prst="rect">
            <a:avLst/>
          </a:prstGeom>
          <a:noFill/>
        </p:spPr>
        <p:txBody>
          <a:bodyPr wrap="square" rtlCol="0">
            <a:spAutoFit/>
          </a:bodyPr>
          <a:lstStyle/>
          <a:p>
            <a:pPr>
              <a:lnSpc>
                <a:spcPts val="2200"/>
              </a:lnSpc>
              <a:spcBef>
                <a:spcPts val="600"/>
              </a:spcBef>
            </a:pPr>
            <a:r>
              <a:rPr lang="en-US" sz="1400" b="1" dirty="0">
                <a:latin typeface="Times New Roman" panose="02020603050405020304" pitchFamily="18" charset="0"/>
                <a:cs typeface="Times New Roman" panose="02020603050405020304" pitchFamily="18" charset="0"/>
              </a:rPr>
              <a:t>Hybrid thin-gap GEM-µRWELL </a:t>
            </a:r>
            <a:r>
              <a:rPr lang="en-US" sz="1400" dirty="0">
                <a:solidFill>
                  <a:schemeClr val="accent1"/>
                </a:solidFill>
                <a:latin typeface="Times New Roman" panose="02020603050405020304" pitchFamily="18" charset="0"/>
                <a:cs typeface="Times New Roman" panose="02020603050405020304" pitchFamily="18" charset="0"/>
              </a:rPr>
              <a:t>(with </a:t>
            </a:r>
            <a:r>
              <a:rPr lang="en-US" sz="1400" dirty="0" err="1">
                <a:solidFill>
                  <a:schemeClr val="accent1"/>
                </a:solidFill>
                <a:latin typeface="Times New Roman" panose="02020603050405020304" pitchFamily="18" charset="0"/>
                <a:cs typeface="Times New Roman" panose="02020603050405020304" pitchFamily="18" charset="0"/>
              </a:rPr>
              <a:t>Xe</a:t>
            </a:r>
            <a:r>
              <a:rPr lang="en-US" sz="1400" dirty="0">
                <a:solidFill>
                  <a:schemeClr val="accent1"/>
                </a:solidFill>
                <a:latin typeface="Times New Roman" panose="02020603050405020304" pitchFamily="18" charset="0"/>
                <a:cs typeface="Times New Roman" panose="02020603050405020304" pitchFamily="18" charset="0"/>
              </a:rPr>
              <a:t>-based mixture)</a:t>
            </a:r>
          </a:p>
          <a:p>
            <a:pPr marL="285750" indent="-285750">
              <a:lnSpc>
                <a:spcPts val="2200"/>
              </a:lnSpc>
              <a:spcBef>
                <a:spcPts val="600"/>
              </a:spcBef>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Hybrid amplification (GEM-µRWELL) with GEM pre-amplification: </a:t>
            </a:r>
          </a:p>
          <a:p>
            <a:pPr marL="742950" lvl="1" indent="-285750">
              <a:lnSpc>
                <a:spcPts val="2200"/>
              </a:lnSpc>
              <a:spcBef>
                <a:spcPts val="600"/>
              </a:spcBef>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Large S/N to compensate for small number of primaries</a:t>
            </a:r>
          </a:p>
          <a:p>
            <a:pPr marL="742950" lvl="1" indent="-285750">
              <a:lnSpc>
                <a:spcPts val="2200"/>
              </a:lnSpc>
              <a:spcBef>
                <a:spcPts val="600"/>
              </a:spcBef>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HV on each device at low / safe operation voltage point   </a:t>
            </a:r>
          </a:p>
          <a:p>
            <a:pPr marL="742950" lvl="1" indent="-285750">
              <a:lnSpc>
                <a:spcPts val="2200"/>
              </a:lnSpc>
              <a:spcBef>
                <a:spcPts val="600"/>
              </a:spcBef>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Safety margin for HV for unexpected issue with large detectors</a:t>
            </a:r>
          </a:p>
          <a:p>
            <a:pPr marL="285750" indent="-285750">
              <a:lnSpc>
                <a:spcPts val="2200"/>
              </a:lnSpc>
              <a:spcBef>
                <a:spcPts val="600"/>
              </a:spcBef>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Single detector module but with hybrid amplification:</a:t>
            </a:r>
          </a:p>
          <a:p>
            <a:pPr marL="742950" lvl="1" indent="-285750">
              <a:lnSpc>
                <a:spcPts val="2200"/>
              </a:lnSpc>
              <a:spcBef>
                <a:spcPts val="600"/>
              </a:spcBef>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Single hit detection efficiency &gt; 95%  for 1 mm thin gap</a:t>
            </a:r>
          </a:p>
          <a:p>
            <a:pPr marL="742950" lvl="1" indent="-285750">
              <a:lnSpc>
                <a:spcPts val="2200"/>
              </a:lnSpc>
              <a:spcBef>
                <a:spcPts val="600"/>
              </a:spcBef>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No benefit for 2-hit capability</a:t>
            </a:r>
          </a:p>
          <a:p>
            <a:pPr marL="742950" lvl="1" indent="-285750">
              <a:lnSpc>
                <a:spcPts val="2200"/>
              </a:lnSpc>
              <a:spcBef>
                <a:spcPts val="600"/>
              </a:spcBef>
              <a:buFont typeface="Wingdings" panose="05000000000000000000" pitchFamily="2" charset="2"/>
              <a:buChar char="§"/>
            </a:pPr>
            <a:r>
              <a:rPr lang="en-US" sz="1400" dirty="0" err="1">
                <a:latin typeface="Times New Roman" panose="02020603050405020304" pitchFamily="18" charset="0"/>
                <a:cs typeface="Times New Roman" panose="02020603050405020304" pitchFamily="18" charset="0"/>
              </a:rPr>
              <a:t>Xe</a:t>
            </a:r>
            <a:r>
              <a:rPr lang="en-US" sz="1400" dirty="0">
                <a:latin typeface="Times New Roman" panose="02020603050405020304" pitchFamily="18" charset="0"/>
                <a:cs typeface="Times New Roman" panose="02020603050405020304" pitchFamily="18" charset="0"/>
              </a:rPr>
              <a:t> gas cost and availability (Kr gas an alternative option)</a:t>
            </a:r>
          </a:p>
          <a:p>
            <a:pPr marL="742950" lvl="1" indent="-285750">
              <a:lnSpc>
                <a:spcPts val="2200"/>
              </a:lnSpc>
              <a:spcBef>
                <a:spcPts val="600"/>
              </a:spcBef>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Gas purification / recirculation system needed </a:t>
            </a:r>
          </a:p>
          <a:p>
            <a:pPr marL="742950" lvl="1" indent="-285750">
              <a:lnSpc>
                <a:spcPts val="2200"/>
              </a:lnSpc>
              <a:spcBef>
                <a:spcPts val="600"/>
              </a:spcBef>
              <a:buFont typeface="Wingdings" panose="05000000000000000000" pitchFamily="2" charset="2"/>
              <a:buChar char="§"/>
            </a:pPr>
            <a:r>
              <a:rPr lang="en-US" sz="1400" dirty="0" err="1">
                <a:latin typeface="Times New Roman" panose="02020603050405020304" pitchFamily="18" charset="0"/>
                <a:cs typeface="Times New Roman" panose="02020603050405020304" pitchFamily="18" charset="0"/>
                <a:sym typeface="Wingdings" panose="05000000000000000000" pitchFamily="2" charset="2"/>
              </a:rPr>
              <a:t>Xe</a:t>
            </a:r>
            <a:r>
              <a:rPr lang="en-US" sz="1400" dirty="0">
                <a:latin typeface="Times New Roman" panose="02020603050405020304" pitchFamily="18" charset="0"/>
                <a:cs typeface="Times New Roman" panose="02020603050405020304" pitchFamily="18" charset="0"/>
                <a:sym typeface="Wingdings" panose="05000000000000000000" pitchFamily="2" charset="2"/>
              </a:rPr>
              <a:t> slower gas than </a:t>
            </a:r>
            <a:r>
              <a:rPr lang="en-US" sz="1400" dirty="0" err="1">
                <a:latin typeface="Times New Roman" panose="02020603050405020304" pitchFamily="18" charset="0"/>
                <a:cs typeface="Times New Roman" panose="02020603050405020304" pitchFamily="18" charset="0"/>
                <a:sym typeface="Wingdings" panose="05000000000000000000" pitchFamily="2" charset="2"/>
              </a:rPr>
              <a:t>Ar</a:t>
            </a:r>
            <a:r>
              <a:rPr lang="en-US" sz="1400" dirty="0">
                <a:latin typeface="Times New Roman" panose="02020603050405020304" pitchFamily="18" charset="0"/>
                <a:cs typeface="Times New Roman" panose="02020603050405020304" pitchFamily="18" charset="0"/>
                <a:sym typeface="Wingdings" panose="05000000000000000000" pitchFamily="2" charset="2"/>
              </a:rPr>
              <a:t>  time resolution ~ 2 times worse</a:t>
            </a:r>
            <a:endParaRPr lang="en-US" sz="1400" dirty="0">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9AE8868F-9BEF-4EF9-94F7-68D6F04D1D9C}"/>
              </a:ext>
            </a:extLst>
          </p:cNvPr>
          <p:cNvGrpSpPr/>
          <p:nvPr/>
        </p:nvGrpSpPr>
        <p:grpSpPr>
          <a:xfrm>
            <a:off x="119831" y="4639722"/>
            <a:ext cx="5486400" cy="1884424"/>
            <a:chOff x="6318707" y="4881621"/>
            <a:chExt cx="5486400" cy="1884424"/>
          </a:xfrm>
        </p:grpSpPr>
        <p:grpSp>
          <p:nvGrpSpPr>
            <p:cNvPr id="19" name="Group 18">
              <a:extLst>
                <a:ext uri="{FF2B5EF4-FFF2-40B4-BE49-F238E27FC236}">
                  <a16:creationId xmlns:a16="http://schemas.microsoft.com/office/drawing/2014/main" id="{78E07D6D-3A3F-43A3-B0F8-D59FD4E01E61}"/>
                </a:ext>
              </a:extLst>
            </p:cNvPr>
            <p:cNvGrpSpPr/>
            <p:nvPr/>
          </p:nvGrpSpPr>
          <p:grpSpPr>
            <a:xfrm>
              <a:off x="6318707" y="5251144"/>
              <a:ext cx="5486400" cy="1514901"/>
              <a:chOff x="6577965" y="4976764"/>
              <a:chExt cx="5486400" cy="1514901"/>
            </a:xfrm>
          </p:grpSpPr>
          <p:pic>
            <p:nvPicPr>
              <p:cNvPr id="21" name="Picture 20">
                <a:extLst>
                  <a:ext uri="{FF2B5EF4-FFF2-40B4-BE49-F238E27FC236}">
                    <a16:creationId xmlns:a16="http://schemas.microsoft.com/office/drawing/2014/main" id="{07FA406C-7E0D-4F90-8803-DB4F718B1488}"/>
                  </a:ext>
                </a:extLst>
              </p:cNvPr>
              <p:cNvPicPr>
                <a:picLocks noChangeAspect="1"/>
              </p:cNvPicPr>
              <p:nvPr/>
            </p:nvPicPr>
            <p:blipFill>
              <a:blip r:embed="rId4"/>
              <a:stretch>
                <a:fillRect/>
              </a:stretch>
            </p:blipFill>
            <p:spPr>
              <a:xfrm>
                <a:off x="6577965" y="4976764"/>
                <a:ext cx="5486400" cy="1514901"/>
              </a:xfrm>
              <a:prstGeom prst="rect">
                <a:avLst/>
              </a:prstGeom>
            </p:spPr>
          </p:pic>
          <p:cxnSp>
            <p:nvCxnSpPr>
              <p:cNvPr id="22" name="Straight Arrow Connector 21">
                <a:extLst>
                  <a:ext uri="{FF2B5EF4-FFF2-40B4-BE49-F238E27FC236}">
                    <a16:creationId xmlns:a16="http://schemas.microsoft.com/office/drawing/2014/main" id="{B4BBA925-BFB7-49B0-8A09-E5BEE816396B}"/>
                  </a:ext>
                </a:extLst>
              </p:cNvPr>
              <p:cNvCxnSpPr/>
              <p:nvPr/>
            </p:nvCxnSpPr>
            <p:spPr bwMode="auto">
              <a:xfrm>
                <a:off x="7193117" y="5027624"/>
                <a:ext cx="0" cy="36576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3" name="TextBox 22">
                <a:extLst>
                  <a:ext uri="{FF2B5EF4-FFF2-40B4-BE49-F238E27FC236}">
                    <a16:creationId xmlns:a16="http://schemas.microsoft.com/office/drawing/2014/main" id="{24415ED9-8291-422B-A608-974993B05F1A}"/>
                  </a:ext>
                </a:extLst>
              </p:cNvPr>
              <p:cNvSpPr txBox="1"/>
              <p:nvPr/>
            </p:nvSpPr>
            <p:spPr>
              <a:xfrm>
                <a:off x="7192010" y="5050180"/>
                <a:ext cx="73152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1 mm</a:t>
                </a:r>
              </a:p>
            </p:txBody>
          </p:sp>
          <p:cxnSp>
            <p:nvCxnSpPr>
              <p:cNvPr id="24" name="Straight Arrow Connector 23">
                <a:extLst>
                  <a:ext uri="{FF2B5EF4-FFF2-40B4-BE49-F238E27FC236}">
                    <a16:creationId xmlns:a16="http://schemas.microsoft.com/office/drawing/2014/main" id="{8BCE08C6-F007-401D-90F1-39ACB9AF9E0C}"/>
                  </a:ext>
                </a:extLst>
              </p:cNvPr>
              <p:cNvCxnSpPr/>
              <p:nvPr/>
            </p:nvCxnSpPr>
            <p:spPr bwMode="auto">
              <a:xfrm>
                <a:off x="8336905" y="5583665"/>
                <a:ext cx="0" cy="292608"/>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5" name="TextBox 24">
                <a:extLst>
                  <a:ext uri="{FF2B5EF4-FFF2-40B4-BE49-F238E27FC236}">
                    <a16:creationId xmlns:a16="http://schemas.microsoft.com/office/drawing/2014/main" id="{14281CE5-3D66-479A-816C-03B18BECF171}"/>
                  </a:ext>
                </a:extLst>
              </p:cNvPr>
              <p:cNvSpPr txBox="1"/>
              <p:nvPr/>
            </p:nvSpPr>
            <p:spPr>
              <a:xfrm>
                <a:off x="8426767" y="5551285"/>
                <a:ext cx="73152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1 mm</a:t>
                </a:r>
              </a:p>
            </p:txBody>
          </p:sp>
          <p:sp>
            <p:nvSpPr>
              <p:cNvPr id="26" name="TextBox 25">
                <a:extLst>
                  <a:ext uri="{FF2B5EF4-FFF2-40B4-BE49-F238E27FC236}">
                    <a16:creationId xmlns:a16="http://schemas.microsoft.com/office/drawing/2014/main" id="{0DC2D17A-BAA3-469C-A6E4-7E7BF73D94E5}"/>
                  </a:ext>
                </a:extLst>
              </p:cNvPr>
              <p:cNvSpPr txBox="1"/>
              <p:nvPr/>
            </p:nvSpPr>
            <p:spPr>
              <a:xfrm>
                <a:off x="10683836" y="5623437"/>
                <a:ext cx="818302" cy="276999"/>
              </a:xfrm>
              <a:prstGeom prst="rect">
                <a:avLst/>
              </a:prstGeom>
              <a:noFill/>
            </p:spPr>
            <p:txBody>
              <a:bodyPr wrap="none" rtlCol="0">
                <a:spAutoFit/>
              </a:bodyPr>
              <a:lstStyle/>
              <a:p>
                <a:pPr algn="ctr"/>
                <a:r>
                  <a:rPr lang="en-US" sz="1200" b="1" dirty="0">
                    <a:solidFill>
                      <a:srgbClr val="0070C0"/>
                    </a:solidFill>
                    <a:latin typeface="Arial" panose="020B0604020202020204" pitchFamily="34" charset="0"/>
                    <a:cs typeface="Arial" panose="020B0604020202020204" pitchFamily="34" charset="0"/>
                  </a:rPr>
                  <a:t>µRWELL</a:t>
                </a:r>
              </a:p>
            </p:txBody>
          </p:sp>
          <p:sp>
            <p:nvSpPr>
              <p:cNvPr id="27" name="TextBox 26">
                <a:extLst>
                  <a:ext uri="{FF2B5EF4-FFF2-40B4-BE49-F238E27FC236}">
                    <a16:creationId xmlns:a16="http://schemas.microsoft.com/office/drawing/2014/main" id="{6577791F-542E-4B9E-ADCD-3FB1802899A7}"/>
                  </a:ext>
                </a:extLst>
              </p:cNvPr>
              <p:cNvSpPr txBox="1"/>
              <p:nvPr/>
            </p:nvSpPr>
            <p:spPr>
              <a:xfrm>
                <a:off x="10825125" y="5107031"/>
                <a:ext cx="535724" cy="276999"/>
              </a:xfrm>
              <a:prstGeom prst="rect">
                <a:avLst/>
              </a:prstGeom>
              <a:noFill/>
            </p:spPr>
            <p:txBody>
              <a:bodyPr wrap="none" rtlCol="0">
                <a:spAutoFit/>
              </a:bodyPr>
              <a:lstStyle/>
              <a:p>
                <a:pPr algn="ctr"/>
                <a:r>
                  <a:rPr lang="en-US" sz="1200" b="1" dirty="0">
                    <a:solidFill>
                      <a:srgbClr val="C00000"/>
                    </a:solidFill>
                    <a:latin typeface="Arial" panose="020B0604020202020204" pitchFamily="34" charset="0"/>
                    <a:cs typeface="Arial" panose="020B0604020202020204" pitchFamily="34" charset="0"/>
                  </a:rPr>
                  <a:t>GEM</a:t>
                </a:r>
              </a:p>
            </p:txBody>
          </p:sp>
        </p:grpSp>
        <p:sp>
          <p:nvSpPr>
            <p:cNvPr id="20" name="Rectangle 19">
              <a:extLst>
                <a:ext uri="{FF2B5EF4-FFF2-40B4-BE49-F238E27FC236}">
                  <a16:creationId xmlns:a16="http://schemas.microsoft.com/office/drawing/2014/main" id="{9360A02A-93D8-4E83-B37B-DF733841FDAA}"/>
                </a:ext>
              </a:extLst>
            </p:cNvPr>
            <p:cNvSpPr/>
            <p:nvPr/>
          </p:nvSpPr>
          <p:spPr>
            <a:xfrm>
              <a:off x="6318707" y="4881621"/>
              <a:ext cx="5486400" cy="372101"/>
            </a:xfrm>
            <a:prstGeom prst="rect">
              <a:avLst/>
            </a:prstGeom>
          </p:spPr>
          <p:txBody>
            <a:bodyPr wrap="square">
              <a:spAutoFit/>
            </a:bodyPr>
            <a:lstStyle/>
            <a:p>
              <a:pPr marL="0" lvl="1" algn="ctr">
                <a:lnSpc>
                  <a:spcPct val="150000"/>
                </a:lnSpc>
                <a:spcBef>
                  <a:spcPts val="1200"/>
                </a:spcBef>
              </a:pPr>
              <a:r>
                <a:rPr lang="en-US" sz="1400" b="1" dirty="0">
                  <a:latin typeface="Arial" panose="020B0604020202020204" pitchFamily="34" charset="0"/>
                  <a:cs typeface="Arial" panose="020B0604020202020204" pitchFamily="34" charset="0"/>
                </a:rPr>
                <a:t>Single hybrid thin-gap GEM-µRWELL</a:t>
              </a:r>
              <a:endParaRPr lang="en-US" sz="1400" b="1" dirty="0">
                <a:solidFill>
                  <a:schemeClr val="accent1"/>
                </a:solidFill>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5956EC66-6837-489E-B8FD-220F83EBBB82}"/>
              </a:ext>
            </a:extLst>
          </p:cNvPr>
          <p:cNvSpPr txBox="1"/>
          <p:nvPr/>
        </p:nvSpPr>
        <p:spPr>
          <a:xfrm>
            <a:off x="5905797" y="762780"/>
            <a:ext cx="6288417" cy="2777235"/>
          </a:xfrm>
          <a:prstGeom prst="rect">
            <a:avLst/>
          </a:prstGeom>
          <a:noFill/>
        </p:spPr>
        <p:txBody>
          <a:bodyPr wrap="square" rtlCol="0">
            <a:spAutoFit/>
          </a:bodyPr>
          <a:lstStyle/>
          <a:p>
            <a:pPr>
              <a:lnSpc>
                <a:spcPct val="150000"/>
              </a:lnSpc>
              <a:spcBef>
                <a:spcPts val="600"/>
              </a:spcBef>
            </a:pPr>
            <a:r>
              <a:rPr lang="en-US" sz="1400" b="1" dirty="0">
                <a:latin typeface="Times New Roman" panose="02020603050405020304" pitchFamily="18" charset="0"/>
                <a:cs typeface="Times New Roman" panose="02020603050405020304" pitchFamily="18" charset="0"/>
              </a:rPr>
              <a:t>Twin (double-sided) hybrid thin-gap GEM-µRWELL </a:t>
            </a:r>
            <a:r>
              <a:rPr lang="en-US" sz="1400" dirty="0">
                <a:solidFill>
                  <a:srgbClr val="C00000"/>
                </a:solidFill>
                <a:latin typeface="Times New Roman" panose="02020603050405020304" pitchFamily="18" charset="0"/>
                <a:cs typeface="Times New Roman" panose="02020603050405020304" pitchFamily="18" charset="0"/>
              </a:rPr>
              <a:t>(with </a:t>
            </a:r>
            <a:r>
              <a:rPr lang="en-US" sz="1400" dirty="0" err="1">
                <a:solidFill>
                  <a:srgbClr val="C00000"/>
                </a:solidFill>
                <a:latin typeface="Times New Roman" panose="02020603050405020304" pitchFamily="18" charset="0"/>
                <a:cs typeface="Times New Roman" panose="02020603050405020304" pitchFamily="18" charset="0"/>
              </a:rPr>
              <a:t>Ar</a:t>
            </a:r>
            <a:r>
              <a:rPr lang="en-US" sz="1400" dirty="0">
                <a:solidFill>
                  <a:srgbClr val="C00000"/>
                </a:solidFill>
                <a:latin typeface="Times New Roman" panose="02020603050405020304" pitchFamily="18" charset="0"/>
                <a:cs typeface="Times New Roman" panose="02020603050405020304" pitchFamily="18" charset="0"/>
              </a:rPr>
              <a:t>-based gas mixture) </a:t>
            </a:r>
            <a:endParaRPr lang="en-US" sz="1400" dirty="0">
              <a:latin typeface="Times New Roman" panose="02020603050405020304" pitchFamily="18" charset="0"/>
              <a:cs typeface="Times New Roman" panose="02020603050405020304" pitchFamily="18" charset="0"/>
            </a:endParaRPr>
          </a:p>
          <a:p>
            <a:pPr marL="285750" indent="-285750">
              <a:lnSpc>
                <a:spcPct val="150000"/>
              </a:lnSpc>
              <a:spcBef>
                <a:spcPts val="600"/>
              </a:spcBef>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Same technology choice as hybrid thin-gap GEM-µRWELL but</a:t>
            </a:r>
          </a:p>
          <a:p>
            <a:pPr marL="742950" lvl="1" indent="-285750">
              <a:lnSpc>
                <a:spcPct val="150000"/>
              </a:lnSpc>
              <a:spcBef>
                <a:spcPts val="600"/>
              </a:spcBef>
              <a:buFont typeface="Wingdings" pitchFamily="2" charset="2"/>
              <a:buChar char="§"/>
            </a:pPr>
            <a:r>
              <a:rPr lang="en-US" sz="1400" dirty="0">
                <a:latin typeface="Times New Roman" panose="02020603050405020304" pitchFamily="18" charset="0"/>
                <a:cs typeface="Times New Roman" panose="02020603050405020304" pitchFamily="18" charset="0"/>
              </a:rPr>
              <a:t>Double-sided detector with shared cathode support structure:</a:t>
            </a:r>
          </a:p>
          <a:p>
            <a:pPr marL="742950" lvl="1" indent="-285750">
              <a:lnSpc>
                <a:spcPct val="150000"/>
              </a:lnSpc>
              <a:spcBef>
                <a:spcPts val="600"/>
              </a:spcBef>
              <a:buFont typeface="Wingdings" pitchFamily="2" charset="2"/>
              <a:buChar char="§"/>
            </a:pPr>
            <a:r>
              <a:rPr lang="en-US" sz="1400" dirty="0">
                <a:latin typeface="Times New Roman" panose="02020603050405020304" pitchFamily="18" charset="0"/>
                <a:cs typeface="Times New Roman" panose="02020603050405020304" pitchFamily="18" charset="0"/>
              </a:rPr>
              <a:t>Compact 2-detector-in-one approach </a:t>
            </a:r>
            <a:r>
              <a:rPr lang="en-US" sz="1400" dirty="0">
                <a:latin typeface="Times New Roman" panose="02020603050405020304" pitchFamily="18" charset="0"/>
                <a:cs typeface="Times New Roman" panose="02020603050405020304" pitchFamily="18" charset="0"/>
                <a:sym typeface="Wingdings" panose="05000000000000000000" pitchFamily="2" charset="2"/>
              </a:rPr>
              <a:t> will fit the ePIC envelop</a:t>
            </a:r>
            <a:endParaRPr lang="en-US" sz="1400" dirty="0">
              <a:latin typeface="Times New Roman" panose="02020603050405020304" pitchFamily="18" charset="0"/>
              <a:cs typeface="Times New Roman" panose="02020603050405020304" pitchFamily="18" charset="0"/>
            </a:endParaRPr>
          </a:p>
          <a:p>
            <a:pPr marL="285750" indent="-285750">
              <a:lnSpc>
                <a:spcPct val="150000"/>
              </a:lnSpc>
              <a:spcBef>
                <a:spcPts val="600"/>
              </a:spcBef>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Full efficiency with </a:t>
            </a:r>
            <a:r>
              <a:rPr lang="en-US" sz="1400" dirty="0" err="1">
                <a:latin typeface="Times New Roman" panose="02020603050405020304" pitchFamily="18" charset="0"/>
                <a:cs typeface="Times New Roman" panose="02020603050405020304" pitchFamily="18" charset="0"/>
              </a:rPr>
              <a:t>Ar</a:t>
            </a:r>
            <a:r>
              <a:rPr lang="en-US" sz="1400" dirty="0">
                <a:latin typeface="Times New Roman" panose="02020603050405020304" pitchFamily="18" charset="0"/>
                <a:cs typeface="Times New Roman" panose="02020603050405020304" pitchFamily="18" charset="0"/>
              </a:rPr>
              <a:t>-based gas mixture </a:t>
            </a:r>
          </a:p>
          <a:p>
            <a:pPr marL="742950" lvl="1" indent="-285750">
              <a:lnSpc>
                <a:spcPct val="150000"/>
              </a:lnSpc>
              <a:spcBef>
                <a:spcPts val="600"/>
              </a:spcBef>
              <a:buFont typeface="Wingdings" pitchFamily="2" charset="2"/>
              <a:buChar char="§"/>
            </a:pPr>
            <a:r>
              <a:rPr lang="en-US" sz="1400" dirty="0">
                <a:latin typeface="Times New Roman" panose="02020603050405020304" pitchFamily="18" charset="0"/>
                <a:cs typeface="Times New Roman" panose="02020603050405020304" pitchFamily="18" charset="0"/>
              </a:rPr>
              <a:t>An </a:t>
            </a:r>
            <a:r>
              <a:rPr lang="en-US" sz="1400" b="1" dirty="0">
                <a:solidFill>
                  <a:schemeClr val="accent1"/>
                </a:solidFill>
                <a:latin typeface="Times New Roman" panose="02020603050405020304" pitchFamily="18" charset="0"/>
                <a:cs typeface="Times New Roman" panose="02020603050405020304" pitchFamily="18" charset="0"/>
              </a:rPr>
              <a:t>OR</a:t>
            </a:r>
            <a:r>
              <a:rPr lang="en-US" sz="1400" dirty="0">
                <a:latin typeface="Times New Roman" panose="02020603050405020304" pitchFamily="18" charset="0"/>
                <a:cs typeface="Times New Roman" panose="02020603050405020304" pitchFamily="18" charset="0"/>
              </a:rPr>
              <a:t> of the two layers ensures a single hit detection efficiency  ~98% </a:t>
            </a:r>
          </a:p>
          <a:p>
            <a:pPr marL="742950" lvl="1" indent="-285750">
              <a:lnSpc>
                <a:spcPct val="150000"/>
              </a:lnSpc>
              <a:spcBef>
                <a:spcPts val="600"/>
              </a:spcBef>
              <a:buFont typeface="Wingdings" pitchFamily="2" charset="2"/>
              <a:buChar char="§"/>
            </a:pPr>
            <a:r>
              <a:rPr lang="en-US" sz="1400" dirty="0">
                <a:latin typeface="Times New Roman" panose="02020603050405020304" pitchFamily="18" charset="0"/>
                <a:cs typeface="Times New Roman" panose="02020603050405020304" pitchFamily="18" charset="0"/>
              </a:rPr>
              <a:t>An </a:t>
            </a:r>
            <a:r>
              <a:rPr lang="en-US" sz="1400" b="1" dirty="0">
                <a:solidFill>
                  <a:schemeClr val="accent1"/>
                </a:solidFill>
                <a:latin typeface="Times New Roman" panose="02020603050405020304" pitchFamily="18" charset="0"/>
                <a:cs typeface="Times New Roman" panose="02020603050405020304" pitchFamily="18" charset="0"/>
              </a:rPr>
              <a:t>AND</a:t>
            </a:r>
            <a:r>
              <a:rPr lang="en-US" sz="1400" dirty="0">
                <a:latin typeface="Times New Roman" panose="02020603050405020304" pitchFamily="18" charset="0"/>
                <a:cs typeface="Times New Roman" panose="02020603050405020304" pitchFamily="18" charset="0"/>
              </a:rPr>
              <a:t> gives a 2-hit efficiency ~72% </a:t>
            </a:r>
            <a:r>
              <a:rPr lang="en-US" sz="1400" dirty="0">
                <a:latin typeface="Times New Roman" panose="02020603050405020304" pitchFamily="18" charset="0"/>
                <a:cs typeface="Times New Roman" panose="02020603050405020304" pitchFamily="18" charset="0"/>
                <a:sym typeface="Wingdings" panose="05000000000000000000" pitchFamily="2" charset="2"/>
              </a:rPr>
              <a:t> </a:t>
            </a:r>
            <a:r>
              <a:rPr lang="en-US" sz="1400" dirty="0" err="1">
                <a:latin typeface="Times New Roman" panose="02020603050405020304" pitchFamily="18" charset="0"/>
                <a:cs typeface="Times New Roman" panose="02020603050405020304" pitchFamily="18" charset="0"/>
                <a:sym typeface="Wingdings" panose="05000000000000000000" pitchFamily="2" charset="2"/>
              </a:rPr>
              <a:t>tracklet</a:t>
            </a:r>
            <a:r>
              <a:rPr lang="en-US" sz="1400" dirty="0">
                <a:latin typeface="Times New Roman" panose="02020603050405020304" pitchFamily="18" charset="0"/>
                <a:cs typeface="Times New Roman" panose="02020603050405020304" pitchFamily="18" charset="0"/>
                <a:sym typeface="Wingdings" panose="05000000000000000000" pitchFamily="2" charset="2"/>
              </a:rPr>
              <a:t> for pattern recognition</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562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dirty="0">
                <a:solidFill>
                  <a:srgbClr val="0070C0"/>
                </a:solidFill>
                <a:latin typeface="Times New Roman" panose="02020603050405020304" pitchFamily="18" charset="0"/>
                <a:ea typeface="Arial"/>
                <a:cs typeface="Times New Roman" panose="02020603050405020304" pitchFamily="18" charset="0"/>
                <a:sym typeface="Arial"/>
              </a:rPr>
              <a:t>Timeline for ePIC thin-gap hybrid GEM-µRWELL R&amp;Ds</a:t>
            </a: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8" name="TextBox 7">
            <a:extLst>
              <a:ext uri="{FF2B5EF4-FFF2-40B4-BE49-F238E27FC236}">
                <a16:creationId xmlns:a16="http://schemas.microsoft.com/office/drawing/2014/main" id="{598E2305-8E7F-4FE7-A828-A15F18BD4E15}"/>
              </a:ext>
            </a:extLst>
          </p:cNvPr>
          <p:cNvSpPr txBox="1"/>
          <p:nvPr/>
        </p:nvSpPr>
        <p:spPr>
          <a:xfrm>
            <a:off x="0" y="784399"/>
            <a:ext cx="12192000" cy="5701369"/>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sz="1400" b="1" dirty="0">
                <a:latin typeface="Times New Roman" panose="02020603050405020304" pitchFamily="18" charset="0"/>
                <a:cs typeface="Times New Roman" panose="02020603050405020304" pitchFamily="18" charset="0"/>
              </a:rPr>
              <a:t>Year #1: Targeted R&amp;D – eRD108 FY24:</a:t>
            </a:r>
          </a:p>
          <a:p>
            <a:pPr marL="742950" lvl="1" indent="-285750">
              <a:lnSpc>
                <a:spcPct val="150000"/>
              </a:lnSpc>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Design of the 2D readout structure of large thin gap hybrid GEM-µRWELL prototype</a:t>
            </a:r>
          </a:p>
          <a:p>
            <a:pPr marL="742950" lvl="1" indent="-285750">
              <a:lnSpc>
                <a:spcPct val="150000"/>
              </a:lnSpc>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Design &amp; fabrication of mock-up prototypes </a:t>
            </a:r>
            <a:r>
              <a:rPr lang="en-US" sz="1400" dirty="0">
                <a:latin typeface="Times New Roman" panose="02020603050405020304" pitchFamily="18" charset="0"/>
                <a:cs typeface="Times New Roman" panose="02020603050405020304" pitchFamily="18" charset="0"/>
                <a:sym typeface="Wingdings" panose="05000000000000000000" pitchFamily="2" charset="2"/>
              </a:rPr>
              <a:t>to study mechanical structures, HV stabilities, gap uniformity, gas flowing structure </a:t>
            </a:r>
          </a:p>
          <a:p>
            <a:pPr marL="1200150" lvl="2" indent="-285750">
              <a:lnSpc>
                <a:spcPct val="150000"/>
              </a:lnSpc>
              <a:buFont typeface="Courier New" panose="02070309020205020404" pitchFamily="49" charset="0"/>
              <a:buChar char="o"/>
            </a:pPr>
            <a:r>
              <a:rPr lang="en-US" sz="1400" dirty="0">
                <a:latin typeface="Times New Roman" panose="02020603050405020304" pitchFamily="18" charset="0"/>
                <a:cs typeface="Times New Roman" panose="02020603050405020304" pitchFamily="18" charset="0"/>
                <a:sym typeface="Wingdings" panose="05000000000000000000" pitchFamily="2" charset="2"/>
              </a:rPr>
              <a:t>Full-size Outer Barrel Module and end cap disc with Cu-clad Kapton foils for µRWELL, GEM and readout foils</a:t>
            </a:r>
          </a:p>
          <a:p>
            <a:pPr marL="1200150" lvl="2" indent="-285750">
              <a:lnSpc>
                <a:spcPct val="150000"/>
              </a:lnSpc>
              <a:buFont typeface="Courier New" panose="02070309020205020404" pitchFamily="49" charset="0"/>
              <a:buChar char="o"/>
            </a:pPr>
            <a:r>
              <a:rPr lang="en-US" sz="1400" dirty="0">
                <a:latin typeface="Times New Roman" panose="02020603050405020304" pitchFamily="18" charset="0"/>
                <a:cs typeface="Times New Roman" panose="02020603050405020304" pitchFamily="18" charset="0"/>
                <a:sym typeface="Wingdings" panose="05000000000000000000" pitchFamily="2" charset="2"/>
              </a:rPr>
              <a:t>Investigate mechanical structures of support frame options (honeycomb, Carbon Fiber / FR4, w or w/o spacer …)</a:t>
            </a:r>
          </a:p>
          <a:p>
            <a:pPr marL="1200150" lvl="2" indent="-285750">
              <a:lnSpc>
                <a:spcPct val="150000"/>
              </a:lnSpc>
              <a:buFont typeface="Courier New" panose="02070309020205020404" pitchFamily="49" charset="0"/>
              <a:buChar char="o"/>
            </a:pPr>
            <a:r>
              <a:rPr lang="en-US" sz="1400" dirty="0">
                <a:latin typeface="Times New Roman" panose="02020603050405020304" pitchFamily="18" charset="0"/>
                <a:cs typeface="Times New Roman" panose="02020603050405020304" pitchFamily="18" charset="0"/>
                <a:sym typeface="Wingdings" panose="05000000000000000000" pitchFamily="2" charset="2"/>
              </a:rPr>
              <a:t>Perform HV stress test for 1 mm ionization and transfer gap with mock-up prototypes </a:t>
            </a:r>
            <a:endParaRPr lang="en-US" sz="1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lnSpc>
                <a:spcPct val="150000"/>
              </a:lnSpc>
              <a:buFont typeface="Wingdings" panose="05000000000000000000" pitchFamily="2" charset="2"/>
              <a:buChar char="§"/>
            </a:pPr>
            <a:r>
              <a:rPr lang="en-US" sz="1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Join the heavy gas (</a:t>
            </a:r>
            <a:r>
              <a:rPr lang="en-US" sz="1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Xe</a:t>
            </a:r>
            <a:r>
              <a:rPr lang="en-US" sz="1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Kr) purification / recirculation effort with EIC Generic MPGD-TRD R&amp;D consortium  </a:t>
            </a:r>
          </a:p>
          <a:p>
            <a:pPr marL="1200150" lvl="2" indent="-285750">
              <a:lnSpc>
                <a:spcPct val="150000"/>
              </a:lnSpc>
              <a:buFont typeface="Courier New" panose="02070309020205020404" pitchFamily="49" charset="0"/>
              <a:buChar char="o"/>
            </a:pPr>
            <a:r>
              <a:rPr lang="en-US" sz="1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Participate to joint beam test at Fermilab with TRD effort to test small scale gas recirculation system</a:t>
            </a:r>
            <a:endParaRPr lang="en-US" sz="14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nSpc>
                <a:spcPct val="150000"/>
              </a:lnSpc>
              <a:spcBef>
                <a:spcPts val="600"/>
              </a:spcBef>
              <a:buFont typeface="Wingdings" panose="05000000000000000000" pitchFamily="2" charset="2"/>
              <a:buChar char="v"/>
            </a:pPr>
            <a:r>
              <a:rPr lang="en-US" sz="1400" b="1" dirty="0">
                <a:latin typeface="Times New Roman" panose="02020603050405020304" pitchFamily="18" charset="0"/>
                <a:cs typeface="Times New Roman" panose="02020603050405020304" pitchFamily="18" charset="0"/>
              </a:rPr>
              <a:t>Year #2: PED – Design and procurement of the parts of pre-production full-size thin-gap hybrid GEM-µRWELL prototypes:</a:t>
            </a:r>
          </a:p>
          <a:p>
            <a:pPr marL="742950" lvl="1" indent="-285750">
              <a:lnSpc>
                <a:spcPct val="150000"/>
              </a:lnSpc>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Design of all parts (2D readout structure, GEM and µRWELL foils) of large thin gap hybrid GEM-µRWELL prototype</a:t>
            </a:r>
          </a:p>
          <a:p>
            <a:pPr marL="742950" lvl="1" indent="-285750">
              <a:lnSpc>
                <a:spcPct val="150000"/>
              </a:lnSpc>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Design of the mechanical structure / support frames  the prototypes (End cap discs and Outer barrel modules)</a:t>
            </a:r>
          </a:p>
          <a:p>
            <a:pPr marL="742950" lvl="1" indent="-285750">
              <a:lnSpc>
                <a:spcPct val="150000"/>
              </a:lnSpc>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Procurement of the µRWELL-R/O PCBs, GEM foils from CERN and the support frames from commercial vendors</a:t>
            </a:r>
          </a:p>
          <a:p>
            <a:pPr marL="285750" indent="-285750">
              <a:lnSpc>
                <a:spcPct val="150000"/>
              </a:lnSpc>
              <a:spcBef>
                <a:spcPts val="600"/>
              </a:spcBef>
              <a:buFont typeface="Wingdings" panose="05000000000000000000" pitchFamily="2" charset="2"/>
              <a:buChar char="v"/>
            </a:pPr>
            <a:r>
              <a:rPr lang="en-US" sz="1400" b="1" dirty="0">
                <a:latin typeface="Times New Roman" panose="02020603050405020304" pitchFamily="18" charset="0"/>
                <a:cs typeface="Times New Roman" panose="02020603050405020304" pitchFamily="18" charset="0"/>
              </a:rPr>
              <a:t>Year #3: PED – Assembly and test of the pre-production full-size thin-gap hybrid GEM-µRWELL prototypes:</a:t>
            </a:r>
          </a:p>
          <a:p>
            <a:pPr marL="742950" lvl="1" indent="-285750">
              <a:lnSpc>
                <a:spcPct val="150000"/>
              </a:lnSpc>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Assembly of the f</a:t>
            </a:r>
            <a:r>
              <a:rPr lang="en-US" sz="1400" dirty="0">
                <a:latin typeface="Times New Roman" panose="02020603050405020304" pitchFamily="18" charset="0"/>
                <a:cs typeface="Times New Roman" panose="02020603050405020304" pitchFamily="18" charset="0"/>
                <a:sym typeface="Wingdings" panose="05000000000000000000" pitchFamily="2" charset="2"/>
              </a:rPr>
              <a:t>ull-size (180 cm × 360 cm) Outer Barrel hybrid Thin Gap GEM-</a:t>
            </a:r>
            <a:r>
              <a:rPr lang="en-US" sz="1400" dirty="0">
                <a:latin typeface="Times New Roman" panose="02020603050405020304" pitchFamily="18" charset="0"/>
                <a:cs typeface="Times New Roman" panose="02020603050405020304" pitchFamily="18" charset="0"/>
              </a:rPr>
              <a:t>µRWELL </a:t>
            </a:r>
            <a:r>
              <a:rPr lang="en-US" sz="1400" dirty="0">
                <a:latin typeface="Times New Roman" panose="02020603050405020304" pitchFamily="18" charset="0"/>
                <a:cs typeface="Times New Roman" panose="02020603050405020304" pitchFamily="18" charset="0"/>
                <a:sym typeface="Wingdings" panose="05000000000000000000" pitchFamily="2" charset="2"/>
              </a:rPr>
              <a:t>module prototype </a:t>
            </a:r>
          </a:p>
          <a:p>
            <a:pPr marL="742950" lvl="1" indent="-285750">
              <a:lnSpc>
                <a:spcPct val="150000"/>
              </a:lnSpc>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Assembly of the full-size (100 cm × 50 cm) end cap Thin Gap GEM-µRWELL half disc prototype</a:t>
            </a:r>
          </a:p>
          <a:p>
            <a:pPr marL="742950" lvl="1" indent="-285750">
              <a:lnSpc>
                <a:spcPct val="150000"/>
              </a:lnSpc>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Test and characterization of the prototypes in institution labs (x-ray and cosmic tests, HV setting and gas system optimization</a:t>
            </a:r>
          </a:p>
          <a:p>
            <a:pPr marL="742950" lvl="1" indent="-285750">
              <a:lnSpc>
                <a:spcPct val="150000"/>
              </a:lnSpc>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sym typeface="Wingdings" panose="05000000000000000000" pitchFamily="2" charset="2"/>
              </a:rPr>
              <a:t>Final test in beam test at Fermilab for efficiency / position resolution studies with various gas mixtures</a:t>
            </a:r>
          </a:p>
        </p:txBody>
      </p:sp>
    </p:spTree>
    <p:extLst>
      <p:ext uri="{BB962C8B-B14F-4D97-AF65-F5344CB8AC3E}">
        <p14:creationId xmlns:p14="http://schemas.microsoft.com/office/powerpoint/2010/main" val="4012679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dirty="0">
                <a:solidFill>
                  <a:srgbClr val="0070C0"/>
                </a:solidFill>
                <a:latin typeface="Times New Roman" panose="02020603050405020304" pitchFamily="18" charset="0"/>
                <a:ea typeface="Arial"/>
                <a:cs typeface="Times New Roman" panose="02020603050405020304" pitchFamily="18" charset="0"/>
                <a:sym typeface="Arial"/>
              </a:rPr>
              <a:t>Ongoing R&amp;D on thin-gap hybrid GEM-uRWELL</a:t>
            </a:r>
            <a:endParaRPr lang="en-US" sz="24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23" name="Rectangle 22">
            <a:extLst>
              <a:ext uri="{FF2B5EF4-FFF2-40B4-BE49-F238E27FC236}">
                <a16:creationId xmlns:a16="http://schemas.microsoft.com/office/drawing/2014/main" id="{1967996E-F192-47C5-8272-5C22E8F86E45}"/>
              </a:ext>
            </a:extLst>
          </p:cNvPr>
          <p:cNvSpPr/>
          <p:nvPr/>
        </p:nvSpPr>
        <p:spPr>
          <a:xfrm>
            <a:off x="-9939" y="781058"/>
            <a:ext cx="12202159" cy="2264081"/>
          </a:xfrm>
          <a:prstGeom prst="rect">
            <a:avLst/>
          </a:prstGeom>
        </p:spPr>
        <p:txBody>
          <a:bodyPr wrap="square">
            <a:spAutoFit/>
          </a:bodyPr>
          <a:lstStyle/>
          <a:p>
            <a:pPr indent="-91440">
              <a:lnSpc>
                <a:spcPct val="150000"/>
              </a:lnSpc>
            </a:pPr>
            <a:r>
              <a:rPr lang="en-US"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EIC related- R&amp;D programs for the development thin Gap Hybrid GEM-uRWELL technology</a:t>
            </a:r>
            <a:endParaRPr lang="en-US" sz="1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365760" indent="-365760">
              <a:lnSpc>
                <a:spcPct val="150000"/>
              </a:lnSpc>
              <a:buFont typeface="Wingdings" panose="05000000000000000000" pitchFamily="2" charset="2"/>
              <a:buChar char="v"/>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EIC FY24 Project - eRD108 Proposals:  Design of full-size modules and construction and test of mock-up prototypes</a:t>
            </a:r>
          </a:p>
          <a:p>
            <a:pPr marL="822960" lvl="1" indent="-365760">
              <a:lnSpc>
                <a:spcPct val="150000"/>
              </a:lnSpc>
              <a:buFont typeface="Wingdings" panose="05000000000000000000" pitchFamily="2" charset="2"/>
              <a:buChar char="v"/>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Mock-up prototypes to investigated mechanical issues associated with large area. We can not complete the design, fabrication and characterization of full-size working prototypes in a 1-year time frame -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This is a 3-year thin-gap MPGD development  program</a:t>
            </a:r>
          </a:p>
          <a:p>
            <a:pPr marL="365760" indent="-365760">
              <a:lnSpc>
                <a:spcPct val="150000"/>
              </a:lnSpc>
              <a:buFont typeface="Wingdings" panose="05000000000000000000" pitchFamily="2" charset="2"/>
              <a:buChar char="v"/>
            </a:pPr>
            <a:r>
              <a:rPr lang="en-US" sz="1600" dirty="0">
                <a:latin typeface="Times New Roman" panose="02020603050405020304" pitchFamily="18" charset="0"/>
                <a:ea typeface="Calibri" panose="020F0502020204030204" pitchFamily="34" charset="0"/>
                <a:cs typeface="Times New Roman" panose="02020603050405020304" pitchFamily="18" charset="0"/>
              </a:rPr>
              <a:t>EIC FY23 Generic R&amp;D – Thin Gap Consortium proposal: Medium-size prototypes to fully investigate all challenges related new approach </a:t>
            </a:r>
            <a:r>
              <a:rPr lang="en-US" sz="1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we want to concentrate on Ar-CO2 gas mixture</a:t>
            </a:r>
            <a:endParaRPr lang="en-US" sz="1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0615E521-6A9A-4892-8870-E18144F8956E}"/>
              </a:ext>
            </a:extLst>
          </p:cNvPr>
          <p:cNvGrpSpPr/>
          <p:nvPr/>
        </p:nvGrpSpPr>
        <p:grpSpPr>
          <a:xfrm>
            <a:off x="24241" y="3066117"/>
            <a:ext cx="5760230" cy="3456744"/>
            <a:chOff x="24241" y="3066117"/>
            <a:chExt cx="5760230" cy="3456744"/>
          </a:xfrm>
        </p:grpSpPr>
        <p:grpSp>
          <p:nvGrpSpPr>
            <p:cNvPr id="19" name="Group 18">
              <a:extLst>
                <a:ext uri="{FF2B5EF4-FFF2-40B4-BE49-F238E27FC236}">
                  <a16:creationId xmlns:a16="http://schemas.microsoft.com/office/drawing/2014/main" id="{C2F866DA-8090-4558-9740-7D799A0288F4}"/>
                </a:ext>
              </a:extLst>
            </p:cNvPr>
            <p:cNvGrpSpPr/>
            <p:nvPr/>
          </p:nvGrpSpPr>
          <p:grpSpPr>
            <a:xfrm>
              <a:off x="425472" y="3066117"/>
              <a:ext cx="4892550" cy="3456744"/>
              <a:chOff x="953137" y="3023304"/>
              <a:chExt cx="4892550" cy="3456744"/>
            </a:xfrm>
          </p:grpSpPr>
          <p:pic>
            <p:nvPicPr>
              <p:cNvPr id="20" name="Picture 19" descr="A close-up of a list&#10;&#10;Description automatically generated">
                <a:extLst>
                  <a:ext uri="{FF2B5EF4-FFF2-40B4-BE49-F238E27FC236}">
                    <a16:creationId xmlns:a16="http://schemas.microsoft.com/office/drawing/2014/main" id="{A831CDF6-F3D1-4C2F-BC29-47ECBF72F9ED}"/>
                  </a:ext>
                </a:extLst>
              </p:cNvPr>
              <p:cNvPicPr>
                <a:picLocks noChangeAspect="1"/>
              </p:cNvPicPr>
              <p:nvPr/>
            </p:nvPicPr>
            <p:blipFill>
              <a:blip r:embed="rId3"/>
              <a:stretch>
                <a:fillRect/>
              </a:stretch>
            </p:blipFill>
            <p:spPr>
              <a:xfrm>
                <a:off x="953137" y="4090313"/>
                <a:ext cx="4892550" cy="2389735"/>
              </a:xfrm>
              <a:prstGeom prst="rect">
                <a:avLst/>
              </a:prstGeom>
            </p:spPr>
          </p:pic>
          <p:pic>
            <p:nvPicPr>
              <p:cNvPr id="21" name="Picture 20" descr="A close-up of a white card&#10;&#10;Description automatically generated">
                <a:extLst>
                  <a:ext uri="{FF2B5EF4-FFF2-40B4-BE49-F238E27FC236}">
                    <a16:creationId xmlns:a16="http://schemas.microsoft.com/office/drawing/2014/main" id="{879B88B3-3E05-4BF1-976F-FFCC79B33642}"/>
                  </a:ext>
                </a:extLst>
              </p:cNvPr>
              <p:cNvPicPr>
                <a:picLocks noChangeAspect="1"/>
              </p:cNvPicPr>
              <p:nvPr/>
            </p:nvPicPr>
            <p:blipFill>
              <a:blip r:embed="rId4"/>
              <a:stretch>
                <a:fillRect/>
              </a:stretch>
            </p:blipFill>
            <p:spPr>
              <a:xfrm>
                <a:off x="1755247" y="3050602"/>
                <a:ext cx="3004952" cy="1154076"/>
              </a:xfrm>
              <a:prstGeom prst="rect">
                <a:avLst/>
              </a:prstGeom>
            </p:spPr>
          </p:pic>
          <p:sp>
            <p:nvSpPr>
              <p:cNvPr id="22" name="Rounded Rectangle 29">
                <a:extLst>
                  <a:ext uri="{FF2B5EF4-FFF2-40B4-BE49-F238E27FC236}">
                    <a16:creationId xmlns:a16="http://schemas.microsoft.com/office/drawing/2014/main" id="{D91A203F-C0CF-49BC-97E4-7B541269F0AA}"/>
                  </a:ext>
                </a:extLst>
              </p:cNvPr>
              <p:cNvSpPr/>
              <p:nvPr/>
            </p:nvSpPr>
            <p:spPr>
              <a:xfrm>
                <a:off x="953137" y="3023304"/>
                <a:ext cx="4892550" cy="3456744"/>
              </a:xfrm>
              <a:prstGeom prst="roundRect">
                <a:avLst>
                  <a:gd name="adj" fmla="val 115"/>
                </a:avLst>
              </a:prstGeom>
              <a:noFill/>
              <a:ln w="25400">
                <a:solidFill>
                  <a:srgbClr val="1C2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F427BF69-485B-4D34-8BBD-FECD7D4AF9F7}"/>
                </a:ext>
              </a:extLst>
            </p:cNvPr>
            <p:cNvSpPr/>
            <p:nvPr/>
          </p:nvSpPr>
          <p:spPr>
            <a:xfrm rot="19585217">
              <a:off x="24241" y="4581182"/>
              <a:ext cx="5760230" cy="338554"/>
            </a:xfrm>
            <a:prstGeom prst="rect">
              <a:avLst/>
            </a:prstGeom>
            <a:solidFill>
              <a:schemeClr val="bg1"/>
            </a:solidFill>
          </p:spPr>
          <p:txBody>
            <a:bodyPr wrap="square">
              <a:spAutoFit/>
            </a:bodyPr>
            <a:lstStyle/>
            <a:p>
              <a:r>
                <a:rPr lang="fr-FR" sz="1600" dirty="0">
                  <a:hlinkClick r:id="rId5"/>
                </a:rPr>
                <a:t>https://wiki.bnl.gov/eic/upload/ERD108_Proposal_FY24_Final.pdf</a:t>
              </a:r>
              <a:r>
                <a:rPr lang="fr-FR" sz="1600" dirty="0"/>
                <a:t> </a:t>
              </a:r>
            </a:p>
          </p:txBody>
        </p:sp>
      </p:grpSp>
      <p:grpSp>
        <p:nvGrpSpPr>
          <p:cNvPr id="7" name="Group 6">
            <a:extLst>
              <a:ext uri="{FF2B5EF4-FFF2-40B4-BE49-F238E27FC236}">
                <a16:creationId xmlns:a16="http://schemas.microsoft.com/office/drawing/2014/main" id="{8C14ACC9-25F0-4AF4-9A6B-7CF027155999}"/>
              </a:ext>
            </a:extLst>
          </p:cNvPr>
          <p:cNvGrpSpPr/>
          <p:nvPr/>
        </p:nvGrpSpPr>
        <p:grpSpPr>
          <a:xfrm>
            <a:off x="6740996" y="3066120"/>
            <a:ext cx="5234105" cy="3456741"/>
            <a:chOff x="6740996" y="3066120"/>
            <a:chExt cx="5234105" cy="3456741"/>
          </a:xfrm>
        </p:grpSpPr>
        <p:grpSp>
          <p:nvGrpSpPr>
            <p:cNvPr id="15" name="Group 14">
              <a:extLst>
                <a:ext uri="{FF2B5EF4-FFF2-40B4-BE49-F238E27FC236}">
                  <a16:creationId xmlns:a16="http://schemas.microsoft.com/office/drawing/2014/main" id="{F83F6CAE-EEF8-4C37-8D33-AFAD9A41B980}"/>
                </a:ext>
              </a:extLst>
            </p:cNvPr>
            <p:cNvGrpSpPr/>
            <p:nvPr/>
          </p:nvGrpSpPr>
          <p:grpSpPr>
            <a:xfrm>
              <a:off x="6780610" y="3066120"/>
              <a:ext cx="5154881" cy="3456741"/>
              <a:chOff x="6198917" y="3023303"/>
              <a:chExt cx="5154881" cy="3456741"/>
            </a:xfrm>
          </p:grpSpPr>
          <p:pic>
            <p:nvPicPr>
              <p:cNvPr id="16" name="Picture 15" descr="A screenshot of a document&#10;&#10;Description automatically generated">
                <a:extLst>
                  <a:ext uri="{FF2B5EF4-FFF2-40B4-BE49-F238E27FC236}">
                    <a16:creationId xmlns:a16="http://schemas.microsoft.com/office/drawing/2014/main" id="{6F15A835-24BA-43AC-B7A5-0A7626CBC53D}"/>
                  </a:ext>
                </a:extLst>
              </p:cNvPr>
              <p:cNvPicPr>
                <a:picLocks noChangeAspect="1"/>
              </p:cNvPicPr>
              <p:nvPr/>
            </p:nvPicPr>
            <p:blipFill>
              <a:blip r:embed="rId6"/>
              <a:stretch>
                <a:fillRect/>
              </a:stretch>
            </p:blipFill>
            <p:spPr>
              <a:xfrm>
                <a:off x="6272613" y="4182664"/>
                <a:ext cx="5007488" cy="2128718"/>
              </a:xfrm>
              <a:prstGeom prst="rect">
                <a:avLst/>
              </a:prstGeom>
            </p:spPr>
          </p:pic>
          <p:pic>
            <p:nvPicPr>
              <p:cNvPr id="17" name="Picture 16" descr="A close up of a white background&#10;&#10;Description automatically generated">
                <a:extLst>
                  <a:ext uri="{FF2B5EF4-FFF2-40B4-BE49-F238E27FC236}">
                    <a16:creationId xmlns:a16="http://schemas.microsoft.com/office/drawing/2014/main" id="{77F05636-34ED-41A6-9648-6BCE7E5CAC99}"/>
                  </a:ext>
                </a:extLst>
              </p:cNvPr>
              <p:cNvPicPr>
                <a:picLocks noChangeAspect="1"/>
              </p:cNvPicPr>
              <p:nvPr/>
            </p:nvPicPr>
            <p:blipFill>
              <a:blip r:embed="rId7"/>
              <a:stretch>
                <a:fillRect/>
              </a:stretch>
            </p:blipFill>
            <p:spPr>
              <a:xfrm>
                <a:off x="6563712" y="3136038"/>
                <a:ext cx="4425290" cy="771781"/>
              </a:xfrm>
              <a:prstGeom prst="rect">
                <a:avLst/>
              </a:prstGeom>
            </p:spPr>
          </p:pic>
          <p:sp>
            <p:nvSpPr>
              <p:cNvPr id="18" name="Rounded Rectangle 30">
                <a:extLst>
                  <a:ext uri="{FF2B5EF4-FFF2-40B4-BE49-F238E27FC236}">
                    <a16:creationId xmlns:a16="http://schemas.microsoft.com/office/drawing/2014/main" id="{FA48CB14-A595-4556-B6B0-745FBCE4131C}"/>
                  </a:ext>
                </a:extLst>
              </p:cNvPr>
              <p:cNvSpPr/>
              <p:nvPr/>
            </p:nvSpPr>
            <p:spPr>
              <a:xfrm>
                <a:off x="6198917" y="3023303"/>
                <a:ext cx="5154881" cy="3456741"/>
              </a:xfrm>
              <a:prstGeom prst="roundRect">
                <a:avLst>
                  <a:gd name="adj" fmla="val 0"/>
                </a:avLst>
              </a:prstGeom>
              <a:noFill/>
              <a:ln w="25400">
                <a:solidFill>
                  <a:srgbClr val="1C2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C8E2E7E9-3DF2-489D-BF12-C68561854A23}"/>
                </a:ext>
              </a:extLst>
            </p:cNvPr>
            <p:cNvSpPr/>
            <p:nvPr/>
          </p:nvSpPr>
          <p:spPr>
            <a:xfrm rot="19852576">
              <a:off x="6740996" y="4502101"/>
              <a:ext cx="5234105" cy="584775"/>
            </a:xfrm>
            <a:prstGeom prst="rect">
              <a:avLst/>
            </a:prstGeom>
            <a:solidFill>
              <a:schemeClr val="bg1"/>
            </a:solidFill>
          </p:spPr>
          <p:txBody>
            <a:bodyPr wrap="square">
              <a:spAutoFit/>
            </a:bodyPr>
            <a:lstStyle/>
            <a:p>
              <a:r>
                <a:rPr lang="fr-FR" sz="1600" dirty="0">
                  <a:hlinkClick r:id="rId8"/>
                </a:rPr>
                <a:t>https://wiki.bnl.gov/eic/index.php?title=File:20230714_eRD_tgMPGD_Proposal_FY23_Final.pdf</a:t>
              </a:r>
              <a:r>
                <a:rPr lang="fr-FR" sz="1600" dirty="0"/>
                <a:t> </a:t>
              </a:r>
            </a:p>
          </p:txBody>
        </p:sp>
      </p:grpSp>
    </p:spTree>
    <p:extLst>
      <p:ext uri="{BB962C8B-B14F-4D97-AF65-F5344CB8AC3E}">
        <p14:creationId xmlns:p14="http://schemas.microsoft.com/office/powerpoint/2010/main" val="2014914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p:nvPr/>
        </p:nvSpPr>
        <p:spPr>
          <a:xfrm>
            <a:off x="0" y="0"/>
            <a:ext cx="12202159" cy="715575"/>
          </a:xfrm>
          <a:prstGeom prst="rect">
            <a:avLst/>
          </a:prstGeom>
          <a:noFill/>
          <a:ln>
            <a:noFill/>
          </a:ln>
        </p:spPr>
        <p:txBody>
          <a:bodyPr wrap="square" lIns="91440" tIns="45675" rIns="91350" bIns="45675" anchor="ctr" anchorCtr="0">
            <a:noAutofit/>
          </a:bodyPr>
          <a:lstStyle/>
          <a:p>
            <a:pPr algn="ctr" defTabSz="457200">
              <a:buSzPct val="25000"/>
            </a:pPr>
            <a:r>
              <a:rPr lang="en-US" sz="2400" dirty="0">
                <a:solidFill>
                  <a:srgbClr val="0070C0"/>
                </a:solidFill>
                <a:latin typeface="Times New Roman" panose="02020603050405020304" pitchFamily="18" charset="0"/>
                <a:ea typeface="Arial"/>
                <a:cs typeface="Times New Roman" panose="02020603050405020304" pitchFamily="18" charset="0"/>
                <a:sym typeface="Arial"/>
              </a:rPr>
              <a:t>Comments from DAC – Project R&amp;D meeting closeout section</a:t>
            </a:r>
            <a:endParaRPr lang="en-US" sz="2400" dirty="0">
              <a:latin typeface="Times New Roman" panose="02020603050405020304" pitchFamily="18" charset="0"/>
              <a:ea typeface="Arial"/>
              <a:cs typeface="Times New Roman" panose="02020603050405020304" pitchFamily="18" charset="0"/>
              <a:sym typeface="Arial"/>
            </a:endParaRPr>
          </a:p>
        </p:txBody>
      </p:sp>
      <p:sp>
        <p:nvSpPr>
          <p:cNvPr id="2" name="Footer Placeholder 1">
            <a:extLst>
              <a:ext uri="{FF2B5EF4-FFF2-40B4-BE49-F238E27FC236}">
                <a16:creationId xmlns:a16="http://schemas.microsoft.com/office/drawing/2014/main" id="{30DFFED7-6F57-4A2C-A8D0-9EAC74DAB266}"/>
              </a:ext>
            </a:extLst>
          </p:cNvPr>
          <p:cNvSpPr>
            <a:spLocks noGrp="1"/>
          </p:cNvSpPr>
          <p:nvPr>
            <p:ph type="ftr" idx="11"/>
          </p:nvPr>
        </p:nvSpPr>
        <p:spPr>
          <a:xfrm>
            <a:off x="3810000" y="6492875"/>
            <a:ext cx="4572000" cy="365125"/>
          </a:xfrm>
        </p:spPr>
        <p:txBody>
          <a:bodyPr/>
          <a:lstStyle/>
          <a:p>
            <a:r>
              <a:rPr lang="en-US">
                <a:solidFill>
                  <a:schemeClr val="bg1">
                    <a:lumMod val="50000"/>
                  </a:schemeClr>
                </a:solidFill>
              </a:rPr>
              <a:t>TIC Weekly Meeting: uRWELL Trackers for ePIC - 09/18/2023</a:t>
            </a:r>
            <a:endParaRPr lang="en-US" dirty="0">
              <a:solidFill>
                <a:schemeClr val="bg1">
                  <a:lumMod val="50000"/>
                </a:schemeClr>
              </a:solidFill>
            </a:endParaRPr>
          </a:p>
        </p:txBody>
      </p:sp>
      <p:sp>
        <p:nvSpPr>
          <p:cNvPr id="24" name="TextBox 23">
            <a:extLst>
              <a:ext uri="{FF2B5EF4-FFF2-40B4-BE49-F238E27FC236}">
                <a16:creationId xmlns:a16="http://schemas.microsoft.com/office/drawing/2014/main" id="{F234F1AD-04D9-424B-91F0-2313AF61F741}"/>
              </a:ext>
            </a:extLst>
          </p:cNvPr>
          <p:cNvSpPr txBox="1"/>
          <p:nvPr/>
        </p:nvSpPr>
        <p:spPr>
          <a:xfrm>
            <a:off x="133350" y="767843"/>
            <a:ext cx="12058650" cy="5719323"/>
          </a:xfrm>
          <a:prstGeom prst="rect">
            <a:avLst/>
          </a:prstGeom>
          <a:noFill/>
        </p:spPr>
        <p:txBody>
          <a:bodyPr wrap="square" rtlCol="0">
            <a:spAutoFit/>
          </a:bodyPr>
          <a:lstStyle/>
          <a:p>
            <a:pPr>
              <a:lnSpc>
                <a:spcPts val="2600"/>
              </a:lnSpc>
            </a:pPr>
            <a:r>
              <a:rPr lang="en-US" sz="1400" b="1" dirty="0">
                <a:latin typeface="Times New Roman" panose="02020603050405020304" pitchFamily="18" charset="0"/>
                <a:cs typeface="Times New Roman" panose="02020603050405020304" pitchFamily="18" charset="0"/>
              </a:rPr>
              <a:t>eRD108 –MPGD: Outer Barrel µRWELL Layer</a:t>
            </a:r>
          </a:p>
          <a:p>
            <a:pPr marL="285750" indent="-285750">
              <a:lnSpc>
                <a:spcPts val="26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 layer of planar detectors using hybrid GEM-</a:t>
            </a:r>
            <a:r>
              <a:rPr lang="el-GR" sz="1400" dirty="0">
                <a:latin typeface="Times New Roman" panose="02020603050405020304" pitchFamily="18" charset="0"/>
                <a:cs typeface="Times New Roman" panose="02020603050405020304" pitchFamily="18" charset="0"/>
              </a:rPr>
              <a:t>μ</a:t>
            </a:r>
            <a:r>
              <a:rPr lang="en-US" sz="1400" dirty="0">
                <a:latin typeface="Times New Roman" panose="02020603050405020304" pitchFamily="18" charset="0"/>
                <a:cs typeface="Times New Roman" panose="02020603050405020304" pitchFamily="18" charset="0"/>
              </a:rPr>
              <a:t>RWELL technology, arranged in a circle is proposed for the outer barrel tracking layer in front of the hpDIRC. </a:t>
            </a:r>
          </a:p>
          <a:p>
            <a:pPr marL="285750" indent="-285750">
              <a:lnSpc>
                <a:spcPts val="26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Provide fast timing hits as an aid to pattern recognition and improve the determination of the angles of charged particles entering the hpDIRC. </a:t>
            </a:r>
          </a:p>
          <a:p>
            <a:pPr marL="285750" indent="-285750">
              <a:lnSpc>
                <a:spcPts val="26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 full-size prototype is planned to address stability issues albeit with a mock </a:t>
            </a:r>
            <a:r>
              <a:rPr lang="el-GR" sz="1400" dirty="0">
                <a:latin typeface="Times New Roman" panose="02020603050405020304" pitchFamily="18" charset="0"/>
                <a:cs typeface="Times New Roman" panose="02020603050405020304" pitchFamily="18" charset="0"/>
              </a:rPr>
              <a:t>μ</a:t>
            </a:r>
            <a:r>
              <a:rPr lang="en-US" sz="1400" dirty="0">
                <a:latin typeface="Times New Roman" panose="02020603050405020304" pitchFamily="18" charset="0"/>
                <a:cs typeface="Times New Roman" panose="02020603050405020304" pitchFamily="18" charset="0"/>
              </a:rPr>
              <a:t>RWELL foil. </a:t>
            </a:r>
          </a:p>
          <a:p>
            <a:pPr marL="285750" indent="-285750">
              <a:lnSpc>
                <a:spcPts val="26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Many technical challenges (foil stretching, low mass materials, HV stability) must be overcome in a short time to create a reliable final design. </a:t>
            </a:r>
          </a:p>
          <a:p>
            <a:pPr marL="285750" indent="-285750">
              <a:lnSpc>
                <a:spcPts val="2600"/>
              </a:lnSpc>
              <a:buFont typeface="Arial" panose="020B0604020202020204" pitchFamily="34" charset="0"/>
              <a:buChar char="•"/>
            </a:pPr>
            <a:r>
              <a:rPr lang="en-US" sz="1400" dirty="0">
                <a:solidFill>
                  <a:srgbClr val="FF0000"/>
                </a:solidFill>
                <a:latin typeface="Times New Roman" panose="02020603050405020304" pitchFamily="18" charset="0"/>
                <a:cs typeface="Times New Roman" panose="02020603050405020304" pitchFamily="18" charset="0"/>
              </a:rPr>
              <a:t>There is a risk posed by using a Ph.D. student to design and fabricate the prototype. </a:t>
            </a:r>
          </a:p>
          <a:p>
            <a:pPr marL="285750" indent="-285750">
              <a:lnSpc>
                <a:spcPts val="2600"/>
              </a:lnSpc>
              <a:buFont typeface="Arial" panose="020B0604020202020204" pitchFamily="34" charset="0"/>
              <a:buChar char="•"/>
            </a:pPr>
            <a:r>
              <a:rPr lang="en-US" sz="1400" dirty="0">
                <a:solidFill>
                  <a:srgbClr val="FF0000"/>
                </a:solidFill>
                <a:latin typeface="Times New Roman" panose="02020603050405020304" pitchFamily="18" charset="0"/>
                <a:cs typeface="Times New Roman" panose="02020603050405020304" pitchFamily="18" charset="0"/>
              </a:rPr>
              <a:t>Explore the possibility of employing professional design engineers. </a:t>
            </a:r>
          </a:p>
          <a:p>
            <a:pPr>
              <a:lnSpc>
                <a:spcPts val="2600"/>
              </a:lnSpc>
            </a:pPr>
            <a:r>
              <a:rPr lang="en-US" sz="1400" b="1" dirty="0">
                <a:latin typeface="Times New Roman" panose="02020603050405020304" pitchFamily="18" charset="0"/>
                <a:cs typeface="Times New Roman" panose="02020603050405020304" pitchFamily="18" charset="0"/>
              </a:rPr>
              <a:t>eRD108 –MPGD: Endcap µRWELL Layers</a:t>
            </a:r>
          </a:p>
          <a:p>
            <a:pPr marL="285750" indent="-285750">
              <a:lnSpc>
                <a:spcPts val="2600"/>
              </a:lnSpc>
              <a:buFont typeface="Arial" panose="020B0604020202020204" pitchFamily="34" charset="0"/>
              <a:buChar char="•"/>
            </a:pPr>
            <a:r>
              <a:rPr lang="en-US" sz="1400" dirty="0">
                <a:effectLst/>
                <a:latin typeface="Times New Roman" panose="02020603050405020304" pitchFamily="18" charset="0"/>
                <a:cs typeface="Times New Roman" panose="02020603050405020304" pitchFamily="18" charset="0"/>
              </a:rPr>
              <a:t>To provide additional tracking hits in the endcap regions of ePIC two planar MPGD disks at each end were added to the baseline design. An additional benefit would be providing fast hit points for background rejection. </a:t>
            </a:r>
          </a:p>
          <a:p>
            <a:pPr marL="285750" indent="-285750">
              <a:lnSpc>
                <a:spcPts val="2600"/>
              </a:lnSpc>
              <a:buFont typeface="Arial" panose="020B0604020202020204" pitchFamily="34" charset="0"/>
              <a:buChar char="•"/>
            </a:pPr>
            <a:r>
              <a:rPr lang="en-US" sz="1400" dirty="0">
                <a:effectLst/>
                <a:latin typeface="Times New Roman" panose="02020603050405020304" pitchFamily="18" charset="0"/>
                <a:cs typeface="Times New Roman" panose="02020603050405020304" pitchFamily="18" charset="0"/>
              </a:rPr>
              <a:t>One year is a very short time to accomplish the design and development of new large-area </a:t>
            </a:r>
            <a:r>
              <a:rPr lang="el-GR" sz="1400" dirty="0">
                <a:effectLst/>
                <a:latin typeface="Times New Roman" panose="02020603050405020304" pitchFamily="18" charset="0"/>
                <a:cs typeface="Times New Roman" panose="02020603050405020304" pitchFamily="18" charset="0"/>
              </a:rPr>
              <a:t>μ</a:t>
            </a:r>
            <a:r>
              <a:rPr lang="en-US" sz="1400" dirty="0">
                <a:effectLst/>
                <a:latin typeface="Times New Roman" panose="02020603050405020304" pitchFamily="18" charset="0"/>
                <a:cs typeface="Times New Roman" panose="02020603050405020304" pitchFamily="18" charset="0"/>
              </a:rPr>
              <a:t>RWELL chambers particularly given the issue of charge-up and chamber integrity using light-weight materials. </a:t>
            </a:r>
          </a:p>
          <a:p>
            <a:pPr marL="285750" indent="-285750">
              <a:lnSpc>
                <a:spcPts val="2600"/>
              </a:lnSpc>
              <a:buFont typeface="Arial" panose="020B0604020202020204" pitchFamily="34" charset="0"/>
              <a:buChar char="•"/>
            </a:pPr>
            <a:r>
              <a:rPr lang="en-US" sz="1400" dirty="0">
                <a:solidFill>
                  <a:srgbClr val="FF0000"/>
                </a:solidFill>
                <a:effectLst/>
                <a:latin typeface="Times New Roman" panose="02020603050405020304" pitchFamily="18" charset="0"/>
                <a:cs typeface="Times New Roman" panose="02020603050405020304" pitchFamily="18" charset="0"/>
              </a:rPr>
              <a:t>Reliance on students for design tasks poses a risk. </a:t>
            </a:r>
          </a:p>
          <a:p>
            <a:pPr marL="285750" indent="-285750">
              <a:lnSpc>
                <a:spcPts val="26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a:t>
            </a:r>
            <a:r>
              <a:rPr lang="en-US" sz="1400" dirty="0">
                <a:effectLst/>
                <a:latin typeface="Times New Roman" panose="02020603050405020304" pitchFamily="18" charset="0"/>
                <a:cs typeface="Times New Roman" panose="02020603050405020304" pitchFamily="18" charset="0"/>
              </a:rPr>
              <a:t>he anticipated one-year needed for the CERN workshop to fabricate large-area </a:t>
            </a:r>
            <a:r>
              <a:rPr lang="el-GR" sz="1400" dirty="0">
                <a:effectLst/>
                <a:latin typeface="Times New Roman" panose="02020603050405020304" pitchFamily="18" charset="0"/>
                <a:cs typeface="Times New Roman" panose="02020603050405020304" pitchFamily="18" charset="0"/>
              </a:rPr>
              <a:t>μ</a:t>
            </a:r>
            <a:r>
              <a:rPr lang="en-US" sz="1400" dirty="0">
                <a:effectLst/>
                <a:latin typeface="Times New Roman" panose="02020603050405020304" pitchFamily="18" charset="0"/>
                <a:cs typeface="Times New Roman" panose="02020603050405020304" pitchFamily="18" charset="0"/>
              </a:rPr>
              <a:t>RWELL foils pushes chamber construction and testing well into FY25. </a:t>
            </a:r>
          </a:p>
          <a:p>
            <a:pPr marL="285750" indent="-285750">
              <a:lnSpc>
                <a:spcPts val="2600"/>
              </a:lnSpc>
              <a:buFont typeface="Arial" panose="020B0604020202020204" pitchFamily="34" charset="0"/>
              <a:buChar char="•"/>
            </a:pPr>
            <a:r>
              <a:rPr lang="en-US" sz="1400" dirty="0">
                <a:solidFill>
                  <a:srgbClr val="FF0000"/>
                </a:solidFill>
                <a:effectLst/>
                <a:latin typeface="Times New Roman" panose="02020603050405020304" pitchFamily="18" charset="0"/>
                <a:cs typeface="Times New Roman" panose="02020603050405020304" pitchFamily="18" charset="0"/>
              </a:rPr>
              <a:t>No beam testing of large area </a:t>
            </a:r>
            <a:r>
              <a:rPr lang="el-GR" sz="1400" dirty="0">
                <a:solidFill>
                  <a:srgbClr val="FF0000"/>
                </a:solidFill>
                <a:effectLst/>
                <a:latin typeface="Times New Roman" panose="02020603050405020304" pitchFamily="18" charset="0"/>
                <a:cs typeface="Times New Roman" panose="02020603050405020304" pitchFamily="18" charset="0"/>
              </a:rPr>
              <a:t>μ</a:t>
            </a:r>
            <a:r>
              <a:rPr lang="en-US" sz="1400" dirty="0">
                <a:solidFill>
                  <a:srgbClr val="FF0000"/>
                </a:solidFill>
                <a:effectLst/>
                <a:latin typeface="Times New Roman" panose="02020603050405020304" pitchFamily="18" charset="0"/>
                <a:cs typeface="Times New Roman" panose="02020603050405020304" pitchFamily="18" charset="0"/>
              </a:rPr>
              <a:t>RWELL chambers poses a risk. </a:t>
            </a:r>
          </a:p>
          <a:p>
            <a:pPr marL="285750" indent="-285750">
              <a:lnSpc>
                <a:spcPts val="2600"/>
              </a:lnSpc>
              <a:buFont typeface="Arial" panose="020B0604020202020204" pitchFamily="34" charset="0"/>
              <a:buChar char="•"/>
            </a:pPr>
            <a:r>
              <a:rPr lang="en-US" sz="1400" dirty="0">
                <a:effectLst/>
                <a:latin typeface="Times New Roman" panose="02020603050405020304" pitchFamily="18" charset="0"/>
                <a:cs typeface="Times New Roman" panose="02020603050405020304" pitchFamily="18" charset="0"/>
              </a:rPr>
              <a:t>What is the proposed strategy and impact of the services for the forward disks? </a:t>
            </a:r>
          </a:p>
          <a:p>
            <a:pPr marL="285750" indent="-285750">
              <a:lnSpc>
                <a:spcPts val="2600"/>
              </a:lnSpc>
              <a:buFont typeface="Arial" panose="020B0604020202020204" pitchFamily="34" charset="0"/>
              <a:buChar char="•"/>
            </a:pPr>
            <a:r>
              <a:rPr lang="en-US" sz="1400" dirty="0">
                <a:solidFill>
                  <a:srgbClr val="FF0000"/>
                </a:solidFill>
                <a:effectLst/>
                <a:latin typeface="Times New Roman" panose="02020603050405020304" pitchFamily="18" charset="0"/>
                <a:cs typeface="Times New Roman" panose="02020603050405020304" pitchFamily="18" charset="0"/>
              </a:rPr>
              <a:t>Explore the possibility of employing professional design engineers. </a:t>
            </a:r>
          </a:p>
        </p:txBody>
      </p:sp>
    </p:spTree>
    <p:extLst>
      <p:ext uri="{BB962C8B-B14F-4D97-AF65-F5344CB8AC3E}">
        <p14:creationId xmlns:p14="http://schemas.microsoft.com/office/powerpoint/2010/main" val="4088917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3037</TotalTime>
  <Words>3935</Words>
  <Application>Microsoft Office PowerPoint</Application>
  <PresentationFormat>Widescreen</PresentationFormat>
  <Paragraphs>483</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Calibri Light</vt:lpstr>
      <vt:lpstr>Courier New</vt:lpstr>
      <vt:lpstr>Lucida Sans</vt:lpstr>
      <vt:lpstr>PingFangSC-Regular</vt:lpstr>
      <vt:lpstr>Times New Roman</vt:lpstr>
      <vt:lpstr>Wingdings</vt:lpstr>
      <vt:lpstr>Office Theme</vt:lpstr>
      <vt:lpstr>Perspectives, Status and Timelines for thin-gap MPGDs for ePIC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Gnanvo, Kondo (kg6cq)</dc:creator>
  <cp:lastModifiedBy>Gnanvo, Kondo (kg6cq)</cp:lastModifiedBy>
  <cp:revision>43</cp:revision>
  <dcterms:created xsi:type="dcterms:W3CDTF">2022-03-24T13:25:45Z</dcterms:created>
  <dcterms:modified xsi:type="dcterms:W3CDTF">2023-09-17T23:42:22Z</dcterms:modified>
</cp:coreProperties>
</file>