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4" autoAdjust="0"/>
    <p:restoredTop sz="94660"/>
  </p:normalViewPr>
  <p:slideViewPr>
    <p:cSldViewPr snapToGrid="0">
      <p:cViewPr>
        <p:scale>
          <a:sx n="95" d="100"/>
          <a:sy n="95" d="100"/>
        </p:scale>
        <p:origin x="61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C8314-8657-E5B4-0840-CCAE3B8CA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D3532C-9A8A-5EB8-15EA-6CE493187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DC28F-DECF-4C8E-DF46-8EA204D13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15608-E9A3-3ABE-ED88-307BC85B5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9F1E1-EF88-9D68-14F7-3AF5D98D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1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7841E-26A0-BE9F-39AC-1695BDE4F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2B1FC7-0AEE-5944-DBB0-FE8632400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8675F-6D31-1224-2F93-A329EABE7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CF6E7-0BE4-B7F0-8E94-A1D4CDA45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155B1-69C3-EE3C-B0AA-8D71D5116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0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21199A-2BDC-2A17-85DE-7A0BA5A8D8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3F8673-8D0A-CE96-592A-19CB186C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54EA9-1F33-ECF4-202C-E7BE2D8B3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C6F66-06FC-F4E3-DDB9-9162C2795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F5339-8DFF-1013-B54F-F4F4B196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C0659-CEA8-41EC-E6ED-245743AC6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F7E49-922F-663A-702F-0812875FC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C8E37-57C0-8A22-CB1D-97A1ADDD0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68CE4-0A14-5B7D-1662-23CAD6653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11249-5B87-C789-C173-E37B61091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4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2C097-0496-4236-9648-5118CD44B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8A488-1F59-CF1E-E1F8-6774ACA12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BBA53-F0D6-07CB-388A-AA05D8E74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59F95-B1A9-B373-2187-B00466E89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387D6-8E2A-668E-D3D1-84C72F681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90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7AA47-CAA7-A36C-7CD2-CA3B4699E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2C592-A87F-4976-9D6B-403B8128DC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C9953-FF36-A294-F9F6-B147DDD74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E2A1C-64AF-CDAF-3001-0CF92B1BD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506C5-586D-CA9B-43C3-36DCAE546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AF279-B7F6-AADB-1978-6C8733D48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46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E87CE-282C-3126-A755-FF1BBBD9F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12F79-81F6-AB80-49E4-8B03372EA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C9AE1-1C03-E3F9-CAFF-393CFA127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A7D357-4D6F-EE9D-E63C-1F3C50B2A2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E448ED-E15E-99DF-D604-526BFC173D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A7B304-C44A-1235-6B3F-0DBA476BA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405B9E-585D-C2E1-6DA9-525F3D853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E35323-9815-F9FE-0EE0-32E05F83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3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60B3C-79A9-C74B-04E9-CCE07A36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2A1F01-8140-178D-FE57-547D52EE2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B99245-1A9C-7C00-4483-A8D9E9E81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BBFC8D-043D-C56C-1673-27F6A68B6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15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14768A-58AB-C41E-BBFF-6233E82CA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F4BE38-CE56-77AA-5762-CE0ECAAB1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0552-C7E9-F135-1AC8-D12BBC501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8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E4F4E-6747-4FE7-CAE4-089559D8A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3C831-3ABB-D282-2E92-0D6A26C04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F29BDD-346F-C74F-8F66-79557BBBD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5D884A-1AD0-CE69-BA53-525FCD4F1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688665-ACB9-D2FA-F3FC-C757DB908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503941-7E45-4CA9-4914-032DAF54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93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10ED3-63B9-AED1-D641-84DEB3745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1FDE1D-CD69-6388-AA0C-540F1AE347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8F9AF-A728-56DC-B781-76DDBCDC9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F7A7AB-B3F7-6D3E-5CFC-ED2495241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D478AD-079F-E22B-4108-32097F2B5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2C72C-1641-33B3-5991-C13DBB398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79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CA85AD-0CDC-7E56-4EE7-51D8CC96D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2056C-BD19-527D-6F89-EC930415C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5A49F-E84D-EADF-9DF4-2D46E0814F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BC21-A649-44D0-A0CE-EB0517731445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D8312-CD97-DEEE-D473-CA9C95FD7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361D5-BD69-BD5D-3B1C-3C60C081A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BF911-6048-4B66-83C6-CED47B44A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5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FB658F-7E2F-1DC8-AB6A-4E0C933D9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Particle Flow Update | </a:t>
            </a:r>
            <a:r>
              <a:rPr lang="en-US" sz="3200" dirty="0"/>
              <a:t>Win State and Milestones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1C3A54-343E-775A-59E9-E5B424636607}"/>
              </a:ext>
            </a:extLst>
          </p:cNvPr>
          <p:cNvSpPr txBox="1"/>
          <p:nvPr/>
        </p:nvSpPr>
        <p:spPr>
          <a:xfrm>
            <a:off x="838200" y="1856151"/>
            <a:ext cx="60398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Coordinator:</a:t>
            </a:r>
            <a:r>
              <a:rPr lang="en-US" dirty="0"/>
              <a:t> Derek Anderson (</a:t>
            </a:r>
            <a:r>
              <a:rPr lang="en-US" dirty="0" err="1"/>
              <a:t>Reco</a:t>
            </a:r>
            <a:r>
              <a:rPr lang="en-US" dirty="0"/>
              <a:t> WG Co-Convener)</a:t>
            </a:r>
          </a:p>
          <a:p>
            <a:pPr indent="1257300"/>
            <a:r>
              <a:rPr lang="en-US" dirty="0"/>
              <a:t>ISU, dmawxc@iastate.edu</a:t>
            </a:r>
            <a:endParaRPr lang="en-US" b="1" dirty="0"/>
          </a:p>
          <a:p>
            <a:endParaRPr lang="en-US" b="1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b="1" dirty="0"/>
              <a:t>“Win State:”</a:t>
            </a:r>
          </a:p>
          <a:p>
            <a:pPr marL="800100" lvl="1" indent="-342900">
              <a:buFont typeface="Calibri" panose="020F0502020204030204" pitchFamily="34" charset="0"/>
              <a:buChar char="‒"/>
            </a:pPr>
            <a:r>
              <a:rPr lang="en-US" dirty="0"/>
              <a:t>Implementation of </a:t>
            </a:r>
            <a:r>
              <a:rPr lang="en-US" dirty="0" err="1"/>
              <a:t>PFAlpha</a:t>
            </a:r>
            <a:r>
              <a:rPr lang="en-US" dirty="0"/>
              <a:t> factory</a:t>
            </a:r>
          </a:p>
          <a:p>
            <a:pPr marL="800100" lvl="1" indent="-342900">
              <a:buFont typeface="Calibri" panose="020F0502020204030204" pitchFamily="34" charset="0"/>
              <a:buChar char="‒"/>
            </a:pPr>
            <a:r>
              <a:rPr lang="en-US" dirty="0"/>
              <a:t>Scan of “sum” angle in: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dirty="0"/>
              <a:t>Single particle events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dirty="0"/>
              <a:t>DIS events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b="1" dirty="0"/>
              <a:t>Milestones:</a:t>
            </a:r>
          </a:p>
          <a:p>
            <a:pPr marL="800100" lvl="1" indent="-342900">
              <a:buFont typeface="+mj-lt"/>
              <a:buAutoNum type="arabicParenR"/>
            </a:pPr>
            <a:r>
              <a:rPr lang="en-US" dirty="0"/>
              <a:t>Implementation of </a:t>
            </a:r>
            <a:r>
              <a:rPr lang="en-US" dirty="0" err="1"/>
              <a:t>ECal-HCal</a:t>
            </a:r>
            <a:r>
              <a:rPr lang="en-US" dirty="0"/>
              <a:t> associator</a:t>
            </a:r>
          </a:p>
          <a:p>
            <a:pPr marL="1257300" lvl="2" indent="-342900">
              <a:buFont typeface="Calibri" panose="020F0502020204030204" pitchFamily="34" charset="0"/>
              <a:buChar char="›"/>
            </a:pPr>
            <a:r>
              <a:rPr lang="en-US" dirty="0"/>
              <a:t>Really just an extension of the existing </a:t>
            </a:r>
            <a:r>
              <a:rPr lang="en-US" dirty="0" err="1"/>
              <a:t>EnergyPostitionMerger</a:t>
            </a:r>
            <a:r>
              <a:rPr lang="en-US" dirty="0"/>
              <a:t> algorithm</a:t>
            </a:r>
          </a:p>
          <a:p>
            <a:pPr marL="800100" lvl="1" indent="-342900">
              <a:buFont typeface="+mj-lt"/>
              <a:buAutoNum type="arabicParenR"/>
            </a:pPr>
            <a:r>
              <a:rPr lang="en-US" dirty="0"/>
              <a:t>Integration of track projection into </a:t>
            </a:r>
            <a:r>
              <a:rPr lang="en-US" dirty="0" err="1"/>
              <a:t>EICrecon</a:t>
            </a:r>
            <a:r>
              <a:rPr lang="en-US" dirty="0"/>
              <a:t> (e-finder)</a:t>
            </a:r>
          </a:p>
          <a:p>
            <a:pPr marL="800100" lvl="1" indent="-342900">
              <a:buFont typeface="+mj-lt"/>
              <a:buAutoNum type="arabicParenR"/>
            </a:pPr>
            <a:r>
              <a:rPr lang="en-US" dirty="0"/>
              <a:t>Implementation of Particle Flow algorithm</a:t>
            </a:r>
          </a:p>
          <a:p>
            <a:pPr marL="800100" lvl="1" indent="-342900">
              <a:buFont typeface="+mj-lt"/>
              <a:buAutoNum type="arabicParenR"/>
            </a:pPr>
            <a:r>
              <a:rPr lang="en-US" dirty="0"/>
              <a:t>Scan “sum” angles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AC313BF-3C3D-F6EB-FF25-AA2BD6A181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739" y="365125"/>
            <a:ext cx="184106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83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79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Particle Flow Update | Win State and Milestones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 WG Priority Activities | Particle Flow</dc:title>
  <dc:creator>Derek Anderson</dc:creator>
  <cp:lastModifiedBy>Derek Anderson</cp:lastModifiedBy>
  <cp:revision>12</cp:revision>
  <dcterms:created xsi:type="dcterms:W3CDTF">2023-06-08T19:47:39Z</dcterms:created>
  <dcterms:modified xsi:type="dcterms:W3CDTF">2023-09-01T14:30:38Z</dcterms:modified>
</cp:coreProperties>
</file>