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5"/>
  </p:notesMasterIdLst>
  <p:sldIdLst>
    <p:sldId id="256" r:id="rId2"/>
    <p:sldId id="451" r:id="rId3"/>
    <p:sldId id="457" r:id="rId4"/>
    <p:sldId id="455" r:id="rId5"/>
    <p:sldId id="456" r:id="rId6"/>
    <p:sldId id="453" r:id="rId7"/>
    <p:sldId id="459" r:id="rId8"/>
    <p:sldId id="458" r:id="rId9"/>
    <p:sldId id="460" r:id="rId10"/>
    <p:sldId id="461" r:id="rId11"/>
    <p:sldId id="462" r:id="rId12"/>
    <p:sldId id="464" r:id="rId13"/>
    <p:sldId id="45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1" autoAdjust="0"/>
    <p:restoredTop sz="93544" autoAdjust="0"/>
  </p:normalViewPr>
  <p:slideViewPr>
    <p:cSldViewPr snapToGrid="0" showGuides="1">
      <p:cViewPr>
        <p:scale>
          <a:sx n="250" d="100"/>
          <a:sy n="250" d="100"/>
        </p:scale>
        <p:origin x="144" y="328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18:06:22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3404 24575,'0'-6'0,"12"-20"0,8 0 0,8-25 0,-3 23 0,-5-7 0,-11 22 0,2-4 0,-6 8 0,2-7 0,-1 8 0,12-39 0,0 12 0,5-29 0,1 12 0,-4 0 0,1 0 0,6-13 0,-6 10 0,12-34 0,-4 19 0,-6 2 0,13-5 0,-21 30 0,24-46 0,-24 31 0,24-31 0,-3-3 0,-15 43 0,2 0 0,3-2 0,-1 2 0,-1-17 0,10 12 0,-22 14 0,9 0 0,-10 3 0,1 13 0,-4-1 0,-3 0 0,2 1 0,-6-1 0,6 0 0,-6 9 0,5 0 0,-2 1 0,0-4 0,5-18 0,4-3 0,-4 6 0,14-13 0,-13 1 0,3 9 0,0-23 0,-6 26 0,3 0 0,0-1 0,-7 16 0,4 3 0,-4 2 0,0 6 0,-1-7 0,1 2 0,-3-4 0,5 6 0,-4 0 0,5-7 0,-3 8 0,2-12 0,-3 14 0,2-15 0,-3 15 0,6-14 0,-6 14 0,5-6 0,-5 0 0,1 6 0,5-14 0,-5 14 0,8-9 0,2-10 0,-6 12 0,8-15 0,-2 1 0,-3 7 0,6-9 0,10-16 0,-13 22 0,17-24 0,-2 7 0,-12 19 0,12-12 0,-19 24 0,20-31 0,-11 18 0,9-20 0,-11 21 0,-6 11 0,2-3 0,-3 4 0,0 3 0,3-10 0,-1 6 0,0-3 0,-4 7 0,-1 2 0,3-2 0,-1 2 0,1-2 0,-3 2 0,1 3 0,2-5 0,-2 5 0,2-5 0,0 4 0,-2-1 0,2 5 0,0-5 0,-1 4 0,-2-4 0,0 5 0,-2-3 0,3 6 0,2 2 0,1 1 0,4 11 0,-4-7 0,4 7 0,-7-6 0,5-2 0,-5 2 0,2-5 0,-2-1 0,-3 0 0,2-2 0,-2 3 0,2 0 0,1-1 0,-3 1 0,2-3 0,-4 4 0,4-3 0,-2 4 0,0-2 0,2-1 0,-5 1 0,3-1 0,-1 3 0,-1-1 0,4 1 0,-4-3 0,1 1 0,1-1 0,-3 1 0,3-1 0,-3 1 0,0 0 0,2-1 0,-1 1 0,1 2 0,1-2 0,-3 2 0,3-2 0,-3 2 0,2-2 0,-1 2 0,1 0 0,-2-2 0,3 5 0,-2-3 0,1 4 0,-2-1 0,0-3 0,6 21 0,-5-16 0,7 14 0,-7-16 0,2 3 0,-3 5 0,0 0 0,3 4 0,-2-5 0,3 1 0,-4-2 0,2-6 0,-1 1 0,1 5 0,-2-5 0,0 11 0,0-10 0,0 10 0,0-10 0,3 4 0,-3-6 0,3 6 0,3 14 0,-5-3 0,5 9 0,0-1 0,1 4 0,0 12 0,5 1 0,-5-1 0,0-13 0,2-2 0,-8-12 0,7 0 0,-4-1 0,1 1 0,1-7 0,-5 0 0,3-7 0,-3 18 0,4-13 0,-4 13 0,4-18 0,-5 0 0,3 1 0,-3-1 0,3 6 0,1-5 0,4 12 0,-5-12 0,1 5 0,-2-5 0,-1 5 0,5 1 0,-5 7 0,10 24 0,-4-6 0,9 33 0,-3-20 0,2 20 0,7-9 0,-5 1 0,10-4 0,-13-12 0,-1-18 0,-5-5 0,-5-17 0,1-1 0,0-3 0,-3 3 0,4-5 0,-4 2 0,1-2 0,1-3 0,-3 2 0,5-2 0,-4 3 0,4-3 0,0 4 0,2-3 0,1 1 0,-3 0 0,1-2 0,2 5 0,1-1 0,2 3 0,0-1 0,0 2 0,0-2 0,0 1 0,-2-1 0,2 0 0,-5 1 0,2-4 0,-3 2 0,1-2 0,-1 2 0,10 3 0,-8 1 0,7-4 0,-11 0 0,2-5 0,-2 2 0,5 1 0,-1 0 0,1-1 0,-3 3 0,3-2 0,1 5 0,2-5 0,-2 5 0,-1-5 0,-2 2 0,2-2 0,-2 2 0,4 0 0,-1 1 0,-3-1 0,2-2 0,-5-1 0,2 1 0,3-1 0,-1 1 0,3 2 0,-1 1 0,2 2 0,-2 0 0,1-2 0,-4-1 0,5-3 0,-5 1 0,5 2 0,25 20 0,8 5 0,16 8 0,-4 4 0,2 2 0,20 2 0,-34-15 0,1 0 0,38 17 0,-32-16 0,-2 1 0,14 11 0,-8-4 0,-30-21 0,-8-12 0,-9-4 0,3 2 0,-5-2 0,2-1 0,-2 0 0,-1-2 0,1 3 0,2-3 0,1 2 0,2-4 0,30 15 0,-16-12 0,24 14 0,-24-18 0,12 10 0,-10-9 0,4 5 0,-14-6 0,0 4 0,-4-3 0,4 2 0,-6-3 0,1 0 0,-1 0 0,0 0 0,0 3 0,6-3 0,2 3 0,18-3 0,-10 0 0,22 6 0,-9-5 0,0 5 0,9-6 0,-9 0 0,12 0 0,0 0 0,-12 0 0,9 0 0,-9 6 0,12-5 0,0 5 0,12 1 0,4-5 0,11 5 0,-11-1 0,-4-5 0,-12 5 0,-12-3 0,14 2 0,2 1 0,-1 0 0,3 2 0,-3-1 0,-15-6 0,-3 5 0,-12-2 0,-7-4 0,5 8 0,-10-7 0,4 2 0,-6-3 0,6 4 0,-4-3 0,10 3 0,-10-4 0,4 0 0,-6 2 0,0-1 0,6 1 0,2-2 0,0 0 0,-5 0 0,-3 0 0,-5 0 0,2 0 0,-2 0 0,-1 0 0,1 0 0,-3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18:06:36.2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4255 24575,'0'-17'0,"0"4"0,0-4 0,4 0 0,-3 4 0,2-2 0,1-1 0,-1 5 0,9-12 0,-4 4 0,3 1 0,-4-5 0,1 4 0,0-6 0,-1 7 0,-3 0 0,3 7 0,-2-6 0,9-2 0,-5-5 0,5-13 0,-7 15 0,0-26 0,-2 35 0,-5-16 0,3 21 0,-3-1 0,0 1 0,2 0 0,-1 1 0,1-3 0,4-17 0,1-7 0,7-30 0,-6 29 0,-1-6 0,-4 32 0,-3-2 0,3 2 0,-3 1 0,2 0 0,-1 2 0,4-5 0,-2 8 0,0-7 0,-1 3 0,-2-4 0,0 2 0,4-7 0,2 6 0,1-7 0,1 5 0,-1-5 0,-1 7 0,-2-7 0,-1 11 0,-1-5 0,1 3 0,3-1 0,-3-2 0,2 3 0,-5-4 0,3 1 0,1-6 0,-3 4 0,8-22 0,-8 19 0,9-19 0,-9 16 0,5 3 0,-6-7 0,3 13 0,-3-7 0,0 6 0,0 0 0,6-19 0,-5 14 0,5-13 0,-6 12 0,0 7 0,2-4 0,3-1 0,-2 5 0,3-5 0,-5-13 0,4 14 0,-2-15 0,2 18 0,-1 0 0,0-1 0,-3 4 0,7-21 0,-4 16 0,3-17 0,-2 21 0,-5-7 0,3 8 0,-1-8 0,-1 7 0,4-2 0,2-31 0,0 23 0,3-22 0,-3 23 0,0 0 0,-2 2 0,6-7 0,-10 13 0,7-5 0,-6 4 0,1 3 0,0-9 0,4-2 0,8-30 0,-5 18 0,9-18 0,-14 30 0,1 2 0,-2 0 0,2 7 0,-2-7 0,1 8 0,-4-20 0,4 13 0,-5-13 0,3 11 0,-1 6 0,1-5 0,1 5 0,-2 1 0,-2 2 0,2 1 0,-1 3 0,2-3 0,-3 1 0,0-1 0,2 0 0,-1 2 0,1-5 0,-2 3 0,0-10 0,0 6 0,3-6 0,-3 7 0,3 0 0,-3 0 0,7-31 0,-5 17 0,5-18 0,-7 20 0,0 4 0,2 1 0,-1-5 0,1 10 0,-2-4 0,0 5 0,0 1 0,0 0 0,0 0 0,3 2 0,-3-1 0,3 1 0,-3 0 0,0-8 0,0 7 0,0-4 0,2 3 0,-1 5 0,1-5 0,-2 5 0,3-5 0,-3 5 0,3-5 0,-3 5 0,0-2 0,0 2 0,2-2 0,-1 2 0,1-2 0,1 0 0,0 2 0,0-5 0,2 5 0,-4-5 0,1 5 0,1-5 0,-3 3 0,9-22 0,-3 14 0,1-13 0,0 18 0,-4 0 0,1-1 0,-2 1 0,1 0 0,-3 0 0,5 0 0,-4-1 0,1 1 0,1 2 0,-3-1 0,3 1 0,-3 0 0,2-1 0,-1 4 0,4-5 0,-5 2 0,3 1 0,-1-1 0,-1 1 0,2 2 0,-3-2 0,2 0 0,-1 2 0,4-5 0,-5 5 0,3-2 0,-1 2 0,-1-2 0,1 2 0,1-5 0,-3 2 0,5 1 0,-4-3 0,1 5 0,-2-2 0,0 2 0,6-20 0,-1 6 0,2-8 0,-3 11 0,-4 11 0,2-4 0,-1 3 0,1-1 0,-2 3 0,0-3 0,0-1 0,0-2 0,4-7 0,-3 6 0,5-6 0,-6 1 0,3 5 0,-1-6 0,2 7 0,-1 0 0,2 0 0,-5 2 0,5 1 0,-4 0 0,1 2 0,1-3 0,-3 4 0,5 2 0,-4-2 0,1 2 0,3-8 0,-3 4 0,3-4 0,-3 6 0,1-1 0,0 1 0,2-1 0,-2-5 0,0 4 0,0-3 0,-3 4 0,2-2 0,1 2 0,1-5 0,1 3 0,-2-4 0,0 1 0,2 0 0,1-19 0,2 9 0,4-28 0,0 21 0,-1-3 0,0 8 0,-5 10 0,1-4 0,-1 0 0,0 4 0,1-4 0,-1 8 0,-3-1 0,2 1 0,-2 0 0,2-1 0,-1 3 0,0-1 0,-3 3 0,4-1 0,-4 0 0,4 3 0,-5-2 0,3 2 0,-1-3 0,1 1 0,0-1 0,2 3 0,-4-2 0,4 4 0,-2-4 0,3 5 0,-1-5 0,3 4 0,-2-1 0,2-1 0,-2 2 0,0-1 0,2-1 0,0 3 0,4-3 0,-4 3 0,0 0 0,0 0 0,-1 0 0,6 0 0,-7 0 0,7 0 0,-6 0 0,1 0 0,0 0 0,-2 0 0,4 0 0,-1 0 0,2 0 0,-2 3 0,-1-3 0,-2 5 0,2-2 0,-2 6 0,2-3 0,-3 2 0,1-3 0,-3 1 0,2 2 0,3 7 0,1-3 0,5 5 0,-6-5 0,-2-4 0,-1 3 0,-4-5 0,1 5 0,-2-5 0,3 2 0,-3 0 0,3 1 0,-3-1 0,0 0 0,0 0 0,2 1 0,-1 2 0,1 6 0,-2-4 0,0 4 0,0-6 0,0 0 0,0 1 0,0-1 0,0 0 0,0 0 0,0-2 0,0 1 0,0 17 0,0-5 0,0 9 0,0-8 0,0-5 0,-3 7 0,2 0 0,-3-1 0,4 13 0,-4-9 0,3 9 0,-2-13 0,3 1 0,-4-1 0,3-5 0,-3 4 0,4-10 0,0 4 0,0-6 0,0 0 0,-3 6 0,2 2 0,-3 0 0,4 4 0,0-5 0,0 7 0,0 12 0,0 3 0,0 0 0,0 9 0,0-22 0,6 22 0,-5-21 0,5 9 0,-3-19 0,-3 0 0,3-1 0,-1-5 0,-1 3 0,1-7 0,-2 0 0,5 1 0,-3-1 0,2 3 0,-1-5 0,-2 5 0,4-5 0,-2 4 0,2-1 0,-2 0 0,2 1 0,-4-1 0,4 0 0,-5 1 0,3-1 0,-1 2 0,-1 0 0,4 0 0,-2 1 0,0-1 0,0 6 0,-3-4 0,3 10 0,-2-5 0,5 1 0,-3-2 0,4 0 0,-1-4 0,1 4 0,-2-6 0,-2-2 0,4 7 0,-4-6 0,1 8 0,1-7 0,-4 0 0,4-2 0,-5 1 0,5-4 0,-4 5 0,4-5 0,-2 5 0,14 28 0,-8-21 0,8 24 0,-10-25 0,-4-4 0,3 4 0,-3-6 0,4 6 0,-1-4 0,2 10 0,1 8 0,0-3 0,1 8 0,-5-11 0,2 0 0,1-1 0,0-5 0,4 4 0,-5-4 0,1 5 0,1-5 0,-1-2 0,0-8 0,-3 1 0,1-4 0,0 5 0,-1-2 0,1 2 0,-1 0 0,1-2 0,0-1 0,-1 0 0,1-2 0,-1 4 0,2 5 0,0 4 0,5 5 0,-3 1 0,6 0 0,-2-1 0,12 37 0,-9-33 0,5 32 0,-10-47 0,-2 10 0,-1-11 0,0 12 0,-2-12 0,0 5 0,0-5 0,0-6 0,-3 1 0,-1-4 0,1 5 0,0 1 0,2 0 0,1 1 0,-1-1 0,1 0 0,0 1 0,-1-1 0,3 2 0,-2 0 0,0 0 0,-1 0 0,3 7 0,-1-6 0,3 5 0,-4-5 0,2-1 0,-1 6 0,3 1 0,-2 7 0,0 0 0,4-1 0,-4-5 0,2-2 0,-2-6 0,0 6 0,2-4 0,0 4 0,18 25 0,-13-24 0,10 24 0,-20-31 0,3-2 0,-4 1 0,5 5 0,-1-5 0,0 7 0,-3-11 0,0 4 0,-2-3 0,5 3 0,-2-4 0,2 5 0,-2-2 0,2 2 0,3 6 0,1-4 0,4 10 0,-5-11 0,0 5 0,0-5 0,-2-1 0,4 6 0,-4-7 0,2 4 0,-6-6 0,1 1 0,2 2 0,-2 0 0,2-2 0,-2-1 0,-1-2 0,1-1 0,0 1 0,-1-1 0,1 3 0,-1 1 0,1 2 0,-1-2 0,6 7 0,-2-6 0,2 8 0,-3-7 0,0-3 0,-2 3 0,5-2 0,-2 2 0,0 6 0,2-7 0,-3 4 0,2-6 0,-4 1 0,2 2 0,1 0 0,-3 0 0,4-2 0,-4-1 0,0-2 0,1-1 0,-3 3 0,7 1 0,3 1 0,-1 1 0,4-1 0,-8-2 0,1 3 0,-3-3 0,3 1 0,-4-1 0,2 0 0,0-2 0,-1 5 0,3-5 0,-1 5 0,0-5 0,-1 4 0,0-3 0,-2 1 0,2-3 0,0 3 0,-2-2 0,2 3 0,-2-6 0,2 2 0,3 6 0,7 2 0,20 28 0,23 16 0,6 3 0,-27-24 0,-2-3 0,8 1 0,-4-4 0,-17-13 0,-7-6 0,0 0 0,-10-6 0,0-2 0,-2 2 0,0-1 0,2 1 0,6 2 0,-1 1 0,4 2 0,0 4 0,-4-5 0,1 1 0,-3-2 0,-2-2 0,2 0 0,0-1 0,0-2 0,0 3 0,0-1 0,1 1 0,5 1 0,1 0 0,19 9 0,-9-6 0,21 14 0,15 6 0,-18-9 0,15 11 0,-36-23 0,0 3 0,-7-5 0,5-2 0,-10 0 0,10-5 0,8 8 0,9 5 0,24 3 0,28 6 0,-6-6 0,-33-7 0,-2 0 0,4 3 0,-6 0 0,-33-5 0,1 0 0,-9-2 0,3 1 0,1-1 0,-1 1 0,6 1 0,-4-4 0,4 3 0,-6-5 0,6 1 0,-4 1 0,4-3 0,-6 3 0,6-3 0,-4 2 0,4-1 0,-6 4 0,0-2 0,0 0 0,1 0 0,-4-3 0,0 0 0,0 0 0,7 0 0,-5 0 0,4 0 0,-8 0 0,-1 0 0,1 0 0,-1 0 0,1 0 0,2 0 0,-2 0 0,2 0 0,-2 0 0,2 0 0,-2 0 0,5 0 0,-5 0 0,4 0 0,-1 0 0,2 0 0,0 0 0,1 0 0,5 3 0,-5-2 0,6 5 0,-7-5 0,-3 1 0,0-2 0,-4 3 0,0-3 0,-3 3 0,2-3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18:06:48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4533 24575,'37'-22'0,"-9"-2"0,39-21 0,-25 5 0,14 3 0,-28 12 0,13-6 0,-20 18 0,2-16 0,5 14 0,-15 0 0,9 3 0,-11 6 0,-5 0 0,2 3 0,-3-2 0,4 2 0,2-5 0,-2-1 0,-1 3 0,0-4 0,0 6 0,10-8 0,-3-4 0,2 4 0,20-21 0,-7 8 0,13-8 0,-5-4 0,-21 23 0,6-9 0,-17 17 0,11-7 0,-7 4 0,7-5 0,11-21 0,25-19 0,-11 7 0,15-5 0,-38 38 0,14-23 0,-5 8 0,8-11 0,-9 10 0,-9 15 0,-7-2 0,0 5 0,-3 1 0,16-12 0,6-15 0,-4 8 0,27-39 0,-21 26 0,-3 2 0,0 0 0,5-7 0,13-38 0,-13 28 0,-9 11 0,0 2 0,7-4 0,6-36 0,-5 21 0,-6-19 0,-1 31 0,-3 3 0,-5-9 0,6 8 0,1-1 0,3-32 0,2 19 0,-6-33 0,-17 75 0,7-50 0,-10 56 0,8-31 0,-8 31 0,8-32 0,-6 33 0,17-57 0,-13 44 0,10-33 0,10-13 0,-16 37 0,12-24 0,0 0 0,-12 24 0,7-18 0,0 0 0,-7 9 0,3-19 0,-3-8 0,-9 39 0,4-28 0,10 1 0,-15 15 0,16-18 0,-11-22 0,1 49 0,-1-30 0,9 19 0,-11 23 0,8-24 0,-4 24 0,8-48 0,0 36 0,4-37 0,-12 50 0,10-38 0,-11 35 0,10-33 0,-14 47 0,-2-2 0,6-1 0,-8 8 0,5-9 0,-2 11 0,-1-2 0,4 0 0,-3 2 0,1-2 0,0 2 0,-1 0 0,1 1 0,-1-1 0,1 0 0,-1 1 0,1-1 0,0 1 0,-1-1 0,3 3 0,-2-2 0,5-1 0,-5 2 0,5-3 0,-3 4 0,1-3 0,8-4 0,-7 3 0,13-5 0,-11 6 0,6-3 0,-7 5 0,-3-3 0,0 6 0,-2-1 0,2 2 0,-2 0 0,2 0 0,-2 0 0,2 2 0,-2 1 0,5 5 0,-5-1 0,4 3 0,-3-4 0,3 5 0,-2 3 0,5 5 0,-4 6 0,11 12 0,-8 2 0,8 1 0,-6 9 0,0-9 0,5 12 0,-5 0 0,5 0 0,-8-12 0,-4 9 0,0-21 0,-6 9 0,5-19 0,-2 6 0,0 6 0,5 10 0,-8 0 0,11 9 0,-11-21 0,12 33 0,-11-18 0,12 34 0,-8-14 0,0 2 0,9 18 0,-7-19 0,1-3 0,4-9 0,0 0 0,8 12 0,-6-8 0,12 8 0,-12-12 0,1-12 0,-3 9 0,-5-21 0,5 44 0,3-27 0,0 43 0,3-33 0,-4 9 0,-2-12 0,-1 0 0,1 1 0,-5-1 0,3 0 0,-9 0 0,9 0 0,-2 12 0,-2-9 0,7 22 0,-8-34 0,5 6 0,-6-25 0,4 13 0,-7-9 0,7 9 0,-5-19 0,2-1 0,-3-5 0,0 5 0,-1-5 0,5 24 0,-1-21 0,4 21 0,-4-24 0,1 6 0,0-1 0,3 1 0,1 19 0,12 15 0,1 16 0,8 11 0,-1 1 0,-10-34 0,0 0 0,20 36 0,9 3 0,-2-7 0,-10-18 0,-6-8 0,-12-15 0,1 0 0,-3-9 0,12 15 0,-13-23 0,5 10 0,-11-18 0,-1 3 0,-2-5 0,3-3 0,-5 1 0,2-3 0,0 1 0,1 2 0,8 3 0,14 7 0,3 10 0,11 5 0,0 0 0,-5 5 0,16-1 0,20 20 0,-24-20 0,-11-8 0,0-1 0,0-4 0,29 22 0,-3-8 0,13 9 0,-1 1 0,1-7 0,-1-2 0,-33-19 0,0 1 0,2 0 0,-1 2 0,1 2 0,-1 1 0,0-4 0,-2-1 0,22 15 0,-3-13 0,-24-2 0,9-14 0,-9 6 0,12-11 0,25 3 0,-7-5 0,-18 0 0,0 0 0,31 0 0,9 0 0,-25 0 0,10 0 0,-22 0 0,9 0 0,-12 0 0,-12 0 0,9 0 0,-21 0 0,21 0 0,-9 0 0,12 0 0,-12 0 0,-4 0 0,1 0 0,52-9 0,-25 7 0,-12-3 0,-3 1 0,-9 4 0,-3 0 0,-18 0 0,4 0 0,-11 0 0,11 0 0,-12 0 0,5 0 0,-7 0 0,2 0 0,0 0 0,-2 0 0,-1 0 0,-3 0 0,1 0 0,0 0 0,-3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18:06:59.1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2519 24575,'24'0'0,"-5"0"0,4 0 0,-10-3 0,1 3 0,-3-5 0,-5 2 0,5 0 0,-5-2 0,4-1 0,48-52 0,-11 11 0,-3 7 0,1-2 0,12-20 0,-13 26 0,-12-5 0,-12 20 0,6-10 0,-7 5 0,18-12 0,-18 12 0,5 1 0,-8 2 0,-6 4 0,5-5 0,8-8 0,-7 6 0,9-5 0,-14 12 0,0 2 0,-6 8 0,0 1 0,-2 3 0,0-3 0,5-1 0,-3-8 0,12-14 0,4-21 0,8-16 0,3-11 0,0-1 0,-1 0 0,-7 13 0,-5 15 0,-5 15 0,-5 12 0,-1 7 0,-2 0 0,-2 7 0,-1 0 0,16-55 0,-9 23 0,12-34 0,-3 28 0,-13 21 0,9-9 0,-11 19 0,0 1 0,1 5 0,-4-5 0,5-2 0,-5-5 0,6-1 0,0-12 0,-2 10 0,1-10 0,-1 0 0,-3 9 0,3-3 0,-5 14 0,0 6 0,0 0 0,0 2 0,0-2 0,0 3 0,0-4 0,4-5 0,-3 4 0,3-10 0,-2 11 0,-1-3 0,4 4 0,-5 3 0,3-10 0,-3 6 0,3-12 0,-2 6 0,3-1 0,0-4 0,-3 13 0,2-7 0,-3-10 0,0 11 0,0-13 0,3 20 0,-3-1 0,3 3 0,-3-3 0,2 4 0,-1-2 0,4-1 0,-4 3 0,3 1 0,-3 0 0,2 1 0,-3-1 0,2-1 0,1 3 0,0-2 0,2 4 0,-4-4 0,4 5 0,-5 0 0,3 3 0,-1 5 0,1 1 0,3 2 0,0-3 0,-1 0 0,-2-2 0,0 2 0,-1-2 0,1 2 0,0-2 0,2 2 0,-4 1 0,4-1 0,-1 9 0,0-9 0,2 6 0,-6-9 0,3 3 0,-1 1 0,-1 0 0,4-1 0,-2 0 0,0 0 0,2 4 0,-4 5 0,4-5 0,-5 3 0,3-7 0,-1 0 0,-1 1 0,1-1 0,1 3 0,-3-2 0,5 2 0,-4-3 0,1 3 0,1-2 0,-2 2 0,1 6 0,-2-7 0,0 13 0,4-7 0,-3 8 0,2-5 0,-3 4 0,0-4 0,0-1 0,0 0 0,0-7 0,0 18 0,0-13 0,0 31 0,0-33 0,-6 32 0,5-26 0,-5 10 0,0 6 0,5-20 0,-5 31 0,3-25 0,2 51 0,-3-39 0,4 39 0,0-51 0,0 13 0,0-16 0,0 0 0,0 16 0,0-19 0,0 31 0,2-31 0,-1 44 0,2-35 0,-3 18 0,7 4 0,-3-28 0,3 22 0,-4 1 0,-3-23 0,0 28 0,7-4 0,-5-18 0,7 17 0,-8 12 0,1-27 0,-2 35 0,0-38 0,0 62 0,0-46 0,4 46 0,1-62 0,-1 25 0,0-24 0,-4 17 0,0-31 0,0 0 0,0 18 0,0-13 0,0 19 0,0-4 0,0-3 0,0 70 0,0-59 0,0 41 0,0-57 0,0-10 0,0 2 0,7 26 0,-5-28 0,5 28 0,-7-32 0,0 2 0,0 0 0,2 0 0,-1 7 0,1 61 0,4-27 0,-6 0 0,1-3 0,9-9 0,-9-3 0,6-12 0,-6 12 0,6-10 0,-6 4 0,7-8 0,-8-10 0,7 4 0,-7-6 0,5-2 0,3 32 0,-1-25 0,6 44 0,-5-39 0,-2 29 0,4-11 0,3 13 0,1 1 0,5-1 0,-6 0 0,0 0 0,0 0 0,-6 12 0,5-9 0,-5 10 0,4-26 0,-1-2 0,-6-18 0,3-4 0,-4-5 0,2-1 0,2 8 0,-1-4 0,1 4 0,-2-6 0,1 0 0,-1-2 0,-2 1 0,5-4 0,-4 5 0,4-5 0,-3 2 0,3-2 0,-1 2 0,1-2 0,0 5 0,-2-3 0,17 16 0,-14-10 0,12 7 0,-13-13 0,-2-2 0,2-1 0,0 1 0,1 2 0,2-2 0,0 5 0,12 10 0,4 5 0,0 1 0,-4-3 0,-14-13 0,-1-3 0,0 3 0,-2-5 0,2 5 0,0-5 0,-1 2 0,3 0 0,5-1 0,-3-1 0,6 3 0,-1-4 0,-5 6 0,5-2 0,1 5 0,0 0 0,19 7 0,-9-4 0,9 4 0,-6 5 0,1 3 0,1 0 0,-2-2 0,-6-14 0,-1 2 0,1-6 0,51 35 0,-26-25 0,30 26 0,-31-26 0,3 5 0,28 7 0,2 1 0,-2-7 0,-3 5 0,-22-15 0,9 6 0,-12-2 0,12 4 0,-9 4 0,22-3 0,-34-7 0,6-9 0,-12 1 0,-10-7 0,10 7 0,0-8 0,-9 3 0,3-2 0,-14-1 0,-6 4 0,0-5 0,6 3 0,2-3 0,18 5 0,15 11 0,15 0 0,13 7 0,-13-8 0,10-7 0,-22 4 0,21-4 0,-33 0 0,6 3 0,-24-7 0,-9 1 0,19 4 0,-25-7 0,17 3 0,-22-5 0,1 3 0,-1-2 0,1 1 0,0-2 0,-1 0 0,1 0 0,-1 0 0,1 0 0,-1 0 0,1 0 0,0 0 0,-1 0 0,1 0 0,-1 0 0,1 0 0,-3-2 0,2 1 0,-2-2 0,-5 3 0,1 0 0,-7 0 0,5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18:08:03.91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6033 24575,'4'-17'0,"-1"4"0,6-2 0,2-1 0,7 3 0,-6-4 0,5 5 0,-11 4 0,5 3 0,-8-1 0,5 0 0,-5 1 0,3-1 0,-1-2 0,1 2 0,-1 0 0,-2 1 0,2 2 0,-2 0 0,3-5 0,0 7 0,-1-4 0,1 5 0,-1-2 0,1-1 0,-1-6 0,1 6 0,0-5 0,-1 5 0,1-3 0,-1 1 0,1-1 0,-1 1 0,1-1 0,2 0 0,-2 1 0,2-1 0,0 3 0,-1-5 0,1 7 0,0-9 0,0 6 0,1-4 0,-1 3 0,-2 2 0,2-5 0,0 7 0,1-7 0,-1 5 0,0-5 0,1 2 0,0-2 0,7-3 0,-8 4 0,8-5 0,-9 5 0,1-1 0,23-16 0,-11 9 0,16-13 0,0 8 0,-21 7 0,12-3 0,-16 6 0,10-11 0,-7 11 0,7-10 0,-4 12 0,-9 2 0,3-5 0,-6 6 0,24-20 0,-17 15 0,22-15 0,-28 17 0,5 2 0,-3-4 0,1 3 0,1-1 0,-1 0 0,0 2 0,14-17 0,-14 13 0,11-10 0,-14 14 0,0 1 0,-1-1 0,1 0 0,-1-2 0,1 2 0,0-2 0,-1 2 0,1 1 0,-1-3 0,3 1 0,-1-1 0,15-12 0,-12 10 0,13-10 0,-17 12 0,4-1 0,-3 0 0,1-1 0,-3 3 0,3-3 0,-1 1 0,3 0 0,-4-1 0,5 1 0,14-33 0,-13 24 0,14-30 0,-18 35 0,0-4 0,0 8 0,-3-1 0,1 4 0,-1-5 0,6-4 0,-3-3 0,7-7 0,-6 0 0,5 7 0,-5 0 0,0 7 0,-1 0 0,-2 0 0,-1 0 0,1-1 0,2 4 0,-2 0 0,2 2 0,-2 0 0,2-2 0,-2 2 0,5-5 0,-3 3 0,3-4 0,3-5 0,10-8 0,-5-1 0,17-12 0,-17 12 0,6 1 0,11-16 0,-21 24 0,19-17 0,-26 23 0,1-1 0,2 1 0,-3 0 0,2-6 0,1 4 0,-3-10 0,3 10 0,-2-10 0,2 10 0,-1-4 0,3 0 0,-4 4 0,6-10 0,-3 4 0,4-5 0,-1 5 0,-3-4 0,-4 10 0,-1-4 0,-2 6 0,-1-1 0,2-5 0,-5-1 0,6-7 0,-3 0 0,3 7 0,0 3 0,-1 4 0,-3 3 0,2-1 0,-5-2 0,5 2 0,-4-2 0,2 0 0,-3 0 0,0 2 0,0-1 0,0-30 0,2 22 0,-1-30 0,4 35 0,-5-4 0,5 6 0,-4-6 0,4 4 0,-2-4 0,0 6 0,2-1 0,-5 1 0,7-6 0,-6-2 0,6-5 0,-6-1 0,6 0 0,0-12 0,4-3 0,-2 7 0,0 3 0,-3 19 0,-1 0 0,1-1 0,1-5 0,0-1 0,0-1 0,1-4 0,-5 10 0,4-10 0,-3 10 0,4-10 0,1-8 0,-1 3 0,5-21 0,-1 22 0,0-10 0,-1 12 0,-2 0 0,1-12 0,11-27 0,-8 18 0,6-9 0,-12 38 0,-1 5 0,-3-5 0,2 4 0,-1-10 0,3 5 0,1-7 0,3-12 0,-4 15 0,0-7 0,-2 18 0,-2 2 0,0 1 0,-1 2 0,-2-2 0,0-1 0,3 1 0,-3-3 0,3 2 0,-1 1 0,-1-3 0,4 2 0,-1-8 0,2 4 0,2-10 0,-2 10 0,1-4 0,-4 6 0,2 0 0,-1-6 0,3-2 0,0 0 0,1-4 0,-2 10 0,1-4 0,-2 6 0,1 0 0,0-6 0,0 6 0,1-3 0,-1 9 0,-3-1 0,4 0 0,-3-2 0,4 2 0,-2-5 0,-1 3 0,5-9 0,0 4 0,2-10 0,-4 10 0,-1-4 0,-1 6 0,-3-1 0,2 4 0,-5-1 0,5 1 0,-2 0 0,3-4 0,-3 1 0,-1 0 0,1 2 0,-2-1 0,1 3 0,1-3 0,-3 1 0,5-2 0,-4 0 0,4 0 0,-5-1 0,5 1 0,-4-6 0,1 4 0,-2-10 0,0 10 0,0-4 0,0 6 0,6-18 0,-4 15 0,3-15 0,-5 21 0,0-3 0,3 2 0,-3-2 0,3 2 0,-1 1 0,-1-3 0,4 5 0,-2-5 0,0 3 0,0-1 0,-3 1 0,2 2 0,-1 0 0,4 3 0,-5-2 0,5 0 0,-2-4 0,3 0 0,0-1 0,2 3 0,-2-1 0,2 3 0,-3-1 0,3-2 0,-1 2 0,3-2 0,-4 2 0,2 3 0,-2-2 0,2 4 0,1-1 0,2 2 0,-2 0 0,-1 0 0,-3 0 0,1 0 0,-1 0 0,1 0 0,0 0 0,-1 0 0,1 0 0,-1 0 0,1 5 0,2 1 0,13 17 0,-7-8 0,12 14 0,-17-16 0,3 10 0,-6-10 0,-2 1 0,1-3 0,3 3 0,2 17 0,2-3 0,-1 9 0,-7-21 0,0-2 0,-4-8 0,0-1 0,0 1 0,0-1 0,0 1 0,0-1 0,0 4 0,0-3 0,0 22 0,0-17 0,0 15 0,0-20 0,0 0 0,0-1 0,0 3 0,-3-2 0,3 5 0,-3-2 0,3 2 0,0 0 0,0 0 0,0 0 0,0 0 0,0 1 0,0-1 0,0 0 0,0-2 0,0-1 0,0-3 0,0 1 0,0-1 0,0 3 0,0-1 0,0 1 0,0 0 0,0 0 0,0 4 0,-2-1 0,1-3 0,-1 3 0,2-5 0,-3 2 0,3-2 0,-3-1 0,3 3 0,0-1 0,0 1 0,0-3 0,0 1 0,0-1 0,3 1 0,0-3 0,0 2 0,2-4 0,-5 4 0,5-5 0,-2 3 0,0-1 0,2 1 0,-1 5 0,1 1 0,3 2 0,0 6 0,0-4 0,-1 4 0,-2-6 0,1 0 0,-1-2 0,-2-1 0,2-2 0,-4-1 0,2 3 0,-3-1 0,2-2 0,-1 0 0,4-4 0,-2 1 0,0 1 0,2-3 0,0 0 0,2-5 0,9-3 0,-8 0 0,14-4 0,-12 5 0,8-3 0,-1 3 0,1 0 0,7-5 0,12 1 0,-10-5 0,4 6 0,-8-6 0,-10 9 0,10 0 0,-13 4 0,4-2 0,-8 1 0,0-1 0,-1 2 0,1 1 0,-3-1 0,2-1 0,-5-1 0,3 2 0,-1 0 0,1-2 0,0 2 0,5 0 0,-4-5 0,4 2 0,0-5 0,0 0 0,-1 2 0,0 1 0,-4 0 0,3 4 0,-1-3 0,-2 3 0,2-1 0,-2-3 0,3 4 0,-3-4 0,2 8 0,-4-5 0,1 2 0,1 0 0,0-5 0,0 4 0,-1-4 0,1 3 0,0-4 0,0 3 0,2-4 0,-2 3 0,3-1 0,-1 3 0,1-3 0,-3 1 0,7-9 0,-8 5 0,7-3 0,-6 3 0,3 5 0,0-2 0,-1 0 0,1-1 0,-1 0 0,1 1 0,-1 3 0,-1-1 0,1-2 0,-2 2 0,0-5 0,4 2 0,-3 0 0,1 1 0,0 3 0,-2-1 0,1 0 0,1 1 0,-5-3 0,5 1 0,-2-1 0,3 0 0,-1 0 0,2-10 0,-1 8 0,1-6 0,-2 7 0,1-2 0,4-31 0,-3 26 0,3-25 0,-7 34 0,2-1 0,-4 3 0,5-9 0,-3 3 0,1-6 0,1 6 0,-4 2 0,4-1 0,-4 3 0,3-3 0,3-17 0,-1 11 0,4-19 0,1 16 0,-3 0 0,0-4 0,-3 13 0,-2-7 0,0 9 0,2-4 0,-2 1 0,3 0 0,11-31 0,-9 24 0,10-24 0,-15 33 0,2-1 0,-5 1 0,3 0 0,-1-1 0,-1 3 0,4-3 0,-5 3 0,5-3 0,-4 1 0,4-2 0,-1-6 0,2 4 0,1-4 0,-2 6 0,2-7 0,-1 6 0,2-11 0,-5 10 0,5-10 0,-2 10 0,2-10 0,-2 4 0,0 0 0,-3 2 0,4 0 0,-1 4 0,-2-10 0,2 4 0,-1-5 0,7-38 0,-3 29 0,0-23 0,-3 39 0,-2 6 0,-1-6 0,-1 6 0,1-5 0,1 1 0,2 5 0,0-7 0,-2 9 0,1-4 0,-5 1 0,5 0 0,-2 0 0,6-19 0,-5 15 0,4-15 0,-5 19 0,3 0 0,-3 0 0,2-1 0,-2 1 0,3 0 0,-3 2 0,2-1 0,-5 3 0,3-1 0,-1 0 0,-1 2 0,6-2 0,-5 0 0,5 2 0,-6-5 0,4 5 0,-2-2 0,0 2 0,2 0 0,-5 1 0,8-1 0,-7 0 0,6 3 0,-3-2 0,1 2 0,-2-2 0,2-1 0,-2 3 0,3-2 0,-1 2 0,1-3 0,0 3 0,-3-2 0,2 4 0,-5-4 0,5 5 0,-2-5 0,3 4 0,0-4 0,-1 4 0,1-4 0,-1 5 0,9-6 0,-6 5 0,6-6 0,-8 7 0,2-5 0,-2 4 0,2-1 0,-3-1 0,22 3 0,-14-3 0,16 3 0,-23-2 0,2 1 0,-5-2 0,3 3 0,-1 3 0,-2 0 0,2 0 0,-2 2 0,0-2 0,2 5 0,-2-2 0,3 2 0,0 1 0,-1-6 0,-2 5 0,2-5 0,-2 2 0,3 1 0,0 0 0,-3 2 0,2 0 0,-5 1 0,8 1 0,-5-1 0,5 2 0,-2-2 0,0 2 0,-1-5 0,1 4 0,0 5 0,-2-5 0,3 13 0,-3-13 0,3 13 0,-1-10 0,1 4 0,-1-9 0,0 9 0,0-9 0,1 6 0,2 12 0,-3-15 0,4 23 0,-4-26 0,1 8 0,-4-7 0,2-3 0,-4 2 0,4-3 0,-5 2 0,5 1 0,-2-3 0,0 3 0,0-2 0,-3 11 0,2-7 0,-1 13 0,7 8 0,-6-9 0,6 7 0,-8-18 0,3 6 0,-3-4 0,0 2 0,0 1 0,0-8 0,0 8 0,0-9 0,0 3 0,0 29 0,0-20 0,-4 29 0,3-18 0,-2-2 0,3 33 0,0-38 0,0 18 0,0-33 0,0 3 0,0 1 0,2-1 0,-1 18 0,1-13 0,-2 13 0,3-18 0,-3-2 0,3-1 0,-3-2 0,0 2 0,0-2 0,2 4 0,-1-1 0,1 0 0,-2 1 0,0-1 0,0 0 0,0 1 0,0-1 0,0 2 0,0 0 0,3 0 0,-2 0 0,1 7 0,-2-6 0,0 11 0,6 8 0,-5-3 0,5 9 0,-6-13 0,0 1 0,0 0 0,0 24 0,-3-25 0,3 18 0,-3-25 0,3 2 0,0 5 0,0 1 0,0 0 0,0-7 0,0-3 0,0-7 0,0 0 0,0 1 0,0 2 0,0 0 0,0 6 0,0-4 0,0 22 0,0-19 0,0 19 0,0-16 0,4 5 0,-3-5 0,5-2 0,-5-8 0,1 1 0,-2-1 0,3 0 0,-3 1 0,3-1 0,-3 2 0,0 0 0,0 6 0,3 2 0,-2 0 0,3-2 0,-4-6 0,2 0 0,-1 0 0,1 19 0,1-15 0,-2 15 0,1-19 0,-2 0 0,0 0 0,0 0 0,0 0 0,0 1 0,0 17 0,4-7 0,-3 14 0,2 1 0,-3-9 0,4 9 0,-3-13 0,2-5 0,-3-4 0,0-7 0,3 0 0,-2 0 0,4 4 0,-5-1 0,3 6 0,-3 14 0,3-4 0,-2 22 0,6-21 0,-6 9 0,7-13 0,-7-5 0,2-2 0,-3-8 0,3 1 0,-3-1 0,3 2 0,-1 0 0,-1 1 0,5 5 0,-5 1 0,18 44 0,-15-16 0,18 30 0,-21-36 0,9-3 0,-9 0 0,5-16 0,-5 9 0,1-19 0,-2-2 0,0 1 0,3-4 0,-3 5 0,3 3 0,-3-1 0,0 10 0,0-4 0,0 18 0,0 3 0,5 12 0,-3-13 0,4 11 0,-6-23 0,0 10 0,3-12 0,-2-7 0,3-1 0,-4-5 0,0-1 0,0 0 0,0 0 0,0 0 0,2 0 0,-1 0 0,1 1 0,-2-1 0,0 0 0,0 0 0,0 0 0,0 6 0,0-6 0,0 5 0,0-10 0,0 5 0,3-2 0,-3 2 0,3 0 0,-3 0 0,2 0 0,-1 0 0,2 0 0,-1 1 0,-1-1 0,4 0 0,-5 0 0,5 0 0,-4 0 0,4 1 0,-5 5 0,3-5 0,-1 5 0,-1-5 0,4-1 0,-4 0 0,3-2 0,1 7 0,-2 0 0,4 9 0,-6 12 0,7-10 0,-7 4 0,2-14 0,0-5 0,-3-1 0,3-3 0,-3 0 0,2-5 0,-1 5 0,1-2 0,1 3 0,-3-1 0,5-3 0,-1 1 0,-1 0 0,2-1 0,-2 3 0,2 1 0,1 2 0,-3 0 0,2 0 0,-4 7 0,3-8 0,0 6 0,-1-7 0,2 0 0,-5-1 0,3-3 0,-1 1 0,1 2 0,0 0 0,4 10 0,-3 0 0,1 1 0,2 4 0,-3-4 0,5 5 0,-5-5 0,2-4 0,-5-7 0,1-3 0,1 3 0,-2-2 0,4 3 0,-5-1 0,5 0 0,-2 1 0,0 1 0,2-1 0,-4 0 0,4-1 0,-2-5 0,0 2 0,2 1 0,-4 0 0,4 4 0,-5-4 0,5 5 0,-2-2 0,0 2 0,2 0 0,3 6 0,-1-4 0,1 4 0,-3-6 0,-2 0 0,0-2 0,2-1 0,-2-2 0,0-1 0,2 3 0,-2 1 0,3-1 0,-1 3 0,3-2 0,-1 2 0,1-2 0,-5-1 0,2-3 0,-5 1 0,5-1 0,-2-2 0,1 2 0,1-2 0,-2 3 0,5 2 0,-2-2 0,2 2 0,-5-2 0,2 0 0,-2 2 0,3-2 0,-1 2 0,1 0 0,-1-4 0,1 3 0,-3-4 0,5 5 0,-5-2 0,5 5 0,-2-5 0,-3 2 0,2-2 0,-2-1 0,3 1 0,-1 0 0,1-1 0,2 1 0,-2-1 0,2 1 0,-2-1 0,2 1 0,-2 2 0,4-2 0,-3 2 0,3-2 0,-1 2 0,8 3 0,2 3 0,57 31 0,-44-26 0,37 23 0,-58-36 0,1-1 0,-1-2 0,-3-1 0,0-1 0,-4 4 0,0-5 0,0 3 0,1-3 0,1 0 0,-1 2 0,3-1 0,-1 1 0,1-2 0,0 0 0,0 3 0,3-2 0,7 5 0,-6-3 0,3 4 0,-5-4 0,-1 2 0,8 3 0,2 3 0,18 10 0,3 1 0,6 10 0,5-5 0,-17 1 0,15-9 0,-28-8 0,9-2 0,-22-6 0,0-1 0,0 1 0,1 3 0,8 1 0,-7 1 0,4-4 0,1 6 0,-5-5 0,13 10 0,-5-4 0,1 1 0,-2-2 0,-6-2 0,1-1 0,-4-2 0,0 0 0,-2-2 0,-1 0 0,1 0 0,0-3 0,-1 0 0,1 2 0,2-1 0,0 1 0,1-2 0,-1 0 0,0 0 0,-2 3 0,3-2 0,-4 1 0,1 0 0,-1-1 0,1 2 0,-1-1 0,3 1 0,-1 3 0,3-1 0,1 1 0,1-1 0,-1-1 0,0 1 0,-5-5 0,2 3 0,-2-3 0,2 0 0,0 0 0,1 0 0,2 0 0,-3 0 0,1 0 0,-1 0 0,-2 0 0,-1 2 0,1-1 0,-1 1 0,3-2 0,-1 0 0,1 0 0,-3 3 0,3-3 0,1 5 0,2-4 0,0 4 0,0-5 0,1 3 0,-4-3 0,0 2 0,3-1 0,-4 1 0,3 1 0,-7-2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2T18:08:19.16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5981 24575,'2'-6'0,"3"-8"0,1 6 0,0-8 0,0 7 0,0-2 0,-3 2 0,-1-2 0,2-3 0,-1 1 0,1-4 0,1 8 0,-4 1 0,4 2 0,-4-2 0,4 0 0,-2-1 0,0 1 0,-1 2 0,-2 0 0,3 3 0,0-2 0,2 5 0,-2-8 0,0 2 0,2-5 0,3-6 0,2 4 0,3-4 0,-4-13 0,0 14 0,0-13 0,-1 18 0,-2 2 0,2-1 0,-5 1 0,5-2 0,-2-1 0,5 1 0,0 0 0,-2 0 0,-1 2 0,-3 1 0,-1 2 0,0 1 0,-3-3 0,7 1 0,-7-3 0,7-5 0,-2 2 0,5-22 0,-2 19 0,0-13 0,-4 18 0,-2-1 0,2 1 0,-4 2 0,1-1 0,1 4 0,0-5 0,0 5 0,3-11 0,2 1 0,-2-3 0,5-4 0,-7 4 0,1-5 0,-1 5 0,-2 4 0,1 5 0,0 1 0,6-20 0,-4 7 0,4-9 0,-5 8 0,1 10 0,-4-4 0,13-12 0,-9 13 0,7-14 0,-7 19 0,-4 2 0,1 1 0,-2 3 0,0-9 0,0 6 0,4-15 0,-1 13 0,2-7 0,1-5 0,-5 2 0,2-10 0,-3 5 0,0 7 0,0-18 0,4 15 0,-3-16 0,5 18 0,-5-4 0,3 13 0,-3-7 0,2 8 0,-1-2 0,-1 2 0,1-1 0,1 4 0,-3-11 0,3 1 0,-3-21 0,2 15 0,1-7 0,0 18 0,0 2 0,-3 1 0,2 0 0,-1-1 0,1-2 0,-2-6 0,0 4 0,0-10 0,3 12 0,-2-5 0,1 7 0,-2 0 0,0-18 0,3 16 0,-3-16 0,5 18 0,-4 0 0,1 1 0,-2 0 0,0 2 0,0-2 0,0 0 0,3-1 0,-3 0 0,5 1 0,-4 0 0,1-1 0,1-2 0,-3 2 0,3-7 0,-3 8 0,0-9 0,0 11 0,2-4 0,-1 3 0,2-3 0,-3 4 0,0-5 0,0 2 0,0-2 0,0 0 0,0 2 0,0 1 0,2 0 0,-1 2 0,1-5 0,-2 5 0,4-11 0,-3 7 0,6-13 0,-2 4 0,3-6 0,-1 7 0,-3-5 0,-1 4 0,2-18 0,-3 9 0,7-9 0,-4 13 0,2 5 0,1-4 0,-5 10 0,3-4 0,1-12 0,-1 13 0,0-20 0,-3 18 0,-3-1 0,2 2 0,-1 6 0,1-1 0,2-5 0,-3 5 0,3-12 0,-4 12 0,2-3 0,-1-14 0,1 16 0,-2-17 0,0 13 0,0 5 0,0-12 0,0 6 0,0-19 0,0 9 0,0-9 0,0 13 0,4-1 0,-3 0 0,2 7 0,-3-6 0,0 12 0,0-11 0,0 10 0,0-4 0,0 5 0,4-5 0,-3-1 0,3-7 0,-4 0 0,0 1 0,0-13 0,0-3 0,5-12 0,-3-13 0,4 28 0,-6-10 0,0 28 0,0 0 0,0-4 0,0 4 0,0-5 0,2 5 0,-1-4 0,1 10 0,-2-22 0,0 13 0,0-27 0,7-3 0,-5-16 0,12-11 0,-5-1 0,0 25 0,12-19 0,-18 7 0,19-16 0,-14-9 0,15 13 0,-6 11 0,1 22 0,-12 11 0,-3 22 0,-3-10 0,3 4 0,-2-6 0,7 1 0,-4-1 0,3 6 0,-3-4 0,-1 11 0,-3-12 0,0 14 0,2-4 0,-1 6 0,1-1 0,1 3 0,-2-10 0,1 8 0,-2-6 0,0 3 0,3 5 0,-3-5 0,3 5 0,-3-5 0,0 5 0,0-4 0,0 3 0,0-1 0,2 3 0,-1-4 0,1 3 0,-2-2 0,0 0 0,0-1 0,3-2 0,-3 0 0,3 0 0,-1-1 0,1 1 0,0-18 0,2 15 0,-4-20 0,4 24 0,3-14 0,0 6 0,3-1 0,-4-4 0,3-8 0,-3 9 0,7-38 0,11 11 0,-10 0 0,28-16 0,-21 17 0,5 9 0,-1-20 0,-18 45 0,7-15 0,-10 20 0,1-1 0,0 3 0,-1-3 0,1 4 0,-1-3 0,-2 4 0,2-1 0,-4 1 0,4 1 0,-2 2 0,0-1 0,0-2 0,-1 1 0,1-4 0,3 5 0,-1 0 0,1-2 0,0 2 0,-1-3 0,1 1 0,8-6 0,-7 5 0,8-5 0,-10 8 0,-2-2 0,2 4 0,1-6 0,0 6 0,2-7 0,-5 5 0,5 0 0,-5-2 0,5 4 0,-2-1 0,-1 2 0,-1-3 0,0 3 0,-3-5 0,4 4 0,-2-2 0,5 3 0,-2 3 0,2-2 0,-2 1 0,2-2 0,1 0 0,32 0 0,-22 0 0,20 0 0,-31 0 0,-2 0 0,-1 0 0,1 0 0,0 3 0,-1-3 0,3 3 0,-2-3 0,2 2 0,1 1 0,-3 0 0,2 0 0,0-1 0,-2 1 0,2 3 0,46 31 0,-27-18 0,32 22 0,-45-30 0,-3-3 0,-5-3 0,2 1 0,-5-1 0,2 1 0,-2-1 0,3-1 0,2 3 0,1-1 0,-1 3 0,0-1 0,3-2 0,-4-3 0,3 2 0,-4-2 0,-3 2 0,2 1 0,-2-1 0,0 1 0,2 2 0,-2-2 0,0 2 0,2-5 0,-2 5 0,3-4 0,-3 6 0,2-6 0,-4 3 0,3-4 0,-3 3 0,4 2 0,-4-2 0,4 2 0,-2 0 0,2-2 0,1 3 0,-1-4 0,-1 1 0,-2-1 0,1 3 0,0-1 0,2 1 0,-2-3 0,2 3 0,-2-2 0,3 2 0,-1-2 0,-1 0 0,-2-1 0,1 3 0,0-4 0,0 6 0,4-4 0,-6 5 0,7 0 0,-8-2 0,5-1 0,-1 0 0,-1-2 0,-1 2 0,1 0 0,-3 1 0,5 0 0,-4 7 0,4-5 0,-5 6 0,6 0 0,-5-7 0,3 4 0,-4-8 0,3-1 0,-3 1 0,6 8 0,-5-4 0,6 13 0,-6-10 0,3 22 0,-4-19 0,0 13 0,6 0 0,-5-13 0,12 44 0,-11-35 0,5 24 0,0 0 0,-5-24 0,5 14 0,-7-23 0,0-6 0,2 5 0,-1-5 0,1-3 0,1 1 0,-3 6 0,3-4 0,-3 7 0,6 12 0,-5-13 0,5 13 0,-6-20 0,2 2 0,-1 3 0,1-3 0,-2 5 0,3-10 0,-2 5 0,1 3 0,-2-1 0,3 4 0,-3 0 0,3-4 0,-3 47 0,0-32 0,0 45 0,0-45 0,0 9 0,3-13 0,-2-5 0,3-5 0,-4 15 0,0-18 0,0 15 0,0-20 0,2 2 0,-1 0 0,1 4 0,-2-1 0,0 0 0,0 6 0,6 14 0,-2-9 0,3 4 0,-3-17 0,-3-1 0,4-2 0,-4 4 0,1-1 0,2 8 0,-3-4 0,2 1 0,0-3 0,-3 4 0,5-3 0,-4 5 0,4-5 0,-4-1 0,5 6 0,-5-4 0,5 4 0,-6-6 0,5 0 0,-4 0 0,4 0 0,-4 0 0,8 7 0,-3 0 0,2 1 0,-2-2 0,6 12 0,-4-13 0,4 11 0,-7-19 0,-2 0 0,0 1 0,2 2 0,-1 0 0,1 0 0,1 0 0,-1 0 0,1 1 0,-1-4 0,-1 0 0,0 0 0,0 1 0,2 8 0,1 2 0,2 5 0,-1 1 0,2 12 0,-2-15 0,2 13 0,-7-22 0,3 4 0,-3-6 0,3 0 0,-3 0 0,2 0 0,-4 0 0,1 1 0,1-1 0,-3 6 0,6 2 0,-1 5 0,11 13 0,-6-9 0,6 9 0,-11-19 0,6 30 0,-7-30 0,6 24 0,-7-31 0,2 0 0,-4 0 0,4 1 0,-2-1 0,3 6 0,0-4 0,1 4 0,0 0 0,0 2 0,1 5 0,-3 1 0,2-1 0,-3 1 0,1 0 0,1-7 0,-2 5 0,0-10 0,2 4 0,-6-6 0,5-2 0,0 7 0,1-5 0,-2 6 0,1-6 0,-2 0 0,2-2 0,-1 1 0,1-1 0,-2 2 0,2-2 0,3 1 0,-2-1 0,3 2 0,-4-2 0,6 7 0,0 1 0,1 1 0,3 5 0,-8-10 0,4 10 0,-2-10 0,0 4 0,3-6 0,1 6 0,-1-4 0,1 4 0,-2-6 0,3 6 0,-2-4 0,-1 4 0,2 0 0,-7-4 0,20 16 0,-15-14 0,10 8 0,-10-14 0,-5 1 0,2-1 0,-2 0 0,2 1 0,1-1 0,0 8 0,0-4 0,0 1 0,-2 3 0,2-7 0,-3 7 0,3-6 0,-3 1 0,4-1 0,-4 0 0,5-2 0,-5 1 0,2-4 0,-2 5 0,4 3 0,-1-1 0,7 10 0,-2-4 0,-2-1 0,3 6 0,-8-12 0,6 3 0,-6 1 0,6 1 0,0 7 0,17 18 0,-10-13 0,11 13 0,-20-23 0,0-5 0,-6-3 0,1-2 0,-1-1 0,1 3 0,0-3 0,-1 4 0,6 5 0,0 1 0,3 1 0,2 4 0,-6-4 0,4-1 0,-5 0 0,1-1 0,-1-7 0,-3 4 0,-3-8 0,2-1 0,-1 1 0,1-1 0,1 1 0,-1-1 0,1-2 0,-1 5 0,1-7 0,0 4 0,-1-2 0,1 0 0,-1 2 0,3 3 0,1-1 0,15 15 0,-4-7 0,5 9 0,-2-8 0,-13-5 0,4-2 0,-8-2 0,-1-6 0,1 4 0,0-2 0,2 0 0,-2-1 0,2 1 0,0-2 0,-2 4 0,2-2 0,-2 2 0,-1-2 0,1 2 0,-1-2 0,4 3 0,-3 2 0,4-2 0,-4 2 0,3-5 0,-1 2 0,-2-4 0,2 1 0,-3 1 0,3 0 0,-1 3 0,3-1 0,5 6 0,-5-5 0,7 5 0,-9-3 0,3 0 0,1 1 0,-1 2 0,0-5 0,6 3 0,-4-1 0,1 0 0,3 5 0,-7-7 0,5 5 0,-5-6 0,-4 1 0,2 0 0,0-3 0,-1 2 0,1-2 0,0 2 0,0 3 0,4 1 0,-1 2 0,-3-2 0,-2-1 0,-1-5 0,-2 0 0,5-1 0,-2-1 0,5 4 0,-5-2 0,5 2 0,-5 1 0,28 18 0,-22-11 0,22 12 0,-26-15 0,3-1 0,1 0 0,-1-1 0,-3-3 0,0 1 0,1-1 0,-3 1 0,2 0 0,0-1 0,1 3 0,14 13 0,15 10 0,-3-1 0,1-2 0,-21-17 0,-7-6 0,-3 0 0,1-4 0,2 1 0,-2-2 0,2 0 0,-2 0 0,-1 0 0,1 0 0,-1 0 0,4 0 0,-1 3 0,1-2 0,-1 1 0,0-2 0,-2 0 0,2 0 0,-2 0 0,-1 0 0,1 3 0,0-3 0,-1 3 0,1-3 0,-1 0 0,3 2 0,-1-1 0,6 1 0,-4 1 0,2-3 0,-3 3 0,-2-3 0,2 2 0,-2-1 0,4 4 0,-3-5 0,3 3 0,-4-1 0,5-1 0,-5 2 0,2-3 0,-2 2 0,2 1 0,0 5 0,27 17 0,5 7 0,24 15 0,-6-14 0,-12-3 0,-16-23 0,-15 0 0,-7-7 0,-2 0 0,-1 0 0,1 0 0,-1 0 0,1 0 0,0 0 0,2 0 0,6 4 0,17-3 0,-9 3 0,7-2 0,-20-1 0,-1 1 0,-3-2 0,1 0 0,0 0 0,-1 0 0,1 0 0,2 0 0,19 0 0,7 0 0,5 0 0,10 0 0,-9 0 0,12 6 0,0-5 0,1 5 0,-14-6 0,-10 0 0,-18 3 0,-8-3 0,-3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5459-362A-4576-8132-571C6DF6F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D70F0-BEB9-49BD-983E-7807FFE20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BC191-0422-4B62-8794-4EB9F70C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9EE-0B41-44AF-A23D-3AF44E436012}" type="datetime1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2333C-495F-41A9-8408-6265AF3E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1D927-A059-4CF8-B5D5-766C7CCA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DEE-4AD7-499F-B3D4-521AFF0B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8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AA66-D45D-F344-B196-AC141CC3F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F09B3-AAEB-4BFA-9021-C2555CCD153A}"/>
              </a:ext>
            </a:extLst>
          </p:cNvPr>
          <p:cNvSpPr/>
          <p:nvPr userDrawn="1"/>
        </p:nvSpPr>
        <p:spPr>
          <a:xfrm>
            <a:off x="461357" y="4544983"/>
            <a:ext cx="1253144" cy="584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E8240-4FFC-4BBF-A30C-F33A68786BBA}"/>
              </a:ext>
            </a:extLst>
          </p:cNvPr>
          <p:cNvSpPr/>
          <p:nvPr userDrawn="1"/>
        </p:nvSpPr>
        <p:spPr>
          <a:xfrm>
            <a:off x="582801" y="3960177"/>
            <a:ext cx="7868255" cy="584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AB5A2-F209-43C6-868D-C22A5BA6CB22}"/>
              </a:ext>
            </a:extLst>
          </p:cNvPr>
          <p:cNvSpPr/>
          <p:nvPr userDrawn="1"/>
        </p:nvSpPr>
        <p:spPr>
          <a:xfrm>
            <a:off x="582800" y="150019"/>
            <a:ext cx="2796194" cy="517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4047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77" r:id="rId28"/>
    <p:sldLayoutId id="2147483779" r:id="rId2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34D7-80C3-4C0E-8E68-FD17A494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825"/>
            <a:ext cx="9143999" cy="2029968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Pythia8 occupancy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8AEFB-AA59-4286-AEF3-06496F0DB6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1986B0-015E-F735-E966-58E98D6CED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901" y="3720288"/>
            <a:ext cx="3464324" cy="685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Henry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Klest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E402D9-04CA-4826-B3A6-06173ADC1E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457200" cy="138113"/>
          </a:xfrm>
        </p:spPr>
        <p:txBody>
          <a:bodyPr/>
          <a:lstStyle/>
          <a:p>
            <a:fld id="{221FCDEE-4AD7-499F-B3D4-521AFF0B2F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D1798-4D4B-FFFD-C8E1-446C57FA8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A53F8A-C613-F234-8830-6945F3B70269}"/>
              </a:ext>
            </a:extLst>
          </p:cNvPr>
          <p:cNvSpPr txBox="1">
            <a:spLocks/>
          </p:cNvSpPr>
          <p:nvPr/>
        </p:nvSpPr>
        <p:spPr>
          <a:xfrm>
            <a:off x="400050" y="11273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Energy of those two photons in the same phi slice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FBC87-2D6B-8504-85B8-0309E546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9" y="980386"/>
            <a:ext cx="6153515" cy="41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D1798-4D4B-FFFD-C8E1-446C57FA8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A53F8A-C613-F234-8830-6945F3B70269}"/>
              </a:ext>
            </a:extLst>
          </p:cNvPr>
          <p:cNvSpPr txBox="1">
            <a:spLocks/>
          </p:cNvSpPr>
          <p:nvPr/>
        </p:nvSpPr>
        <p:spPr>
          <a:xfrm>
            <a:off x="400050" y="11273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Likelihood that an event has a photon in the same phi slice as the DIS electron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65BC6-C5EC-0496-5CC3-4EEFF1A2B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60" y="908152"/>
            <a:ext cx="6348664" cy="4230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CB7D5-7CCE-169C-3819-A7B170F8B43B}"/>
              </a:ext>
            </a:extLst>
          </p:cNvPr>
          <p:cNvSpPr txBox="1"/>
          <p:nvPr/>
        </p:nvSpPr>
        <p:spPr>
          <a:xfrm>
            <a:off x="5308600" y="2418080"/>
            <a:ext cx="84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309971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72B38-5777-F5FE-335E-3ACE2E200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6562F5-FDE0-4F44-902D-F2A28F0B858C}"/>
              </a:ext>
            </a:extLst>
          </p:cNvPr>
          <p:cNvSpPr txBox="1">
            <a:spLocks/>
          </p:cNvSpPr>
          <p:nvPr/>
        </p:nvSpPr>
        <p:spPr>
          <a:xfrm>
            <a:off x="314146" y="797658"/>
            <a:ext cx="7168693" cy="39886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1pPr>
            <a:lvl2pPr marL="23653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2pPr>
            <a:lvl3pPr marL="520700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</a:t>
            </a:r>
            <a:r>
              <a:rPr lang="en-US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be challenging on the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2" lvl="2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here only impact position, no spreading of showers between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will certainly happen, real case is likely worse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be nice if we could somehow distinguish two hits in the same phi slice</a:t>
            </a:r>
          </a:p>
          <a:p>
            <a:pPr marL="569912" lvl="2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Faster scintillation? Higher refractive index fiber?</a:t>
            </a:r>
          </a:p>
          <a:p>
            <a:pPr marL="569912" lvl="2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factor dominated the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 width?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E23975-5AD2-CE68-AC79-F09A3A0151F9}"/>
              </a:ext>
            </a:extLst>
          </p:cNvPr>
          <p:cNvSpPr txBox="1">
            <a:spLocks/>
          </p:cNvSpPr>
          <p:nvPr/>
        </p:nvSpPr>
        <p:spPr>
          <a:xfrm>
            <a:off x="370701" y="45967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D2A035-3323-B85E-7E8F-BBD192E6652F}"/>
              </a:ext>
            </a:extLst>
          </p:cNvPr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BBC32-503A-8EAB-20A3-2C52E62E6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6F2A2-C542-AD11-FD93-9A3A846F8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77" y="-24152"/>
            <a:ext cx="7655067" cy="51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6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9DEF60-14B6-9478-33DB-E4F5E1AEE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25"/>
          <a:stretch/>
        </p:blipFill>
        <p:spPr>
          <a:xfrm>
            <a:off x="4740053" y="4140602"/>
            <a:ext cx="4326718" cy="2711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72B38-5777-F5FE-335E-3ACE2E200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6562F5-FDE0-4F44-902D-F2A28F0B858C}"/>
              </a:ext>
            </a:extLst>
          </p:cNvPr>
          <p:cNvSpPr txBox="1">
            <a:spLocks/>
          </p:cNvSpPr>
          <p:nvPr/>
        </p:nvSpPr>
        <p:spPr>
          <a:xfrm>
            <a:off x="314147" y="797658"/>
            <a:ext cx="4089802" cy="3988609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1pPr>
            <a:lvl2pPr marL="23653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2pPr>
            <a:lvl3pPr marL="520700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Wingdings" pitchFamily="2" charset="2"/>
              <a:buChar char="§"/>
            </a:pPr>
            <a:r>
              <a:rPr lang="en-US" sz="15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necessary </a:t>
            </a:r>
            <a:r>
              <a:rPr lang="en-US" sz="155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</a:t>
            </a:r>
            <a:r>
              <a:rPr lang="en-US" sz="15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resolution in Z</a:t>
            </a:r>
            <a:endParaRPr lang="en-US" sz="9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153" lvl="2" indent="-285750">
              <a:buFont typeface="Wingdings" pitchFamily="2" charset="2"/>
              <a:buChar char="§"/>
            </a:pPr>
            <a:endParaRPr lang="en-US" sz="13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991" lvl="1" indent="-285750">
              <a:buFont typeface="Wingdings" pitchFamily="2" charset="2"/>
              <a:buChar char="§"/>
            </a:pPr>
            <a:r>
              <a:rPr lang="en-US" sz="15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challenging for us will probably be jets at very high Q</a:t>
            </a:r>
            <a:r>
              <a:rPr lang="en-US" sz="155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63153" lvl="2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multiplicity &amp; likelihood to be in the barrel</a:t>
            </a:r>
          </a:p>
          <a:p>
            <a:pPr marL="463153" lvl="2" indent="-285750">
              <a:buFont typeface="Wingdings" pitchFamily="2" charset="2"/>
              <a:buChar char="§"/>
            </a:pPr>
            <a:endParaRPr lang="en-US" sz="13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991" lvl="1" indent="-285750">
              <a:buFont typeface="Wingdings" pitchFamily="2" charset="2"/>
              <a:buChar char="§"/>
            </a:pPr>
            <a:r>
              <a:rPr lang="en-US" sz="15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Pythia 8.303 + Dire </a:t>
            </a:r>
          </a:p>
          <a:p>
            <a:pPr marL="463153" lvl="2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my HERA high Q</a:t>
            </a:r>
            <a:r>
              <a:rPr lang="en-US" sz="135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 shape analysis</a:t>
            </a:r>
          </a:p>
          <a:p>
            <a:pPr marL="463153" lvl="2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to first order, but fewer multi-jet events than in data</a:t>
            </a:r>
          </a:p>
          <a:p>
            <a:pPr marL="463153" lvl="2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Non-radiative, lepton PDF off</a:t>
            </a:r>
          </a:p>
          <a:p>
            <a:pPr marL="463153" lvl="2" indent="-285750">
              <a:buFont typeface="Wingdings" pitchFamily="2" charset="2"/>
              <a:buChar char="§"/>
            </a:pPr>
            <a:endParaRPr lang="en-US" sz="13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991" lvl="1" indent="-285750">
              <a:buFont typeface="Wingdings" pitchFamily="2" charset="2"/>
              <a:buChar char="§"/>
            </a:pPr>
            <a:r>
              <a:rPr lang="en-US" sz="15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Q</a:t>
            </a:r>
            <a:r>
              <a:rPr lang="en-US" sz="155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1000 GeV</a:t>
            </a:r>
            <a:r>
              <a:rPr lang="en-US" sz="155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63153" lvl="2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 of ~280 pb</a:t>
            </a:r>
          </a:p>
          <a:p>
            <a:pPr marL="463153" lvl="2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 events simulated, corresponds to something like 35 fb</a:t>
            </a:r>
            <a:r>
              <a:rPr lang="en-US" sz="135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13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E23975-5AD2-CE68-AC79-F09A3A0151F9}"/>
              </a:ext>
            </a:extLst>
          </p:cNvPr>
          <p:cNvSpPr txBox="1">
            <a:spLocks/>
          </p:cNvSpPr>
          <p:nvPr/>
        </p:nvSpPr>
        <p:spPr>
          <a:xfrm>
            <a:off x="370701" y="45967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Goals &amp; setup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D2A035-3323-B85E-7E8F-BBD192E6652F}"/>
              </a:ext>
            </a:extLst>
          </p:cNvPr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30DD9-97BD-EDEF-5A1E-0F640D2B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9" r="21075" b="11559"/>
          <a:stretch/>
        </p:blipFill>
        <p:spPr>
          <a:xfrm>
            <a:off x="4530590" y="264181"/>
            <a:ext cx="4469144" cy="37937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7B6140-3852-3DFF-5229-066ED32C6CBA}"/>
              </a:ext>
            </a:extLst>
          </p:cNvPr>
          <p:cNvCxnSpPr>
            <a:cxnSpLocks/>
          </p:cNvCxnSpPr>
          <p:nvPr/>
        </p:nvCxnSpPr>
        <p:spPr>
          <a:xfrm>
            <a:off x="5086041" y="1430243"/>
            <a:ext cx="36541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7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72B38-5777-F5FE-335E-3ACE2E200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C6562F5-FDE0-4F44-902D-F2A28F0B85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146" y="797658"/>
                <a:ext cx="4356707" cy="3988609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/>
                    </a:solidFill>
                    <a:latin typeface="Georgia Regular" panose="02040502050405020303" pitchFamily="18" charset="0"/>
                    <a:ea typeface="+mn-ea"/>
                    <a:cs typeface="+mn-cs"/>
                  </a:defRPr>
                </a:lvl1pPr>
                <a:lvl2pPr marL="236538" indent="-2254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000" b="0" i="0" kern="1200">
                    <a:solidFill>
                      <a:schemeClr val="tx1"/>
                    </a:solidFill>
                    <a:latin typeface="Georgia Regular" panose="02040502050405020303" pitchFamily="18" charset="0"/>
                    <a:ea typeface="+mn-ea"/>
                    <a:cs typeface="+mn-cs"/>
                  </a:defRPr>
                </a:lvl2pPr>
                <a:lvl3pPr marL="520700" indent="-284163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tabLst/>
                  <a:defRPr sz="1800" b="0" i="0" kern="1200">
                    <a:solidFill>
                      <a:schemeClr val="tx1"/>
                    </a:solidFill>
                    <a:latin typeface="Georgia Regular" panose="02040502050405020303" pitchFamily="18" charset="0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1" indent="-285750">
                  <a:buFont typeface="Wingdings" pitchFamily="2" charset="2"/>
                  <a:buChar char="§"/>
                </a:pPr>
                <a:r>
                  <a:rPr lang="en-US" sz="15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two photons land in the same phi slice of the </a:t>
                </a:r>
                <a:r>
                  <a:rPr lang="en-US" sz="1550" dirty="0" err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SciFi</a:t>
                </a:r>
                <a:r>
                  <a:rPr lang="en-US" sz="15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likely that their energy will be summed unless we do something beyond </a:t>
                </a:r>
                <a:r>
                  <a:rPr lang="en-US" sz="1550" dirty="0" err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GlueX</a:t>
                </a:r>
                <a:endParaRPr lang="en-US" sz="155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2" lvl="2" indent="-285750">
                  <a:buFont typeface="Wingdings" pitchFamily="2" charset="2"/>
                  <a:buChar char="§"/>
                </a:pPr>
                <a:r>
                  <a:rPr lang="en-US" sz="1150" dirty="0" err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GlueX</a:t>
                </a:r>
                <a:r>
                  <a:rPr lang="en-US" sz="11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signals ~ 80 ns long, rise time ~ 8 ns</a:t>
                </a:r>
              </a:p>
              <a:p>
                <a:pPr marL="569912" lvl="2" indent="-285750">
                  <a:buFont typeface="Wingdings" pitchFamily="2" charset="2"/>
                  <a:buChar char="§"/>
                </a:pPr>
                <a:r>
                  <a:rPr lang="en-US" sz="11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ns corresponds to something like a meter in Z</a:t>
                </a:r>
              </a:p>
              <a:p>
                <a:pPr marL="569912" lvl="2" indent="-285750">
                  <a:buFont typeface="Wingdings" pitchFamily="2" charset="2"/>
                  <a:buChar char="§"/>
                </a:pPr>
                <a:r>
                  <a:rPr lang="en-US" sz="11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resolution much much shorter than pulse length, only need first few samples to determine time of arrival</a:t>
                </a:r>
              </a:p>
              <a:p>
                <a:pPr marL="569912" lvl="2" indent="-285750">
                  <a:buFont typeface="Wingdings" pitchFamily="2" charset="2"/>
                  <a:buChar char="§"/>
                </a:pPr>
                <a:r>
                  <a:rPr lang="en-US" sz="11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Likely need first pulse to start falling before second pulse can be distinguished</a:t>
                </a:r>
              </a:p>
              <a:p>
                <a:pPr marL="285750" lvl="1" indent="-285750">
                  <a:buFont typeface="Wingdings" pitchFamily="2" charset="2"/>
                  <a:buChar char="§"/>
                </a:pPr>
                <a:endParaRPr lang="en-US" sz="155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1" indent="-285750">
                  <a:buFont typeface="Wingdings" pitchFamily="2" charset="2"/>
                  <a:buChar char="§"/>
                </a:pPr>
                <a:r>
                  <a:rPr lang="en-US" sz="15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presents an issue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5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55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5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550" dirty="0" err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AstroPix</a:t>
                </a:r>
                <a:r>
                  <a:rPr lang="en-US" sz="15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tell us that there were two photons, but without E</a:t>
                </a:r>
                <a:r>
                  <a:rPr lang="en-US" sz="1550" baseline="-250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5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E</a:t>
                </a:r>
                <a:r>
                  <a:rPr lang="en-US" sz="1550" baseline="-250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55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separately can’t determine the invariant mass</a:t>
                </a:r>
              </a:p>
              <a:p>
                <a:pPr marL="285750" lvl="1" indent="-285750">
                  <a:buFont typeface="Wingdings" pitchFamily="2" charset="2"/>
                  <a:buChar char="§"/>
                </a:pPr>
                <a:endParaRPr lang="en-US" sz="155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C6562F5-FDE0-4F44-902D-F2A28F0B8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46" y="797658"/>
                <a:ext cx="4356707" cy="3988609"/>
              </a:xfrm>
              <a:prstGeom prst="rect">
                <a:avLst/>
              </a:prstGeom>
              <a:blipFill>
                <a:blip r:embed="rId2"/>
                <a:stretch>
                  <a:fillRect l="-2616" t="-2222" r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89E23975-5AD2-CE68-AC79-F09A3A0151F9}"/>
              </a:ext>
            </a:extLst>
          </p:cNvPr>
          <p:cNvSpPr txBox="1">
            <a:spLocks/>
          </p:cNvSpPr>
          <p:nvPr/>
        </p:nvSpPr>
        <p:spPr>
          <a:xfrm>
            <a:off x="370701" y="45967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motivation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D2A035-3323-B85E-7E8F-BBD192E6652F}"/>
              </a:ext>
            </a:extLst>
          </p:cNvPr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3ABAED-14AE-1382-8A8C-55A6E16CD55D}"/>
                  </a:ext>
                </a:extLst>
              </p14:cNvPr>
              <p14:cNvContentPartPr/>
              <p14:nvPr/>
            </p14:nvContentPartPr>
            <p14:xfrm>
              <a:off x="5477770" y="955187"/>
              <a:ext cx="1972800" cy="1247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3ABAED-14AE-1382-8A8C-55A6E16CD5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1650" y="949067"/>
                <a:ext cx="1985040" cy="1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5E48E2-988B-3A0B-8DA4-80ECB0623AF4}"/>
                  </a:ext>
                </a:extLst>
              </p14:cNvPr>
              <p14:cNvContentPartPr/>
              <p14:nvPr/>
            </p14:nvContentPartPr>
            <p14:xfrm>
              <a:off x="5604490" y="357587"/>
              <a:ext cx="1824480" cy="1807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5E48E2-988B-3A0B-8DA4-80ECB0623A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8370" y="351467"/>
                <a:ext cx="1836720" cy="18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E66A50-F9C7-9199-1625-DE98377439B4}"/>
                  </a:ext>
                </a:extLst>
              </p14:cNvPr>
              <p14:cNvContentPartPr/>
              <p14:nvPr/>
            </p14:nvContentPartPr>
            <p14:xfrm>
              <a:off x="5249530" y="2838707"/>
              <a:ext cx="2655720" cy="1837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E66A50-F9C7-9199-1625-DE98377439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3410" y="2832587"/>
                <a:ext cx="2667960" cy="18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0D1F122-6595-3BF8-0980-AFACB3DF6712}"/>
                  </a:ext>
                </a:extLst>
              </p14:cNvPr>
              <p14:cNvContentPartPr/>
              <p14:nvPr/>
            </p14:nvContentPartPr>
            <p14:xfrm>
              <a:off x="6378490" y="2506427"/>
              <a:ext cx="1676880" cy="1983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0D1F122-6595-3BF8-0980-AFACB3DF67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2370" y="2500307"/>
                <a:ext cx="1689120" cy="19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FFB7E9-F7AC-6384-4294-6CA93AA651FB}"/>
                  </a:ext>
                </a:extLst>
              </p14:cNvPr>
              <p14:cNvContentPartPr/>
              <p14:nvPr/>
            </p14:nvContentPartPr>
            <p14:xfrm>
              <a:off x="5254570" y="2300867"/>
              <a:ext cx="2480040" cy="2172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FFB7E9-F7AC-6384-4294-6CA93AA651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48450" y="2294747"/>
                <a:ext cx="2492280" cy="21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30E5416-7FBF-2A65-8AB8-219472A6C1AB}"/>
                  </a:ext>
                </a:extLst>
              </p14:cNvPr>
              <p14:cNvContentPartPr/>
              <p14:nvPr/>
            </p14:nvContentPartPr>
            <p14:xfrm>
              <a:off x="5428450" y="26027"/>
              <a:ext cx="2108160" cy="2153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30E5416-7FBF-2A65-8AB8-219472A6C1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22330" y="19907"/>
                <a:ext cx="2120400" cy="21654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3F31656-0688-42DC-1753-7124A3BADEAE}"/>
              </a:ext>
            </a:extLst>
          </p:cNvPr>
          <p:cNvSpPr txBox="1"/>
          <p:nvPr/>
        </p:nvSpPr>
        <p:spPr>
          <a:xfrm>
            <a:off x="7018638" y="430015"/>
            <a:ext cx="1962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Pulse 1</a:t>
            </a:r>
          </a:p>
          <a:p>
            <a:r>
              <a:rPr lang="en-US" dirty="0">
                <a:solidFill>
                  <a:srgbClr val="FF0000"/>
                </a:solidFill>
              </a:rPr>
              <a:t>Pulse 2</a:t>
            </a:r>
          </a:p>
          <a:p>
            <a:r>
              <a:rPr lang="en-US" dirty="0">
                <a:solidFill>
                  <a:srgbClr val="00B050"/>
                </a:solidFill>
              </a:rPr>
              <a:t>Summed Pulses</a:t>
            </a:r>
          </a:p>
        </p:txBody>
      </p:sp>
    </p:spTree>
    <p:extLst>
      <p:ext uri="{BB962C8B-B14F-4D97-AF65-F5344CB8AC3E}">
        <p14:creationId xmlns:p14="http://schemas.microsoft.com/office/powerpoint/2010/main" val="385175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72B38-5777-F5FE-335E-3ACE2E200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E23975-5AD2-CE68-AC79-F09A3A0151F9}"/>
              </a:ext>
            </a:extLst>
          </p:cNvPr>
          <p:cNvSpPr txBox="1">
            <a:spLocks/>
          </p:cNvSpPr>
          <p:nvPr/>
        </p:nvSpPr>
        <p:spPr>
          <a:xfrm>
            <a:off x="370701" y="45967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Kinematics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D2A035-3323-B85E-7E8F-BBD192E6652F}"/>
              </a:ext>
            </a:extLst>
          </p:cNvPr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ECABD-AF68-8CFC-61BE-2C17C4BD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1" y="2822681"/>
            <a:ext cx="2787581" cy="2169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46E1F-1F13-B2F0-4A45-81E76CAD9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92" y="501946"/>
            <a:ext cx="2902820" cy="2259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059DB5-FD7F-B6A2-2A92-8B90F1B1A9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99" r="21075" b="11559"/>
          <a:stretch/>
        </p:blipFill>
        <p:spPr>
          <a:xfrm>
            <a:off x="5383930" y="222757"/>
            <a:ext cx="2902820" cy="24641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701825-004D-F1AC-E76B-917A7E0CE39F}"/>
              </a:ext>
            </a:extLst>
          </p:cNvPr>
          <p:cNvGrpSpPr/>
          <p:nvPr/>
        </p:nvGrpSpPr>
        <p:grpSpPr>
          <a:xfrm>
            <a:off x="4138047" y="2682619"/>
            <a:ext cx="5137689" cy="2309823"/>
            <a:chOff x="1416050" y="416109"/>
            <a:chExt cx="9359900" cy="54458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6A213D-6F1A-873B-FFCD-96C2CEEF1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625"/>
            <a:stretch/>
          </p:blipFill>
          <p:spPr>
            <a:xfrm>
              <a:off x="1416050" y="416109"/>
              <a:ext cx="9359900" cy="5445828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7D09B1-CB1B-8084-D795-64562A345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301" y="1966212"/>
              <a:ext cx="441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CB5FA5-0CE3-06E4-25BF-33126919575B}"/>
              </a:ext>
            </a:extLst>
          </p:cNvPr>
          <p:cNvCxnSpPr>
            <a:cxnSpLocks/>
          </p:cNvCxnSpPr>
          <p:nvPr/>
        </p:nvCxnSpPr>
        <p:spPr>
          <a:xfrm>
            <a:off x="5726624" y="973044"/>
            <a:ext cx="2355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4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72B38-5777-F5FE-335E-3ACE2E200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E23975-5AD2-CE68-AC79-F09A3A0151F9}"/>
              </a:ext>
            </a:extLst>
          </p:cNvPr>
          <p:cNvSpPr txBox="1">
            <a:spLocks/>
          </p:cNvSpPr>
          <p:nvPr/>
        </p:nvSpPr>
        <p:spPr>
          <a:xfrm>
            <a:off x="400050" y="11273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Kinematics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D2A035-3323-B85E-7E8F-BBD192E6652F}"/>
              </a:ext>
            </a:extLst>
          </p:cNvPr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30DD9-97BD-EDEF-5A1E-0F640D2B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9" r="21075" b="11559"/>
          <a:stretch/>
        </p:blipFill>
        <p:spPr>
          <a:xfrm>
            <a:off x="5383930" y="222757"/>
            <a:ext cx="2902820" cy="2464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D74331-254E-DB09-12D2-D4A8D699D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83" y="543053"/>
            <a:ext cx="2902820" cy="225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B6003-201D-2A93-3B42-35AF565DE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82" y="2803381"/>
            <a:ext cx="2902819" cy="22594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5BE6F7-00DC-8382-953F-22114C066738}"/>
              </a:ext>
            </a:extLst>
          </p:cNvPr>
          <p:cNvGrpSpPr/>
          <p:nvPr/>
        </p:nvGrpSpPr>
        <p:grpSpPr>
          <a:xfrm>
            <a:off x="4138047" y="2682619"/>
            <a:ext cx="5137689" cy="2309823"/>
            <a:chOff x="1416050" y="416109"/>
            <a:chExt cx="9359900" cy="54458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1DCC88-D004-7545-91BD-5D73632C1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625"/>
            <a:stretch/>
          </p:blipFill>
          <p:spPr>
            <a:xfrm>
              <a:off x="1416050" y="416109"/>
              <a:ext cx="9359900" cy="544582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52ACB-E0CE-843D-B15D-7CAF03E5DE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301" y="1966212"/>
              <a:ext cx="441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A807D-A843-35FE-D632-B076F4B4F768}"/>
              </a:ext>
            </a:extLst>
          </p:cNvPr>
          <p:cNvCxnSpPr>
            <a:cxnSpLocks/>
          </p:cNvCxnSpPr>
          <p:nvPr/>
        </p:nvCxnSpPr>
        <p:spPr>
          <a:xfrm>
            <a:off x="5726624" y="973044"/>
            <a:ext cx="2355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49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72B38-5777-F5FE-335E-3ACE2E200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E23975-5AD2-CE68-AC79-F09A3A0151F9}"/>
              </a:ext>
            </a:extLst>
          </p:cNvPr>
          <p:cNvSpPr txBox="1">
            <a:spLocks/>
          </p:cNvSpPr>
          <p:nvPr/>
        </p:nvSpPr>
        <p:spPr>
          <a:xfrm>
            <a:off x="370701" y="45967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Simulation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D2A035-3323-B85E-7E8F-BBD192E6652F}"/>
              </a:ext>
            </a:extLst>
          </p:cNvPr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2A57-8D02-9C1C-74B0-651E832D3A3D}"/>
              </a:ext>
            </a:extLst>
          </p:cNvPr>
          <p:cNvSpPr txBox="1">
            <a:spLocks/>
          </p:cNvSpPr>
          <p:nvPr/>
        </p:nvSpPr>
        <p:spPr>
          <a:xfrm>
            <a:off x="451719" y="693037"/>
            <a:ext cx="3794064" cy="39886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1pPr>
            <a:lvl2pPr marL="23653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2pPr>
            <a:lvl3pPr marL="520700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these high Q</a:t>
            </a:r>
            <a:r>
              <a:rPr lang="en-US" sz="135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events, how likely are we to have two photons in the same event registered by the same </a:t>
            </a:r>
            <a:r>
              <a:rPr lang="en-US" sz="135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569912" lvl="2" indent="-285750">
              <a:buFont typeface="Wingdings" pitchFamily="2" charset="2"/>
              <a:buChar char="§"/>
            </a:pPr>
            <a:r>
              <a:rPr lang="en-US" sz="1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Modules, 5 </a:t>
            </a:r>
            <a:r>
              <a:rPr lang="en-US" sz="115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sz="1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wide, each </a:t>
            </a:r>
            <a:r>
              <a:rPr lang="en-US" sz="115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covers 1/240</a:t>
            </a:r>
            <a:r>
              <a:rPr lang="en-US" sz="1150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azimuth</a:t>
            </a:r>
          </a:p>
          <a:p>
            <a:pPr marL="569912" lvl="2" indent="-285750">
              <a:buFont typeface="Wingdings" pitchFamily="2" charset="2"/>
              <a:buChar char="§"/>
            </a:pPr>
            <a:endParaRPr lang="en-US" sz="11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for now that particles striking the same phi slice are integrated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sz="13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Charged particles will have energy well measured by inner detectors, likely to deposit only MIP energy</a:t>
            </a:r>
          </a:p>
          <a:p>
            <a:pPr marL="569912" lvl="2" indent="-285750">
              <a:buFont typeface="Wingdings" pitchFamily="2" charset="2"/>
              <a:buChar char="§"/>
            </a:pPr>
            <a:r>
              <a:rPr lang="en-US" sz="1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subtract tracker energy from total measured in </a:t>
            </a:r>
            <a:r>
              <a:rPr lang="en-US" sz="115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endParaRPr lang="en-US" sz="11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2" lvl="2" indent="-285750">
              <a:buFont typeface="Wingdings" pitchFamily="2" charset="2"/>
              <a:buChar char="§"/>
            </a:pPr>
            <a:endParaRPr lang="en-US" sz="11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worry is neutrals, especially photons</a:t>
            </a:r>
          </a:p>
          <a:p>
            <a:pPr marL="569912" lvl="2" indent="-285750">
              <a:buFont typeface="Wingdings" pitchFamily="2" charset="2"/>
              <a:buChar char="§"/>
            </a:pPr>
            <a:endParaRPr lang="en-US" sz="11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BACB0F-C9D5-A30A-6C1F-EBE56DEF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93" y="543053"/>
            <a:ext cx="3628588" cy="36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34FBB-6911-EDBC-1E37-0E3ED2B08BBC}"/>
              </a:ext>
            </a:extLst>
          </p:cNvPr>
          <p:cNvSpPr txBox="1"/>
          <p:nvPr/>
        </p:nvSpPr>
        <p:spPr>
          <a:xfrm>
            <a:off x="4245783" y="4295491"/>
            <a:ext cx="492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*If signals are too slow, could even have photons from different events overlapping</a:t>
            </a:r>
          </a:p>
        </p:txBody>
      </p:sp>
    </p:spTree>
    <p:extLst>
      <p:ext uri="{BB962C8B-B14F-4D97-AF65-F5344CB8AC3E}">
        <p14:creationId xmlns:p14="http://schemas.microsoft.com/office/powerpoint/2010/main" val="241316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97F3C-276D-3C00-2377-369A37CE1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23F133-D231-6A36-62EA-F29065987867}"/>
              </a:ext>
            </a:extLst>
          </p:cNvPr>
          <p:cNvSpPr txBox="1">
            <a:spLocks/>
          </p:cNvSpPr>
          <p:nvPr/>
        </p:nvSpPr>
        <p:spPr>
          <a:xfrm>
            <a:off x="370701" y="45967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Multiplicities in Barrel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A59B0-1BD1-21E6-B91C-B4BB54D8E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973" y="635001"/>
            <a:ext cx="4062698" cy="2878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CA654-4A94-E9C5-3212-FF1A56E5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" y="555629"/>
            <a:ext cx="4165849" cy="29514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E5092E-C209-C8FD-7FEB-8F392A8CC9F5}"/>
                  </a:ext>
                </a:extLst>
              </p:cNvPr>
              <p:cNvSpPr txBox="1"/>
              <p:nvPr/>
            </p:nvSpPr>
            <p:spPr>
              <a:xfrm>
                <a:off x="5699760" y="1198880"/>
                <a:ext cx="19354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Bumps at even numbers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E5092E-C209-C8FD-7FEB-8F392A8CC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60" y="1198880"/>
                <a:ext cx="1935480" cy="646331"/>
              </a:xfrm>
              <a:prstGeom prst="rect">
                <a:avLst/>
              </a:prstGeom>
              <a:blipFill>
                <a:blip r:embed="rId4"/>
                <a:stretch>
                  <a:fillRect l="-2597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9FD44B3-651E-8510-0CA1-9F35B39FA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760" y="3459217"/>
            <a:ext cx="2390361" cy="1693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010654-066F-54AF-1BDC-10DAA8107045}"/>
              </a:ext>
            </a:extLst>
          </p:cNvPr>
          <p:cNvSpPr txBox="1"/>
          <p:nvPr/>
        </p:nvSpPr>
        <p:spPr>
          <a:xfrm>
            <a:off x="497840" y="3870420"/>
            <a:ext cx="364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Peaks at 0 could be an artifact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Barrel defined as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pseudorapidities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between -1.7 and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8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72B38-5777-F5FE-335E-3ACE2E200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E23975-5AD2-CE68-AC79-F09A3A0151F9}"/>
              </a:ext>
            </a:extLst>
          </p:cNvPr>
          <p:cNvSpPr txBox="1">
            <a:spLocks/>
          </p:cNvSpPr>
          <p:nvPr/>
        </p:nvSpPr>
        <p:spPr>
          <a:xfrm>
            <a:off x="370701" y="45967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D2A035-3323-B85E-7E8F-BBD192E6652F}"/>
              </a:ext>
            </a:extLst>
          </p:cNvPr>
          <p:cNvSpPr/>
          <p:nvPr/>
        </p:nvSpPr>
        <p:spPr>
          <a:xfrm>
            <a:off x="1437613" y="4628720"/>
            <a:ext cx="508543" cy="46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B03518-06E5-0861-EDA2-D5FAB3A4F0D2}"/>
              </a:ext>
            </a:extLst>
          </p:cNvPr>
          <p:cNvSpPr txBox="1">
            <a:spLocks/>
          </p:cNvSpPr>
          <p:nvPr/>
        </p:nvSpPr>
        <p:spPr>
          <a:xfrm>
            <a:off x="400050" y="11273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Particles in </a:t>
            </a:r>
            <a:r>
              <a:rPr lang="en-US" sz="4000" dirty="0"/>
              <a:t>Same Phi Slice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A742D-0BEE-16E1-CD62-CED38E023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444" y="714010"/>
            <a:ext cx="2738634" cy="21204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4645DC-32EE-8A9A-EB15-B4925182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973" y="714010"/>
            <a:ext cx="2738634" cy="212041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DACB66-BF83-1BB8-6B2B-02F36FA65D0F}"/>
              </a:ext>
            </a:extLst>
          </p:cNvPr>
          <p:cNvSpPr txBox="1">
            <a:spLocks/>
          </p:cNvSpPr>
          <p:nvPr/>
        </p:nvSpPr>
        <p:spPr>
          <a:xfrm>
            <a:off x="370701" y="3103228"/>
            <a:ext cx="7188339" cy="39886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1pPr>
            <a:lvl2pPr marL="23653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2pPr>
            <a:lvl3pPr marL="520700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Wingdings" pitchFamily="2" charset="2"/>
              <a:buChar char="§"/>
            </a:pPr>
            <a:r>
              <a:rPr lang="en-US" sz="15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Unfortunately, particles in the same phi slice tend to also be close in Z</a:t>
            </a:r>
          </a:p>
          <a:p>
            <a:pPr marL="569912" lvl="2" indent="-285750">
              <a:buFont typeface="Wingdings" pitchFamily="2" charset="2"/>
              <a:buChar char="§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a Gaussian jet in </a:t>
            </a:r>
            <a:r>
              <a:rPr lang="en-US" sz="135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sz="13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806366-3D5B-F173-939E-E790B647C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21" y="714010"/>
            <a:ext cx="2992853" cy="21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4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D1798-4D4B-FFFD-C8E1-446C57FA8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43141-7CCE-3EBA-362F-589B98ED3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"/>
          <a:stretch/>
        </p:blipFill>
        <p:spPr>
          <a:xfrm>
            <a:off x="1122679" y="926308"/>
            <a:ext cx="6182361" cy="41296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A53F8A-C613-F234-8830-6945F3B70269}"/>
              </a:ext>
            </a:extLst>
          </p:cNvPr>
          <p:cNvSpPr txBox="1">
            <a:spLocks/>
          </p:cNvSpPr>
          <p:nvPr/>
        </p:nvSpPr>
        <p:spPr>
          <a:xfrm>
            <a:off x="400050" y="11273"/>
            <a:ext cx="7886700" cy="9941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Likelihood that an event has two photons in the same phi slice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97D89-7D15-EA89-DA6E-8EAF75F5B47D}"/>
              </a:ext>
            </a:extLst>
          </p:cNvPr>
          <p:cNvSpPr txBox="1"/>
          <p:nvPr/>
        </p:nvSpPr>
        <p:spPr>
          <a:xfrm>
            <a:off x="5308600" y="2418080"/>
            <a:ext cx="84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~50%</a:t>
            </a:r>
          </a:p>
        </p:txBody>
      </p:sp>
    </p:spTree>
    <p:extLst>
      <p:ext uri="{BB962C8B-B14F-4D97-AF65-F5344CB8AC3E}">
        <p14:creationId xmlns:p14="http://schemas.microsoft.com/office/powerpoint/2010/main" val="346327503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10174</TotalTime>
  <Words>477</Words>
  <Application>Microsoft Macintosh PowerPoint</Application>
  <PresentationFormat>On-screen Show (16:9)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Helvetica</vt:lpstr>
      <vt:lpstr>Wingdings</vt:lpstr>
      <vt:lpstr>presentation_16x9</vt:lpstr>
      <vt:lpstr>Pythia8 occupancy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Klest, Henry</cp:lastModifiedBy>
  <cp:revision>13</cp:revision>
  <cp:lastPrinted>2015-09-08T15:35:42Z</cp:lastPrinted>
  <dcterms:created xsi:type="dcterms:W3CDTF">2018-07-03T17:34:09Z</dcterms:created>
  <dcterms:modified xsi:type="dcterms:W3CDTF">2023-09-12T20:35:10Z</dcterms:modified>
</cp:coreProperties>
</file>