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0" d="100"/>
          <a:sy n="90" d="100"/>
        </p:scale>
        <p:origin x="116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62B9C7-476D-F6DC-1172-A1FC583936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954282D-460E-AB8C-63BF-D1AF504C42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65E522-B3A9-6D8C-CF29-4E9213856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FD767-0283-45CE-9E80-A36D69C5011C}" type="datetimeFigureOut">
              <a:rPr lang="en-US" smtClean="0"/>
              <a:t>9/14/2023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8C440F-68A8-D204-064A-72ABA41827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B3AFC1-7E8F-9383-84E4-8307E0A3BD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B4C3A-AFAC-4DE4-9DF9-FB1E979940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9694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AC8C5D-3B11-1214-BB3E-0B2EB83DA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3DF3163-BA3A-3833-8CBC-F40555B42F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BE77A7-8345-9BCA-6C36-34C92172DD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FD767-0283-45CE-9E80-A36D69C5011C}" type="datetimeFigureOut">
              <a:rPr lang="en-US" smtClean="0"/>
              <a:t>9/14/2023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D75700-0A23-4494-3A12-CDE0797D42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620D8E-A553-FAC2-234B-13CA67035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B4C3A-AFAC-4DE4-9DF9-FB1E979940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499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9491629-3CCE-F427-D7CF-BA53A15DB35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780D03F-1B26-1E91-99C9-AB5B88BDC4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EA2B4F-A0F6-9F8E-5F7E-7354D3AC04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FD767-0283-45CE-9E80-A36D69C5011C}" type="datetimeFigureOut">
              <a:rPr lang="en-US" smtClean="0"/>
              <a:t>9/14/2023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2430CC-C70A-F5A7-37ED-6464B3F71C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D2EC75-236F-21F7-30ED-321FCAE6C5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B4C3A-AFAC-4DE4-9DF9-FB1E979940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308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BAF23F-1ADC-3B3B-FDC4-A795A62D6F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8E104B-C8EE-B6CA-2114-0D3993911F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B0DB20-0CE6-CEB9-D6BD-F38D5EB0FD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FD767-0283-45CE-9E80-A36D69C5011C}" type="datetimeFigureOut">
              <a:rPr lang="en-US" smtClean="0"/>
              <a:t>9/14/2023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3B8981-1F66-F651-5728-5FA73D3100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2E0EC6-4AF6-3A4C-C5BA-89C0D72F0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B4C3A-AFAC-4DE4-9DF9-FB1E979940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4019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25F131-E7B9-3788-339F-FB0291FE8A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A37BC2-759C-8159-9B79-508039F780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9A5925-B834-F549-EE9C-B85A985D10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FD767-0283-45CE-9E80-A36D69C5011C}" type="datetimeFigureOut">
              <a:rPr lang="en-US" smtClean="0"/>
              <a:t>9/14/2023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EA4F73-6B29-B2A1-A3D0-800D92814F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1A396B-9BC6-4AE0-CCBE-28F0957A4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B4C3A-AFAC-4DE4-9DF9-FB1E979940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2226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38FD14-4154-B92F-B5B9-46CE3EA265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45514F-7C60-AA91-EAF3-C0A89EB0D3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813C72-234D-227F-9176-06449B852A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6084CA-4066-E51D-2A6F-7085F7D93A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FD767-0283-45CE-9E80-A36D69C5011C}" type="datetimeFigureOut">
              <a:rPr lang="en-US" smtClean="0"/>
              <a:t>9/14/2023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B79670-30B9-0843-1F8E-25056FEE7F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33F147-CB3A-7C4C-5FBA-FBD10BB0F1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B4C3A-AFAC-4DE4-9DF9-FB1E979940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1725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A93E97-1352-E2E1-98F6-6F7B5578A0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8D44BC-1F1A-2CC0-AF1D-4BC4E9EDB7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439595-C51C-541F-3EAB-F893DF862E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C805C90-DA25-DB5B-3EB2-BC029DA65B5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7213C34-3A99-C00B-6BE2-BE94EC10853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C431536-6A3E-C7AB-0707-80BD0328D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FD767-0283-45CE-9E80-A36D69C5011C}" type="datetimeFigureOut">
              <a:rPr lang="en-US" smtClean="0"/>
              <a:t>9/14/2023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D21ABE6-FE0B-EC20-9007-7A5925C20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494D78B-6C41-A380-4B40-EB57D17AD7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B4C3A-AFAC-4DE4-9DF9-FB1E979940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4542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624A25-6DE7-77DD-C400-6748D4958E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DE6A621-7FE0-920C-31F0-6878BF5A35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FD767-0283-45CE-9E80-A36D69C5011C}" type="datetimeFigureOut">
              <a:rPr lang="en-US" smtClean="0"/>
              <a:t>9/14/2023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CAE798B-5C5C-F351-8E4B-2AFAE9E30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C6B249-C235-9DE7-0A3A-FC743CD470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B4C3A-AFAC-4DE4-9DF9-FB1E979940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371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583D6BD-D22F-0F4B-D5EE-BF12A551CC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FD767-0283-45CE-9E80-A36D69C5011C}" type="datetimeFigureOut">
              <a:rPr lang="en-US" smtClean="0"/>
              <a:t>9/14/2023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5E906C7-C03F-7D97-9A76-98E1840FFC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7618BE-C906-E96E-6B3A-5AD2ACCE8D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B4C3A-AFAC-4DE4-9DF9-FB1E979940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0917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8E303A-B30E-5B17-3DEF-56A1533CB3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3D8405-CD08-127E-FBBB-0B3D31A35D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81AC3E-FDF1-34D3-0A33-628C58B813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84B3C9-B515-E204-C11B-5F29CE1AC6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FD767-0283-45CE-9E80-A36D69C5011C}" type="datetimeFigureOut">
              <a:rPr lang="en-US" smtClean="0"/>
              <a:t>9/14/2023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20EA85-D7B6-B2E1-9805-0B019F4CA5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738FC4-3FF8-6A84-F161-0CA7090B08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B4C3A-AFAC-4DE4-9DF9-FB1E979940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708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DC323D-19F6-B44F-4D96-05D7EF1C0E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C0F1F4F-DF2B-9768-1EEE-DA642B839CC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B71422-9002-0DBB-9095-E048886E63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4C2B96-415B-86A8-67F9-73D3539AA8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FD767-0283-45CE-9E80-A36D69C5011C}" type="datetimeFigureOut">
              <a:rPr lang="en-US" smtClean="0"/>
              <a:t>9/14/2023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91EDE2-FED1-68B4-1C1A-69863C278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354979-7451-4493-50DA-0489D0D9B8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B4C3A-AFAC-4DE4-9DF9-FB1E979940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3923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F00ABFD-974B-0A75-1125-F5BABC692C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809D00-891E-96F9-D0F0-6EB5575B2B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4EF518-0CB3-4EE4-788A-914FE7F4D9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2FD767-0283-45CE-9E80-A36D69C5011C}" type="datetimeFigureOut">
              <a:rPr lang="en-US" smtClean="0"/>
              <a:t>9/14/2023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00F4BB-48BC-E3B1-FD6C-DA5261F165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28EF49-D5C3-F0D9-12EE-17152386DC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4B4C3A-AFAC-4DE4-9DF9-FB1E979940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524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iki.bnl.gov/EPIC/index.php/DAQ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11BA2B3-22E0-8075-0F43-C8DD4CEFBA78}"/>
              </a:ext>
            </a:extLst>
          </p:cNvPr>
          <p:cNvSpPr txBox="1"/>
          <p:nvPr/>
        </p:nvSpPr>
        <p:spPr>
          <a:xfrm>
            <a:off x="1031359" y="474345"/>
            <a:ext cx="8206029" cy="59093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Sharepoint</a:t>
            </a:r>
            <a:r>
              <a:rPr lang="en-US" dirty="0"/>
              <a:t>:</a:t>
            </a:r>
          </a:p>
          <a:p>
            <a:endParaRPr lang="en-US" dirty="0"/>
          </a:p>
          <a:p>
            <a:r>
              <a:rPr lang="en-US" dirty="0"/>
              <a:t>Wiki:                   </a:t>
            </a:r>
            <a:r>
              <a:rPr lang="en-US" dirty="0">
                <a:hlinkClick r:id="rId2"/>
              </a:rPr>
              <a:t>https://wiki.bnl.gov/EPIC/index.php/DAQ</a:t>
            </a:r>
            <a:endParaRPr lang="en-US" dirty="0"/>
          </a:p>
          <a:p>
            <a:endParaRPr lang="en-US" dirty="0"/>
          </a:p>
          <a:p>
            <a:r>
              <a:rPr lang="en-US" dirty="0"/>
              <a:t>External Links are being sorted out (permissions &amp; contents obsolete / redundant </a:t>
            </a:r>
            <a:r>
              <a:rPr lang="en-US" dirty="0" err="1"/>
              <a:t>etc</a:t>
            </a:r>
            <a:r>
              <a:rPr lang="en-US" dirty="0"/>
              <a:t>)</a:t>
            </a:r>
          </a:p>
          <a:p>
            <a:endParaRPr lang="en-US" dirty="0"/>
          </a:p>
          <a:p>
            <a:r>
              <a:rPr lang="en-US" dirty="0"/>
              <a:t>	1.2 Detector information:                                                </a:t>
            </a:r>
          </a:p>
          <a:p>
            <a:r>
              <a:rPr lang="en-US" dirty="0"/>
              <a:t>		Digitization / Services </a:t>
            </a:r>
            <a:r>
              <a:rPr lang="en-US" dirty="0" err="1"/>
              <a:t>sharepoint</a:t>
            </a:r>
            <a:r>
              <a:rPr lang="en-US" dirty="0"/>
              <a:t> DOC   </a:t>
            </a:r>
          </a:p>
          <a:p>
            <a:r>
              <a:rPr lang="en-US" dirty="0"/>
              <a:t>		Digitization google DOC </a:t>
            </a:r>
          </a:p>
          <a:p>
            <a:r>
              <a:rPr lang="en-US" dirty="0"/>
              <a:t>		Services </a:t>
            </a:r>
            <a:r>
              <a:rPr lang="en-US" dirty="0" err="1"/>
              <a:t>sharepoint</a:t>
            </a:r>
            <a:r>
              <a:rPr lang="en-US" dirty="0"/>
              <a:t> DOC </a:t>
            </a:r>
          </a:p>
          <a:p>
            <a:endParaRPr lang="en-US" dirty="0"/>
          </a:p>
          <a:p>
            <a:r>
              <a:rPr lang="en-US" dirty="0"/>
              <a:t>	1.5 Talks and Slide Library</a:t>
            </a:r>
          </a:p>
          <a:p>
            <a:r>
              <a:rPr lang="en-US" dirty="0"/>
              <a:t>		</a:t>
            </a:r>
            <a:r>
              <a:rPr lang="en-US" dirty="0" err="1"/>
              <a:t>Sharepoint</a:t>
            </a:r>
            <a:r>
              <a:rPr lang="en-US" dirty="0"/>
              <a:t> directory link (but doesn’t work for most people)</a:t>
            </a:r>
          </a:p>
          <a:p>
            <a:r>
              <a:rPr lang="en-US" dirty="0"/>
              <a:t>		</a:t>
            </a:r>
          </a:p>
          <a:p>
            <a:r>
              <a:rPr lang="en-US" dirty="0"/>
              <a:t>		Talks directory (anyone can view)</a:t>
            </a:r>
          </a:p>
          <a:p>
            <a:r>
              <a:rPr lang="en-US" dirty="0"/>
              <a:t>		Talks directory (anyone can edit)</a:t>
            </a:r>
          </a:p>
          <a:p>
            <a:r>
              <a:rPr lang="en-US" dirty="0"/>
              <a:t>		channels spreadsheet (view)</a:t>
            </a:r>
          </a:p>
          <a:p>
            <a:r>
              <a:rPr lang="en-US" dirty="0"/>
              <a:t>		channels spreadsheet (edit)</a:t>
            </a:r>
          </a:p>
          <a:p>
            <a:endParaRPr lang="en-US" dirty="0"/>
          </a:p>
          <a:p>
            <a:r>
              <a:rPr lang="en-US" dirty="0"/>
              <a:t>Channels Spreadsheet:</a:t>
            </a:r>
          </a:p>
          <a:p>
            <a:r>
              <a:rPr lang="en-US" dirty="0"/>
              <a:t>	Note the change logs / descriptions for each detector in dated / log format</a:t>
            </a:r>
          </a:p>
        </p:txBody>
      </p:sp>
    </p:spTree>
    <p:extLst>
      <p:ext uri="{BB962C8B-B14F-4D97-AF65-F5344CB8AC3E}">
        <p14:creationId xmlns:p14="http://schemas.microsoft.com/office/powerpoint/2010/main" val="22420247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127</Words>
  <Application>Microsoft Office PowerPoint</Application>
  <PresentationFormat>Widescreen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Jeff Landgraf</dc:creator>
  <cp:lastModifiedBy>Jeff Landgraf</cp:lastModifiedBy>
  <cp:revision>1</cp:revision>
  <dcterms:created xsi:type="dcterms:W3CDTF">2023-09-14T11:40:27Z</dcterms:created>
  <dcterms:modified xsi:type="dcterms:W3CDTF">2023-09-14T11:47:36Z</dcterms:modified>
</cp:coreProperties>
</file>