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>
        <p:scale>
          <a:sx n="50" d="100"/>
          <a:sy n="50" d="100"/>
        </p:scale>
        <p:origin x="298" y="4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F55C9619-9469-4523-871E-E5F1813774E3}"/>
    <pc:docChg chg="undo custSel modSld">
      <pc:chgData name="Fernando Barbosa" userId="26e508f0-5e45-4ff3-9cbc-2459c82fe5c2" providerId="ADAL" clId="{F55C9619-9469-4523-871E-E5F1813774E3}" dt="2023-10-05T12:24:15.308" v="794" actId="20577"/>
      <pc:docMkLst>
        <pc:docMk/>
      </pc:docMkLst>
      <pc:sldChg chg="modSp">
        <pc:chgData name="Fernando Barbosa" userId="26e508f0-5e45-4ff3-9cbc-2459c82fe5c2" providerId="ADAL" clId="{F55C9619-9469-4523-871E-E5F1813774E3}" dt="2023-10-05T11:47:52.977" v="73" actId="255"/>
        <pc:sldMkLst>
          <pc:docMk/>
          <pc:sldMk cId="1123033345" sldId="256"/>
        </pc:sldMkLst>
        <pc:spChg chg="mod">
          <ac:chgData name="Fernando Barbosa" userId="26e508f0-5e45-4ff3-9cbc-2459c82fe5c2" providerId="ADAL" clId="{F55C9619-9469-4523-871E-E5F1813774E3}" dt="2023-10-05T11:47:52.977" v="73" actId="255"/>
          <ac:spMkLst>
            <pc:docMk/>
            <pc:sldMk cId="1123033345" sldId="256"/>
            <ac:spMk id="4" creationId="{2C06C2F1-AEC3-43DA-AF9B-B6A94F0BD6EE}"/>
          </ac:spMkLst>
        </pc:spChg>
        <pc:spChg chg="mod">
          <ac:chgData name="Fernando Barbosa" userId="26e508f0-5e45-4ff3-9cbc-2459c82fe5c2" providerId="ADAL" clId="{F55C9619-9469-4523-871E-E5F1813774E3}" dt="2023-10-05T11:47:03.334" v="66" actId="20577"/>
          <ac:spMkLst>
            <pc:docMk/>
            <pc:sldMk cId="1123033345" sldId="256"/>
            <ac:spMk id="15" creationId="{5742C9BD-30AA-4276-AA6D-F6F83C879FD0}"/>
          </ac:spMkLst>
        </pc:spChg>
        <pc:picChg chg="mod">
          <ac:chgData name="Fernando Barbosa" userId="26e508f0-5e45-4ff3-9cbc-2459c82fe5c2" providerId="ADAL" clId="{F55C9619-9469-4523-871E-E5F1813774E3}" dt="2023-10-05T11:47:23.864" v="67" actId="1076"/>
          <ac:picMkLst>
            <pc:docMk/>
            <pc:sldMk cId="1123033345" sldId="256"/>
            <ac:picMk id="14" creationId="{B1DD238A-A0A7-45E9-B89B-F103C840C583}"/>
          </ac:picMkLst>
        </pc:picChg>
      </pc:sldChg>
      <pc:sldChg chg="addSp delSp modSp">
        <pc:chgData name="Fernando Barbosa" userId="26e508f0-5e45-4ff3-9cbc-2459c82fe5c2" providerId="ADAL" clId="{F55C9619-9469-4523-871E-E5F1813774E3}" dt="2023-10-05T12:24:15.308" v="794" actId="20577"/>
        <pc:sldMkLst>
          <pc:docMk/>
          <pc:sldMk cId="4060108288" sldId="257"/>
        </pc:sldMkLst>
        <pc:spChg chg="mod">
          <ac:chgData name="Fernando Barbosa" userId="26e508f0-5e45-4ff3-9cbc-2459c82fe5c2" providerId="ADAL" clId="{F55C9619-9469-4523-871E-E5F1813774E3}" dt="2023-10-05T11:49:19.831" v="137" actId="20577"/>
          <ac:spMkLst>
            <pc:docMk/>
            <pc:sldMk cId="4060108288" sldId="257"/>
            <ac:spMk id="4" creationId="{2C06C2F1-AEC3-43DA-AF9B-B6A94F0BD6EE}"/>
          </ac:spMkLst>
        </pc:spChg>
        <pc:spChg chg="del">
          <ac:chgData name="Fernando Barbosa" userId="26e508f0-5e45-4ff3-9cbc-2459c82fe5c2" providerId="ADAL" clId="{F55C9619-9469-4523-871E-E5F1813774E3}" dt="2023-10-05T11:48:30.678" v="77" actId="478"/>
          <ac:spMkLst>
            <pc:docMk/>
            <pc:sldMk cId="4060108288" sldId="257"/>
            <ac:spMk id="7" creationId="{F33EF631-1C34-4FEA-ABD3-B651F461A6FE}"/>
          </ac:spMkLst>
        </pc:spChg>
        <pc:spChg chg="del">
          <ac:chgData name="Fernando Barbosa" userId="26e508f0-5e45-4ff3-9cbc-2459c82fe5c2" providerId="ADAL" clId="{F55C9619-9469-4523-871E-E5F1813774E3}" dt="2023-10-05T11:48:30.678" v="77" actId="478"/>
          <ac:spMkLst>
            <pc:docMk/>
            <pc:sldMk cId="4060108288" sldId="257"/>
            <ac:spMk id="8" creationId="{3AC07B16-F2F3-447E-AE35-470035CADE72}"/>
          </ac:spMkLst>
        </pc:spChg>
        <pc:spChg chg="del">
          <ac:chgData name="Fernando Barbosa" userId="26e508f0-5e45-4ff3-9cbc-2459c82fe5c2" providerId="ADAL" clId="{F55C9619-9469-4523-871E-E5F1813774E3}" dt="2023-10-05T11:48:30.678" v="77" actId="478"/>
          <ac:spMkLst>
            <pc:docMk/>
            <pc:sldMk cId="4060108288" sldId="257"/>
            <ac:spMk id="9" creationId="{272E4B9C-8ED1-4931-A54A-890F45580619}"/>
          </ac:spMkLst>
        </pc:spChg>
        <pc:spChg chg="del mod">
          <ac:chgData name="Fernando Barbosa" userId="26e508f0-5e45-4ff3-9cbc-2459c82fe5c2" providerId="ADAL" clId="{F55C9619-9469-4523-871E-E5F1813774E3}" dt="2023-10-05T11:48:19.924" v="76"/>
          <ac:spMkLst>
            <pc:docMk/>
            <pc:sldMk cId="4060108288" sldId="257"/>
            <ac:spMk id="10" creationId="{4726F048-5149-4594-931D-A9E2B083FD41}"/>
          </ac:spMkLst>
        </pc:spChg>
        <pc:spChg chg="del">
          <ac:chgData name="Fernando Barbosa" userId="26e508f0-5e45-4ff3-9cbc-2459c82fe5c2" providerId="ADAL" clId="{F55C9619-9469-4523-871E-E5F1813774E3}" dt="2023-10-05T11:48:30.678" v="77" actId="478"/>
          <ac:spMkLst>
            <pc:docMk/>
            <pc:sldMk cId="4060108288" sldId="257"/>
            <ac:spMk id="11" creationId="{EF519DB9-F0C5-4613-8009-1E31D5528ED3}"/>
          </ac:spMkLst>
        </pc:spChg>
        <pc:spChg chg="del">
          <ac:chgData name="Fernando Barbosa" userId="26e508f0-5e45-4ff3-9cbc-2459c82fe5c2" providerId="ADAL" clId="{F55C9619-9469-4523-871E-E5F1813774E3}" dt="2023-10-05T11:48:30.678" v="77" actId="478"/>
          <ac:spMkLst>
            <pc:docMk/>
            <pc:sldMk cId="4060108288" sldId="257"/>
            <ac:spMk id="12" creationId="{B7437F0C-42AC-4B59-A27F-BFFC086A3FBE}"/>
          </ac:spMkLst>
        </pc:spChg>
        <pc:spChg chg="del">
          <ac:chgData name="Fernando Barbosa" userId="26e508f0-5e45-4ff3-9cbc-2459c82fe5c2" providerId="ADAL" clId="{F55C9619-9469-4523-871E-E5F1813774E3}" dt="2023-10-05T11:48:36.137" v="78"/>
          <ac:spMkLst>
            <pc:docMk/>
            <pc:sldMk cId="4060108288" sldId="257"/>
            <ac:spMk id="13" creationId="{8C20BAA1-72D0-4628-963E-AF851FA43910}"/>
          </ac:spMkLst>
        </pc:spChg>
        <pc:spChg chg="mod">
          <ac:chgData name="Fernando Barbosa" userId="26e508f0-5e45-4ff3-9cbc-2459c82fe5c2" providerId="ADAL" clId="{F55C9619-9469-4523-871E-E5F1813774E3}" dt="2023-10-05T12:24:15.308" v="794" actId="20577"/>
          <ac:spMkLst>
            <pc:docMk/>
            <pc:sldMk cId="4060108288" sldId="257"/>
            <ac:spMk id="15" creationId="{5742C9BD-30AA-4276-AA6D-F6F83C879FD0}"/>
          </ac:spMkLst>
        </pc:spChg>
        <pc:spChg chg="add mod">
          <ac:chgData name="Fernando Barbosa" userId="26e508f0-5e45-4ff3-9cbc-2459c82fe5c2" providerId="ADAL" clId="{F55C9619-9469-4523-871E-E5F1813774E3}" dt="2023-10-05T12:07:00.603" v="492" actId="20577"/>
          <ac:spMkLst>
            <pc:docMk/>
            <pc:sldMk cId="4060108288" sldId="257"/>
            <ac:spMk id="16" creationId="{B1046D50-865F-4A79-A1C3-7B9AAEFD13B4}"/>
          </ac:spMkLst>
        </pc:spChg>
        <pc:spChg chg="add mod">
          <ac:chgData name="Fernando Barbosa" userId="26e508f0-5e45-4ff3-9cbc-2459c82fe5c2" providerId="ADAL" clId="{F55C9619-9469-4523-871E-E5F1813774E3}" dt="2023-10-05T12:17:34.334" v="788" actId="20577"/>
          <ac:spMkLst>
            <pc:docMk/>
            <pc:sldMk cId="4060108288" sldId="257"/>
            <ac:spMk id="17" creationId="{7AD4FF2A-1577-481E-B9F5-28F4F192664B}"/>
          </ac:spMkLst>
        </pc:spChg>
        <pc:picChg chg="del">
          <ac:chgData name="Fernando Barbosa" userId="26e508f0-5e45-4ff3-9cbc-2459c82fe5c2" providerId="ADAL" clId="{F55C9619-9469-4523-871E-E5F1813774E3}" dt="2023-10-05T11:48:09.146" v="74" actId="478"/>
          <ac:picMkLst>
            <pc:docMk/>
            <pc:sldMk cId="4060108288" sldId="257"/>
            <ac:picMk id="5" creationId="{30C73C9C-8B06-4A6A-832A-4A45584EBFF4}"/>
          </ac:picMkLst>
        </pc:picChg>
        <pc:picChg chg="del">
          <ac:chgData name="Fernando Barbosa" userId="26e508f0-5e45-4ff3-9cbc-2459c82fe5c2" providerId="ADAL" clId="{F55C9619-9469-4523-871E-E5F1813774E3}" dt="2023-10-05T11:48:39.158" v="79"/>
          <ac:picMkLst>
            <pc:docMk/>
            <pc:sldMk cId="4060108288" sldId="257"/>
            <ac:picMk id="14" creationId="{B1DD238A-A0A7-45E9-B89B-F103C840C58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8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69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8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2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9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85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5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19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8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4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2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1DD238A-A0A7-45E9-B89B-F103C840C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8611" y="1391884"/>
            <a:ext cx="3995740" cy="287717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06C2F1-AEC3-43DA-AF9B-B6A94F0BD6EE}"/>
              </a:ext>
            </a:extLst>
          </p:cNvPr>
          <p:cNvSpPr txBox="1"/>
          <p:nvPr/>
        </p:nvSpPr>
        <p:spPr>
          <a:xfrm>
            <a:off x="750627" y="627796"/>
            <a:ext cx="5190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1 - VTRX+ - Versatile Link + Optical Link Module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C73C9C-8B06-4A6A-832A-4A45584EB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957" y="1095375"/>
            <a:ext cx="2962275" cy="2333625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F33EF631-1C34-4FEA-ABD3-B651F461A6FE}"/>
              </a:ext>
            </a:extLst>
          </p:cNvPr>
          <p:cNvSpPr/>
          <p:nvPr/>
        </p:nvSpPr>
        <p:spPr>
          <a:xfrm>
            <a:off x="2464904" y="1095375"/>
            <a:ext cx="616226" cy="25821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AC07B16-F2F3-447E-AE35-470035CADE72}"/>
              </a:ext>
            </a:extLst>
          </p:cNvPr>
          <p:cNvSpPr/>
          <p:nvPr/>
        </p:nvSpPr>
        <p:spPr>
          <a:xfrm>
            <a:off x="3030756" y="1095375"/>
            <a:ext cx="616226" cy="258210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2E4B9C-8ED1-4931-A54A-890F45580619}"/>
              </a:ext>
            </a:extLst>
          </p:cNvPr>
          <p:cNvSpPr txBox="1"/>
          <p:nvPr/>
        </p:nvSpPr>
        <p:spPr>
          <a:xfrm>
            <a:off x="1093255" y="3492812"/>
            <a:ext cx="1611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Rad Hard ASICs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26F048-5149-4594-931D-A9E2B083FD41}"/>
              </a:ext>
            </a:extLst>
          </p:cNvPr>
          <p:cNvSpPr txBox="1"/>
          <p:nvPr/>
        </p:nvSpPr>
        <p:spPr>
          <a:xfrm>
            <a:off x="1312460" y="1608526"/>
            <a:ext cx="5998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 RX</a:t>
            </a:r>
          </a:p>
          <a:p>
            <a:endParaRPr lang="en-US" dirty="0"/>
          </a:p>
          <a:p>
            <a:r>
              <a:rPr lang="en-US" dirty="0"/>
              <a:t>4 Tx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519DB9-F0C5-4613-8009-1E31D5528ED3}"/>
              </a:ext>
            </a:extLst>
          </p:cNvPr>
          <p:cNvSpPr txBox="1"/>
          <p:nvPr/>
        </p:nvSpPr>
        <p:spPr>
          <a:xfrm>
            <a:off x="3633730" y="3492812"/>
            <a:ext cx="2442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COTs – Rad Tol screened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437F0C-42AC-4B59-A27F-BFFC086A3FBE}"/>
              </a:ext>
            </a:extLst>
          </p:cNvPr>
          <p:cNvSpPr txBox="1"/>
          <p:nvPr/>
        </p:nvSpPr>
        <p:spPr>
          <a:xfrm>
            <a:off x="4452779" y="2461138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Multi-Mode Fiber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20BAA1-72D0-4628-963E-AF851FA43910}"/>
              </a:ext>
            </a:extLst>
          </p:cNvPr>
          <p:cNvSpPr txBox="1"/>
          <p:nvPr/>
        </p:nvSpPr>
        <p:spPr>
          <a:xfrm>
            <a:off x="7554949" y="812462"/>
            <a:ext cx="19896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TX: 5-10 Gbps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Rx: 2.5 Gbps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Pd ~ 250 </a:t>
            </a:r>
            <a:r>
              <a:rPr lang="en-US" dirty="0" err="1"/>
              <a:t>mW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 mm x 10 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 $150.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604689" y="3902498"/>
            <a:ext cx="1034059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CERN-initiated production in early 2024.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Information requested (Ken Wyllie) on needed documentation to commit to production, to purchase, user’s manual – no feedback yet.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need input from you as to the needs and quantities (~1000 for MAPS, ~1300 for </a:t>
            </a:r>
            <a:r>
              <a:rPr lang="en-US" sz="2400" dirty="0" err="1"/>
              <a:t>dRICH</a:t>
            </a:r>
            <a:r>
              <a:rPr lang="en-US" sz="2400" dirty="0"/>
              <a:t>, 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06C2F1-AEC3-43DA-AF9B-B6A94F0BD6EE}"/>
              </a:ext>
            </a:extLst>
          </p:cNvPr>
          <p:cNvSpPr txBox="1"/>
          <p:nvPr/>
        </p:nvSpPr>
        <p:spPr>
          <a:xfrm>
            <a:off x="750627" y="627796"/>
            <a:ext cx="19648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 – </a:t>
            </a:r>
            <a:r>
              <a:rPr lang="en-US" sz="2000" b="1" dirty="0" err="1"/>
              <a:t>Qmin</a:t>
            </a:r>
            <a:r>
              <a:rPr lang="en-US" sz="2000" b="1" dirty="0"/>
              <a:t> - </a:t>
            </a:r>
            <a:r>
              <a:rPr lang="en-US" sz="2000" b="1" dirty="0" err="1"/>
              <a:t>Qmax</a:t>
            </a:r>
            <a:endParaRPr lang="en-US" sz="20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1220258"/>
            <a:ext cx="103405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We need to finalize the specifications/requirements for the ASICs: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Minimum signal of interest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Maximum expected signal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Maximum rates per channel (Elke).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Sub-Detector groups to provide these specs (from simulations, tests, …).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These quantities need to be finalized this Fall 2023.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1046D50-865F-4A79-A1C3-7B9AAEFD13B4}"/>
              </a:ext>
            </a:extLst>
          </p:cNvPr>
          <p:cNvSpPr txBox="1"/>
          <p:nvPr/>
        </p:nvSpPr>
        <p:spPr>
          <a:xfrm>
            <a:off x="750626" y="3756305"/>
            <a:ext cx="356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 – Development Commitments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D4FF2A-1577-481E-B9F5-28F4F192664B}"/>
              </a:ext>
            </a:extLst>
          </p:cNvPr>
          <p:cNvSpPr txBox="1"/>
          <p:nvPr/>
        </p:nvSpPr>
        <p:spPr>
          <a:xfrm>
            <a:off x="750627" y="4156415"/>
            <a:ext cx="103405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Soon, we need to assess and establish responsibilities for development of the electronics &amp; DAQ HW/FW/SW for all the sub-detectors: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Adapter, FEB, RDO, GTU, DAM, cabling, tests, 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Parts or full RO chain.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List of sub-detectors with institutions, groups, people, …</a:t>
            </a:r>
          </a:p>
        </p:txBody>
      </p:sp>
    </p:spTree>
    <p:extLst>
      <p:ext uri="{BB962C8B-B14F-4D97-AF65-F5344CB8AC3E}">
        <p14:creationId xmlns:p14="http://schemas.microsoft.com/office/powerpoint/2010/main" val="4060108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2" ma:contentTypeDescription="Create a new document." ma:contentTypeScope="" ma:versionID="470862fbaf5568658fb819899f066ca7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287720239c1b6a8db7e21d9ab43ac6bd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Props1.xml><?xml version="1.0" encoding="utf-8"?>
<ds:datastoreItem xmlns:ds="http://schemas.openxmlformats.org/officeDocument/2006/customXml" ds:itemID="{F58781B6-FDFD-4DC8-ACB5-66777AC4C1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6A0DE0-3806-420D-8F10-96F514333E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BBC1A6-21F7-4C7A-BF43-A6026FF90315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426b74de-0581-4e94-90c0-1abf6215444e"/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dcff909e-542d-4672-8557-4ef8d9009d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214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Fernando Barbosa</dc:creator>
  <cp:lastModifiedBy>Fernando Barbosa</cp:lastModifiedBy>
  <cp:revision>8</cp:revision>
  <dcterms:created xsi:type="dcterms:W3CDTF">2023-10-04T23:49:11Z</dcterms:created>
  <dcterms:modified xsi:type="dcterms:W3CDTF">2023-10-05T12:25:59Z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