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4"/>
  </p:notesMasterIdLst>
  <p:handoutMasterIdLst>
    <p:handoutMasterId r:id="rId15"/>
  </p:handoutMasterIdLst>
  <p:sldIdLst>
    <p:sldId id="3943" r:id="rId5"/>
    <p:sldId id="4001" r:id="rId6"/>
    <p:sldId id="4011" r:id="rId7"/>
    <p:sldId id="4012" r:id="rId8"/>
    <p:sldId id="4013" r:id="rId9"/>
    <p:sldId id="3977" r:id="rId10"/>
    <p:sldId id="3990" r:id="rId11"/>
    <p:sldId id="4014" r:id="rId12"/>
    <p:sldId id="40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9" autoAdjust="0"/>
    <p:restoredTop sz="94118" autoAdjust="0"/>
  </p:normalViewPr>
  <p:slideViewPr>
    <p:cSldViewPr snapToGrid="0">
      <p:cViewPr>
        <p:scale>
          <a:sx n="60" d="100"/>
          <a:sy n="60" d="100"/>
        </p:scale>
        <p:origin x="100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74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9ED6339F-BEB4-4E8E-A644-4E455CB3CFB0}"/>
    <pc:docChg chg="undo custSel delSld modSld delMainMaster modMainMaster">
      <pc:chgData name="Fernando Barbosa" userId="26e508f0-5e45-4ff3-9cbc-2459c82fe5c2" providerId="ADAL" clId="{9ED6339F-BEB4-4E8E-A644-4E455CB3CFB0}" dt="2024-01-09T16:39:12.804" v="3416" actId="14100"/>
      <pc:docMkLst>
        <pc:docMk/>
      </pc:docMkLst>
      <pc:sldChg chg="delSp del">
        <pc:chgData name="Fernando Barbosa" userId="26e508f0-5e45-4ff3-9cbc-2459c82fe5c2" providerId="ADAL" clId="{9ED6339F-BEB4-4E8E-A644-4E455CB3CFB0}" dt="2024-01-08T18:15:15.534" v="143" actId="2696"/>
        <pc:sldMkLst>
          <pc:docMk/>
          <pc:sldMk cId="1336046567" sldId="281"/>
        </pc:sldMkLst>
        <pc:grpChg chg="del">
          <ac:chgData name="Fernando Barbosa" userId="26e508f0-5e45-4ff3-9cbc-2459c82fe5c2" providerId="ADAL" clId="{9ED6339F-BEB4-4E8E-A644-4E455CB3CFB0}" dt="2024-01-08T18:13:23.824" v="135"/>
          <ac:grpSpMkLst>
            <pc:docMk/>
            <pc:sldMk cId="1336046567" sldId="281"/>
            <ac:grpSpMk id="36" creationId="{8D0A41BD-7E01-4947-81DB-F9FA2E210B76}"/>
          </ac:grpSpMkLst>
        </pc:grpChg>
      </pc:sldChg>
      <pc:sldChg chg="modSp">
        <pc:chgData name="Fernando Barbosa" userId="26e508f0-5e45-4ff3-9cbc-2459c82fe5c2" providerId="ADAL" clId="{9ED6339F-BEB4-4E8E-A644-4E455CB3CFB0}" dt="2024-01-09T15:54:50.431" v="2969" actId="20577"/>
        <pc:sldMkLst>
          <pc:docMk/>
          <pc:sldMk cId="188108716" sldId="3943"/>
        </pc:sldMkLst>
        <pc:spChg chg="mod">
          <ac:chgData name="Fernando Barbosa" userId="26e508f0-5e45-4ff3-9cbc-2459c82fe5c2" providerId="ADAL" clId="{9ED6339F-BEB4-4E8E-A644-4E455CB3CFB0}" dt="2024-01-08T18:06:40.692" v="24" actId="20577"/>
          <ac:spMkLst>
            <pc:docMk/>
            <pc:sldMk cId="188108716" sldId="3943"/>
            <ac:spMk id="2" creationId="{2381F5B5-4B25-C469-87BE-41A75A7120BC}"/>
          </ac:spMkLst>
        </pc:spChg>
        <pc:spChg chg="mod">
          <ac:chgData name="Fernando Barbosa" userId="26e508f0-5e45-4ff3-9cbc-2459c82fe5c2" providerId="ADAL" clId="{9ED6339F-BEB4-4E8E-A644-4E455CB3CFB0}" dt="2024-01-08T18:08:53.976" v="133" actId="20577"/>
          <ac:spMkLst>
            <pc:docMk/>
            <pc:sldMk cId="188108716" sldId="3943"/>
            <ac:spMk id="3" creationId="{7DD984CA-F83A-B1FD-C7E1-1E5A30ADD38F}"/>
          </ac:spMkLst>
        </pc:spChg>
        <pc:spChg chg="mod">
          <ac:chgData name="Fernando Barbosa" userId="26e508f0-5e45-4ff3-9cbc-2459c82fe5c2" providerId="ADAL" clId="{9ED6339F-BEB4-4E8E-A644-4E455CB3CFB0}" dt="2024-01-09T15:54:50.431" v="2969" actId="20577"/>
          <ac:spMkLst>
            <pc:docMk/>
            <pc:sldMk cId="188108716" sldId="3943"/>
            <ac:spMk id="4" creationId="{EE1A2A0F-F73E-004D-868A-1A4D79DBE132}"/>
          </ac:spMkLst>
        </pc:spChg>
        <pc:spChg chg="mod">
          <ac:chgData name="Fernando Barbosa" userId="26e508f0-5e45-4ff3-9cbc-2459c82fe5c2" providerId="ADAL" clId="{9ED6339F-BEB4-4E8E-A644-4E455CB3CFB0}" dt="2024-01-08T18:07:00.120" v="28" actId="20577"/>
          <ac:spMkLst>
            <pc:docMk/>
            <pc:sldMk cId="188108716" sldId="3943"/>
            <ac:spMk id="12" creationId="{127A49E0-6305-A6AD-B94E-6BE53F4155EB}"/>
          </ac:spMkLst>
        </pc:spChg>
        <pc:spChg chg="mod">
          <ac:chgData name="Fernando Barbosa" userId="26e508f0-5e45-4ff3-9cbc-2459c82fe5c2" providerId="ADAL" clId="{9ED6339F-BEB4-4E8E-A644-4E455CB3CFB0}" dt="2024-01-08T18:06:59.472" v="27" actId="20577"/>
          <ac:spMkLst>
            <pc:docMk/>
            <pc:sldMk cId="188108716" sldId="3943"/>
            <ac:spMk id="13" creationId="{8D13EC63-917B-D26C-12EF-6465F0A65A44}"/>
          </ac:spMkLst>
        </pc:spChg>
      </pc:sldChg>
      <pc:sldChg chg="addSp delSp modSp">
        <pc:chgData name="Fernando Barbosa" userId="26e508f0-5e45-4ff3-9cbc-2459c82fe5c2" providerId="ADAL" clId="{9ED6339F-BEB4-4E8E-A644-4E455CB3CFB0}" dt="2024-01-09T15:43:56.480" v="2781" actId="14100"/>
        <pc:sldMkLst>
          <pc:docMk/>
          <pc:sldMk cId="2781952100" sldId="3977"/>
        </pc:sldMkLst>
        <pc:spChg chg="mod">
          <ac:chgData name="Fernando Barbosa" userId="26e508f0-5e45-4ff3-9cbc-2459c82fe5c2" providerId="ADAL" clId="{9ED6339F-BEB4-4E8E-A644-4E455CB3CFB0}" dt="2024-01-08T18:28:36.977" v="221" actId="20577"/>
          <ac:spMkLst>
            <pc:docMk/>
            <pc:sldMk cId="2781952100" sldId="3977"/>
            <ac:spMk id="2" creationId="{83D7F87F-4417-AE66-F0C1-881F752A1CE2}"/>
          </ac:spMkLst>
        </pc:spChg>
        <pc:spChg chg="mod">
          <ac:chgData name="Fernando Barbosa" userId="26e508f0-5e45-4ff3-9cbc-2459c82fe5c2" providerId="ADAL" clId="{9ED6339F-BEB4-4E8E-A644-4E455CB3CFB0}" dt="2024-01-08T18:20:39.651" v="179" actId="20577"/>
          <ac:spMkLst>
            <pc:docMk/>
            <pc:sldMk cId="2781952100" sldId="3977"/>
            <ac:spMk id="6" creationId="{831F3216-87B3-480E-9C48-DEBF223DD7EE}"/>
          </ac:spMkLst>
        </pc:spChg>
        <pc:spChg chg="mod">
          <ac:chgData name="Fernando Barbosa" userId="26e508f0-5e45-4ff3-9cbc-2459c82fe5c2" providerId="ADAL" clId="{9ED6339F-BEB4-4E8E-A644-4E455CB3CFB0}" dt="2024-01-08T18:20:48.169" v="181" actId="20577"/>
          <ac:spMkLst>
            <pc:docMk/>
            <pc:sldMk cId="2781952100" sldId="3977"/>
            <ac:spMk id="7" creationId="{EF014AC8-E863-4C2E-99A9-4A52E9F09750}"/>
          </ac:spMkLst>
        </pc:spChg>
        <pc:spChg chg="mod">
          <ac:chgData name="Fernando Barbosa" userId="26e508f0-5e45-4ff3-9cbc-2459c82fe5c2" providerId="ADAL" clId="{9ED6339F-BEB4-4E8E-A644-4E455CB3CFB0}" dt="2024-01-08T18:20:46.209" v="180" actId="20577"/>
          <ac:spMkLst>
            <pc:docMk/>
            <pc:sldMk cId="2781952100" sldId="3977"/>
            <ac:spMk id="8" creationId="{7EEE01B8-C5FC-456E-B0AE-31DBDA74BC74}"/>
          </ac:spMkLst>
        </pc:spChg>
        <pc:spChg chg="mod">
          <ac:chgData name="Fernando Barbosa" userId="26e508f0-5e45-4ff3-9cbc-2459c82fe5c2" providerId="ADAL" clId="{9ED6339F-BEB4-4E8E-A644-4E455CB3CFB0}" dt="2024-01-08T18:20:49.959" v="182" actId="20577"/>
          <ac:spMkLst>
            <pc:docMk/>
            <pc:sldMk cId="2781952100" sldId="3977"/>
            <ac:spMk id="9" creationId="{84A52F31-60CF-4E88-A564-1A45CACA3EAB}"/>
          </ac:spMkLst>
        </pc:spChg>
        <pc:spChg chg="mod">
          <ac:chgData name="Fernando Barbosa" userId="26e508f0-5e45-4ff3-9cbc-2459c82fe5c2" providerId="ADAL" clId="{9ED6339F-BEB4-4E8E-A644-4E455CB3CFB0}" dt="2024-01-08T18:20:51.584" v="183" actId="20577"/>
          <ac:spMkLst>
            <pc:docMk/>
            <pc:sldMk cId="2781952100" sldId="3977"/>
            <ac:spMk id="10" creationId="{7694C659-0DA3-4172-84F6-A5D7AA6873F1}"/>
          </ac:spMkLst>
        </pc:spChg>
        <pc:spChg chg="mod">
          <ac:chgData name="Fernando Barbosa" userId="26e508f0-5e45-4ff3-9cbc-2459c82fe5c2" providerId="ADAL" clId="{9ED6339F-BEB4-4E8E-A644-4E455CB3CFB0}" dt="2024-01-08T18:20:56.802" v="184" actId="20577"/>
          <ac:spMkLst>
            <pc:docMk/>
            <pc:sldMk cId="2781952100" sldId="3977"/>
            <ac:spMk id="11" creationId="{F3CE1362-EC89-4571-87F6-92A651F0815D}"/>
          </ac:spMkLst>
        </pc:spChg>
        <pc:spChg chg="mod">
          <ac:chgData name="Fernando Barbosa" userId="26e508f0-5e45-4ff3-9cbc-2459c82fe5c2" providerId="ADAL" clId="{9ED6339F-BEB4-4E8E-A644-4E455CB3CFB0}" dt="2024-01-08T18:20:58.654" v="185" actId="20577"/>
          <ac:spMkLst>
            <pc:docMk/>
            <pc:sldMk cId="2781952100" sldId="3977"/>
            <ac:spMk id="12" creationId="{80E56493-5303-4D4C-8462-A0A30B031A97}"/>
          </ac:spMkLst>
        </pc:spChg>
        <pc:spChg chg="del mod">
          <ac:chgData name="Fernando Barbosa" userId="26e508f0-5e45-4ff3-9cbc-2459c82fe5c2" providerId="ADAL" clId="{9ED6339F-BEB4-4E8E-A644-4E455CB3CFB0}" dt="2024-01-08T18:23:41.156" v="192" actId="478"/>
          <ac:spMkLst>
            <pc:docMk/>
            <pc:sldMk cId="2781952100" sldId="3977"/>
            <ac:spMk id="35" creationId="{F56A29AB-022C-4778-A6D9-30F48181C722}"/>
          </ac:spMkLst>
        </pc:spChg>
        <pc:spChg chg="mod">
          <ac:chgData name="Fernando Barbosa" userId="26e508f0-5e45-4ff3-9cbc-2459c82fe5c2" providerId="ADAL" clId="{9ED6339F-BEB4-4E8E-A644-4E455CB3CFB0}" dt="2024-01-08T18:29:22.040" v="242" actId="207"/>
          <ac:spMkLst>
            <pc:docMk/>
            <pc:sldMk cId="2781952100" sldId="3977"/>
            <ac:spMk id="36" creationId="{CD29FE59-6226-4E53-A127-D4B19CFC4469}"/>
          </ac:spMkLst>
        </pc:spChg>
        <pc:spChg chg="add mod">
          <ac:chgData name="Fernando Barbosa" userId="26e508f0-5e45-4ff3-9cbc-2459c82fe5c2" providerId="ADAL" clId="{9ED6339F-BEB4-4E8E-A644-4E455CB3CFB0}" dt="2024-01-08T18:23:53.405" v="194" actId="1076"/>
          <ac:spMkLst>
            <pc:docMk/>
            <pc:sldMk cId="2781952100" sldId="3977"/>
            <ac:spMk id="37" creationId="{4320DEDF-58EA-4D48-A958-50184359B2FE}"/>
          </ac:spMkLst>
        </pc:spChg>
        <pc:spChg chg="add mod">
          <ac:chgData name="Fernando Barbosa" userId="26e508f0-5e45-4ff3-9cbc-2459c82fe5c2" providerId="ADAL" clId="{9ED6339F-BEB4-4E8E-A644-4E455CB3CFB0}" dt="2024-01-08T18:25:18.705" v="200" actId="14100"/>
          <ac:spMkLst>
            <pc:docMk/>
            <pc:sldMk cId="2781952100" sldId="3977"/>
            <ac:spMk id="38" creationId="{4E26FF1F-669D-4DC3-9BE3-B7D289D1B99B}"/>
          </ac:spMkLst>
        </pc:spChg>
        <pc:spChg chg="add mod">
          <ac:chgData name="Fernando Barbosa" userId="26e508f0-5e45-4ff3-9cbc-2459c82fe5c2" providerId="ADAL" clId="{9ED6339F-BEB4-4E8E-A644-4E455CB3CFB0}" dt="2024-01-08T18:30:08.806" v="286" actId="20577"/>
          <ac:spMkLst>
            <pc:docMk/>
            <pc:sldMk cId="2781952100" sldId="3977"/>
            <ac:spMk id="39" creationId="{EEDEDC9B-6384-4BD7-9052-F89EC4B88E7E}"/>
          </ac:spMkLst>
        </pc:spChg>
        <pc:spChg chg="add mod">
          <ac:chgData name="Fernando Barbosa" userId="26e508f0-5e45-4ff3-9cbc-2459c82fe5c2" providerId="ADAL" clId="{9ED6339F-BEB4-4E8E-A644-4E455CB3CFB0}" dt="2024-01-08T18:30:35.953" v="304" actId="20577"/>
          <ac:spMkLst>
            <pc:docMk/>
            <pc:sldMk cId="2781952100" sldId="3977"/>
            <ac:spMk id="40" creationId="{FD558EFF-D85B-4FA4-A89D-6FEC77720D7D}"/>
          </ac:spMkLst>
        </pc:spChg>
        <pc:spChg chg="add mod">
          <ac:chgData name="Fernando Barbosa" userId="26e508f0-5e45-4ff3-9cbc-2459c82fe5c2" providerId="ADAL" clId="{9ED6339F-BEB4-4E8E-A644-4E455CB3CFB0}" dt="2024-01-09T15:43:56.480" v="2781" actId="14100"/>
          <ac:spMkLst>
            <pc:docMk/>
            <pc:sldMk cId="2781952100" sldId="3977"/>
            <ac:spMk id="41" creationId="{04B44E46-183B-4014-B96C-69DA1DF99DEE}"/>
          </ac:spMkLst>
        </pc:spChg>
        <pc:grpChg chg="add">
          <ac:chgData name="Fernando Barbosa" userId="26e508f0-5e45-4ff3-9cbc-2459c82fe5c2" providerId="ADAL" clId="{9ED6339F-BEB4-4E8E-A644-4E455CB3CFB0}" dt="2024-01-08T18:14:26.842" v="136"/>
          <ac:grpSpMkLst>
            <pc:docMk/>
            <pc:sldMk cId="2781952100" sldId="3977"/>
            <ac:grpSpMk id="4" creationId="{8994B590-8D85-4948-A33A-D5ADEC8A7CF4}"/>
          </ac:grpSpMkLst>
        </pc:grpChg>
        <pc:picChg chg="del">
          <ac:chgData name="Fernando Barbosa" userId="26e508f0-5e45-4ff3-9cbc-2459c82fe5c2" providerId="ADAL" clId="{9ED6339F-BEB4-4E8E-A644-4E455CB3CFB0}" dt="2024-01-08T18:12:44.158" v="134"/>
          <ac:picMkLst>
            <pc:docMk/>
            <pc:sldMk cId="2781952100" sldId="3977"/>
            <ac:picMk id="5" creationId="{B34688A2-DCC2-4C49-913C-4147CAF03AE8}"/>
          </ac:picMkLst>
        </pc:picChg>
      </pc:sldChg>
      <pc:sldChg chg="del">
        <pc:chgData name="Fernando Barbosa" userId="26e508f0-5e45-4ff3-9cbc-2459c82fe5c2" providerId="ADAL" clId="{9ED6339F-BEB4-4E8E-A644-4E455CB3CFB0}" dt="2024-01-08T19:33:02.518" v="905" actId="2696"/>
        <pc:sldMkLst>
          <pc:docMk/>
          <pc:sldMk cId="4123455634" sldId="3979"/>
        </pc:sldMkLst>
      </pc:sldChg>
      <pc:sldChg chg="del">
        <pc:chgData name="Fernando Barbosa" userId="26e508f0-5e45-4ff3-9cbc-2459c82fe5c2" providerId="ADAL" clId="{9ED6339F-BEB4-4E8E-A644-4E455CB3CFB0}" dt="2024-01-09T15:47:37.514" v="2833" actId="2696"/>
        <pc:sldMkLst>
          <pc:docMk/>
          <pc:sldMk cId="1599631039" sldId="3981"/>
        </pc:sldMkLst>
      </pc:sldChg>
      <pc:sldChg chg="delSp modSp">
        <pc:chgData name="Fernando Barbosa" userId="26e508f0-5e45-4ff3-9cbc-2459c82fe5c2" providerId="ADAL" clId="{9ED6339F-BEB4-4E8E-A644-4E455CB3CFB0}" dt="2024-01-09T14:17:18.432" v="1928" actId="14100"/>
        <pc:sldMkLst>
          <pc:docMk/>
          <pc:sldMk cId="954782948" sldId="3990"/>
        </pc:sldMkLst>
        <pc:spChg chg="del">
          <ac:chgData name="Fernando Barbosa" userId="26e508f0-5e45-4ff3-9cbc-2459c82fe5c2" providerId="ADAL" clId="{9ED6339F-BEB4-4E8E-A644-4E455CB3CFB0}" dt="2024-01-08T18:42:10.112" v="353"/>
          <ac:spMkLst>
            <pc:docMk/>
            <pc:sldMk cId="954782948" sldId="3990"/>
            <ac:spMk id="7" creationId="{7F7B130A-3509-4548-9111-70BE35EFB505}"/>
          </ac:spMkLst>
        </pc:spChg>
        <pc:spChg chg="mod">
          <ac:chgData name="Fernando Barbosa" userId="26e508f0-5e45-4ff3-9cbc-2459c82fe5c2" providerId="ADAL" clId="{9ED6339F-BEB4-4E8E-A644-4E455CB3CFB0}" dt="2024-01-09T14:17:18.432" v="1928" actId="14100"/>
          <ac:spMkLst>
            <pc:docMk/>
            <pc:sldMk cId="954782948" sldId="3990"/>
            <ac:spMk id="20" creationId="{904CBAE1-69BE-4A46-B58A-E151FC206CBA}"/>
          </ac:spMkLst>
        </pc:spChg>
      </pc:sldChg>
      <pc:sldChg chg="del">
        <pc:chgData name="Fernando Barbosa" userId="26e508f0-5e45-4ff3-9cbc-2459c82fe5c2" providerId="ADAL" clId="{9ED6339F-BEB4-4E8E-A644-4E455CB3CFB0}" dt="2024-01-09T15:47:52.049" v="2842" actId="2696"/>
        <pc:sldMkLst>
          <pc:docMk/>
          <pc:sldMk cId="3235696104" sldId="3994"/>
        </pc:sldMkLst>
      </pc:sldChg>
      <pc:sldChg chg="modSp">
        <pc:chgData name="Fernando Barbosa" userId="26e508f0-5e45-4ff3-9cbc-2459c82fe5c2" providerId="ADAL" clId="{9ED6339F-BEB4-4E8E-A644-4E455CB3CFB0}" dt="2024-01-09T15:53:21.215" v="2942" actId="20577"/>
        <pc:sldMkLst>
          <pc:docMk/>
          <pc:sldMk cId="3716809524" sldId="4001"/>
        </pc:sldMkLst>
        <pc:spChg chg="mod">
          <ac:chgData name="Fernando Barbosa" userId="26e508f0-5e45-4ff3-9cbc-2459c82fe5c2" providerId="ADAL" clId="{9ED6339F-BEB4-4E8E-A644-4E455CB3CFB0}" dt="2024-01-09T15:53:21.215" v="2942" actId="20577"/>
          <ac:spMkLst>
            <pc:docMk/>
            <pc:sldMk cId="3716809524" sldId="4001"/>
            <ac:spMk id="4" creationId="{30FCB79F-9CDD-4B8F-AB65-80B063256F08}"/>
          </ac:spMkLst>
        </pc:spChg>
      </pc:sldChg>
      <pc:sldChg chg="del">
        <pc:chgData name="Fernando Barbosa" userId="26e508f0-5e45-4ff3-9cbc-2459c82fe5c2" providerId="ADAL" clId="{9ED6339F-BEB4-4E8E-A644-4E455CB3CFB0}" dt="2024-01-09T15:47:40.390" v="2835" actId="2696"/>
        <pc:sldMkLst>
          <pc:docMk/>
          <pc:sldMk cId="3842937675" sldId="4002"/>
        </pc:sldMkLst>
      </pc:sldChg>
      <pc:sldChg chg="del">
        <pc:chgData name="Fernando Barbosa" userId="26e508f0-5e45-4ff3-9cbc-2459c82fe5c2" providerId="ADAL" clId="{9ED6339F-BEB4-4E8E-A644-4E455CB3CFB0}" dt="2024-01-09T15:47:41.713" v="2836" actId="2696"/>
        <pc:sldMkLst>
          <pc:docMk/>
          <pc:sldMk cId="1806655428" sldId="4004"/>
        </pc:sldMkLst>
      </pc:sldChg>
      <pc:sldChg chg="del">
        <pc:chgData name="Fernando Barbosa" userId="26e508f0-5e45-4ff3-9cbc-2459c82fe5c2" providerId="ADAL" clId="{9ED6339F-BEB4-4E8E-A644-4E455CB3CFB0}" dt="2024-01-09T15:47:39.032" v="2834" actId="2696"/>
        <pc:sldMkLst>
          <pc:docMk/>
          <pc:sldMk cId="1712396246" sldId="4005"/>
        </pc:sldMkLst>
      </pc:sldChg>
      <pc:sldChg chg="del">
        <pc:chgData name="Fernando Barbosa" userId="26e508f0-5e45-4ff3-9cbc-2459c82fe5c2" providerId="ADAL" clId="{9ED6339F-BEB4-4E8E-A644-4E455CB3CFB0}" dt="2024-01-09T15:47:44.728" v="2839" actId="2696"/>
        <pc:sldMkLst>
          <pc:docMk/>
          <pc:sldMk cId="2775099579" sldId="4006"/>
        </pc:sldMkLst>
      </pc:sldChg>
      <pc:sldChg chg="del">
        <pc:chgData name="Fernando Barbosa" userId="26e508f0-5e45-4ff3-9cbc-2459c82fe5c2" providerId="ADAL" clId="{9ED6339F-BEB4-4E8E-A644-4E455CB3CFB0}" dt="2024-01-09T15:47:42.479" v="2837" actId="2696"/>
        <pc:sldMkLst>
          <pc:docMk/>
          <pc:sldMk cId="1782698769" sldId="4007"/>
        </pc:sldMkLst>
      </pc:sldChg>
      <pc:sldChg chg="del">
        <pc:chgData name="Fernando Barbosa" userId="26e508f0-5e45-4ff3-9cbc-2459c82fe5c2" providerId="ADAL" clId="{9ED6339F-BEB4-4E8E-A644-4E455CB3CFB0}" dt="2024-01-09T15:47:43.109" v="2838" actId="2696"/>
        <pc:sldMkLst>
          <pc:docMk/>
          <pc:sldMk cId="1331135754" sldId="4008"/>
        </pc:sldMkLst>
      </pc:sldChg>
      <pc:sldChg chg="del">
        <pc:chgData name="Fernando Barbosa" userId="26e508f0-5e45-4ff3-9cbc-2459c82fe5c2" providerId="ADAL" clId="{9ED6339F-BEB4-4E8E-A644-4E455CB3CFB0}" dt="2024-01-09T15:47:45.884" v="2840" actId="2696"/>
        <pc:sldMkLst>
          <pc:docMk/>
          <pc:sldMk cId="4149544237" sldId="4009"/>
        </pc:sldMkLst>
      </pc:sldChg>
      <pc:sldChg chg="del">
        <pc:chgData name="Fernando Barbosa" userId="26e508f0-5e45-4ff3-9cbc-2459c82fe5c2" providerId="ADAL" clId="{9ED6339F-BEB4-4E8E-A644-4E455CB3CFB0}" dt="2024-01-09T15:47:48.677" v="2841" actId="2696"/>
        <pc:sldMkLst>
          <pc:docMk/>
          <pc:sldMk cId="287119006" sldId="4010"/>
        </pc:sldMkLst>
      </pc:sldChg>
      <pc:sldChg chg="modSp">
        <pc:chgData name="Fernando Barbosa" userId="26e508f0-5e45-4ff3-9cbc-2459c82fe5c2" providerId="ADAL" clId="{9ED6339F-BEB4-4E8E-A644-4E455CB3CFB0}" dt="2024-01-09T15:53:29.988" v="2949" actId="20577"/>
        <pc:sldMkLst>
          <pc:docMk/>
          <pc:sldMk cId="2671040191" sldId="4011"/>
        </pc:sldMkLst>
        <pc:spChg chg="mod">
          <ac:chgData name="Fernando Barbosa" userId="26e508f0-5e45-4ff3-9cbc-2459c82fe5c2" providerId="ADAL" clId="{9ED6339F-BEB4-4E8E-A644-4E455CB3CFB0}" dt="2024-01-09T15:53:29.988" v="2949" actId="20577"/>
          <ac:spMkLst>
            <pc:docMk/>
            <pc:sldMk cId="2671040191" sldId="4011"/>
            <ac:spMk id="2" creationId="{83D7F87F-4417-AE66-F0C1-881F752A1CE2}"/>
          </ac:spMkLst>
        </pc:spChg>
        <pc:spChg chg="mod">
          <ac:chgData name="Fernando Barbosa" userId="26e508f0-5e45-4ff3-9cbc-2459c82fe5c2" providerId="ADAL" clId="{9ED6339F-BEB4-4E8E-A644-4E455CB3CFB0}" dt="2024-01-09T14:11:16.319" v="1835" actId="20577"/>
          <ac:spMkLst>
            <pc:docMk/>
            <pc:sldMk cId="2671040191" sldId="4011"/>
            <ac:spMk id="4" creationId="{30FCB79F-9CDD-4B8F-AB65-80B063256F08}"/>
          </ac:spMkLst>
        </pc:spChg>
      </pc:sldChg>
      <pc:sldChg chg="del">
        <pc:chgData name="Fernando Barbosa" userId="26e508f0-5e45-4ff3-9cbc-2459c82fe5c2" providerId="ADAL" clId="{9ED6339F-BEB4-4E8E-A644-4E455CB3CFB0}" dt="2024-01-08T18:34:14.049" v="352" actId="2696"/>
        <pc:sldMkLst>
          <pc:docMk/>
          <pc:sldMk cId="3228939058" sldId="4011"/>
        </pc:sldMkLst>
      </pc:sldChg>
      <pc:sldChg chg="del">
        <pc:chgData name="Fernando Barbosa" userId="26e508f0-5e45-4ff3-9cbc-2459c82fe5c2" providerId="ADAL" clId="{9ED6339F-BEB4-4E8E-A644-4E455CB3CFB0}" dt="2024-01-08T18:14:36.127" v="137" actId="2696"/>
        <pc:sldMkLst>
          <pc:docMk/>
          <pc:sldMk cId="1376173395" sldId="4012"/>
        </pc:sldMkLst>
      </pc:sldChg>
      <pc:sldChg chg="modSp">
        <pc:chgData name="Fernando Barbosa" userId="26e508f0-5e45-4ff3-9cbc-2459c82fe5c2" providerId="ADAL" clId="{9ED6339F-BEB4-4E8E-A644-4E455CB3CFB0}" dt="2024-01-09T15:53:37.102" v="2956" actId="20577"/>
        <pc:sldMkLst>
          <pc:docMk/>
          <pc:sldMk cId="1465530445" sldId="4012"/>
        </pc:sldMkLst>
        <pc:spChg chg="mod">
          <ac:chgData name="Fernando Barbosa" userId="26e508f0-5e45-4ff3-9cbc-2459c82fe5c2" providerId="ADAL" clId="{9ED6339F-BEB4-4E8E-A644-4E455CB3CFB0}" dt="2024-01-09T15:53:37.102" v="2956" actId="20577"/>
          <ac:spMkLst>
            <pc:docMk/>
            <pc:sldMk cId="1465530445" sldId="4012"/>
            <ac:spMk id="2" creationId="{83D7F87F-4417-AE66-F0C1-881F752A1CE2}"/>
          </ac:spMkLst>
        </pc:spChg>
        <pc:spChg chg="mod">
          <ac:chgData name="Fernando Barbosa" userId="26e508f0-5e45-4ff3-9cbc-2459c82fe5c2" providerId="ADAL" clId="{9ED6339F-BEB4-4E8E-A644-4E455CB3CFB0}" dt="2024-01-09T14:15:00.365" v="1878" actId="20577"/>
          <ac:spMkLst>
            <pc:docMk/>
            <pc:sldMk cId="1465530445" sldId="4012"/>
            <ac:spMk id="4" creationId="{30FCB79F-9CDD-4B8F-AB65-80B063256F08}"/>
          </ac:spMkLst>
        </pc:spChg>
      </pc:sldChg>
      <pc:sldChg chg="modSp">
        <pc:chgData name="Fernando Barbosa" userId="26e508f0-5e45-4ff3-9cbc-2459c82fe5c2" providerId="ADAL" clId="{9ED6339F-BEB4-4E8E-A644-4E455CB3CFB0}" dt="2024-01-09T15:53:43.967" v="2963" actId="20577"/>
        <pc:sldMkLst>
          <pc:docMk/>
          <pc:sldMk cId="3036536550" sldId="4013"/>
        </pc:sldMkLst>
        <pc:spChg chg="mod">
          <ac:chgData name="Fernando Barbosa" userId="26e508f0-5e45-4ff3-9cbc-2459c82fe5c2" providerId="ADAL" clId="{9ED6339F-BEB4-4E8E-A644-4E455CB3CFB0}" dt="2024-01-09T15:53:43.967" v="2963" actId="20577"/>
          <ac:spMkLst>
            <pc:docMk/>
            <pc:sldMk cId="3036536550" sldId="4013"/>
            <ac:spMk id="2" creationId="{83D7F87F-4417-AE66-F0C1-881F752A1CE2}"/>
          </ac:spMkLst>
        </pc:spChg>
        <pc:spChg chg="mod">
          <ac:chgData name="Fernando Barbosa" userId="26e508f0-5e45-4ff3-9cbc-2459c82fe5c2" providerId="ADAL" clId="{9ED6339F-BEB4-4E8E-A644-4E455CB3CFB0}" dt="2024-01-09T14:15:50.540" v="1898" actId="20577"/>
          <ac:spMkLst>
            <pc:docMk/>
            <pc:sldMk cId="3036536550" sldId="4013"/>
            <ac:spMk id="4" creationId="{30FCB79F-9CDD-4B8F-AB65-80B063256F08}"/>
          </ac:spMkLst>
        </pc:spChg>
      </pc:sldChg>
      <pc:sldChg chg="addSp delSp modSp">
        <pc:chgData name="Fernando Barbosa" userId="26e508f0-5e45-4ff3-9cbc-2459c82fe5c2" providerId="ADAL" clId="{9ED6339F-BEB4-4E8E-A644-4E455CB3CFB0}" dt="2024-01-09T16:27:39.988" v="3238" actId="20577"/>
        <pc:sldMkLst>
          <pc:docMk/>
          <pc:sldMk cId="1677631315" sldId="4014"/>
        </pc:sldMkLst>
        <pc:spChg chg="mod">
          <ac:chgData name="Fernando Barbosa" userId="26e508f0-5e45-4ff3-9cbc-2459c82fe5c2" providerId="ADAL" clId="{9ED6339F-BEB4-4E8E-A644-4E455CB3CFB0}" dt="2024-01-09T15:52:31.816" v="2922" actId="20577"/>
          <ac:spMkLst>
            <pc:docMk/>
            <pc:sldMk cId="1677631315" sldId="4014"/>
            <ac:spMk id="2" creationId="{83D7F87F-4417-AE66-F0C1-881F752A1CE2}"/>
          </ac:spMkLst>
        </pc:spChg>
        <pc:spChg chg="mod">
          <ac:chgData name="Fernando Barbosa" userId="26e508f0-5e45-4ff3-9cbc-2459c82fe5c2" providerId="ADAL" clId="{9ED6339F-BEB4-4E8E-A644-4E455CB3CFB0}" dt="2024-01-09T16:27:39.988" v="3238" actId="20577"/>
          <ac:spMkLst>
            <pc:docMk/>
            <pc:sldMk cId="1677631315" sldId="4014"/>
            <ac:spMk id="4" creationId="{30FCB79F-9CDD-4B8F-AB65-80B063256F08}"/>
          </ac:spMkLst>
        </pc:spChg>
        <pc:spChg chg="add mod">
          <ac:chgData name="Fernando Barbosa" userId="26e508f0-5e45-4ff3-9cbc-2459c82fe5c2" providerId="ADAL" clId="{9ED6339F-BEB4-4E8E-A644-4E455CB3CFB0}" dt="2024-01-09T15:11:43.259" v="2189" actId="1076"/>
          <ac:spMkLst>
            <pc:docMk/>
            <pc:sldMk cId="1677631315" sldId="4014"/>
            <ac:spMk id="18" creationId="{1D958F7E-5F7A-4907-B8D6-2CAE87B2E0E6}"/>
          </ac:spMkLst>
        </pc:spChg>
        <pc:spChg chg="add del mod">
          <ac:chgData name="Fernando Barbosa" userId="26e508f0-5e45-4ff3-9cbc-2459c82fe5c2" providerId="ADAL" clId="{9ED6339F-BEB4-4E8E-A644-4E455CB3CFB0}" dt="2024-01-09T15:12:15.197" v="2193" actId="11529"/>
          <ac:spMkLst>
            <pc:docMk/>
            <pc:sldMk cId="1677631315" sldId="4014"/>
            <ac:spMk id="19" creationId="{FC58B863-829F-40D7-A026-A88272D7DA15}"/>
          </ac:spMkLst>
        </pc:spChg>
        <pc:spChg chg="add mod">
          <ac:chgData name="Fernando Barbosa" userId="26e508f0-5e45-4ff3-9cbc-2459c82fe5c2" providerId="ADAL" clId="{9ED6339F-BEB4-4E8E-A644-4E455CB3CFB0}" dt="2024-01-09T15:12:59.874" v="2197" actId="14100"/>
          <ac:spMkLst>
            <pc:docMk/>
            <pc:sldMk cId="1677631315" sldId="4014"/>
            <ac:spMk id="20" creationId="{E4BB5E40-6950-4071-B5B1-DB83BF93E5CE}"/>
          </ac:spMkLst>
        </pc:spChg>
        <pc:spChg chg="add mod">
          <ac:chgData name="Fernando Barbosa" userId="26e508f0-5e45-4ff3-9cbc-2459c82fe5c2" providerId="ADAL" clId="{9ED6339F-BEB4-4E8E-A644-4E455CB3CFB0}" dt="2024-01-09T15:13:32.628" v="2200" actId="14100"/>
          <ac:spMkLst>
            <pc:docMk/>
            <pc:sldMk cId="1677631315" sldId="4014"/>
            <ac:spMk id="21" creationId="{93680C01-7D42-4D95-A1F4-77A281635EFC}"/>
          </ac:spMkLst>
        </pc:spChg>
        <pc:spChg chg="add mod">
          <ac:chgData name="Fernando Barbosa" userId="26e508f0-5e45-4ff3-9cbc-2459c82fe5c2" providerId="ADAL" clId="{9ED6339F-BEB4-4E8E-A644-4E455CB3CFB0}" dt="2024-01-09T15:14:08.954" v="2216" actId="14100"/>
          <ac:spMkLst>
            <pc:docMk/>
            <pc:sldMk cId="1677631315" sldId="4014"/>
            <ac:spMk id="22" creationId="{7679F4D1-D6AF-495D-ABDB-20FA771BA894}"/>
          </ac:spMkLst>
        </pc:spChg>
        <pc:spChg chg="add mod">
          <ac:chgData name="Fernando Barbosa" userId="26e508f0-5e45-4ff3-9cbc-2459c82fe5c2" providerId="ADAL" clId="{9ED6339F-BEB4-4E8E-A644-4E455CB3CFB0}" dt="2024-01-09T15:14:59.747" v="2221" actId="14100"/>
          <ac:spMkLst>
            <pc:docMk/>
            <pc:sldMk cId="1677631315" sldId="4014"/>
            <ac:spMk id="23" creationId="{6E89BC59-5E16-4CAB-A2B8-D17AD1421631}"/>
          </ac:spMkLst>
        </pc:spChg>
        <pc:spChg chg="add mod">
          <ac:chgData name="Fernando Barbosa" userId="26e508f0-5e45-4ff3-9cbc-2459c82fe5c2" providerId="ADAL" clId="{9ED6339F-BEB4-4E8E-A644-4E455CB3CFB0}" dt="2024-01-09T15:15:09.139" v="2226" actId="20577"/>
          <ac:spMkLst>
            <pc:docMk/>
            <pc:sldMk cId="1677631315" sldId="4014"/>
            <ac:spMk id="24" creationId="{4C39997E-F327-4903-91BD-ED506490C473}"/>
          </ac:spMkLst>
        </pc:spChg>
        <pc:spChg chg="add mod">
          <ac:chgData name="Fernando Barbosa" userId="26e508f0-5e45-4ff3-9cbc-2459c82fe5c2" providerId="ADAL" clId="{9ED6339F-BEB4-4E8E-A644-4E455CB3CFB0}" dt="2024-01-09T15:19:01.771" v="2289" actId="1076"/>
          <ac:spMkLst>
            <pc:docMk/>
            <pc:sldMk cId="1677631315" sldId="4014"/>
            <ac:spMk id="33" creationId="{C7E1DC77-891C-4FA9-B69A-5B3F45B32E4A}"/>
          </ac:spMkLst>
        </pc:spChg>
        <pc:spChg chg="add mod">
          <ac:chgData name="Fernando Barbosa" userId="26e508f0-5e45-4ff3-9cbc-2459c82fe5c2" providerId="ADAL" clId="{9ED6339F-BEB4-4E8E-A644-4E455CB3CFB0}" dt="2024-01-09T15:21:22.477" v="2299" actId="692"/>
          <ac:spMkLst>
            <pc:docMk/>
            <pc:sldMk cId="1677631315" sldId="4014"/>
            <ac:spMk id="36" creationId="{08E0394E-4658-40B2-A249-3484829CD00F}"/>
          </ac:spMkLst>
        </pc:spChg>
        <pc:spChg chg="add del mod">
          <ac:chgData name="Fernando Barbosa" userId="26e508f0-5e45-4ff3-9cbc-2459c82fe5c2" providerId="ADAL" clId="{9ED6339F-BEB4-4E8E-A644-4E455CB3CFB0}" dt="2024-01-09T15:22:24.093" v="2311"/>
          <ac:spMkLst>
            <pc:docMk/>
            <pc:sldMk cId="1677631315" sldId="4014"/>
            <ac:spMk id="37" creationId="{427E5D68-0619-4AF2-8949-CBF9DE610FDF}"/>
          </ac:spMkLst>
        </pc:spChg>
        <pc:spChg chg="add del mod">
          <ac:chgData name="Fernando Barbosa" userId="26e508f0-5e45-4ff3-9cbc-2459c82fe5c2" providerId="ADAL" clId="{9ED6339F-BEB4-4E8E-A644-4E455CB3CFB0}" dt="2024-01-09T15:23:15.547" v="2325" actId="11529"/>
          <ac:spMkLst>
            <pc:docMk/>
            <pc:sldMk cId="1677631315" sldId="4014"/>
            <ac:spMk id="38" creationId="{4440D623-3EAC-489B-86C3-0159BF335D07}"/>
          </ac:spMkLst>
        </pc:spChg>
        <pc:spChg chg="add mod">
          <ac:chgData name="Fernando Barbosa" userId="26e508f0-5e45-4ff3-9cbc-2459c82fe5c2" providerId="ADAL" clId="{9ED6339F-BEB4-4E8E-A644-4E455CB3CFB0}" dt="2024-01-09T15:23:55.697" v="2339" actId="1076"/>
          <ac:spMkLst>
            <pc:docMk/>
            <pc:sldMk cId="1677631315" sldId="4014"/>
            <ac:spMk id="39" creationId="{1D5B86F6-A67C-455D-9FDB-AE0359FB9DFC}"/>
          </ac:spMkLst>
        </pc:spChg>
        <pc:grpChg chg="add mod">
          <ac:chgData name="Fernando Barbosa" userId="26e508f0-5e45-4ff3-9cbc-2459c82fe5c2" providerId="ADAL" clId="{9ED6339F-BEB4-4E8E-A644-4E455CB3CFB0}" dt="2024-01-09T15:23:10.235" v="2322" actId="1076"/>
          <ac:grpSpMkLst>
            <pc:docMk/>
            <pc:sldMk cId="1677631315" sldId="4014"/>
            <ac:grpSpMk id="17" creationId="{155CDBBF-79D4-4A65-B440-757D985F4795}"/>
          </ac:grpSpMkLst>
        </pc:grpChg>
        <pc:picChg chg="add del mod">
          <ac:chgData name="Fernando Barbosa" userId="26e508f0-5e45-4ff3-9cbc-2459c82fe5c2" providerId="ADAL" clId="{9ED6339F-BEB4-4E8E-A644-4E455CB3CFB0}" dt="2024-01-09T14:37:10.801" v="1941" actId="478"/>
          <ac:picMkLst>
            <pc:docMk/>
            <pc:sldMk cId="1677631315" sldId="4014"/>
            <ac:picMk id="3" creationId="{9E3AE017-87B2-42AE-A333-C722FAA930AD}"/>
          </ac:picMkLst>
        </pc:picChg>
        <pc:picChg chg="add del mod">
          <ac:chgData name="Fernando Barbosa" userId="26e508f0-5e45-4ff3-9cbc-2459c82fe5c2" providerId="ADAL" clId="{9ED6339F-BEB4-4E8E-A644-4E455CB3CFB0}" dt="2024-01-09T14:37:13.704" v="1943" actId="478"/>
          <ac:picMkLst>
            <pc:docMk/>
            <pc:sldMk cId="1677631315" sldId="4014"/>
            <ac:picMk id="5" creationId="{D473F11C-E484-4A25-B671-6A97B23BCA25}"/>
          </ac:picMkLst>
        </pc:picChg>
        <pc:picChg chg="add del mod">
          <ac:chgData name="Fernando Barbosa" userId="26e508f0-5e45-4ff3-9cbc-2459c82fe5c2" providerId="ADAL" clId="{9ED6339F-BEB4-4E8E-A644-4E455CB3CFB0}" dt="2024-01-09T14:37:12.347" v="1942" actId="478"/>
          <ac:picMkLst>
            <pc:docMk/>
            <pc:sldMk cId="1677631315" sldId="4014"/>
            <ac:picMk id="6" creationId="{25849525-75AE-4565-BD82-C9CFF7528510}"/>
          </ac:picMkLst>
        </pc:picChg>
        <pc:picChg chg="add del mod">
          <ac:chgData name="Fernando Barbosa" userId="26e508f0-5e45-4ff3-9cbc-2459c82fe5c2" providerId="ADAL" clId="{9ED6339F-BEB4-4E8E-A644-4E455CB3CFB0}" dt="2024-01-09T14:37:15.133" v="1944" actId="478"/>
          <ac:picMkLst>
            <pc:docMk/>
            <pc:sldMk cId="1677631315" sldId="4014"/>
            <ac:picMk id="7" creationId="{8EA1B0CC-A626-4CDB-B751-D8B11980B72F}"/>
          </ac:picMkLst>
        </pc:picChg>
        <pc:picChg chg="add del mod">
          <ac:chgData name="Fernando Barbosa" userId="26e508f0-5e45-4ff3-9cbc-2459c82fe5c2" providerId="ADAL" clId="{9ED6339F-BEB4-4E8E-A644-4E455CB3CFB0}" dt="2024-01-09T14:38:19.358" v="1947" actId="478"/>
          <ac:picMkLst>
            <pc:docMk/>
            <pc:sldMk cId="1677631315" sldId="4014"/>
            <ac:picMk id="8" creationId="{B1600D80-0950-4670-A7D1-A31C9D51BD31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9" creationId="{2A807884-71A8-4837-B9C9-33568F2BB78C}"/>
          </ac:picMkLst>
        </pc:picChg>
        <pc:picChg chg="add del mod">
          <ac:chgData name="Fernando Barbosa" userId="26e508f0-5e45-4ff3-9cbc-2459c82fe5c2" providerId="ADAL" clId="{9ED6339F-BEB4-4E8E-A644-4E455CB3CFB0}" dt="2024-01-09T14:49:32.370" v="1965" actId="478"/>
          <ac:picMkLst>
            <pc:docMk/>
            <pc:sldMk cId="1677631315" sldId="4014"/>
            <ac:picMk id="10" creationId="{5E6D5F2E-DA5E-4E76-8635-64BF2BE3A089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11" creationId="{DDE3132F-51AB-492F-9229-97B0968D4CC8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12" creationId="{746A9AAC-6F2C-4083-9F38-01B0AA156100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13" creationId="{5084F773-EF45-457E-987B-4A3792F041CE}"/>
          </ac:picMkLst>
        </pc:picChg>
        <pc:picChg chg="add del mod">
          <ac:chgData name="Fernando Barbosa" userId="26e508f0-5e45-4ff3-9cbc-2459c82fe5c2" providerId="ADAL" clId="{9ED6339F-BEB4-4E8E-A644-4E455CB3CFB0}" dt="2024-01-09T14:59:55.322" v="1991" actId="478"/>
          <ac:picMkLst>
            <pc:docMk/>
            <pc:sldMk cId="1677631315" sldId="4014"/>
            <ac:picMk id="14" creationId="{0094D8E0-F555-405B-8121-8549E1075480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15" creationId="{25135CBB-61DF-43F9-9284-470AD54F8147}"/>
          </ac:picMkLst>
        </pc:picChg>
        <pc:picChg chg="add mod">
          <ac:chgData name="Fernando Barbosa" userId="26e508f0-5e45-4ff3-9cbc-2459c82fe5c2" providerId="ADAL" clId="{9ED6339F-BEB4-4E8E-A644-4E455CB3CFB0}" dt="2024-01-09T15:05:17.961" v="2001" actId="164"/>
          <ac:picMkLst>
            <pc:docMk/>
            <pc:sldMk cId="1677631315" sldId="4014"/>
            <ac:picMk id="16" creationId="{AB6E1CC9-2F69-49CD-A99E-B978A31D74C4}"/>
          </ac:picMkLst>
        </pc:picChg>
        <pc:cxnChg chg="add mod">
          <ac:chgData name="Fernando Barbosa" userId="26e508f0-5e45-4ff3-9cbc-2459c82fe5c2" providerId="ADAL" clId="{9ED6339F-BEB4-4E8E-A644-4E455CB3CFB0}" dt="2024-01-09T15:16:18.796" v="2230" actId="14100"/>
          <ac:cxnSpMkLst>
            <pc:docMk/>
            <pc:sldMk cId="1677631315" sldId="4014"/>
            <ac:cxnSpMk id="26" creationId="{2F1422AE-6B07-4DBA-A409-3CF3E390CD5D}"/>
          </ac:cxnSpMkLst>
        </pc:cxnChg>
        <pc:cxnChg chg="add del mod">
          <ac:chgData name="Fernando Barbosa" userId="26e508f0-5e45-4ff3-9cbc-2459c82fe5c2" providerId="ADAL" clId="{9ED6339F-BEB4-4E8E-A644-4E455CB3CFB0}" dt="2024-01-09T15:20:04.217" v="2292" actId="478"/>
          <ac:cxnSpMkLst>
            <pc:docMk/>
            <pc:sldMk cId="1677631315" sldId="4014"/>
            <ac:cxnSpMk id="30" creationId="{E905645F-D3DD-486C-9691-EE2C364CAE85}"/>
          </ac:cxnSpMkLst>
        </pc:cxnChg>
        <pc:cxnChg chg="add mod">
          <ac:chgData name="Fernando Barbosa" userId="26e508f0-5e45-4ff3-9cbc-2459c82fe5c2" providerId="ADAL" clId="{9ED6339F-BEB4-4E8E-A644-4E455CB3CFB0}" dt="2024-01-09T15:23:10.235" v="2322" actId="1076"/>
          <ac:cxnSpMkLst>
            <pc:docMk/>
            <pc:sldMk cId="1677631315" sldId="4014"/>
            <ac:cxnSpMk id="32" creationId="{775C632B-0193-4CF7-9E2E-9E77D00A69AF}"/>
          </ac:cxnSpMkLst>
        </pc:cxnChg>
        <pc:cxnChg chg="add mod">
          <ac:chgData name="Fernando Barbosa" userId="26e508f0-5e45-4ff3-9cbc-2459c82fe5c2" providerId="ADAL" clId="{9ED6339F-BEB4-4E8E-A644-4E455CB3CFB0}" dt="2024-01-09T15:19:40.774" v="2291" actId="13822"/>
          <ac:cxnSpMkLst>
            <pc:docMk/>
            <pc:sldMk cId="1677631315" sldId="4014"/>
            <ac:cxnSpMk id="35" creationId="{686C0A14-D8C3-4734-B339-67CEB0E39F39}"/>
          </ac:cxnSpMkLst>
        </pc:cxnChg>
      </pc:sldChg>
      <pc:sldChg chg="addSp delSp modSp">
        <pc:chgData name="Fernando Barbosa" userId="26e508f0-5e45-4ff3-9cbc-2459c82fe5c2" providerId="ADAL" clId="{9ED6339F-BEB4-4E8E-A644-4E455CB3CFB0}" dt="2024-01-09T16:39:12.804" v="3416" actId="14100"/>
        <pc:sldMkLst>
          <pc:docMk/>
          <pc:sldMk cId="2972808360" sldId="4015"/>
        </pc:sldMkLst>
        <pc:spChg chg="mod">
          <ac:chgData name="Fernando Barbosa" userId="26e508f0-5e45-4ff3-9cbc-2459c82fe5c2" providerId="ADAL" clId="{9ED6339F-BEB4-4E8E-A644-4E455CB3CFB0}" dt="2024-01-09T15:28:13.740" v="2366" actId="20577"/>
          <ac:spMkLst>
            <pc:docMk/>
            <pc:sldMk cId="2972808360" sldId="4015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9ED6339F-BEB4-4E8E-A644-4E455CB3CFB0}" dt="2024-01-09T16:07:50.262" v="3160" actId="1076"/>
          <ac:spMkLst>
            <pc:docMk/>
            <pc:sldMk cId="2972808360" sldId="4015"/>
            <ac:spMk id="3" creationId="{B47C1136-0445-476F-ABFB-E7C9580286F5}"/>
          </ac:spMkLst>
        </pc:spChg>
        <pc:spChg chg="add mod">
          <ac:chgData name="Fernando Barbosa" userId="26e508f0-5e45-4ff3-9cbc-2459c82fe5c2" providerId="ADAL" clId="{9ED6339F-BEB4-4E8E-A644-4E455CB3CFB0}" dt="2024-01-09T16:07:41.670" v="3159" actId="1076"/>
          <ac:spMkLst>
            <pc:docMk/>
            <pc:sldMk cId="2972808360" sldId="4015"/>
            <ac:spMk id="6" creationId="{48E5FD2E-938D-4F44-A1E9-193F376B14B4}"/>
          </ac:spMkLst>
        </pc:spChg>
        <pc:spChg chg="del">
          <ac:chgData name="Fernando Barbosa" userId="26e508f0-5e45-4ff3-9cbc-2459c82fe5c2" providerId="ADAL" clId="{9ED6339F-BEB4-4E8E-A644-4E455CB3CFB0}" dt="2024-01-09T15:48:54.912" v="2843"/>
          <ac:spMkLst>
            <pc:docMk/>
            <pc:sldMk cId="2972808360" sldId="4015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9ED6339F-BEB4-4E8E-A644-4E455CB3CFB0}" dt="2024-01-09T16:39:12.804" v="3416" actId="14100"/>
          <ac:spMkLst>
            <pc:docMk/>
            <pc:sldMk cId="2972808360" sldId="4015"/>
            <ac:spMk id="8" creationId="{5D0D6505-65E3-47AB-9323-F7217FFAAA31}"/>
          </ac:spMkLst>
        </pc:spChg>
        <pc:spChg chg="mod">
          <ac:chgData name="Fernando Barbosa" userId="26e508f0-5e45-4ff3-9cbc-2459c82fe5c2" providerId="ADAL" clId="{9ED6339F-BEB4-4E8E-A644-4E455CB3CFB0}" dt="2024-01-09T16:38:22.321" v="3397" actId="255"/>
          <ac:spMkLst>
            <pc:docMk/>
            <pc:sldMk cId="2972808360" sldId="4015"/>
            <ac:spMk id="9" creationId="{D2983F27-5518-4307-AAD2-F10B6ED9B611}"/>
          </ac:spMkLst>
        </pc:spChg>
      </pc:sldChg>
      <pc:sldMasterChg chg="modSp delSldLayout">
        <pc:chgData name="Fernando Barbosa" userId="26e508f0-5e45-4ff3-9cbc-2459c82fe5c2" providerId="ADAL" clId="{9ED6339F-BEB4-4E8E-A644-4E455CB3CFB0}" dt="2024-01-08T18:33:33.717" v="351" actId="20577"/>
        <pc:sldMasterMkLst>
          <pc:docMk/>
          <pc:sldMasterMk cId="1344200679" sldId="2147483668"/>
        </pc:sldMasterMkLst>
        <pc:spChg chg="mod">
          <ac:chgData name="Fernando Barbosa" userId="26e508f0-5e45-4ff3-9cbc-2459c82fe5c2" providerId="ADAL" clId="{9ED6339F-BEB4-4E8E-A644-4E455CB3CFB0}" dt="2024-01-08T18:33:33.717" v="351" actId="20577"/>
          <ac:spMkLst>
            <pc:docMk/>
            <pc:sldMasterMk cId="1344200679" sldId="2147483668"/>
            <ac:spMk id="4" creationId="{3BCFEFF2-44B8-687E-DAB3-7026DB467298}"/>
          </ac:spMkLst>
        </pc:spChg>
        <pc:sldLayoutChg chg="del">
          <pc:chgData name="Fernando Barbosa" userId="26e508f0-5e45-4ff3-9cbc-2459c82fe5c2" providerId="ADAL" clId="{9ED6339F-BEB4-4E8E-A644-4E455CB3CFB0}" dt="2024-01-08T18:15:15.535" v="144" actId="2696"/>
          <pc:sldLayoutMkLst>
            <pc:docMk/>
            <pc:sldMasterMk cId="1344200679" sldId="2147483668"/>
            <pc:sldLayoutMk cId="1598232186" sldId="2147483683"/>
          </pc:sldLayoutMkLst>
        </pc:sldLayoutChg>
      </pc:sldMasterChg>
      <pc:sldMasterChg chg="del delSldLayout">
        <pc:chgData name="Fernando Barbosa" userId="26e508f0-5e45-4ff3-9cbc-2459c82fe5c2" providerId="ADAL" clId="{9ED6339F-BEB4-4E8E-A644-4E455CB3CFB0}" dt="2024-01-08T18:14:36.151" v="142" actId="2696"/>
        <pc:sldMasterMkLst>
          <pc:docMk/>
          <pc:sldMasterMk cId="1925697771" sldId="2147483684"/>
        </pc:sldMasterMkLst>
        <pc:sldLayoutChg chg="del">
          <pc:chgData name="Fernando Barbosa" userId="26e508f0-5e45-4ff3-9cbc-2459c82fe5c2" providerId="ADAL" clId="{9ED6339F-BEB4-4E8E-A644-4E455CB3CFB0}" dt="2024-01-08T18:14:36.148" v="138" actId="2696"/>
          <pc:sldLayoutMkLst>
            <pc:docMk/>
            <pc:sldMasterMk cId="1925697771" sldId="2147483684"/>
            <pc:sldLayoutMk cId="2782209621" sldId="2147483685"/>
          </pc:sldLayoutMkLst>
        </pc:sldLayoutChg>
        <pc:sldLayoutChg chg="del">
          <pc:chgData name="Fernando Barbosa" userId="26e508f0-5e45-4ff3-9cbc-2459c82fe5c2" providerId="ADAL" clId="{9ED6339F-BEB4-4E8E-A644-4E455CB3CFB0}" dt="2024-01-08T18:14:36.149" v="139" actId="2696"/>
          <pc:sldLayoutMkLst>
            <pc:docMk/>
            <pc:sldMasterMk cId="1925697771" sldId="2147483684"/>
            <pc:sldLayoutMk cId="3679002973" sldId="2147483686"/>
          </pc:sldLayoutMkLst>
        </pc:sldLayoutChg>
        <pc:sldLayoutChg chg="del">
          <pc:chgData name="Fernando Barbosa" userId="26e508f0-5e45-4ff3-9cbc-2459c82fe5c2" providerId="ADAL" clId="{9ED6339F-BEB4-4E8E-A644-4E455CB3CFB0}" dt="2024-01-08T18:14:36.149" v="140" actId="2696"/>
          <pc:sldLayoutMkLst>
            <pc:docMk/>
            <pc:sldMasterMk cId="1925697771" sldId="2147483684"/>
            <pc:sldLayoutMk cId="3888423928" sldId="2147483687"/>
          </pc:sldLayoutMkLst>
        </pc:sldLayoutChg>
        <pc:sldLayoutChg chg="del">
          <pc:chgData name="Fernando Barbosa" userId="26e508f0-5e45-4ff3-9cbc-2459c82fe5c2" providerId="ADAL" clId="{9ED6339F-BEB4-4E8E-A644-4E455CB3CFB0}" dt="2024-01-08T18:14:36.149" v="141" actId="2696"/>
          <pc:sldLayoutMkLst>
            <pc:docMk/>
            <pc:sldMasterMk cId="1925697771" sldId="2147483684"/>
            <pc:sldLayoutMk cId="3530516534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8AB1F-75F8-4564-971D-6396A0C21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0891D-0081-45AE-A9BD-D3BF43DEB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4EE1-2436-4992-9B21-FE9A2BD55D7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ACC1-95EF-40B2-B6DA-6BF7AE443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C44F-47D3-43F1-97C0-2D7EE8171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F007-0958-491B-AA08-795C99894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995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8133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1778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3599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1535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520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125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8155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418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36176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8813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 err="1"/>
              <a:t>ePIC</a:t>
            </a:r>
            <a:r>
              <a:rPr lang="en-US" sz="1400" dirty="0"/>
              <a:t> Collaboration Meeting, 9-13 January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rookhavenlab.sharepoint.com/sites/EICPublicSharingDocs/Shared%20Documents/Forms/AllItems.aspx?id=%2Fsites%2FEICPublicSharingDocs%2FShared%20Documents%2FExperimental%20Program%2FePIC%2FDAQ%26Electronics&amp;p=true&amp;ga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Electronics &amp; DAQ Outlook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5074920"/>
            <a:ext cx="4938875" cy="1019620"/>
          </a:xfrm>
        </p:spPr>
        <p:txBody>
          <a:bodyPr anchor="ctr">
            <a:noAutofit/>
          </a:bodyPr>
          <a:lstStyle/>
          <a:p>
            <a:r>
              <a:rPr lang="en-US" dirty="0" err="1"/>
              <a:t>ePIC</a:t>
            </a:r>
            <a:r>
              <a:rPr lang="en-US" dirty="0"/>
              <a:t> Collaboration Meeting</a:t>
            </a:r>
          </a:p>
          <a:p>
            <a:r>
              <a:rPr lang="en-US" dirty="0"/>
              <a:t>Argonne National Laboratory</a:t>
            </a:r>
          </a:p>
          <a:p>
            <a:r>
              <a:rPr lang="en-US" dirty="0"/>
              <a:t>9 January – 13 January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288714"/>
            <a:ext cx="10962105" cy="448978"/>
          </a:xfrm>
        </p:spPr>
        <p:txBody>
          <a:bodyPr anchor="ctr"/>
          <a:lstStyle/>
          <a:p>
            <a:r>
              <a:rPr lang="en-US" dirty="0"/>
              <a:t>Fernando Barbosa, </a:t>
            </a:r>
            <a:r>
              <a:rPr lang="en-US" dirty="0" err="1"/>
              <a:t>JLab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AF653A7-2B0F-68CE-0090-41475B373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" y="2423582"/>
            <a:ext cx="10962105" cy="501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7A49E0-6305-A6AD-B94E-6BE53F415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4233687"/>
            <a:ext cx="10962105" cy="379542"/>
          </a:xfrm>
        </p:spPr>
        <p:txBody>
          <a:bodyPr anchor="ctr"/>
          <a:lstStyle/>
          <a:p>
            <a:r>
              <a:rPr lang="en-US" dirty="0"/>
              <a:t>Chief Electrical Engineer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3EC63-917B-D26C-12EF-6465F0A6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" y="3738425"/>
            <a:ext cx="10962105" cy="47783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L3 CAM WBS 6.10.08</a:t>
            </a:r>
          </a:p>
        </p:txBody>
      </p:sp>
    </p:spTree>
    <p:extLst>
      <p:ext uri="{BB962C8B-B14F-4D97-AF65-F5344CB8AC3E}">
        <p14:creationId xmlns:p14="http://schemas.microsoft.com/office/powerpoint/2010/main" val="18810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Status Overview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P6 Partitioning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Timeline</a:t>
            </a:r>
          </a:p>
          <a:p>
            <a:r>
              <a:rPr lang="en-US" sz="2800" dirty="0">
                <a:cs typeface="Arial" panose="020B0604020202020204" pitchFamily="34" charset="0"/>
              </a:rPr>
              <a:t>Construction Timeline Details</a:t>
            </a:r>
          </a:p>
          <a:p>
            <a:r>
              <a:rPr lang="en-US" sz="2800" dirty="0">
                <a:cs typeface="Arial" panose="020B0604020202020204" pitchFamily="34" charset="0"/>
              </a:rPr>
              <a:t>Next Steps</a:t>
            </a:r>
          </a:p>
          <a:p>
            <a:endParaRPr lang="en-US" sz="2800" dirty="0">
              <a:cs typeface="Arial" panose="020B0604020202020204" pitchFamily="34" charset="0"/>
            </a:endParaRPr>
          </a:p>
          <a:p>
            <a:pPr lvl="1"/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Status Overview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Architecture, Readout Chain, Nomenclature, Partitioning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Defined and well understood</a:t>
            </a:r>
          </a:p>
          <a:p>
            <a:pPr lvl="3"/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ASIC &amp; Electronics R&amp;D Initiatives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ASIC &amp; Discrete, Services Reduction, Timing</a:t>
            </a: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R&amp;D well established through eRD109 FY24 and FY25</a:t>
            </a:r>
          </a:p>
          <a:p>
            <a:pPr lvl="4"/>
            <a:r>
              <a:rPr lang="en-US" sz="2200" dirty="0">
                <a:solidFill>
                  <a:srgbClr val="00B050"/>
                </a:solidFill>
                <a:cs typeface="Arial" panose="020B0604020202020204" pitchFamily="34" charset="0"/>
              </a:rPr>
              <a:t>Monthly updates from all developers at E&amp;DAQ WG meetings start on 1 February 2024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  <a:cs typeface="Arial" panose="020B0604020202020204" pitchFamily="34" charset="0"/>
              </a:rPr>
              <a:t>To Do</a:t>
            </a:r>
          </a:p>
          <a:p>
            <a:pPr lvl="4"/>
            <a:r>
              <a:rPr lang="en-US" sz="2200" dirty="0">
                <a:solidFill>
                  <a:srgbClr val="FF0000"/>
                </a:solidFill>
                <a:cs typeface="Arial" panose="020B0604020202020204" pitchFamily="34" charset="0"/>
              </a:rPr>
              <a:t>ASIC interface specifications need to be well defined for SRO operation and interfacing to RDOs</a:t>
            </a:r>
            <a:endParaRPr lang="en-US" sz="2400" dirty="0">
              <a:cs typeface="Arial" panose="020B0604020202020204" pitchFamily="34" charset="0"/>
            </a:endParaRPr>
          </a:p>
          <a:p>
            <a:pPr lvl="4"/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RDO functionality and interface specifications to DAM/FELIX need to be finalized.</a:t>
            </a:r>
          </a:p>
          <a:p>
            <a:pPr lvl="1"/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4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Status Overview cont.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DAQ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GTU</a:t>
            </a:r>
          </a:p>
          <a:p>
            <a:pPr lvl="4"/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Clock jitter tests with COTS HW measured @ &lt;5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ps</a:t>
            </a:r>
            <a:endParaRPr lang="en-US" sz="2400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FELIX</a:t>
            </a:r>
          </a:p>
          <a:p>
            <a:pPr lvl="4"/>
            <a:r>
              <a:rPr lang="en-US" sz="2400" dirty="0">
                <a:cs typeface="Arial" panose="020B0604020202020204" pitchFamily="34" charset="0"/>
              </a:rPr>
              <a:t>Re-design efforts for EIC under discussion.</a:t>
            </a:r>
          </a:p>
          <a:p>
            <a:pPr lvl="4"/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Services</a:t>
            </a:r>
          </a:p>
          <a:p>
            <a:pPr lvl="3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Sub-detector technologies, channels and readout are mostly settled; some require additional edits: TOFs, Auxiliary and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Astropix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Timepix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 FLAT32.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LV, Bias, HV, cabling: type, quantities – on-going.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Grounding implementation document needed for CD-2.</a:t>
            </a:r>
          </a:p>
        </p:txBody>
      </p:sp>
    </p:spTree>
    <p:extLst>
      <p:ext uri="{BB962C8B-B14F-4D97-AF65-F5344CB8AC3E}">
        <p14:creationId xmlns:p14="http://schemas.microsoft.com/office/powerpoint/2010/main" val="14655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Status Overview cont.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Sub-Detectors</a:t>
            </a:r>
          </a:p>
          <a:p>
            <a:pPr lvl="3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Standard nomenclature has not been finalized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Need specifications/requirements for ASICs: </a:t>
            </a:r>
            <a:r>
              <a:rPr 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Qmin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cs typeface="Arial" panose="020B0604020202020204" pitchFamily="34" charset="0"/>
              </a:rPr>
              <a:t>Qmax</a:t>
            </a:r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, Rates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Need expression of interest/commitments for development of the electronics and DAQ (Scientists, Engineers, Technicians)</a:t>
            </a:r>
          </a:p>
          <a:p>
            <a:pPr lvl="3"/>
            <a:endParaRPr 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Link to </a:t>
            </a:r>
            <a:r>
              <a:rPr lang="en-US" sz="2400" i="1" dirty="0" err="1">
                <a:cs typeface="Arial" panose="020B0604020202020204" pitchFamily="34" charset="0"/>
              </a:rPr>
              <a:t>ePIC</a:t>
            </a:r>
            <a:r>
              <a:rPr lang="en-US" sz="2400" i="1" dirty="0">
                <a:cs typeface="Arial" panose="020B0604020202020204" pitchFamily="34" charset="0"/>
              </a:rPr>
              <a:t> Detector Information Request.xlsx</a:t>
            </a: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US" u="sng" dirty="0">
                <a:hlinkClick r:id="rId2"/>
              </a:rPr>
              <a:t>https://brookhavenlab.sharepoint.com/sites/EICPublicSharingDocs/Shared%20Documents/Forms/AllItems.aspx?id=%2Fsites%2FEICPublicSharingDocs%2FShared%20Documents%2FExperimental%20Program%2FePIC%2FDAQ%26Electronics&amp;p=true&amp;ga=1</a:t>
            </a:r>
            <a:endParaRPr lang="en-US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3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sz="2400" dirty="0"/>
              <a:t>Streaming Readout Chain – P6 Partitions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94B590-8D85-4948-A33A-D5ADEC8A7CF4}"/>
              </a:ext>
            </a:extLst>
          </p:cNvPr>
          <p:cNvGrpSpPr/>
          <p:nvPr/>
        </p:nvGrpSpPr>
        <p:grpSpPr>
          <a:xfrm>
            <a:off x="1805915" y="233538"/>
            <a:ext cx="9068922" cy="6080955"/>
            <a:chOff x="282633" y="278838"/>
            <a:chExt cx="9068922" cy="60809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1F3216-87B3-480E-9C48-DEBF223DD7EE}"/>
                </a:ext>
              </a:extLst>
            </p:cNvPr>
            <p:cNvSpPr txBox="1"/>
            <p:nvPr/>
          </p:nvSpPr>
          <p:spPr>
            <a:xfrm>
              <a:off x="282633" y="2766060"/>
              <a:ext cx="97052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Name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Design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Function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Attributes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014AC8-E863-4C2E-99A9-4A52E9F09750}"/>
                </a:ext>
              </a:extLst>
            </p:cNvPr>
            <p:cNvSpPr txBox="1"/>
            <p:nvPr/>
          </p:nvSpPr>
          <p:spPr>
            <a:xfrm>
              <a:off x="2383945" y="2758807"/>
              <a:ext cx="126290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Adapter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Detector Specific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-HV/Bias Distribution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-HV divider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-Interconnect Routing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-Sensor Specific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-Passive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EE01B8-C5FC-456E-B0AE-31DBDA74BC74}"/>
                </a:ext>
              </a:extLst>
            </p:cNvPr>
            <p:cNvSpPr txBox="1"/>
            <p:nvPr/>
          </p:nvSpPr>
          <p:spPr>
            <a:xfrm>
              <a:off x="1109858" y="2758807"/>
              <a:ext cx="1262907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Sensor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Detector Specific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-Multi-Channel Sensor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-MAPS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-AC-LGAD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-MPGD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-MCP-PMT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</a:t>
              </a:r>
              <a:r>
                <a:rPr lang="en-US" sz="1200" kern="0" dirty="0" err="1">
                  <a:solidFill>
                    <a:prstClr val="black"/>
                  </a:solidFill>
                  <a:latin typeface="Calibri" panose="020F0502020204030204"/>
                </a:rPr>
                <a:t>SiPM</a:t>
              </a: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-LAPPD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A52F31-60CF-4E88-A564-1A45CACA3EAB}"/>
                </a:ext>
              </a:extLst>
            </p:cNvPr>
            <p:cNvSpPr txBox="1"/>
            <p:nvPr/>
          </p:nvSpPr>
          <p:spPr>
            <a:xfrm>
              <a:off x="3636935" y="2758807"/>
              <a:ext cx="127408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Front End Board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(FEB)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Detector Specific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-Amplification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-Shaping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-Digitization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-Zero Suppression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-Bias Control &amp; Monitoring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-ASIC/ADC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-Discrete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-Serial Link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94C659-0DA3-4172-84F6-A5D7AA6873F1}"/>
                </a:ext>
              </a:extLst>
            </p:cNvPr>
            <p:cNvSpPr txBox="1"/>
            <p:nvPr/>
          </p:nvSpPr>
          <p:spPr>
            <a:xfrm>
              <a:off x="4880009" y="2758807"/>
              <a:ext cx="127408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Readout Board</a:t>
              </a:r>
            </a:p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(RDO)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Few Variants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-Communication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-Aggregation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-Formatting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-Data Readout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-Config &amp; Control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-Clock &amp; Timing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-FPGA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-Fiber Link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CE1362-EC89-4571-87F6-92A651F0815D}"/>
                </a:ext>
              </a:extLst>
            </p:cNvPr>
            <p:cNvSpPr txBox="1"/>
            <p:nvPr/>
          </p:nvSpPr>
          <p:spPr>
            <a:xfrm>
              <a:off x="6154096" y="2766060"/>
              <a:ext cx="127408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Data Aggregation Module (DAM)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Common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-Computing Interface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-Aggregation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-Software Trigger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-Config &amp; Control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-Clock &amp; Timing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-Large FPGA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-PCIe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-Ethernet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E56493-5303-4D4C-8462-A0A30B031A97}"/>
                </a:ext>
              </a:extLst>
            </p:cNvPr>
            <p:cNvSpPr txBox="1"/>
            <p:nvPr/>
          </p:nvSpPr>
          <p:spPr>
            <a:xfrm>
              <a:off x="7428182" y="2758807"/>
              <a:ext cx="192337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Computing</a:t>
              </a: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Common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-Data Buffering and Sinking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-Calibration Support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-QA/Scalers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-Collider Feedback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-Event ID/Building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-Software Trigger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-Monitoring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-COTS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-Ethernet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D5A2C7-2DF2-42B4-9689-0E8236BE1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3157" y="1920056"/>
              <a:ext cx="720941" cy="67336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25854AF-67D3-44EB-9056-385C9DEF6E28}"/>
                </a:ext>
              </a:extLst>
            </p:cNvPr>
            <p:cNvSpPr/>
            <p:nvPr/>
          </p:nvSpPr>
          <p:spPr>
            <a:xfrm>
              <a:off x="2372765" y="1759985"/>
              <a:ext cx="922015" cy="861172"/>
            </a:xfrm>
            <a:prstGeom prst="rect">
              <a:avLst/>
            </a:prstGeom>
            <a:solidFill>
              <a:srgbClr val="FFFBD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5A2FE5-24D7-4043-8718-317498F532A8}"/>
                </a:ext>
              </a:extLst>
            </p:cNvPr>
            <p:cNvSpPr/>
            <p:nvPr/>
          </p:nvSpPr>
          <p:spPr>
            <a:xfrm>
              <a:off x="3707416" y="1759985"/>
              <a:ext cx="922015" cy="861172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91E421-D8AD-4BC8-AE4E-359162EB62AB}"/>
                </a:ext>
              </a:extLst>
            </p:cNvPr>
            <p:cNvSpPr/>
            <p:nvPr/>
          </p:nvSpPr>
          <p:spPr>
            <a:xfrm>
              <a:off x="4987969" y="1759985"/>
              <a:ext cx="922015" cy="861172"/>
            </a:xfrm>
            <a:prstGeom prst="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4CE295-8251-4483-909E-8EB12C9A6708}"/>
                </a:ext>
              </a:extLst>
            </p:cNvPr>
            <p:cNvSpPr/>
            <p:nvPr/>
          </p:nvSpPr>
          <p:spPr>
            <a:xfrm>
              <a:off x="6221487" y="1759985"/>
              <a:ext cx="922015" cy="861172"/>
            </a:xfrm>
            <a:prstGeom prst="rect">
              <a:avLst/>
            </a:prstGeom>
            <a:solidFill>
              <a:srgbClr val="5B9BD5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337323-DDF3-446C-ADE7-CEAB5A04F77E}"/>
                </a:ext>
              </a:extLst>
            </p:cNvPr>
            <p:cNvSpPr/>
            <p:nvPr/>
          </p:nvSpPr>
          <p:spPr>
            <a:xfrm>
              <a:off x="7502040" y="1759985"/>
              <a:ext cx="922015" cy="86117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44772E-65A8-47A2-838E-D340FA77ED70}"/>
                </a:ext>
              </a:extLst>
            </p:cNvPr>
            <p:cNvSpPr/>
            <p:nvPr/>
          </p:nvSpPr>
          <p:spPr>
            <a:xfrm>
              <a:off x="6221487" y="593863"/>
              <a:ext cx="922015" cy="861172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561035-9CDA-4405-95E3-EE9CB491B86E}"/>
                </a:ext>
              </a:extLst>
            </p:cNvPr>
            <p:cNvSpPr txBox="1"/>
            <p:nvPr/>
          </p:nvSpPr>
          <p:spPr>
            <a:xfrm>
              <a:off x="6128138" y="278838"/>
              <a:ext cx="26506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Global Timing Unit (GTU)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	    -Interfaces to Collider, 	     Run Control &amp; DAM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	    -Config &amp; Control</a:t>
              </a:r>
            </a:p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	    -Clock &amp; Timing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F1DB67C-FCD8-4EAE-A9FA-D9E0FE9BF063}"/>
                </a:ext>
              </a:extLst>
            </p:cNvPr>
            <p:cNvSpPr/>
            <p:nvPr/>
          </p:nvSpPr>
          <p:spPr>
            <a:xfrm>
              <a:off x="1005840" y="1607574"/>
              <a:ext cx="2468880" cy="1151233"/>
            </a:xfrm>
            <a:prstGeom prst="roundRect">
              <a:avLst/>
            </a:pr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9C44C-95B4-468D-BAB3-71EAAEB585EF}"/>
                </a:ext>
              </a:extLst>
            </p:cNvPr>
            <p:cNvSpPr txBox="1"/>
            <p:nvPr/>
          </p:nvSpPr>
          <p:spPr>
            <a:xfrm>
              <a:off x="1782471" y="1309349"/>
              <a:ext cx="1140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On Detector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0A00B8-7659-4475-B320-71A6632FCFF3}"/>
                </a:ext>
              </a:extLst>
            </p:cNvPr>
            <p:cNvSpPr/>
            <p:nvPr/>
          </p:nvSpPr>
          <p:spPr>
            <a:xfrm>
              <a:off x="1902542" y="2003292"/>
              <a:ext cx="870155" cy="238463"/>
            </a:xfrm>
            <a:custGeom>
              <a:avLst/>
              <a:gdLst>
                <a:gd name="connsiteX0" fmla="*/ 0 w 870155"/>
                <a:gd name="connsiteY0" fmla="*/ 135224 h 238463"/>
                <a:gd name="connsiteX1" fmla="*/ 265471 w 870155"/>
                <a:gd name="connsiteY1" fmla="*/ 2489 h 238463"/>
                <a:gd name="connsiteX2" fmla="*/ 870155 w 870155"/>
                <a:gd name="connsiteY2" fmla="*/ 238463 h 23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0155" h="238463">
                  <a:moveTo>
                    <a:pt x="0" y="135224"/>
                  </a:moveTo>
                  <a:cubicBezTo>
                    <a:pt x="60222" y="60253"/>
                    <a:pt x="120445" y="-14717"/>
                    <a:pt x="265471" y="2489"/>
                  </a:cubicBezTo>
                  <a:cubicBezTo>
                    <a:pt x="410497" y="19695"/>
                    <a:pt x="640326" y="129079"/>
                    <a:pt x="870155" y="238463"/>
                  </a:cubicBezTo>
                </a:path>
              </a:pathLst>
            </a:custGeom>
            <a:no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6C22914-3D84-4D6C-A3B9-E595B19EDEF6}"/>
                </a:ext>
              </a:extLst>
            </p:cNvPr>
            <p:cNvCxnSpPr/>
            <p:nvPr/>
          </p:nvCxnSpPr>
          <p:spPr>
            <a:xfrm>
              <a:off x="4629431" y="2003292"/>
              <a:ext cx="35853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82101CB-A043-4DD5-A829-E4B3B9F86100}"/>
                </a:ext>
              </a:extLst>
            </p:cNvPr>
            <p:cNvCxnSpPr/>
            <p:nvPr/>
          </p:nvCxnSpPr>
          <p:spPr>
            <a:xfrm flipH="1">
              <a:off x="4629431" y="2354580"/>
              <a:ext cx="35853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2F3D09-7AA3-476B-A40D-EFFA35D109BD}"/>
                </a:ext>
              </a:extLst>
            </p:cNvPr>
            <p:cNvCxnSpPr/>
            <p:nvPr/>
          </p:nvCxnSpPr>
          <p:spPr>
            <a:xfrm>
              <a:off x="5909984" y="2003108"/>
              <a:ext cx="31150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357BCC-AC8F-4C47-AA3C-984267240312}"/>
                </a:ext>
              </a:extLst>
            </p:cNvPr>
            <p:cNvCxnSpPr/>
            <p:nvPr/>
          </p:nvCxnSpPr>
          <p:spPr>
            <a:xfrm flipH="1">
              <a:off x="5909984" y="2354580"/>
              <a:ext cx="311503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ECDDB4-DFE3-4E78-B216-6CB8430B6213}"/>
                </a:ext>
              </a:extLst>
            </p:cNvPr>
            <p:cNvCxnSpPr/>
            <p:nvPr/>
          </p:nvCxnSpPr>
          <p:spPr>
            <a:xfrm>
              <a:off x="7143502" y="2003108"/>
              <a:ext cx="35853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D98795F-2AE7-456A-9552-D05779FAA5C3}"/>
                </a:ext>
              </a:extLst>
            </p:cNvPr>
            <p:cNvCxnSpPr/>
            <p:nvPr/>
          </p:nvCxnSpPr>
          <p:spPr>
            <a:xfrm flipH="1">
              <a:off x="7143502" y="2354580"/>
              <a:ext cx="358538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2DC5FA-07BA-45FC-B1BE-40870A851EA3}"/>
                </a:ext>
              </a:extLst>
            </p:cNvPr>
            <p:cNvCxnSpPr/>
            <p:nvPr/>
          </p:nvCxnSpPr>
          <p:spPr>
            <a:xfrm flipV="1">
              <a:off x="6492240" y="1455035"/>
              <a:ext cx="0" cy="3049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F775FBC-310A-4A88-A017-BD162D3FBA99}"/>
                </a:ext>
              </a:extLst>
            </p:cNvPr>
            <p:cNvCxnSpPr/>
            <p:nvPr/>
          </p:nvCxnSpPr>
          <p:spPr>
            <a:xfrm>
              <a:off x="6894342" y="1455035"/>
              <a:ext cx="0" cy="30495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8DD699-9083-4D84-933E-AF24FBF9A330}"/>
                </a:ext>
              </a:extLst>
            </p:cNvPr>
            <p:cNvSpPr txBox="1"/>
            <p:nvPr/>
          </p:nvSpPr>
          <p:spPr>
            <a:xfrm>
              <a:off x="1956098" y="1782043"/>
              <a:ext cx="7184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</a:rPr>
                <a:t>SMT BGA</a:t>
              </a:r>
            </a:p>
            <a:p>
              <a:pPr>
                <a:defRPr/>
              </a:pPr>
              <a:endParaRPr lang="en-US" sz="12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DCAC074-E36F-4D45-8141-D1BD255B18D4}"/>
                </a:ext>
              </a:extLst>
            </p:cNvPr>
            <p:cNvCxnSpPr/>
            <p:nvPr/>
          </p:nvCxnSpPr>
          <p:spPr>
            <a:xfrm>
              <a:off x="3294780" y="2003292"/>
              <a:ext cx="41263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3D5967A-DB0A-4F3C-9E9B-9D78D8538ADE}"/>
                </a:ext>
              </a:extLst>
            </p:cNvPr>
            <p:cNvCxnSpPr/>
            <p:nvPr/>
          </p:nvCxnSpPr>
          <p:spPr>
            <a:xfrm flipH="1">
              <a:off x="3294780" y="2354580"/>
              <a:ext cx="412636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CD29FE59-6226-4E53-A127-D4B19CFC4469}"/>
                </a:ext>
              </a:extLst>
            </p:cNvPr>
            <p:cNvSpPr txBox="1"/>
            <p:nvPr/>
          </p:nvSpPr>
          <p:spPr>
            <a:xfrm>
              <a:off x="1523762" y="1062514"/>
              <a:ext cx="1447957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  <a:latin typeface="Calibri" panose="020F0502020204030204"/>
                  <a:cs typeface="Arial" panose="020B0604020202020204" pitchFamily="34" charset="0"/>
                </a:rPr>
                <a:t>Sub-Detector P6s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20DEDF-58EA-4D48-A958-50184359B2FE}"/>
              </a:ext>
            </a:extLst>
          </p:cNvPr>
          <p:cNvSpPr/>
          <p:nvPr/>
        </p:nvSpPr>
        <p:spPr>
          <a:xfrm>
            <a:off x="5095181" y="1560162"/>
            <a:ext cx="2468880" cy="1151233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E26FF1F-669D-4DC3-9BE3-B7D289D1B99B}"/>
              </a:ext>
            </a:extLst>
          </p:cNvPr>
          <p:cNvSpPr/>
          <p:nvPr/>
        </p:nvSpPr>
        <p:spPr>
          <a:xfrm>
            <a:off x="7651420" y="233538"/>
            <a:ext cx="2660422" cy="2479905"/>
          </a:xfrm>
          <a:prstGeom prst="roundRect">
            <a:avLst>
              <a:gd name="adj" fmla="val 6267"/>
            </a:avLst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EEDEDC9B-6384-4BD7-9052-F89EC4B88E7E}"/>
              </a:ext>
            </a:extLst>
          </p:cNvPr>
          <p:cNvSpPr txBox="1"/>
          <p:nvPr/>
        </p:nvSpPr>
        <p:spPr>
          <a:xfrm>
            <a:off x="5600733" y="943616"/>
            <a:ext cx="144795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Electronics P6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WBS 6.10.08</a:t>
            </a:r>
          </a:p>
        </p:txBody>
      </p:sp>
      <p:sp>
        <p:nvSpPr>
          <p:cNvPr id="40" name="TextBox 4">
            <a:extLst>
              <a:ext uri="{FF2B5EF4-FFF2-40B4-BE49-F238E27FC236}">
                <a16:creationId xmlns:a16="http://schemas.microsoft.com/office/drawing/2014/main" id="{FD558EFF-D85B-4FA4-A89D-6FEC77720D7D}"/>
              </a:ext>
            </a:extLst>
          </p:cNvPr>
          <p:cNvSpPr txBox="1"/>
          <p:nvPr/>
        </p:nvSpPr>
        <p:spPr>
          <a:xfrm>
            <a:off x="10411862" y="1017214"/>
            <a:ext cx="144795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DAQ P6</a:t>
            </a:r>
          </a:p>
          <a:p>
            <a:pPr>
              <a:defRPr/>
            </a:pPr>
            <a:r>
              <a:rPr lang="en-US" sz="1400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WBS 6.10.09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04B44E46-183B-4014-B96C-69DA1DF99DEE}"/>
              </a:ext>
            </a:extLst>
          </p:cNvPr>
          <p:cNvSpPr txBox="1">
            <a:spLocks/>
          </p:cNvSpPr>
          <p:nvPr/>
        </p:nvSpPr>
        <p:spPr>
          <a:xfrm>
            <a:off x="3616061" y="5806355"/>
            <a:ext cx="8243758" cy="510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Soon, I will distribute P6 spreadsheets to all sub-detectors for concurrence.</a:t>
            </a:r>
          </a:p>
        </p:txBody>
      </p:sp>
    </p:spTree>
    <p:extLst>
      <p:ext uri="{BB962C8B-B14F-4D97-AF65-F5344CB8AC3E}">
        <p14:creationId xmlns:p14="http://schemas.microsoft.com/office/powerpoint/2010/main" val="2781952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2ED202-BBC1-4958-A761-0A8C9EA0D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81486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Construction and Installation includes procurements and deliveries and are initiated at different times of this phase.</a:t>
            </a:r>
          </a:p>
          <a:p>
            <a:endParaRPr lang="en-U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F29FF0A-3292-48A4-89BE-8ADCA3ECA6BF}"/>
              </a:ext>
            </a:extLst>
          </p:cNvPr>
          <p:cNvSpPr txBox="1"/>
          <p:nvPr/>
        </p:nvSpPr>
        <p:spPr>
          <a:xfrm>
            <a:off x="461963" y="5550596"/>
            <a:ext cx="111356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Bulk of Construction &amp; Installation phase for Electronics: April 2025 – October 2029.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Installation of some items may be extended to April 2031.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85962F-5342-4FDB-8CA5-1C64B695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17" y="1792224"/>
            <a:ext cx="7605605" cy="387543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CBAE1-69BE-4A46-B58A-E151FC206CBA}"/>
              </a:ext>
            </a:extLst>
          </p:cNvPr>
          <p:cNvSpPr txBox="1">
            <a:spLocks/>
          </p:cNvSpPr>
          <p:nvPr/>
        </p:nvSpPr>
        <p:spPr>
          <a:xfrm>
            <a:off x="7765675" y="2815560"/>
            <a:ext cx="2749925" cy="7062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eRD109 until mid FY27</a:t>
            </a:r>
          </a:p>
          <a:p>
            <a:pPr marL="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ASIC Production mostly in FY26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513BB4C-9DDD-483B-8451-BE8BB2D0F5B6}"/>
              </a:ext>
            </a:extLst>
          </p:cNvPr>
          <p:cNvSpPr txBox="1">
            <a:spLocks/>
          </p:cNvSpPr>
          <p:nvPr/>
        </p:nvSpPr>
        <p:spPr>
          <a:xfrm>
            <a:off x="8746977" y="3913739"/>
            <a:ext cx="1768623" cy="2954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Design until 9/2028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9DEC46-8BD8-4EA9-A4D8-BF5EFBBFF35F}"/>
              </a:ext>
            </a:extLst>
          </p:cNvPr>
          <p:cNvSpPr txBox="1">
            <a:spLocks/>
          </p:cNvSpPr>
          <p:nvPr/>
        </p:nvSpPr>
        <p:spPr>
          <a:xfrm>
            <a:off x="8979781" y="4523301"/>
            <a:ext cx="1535818" cy="2717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4/2025 to 4/2031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7F5A2B-8762-44E7-AF47-0E19EBC657E8}"/>
              </a:ext>
            </a:extLst>
          </p:cNvPr>
          <p:cNvSpPr/>
          <p:nvPr/>
        </p:nvSpPr>
        <p:spPr>
          <a:xfrm>
            <a:off x="4205804" y="3086969"/>
            <a:ext cx="1585621" cy="211289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C441B5-4F48-4170-88D6-01B24C643023}"/>
              </a:ext>
            </a:extLst>
          </p:cNvPr>
          <p:cNvSpPr/>
          <p:nvPr/>
        </p:nvSpPr>
        <p:spPr>
          <a:xfrm>
            <a:off x="4202942" y="3923541"/>
            <a:ext cx="2214359" cy="285697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084C41-FE54-486C-8FC6-57E6C574FF8C}"/>
              </a:ext>
            </a:extLst>
          </p:cNvPr>
          <p:cNvSpPr/>
          <p:nvPr/>
        </p:nvSpPr>
        <p:spPr>
          <a:xfrm>
            <a:off x="4873758" y="4509345"/>
            <a:ext cx="2661558" cy="285697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3FCA9A-55E4-4AF9-B3DD-9EA2D9727FCC}"/>
              </a:ext>
            </a:extLst>
          </p:cNvPr>
          <p:cNvSpPr txBox="1">
            <a:spLocks/>
          </p:cNvSpPr>
          <p:nvPr/>
        </p:nvSpPr>
        <p:spPr>
          <a:xfrm>
            <a:off x="6510120" y="3912627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Engineering Articles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F49F415-A405-4E18-87B3-30F540BC20B1}"/>
              </a:ext>
            </a:extLst>
          </p:cNvPr>
          <p:cNvSpPr txBox="1">
            <a:spLocks/>
          </p:cNvSpPr>
          <p:nvPr/>
        </p:nvSpPr>
        <p:spPr>
          <a:xfrm>
            <a:off x="7628517" y="4499217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Construction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61D4BA-3DB5-4253-869F-D885CD9C3A25}"/>
              </a:ext>
            </a:extLst>
          </p:cNvPr>
          <p:cNvSpPr txBox="1">
            <a:spLocks/>
          </p:cNvSpPr>
          <p:nvPr/>
        </p:nvSpPr>
        <p:spPr>
          <a:xfrm>
            <a:off x="5889897" y="3041181"/>
            <a:ext cx="955530" cy="28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95478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Construction Timeline Details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1214932"/>
          </a:xfrm>
        </p:spPr>
        <p:txBody>
          <a:bodyPr>
            <a:noAutofit/>
          </a:bodyPr>
          <a:lstStyle/>
          <a:p>
            <a:r>
              <a:rPr lang="en-US" dirty="0">
                <a:cs typeface="Arial" panose="020B0604020202020204" pitchFamily="34" charset="0"/>
              </a:rPr>
              <a:t>SALSA (MPGDs) shown as an example</a:t>
            </a:r>
          </a:p>
          <a:p>
            <a:r>
              <a:rPr lang="en-US" dirty="0">
                <a:cs typeface="Arial" panose="020B0604020202020204" pitchFamily="34" charset="0"/>
              </a:rPr>
              <a:t>Similar approach for all others.</a:t>
            </a:r>
          </a:p>
          <a:p>
            <a:r>
              <a:rPr lang="en-US" dirty="0">
                <a:cs typeface="Arial" panose="020B0604020202020204" pitchFamily="34" charset="0"/>
              </a:rPr>
              <a:t>Maximize synergies.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5CDBBF-79D4-4A65-B440-757D985F4795}"/>
              </a:ext>
            </a:extLst>
          </p:cNvPr>
          <p:cNvGrpSpPr/>
          <p:nvPr/>
        </p:nvGrpSpPr>
        <p:grpSpPr>
          <a:xfrm>
            <a:off x="461963" y="1578903"/>
            <a:ext cx="11499234" cy="3310050"/>
            <a:chOff x="461963" y="689885"/>
            <a:chExt cx="11499234" cy="33100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807884-71A8-4837-B9C9-33568F2B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963" y="1580794"/>
              <a:ext cx="4629150" cy="17522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E3132F-51AB-492F-9229-97B0968D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404" y="3286484"/>
              <a:ext cx="3228975" cy="3238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6A9AAC-6F2C-4083-9F38-01B0AA15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9749" y="3286482"/>
              <a:ext cx="2582401" cy="33367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84F773-EF45-457E-987B-4A3792F04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963" y="3525000"/>
              <a:ext cx="2733675" cy="3238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35CBB-61DF-43F9-9284-470AD54F8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12578" y="3525000"/>
              <a:ext cx="1248619" cy="4749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6E1CC9-2F69-49CD-A99E-B978A31D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39176" y="689885"/>
              <a:ext cx="7022021" cy="2689885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58F7E-5F7A-4907-B8D6-2CAE87B2E0E6}"/>
              </a:ext>
            </a:extLst>
          </p:cNvPr>
          <p:cNvSpPr txBox="1">
            <a:spLocks/>
          </p:cNvSpPr>
          <p:nvPr/>
        </p:nvSpPr>
        <p:spPr>
          <a:xfrm>
            <a:off x="4625055" y="4888953"/>
            <a:ext cx="3497063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PCB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Article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Layout, Fab, Assembly, Test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E4BB5E40-6950-4071-B5B1-DB83BF93E5CE}"/>
              </a:ext>
            </a:extLst>
          </p:cNvPr>
          <p:cNvSpPr/>
          <p:nvPr/>
        </p:nvSpPr>
        <p:spPr>
          <a:xfrm rot="16200000">
            <a:off x="6074609" y="3371932"/>
            <a:ext cx="333678" cy="27766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93680C01-7D42-4D95-A1F4-77A281635EFC}"/>
              </a:ext>
            </a:extLst>
          </p:cNvPr>
          <p:cNvSpPr/>
          <p:nvPr/>
        </p:nvSpPr>
        <p:spPr>
          <a:xfrm rot="16200000">
            <a:off x="8754113" y="3718073"/>
            <a:ext cx="333678" cy="25824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679F4D1-D6AF-495D-ABDB-20FA771BA894}"/>
              </a:ext>
            </a:extLst>
          </p:cNvPr>
          <p:cNvSpPr txBox="1">
            <a:spLocks/>
          </p:cNvSpPr>
          <p:nvPr/>
        </p:nvSpPr>
        <p:spPr>
          <a:xfrm>
            <a:off x="8450186" y="5279097"/>
            <a:ext cx="1268245" cy="76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PCB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E89BC59-5E16-4CAB-A2B8-D17AD1421631}"/>
              </a:ext>
            </a:extLst>
          </p:cNvPr>
          <p:cNvSpPr/>
          <p:nvPr/>
        </p:nvSpPr>
        <p:spPr>
          <a:xfrm rot="16200000">
            <a:off x="11191626" y="4800048"/>
            <a:ext cx="290524" cy="12486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C39997E-F327-4903-91BD-ED506490C473}"/>
              </a:ext>
            </a:extLst>
          </p:cNvPr>
          <p:cNvSpPr txBox="1">
            <a:spLocks/>
          </p:cNvSpPr>
          <p:nvPr/>
        </p:nvSpPr>
        <p:spPr>
          <a:xfrm>
            <a:off x="10829971" y="5661444"/>
            <a:ext cx="1268245" cy="764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 PCB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1422AE-6B07-4DBA-A409-3CF3E390CD5D}"/>
              </a:ext>
            </a:extLst>
          </p:cNvPr>
          <p:cNvCxnSpPr>
            <a:cxnSpLocks/>
          </p:cNvCxnSpPr>
          <p:nvPr/>
        </p:nvCxnSpPr>
        <p:spPr>
          <a:xfrm>
            <a:off x="6373586" y="3094892"/>
            <a:ext cx="156168" cy="63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5C632B-0193-4CF7-9E2E-9E77D00A69AF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>
            <a:off x="10212150" y="4342339"/>
            <a:ext cx="500428" cy="30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7E1DC77-891C-4FA9-B69A-5B3F45B32E4A}"/>
              </a:ext>
            </a:extLst>
          </p:cNvPr>
          <p:cNvSpPr txBox="1">
            <a:spLocks/>
          </p:cNvSpPr>
          <p:nvPr/>
        </p:nvSpPr>
        <p:spPr>
          <a:xfrm>
            <a:off x="718404" y="5833616"/>
            <a:ext cx="4860889" cy="382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multiple steps not shown, for clarity.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6C0A14-D8C3-4734-B339-67CEB0E39F39}"/>
              </a:ext>
            </a:extLst>
          </p:cNvPr>
          <p:cNvCxnSpPr/>
          <p:nvPr/>
        </p:nvCxnSpPr>
        <p:spPr>
          <a:xfrm>
            <a:off x="7268308" y="4175500"/>
            <a:ext cx="361441" cy="9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8E0394E-4658-40B2-A249-3484829CD00F}"/>
              </a:ext>
            </a:extLst>
          </p:cNvPr>
          <p:cNvSpPr/>
          <p:nvPr/>
        </p:nvSpPr>
        <p:spPr>
          <a:xfrm>
            <a:off x="4853146" y="2469812"/>
            <a:ext cx="237967" cy="18062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D5B86F6-A67C-455D-9FDB-AE0359FB9DFC}"/>
              </a:ext>
            </a:extLst>
          </p:cNvPr>
          <p:cNvSpPr/>
          <p:nvPr/>
        </p:nvSpPr>
        <p:spPr>
          <a:xfrm>
            <a:off x="6171457" y="2949662"/>
            <a:ext cx="202129" cy="1649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983F27-5518-4307-AAD2-F10B6ED9B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eRD109 Completion Milestones:</a:t>
            </a:r>
            <a:endParaRPr lang="en-US" sz="12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Discrete/H2GCROC (</a:t>
            </a:r>
            <a:r>
              <a:rPr lang="en-US" sz="2200" dirty="0" err="1">
                <a:solidFill>
                  <a:srgbClr val="0000FF"/>
                </a:solidFill>
                <a:cs typeface="Arial" panose="020B0604020202020204" pitchFamily="34" charset="0"/>
              </a:rPr>
              <a:t>Calo</a:t>
            </a: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): September 2025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EICROC/FCFD (AC-LGAD): September 2025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ALCOR (</a:t>
            </a:r>
            <a:r>
              <a:rPr lang="en-US" sz="2200" dirty="0" err="1">
                <a:solidFill>
                  <a:srgbClr val="0000FF"/>
                </a:solidFill>
                <a:cs typeface="Arial" panose="020B0604020202020204" pitchFamily="34" charset="0"/>
              </a:rPr>
              <a:t>dRICH</a:t>
            </a: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): January 2026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SALSA (MPGD): March 2026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FCFD/</a:t>
            </a:r>
            <a:r>
              <a:rPr lang="en-US" sz="2200" dirty="0" err="1">
                <a:solidFill>
                  <a:srgbClr val="0000FF"/>
                </a:solidFill>
                <a:cs typeface="Arial" panose="020B0604020202020204" pitchFamily="34" charset="0"/>
              </a:rPr>
              <a:t>EICROCx</a:t>
            </a:r>
            <a:r>
              <a:rPr lang="en-US" sz="2200" dirty="0">
                <a:solidFill>
                  <a:srgbClr val="0000FF"/>
                </a:solidFill>
                <a:cs typeface="Arial" panose="020B0604020202020204" pitchFamily="34" charset="0"/>
              </a:rPr>
              <a:t> (LAPPD/MCPMT): Dec 2026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Finalize P6: Spring 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Electronics &amp; DAC PDR: May 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eRD109 FY25 proposal submission: 1 July 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DAC: August 2024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 CD-2: April 2025</a:t>
            </a: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47C1136-0445-476F-ABFB-E7C9580286F5}"/>
              </a:ext>
            </a:extLst>
          </p:cNvPr>
          <p:cNvSpPr/>
          <p:nvPr/>
        </p:nvSpPr>
        <p:spPr>
          <a:xfrm>
            <a:off x="7348084" y="1164551"/>
            <a:ext cx="88900" cy="21971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E5FD2E-938D-4F44-A1E9-193F376B14B4}"/>
              </a:ext>
            </a:extLst>
          </p:cNvPr>
          <p:cNvSpPr txBox="1">
            <a:spLocks/>
          </p:cNvSpPr>
          <p:nvPr/>
        </p:nvSpPr>
        <p:spPr>
          <a:xfrm>
            <a:off x="7571287" y="1706802"/>
            <a:ext cx="4277813" cy="1112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official project milestones.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Signify start of production.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discrepancies or updates?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D6505-65E3-47AB-9323-F7217FFAAA31}"/>
              </a:ext>
            </a:extLst>
          </p:cNvPr>
          <p:cNvSpPr txBox="1">
            <a:spLocks/>
          </p:cNvSpPr>
          <p:nvPr/>
        </p:nvSpPr>
        <p:spPr>
          <a:xfrm>
            <a:off x="4559300" y="5305185"/>
            <a:ext cx="7289800" cy="776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P6 - Harmonize Project and </a:t>
            </a:r>
            <a:r>
              <a:rPr lang="en-US" sz="24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Collaboration.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Maximize Synergies developing Adapters, FEBs, RDOs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808360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356BF9-65BF-4FB8-AF85-AC97FE8FC05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426b74de-0581-4e94-90c0-1abf6215444e"/>
    <ds:schemaRef ds:uri="http://schemas.openxmlformats.org/package/2006/metadata/core-properties"/>
    <ds:schemaRef ds:uri="dcff909e-542d-4672-8557-4ef8d9009d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1DC07-8D0B-441B-8B29-37DD35235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Standard PPT Template</Template>
  <TotalTime>49035</TotalTime>
  <Words>749</Words>
  <Application>Microsoft Office PowerPoint</Application>
  <PresentationFormat>Widescreen</PresentationFormat>
  <Paragraphs>203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1_BNL</vt:lpstr>
      <vt:lpstr>Electronics &amp; DAQ Outlook</vt:lpstr>
      <vt:lpstr>Outline</vt:lpstr>
      <vt:lpstr>Status Overview</vt:lpstr>
      <vt:lpstr>Status Overview cont.</vt:lpstr>
      <vt:lpstr>Status Overview cont.</vt:lpstr>
      <vt:lpstr>Streaming Readout Chain – P6 Partitions</vt:lpstr>
      <vt:lpstr>Timeline</vt:lpstr>
      <vt:lpstr>Construction Timeline Details</vt:lpstr>
      <vt:lpstr>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Fernando Barbosa</cp:lastModifiedBy>
  <cp:revision>118</cp:revision>
  <dcterms:created xsi:type="dcterms:W3CDTF">2023-09-12T20:20:30Z</dcterms:created>
  <dcterms:modified xsi:type="dcterms:W3CDTF">2024-01-09T16:40:35Z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