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5"/>
  </p:notesMasterIdLst>
  <p:sldIdLst>
    <p:sldId id="256" r:id="rId3"/>
    <p:sldId id="5762" r:id="rId4"/>
    <p:sldId id="5804" r:id="rId5"/>
    <p:sldId id="5800" r:id="rId6"/>
    <p:sldId id="4771" r:id="rId7"/>
    <p:sldId id="5760" r:id="rId8"/>
    <p:sldId id="4780" r:id="rId9"/>
    <p:sldId id="5809" r:id="rId10"/>
    <p:sldId id="5810" r:id="rId11"/>
    <p:sldId id="4825" r:id="rId12"/>
    <p:sldId id="4828" r:id="rId13"/>
    <p:sldId id="5807" r:id="rId14"/>
    <p:sldId id="5781" r:id="rId15"/>
    <p:sldId id="5793" r:id="rId16"/>
    <p:sldId id="5792" r:id="rId17"/>
    <p:sldId id="5787" r:id="rId18"/>
    <p:sldId id="5806" r:id="rId19"/>
    <p:sldId id="5808" r:id="rId20"/>
    <p:sldId id="4829" r:id="rId21"/>
    <p:sldId id="5789" r:id="rId22"/>
    <p:sldId id="5788" r:id="rId23"/>
    <p:sldId id="5758" r:id="rId24"/>
    <p:sldId id="267" r:id="rId25"/>
    <p:sldId id="5802" r:id="rId26"/>
    <p:sldId id="5805" r:id="rId27"/>
    <p:sldId id="5769" r:id="rId28"/>
    <p:sldId id="4770" r:id="rId29"/>
    <p:sldId id="5757" r:id="rId30"/>
    <p:sldId id="258" r:id="rId31"/>
    <p:sldId id="4821" r:id="rId32"/>
    <p:sldId id="5759" r:id="rId33"/>
    <p:sldId id="57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32" autoAdjust="0"/>
  </p:normalViewPr>
  <p:slideViewPr>
    <p:cSldViewPr snapToGrid="0">
      <p:cViewPr varScale="1">
        <p:scale>
          <a:sx n="93" d="100"/>
          <a:sy n="93" d="100"/>
        </p:scale>
        <p:origin x="211" y="82"/>
      </p:cViewPr>
      <p:guideLst/>
    </p:cSldViewPr>
  </p:slideViewPr>
  <p:notesTextViewPr>
    <p:cViewPr>
      <p:scale>
        <a:sx n="1" d="1"/>
        <a:sy n="1" d="1"/>
      </p:scale>
      <p:origin x="0" y="0"/>
    </p:cViewPr>
  </p:notesTextViewPr>
  <p:sorterViewPr>
    <p:cViewPr>
      <p:scale>
        <a:sx n="100" d="100"/>
        <a:sy n="100" d="100"/>
      </p:scale>
      <p:origin x="0" y="-1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countries total</a:t>
            </a:r>
          </a:p>
        </p:txBody>
      </p:sp>
      <p:sp>
        <p:nvSpPr>
          <p:cNvPr id="4" name="Slide Number Placeholder 3"/>
          <p:cNvSpPr>
            <a:spLocks noGrp="1"/>
          </p:cNvSpPr>
          <p:nvPr>
            <p:ph type="sldNum" sz="quarter" idx="5"/>
          </p:nvPr>
        </p:nvSpPr>
        <p:spPr/>
        <p:txBody>
          <a:bodyPr/>
          <a:lstStyle/>
          <a:p>
            <a:fld id="{0F27E3DE-8F3D-4442-9E56-0EDB4E26FAF2}" type="slidenum">
              <a:rPr lang="en-US" smtClean="0"/>
              <a:t>5</a:t>
            </a:fld>
            <a:endParaRPr lang="en-US"/>
          </a:p>
        </p:txBody>
      </p:sp>
    </p:spTree>
    <p:extLst>
      <p:ext uri="{BB962C8B-B14F-4D97-AF65-F5344CB8AC3E}">
        <p14:creationId xmlns:p14="http://schemas.microsoft.com/office/powerpoint/2010/main" val="254785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24b5c1efbe_0_4:notes"/>
          <p:cNvSpPr txBox="1">
            <a:spLocks noGrp="1"/>
          </p:cNvSpPr>
          <p:nvPr>
            <p:ph type="body" idx="1"/>
          </p:nvPr>
        </p:nvSpPr>
        <p:spPr>
          <a:xfrm>
            <a:off x="685787" y="434338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224b5c1ef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ac6d00b80a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ac6d00b80a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2ac6d00b80a_0_7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Option B">
  <p:cSld name="*Cover Option B">
    <p:bg>
      <p:bgPr>
        <a:solidFill>
          <a:schemeClr val="lt1"/>
        </a:solid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2">
            <a:alphaModFix/>
          </a:blip>
          <a:srcRect/>
          <a:stretch/>
        </p:blipFill>
        <p:spPr>
          <a:xfrm>
            <a:off x="0" y="1"/>
            <a:ext cx="12192000" cy="5984916"/>
          </a:xfrm>
          <a:prstGeom prst="rect">
            <a:avLst/>
          </a:prstGeom>
          <a:noFill/>
          <a:ln>
            <a:noFill/>
          </a:ln>
        </p:spPr>
      </p:pic>
      <p:sp>
        <p:nvSpPr>
          <p:cNvPr id="72" name="Google Shape;72;p15"/>
          <p:cNvSpPr>
            <a:spLocks noGrp="1"/>
          </p:cNvSpPr>
          <p:nvPr>
            <p:ph type="pic" idx="2"/>
          </p:nvPr>
        </p:nvSpPr>
        <p:spPr>
          <a:xfrm>
            <a:off x="6484968" y="1689100"/>
            <a:ext cx="5707200" cy="2706800"/>
          </a:xfrm>
          <a:prstGeom prst="rect">
            <a:avLst/>
          </a:prstGeom>
          <a:solidFill>
            <a:srgbClr val="BFBFBF"/>
          </a:solidFill>
          <a:ln>
            <a:noFill/>
          </a:ln>
        </p:spPr>
      </p:sp>
      <p:sp>
        <p:nvSpPr>
          <p:cNvPr id="73" name="Google Shape;73;p15"/>
          <p:cNvSpPr txBox="1">
            <a:spLocks noGrp="1"/>
          </p:cNvSpPr>
          <p:nvPr>
            <p:ph type="title"/>
          </p:nvPr>
        </p:nvSpPr>
        <p:spPr>
          <a:xfrm>
            <a:off x="1" y="1689100"/>
            <a:ext cx="6484800" cy="2706800"/>
          </a:xfrm>
          <a:prstGeom prst="rect">
            <a:avLst/>
          </a:prstGeom>
          <a:solidFill>
            <a:schemeClr val="accent2"/>
          </a:solidFill>
          <a:ln>
            <a:noFill/>
          </a:ln>
        </p:spPr>
        <p:txBody>
          <a:bodyPr spcFirstLastPara="1" wrap="square" lIns="457200" tIns="0" rIns="91425" bIns="0" anchor="ctr" anchorCtr="0">
            <a:normAutofit/>
          </a:bodyPr>
          <a:lstStyle>
            <a:lvl1pPr lvl="0" algn="l" rtl="0">
              <a:lnSpc>
                <a:spcPct val="95000"/>
              </a:lnSpc>
              <a:spcBef>
                <a:spcPts val="0"/>
              </a:spcBef>
              <a:spcAft>
                <a:spcPts val="0"/>
              </a:spcAft>
              <a:buClr>
                <a:schemeClr val="lt1"/>
              </a:buClr>
              <a:buSzPts val="2800"/>
              <a:buFont typeface="Arial"/>
              <a:buNone/>
              <a:defRPr sz="37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 name="Google Shape;74;p15"/>
          <p:cNvSpPr txBox="1">
            <a:spLocks noGrp="1"/>
          </p:cNvSpPr>
          <p:nvPr>
            <p:ph type="body" idx="1"/>
          </p:nvPr>
        </p:nvSpPr>
        <p:spPr>
          <a:xfrm>
            <a:off x="1" y="204952"/>
            <a:ext cx="7802000" cy="1292400"/>
          </a:xfrm>
          <a:prstGeom prst="rect">
            <a:avLst/>
          </a:prstGeom>
          <a:noFill/>
          <a:ln>
            <a:noFill/>
          </a:ln>
        </p:spPr>
        <p:txBody>
          <a:bodyPr spcFirstLastPara="1" wrap="square" lIns="457200" tIns="0" rIns="274300" bIns="45700" anchor="ctr" anchorCtr="0">
            <a:noAutofit/>
          </a:bodyPr>
          <a:lstStyle>
            <a:lvl1pPr marL="609585" lvl="0" indent="-304792" algn="l" rtl="0">
              <a:spcBef>
                <a:spcPts val="800"/>
              </a:spcBef>
              <a:spcAft>
                <a:spcPts val="0"/>
              </a:spcAft>
              <a:buClr>
                <a:schemeClr val="lt1"/>
              </a:buClr>
              <a:buSzPts val="1800"/>
              <a:buNone/>
              <a:defRPr cap="none">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75" name="Google Shape;75;p15"/>
          <p:cNvSpPr txBox="1">
            <a:spLocks noGrp="1"/>
          </p:cNvSpPr>
          <p:nvPr>
            <p:ph type="body" idx="3"/>
          </p:nvPr>
        </p:nvSpPr>
        <p:spPr>
          <a:xfrm>
            <a:off x="626535"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76" name="Google Shape;76;p15"/>
          <p:cNvSpPr txBox="1">
            <a:spLocks noGrp="1"/>
          </p:cNvSpPr>
          <p:nvPr>
            <p:ph type="body" idx="4"/>
          </p:nvPr>
        </p:nvSpPr>
        <p:spPr>
          <a:xfrm>
            <a:off x="626535"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77" name="Google Shape;77;p15"/>
          <p:cNvSpPr txBox="1">
            <a:spLocks noGrp="1"/>
          </p:cNvSpPr>
          <p:nvPr>
            <p:ph type="body" idx="5"/>
          </p:nvPr>
        </p:nvSpPr>
        <p:spPr>
          <a:xfrm>
            <a:off x="4556496"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Font typeface="Arial"/>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78" name="Google Shape;78;p15"/>
          <p:cNvSpPr txBox="1">
            <a:spLocks noGrp="1"/>
          </p:cNvSpPr>
          <p:nvPr>
            <p:ph type="body" idx="6"/>
          </p:nvPr>
        </p:nvSpPr>
        <p:spPr>
          <a:xfrm>
            <a:off x="4556496"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Font typeface="Arial"/>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79" name="Google Shape;79;p15"/>
          <p:cNvSpPr txBox="1">
            <a:spLocks noGrp="1"/>
          </p:cNvSpPr>
          <p:nvPr>
            <p:ph type="body" idx="7"/>
          </p:nvPr>
        </p:nvSpPr>
        <p:spPr>
          <a:xfrm>
            <a:off x="8480263"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Font typeface="Arial"/>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80" name="Google Shape;80;p15"/>
          <p:cNvSpPr txBox="1">
            <a:spLocks noGrp="1"/>
          </p:cNvSpPr>
          <p:nvPr>
            <p:ph type="body" idx="8"/>
          </p:nvPr>
        </p:nvSpPr>
        <p:spPr>
          <a:xfrm>
            <a:off x="8480263"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Font typeface="Arial"/>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81" name="Google Shape;81;p15"/>
          <p:cNvSpPr txBox="1">
            <a:spLocks noGrp="1"/>
          </p:cNvSpPr>
          <p:nvPr>
            <p:ph type="body" idx="9"/>
          </p:nvPr>
        </p:nvSpPr>
        <p:spPr>
          <a:xfrm>
            <a:off x="-1" y="1689100"/>
            <a:ext cx="319600" cy="2706800"/>
          </a:xfrm>
          <a:prstGeom prst="rect">
            <a:avLst/>
          </a:prstGeom>
          <a:solidFill>
            <a:schemeClr val="dk2"/>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pic>
        <p:nvPicPr>
          <p:cNvPr id="82" name="Google Shape;82;p15" descr="A close up of a sign&#10;&#10;Description automatically generated"/>
          <p:cNvPicPr preferRelativeResize="0"/>
          <p:nvPr/>
        </p:nvPicPr>
        <p:blipFill rotWithShape="1">
          <a:blip r:embed="rId3">
            <a:alphaModFix/>
          </a:blip>
          <a:srcRect r="29804"/>
          <a:stretch/>
        </p:blipFill>
        <p:spPr>
          <a:xfrm>
            <a:off x="9999098" y="6054834"/>
            <a:ext cx="2098365" cy="776233"/>
          </a:xfrm>
          <a:prstGeom prst="rect">
            <a:avLst/>
          </a:prstGeom>
          <a:noFill/>
          <a:ln>
            <a:noFill/>
          </a:ln>
        </p:spPr>
      </p:pic>
    </p:spTree>
    <p:extLst>
      <p:ext uri="{BB962C8B-B14F-4D97-AF65-F5344CB8AC3E}">
        <p14:creationId xmlns:p14="http://schemas.microsoft.com/office/powerpoint/2010/main" val="3649861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6"/>
          <p:cNvSpPr txBox="1">
            <a:spLocks noGrp="1"/>
          </p:cNvSpPr>
          <p:nvPr>
            <p:ph type="body" idx="1"/>
          </p:nvPr>
        </p:nvSpPr>
        <p:spPr>
          <a:xfrm>
            <a:off x="609601" y="1877795"/>
            <a:ext cx="11164000" cy="44228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86" name="Google Shape;86;p16"/>
          <p:cNvSpPr txBox="1">
            <a:spLocks noGrp="1"/>
          </p:cNvSpPr>
          <p:nvPr>
            <p:ph type="body" idx="2"/>
          </p:nvPr>
        </p:nvSpPr>
        <p:spPr>
          <a:xfrm>
            <a:off x="609601" y="13465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chemeClr val="accent2"/>
              </a:buClr>
              <a:buSzPts val="2000"/>
              <a:buNone/>
              <a:defRPr sz="2667" b="1">
                <a:solidFill>
                  <a:schemeClr val="accent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87" name="Google Shape;87;p16"/>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8597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5">
  <p:cSld name="*Title and Content 5">
    <p:spTree>
      <p:nvGrpSpPr>
        <p:cNvPr id="1" name="Shape 88"/>
        <p:cNvGrpSpPr/>
        <p:nvPr/>
      </p:nvGrpSpPr>
      <p:grpSpPr>
        <a:xfrm>
          <a:off x="0" y="0"/>
          <a:ext cx="0" cy="0"/>
          <a:chOff x="0" y="0"/>
          <a:chExt cx="0" cy="0"/>
        </a:xfrm>
      </p:grpSpPr>
      <p:sp>
        <p:nvSpPr>
          <p:cNvPr id="89" name="Google Shape;89;p17"/>
          <p:cNvSpPr/>
          <p:nvPr/>
        </p:nvSpPr>
        <p:spPr>
          <a:xfrm>
            <a:off x="10823767" y="6381433"/>
            <a:ext cx="1151200" cy="39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7"/>
          <p:cNvSpPr txBox="1">
            <a:spLocks noGrp="1"/>
          </p:cNvSpPr>
          <p:nvPr>
            <p:ph type="sldNum" idx="12"/>
          </p:nvPr>
        </p:nvSpPr>
        <p:spPr>
          <a:xfrm>
            <a:off x="11294833" y="6497409"/>
            <a:ext cx="609600" cy="182800"/>
          </a:xfrm>
          <a:prstGeom prst="rect">
            <a:avLst/>
          </a:prstGeom>
          <a:noFill/>
          <a:ln>
            <a:noFill/>
          </a:ln>
        </p:spPr>
        <p:txBody>
          <a:bodyPr spcFirstLastPara="1" wrap="square" lIns="0" tIns="45700" rIns="0" bIns="0" anchor="b" anchorCtr="0">
            <a:noAutofit/>
          </a:bodyPr>
          <a:lstStyle>
            <a:lvl1pPr marL="0" marR="0" lvl="0"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1pPr>
            <a:lvl2pPr marL="0" marR="0" lvl="1"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2pPr>
            <a:lvl3pPr marL="0" marR="0" lvl="2"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3pPr>
            <a:lvl4pPr marL="0" marR="0" lvl="3"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4pPr>
            <a:lvl5pPr marL="0" marR="0" lvl="4"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5pPr>
            <a:lvl6pPr marL="0" marR="0" lvl="5"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6pPr>
            <a:lvl7pPr marL="0" marR="0" lvl="6"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7pPr>
            <a:lvl8pPr marL="0" marR="0" lvl="7"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8pPr>
            <a:lvl9pPr marL="0" marR="0" lvl="8"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9pPr>
          </a:lstStyle>
          <a:p>
            <a:fld id="{00000000-1234-1234-1234-123412341234}" type="slidenum">
              <a:rPr lang="en" smtClean="0"/>
              <a:pPr/>
              <a:t>‹#›</a:t>
            </a:fld>
            <a:endParaRPr lang="en"/>
          </a:p>
        </p:txBody>
      </p:sp>
      <p:sp>
        <p:nvSpPr>
          <p:cNvPr id="91" name="Google Shape;91;p17"/>
          <p:cNvSpPr txBox="1"/>
          <p:nvPr/>
        </p:nvSpPr>
        <p:spPr>
          <a:xfrm>
            <a:off x="4287400" y="6373400"/>
            <a:ext cx="3808400" cy="43084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Clr>
                <a:srgbClr val="888888"/>
              </a:buClr>
              <a:buSzPts val="900"/>
              <a:buFont typeface="Arial"/>
              <a:buNone/>
            </a:pPr>
            <a:r>
              <a:rPr lang="en" sz="1200">
                <a:solidFill>
                  <a:srgbClr val="888888"/>
                </a:solidFill>
              </a:rPr>
              <a:t>Integration</a:t>
            </a:r>
            <a:endParaRPr sz="1200">
              <a:solidFill>
                <a:srgbClr val="888888"/>
              </a:solidFill>
              <a:latin typeface="Arial"/>
              <a:ea typeface="Arial"/>
              <a:cs typeface="Arial"/>
              <a:sym typeface="Arial"/>
            </a:endParaRPr>
          </a:p>
        </p:txBody>
      </p:sp>
      <p:sp>
        <p:nvSpPr>
          <p:cNvPr id="92" name="Google Shape;92;p17"/>
          <p:cNvSpPr/>
          <p:nvPr/>
        </p:nvSpPr>
        <p:spPr>
          <a:xfrm>
            <a:off x="528367" y="6338500"/>
            <a:ext cx="2084000" cy="392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2400">
              <a:solidFill>
                <a:schemeClr val="dk1"/>
              </a:solidFill>
              <a:latin typeface="Arial"/>
              <a:ea typeface="Arial"/>
              <a:cs typeface="Arial"/>
              <a:sym typeface="Arial"/>
            </a:endParaRPr>
          </a:p>
        </p:txBody>
      </p:sp>
    </p:spTree>
    <p:extLst>
      <p:ext uri="{BB962C8B-B14F-4D97-AF65-F5344CB8AC3E}">
        <p14:creationId xmlns:p14="http://schemas.microsoft.com/office/powerpoint/2010/main" val="3551297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09601" y="-8"/>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18"/>
          <p:cNvSpPr txBox="1">
            <a:spLocks noGrp="1"/>
          </p:cNvSpPr>
          <p:nvPr>
            <p:ph type="sldNum" idx="12"/>
          </p:nvPr>
        </p:nvSpPr>
        <p:spPr>
          <a:xfrm>
            <a:off x="9845733" y="6497409"/>
            <a:ext cx="609600" cy="182800"/>
          </a:xfrm>
          <a:prstGeom prst="rect">
            <a:avLst/>
          </a:prstGeom>
          <a:noFill/>
          <a:ln>
            <a:noFill/>
          </a:ln>
        </p:spPr>
        <p:txBody>
          <a:bodyPr spcFirstLastPara="1" wrap="square" lIns="0" tIns="45700" rIns="0" bIns="0" anchor="b" anchorCtr="0">
            <a:noAutofit/>
          </a:bodyPr>
          <a:lstStyle>
            <a:lvl1pPr marL="0" marR="0" lvl="0"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1pPr>
            <a:lvl2pPr marL="0" marR="0" lvl="1"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2pPr>
            <a:lvl3pPr marL="0" marR="0" lvl="2"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3pPr>
            <a:lvl4pPr marL="0" marR="0" lvl="3"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4pPr>
            <a:lvl5pPr marL="0" marR="0" lvl="4"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5pPr>
            <a:lvl6pPr marL="0" marR="0" lvl="5"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6pPr>
            <a:lvl7pPr marL="0" marR="0" lvl="6"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7pPr>
            <a:lvl8pPr marL="0" marR="0" lvl="7"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8pPr>
            <a:lvl9pPr marL="0" marR="0" lvl="8" indent="0" algn="ctr" rtl="0">
              <a:spcBef>
                <a:spcPts val="0"/>
              </a:spcBef>
              <a:spcAft>
                <a:spcPts val="0"/>
              </a:spcAft>
              <a:buClr>
                <a:srgbClr val="7F7F7F"/>
              </a:buClr>
              <a:buSzPts val="1000"/>
              <a:buFont typeface="Arial"/>
              <a:buNone/>
              <a:defRPr sz="1333">
                <a:solidFill>
                  <a:srgbClr val="7F7F7F"/>
                </a:solidFill>
                <a:latin typeface="Arial"/>
                <a:ea typeface="Arial"/>
                <a:cs typeface="Arial"/>
                <a:sym typeface="Arial"/>
              </a:defRPr>
            </a:lvl9pPr>
          </a:lstStyle>
          <a:p>
            <a:fld id="{00000000-1234-1234-1234-123412341234}" type="slidenum">
              <a:rPr lang="en" smtClean="0"/>
              <a:pPr/>
              <a:t>‹#›</a:t>
            </a:fld>
            <a:endParaRPr lang="en"/>
          </a:p>
        </p:txBody>
      </p:sp>
      <p:sp>
        <p:nvSpPr>
          <p:cNvPr id="96" name="Google Shape;96;p18"/>
          <p:cNvSpPr txBox="1"/>
          <p:nvPr/>
        </p:nvSpPr>
        <p:spPr>
          <a:xfrm>
            <a:off x="4287400" y="6373400"/>
            <a:ext cx="3808400" cy="43084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Clr>
                <a:srgbClr val="888888"/>
              </a:buClr>
              <a:buSzPts val="900"/>
              <a:buFont typeface="Arial"/>
              <a:buNone/>
            </a:pPr>
            <a:r>
              <a:rPr lang="en" sz="1200">
                <a:solidFill>
                  <a:srgbClr val="888888"/>
                </a:solidFill>
                <a:latin typeface="Arial"/>
                <a:ea typeface="Arial"/>
                <a:cs typeface="Arial"/>
                <a:sym typeface="Arial"/>
              </a:rPr>
              <a:t>M. Żurek - Imaging Calorimetry for EIC</a:t>
            </a:r>
            <a:endParaRPr sz="1200">
              <a:solidFill>
                <a:srgbClr val="888888"/>
              </a:solidFill>
              <a:latin typeface="Arial"/>
              <a:ea typeface="Arial"/>
              <a:cs typeface="Arial"/>
              <a:sym typeface="Arial"/>
            </a:endParaRPr>
          </a:p>
        </p:txBody>
      </p:sp>
    </p:spTree>
    <p:extLst>
      <p:ext uri="{BB962C8B-B14F-4D97-AF65-F5344CB8AC3E}">
        <p14:creationId xmlns:p14="http://schemas.microsoft.com/office/powerpoint/2010/main" val="271948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97"/>
        <p:cNvGrpSpPr/>
        <p:nvPr/>
      </p:nvGrpSpPr>
      <p:grpSpPr>
        <a:xfrm>
          <a:off x="0" y="0"/>
          <a:ext cx="0" cy="0"/>
          <a:chOff x="0" y="0"/>
          <a:chExt cx="0" cy="0"/>
        </a:xfrm>
      </p:grpSpPr>
      <p:pic>
        <p:nvPicPr>
          <p:cNvPr id="98" name="Google Shape;98;p19" descr="C:\Users\amiesen\Desktop\anlrgbpptlogo.png"/>
          <p:cNvPicPr preferRelativeResize="0"/>
          <p:nvPr/>
        </p:nvPicPr>
        <p:blipFill rotWithShape="1">
          <a:blip r:embed="rId2">
            <a:alphaModFix/>
          </a:blip>
          <a:srcRect/>
          <a:stretch/>
        </p:blipFill>
        <p:spPr>
          <a:xfrm>
            <a:off x="9866339" y="6083301"/>
            <a:ext cx="2054460" cy="740116"/>
          </a:xfrm>
          <a:prstGeom prst="rect">
            <a:avLst/>
          </a:prstGeom>
          <a:noFill/>
          <a:ln>
            <a:noFill/>
          </a:ln>
        </p:spPr>
      </p:pic>
      <p:pic>
        <p:nvPicPr>
          <p:cNvPr id="99" name="Google Shape;99;p19" descr="aerial view of Argonne with APS in front 5730-00068.jpg"/>
          <p:cNvPicPr preferRelativeResize="0"/>
          <p:nvPr/>
        </p:nvPicPr>
        <p:blipFill rotWithShape="1">
          <a:blip r:embed="rId3">
            <a:alphaModFix/>
          </a:blip>
          <a:srcRect t="10683" b="7133"/>
          <a:stretch/>
        </p:blipFill>
        <p:spPr>
          <a:xfrm>
            <a:off x="0" y="0"/>
            <a:ext cx="12192000" cy="5984917"/>
          </a:xfrm>
          <a:prstGeom prst="rect">
            <a:avLst/>
          </a:prstGeom>
          <a:noFill/>
          <a:ln>
            <a:noFill/>
          </a:ln>
        </p:spPr>
      </p:pic>
      <p:sp>
        <p:nvSpPr>
          <p:cNvPr id="100" name="Google Shape;100;p19"/>
          <p:cNvSpPr txBox="1">
            <a:spLocks noGrp="1"/>
          </p:cNvSpPr>
          <p:nvPr>
            <p:ph type="body" idx="1"/>
          </p:nvPr>
        </p:nvSpPr>
        <p:spPr>
          <a:xfrm>
            <a:off x="0" y="-14245"/>
            <a:ext cx="12192000" cy="5999200"/>
          </a:xfrm>
          <a:prstGeom prst="rect">
            <a:avLst/>
          </a:prstGeom>
          <a:solidFill>
            <a:schemeClr val="accent2">
              <a:alpha val="89800"/>
            </a:schemeClr>
          </a:solidFill>
          <a:ln>
            <a:noFill/>
          </a:ln>
        </p:spPr>
        <p:txBody>
          <a:bodyPr spcFirstLastPara="1" wrap="square" lIns="457200" tIns="0" rIns="0" bIns="457200" anchor="ctr" anchorCtr="0">
            <a:noAutofit/>
          </a:bodyPr>
          <a:lstStyle>
            <a:lvl1pPr marL="609585" lvl="0" indent="-304792" algn="l" rtl="0">
              <a:spcBef>
                <a:spcPts val="800"/>
              </a:spcBef>
              <a:spcAft>
                <a:spcPts val="0"/>
              </a:spcAft>
              <a:buClr>
                <a:schemeClr val="lt1"/>
              </a:buClr>
              <a:buSzPts val="2800"/>
              <a:buNone/>
              <a:defRPr sz="3733" b="1" cap="none">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pic>
        <p:nvPicPr>
          <p:cNvPr id="101" name="Google Shape;101;p19"/>
          <p:cNvPicPr preferRelativeResize="0"/>
          <p:nvPr/>
        </p:nvPicPr>
        <p:blipFill rotWithShape="1">
          <a:blip r:embed="rId4">
            <a:alphaModFix/>
          </a:blip>
          <a:srcRect/>
          <a:stretch/>
        </p:blipFill>
        <p:spPr>
          <a:xfrm>
            <a:off x="590829" y="6269435"/>
            <a:ext cx="2728489" cy="347016"/>
          </a:xfrm>
          <a:prstGeom prst="rect">
            <a:avLst/>
          </a:prstGeom>
          <a:noFill/>
          <a:ln>
            <a:noFill/>
          </a:ln>
        </p:spPr>
      </p:pic>
    </p:spTree>
    <p:extLst>
      <p:ext uri="{BB962C8B-B14F-4D97-AF65-F5344CB8AC3E}">
        <p14:creationId xmlns:p14="http://schemas.microsoft.com/office/powerpoint/2010/main" val="1400530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609601" y="4905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p20"/>
          <p:cNvSpPr txBox="1">
            <a:spLocks noGrp="1"/>
          </p:cNvSpPr>
          <p:nvPr>
            <p:ph type="body" idx="1"/>
          </p:nvPr>
        </p:nvSpPr>
        <p:spPr>
          <a:xfrm>
            <a:off x="609601" y="13592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05" name="Google Shape;105;p20"/>
          <p:cNvSpPr txBox="1"/>
          <p:nvPr/>
        </p:nvSpPr>
        <p:spPr>
          <a:xfrm>
            <a:off x="2864467" y="1445567"/>
            <a:ext cx="246400" cy="492388"/>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06" name="Google Shape;106;p20"/>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0484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lumns-TWO">
  <p:cSld name="*Columns-TWO">
    <p:spTree>
      <p:nvGrpSpPr>
        <p:cNvPr id="1" name="Shape 107"/>
        <p:cNvGrpSpPr/>
        <p:nvPr/>
      </p:nvGrpSpPr>
      <p:grpSpPr>
        <a:xfrm>
          <a:off x="0" y="0"/>
          <a:ext cx="0" cy="0"/>
          <a:chOff x="0" y="0"/>
          <a:chExt cx="0" cy="0"/>
        </a:xfrm>
      </p:grpSpPr>
      <p:sp>
        <p:nvSpPr>
          <p:cNvPr id="108" name="Google Shape;108;p21"/>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09" name="Google Shape;109;p21"/>
          <p:cNvSpPr txBox="1">
            <a:spLocks noGrp="1"/>
          </p:cNvSpPr>
          <p:nvPr>
            <p:ph type="body" idx="1"/>
          </p:nvPr>
        </p:nvSpPr>
        <p:spPr>
          <a:xfrm>
            <a:off x="609601" y="1373717"/>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10" name="Google Shape;110;p21"/>
          <p:cNvSpPr txBox="1">
            <a:spLocks noGrp="1"/>
          </p:cNvSpPr>
          <p:nvPr>
            <p:ph type="body" idx="2"/>
          </p:nvPr>
        </p:nvSpPr>
        <p:spPr>
          <a:xfrm>
            <a:off x="609600" y="1904964"/>
            <a:ext cx="5364400" cy="44228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11" name="Google Shape;111;p21"/>
          <p:cNvSpPr txBox="1">
            <a:spLocks noGrp="1"/>
          </p:cNvSpPr>
          <p:nvPr>
            <p:ph type="body" idx="3"/>
          </p:nvPr>
        </p:nvSpPr>
        <p:spPr>
          <a:xfrm>
            <a:off x="6267451" y="1890676"/>
            <a:ext cx="5364400" cy="44228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12" name="Google Shape;112;p21"/>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30053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lumns-TWO w/boxed heads">
  <p:cSld name="*Columns-TWO w/boxed heads">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614527" y="2454269"/>
            <a:ext cx="5486400" cy="3836000"/>
          </a:xfrm>
          <a:prstGeom prst="rect">
            <a:avLst/>
          </a:prstGeom>
          <a:noFill/>
          <a:ln w="9525" cap="flat" cmpd="sng">
            <a:solidFill>
              <a:srgbClr val="7F7F7F"/>
            </a:solidFill>
            <a:prstDash val="solid"/>
            <a:round/>
            <a:headEnd type="none" w="sm" len="sm"/>
            <a:tailEnd type="none" w="sm" len="sm"/>
          </a:ln>
        </p:spPr>
        <p:txBody>
          <a:bodyPr spcFirstLastPara="1" wrap="square" lIns="182875" tIns="91425" rIns="91425"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15" name="Google Shape;115;p22"/>
          <p:cNvSpPr txBox="1">
            <a:spLocks noGrp="1"/>
          </p:cNvSpPr>
          <p:nvPr>
            <p:ph type="body" idx="2"/>
          </p:nvPr>
        </p:nvSpPr>
        <p:spPr>
          <a:xfrm>
            <a:off x="6286500" y="2454269"/>
            <a:ext cx="5486400" cy="3836000"/>
          </a:xfrm>
          <a:prstGeom prst="rect">
            <a:avLst/>
          </a:prstGeom>
          <a:noFill/>
          <a:ln w="9525" cap="flat" cmpd="sng">
            <a:solidFill>
              <a:srgbClr val="7F7F7F"/>
            </a:solidFill>
            <a:prstDash val="solid"/>
            <a:round/>
            <a:headEnd type="none" w="sm" len="sm"/>
            <a:tailEnd type="none" w="sm" len="sm"/>
          </a:ln>
        </p:spPr>
        <p:txBody>
          <a:bodyPr spcFirstLastPara="1" wrap="square" lIns="182875" tIns="91425" rIns="91425"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16" name="Google Shape;116;p22"/>
          <p:cNvSpPr txBox="1">
            <a:spLocks noGrp="1"/>
          </p:cNvSpPr>
          <p:nvPr>
            <p:ph type="body" idx="3"/>
          </p:nvPr>
        </p:nvSpPr>
        <p:spPr>
          <a:xfrm>
            <a:off x="6286500" y="1874729"/>
            <a:ext cx="5486400" cy="6208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182875" tIns="0" rIns="0" bIns="0" anchor="ctr" anchorCtr="0">
            <a:noAutofit/>
          </a:bodyPr>
          <a:lstStyle>
            <a:lvl1pPr marL="609585" lvl="0" indent="-304792" algn="l" rtl="0">
              <a:lnSpc>
                <a:spcPct val="100000"/>
              </a:lnSpc>
              <a:spcBef>
                <a:spcPts val="800"/>
              </a:spcBef>
              <a:spcAft>
                <a:spcPts val="0"/>
              </a:spcAft>
              <a:buClr>
                <a:schemeClr val="lt1"/>
              </a:buClr>
              <a:buSzPts val="1800"/>
              <a:buNone/>
              <a:defRPr sz="2400" b="1" cap="none">
                <a:solidFill>
                  <a:schemeClr val="lt1"/>
                </a:solidFill>
              </a:defRPr>
            </a:lvl1pPr>
            <a:lvl2pPr marL="1219170" lvl="1" indent="-440256" algn="l" rtl="0">
              <a:spcBef>
                <a:spcPts val="0"/>
              </a:spcBef>
              <a:spcAft>
                <a:spcPts val="0"/>
              </a:spcAft>
              <a:buClr>
                <a:srgbClr val="232425"/>
              </a:buClr>
              <a:buSzPts val="1600"/>
              <a:buChar char="–"/>
              <a:defRPr sz="2133"/>
            </a:lvl2pPr>
            <a:lvl3pPr marL="1828754" lvl="2" indent="-423323" algn="l" rtl="0">
              <a:spcBef>
                <a:spcPts val="0"/>
              </a:spcBef>
              <a:spcAft>
                <a:spcPts val="0"/>
              </a:spcAft>
              <a:buClr>
                <a:srgbClr val="232425"/>
              </a:buClr>
              <a:buSzPts val="1400"/>
              <a:buChar char="•"/>
              <a:defRPr sz="1867"/>
            </a:lvl3pPr>
            <a:lvl4pPr marL="2438339" lvl="3" indent="-406390" algn="l" rtl="0">
              <a:spcBef>
                <a:spcPts val="0"/>
              </a:spcBef>
              <a:spcAft>
                <a:spcPts val="0"/>
              </a:spcAft>
              <a:buClr>
                <a:srgbClr val="232425"/>
              </a:buClr>
              <a:buSzPts val="1200"/>
              <a:buChar char="–"/>
              <a:defRPr sz="1600"/>
            </a:lvl4pPr>
            <a:lvl5pPr marL="3047924" lvl="4" indent="-406390" algn="l" rtl="0">
              <a:spcBef>
                <a:spcPts val="0"/>
              </a:spcBef>
              <a:spcAft>
                <a:spcPts val="0"/>
              </a:spcAft>
              <a:buClr>
                <a:srgbClr val="232425"/>
              </a:buClr>
              <a:buSzPts val="1200"/>
              <a:buChar char="»"/>
              <a:defRPr sz="16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17" name="Google Shape;117;p22"/>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18" name="Google Shape;118;p22"/>
          <p:cNvSpPr txBox="1">
            <a:spLocks noGrp="1"/>
          </p:cNvSpPr>
          <p:nvPr>
            <p:ph type="body" idx="4"/>
          </p:nvPr>
        </p:nvSpPr>
        <p:spPr>
          <a:xfrm>
            <a:off x="609601" y="13592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19" name="Google Shape;119;p22"/>
          <p:cNvSpPr txBox="1">
            <a:spLocks noGrp="1"/>
          </p:cNvSpPr>
          <p:nvPr>
            <p:ph type="body" idx="5"/>
          </p:nvPr>
        </p:nvSpPr>
        <p:spPr>
          <a:xfrm>
            <a:off x="614527" y="1874729"/>
            <a:ext cx="5486400" cy="6208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182875" tIns="0" rIns="0" bIns="0" anchor="ctr" anchorCtr="0">
            <a:noAutofit/>
          </a:bodyPr>
          <a:lstStyle>
            <a:lvl1pPr marL="609585" lvl="0" indent="-304792" algn="l" rtl="0">
              <a:lnSpc>
                <a:spcPct val="100000"/>
              </a:lnSpc>
              <a:spcBef>
                <a:spcPts val="800"/>
              </a:spcBef>
              <a:spcAft>
                <a:spcPts val="0"/>
              </a:spcAft>
              <a:buClr>
                <a:schemeClr val="lt1"/>
              </a:buClr>
              <a:buSzPts val="1800"/>
              <a:buNone/>
              <a:defRPr sz="2400" b="1" cap="none">
                <a:solidFill>
                  <a:schemeClr val="lt1"/>
                </a:solidFill>
              </a:defRPr>
            </a:lvl1pPr>
            <a:lvl2pPr marL="1219170" lvl="1" indent="-440256" algn="l" rtl="0">
              <a:spcBef>
                <a:spcPts val="0"/>
              </a:spcBef>
              <a:spcAft>
                <a:spcPts val="0"/>
              </a:spcAft>
              <a:buClr>
                <a:srgbClr val="232425"/>
              </a:buClr>
              <a:buSzPts val="1600"/>
              <a:buChar char="–"/>
              <a:defRPr sz="2133"/>
            </a:lvl2pPr>
            <a:lvl3pPr marL="1828754" lvl="2" indent="-423323" algn="l" rtl="0">
              <a:spcBef>
                <a:spcPts val="0"/>
              </a:spcBef>
              <a:spcAft>
                <a:spcPts val="0"/>
              </a:spcAft>
              <a:buClr>
                <a:srgbClr val="232425"/>
              </a:buClr>
              <a:buSzPts val="1400"/>
              <a:buChar char="•"/>
              <a:defRPr sz="1867"/>
            </a:lvl3pPr>
            <a:lvl4pPr marL="2438339" lvl="3" indent="-406390" algn="l" rtl="0">
              <a:spcBef>
                <a:spcPts val="0"/>
              </a:spcBef>
              <a:spcAft>
                <a:spcPts val="0"/>
              </a:spcAft>
              <a:buClr>
                <a:srgbClr val="232425"/>
              </a:buClr>
              <a:buSzPts val="1200"/>
              <a:buChar char="–"/>
              <a:defRPr sz="1600"/>
            </a:lvl4pPr>
            <a:lvl5pPr marL="3047924" lvl="4" indent="-406390" algn="l" rtl="0">
              <a:spcBef>
                <a:spcPts val="0"/>
              </a:spcBef>
              <a:spcAft>
                <a:spcPts val="0"/>
              </a:spcAft>
              <a:buClr>
                <a:srgbClr val="232425"/>
              </a:buClr>
              <a:buSzPts val="1200"/>
              <a:buChar char="»"/>
              <a:defRPr sz="16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20" name="Google Shape;120;p22"/>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951298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IMAGES - Vertical">
  <p:cSld name="*TWO IMAGES - Vertical">
    <p:spTree>
      <p:nvGrpSpPr>
        <p:cNvPr id="1" name="Shape 121"/>
        <p:cNvGrpSpPr/>
        <p:nvPr/>
      </p:nvGrpSpPr>
      <p:grpSpPr>
        <a:xfrm>
          <a:off x="0" y="0"/>
          <a:ext cx="0" cy="0"/>
          <a:chOff x="0" y="0"/>
          <a:chExt cx="0" cy="0"/>
        </a:xfrm>
      </p:grpSpPr>
      <p:sp>
        <p:nvSpPr>
          <p:cNvPr id="122" name="Google Shape;122;p23"/>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23" name="Google Shape;123;p23"/>
          <p:cNvSpPr txBox="1">
            <a:spLocks noGrp="1"/>
          </p:cNvSpPr>
          <p:nvPr>
            <p:ph type="body" idx="1"/>
          </p:nvPr>
        </p:nvSpPr>
        <p:spPr>
          <a:xfrm>
            <a:off x="6004767" y="1890496"/>
            <a:ext cx="5759600" cy="20544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24" name="Google Shape;124;p23"/>
          <p:cNvSpPr>
            <a:spLocks noGrp="1"/>
          </p:cNvSpPr>
          <p:nvPr>
            <p:ph type="pic" idx="2"/>
          </p:nvPr>
        </p:nvSpPr>
        <p:spPr>
          <a:xfrm>
            <a:off x="660907" y="1890495"/>
            <a:ext cx="4972800" cy="2088000"/>
          </a:xfrm>
          <a:prstGeom prst="rect">
            <a:avLst/>
          </a:prstGeom>
          <a:solidFill>
            <a:srgbClr val="BFBFBF"/>
          </a:solidFill>
          <a:ln>
            <a:noFill/>
          </a:ln>
        </p:spPr>
      </p:sp>
      <p:sp>
        <p:nvSpPr>
          <p:cNvPr id="125" name="Google Shape;125;p23"/>
          <p:cNvSpPr>
            <a:spLocks noGrp="1"/>
          </p:cNvSpPr>
          <p:nvPr>
            <p:ph type="pic" idx="3"/>
          </p:nvPr>
        </p:nvSpPr>
        <p:spPr>
          <a:xfrm>
            <a:off x="660907" y="4271088"/>
            <a:ext cx="4972800" cy="2088000"/>
          </a:xfrm>
          <a:prstGeom prst="rect">
            <a:avLst/>
          </a:prstGeom>
          <a:solidFill>
            <a:srgbClr val="BFBFBF"/>
          </a:solidFill>
          <a:ln>
            <a:noFill/>
          </a:ln>
        </p:spPr>
      </p:sp>
      <p:sp>
        <p:nvSpPr>
          <p:cNvPr id="126" name="Google Shape;126;p23"/>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3"/>
          <p:cNvSpPr txBox="1">
            <a:spLocks noGrp="1"/>
          </p:cNvSpPr>
          <p:nvPr>
            <p:ph type="body" idx="4"/>
          </p:nvPr>
        </p:nvSpPr>
        <p:spPr>
          <a:xfrm>
            <a:off x="609601" y="13592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28" name="Google Shape;128;p23"/>
          <p:cNvSpPr txBox="1">
            <a:spLocks noGrp="1"/>
          </p:cNvSpPr>
          <p:nvPr>
            <p:ph type="body" idx="5"/>
          </p:nvPr>
        </p:nvSpPr>
        <p:spPr>
          <a:xfrm>
            <a:off x="6004767" y="4257459"/>
            <a:ext cx="5759600" cy="20544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29" name="Google Shape;129;p23"/>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1970481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IMAGES - vertical">
  <p:cSld name="*THREE IMAGES - vertical">
    <p:spTree>
      <p:nvGrpSpPr>
        <p:cNvPr id="1" name="Shape 130"/>
        <p:cNvGrpSpPr/>
        <p:nvPr/>
      </p:nvGrpSpPr>
      <p:grpSpPr>
        <a:xfrm>
          <a:off x="0" y="0"/>
          <a:ext cx="0" cy="0"/>
          <a:chOff x="0" y="0"/>
          <a:chExt cx="0" cy="0"/>
        </a:xfrm>
      </p:grpSpPr>
      <p:sp>
        <p:nvSpPr>
          <p:cNvPr id="131" name="Google Shape;131;p24"/>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32" name="Google Shape;132;p24"/>
          <p:cNvSpPr txBox="1">
            <a:spLocks noGrp="1"/>
          </p:cNvSpPr>
          <p:nvPr>
            <p:ph type="body" idx="1"/>
          </p:nvPr>
        </p:nvSpPr>
        <p:spPr>
          <a:xfrm>
            <a:off x="4060412" y="1934727"/>
            <a:ext cx="7753200" cy="13032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40256" algn="l" rtl="0">
              <a:spcBef>
                <a:spcPts val="0"/>
              </a:spcBef>
              <a:spcAft>
                <a:spcPts val="0"/>
              </a:spcAft>
              <a:buClr>
                <a:srgbClr val="232425"/>
              </a:buClr>
              <a:buSzPts val="1600"/>
              <a:buChar char="–"/>
              <a:defRPr sz="2133"/>
            </a:lvl4pPr>
            <a:lvl5pPr marL="3047924" lvl="4" indent="-440256" algn="l" rtl="0">
              <a:spcBef>
                <a:spcPts val="0"/>
              </a:spcBef>
              <a:spcAft>
                <a:spcPts val="0"/>
              </a:spcAft>
              <a:buClr>
                <a:srgbClr val="232425"/>
              </a:buClr>
              <a:buSzPts val="1600"/>
              <a:buChar char="»"/>
              <a:defRPr sz="2133"/>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33" name="Google Shape;133;p24"/>
          <p:cNvSpPr>
            <a:spLocks noGrp="1"/>
          </p:cNvSpPr>
          <p:nvPr>
            <p:ph type="pic" idx="2"/>
          </p:nvPr>
        </p:nvSpPr>
        <p:spPr>
          <a:xfrm>
            <a:off x="652525" y="1923615"/>
            <a:ext cx="2698400" cy="1186800"/>
          </a:xfrm>
          <a:prstGeom prst="rect">
            <a:avLst/>
          </a:prstGeom>
          <a:solidFill>
            <a:srgbClr val="BFBFBF"/>
          </a:solidFill>
          <a:ln>
            <a:noFill/>
          </a:ln>
        </p:spPr>
      </p:sp>
      <p:sp>
        <p:nvSpPr>
          <p:cNvPr id="134" name="Google Shape;134;p24"/>
          <p:cNvSpPr>
            <a:spLocks noGrp="1"/>
          </p:cNvSpPr>
          <p:nvPr>
            <p:ph type="pic" idx="3"/>
          </p:nvPr>
        </p:nvSpPr>
        <p:spPr>
          <a:xfrm>
            <a:off x="649353" y="3493608"/>
            <a:ext cx="2704800" cy="1186800"/>
          </a:xfrm>
          <a:prstGeom prst="rect">
            <a:avLst/>
          </a:prstGeom>
          <a:solidFill>
            <a:srgbClr val="BFBFBF"/>
          </a:solidFill>
          <a:ln>
            <a:noFill/>
          </a:ln>
        </p:spPr>
      </p:sp>
      <p:sp>
        <p:nvSpPr>
          <p:cNvPr id="135" name="Google Shape;135;p24"/>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4"/>
          <p:cNvSpPr txBox="1">
            <a:spLocks noGrp="1"/>
          </p:cNvSpPr>
          <p:nvPr>
            <p:ph type="body" idx="4"/>
          </p:nvPr>
        </p:nvSpPr>
        <p:spPr>
          <a:xfrm>
            <a:off x="609601" y="13719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37" name="Google Shape;137;p24"/>
          <p:cNvSpPr txBox="1">
            <a:spLocks noGrp="1"/>
          </p:cNvSpPr>
          <p:nvPr>
            <p:ph type="body" idx="5"/>
          </p:nvPr>
        </p:nvSpPr>
        <p:spPr>
          <a:xfrm>
            <a:off x="4060412" y="3507968"/>
            <a:ext cx="7753200" cy="13032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40256" algn="l" rtl="0">
              <a:spcBef>
                <a:spcPts val="0"/>
              </a:spcBef>
              <a:spcAft>
                <a:spcPts val="0"/>
              </a:spcAft>
              <a:buClr>
                <a:srgbClr val="232425"/>
              </a:buClr>
              <a:buSzPts val="1600"/>
              <a:buChar char="–"/>
              <a:defRPr sz="2133"/>
            </a:lvl4pPr>
            <a:lvl5pPr marL="3047924" lvl="4" indent="-440256" algn="l" rtl="0">
              <a:spcBef>
                <a:spcPts val="0"/>
              </a:spcBef>
              <a:spcAft>
                <a:spcPts val="0"/>
              </a:spcAft>
              <a:buClr>
                <a:srgbClr val="232425"/>
              </a:buClr>
              <a:buSzPts val="1600"/>
              <a:buChar char="»"/>
              <a:defRPr sz="2133"/>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38" name="Google Shape;138;p24"/>
          <p:cNvSpPr>
            <a:spLocks noGrp="1"/>
          </p:cNvSpPr>
          <p:nvPr>
            <p:ph type="pic" idx="6"/>
          </p:nvPr>
        </p:nvSpPr>
        <p:spPr>
          <a:xfrm>
            <a:off x="649352" y="5076181"/>
            <a:ext cx="2704800" cy="1186800"/>
          </a:xfrm>
          <a:prstGeom prst="rect">
            <a:avLst/>
          </a:prstGeom>
          <a:solidFill>
            <a:srgbClr val="BFBFBF"/>
          </a:solidFill>
          <a:ln>
            <a:noFill/>
          </a:ln>
        </p:spPr>
      </p:sp>
      <p:sp>
        <p:nvSpPr>
          <p:cNvPr id="139" name="Google Shape;139;p24"/>
          <p:cNvSpPr txBox="1">
            <a:spLocks noGrp="1"/>
          </p:cNvSpPr>
          <p:nvPr>
            <p:ph type="body" idx="7"/>
          </p:nvPr>
        </p:nvSpPr>
        <p:spPr>
          <a:xfrm>
            <a:off x="4060412" y="5059321"/>
            <a:ext cx="7753200" cy="13032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40256" algn="l" rtl="0">
              <a:spcBef>
                <a:spcPts val="0"/>
              </a:spcBef>
              <a:spcAft>
                <a:spcPts val="0"/>
              </a:spcAft>
              <a:buClr>
                <a:srgbClr val="232425"/>
              </a:buClr>
              <a:buSzPts val="1600"/>
              <a:buChar char="–"/>
              <a:defRPr sz="2133"/>
            </a:lvl4pPr>
            <a:lvl5pPr marL="3047924" lvl="4" indent="-440256" algn="l" rtl="0">
              <a:spcBef>
                <a:spcPts val="0"/>
              </a:spcBef>
              <a:spcAft>
                <a:spcPts val="0"/>
              </a:spcAft>
              <a:buClr>
                <a:srgbClr val="232425"/>
              </a:buClr>
              <a:buSzPts val="1600"/>
              <a:buChar char="»"/>
              <a:defRPr sz="2133"/>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40" name="Google Shape;140;p24"/>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215729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IMAGES - top horizontal">
  <p:cSld name="*TWO IMAGES - top horizontal">
    <p:spTree>
      <p:nvGrpSpPr>
        <p:cNvPr id="1" name="Shape 141"/>
        <p:cNvGrpSpPr/>
        <p:nvPr/>
      </p:nvGrpSpPr>
      <p:grpSpPr>
        <a:xfrm>
          <a:off x="0" y="0"/>
          <a:ext cx="0" cy="0"/>
          <a:chOff x="0" y="0"/>
          <a:chExt cx="0" cy="0"/>
        </a:xfrm>
      </p:grpSpPr>
      <p:sp>
        <p:nvSpPr>
          <p:cNvPr id="142" name="Google Shape;142;p25"/>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43" name="Google Shape;143;p25"/>
          <p:cNvSpPr txBox="1">
            <a:spLocks noGrp="1"/>
          </p:cNvSpPr>
          <p:nvPr>
            <p:ph type="body" idx="1"/>
          </p:nvPr>
        </p:nvSpPr>
        <p:spPr>
          <a:xfrm>
            <a:off x="609601" y="13592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44" name="Google Shape;144;p25"/>
          <p:cNvSpPr txBox="1">
            <a:spLocks noGrp="1"/>
          </p:cNvSpPr>
          <p:nvPr>
            <p:ph type="body" idx="2"/>
          </p:nvPr>
        </p:nvSpPr>
        <p:spPr>
          <a:xfrm>
            <a:off x="651643" y="4188849"/>
            <a:ext cx="5486400" cy="2129200"/>
          </a:xfrm>
          <a:prstGeom prst="rect">
            <a:avLst/>
          </a:prstGeom>
          <a:noFill/>
          <a:ln>
            <a:noFill/>
          </a:ln>
        </p:spPr>
        <p:txBody>
          <a:bodyPr spcFirstLastPara="1" wrap="square" lIns="0" tIns="91425"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45" name="Google Shape;145;p25"/>
          <p:cNvSpPr txBox="1">
            <a:spLocks noGrp="1"/>
          </p:cNvSpPr>
          <p:nvPr>
            <p:ph type="body" idx="3"/>
          </p:nvPr>
        </p:nvSpPr>
        <p:spPr>
          <a:xfrm>
            <a:off x="6288288" y="4188849"/>
            <a:ext cx="5463600" cy="2129200"/>
          </a:xfrm>
          <a:prstGeom prst="rect">
            <a:avLst/>
          </a:prstGeom>
          <a:noFill/>
          <a:ln>
            <a:noFill/>
          </a:ln>
        </p:spPr>
        <p:txBody>
          <a:bodyPr spcFirstLastPara="1" wrap="square" lIns="0" tIns="91425"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46" name="Google Shape;146;p25"/>
          <p:cNvSpPr>
            <a:spLocks noGrp="1"/>
          </p:cNvSpPr>
          <p:nvPr>
            <p:ph type="pic" idx="4"/>
          </p:nvPr>
        </p:nvSpPr>
        <p:spPr>
          <a:xfrm>
            <a:off x="660905" y="1890495"/>
            <a:ext cx="5364400" cy="2286000"/>
          </a:xfrm>
          <a:prstGeom prst="rect">
            <a:avLst/>
          </a:prstGeom>
          <a:solidFill>
            <a:srgbClr val="BFBFBF"/>
          </a:solidFill>
          <a:ln>
            <a:noFill/>
          </a:ln>
        </p:spPr>
      </p:sp>
      <p:sp>
        <p:nvSpPr>
          <p:cNvPr id="147" name="Google Shape;147;p25"/>
          <p:cNvSpPr>
            <a:spLocks noGrp="1"/>
          </p:cNvSpPr>
          <p:nvPr>
            <p:ph type="pic" idx="5"/>
          </p:nvPr>
        </p:nvSpPr>
        <p:spPr>
          <a:xfrm>
            <a:off x="6278733" y="1890495"/>
            <a:ext cx="5364400" cy="2286000"/>
          </a:xfrm>
          <a:prstGeom prst="rect">
            <a:avLst/>
          </a:prstGeom>
          <a:solidFill>
            <a:srgbClr val="BFBFBF"/>
          </a:solidFill>
          <a:ln>
            <a:noFill/>
          </a:ln>
        </p:spPr>
      </p:sp>
      <p:sp>
        <p:nvSpPr>
          <p:cNvPr id="148" name="Google Shape;148;p25"/>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p25"/>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1364663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IMAGES - Bottom horizontal">
  <p:cSld name="*TWO IMAGES - Bottom horizontal">
    <p:spTree>
      <p:nvGrpSpPr>
        <p:cNvPr id="1" name="Shape 150"/>
        <p:cNvGrpSpPr/>
        <p:nvPr/>
      </p:nvGrpSpPr>
      <p:grpSpPr>
        <a:xfrm>
          <a:off x="0" y="0"/>
          <a:ext cx="0" cy="0"/>
          <a:chOff x="0" y="0"/>
          <a:chExt cx="0" cy="0"/>
        </a:xfrm>
      </p:grpSpPr>
      <p:sp>
        <p:nvSpPr>
          <p:cNvPr id="151" name="Google Shape;151;p26"/>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52" name="Google Shape;152;p26"/>
          <p:cNvSpPr txBox="1">
            <a:spLocks noGrp="1"/>
          </p:cNvSpPr>
          <p:nvPr>
            <p:ph type="body" idx="1"/>
          </p:nvPr>
        </p:nvSpPr>
        <p:spPr>
          <a:xfrm>
            <a:off x="609601" y="1355853"/>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53" name="Google Shape;153;p26"/>
          <p:cNvSpPr txBox="1">
            <a:spLocks noGrp="1"/>
          </p:cNvSpPr>
          <p:nvPr>
            <p:ph type="body" idx="2"/>
          </p:nvPr>
        </p:nvSpPr>
        <p:spPr>
          <a:xfrm>
            <a:off x="609600" y="1877796"/>
            <a:ext cx="5486400" cy="17172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54" name="Google Shape;154;p26"/>
          <p:cNvSpPr txBox="1">
            <a:spLocks noGrp="1"/>
          </p:cNvSpPr>
          <p:nvPr>
            <p:ph type="body" idx="3"/>
          </p:nvPr>
        </p:nvSpPr>
        <p:spPr>
          <a:xfrm>
            <a:off x="6288287" y="1877796"/>
            <a:ext cx="5486400" cy="17172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57189" algn="l" rtl="0">
              <a:spcBef>
                <a:spcPts val="0"/>
              </a:spcBef>
              <a:spcAft>
                <a:spcPts val="0"/>
              </a:spcAft>
              <a:buClr>
                <a:srgbClr val="232425"/>
              </a:buClr>
              <a:buSzPts val="1800"/>
              <a:buChar char="–"/>
              <a:defRPr sz="2400"/>
            </a:lvl4pPr>
            <a:lvl5pPr marL="3047924" lvl="4" indent="-457189" algn="l" rtl="0">
              <a:spcBef>
                <a:spcPts val="0"/>
              </a:spcBef>
              <a:spcAft>
                <a:spcPts val="0"/>
              </a:spcAft>
              <a:buClr>
                <a:srgbClr val="232425"/>
              </a:buClr>
              <a:buSzPts val="1800"/>
              <a:buChar char="»"/>
              <a:defRPr sz="24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55" name="Google Shape;155;p26"/>
          <p:cNvSpPr>
            <a:spLocks noGrp="1"/>
          </p:cNvSpPr>
          <p:nvPr>
            <p:ph type="pic" idx="4"/>
          </p:nvPr>
        </p:nvSpPr>
        <p:spPr>
          <a:xfrm>
            <a:off x="618861" y="3615115"/>
            <a:ext cx="5364400" cy="2286000"/>
          </a:xfrm>
          <a:prstGeom prst="rect">
            <a:avLst/>
          </a:prstGeom>
          <a:solidFill>
            <a:srgbClr val="BFBFBF"/>
          </a:solidFill>
          <a:ln>
            <a:noFill/>
          </a:ln>
        </p:spPr>
      </p:sp>
      <p:sp>
        <p:nvSpPr>
          <p:cNvPr id="156" name="Google Shape;156;p26"/>
          <p:cNvSpPr>
            <a:spLocks noGrp="1"/>
          </p:cNvSpPr>
          <p:nvPr>
            <p:ph type="pic" idx="5"/>
          </p:nvPr>
        </p:nvSpPr>
        <p:spPr>
          <a:xfrm>
            <a:off x="6307819" y="3615115"/>
            <a:ext cx="5364400" cy="2286000"/>
          </a:xfrm>
          <a:prstGeom prst="rect">
            <a:avLst/>
          </a:prstGeom>
          <a:solidFill>
            <a:srgbClr val="BFBFBF"/>
          </a:solidFill>
          <a:ln>
            <a:noFill/>
          </a:ln>
        </p:spPr>
      </p:sp>
      <p:sp>
        <p:nvSpPr>
          <p:cNvPr id="157" name="Google Shape;157;p26"/>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26"/>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159" name="Google Shape;159;p26"/>
          <p:cNvSpPr txBox="1">
            <a:spLocks noGrp="1"/>
          </p:cNvSpPr>
          <p:nvPr>
            <p:ph type="body" idx="6"/>
          </p:nvPr>
        </p:nvSpPr>
        <p:spPr>
          <a:xfrm>
            <a:off x="635021" y="5912892"/>
            <a:ext cx="5327600" cy="478800"/>
          </a:xfrm>
          <a:prstGeom prst="rect">
            <a:avLst/>
          </a:prstGeom>
          <a:noFill/>
          <a:ln>
            <a:noFill/>
          </a:ln>
        </p:spPr>
        <p:txBody>
          <a:bodyPr spcFirstLastPara="1" wrap="square" lIns="0" tIns="0" rIns="0" bIns="45700" anchor="t" anchorCtr="0">
            <a:noAutofit/>
          </a:bodyPr>
          <a:lstStyle>
            <a:lvl1pPr marL="609585" lvl="0" indent="-304792" algn="l" rtl="0">
              <a:spcBef>
                <a:spcPts val="800"/>
              </a:spcBef>
              <a:spcAft>
                <a:spcPts val="0"/>
              </a:spcAft>
              <a:buClr>
                <a:srgbClr val="232425"/>
              </a:buClr>
              <a:buSzPts val="1200"/>
              <a:buNone/>
              <a:defRPr sz="1600"/>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60" name="Google Shape;160;p26"/>
          <p:cNvSpPr txBox="1">
            <a:spLocks noGrp="1"/>
          </p:cNvSpPr>
          <p:nvPr>
            <p:ph type="body" idx="7"/>
          </p:nvPr>
        </p:nvSpPr>
        <p:spPr>
          <a:xfrm>
            <a:off x="6333720" y="5925592"/>
            <a:ext cx="5327600" cy="478800"/>
          </a:xfrm>
          <a:prstGeom prst="rect">
            <a:avLst/>
          </a:prstGeom>
          <a:noFill/>
          <a:ln>
            <a:noFill/>
          </a:ln>
        </p:spPr>
        <p:txBody>
          <a:bodyPr spcFirstLastPara="1" wrap="square" lIns="0" tIns="0" rIns="0" bIns="45700" anchor="t" anchorCtr="0">
            <a:noAutofit/>
          </a:bodyPr>
          <a:lstStyle>
            <a:lvl1pPr marL="609585" lvl="0" indent="-304792" algn="l" rtl="0">
              <a:spcBef>
                <a:spcPts val="800"/>
              </a:spcBef>
              <a:spcAft>
                <a:spcPts val="0"/>
              </a:spcAft>
              <a:buClr>
                <a:srgbClr val="232425"/>
              </a:buClr>
              <a:buSzPts val="1200"/>
              <a:buNone/>
              <a:defRPr sz="1600"/>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2078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LRG IMAGES - top horizontal">
  <p:cSld name="*TWO LRG IMAGES - top horizontal">
    <p:spTree>
      <p:nvGrpSpPr>
        <p:cNvPr id="1" name="Shape 161"/>
        <p:cNvGrpSpPr/>
        <p:nvPr/>
      </p:nvGrpSpPr>
      <p:grpSpPr>
        <a:xfrm>
          <a:off x="0" y="0"/>
          <a:ext cx="0" cy="0"/>
          <a:chOff x="0" y="0"/>
          <a:chExt cx="0" cy="0"/>
        </a:xfrm>
      </p:grpSpPr>
      <p:sp>
        <p:nvSpPr>
          <p:cNvPr id="162" name="Google Shape;162;p27"/>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63" name="Google Shape;163;p27"/>
          <p:cNvSpPr txBox="1">
            <a:spLocks noGrp="1"/>
          </p:cNvSpPr>
          <p:nvPr>
            <p:ph type="body" idx="1"/>
          </p:nvPr>
        </p:nvSpPr>
        <p:spPr>
          <a:xfrm>
            <a:off x="651643" y="5475819"/>
            <a:ext cx="5486400" cy="916000"/>
          </a:xfrm>
          <a:prstGeom prst="rect">
            <a:avLst/>
          </a:prstGeom>
          <a:noFill/>
          <a:ln>
            <a:noFill/>
          </a:ln>
        </p:spPr>
        <p:txBody>
          <a:bodyPr spcFirstLastPara="1" wrap="square" lIns="0" tIns="91425"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40256" algn="l" rtl="0">
              <a:spcBef>
                <a:spcPts val="0"/>
              </a:spcBef>
              <a:spcAft>
                <a:spcPts val="0"/>
              </a:spcAft>
              <a:buClr>
                <a:srgbClr val="232425"/>
              </a:buClr>
              <a:buSzPts val="1600"/>
              <a:buChar char="–"/>
              <a:defRPr sz="2133"/>
            </a:lvl4pPr>
            <a:lvl5pPr marL="3047924" lvl="4" indent="-440256" algn="l" rtl="0">
              <a:spcBef>
                <a:spcPts val="0"/>
              </a:spcBef>
              <a:spcAft>
                <a:spcPts val="0"/>
              </a:spcAft>
              <a:buClr>
                <a:srgbClr val="232425"/>
              </a:buClr>
              <a:buSzPts val="1600"/>
              <a:buChar char="»"/>
              <a:defRPr sz="2133"/>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64" name="Google Shape;164;p27"/>
          <p:cNvSpPr txBox="1">
            <a:spLocks noGrp="1"/>
          </p:cNvSpPr>
          <p:nvPr>
            <p:ph type="body" idx="2"/>
          </p:nvPr>
        </p:nvSpPr>
        <p:spPr>
          <a:xfrm>
            <a:off x="6288288" y="5475819"/>
            <a:ext cx="5463600" cy="916000"/>
          </a:xfrm>
          <a:prstGeom prst="rect">
            <a:avLst/>
          </a:prstGeom>
          <a:noFill/>
          <a:ln>
            <a:noFill/>
          </a:ln>
        </p:spPr>
        <p:txBody>
          <a:bodyPr spcFirstLastPara="1" wrap="square" lIns="0" tIns="91425"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40256" algn="l" rtl="0">
              <a:spcBef>
                <a:spcPts val="0"/>
              </a:spcBef>
              <a:spcAft>
                <a:spcPts val="0"/>
              </a:spcAft>
              <a:buClr>
                <a:srgbClr val="232425"/>
              </a:buClr>
              <a:buSzPts val="1600"/>
              <a:buChar char="–"/>
              <a:defRPr sz="2133"/>
            </a:lvl4pPr>
            <a:lvl5pPr marL="3047924" lvl="4" indent="-440256" algn="l" rtl="0">
              <a:spcBef>
                <a:spcPts val="0"/>
              </a:spcBef>
              <a:spcAft>
                <a:spcPts val="0"/>
              </a:spcAft>
              <a:buClr>
                <a:srgbClr val="232425"/>
              </a:buClr>
              <a:buSzPts val="1600"/>
              <a:buChar char="»"/>
              <a:defRPr sz="2133"/>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65" name="Google Shape;165;p27"/>
          <p:cNvSpPr>
            <a:spLocks noGrp="1"/>
          </p:cNvSpPr>
          <p:nvPr>
            <p:ph type="pic" idx="3"/>
          </p:nvPr>
        </p:nvSpPr>
        <p:spPr>
          <a:xfrm>
            <a:off x="660905" y="1894417"/>
            <a:ext cx="5364400" cy="3581600"/>
          </a:xfrm>
          <a:prstGeom prst="rect">
            <a:avLst/>
          </a:prstGeom>
          <a:solidFill>
            <a:srgbClr val="BFBFBF"/>
          </a:solidFill>
          <a:ln>
            <a:noFill/>
          </a:ln>
        </p:spPr>
      </p:sp>
      <p:sp>
        <p:nvSpPr>
          <p:cNvPr id="166" name="Google Shape;166;p27"/>
          <p:cNvSpPr>
            <a:spLocks noGrp="1"/>
          </p:cNvSpPr>
          <p:nvPr>
            <p:ph type="pic" idx="4"/>
          </p:nvPr>
        </p:nvSpPr>
        <p:spPr>
          <a:xfrm>
            <a:off x="6278733" y="1894417"/>
            <a:ext cx="5364400" cy="3581600"/>
          </a:xfrm>
          <a:prstGeom prst="rect">
            <a:avLst/>
          </a:prstGeom>
          <a:solidFill>
            <a:srgbClr val="BFBFBF"/>
          </a:solidFill>
          <a:ln>
            <a:noFill/>
          </a:ln>
        </p:spPr>
      </p:sp>
      <p:sp>
        <p:nvSpPr>
          <p:cNvPr id="167" name="Google Shape;167;p27"/>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 name="Google Shape;168;p27"/>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169" name="Google Shape;169;p27"/>
          <p:cNvSpPr txBox="1">
            <a:spLocks noGrp="1"/>
          </p:cNvSpPr>
          <p:nvPr>
            <p:ph type="body" idx="5"/>
          </p:nvPr>
        </p:nvSpPr>
        <p:spPr>
          <a:xfrm>
            <a:off x="609601" y="13465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65730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S/caption - TWO images">
  <p:cSld name="*PICS/caption - TWO images">
    <p:spTree>
      <p:nvGrpSpPr>
        <p:cNvPr id="1" name="Shape 170"/>
        <p:cNvGrpSpPr/>
        <p:nvPr/>
      </p:nvGrpSpPr>
      <p:grpSpPr>
        <a:xfrm>
          <a:off x="0" y="0"/>
          <a:ext cx="0" cy="0"/>
          <a:chOff x="0" y="0"/>
          <a:chExt cx="0" cy="0"/>
        </a:xfrm>
      </p:grpSpPr>
      <p:sp>
        <p:nvSpPr>
          <p:cNvPr id="171" name="Google Shape;171;p28"/>
          <p:cNvSpPr>
            <a:spLocks noGrp="1"/>
          </p:cNvSpPr>
          <p:nvPr>
            <p:ph type="pic" idx="2"/>
          </p:nvPr>
        </p:nvSpPr>
        <p:spPr>
          <a:xfrm>
            <a:off x="902173" y="1889395"/>
            <a:ext cx="5054000" cy="3744000"/>
          </a:xfrm>
          <a:prstGeom prst="rect">
            <a:avLst/>
          </a:prstGeom>
          <a:solidFill>
            <a:srgbClr val="BFBFBF"/>
          </a:solidFill>
          <a:ln>
            <a:noFill/>
          </a:ln>
        </p:spPr>
      </p:sp>
      <p:sp>
        <p:nvSpPr>
          <p:cNvPr id="172" name="Google Shape;172;p28"/>
          <p:cNvSpPr txBox="1">
            <a:spLocks noGrp="1"/>
          </p:cNvSpPr>
          <p:nvPr>
            <p:ph type="body" idx="1"/>
          </p:nvPr>
        </p:nvSpPr>
        <p:spPr>
          <a:xfrm>
            <a:off x="902173" y="5675245"/>
            <a:ext cx="5120800" cy="585200"/>
          </a:xfrm>
          <a:prstGeom prst="rect">
            <a:avLst/>
          </a:prstGeom>
          <a:noFill/>
          <a:ln>
            <a:noFill/>
          </a:ln>
        </p:spPr>
        <p:txBody>
          <a:bodyPr spcFirstLastPara="1" wrap="square" lIns="0" tIns="0" rIns="0" bIns="0" anchor="t" anchorCtr="0">
            <a:normAutofit/>
          </a:bodyPr>
          <a:lstStyle>
            <a:lvl1pPr marL="609585" marR="0" lvl="0" indent="-304792" algn="l" rtl="0">
              <a:lnSpc>
                <a:spcPct val="100000"/>
              </a:lnSpc>
              <a:spcBef>
                <a:spcPts val="0"/>
              </a:spcBef>
              <a:spcAft>
                <a:spcPts val="0"/>
              </a:spcAft>
              <a:buClr>
                <a:srgbClr val="232425"/>
              </a:buClr>
              <a:buSzPts val="1200"/>
              <a:buFont typeface="Noto Sans Symbols"/>
              <a:buNone/>
              <a:defRPr sz="1600" b="0" cap="none"/>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73" name="Google Shape;173;p28"/>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28"/>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75" name="Google Shape;175;p28"/>
          <p:cNvSpPr txBox="1">
            <a:spLocks noGrp="1"/>
          </p:cNvSpPr>
          <p:nvPr>
            <p:ph type="body" idx="3"/>
          </p:nvPr>
        </p:nvSpPr>
        <p:spPr>
          <a:xfrm>
            <a:off x="609601" y="13465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76" name="Google Shape;176;p28"/>
          <p:cNvSpPr>
            <a:spLocks noGrp="1"/>
          </p:cNvSpPr>
          <p:nvPr>
            <p:ph type="pic" idx="4"/>
          </p:nvPr>
        </p:nvSpPr>
        <p:spPr>
          <a:xfrm>
            <a:off x="6353507" y="1888616"/>
            <a:ext cx="5054000" cy="3744000"/>
          </a:xfrm>
          <a:prstGeom prst="rect">
            <a:avLst/>
          </a:prstGeom>
          <a:solidFill>
            <a:srgbClr val="BFBFBF"/>
          </a:solidFill>
          <a:ln>
            <a:noFill/>
          </a:ln>
        </p:spPr>
      </p:sp>
      <p:sp>
        <p:nvSpPr>
          <p:cNvPr id="177" name="Google Shape;177;p28"/>
          <p:cNvSpPr txBox="1">
            <a:spLocks noGrp="1"/>
          </p:cNvSpPr>
          <p:nvPr>
            <p:ph type="body" idx="5"/>
          </p:nvPr>
        </p:nvSpPr>
        <p:spPr>
          <a:xfrm>
            <a:off x="6353507" y="5674467"/>
            <a:ext cx="5120800" cy="585200"/>
          </a:xfrm>
          <a:prstGeom prst="rect">
            <a:avLst/>
          </a:prstGeom>
          <a:noFill/>
          <a:ln>
            <a:noFill/>
          </a:ln>
        </p:spPr>
        <p:txBody>
          <a:bodyPr spcFirstLastPara="1" wrap="square" lIns="0" tIns="0" rIns="0" bIns="0" anchor="t" anchorCtr="0">
            <a:normAutofit/>
          </a:bodyPr>
          <a:lstStyle>
            <a:lvl1pPr marL="609585" marR="0" lvl="0" indent="-304792" algn="l" rtl="0">
              <a:lnSpc>
                <a:spcPct val="100000"/>
              </a:lnSpc>
              <a:spcBef>
                <a:spcPts val="0"/>
              </a:spcBef>
              <a:spcAft>
                <a:spcPts val="0"/>
              </a:spcAft>
              <a:buClr>
                <a:srgbClr val="232425"/>
              </a:buClr>
              <a:buSzPts val="1200"/>
              <a:buFont typeface="Noto Sans Symbols"/>
              <a:buNone/>
              <a:defRPr sz="1600" b="0" cap="none"/>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78" name="Google Shape;178;p28"/>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4199714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IMAGES">
  <p:cSld name="*THREE IMAGES">
    <p:spTree>
      <p:nvGrpSpPr>
        <p:cNvPr id="1" name="Shape 179"/>
        <p:cNvGrpSpPr/>
        <p:nvPr/>
      </p:nvGrpSpPr>
      <p:grpSpPr>
        <a:xfrm>
          <a:off x="0" y="0"/>
          <a:ext cx="0" cy="0"/>
          <a:chOff x="0" y="0"/>
          <a:chExt cx="0" cy="0"/>
        </a:xfrm>
      </p:grpSpPr>
      <p:sp>
        <p:nvSpPr>
          <p:cNvPr id="180" name="Google Shape;180;p29"/>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81" name="Google Shape;181;p29"/>
          <p:cNvSpPr txBox="1">
            <a:spLocks noGrp="1"/>
          </p:cNvSpPr>
          <p:nvPr>
            <p:ph type="body" idx="1"/>
          </p:nvPr>
        </p:nvSpPr>
        <p:spPr>
          <a:xfrm>
            <a:off x="609601" y="1359249"/>
            <a:ext cx="11164000" cy="485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82" name="Google Shape;182;p29"/>
          <p:cNvSpPr txBox="1">
            <a:spLocks noGrp="1"/>
          </p:cNvSpPr>
          <p:nvPr>
            <p:ph type="body" idx="2"/>
          </p:nvPr>
        </p:nvSpPr>
        <p:spPr>
          <a:xfrm>
            <a:off x="661172" y="3806613"/>
            <a:ext cx="3287600" cy="21468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06390" algn="l" rtl="0">
              <a:spcBef>
                <a:spcPts val="0"/>
              </a:spcBef>
              <a:spcAft>
                <a:spcPts val="0"/>
              </a:spcAft>
              <a:buClr>
                <a:srgbClr val="232425"/>
              </a:buClr>
              <a:buSzPts val="1200"/>
              <a:buChar char="–"/>
              <a:defRPr sz="1600"/>
            </a:lvl4pPr>
            <a:lvl5pPr marL="3047924" lvl="4" indent="-406390" algn="l" rtl="0">
              <a:spcBef>
                <a:spcPts val="0"/>
              </a:spcBef>
              <a:spcAft>
                <a:spcPts val="0"/>
              </a:spcAft>
              <a:buClr>
                <a:srgbClr val="232425"/>
              </a:buClr>
              <a:buSzPts val="1200"/>
              <a:buChar char="»"/>
              <a:defRPr sz="16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83" name="Google Shape;183;p29"/>
          <p:cNvSpPr txBox="1">
            <a:spLocks noGrp="1"/>
          </p:cNvSpPr>
          <p:nvPr>
            <p:ph type="body" idx="3"/>
          </p:nvPr>
        </p:nvSpPr>
        <p:spPr>
          <a:xfrm>
            <a:off x="4508115" y="3806613"/>
            <a:ext cx="3287600" cy="21468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06390" algn="l" rtl="0">
              <a:spcBef>
                <a:spcPts val="0"/>
              </a:spcBef>
              <a:spcAft>
                <a:spcPts val="0"/>
              </a:spcAft>
              <a:buClr>
                <a:srgbClr val="232425"/>
              </a:buClr>
              <a:buSzPts val="1200"/>
              <a:buChar char="–"/>
              <a:defRPr sz="1600"/>
            </a:lvl4pPr>
            <a:lvl5pPr marL="3047924" lvl="4" indent="-406390" algn="l" rtl="0">
              <a:spcBef>
                <a:spcPts val="0"/>
              </a:spcBef>
              <a:spcAft>
                <a:spcPts val="0"/>
              </a:spcAft>
              <a:buClr>
                <a:srgbClr val="232425"/>
              </a:buClr>
              <a:buSzPts val="1200"/>
              <a:buChar char="»"/>
              <a:defRPr sz="16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84" name="Google Shape;184;p29"/>
          <p:cNvSpPr>
            <a:spLocks noGrp="1"/>
          </p:cNvSpPr>
          <p:nvPr>
            <p:ph type="pic" idx="4"/>
          </p:nvPr>
        </p:nvSpPr>
        <p:spPr>
          <a:xfrm>
            <a:off x="670772" y="1887593"/>
            <a:ext cx="3148400" cy="1820400"/>
          </a:xfrm>
          <a:prstGeom prst="rect">
            <a:avLst/>
          </a:prstGeom>
          <a:solidFill>
            <a:srgbClr val="BFBFBF"/>
          </a:solidFill>
          <a:ln>
            <a:noFill/>
          </a:ln>
        </p:spPr>
      </p:sp>
      <p:sp>
        <p:nvSpPr>
          <p:cNvPr id="185" name="Google Shape;185;p29"/>
          <p:cNvSpPr>
            <a:spLocks noGrp="1"/>
          </p:cNvSpPr>
          <p:nvPr>
            <p:ph type="pic" idx="5"/>
          </p:nvPr>
        </p:nvSpPr>
        <p:spPr>
          <a:xfrm>
            <a:off x="4517715" y="1887593"/>
            <a:ext cx="3148400" cy="1820400"/>
          </a:xfrm>
          <a:prstGeom prst="rect">
            <a:avLst/>
          </a:prstGeom>
          <a:solidFill>
            <a:srgbClr val="BFBFBF"/>
          </a:solidFill>
          <a:ln>
            <a:noFill/>
          </a:ln>
        </p:spPr>
      </p:sp>
      <p:sp>
        <p:nvSpPr>
          <p:cNvPr id="186" name="Google Shape;186;p29"/>
          <p:cNvSpPr txBox="1">
            <a:spLocks noGrp="1"/>
          </p:cNvSpPr>
          <p:nvPr>
            <p:ph type="body" idx="6"/>
          </p:nvPr>
        </p:nvSpPr>
        <p:spPr>
          <a:xfrm>
            <a:off x="8348928" y="3809112"/>
            <a:ext cx="3287600" cy="21468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sz="2400"/>
            </a:lvl1pPr>
            <a:lvl2pPr marL="1219170" lvl="1" indent="-457189" algn="l" rtl="0">
              <a:spcBef>
                <a:spcPts val="0"/>
              </a:spcBef>
              <a:spcAft>
                <a:spcPts val="0"/>
              </a:spcAft>
              <a:buClr>
                <a:srgbClr val="232425"/>
              </a:buClr>
              <a:buSzPts val="1800"/>
              <a:buChar char="–"/>
              <a:defRPr sz="2400"/>
            </a:lvl2pPr>
            <a:lvl3pPr marL="1828754" lvl="2" indent="-457189" algn="l" rtl="0">
              <a:spcBef>
                <a:spcPts val="0"/>
              </a:spcBef>
              <a:spcAft>
                <a:spcPts val="0"/>
              </a:spcAft>
              <a:buClr>
                <a:srgbClr val="232425"/>
              </a:buClr>
              <a:buSzPts val="1800"/>
              <a:buChar char="•"/>
              <a:defRPr sz="2400"/>
            </a:lvl3pPr>
            <a:lvl4pPr marL="2438339" lvl="3" indent="-406390" algn="l" rtl="0">
              <a:spcBef>
                <a:spcPts val="0"/>
              </a:spcBef>
              <a:spcAft>
                <a:spcPts val="0"/>
              </a:spcAft>
              <a:buClr>
                <a:srgbClr val="232425"/>
              </a:buClr>
              <a:buSzPts val="1200"/>
              <a:buChar char="–"/>
              <a:defRPr sz="1600"/>
            </a:lvl4pPr>
            <a:lvl5pPr marL="3047924" lvl="4" indent="-406390" algn="l" rtl="0">
              <a:spcBef>
                <a:spcPts val="0"/>
              </a:spcBef>
              <a:spcAft>
                <a:spcPts val="0"/>
              </a:spcAft>
              <a:buClr>
                <a:srgbClr val="232425"/>
              </a:buClr>
              <a:buSzPts val="1200"/>
              <a:buChar char="»"/>
              <a:defRPr sz="1600"/>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87" name="Google Shape;187;p29"/>
          <p:cNvSpPr>
            <a:spLocks noGrp="1"/>
          </p:cNvSpPr>
          <p:nvPr>
            <p:ph type="pic" idx="7"/>
          </p:nvPr>
        </p:nvSpPr>
        <p:spPr>
          <a:xfrm>
            <a:off x="8358528" y="1890092"/>
            <a:ext cx="3148400" cy="1820400"/>
          </a:xfrm>
          <a:prstGeom prst="rect">
            <a:avLst/>
          </a:prstGeom>
          <a:solidFill>
            <a:srgbClr val="BFBFBF"/>
          </a:solidFill>
          <a:ln>
            <a:noFill/>
          </a:ln>
        </p:spPr>
      </p:sp>
      <p:sp>
        <p:nvSpPr>
          <p:cNvPr id="188" name="Google Shape;188;p29"/>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29"/>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1060883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S/captions/bullets - FOUR Images">
  <p:cSld name="*PICS/captions/bullets - FOUR Images">
    <p:spTree>
      <p:nvGrpSpPr>
        <p:cNvPr id="1" name="Shape 190"/>
        <p:cNvGrpSpPr/>
        <p:nvPr/>
      </p:nvGrpSpPr>
      <p:grpSpPr>
        <a:xfrm>
          <a:off x="0" y="0"/>
          <a:ext cx="0" cy="0"/>
          <a:chOff x="0" y="0"/>
          <a:chExt cx="0" cy="0"/>
        </a:xfrm>
      </p:grpSpPr>
      <p:sp>
        <p:nvSpPr>
          <p:cNvPr id="191" name="Google Shape;191;p30"/>
          <p:cNvSpPr>
            <a:spLocks noGrp="1"/>
          </p:cNvSpPr>
          <p:nvPr>
            <p:ph type="pic" idx="2"/>
          </p:nvPr>
        </p:nvSpPr>
        <p:spPr>
          <a:xfrm>
            <a:off x="290836" y="1891973"/>
            <a:ext cx="2987200" cy="2238400"/>
          </a:xfrm>
          <a:prstGeom prst="rect">
            <a:avLst/>
          </a:prstGeom>
          <a:solidFill>
            <a:srgbClr val="BFBFBF"/>
          </a:solidFill>
          <a:ln>
            <a:noFill/>
          </a:ln>
        </p:spPr>
      </p:sp>
      <p:sp>
        <p:nvSpPr>
          <p:cNvPr id="192" name="Google Shape;192;p30"/>
          <p:cNvSpPr>
            <a:spLocks noGrp="1"/>
          </p:cNvSpPr>
          <p:nvPr>
            <p:ph type="pic" idx="3"/>
          </p:nvPr>
        </p:nvSpPr>
        <p:spPr>
          <a:xfrm>
            <a:off x="3270980" y="1891973"/>
            <a:ext cx="2987200" cy="2238400"/>
          </a:xfrm>
          <a:prstGeom prst="rect">
            <a:avLst/>
          </a:prstGeom>
          <a:solidFill>
            <a:srgbClr val="D8D8D8"/>
          </a:solidFill>
          <a:ln>
            <a:noFill/>
          </a:ln>
        </p:spPr>
      </p:sp>
      <p:sp>
        <p:nvSpPr>
          <p:cNvPr id="193" name="Google Shape;193;p30"/>
          <p:cNvSpPr>
            <a:spLocks noGrp="1"/>
          </p:cNvSpPr>
          <p:nvPr>
            <p:ph type="pic" idx="4"/>
          </p:nvPr>
        </p:nvSpPr>
        <p:spPr>
          <a:xfrm>
            <a:off x="6251121" y="1891973"/>
            <a:ext cx="2987200" cy="2238400"/>
          </a:xfrm>
          <a:prstGeom prst="rect">
            <a:avLst/>
          </a:prstGeom>
          <a:solidFill>
            <a:srgbClr val="BFBFBF"/>
          </a:solidFill>
          <a:ln>
            <a:noFill/>
          </a:ln>
        </p:spPr>
      </p:sp>
      <p:sp>
        <p:nvSpPr>
          <p:cNvPr id="194" name="Google Shape;194;p30"/>
          <p:cNvSpPr>
            <a:spLocks noGrp="1"/>
          </p:cNvSpPr>
          <p:nvPr>
            <p:ph type="pic" idx="5"/>
          </p:nvPr>
        </p:nvSpPr>
        <p:spPr>
          <a:xfrm>
            <a:off x="9208029" y="1891973"/>
            <a:ext cx="2987200" cy="2238400"/>
          </a:xfrm>
          <a:prstGeom prst="rect">
            <a:avLst/>
          </a:prstGeom>
          <a:solidFill>
            <a:srgbClr val="D8D8D8"/>
          </a:solidFill>
          <a:ln>
            <a:noFill/>
          </a:ln>
        </p:spPr>
      </p:sp>
      <p:sp>
        <p:nvSpPr>
          <p:cNvPr id="195" name="Google Shape;195;p30"/>
          <p:cNvSpPr txBox="1">
            <a:spLocks noGrp="1"/>
          </p:cNvSpPr>
          <p:nvPr>
            <p:ph type="body" idx="1"/>
          </p:nvPr>
        </p:nvSpPr>
        <p:spPr>
          <a:xfrm>
            <a:off x="626533" y="4896695"/>
            <a:ext cx="11246000" cy="1448400"/>
          </a:xfrm>
          <a:prstGeom prst="rect">
            <a:avLst/>
          </a:prstGeom>
          <a:noFill/>
          <a:ln>
            <a:noFill/>
          </a:ln>
        </p:spPr>
        <p:txBody>
          <a:bodyPr spcFirstLastPara="1" wrap="square" lIns="0" tIns="91425" rIns="0" bIns="45700" anchor="t" anchorCtr="0">
            <a:noAutofit/>
          </a:bodyPr>
          <a:lstStyle>
            <a:lvl1pPr marL="609585" lvl="0" indent="-474121" algn="l" rtl="0">
              <a:spcBef>
                <a:spcPts val="800"/>
              </a:spcBef>
              <a:spcAft>
                <a:spcPts val="0"/>
              </a:spcAft>
              <a:buClr>
                <a:srgbClr val="000000"/>
              </a:buClr>
              <a:buSzPts val="2000"/>
              <a:buChar char="▪"/>
              <a:defRPr sz="2667">
                <a:solidFill>
                  <a:srgbClr val="000000"/>
                </a:solidFill>
              </a:defRPr>
            </a:lvl1pPr>
            <a:lvl2pPr marL="1219170" lvl="1" indent="-474121" algn="l" rtl="0">
              <a:spcBef>
                <a:spcPts val="0"/>
              </a:spcBef>
              <a:spcAft>
                <a:spcPts val="0"/>
              </a:spcAft>
              <a:buClr>
                <a:srgbClr val="000000"/>
              </a:buClr>
              <a:buSzPts val="2000"/>
              <a:buChar char="–"/>
              <a:defRPr sz="2667">
                <a:solidFill>
                  <a:srgbClr val="000000"/>
                </a:solidFill>
              </a:defRPr>
            </a:lvl2pPr>
            <a:lvl3pPr marL="1828754" lvl="2" indent="-474121" algn="l" rtl="0">
              <a:spcBef>
                <a:spcPts val="0"/>
              </a:spcBef>
              <a:spcAft>
                <a:spcPts val="0"/>
              </a:spcAft>
              <a:buClr>
                <a:srgbClr val="000000"/>
              </a:buClr>
              <a:buSzPts val="2000"/>
              <a:buChar char="•"/>
              <a:defRPr sz="2667">
                <a:solidFill>
                  <a:srgbClr val="000000"/>
                </a:solidFill>
              </a:defRPr>
            </a:lvl3pPr>
            <a:lvl4pPr marL="2438339" lvl="3" indent="-474121" algn="l" rtl="0">
              <a:spcBef>
                <a:spcPts val="0"/>
              </a:spcBef>
              <a:spcAft>
                <a:spcPts val="0"/>
              </a:spcAft>
              <a:buClr>
                <a:srgbClr val="000000"/>
              </a:buClr>
              <a:buSzPts val="2000"/>
              <a:buChar char="–"/>
              <a:defRPr sz="2667">
                <a:solidFill>
                  <a:srgbClr val="000000"/>
                </a:solidFill>
              </a:defRPr>
            </a:lvl4pPr>
            <a:lvl5pPr marL="3047924" lvl="4" indent="-474121" algn="l" rtl="0">
              <a:spcBef>
                <a:spcPts val="0"/>
              </a:spcBef>
              <a:spcAft>
                <a:spcPts val="0"/>
              </a:spcAft>
              <a:buClr>
                <a:srgbClr val="000000"/>
              </a:buClr>
              <a:buSzPts val="2000"/>
              <a:buChar char="»"/>
              <a:defRPr sz="2667">
                <a:solidFill>
                  <a:srgbClr val="000000"/>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96" name="Google Shape;196;p30"/>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sz="3733" b="1" i="0" cap="none">
                <a:solidFill>
                  <a:srgbClr val="232425"/>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30"/>
          <p:cNvSpPr txBox="1">
            <a:spLocks noGrp="1"/>
          </p:cNvSpPr>
          <p:nvPr>
            <p:ph type="body" idx="6"/>
          </p:nvPr>
        </p:nvSpPr>
        <p:spPr>
          <a:xfrm>
            <a:off x="290837" y="4169561"/>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rgbClr val="000000"/>
              </a:buClr>
              <a:buSzPts val="1200"/>
              <a:buNone/>
              <a:defRPr sz="1600" b="0">
                <a:solidFill>
                  <a:srgbClr val="000000"/>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98" name="Google Shape;198;p30"/>
          <p:cNvSpPr txBox="1">
            <a:spLocks noGrp="1"/>
          </p:cNvSpPr>
          <p:nvPr>
            <p:ph type="body" idx="7"/>
          </p:nvPr>
        </p:nvSpPr>
        <p:spPr>
          <a:xfrm>
            <a:off x="3256793" y="4169561"/>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rgbClr val="000000"/>
              </a:buClr>
              <a:buSzPts val="1200"/>
              <a:buNone/>
              <a:defRPr sz="1600" b="0">
                <a:solidFill>
                  <a:srgbClr val="000000"/>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99" name="Google Shape;199;p30"/>
          <p:cNvSpPr txBox="1">
            <a:spLocks noGrp="1"/>
          </p:cNvSpPr>
          <p:nvPr>
            <p:ph type="body" idx="8"/>
          </p:nvPr>
        </p:nvSpPr>
        <p:spPr>
          <a:xfrm>
            <a:off x="6241419" y="4169561"/>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rgbClr val="000000"/>
              </a:buClr>
              <a:buSzPts val="1200"/>
              <a:buNone/>
              <a:defRPr sz="1600" b="0">
                <a:solidFill>
                  <a:srgbClr val="000000"/>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00" name="Google Shape;200;p30"/>
          <p:cNvSpPr txBox="1">
            <a:spLocks noGrp="1"/>
          </p:cNvSpPr>
          <p:nvPr>
            <p:ph type="body" idx="9"/>
          </p:nvPr>
        </p:nvSpPr>
        <p:spPr>
          <a:xfrm>
            <a:off x="9207376" y="4169561"/>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rgbClr val="000000"/>
              </a:buClr>
              <a:buSzPts val="1200"/>
              <a:buNone/>
              <a:defRPr sz="1600" b="0">
                <a:solidFill>
                  <a:srgbClr val="000000"/>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01" name="Google Shape;201;p30"/>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202" name="Google Shape;202;p30"/>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203" name="Google Shape;203;p30"/>
          <p:cNvSpPr txBox="1">
            <a:spLocks noGrp="1"/>
          </p:cNvSpPr>
          <p:nvPr>
            <p:ph type="body" idx="13"/>
          </p:nvPr>
        </p:nvSpPr>
        <p:spPr>
          <a:xfrm>
            <a:off x="609601" y="13592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92011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S/caption - FOUR images">
  <p:cSld name="*PICS/caption - FOUR images">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p31"/>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207" name="Google Shape;207;p31"/>
          <p:cNvSpPr txBox="1">
            <a:spLocks noGrp="1"/>
          </p:cNvSpPr>
          <p:nvPr>
            <p:ph type="body" idx="1"/>
          </p:nvPr>
        </p:nvSpPr>
        <p:spPr>
          <a:xfrm>
            <a:off x="609601" y="1359249"/>
            <a:ext cx="11164000" cy="276800"/>
          </a:xfrm>
          <a:prstGeom prst="rect">
            <a:avLst/>
          </a:prstGeom>
          <a:noFill/>
          <a:ln>
            <a:noFill/>
          </a:ln>
        </p:spPr>
        <p:txBody>
          <a:bodyPr spcFirstLastPara="1" wrap="square" lIns="0" tIns="0" rIns="0" bIns="0" anchor="t" anchorCtr="0">
            <a:norm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08" name="Google Shape;208;p31"/>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209" name="Google Shape;209;p31"/>
          <p:cNvSpPr>
            <a:spLocks noGrp="1"/>
          </p:cNvSpPr>
          <p:nvPr>
            <p:ph type="pic" idx="2"/>
          </p:nvPr>
        </p:nvSpPr>
        <p:spPr>
          <a:xfrm>
            <a:off x="649916" y="1894417"/>
            <a:ext cx="5054000" cy="1844400"/>
          </a:xfrm>
          <a:prstGeom prst="rect">
            <a:avLst/>
          </a:prstGeom>
          <a:solidFill>
            <a:srgbClr val="BFBFBF"/>
          </a:solidFill>
          <a:ln>
            <a:noFill/>
          </a:ln>
        </p:spPr>
      </p:sp>
      <p:sp>
        <p:nvSpPr>
          <p:cNvPr id="210" name="Google Shape;210;p31"/>
          <p:cNvSpPr txBox="1">
            <a:spLocks noGrp="1"/>
          </p:cNvSpPr>
          <p:nvPr>
            <p:ph type="body" idx="3"/>
          </p:nvPr>
        </p:nvSpPr>
        <p:spPr>
          <a:xfrm>
            <a:off x="649916" y="3763177"/>
            <a:ext cx="5120800" cy="368000"/>
          </a:xfrm>
          <a:prstGeom prst="rect">
            <a:avLst/>
          </a:prstGeom>
          <a:noFill/>
          <a:ln>
            <a:noFill/>
          </a:ln>
        </p:spPr>
        <p:txBody>
          <a:bodyPr spcFirstLastPara="1" wrap="square" lIns="0" tIns="0" rIns="0" bIns="0" anchor="t" anchorCtr="0">
            <a:normAutofit/>
          </a:bodyPr>
          <a:lstStyle>
            <a:lvl1pPr marL="609585" marR="0" lvl="0" indent="-304792" algn="l" rtl="0">
              <a:lnSpc>
                <a:spcPct val="100000"/>
              </a:lnSpc>
              <a:spcBef>
                <a:spcPts val="0"/>
              </a:spcBef>
              <a:spcAft>
                <a:spcPts val="0"/>
              </a:spcAft>
              <a:buClr>
                <a:srgbClr val="232425"/>
              </a:buClr>
              <a:buSzPts val="1200"/>
              <a:buFont typeface="Noto Sans Symbols"/>
              <a:buNone/>
              <a:defRPr sz="1600" b="0" cap="none"/>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11" name="Google Shape;211;p31"/>
          <p:cNvSpPr>
            <a:spLocks noGrp="1"/>
          </p:cNvSpPr>
          <p:nvPr>
            <p:ph type="pic" idx="4"/>
          </p:nvPr>
        </p:nvSpPr>
        <p:spPr>
          <a:xfrm>
            <a:off x="6549909" y="1894417"/>
            <a:ext cx="5054000" cy="1844400"/>
          </a:xfrm>
          <a:prstGeom prst="rect">
            <a:avLst/>
          </a:prstGeom>
          <a:solidFill>
            <a:srgbClr val="BFBFBF"/>
          </a:solidFill>
          <a:ln>
            <a:noFill/>
          </a:ln>
        </p:spPr>
      </p:sp>
      <p:sp>
        <p:nvSpPr>
          <p:cNvPr id="212" name="Google Shape;212;p31"/>
          <p:cNvSpPr txBox="1">
            <a:spLocks noGrp="1"/>
          </p:cNvSpPr>
          <p:nvPr>
            <p:ph type="body" idx="5"/>
          </p:nvPr>
        </p:nvSpPr>
        <p:spPr>
          <a:xfrm>
            <a:off x="6549909" y="3763177"/>
            <a:ext cx="5120800" cy="368000"/>
          </a:xfrm>
          <a:prstGeom prst="rect">
            <a:avLst/>
          </a:prstGeom>
          <a:noFill/>
          <a:ln>
            <a:noFill/>
          </a:ln>
        </p:spPr>
        <p:txBody>
          <a:bodyPr spcFirstLastPara="1" wrap="square" lIns="0" tIns="0" rIns="0" bIns="0" anchor="t" anchorCtr="0">
            <a:normAutofit/>
          </a:bodyPr>
          <a:lstStyle>
            <a:lvl1pPr marL="609585" marR="0" lvl="0" indent="-304792" algn="l" rtl="0">
              <a:lnSpc>
                <a:spcPct val="100000"/>
              </a:lnSpc>
              <a:spcBef>
                <a:spcPts val="0"/>
              </a:spcBef>
              <a:spcAft>
                <a:spcPts val="0"/>
              </a:spcAft>
              <a:buClr>
                <a:srgbClr val="232425"/>
              </a:buClr>
              <a:buSzPts val="1200"/>
              <a:buFont typeface="Noto Sans Symbols"/>
              <a:buNone/>
              <a:defRPr sz="1600" b="0" cap="none"/>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13" name="Google Shape;213;p31"/>
          <p:cNvSpPr>
            <a:spLocks noGrp="1"/>
          </p:cNvSpPr>
          <p:nvPr>
            <p:ph type="pic" idx="6"/>
          </p:nvPr>
        </p:nvSpPr>
        <p:spPr>
          <a:xfrm>
            <a:off x="649916" y="4130200"/>
            <a:ext cx="5054000" cy="1844400"/>
          </a:xfrm>
          <a:prstGeom prst="rect">
            <a:avLst/>
          </a:prstGeom>
          <a:solidFill>
            <a:srgbClr val="BFBFBF"/>
          </a:solidFill>
          <a:ln>
            <a:noFill/>
          </a:ln>
        </p:spPr>
      </p:sp>
      <p:sp>
        <p:nvSpPr>
          <p:cNvPr id="214" name="Google Shape;214;p31"/>
          <p:cNvSpPr txBox="1">
            <a:spLocks noGrp="1"/>
          </p:cNvSpPr>
          <p:nvPr>
            <p:ph type="body" idx="7"/>
          </p:nvPr>
        </p:nvSpPr>
        <p:spPr>
          <a:xfrm>
            <a:off x="649916" y="6003565"/>
            <a:ext cx="5120800" cy="368000"/>
          </a:xfrm>
          <a:prstGeom prst="rect">
            <a:avLst/>
          </a:prstGeom>
          <a:noFill/>
          <a:ln>
            <a:noFill/>
          </a:ln>
        </p:spPr>
        <p:txBody>
          <a:bodyPr spcFirstLastPara="1" wrap="square" lIns="0" tIns="0" rIns="0" bIns="0" anchor="t" anchorCtr="0">
            <a:normAutofit/>
          </a:bodyPr>
          <a:lstStyle>
            <a:lvl1pPr marL="609585" marR="0" lvl="0" indent="-304792" algn="l" rtl="0">
              <a:lnSpc>
                <a:spcPct val="100000"/>
              </a:lnSpc>
              <a:spcBef>
                <a:spcPts val="0"/>
              </a:spcBef>
              <a:spcAft>
                <a:spcPts val="0"/>
              </a:spcAft>
              <a:buClr>
                <a:srgbClr val="232425"/>
              </a:buClr>
              <a:buSzPts val="1200"/>
              <a:buFont typeface="Noto Sans Symbols"/>
              <a:buNone/>
              <a:defRPr sz="1600" b="0" cap="none"/>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15" name="Google Shape;215;p31"/>
          <p:cNvSpPr>
            <a:spLocks noGrp="1"/>
          </p:cNvSpPr>
          <p:nvPr>
            <p:ph type="pic" idx="8"/>
          </p:nvPr>
        </p:nvSpPr>
        <p:spPr>
          <a:xfrm>
            <a:off x="6549909" y="4130200"/>
            <a:ext cx="5054000" cy="1844400"/>
          </a:xfrm>
          <a:prstGeom prst="rect">
            <a:avLst/>
          </a:prstGeom>
          <a:solidFill>
            <a:srgbClr val="BFBFBF"/>
          </a:solidFill>
          <a:ln>
            <a:noFill/>
          </a:ln>
        </p:spPr>
      </p:sp>
      <p:sp>
        <p:nvSpPr>
          <p:cNvPr id="216" name="Google Shape;216;p31"/>
          <p:cNvSpPr txBox="1">
            <a:spLocks noGrp="1"/>
          </p:cNvSpPr>
          <p:nvPr>
            <p:ph type="body" idx="9"/>
          </p:nvPr>
        </p:nvSpPr>
        <p:spPr>
          <a:xfrm>
            <a:off x="6549909" y="6007356"/>
            <a:ext cx="5120800" cy="368000"/>
          </a:xfrm>
          <a:prstGeom prst="rect">
            <a:avLst/>
          </a:prstGeom>
          <a:noFill/>
          <a:ln>
            <a:noFill/>
          </a:ln>
        </p:spPr>
        <p:txBody>
          <a:bodyPr spcFirstLastPara="1" wrap="square" lIns="0" tIns="0" rIns="0" bIns="0" anchor="t" anchorCtr="0">
            <a:normAutofit/>
          </a:bodyPr>
          <a:lstStyle>
            <a:lvl1pPr marL="609585" marR="0" lvl="0" indent="-304792" algn="l" rtl="0">
              <a:lnSpc>
                <a:spcPct val="100000"/>
              </a:lnSpc>
              <a:spcBef>
                <a:spcPts val="0"/>
              </a:spcBef>
              <a:spcAft>
                <a:spcPts val="0"/>
              </a:spcAft>
              <a:buClr>
                <a:srgbClr val="232425"/>
              </a:buClr>
              <a:buSzPts val="1200"/>
              <a:buFont typeface="Noto Sans Symbols"/>
              <a:buNone/>
              <a:defRPr sz="1600" b="0" cap="none"/>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3419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rts, Graphs, Tables">
  <p:cSld name="*Charts, Graphs, Tables">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p32"/>
          <p:cNvSpPr txBox="1">
            <a:spLocks noGrp="1"/>
          </p:cNvSpPr>
          <p:nvPr>
            <p:ph type="body" idx="1"/>
          </p:nvPr>
        </p:nvSpPr>
        <p:spPr>
          <a:xfrm>
            <a:off x="609601" y="1890105"/>
            <a:ext cx="11164000" cy="40300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20" name="Google Shape;220;p32"/>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221" name="Google Shape;221;p32"/>
          <p:cNvSpPr txBox="1">
            <a:spLocks noGrp="1"/>
          </p:cNvSpPr>
          <p:nvPr>
            <p:ph type="body" idx="2"/>
          </p:nvPr>
        </p:nvSpPr>
        <p:spPr>
          <a:xfrm>
            <a:off x="609601" y="13592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22" name="Google Shape;222;p32"/>
          <p:cNvSpPr txBox="1">
            <a:spLocks noGrp="1"/>
          </p:cNvSpPr>
          <p:nvPr>
            <p:ph type="body" idx="3"/>
          </p:nvPr>
        </p:nvSpPr>
        <p:spPr>
          <a:xfrm>
            <a:off x="591431" y="5943817"/>
            <a:ext cx="4948000" cy="320800"/>
          </a:xfrm>
          <a:prstGeom prst="rect">
            <a:avLst/>
          </a:prstGeom>
          <a:noFill/>
          <a:ln>
            <a:noFill/>
          </a:ln>
        </p:spPr>
        <p:txBody>
          <a:bodyPr spcFirstLastPara="1" wrap="square" lIns="0" tIns="0" rIns="0" bIns="0" anchor="t" anchorCtr="0">
            <a:noAutofit/>
          </a:bodyPr>
          <a:lstStyle>
            <a:lvl1pPr marL="609585" lvl="0" indent="-304792" algn="l" rtl="0">
              <a:spcBef>
                <a:spcPts val="800"/>
              </a:spcBef>
              <a:spcAft>
                <a:spcPts val="0"/>
              </a:spcAft>
              <a:buClr>
                <a:srgbClr val="232425"/>
              </a:buClr>
              <a:buSzPts val="1050"/>
              <a:buNone/>
              <a:defRPr sz="1400"/>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5716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spTree>
      <p:nvGrpSpPr>
        <p:cNvPr id="1" name="Shape 223"/>
        <p:cNvGrpSpPr/>
        <p:nvPr/>
      </p:nvGrpSpPr>
      <p:grpSpPr>
        <a:xfrm>
          <a:off x="0" y="0"/>
          <a:ext cx="0" cy="0"/>
          <a:chOff x="0" y="0"/>
          <a:chExt cx="0" cy="0"/>
        </a:xfrm>
      </p:grpSpPr>
      <p:pic>
        <p:nvPicPr>
          <p:cNvPr id="224" name="Google Shape;224;p33" descr="C:\Users\amiesen\Desktop\anlrgbpptlogo.png"/>
          <p:cNvPicPr preferRelativeResize="0"/>
          <p:nvPr/>
        </p:nvPicPr>
        <p:blipFill rotWithShape="1">
          <a:blip r:embed="rId2">
            <a:alphaModFix/>
          </a:blip>
          <a:srcRect/>
          <a:stretch/>
        </p:blipFill>
        <p:spPr>
          <a:xfrm>
            <a:off x="9866339" y="6083301"/>
            <a:ext cx="2054460" cy="740116"/>
          </a:xfrm>
          <a:prstGeom prst="rect">
            <a:avLst/>
          </a:prstGeom>
          <a:noFill/>
          <a:ln>
            <a:noFill/>
          </a:ln>
        </p:spPr>
      </p:pic>
      <p:pic>
        <p:nvPicPr>
          <p:cNvPr id="225" name="Google Shape;225;p33" descr="aerial view of Argonne with APS in front 5730-00068.jpg"/>
          <p:cNvPicPr preferRelativeResize="0"/>
          <p:nvPr/>
        </p:nvPicPr>
        <p:blipFill rotWithShape="1">
          <a:blip r:embed="rId3">
            <a:alphaModFix/>
          </a:blip>
          <a:srcRect t="10683" b="7133"/>
          <a:stretch/>
        </p:blipFill>
        <p:spPr>
          <a:xfrm>
            <a:off x="0" y="0"/>
            <a:ext cx="12192000" cy="5984917"/>
          </a:xfrm>
          <a:prstGeom prst="rect">
            <a:avLst/>
          </a:prstGeom>
          <a:noFill/>
          <a:ln>
            <a:noFill/>
          </a:ln>
        </p:spPr>
      </p:pic>
      <p:sp>
        <p:nvSpPr>
          <p:cNvPr id="226" name="Google Shape;226;p33"/>
          <p:cNvSpPr txBox="1">
            <a:spLocks noGrp="1"/>
          </p:cNvSpPr>
          <p:nvPr>
            <p:ph type="body" idx="1"/>
          </p:nvPr>
        </p:nvSpPr>
        <p:spPr>
          <a:xfrm>
            <a:off x="0" y="-14245"/>
            <a:ext cx="12192000" cy="5999200"/>
          </a:xfrm>
          <a:prstGeom prst="rect">
            <a:avLst/>
          </a:prstGeom>
          <a:solidFill>
            <a:schemeClr val="accent2">
              <a:alpha val="89800"/>
            </a:schemeClr>
          </a:solidFill>
          <a:ln>
            <a:noFill/>
          </a:ln>
        </p:spPr>
        <p:txBody>
          <a:bodyPr spcFirstLastPara="1" wrap="square" lIns="457200" tIns="0" rIns="0" bIns="457200" anchor="ctr" anchorCtr="0">
            <a:noAutofit/>
          </a:bodyPr>
          <a:lstStyle>
            <a:lvl1pPr marL="609585" lvl="0" indent="-304792" algn="l" rtl="0">
              <a:spcBef>
                <a:spcPts val="800"/>
              </a:spcBef>
              <a:spcAft>
                <a:spcPts val="0"/>
              </a:spcAft>
              <a:buClr>
                <a:schemeClr val="lt1"/>
              </a:buClr>
              <a:buSzPts val="2800"/>
              <a:buNone/>
              <a:defRPr sz="3733" b="1" cap="none">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27" name="Google Shape;227;p33"/>
          <p:cNvSpPr txBox="1"/>
          <p:nvPr/>
        </p:nvSpPr>
        <p:spPr>
          <a:xfrm>
            <a:off x="-1321339" y="-2421175"/>
            <a:ext cx="5042800" cy="2134184"/>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Suggested closing statement (optional): </a:t>
            </a:r>
            <a:endParaRPr sz="2400"/>
          </a:p>
          <a:p>
            <a:pPr marL="0" marR="0" lvl="0" indent="0" algn="l" rtl="0">
              <a:spcBef>
                <a:spcPts val="0"/>
              </a:spcBef>
              <a:spcAft>
                <a:spcPts val="0"/>
              </a:spcAft>
              <a:buNone/>
            </a:pPr>
            <a:endParaRPr sz="1867" b="1">
              <a:solidFill>
                <a:schemeClr val="lt1"/>
              </a:solidFill>
              <a:latin typeface="Arial"/>
              <a:ea typeface="Arial"/>
              <a:cs typeface="Arial"/>
              <a:sym typeface="Arial"/>
            </a:endParaRPr>
          </a:p>
          <a:p>
            <a:pPr marL="0" marR="0" lvl="0" indent="0" algn="l" rtl="0">
              <a:spcBef>
                <a:spcPts val="0"/>
              </a:spcBef>
              <a:spcAft>
                <a:spcPts val="0"/>
              </a:spcAft>
              <a:buNone/>
            </a:pPr>
            <a:r>
              <a:rPr lang="en" sz="1867" b="1">
                <a:solidFill>
                  <a:schemeClr val="lt1"/>
                </a:solidFill>
                <a:latin typeface="Arial"/>
                <a:ea typeface="Arial"/>
                <a:cs typeface="Arial"/>
                <a:sym typeface="Arial"/>
              </a:rPr>
              <a:t>WE START WITH YES.</a:t>
            </a:r>
            <a:endParaRPr sz="2400"/>
          </a:p>
          <a:p>
            <a:pPr marL="0" marR="0" lvl="0" indent="0" algn="l" rtl="0">
              <a:spcBef>
                <a:spcPts val="0"/>
              </a:spcBef>
              <a:spcAft>
                <a:spcPts val="0"/>
              </a:spcAft>
              <a:buNone/>
            </a:pPr>
            <a:r>
              <a:rPr lang="en" sz="1867" b="1">
                <a:solidFill>
                  <a:schemeClr val="lt1"/>
                </a:solidFill>
                <a:latin typeface="Arial"/>
                <a:ea typeface="Arial"/>
                <a:cs typeface="Arial"/>
                <a:sym typeface="Arial"/>
              </a:rPr>
              <a:t>AND END WITH THANK YOU.</a:t>
            </a:r>
            <a:endParaRPr sz="2400"/>
          </a:p>
          <a:p>
            <a:pPr marL="0" marR="0" lvl="0" indent="0" algn="l" rtl="0">
              <a:spcBef>
                <a:spcPts val="1600"/>
              </a:spcBef>
              <a:spcAft>
                <a:spcPts val="0"/>
              </a:spcAft>
              <a:buNone/>
            </a:pPr>
            <a:r>
              <a:rPr lang="en" sz="1867" b="1">
                <a:solidFill>
                  <a:schemeClr val="lt1"/>
                </a:solidFill>
                <a:latin typeface="Arial"/>
                <a:ea typeface="Arial"/>
                <a:cs typeface="Arial"/>
                <a:sym typeface="Arial"/>
              </a:rPr>
              <a:t>DO YOU HAVE ANY BIG QUESTIONS?</a:t>
            </a:r>
            <a:endParaRPr sz="1867">
              <a:solidFill>
                <a:schemeClr val="lt1"/>
              </a:solidFill>
              <a:latin typeface="Arial"/>
              <a:ea typeface="Arial"/>
              <a:cs typeface="Arial"/>
              <a:sym typeface="Arial"/>
            </a:endParaRPr>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28" name="Google Shape;228;p33"/>
          <p:cNvPicPr preferRelativeResize="0"/>
          <p:nvPr/>
        </p:nvPicPr>
        <p:blipFill rotWithShape="1">
          <a:blip r:embed="rId4">
            <a:alphaModFix/>
          </a:blip>
          <a:srcRect/>
          <a:stretch/>
        </p:blipFill>
        <p:spPr>
          <a:xfrm>
            <a:off x="590829" y="6269435"/>
            <a:ext cx="2728489" cy="347016"/>
          </a:xfrm>
          <a:prstGeom prst="rect">
            <a:avLst/>
          </a:prstGeom>
          <a:noFill/>
          <a:ln>
            <a:noFill/>
          </a:ln>
        </p:spPr>
      </p:pic>
    </p:spTree>
    <p:extLst>
      <p:ext uri="{BB962C8B-B14F-4D97-AF65-F5344CB8AC3E}">
        <p14:creationId xmlns:p14="http://schemas.microsoft.com/office/powerpoint/2010/main" val="2832471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ideo">
  <p:cSld name="*Video">
    <p:spTree>
      <p:nvGrpSpPr>
        <p:cNvPr id="1" name="Shape 229"/>
        <p:cNvGrpSpPr/>
        <p:nvPr/>
      </p:nvGrpSpPr>
      <p:grpSpPr>
        <a:xfrm>
          <a:off x="0" y="0"/>
          <a:ext cx="0" cy="0"/>
          <a:chOff x="0" y="0"/>
          <a:chExt cx="0" cy="0"/>
        </a:xfrm>
      </p:grpSpPr>
      <p:sp>
        <p:nvSpPr>
          <p:cNvPr id="230" name="Google Shape;230;p34"/>
          <p:cNvSpPr/>
          <p:nvPr/>
        </p:nvSpPr>
        <p:spPr>
          <a:xfrm>
            <a:off x="0" y="-6724"/>
            <a:ext cx="12192000" cy="6864800"/>
          </a:xfrm>
          <a:prstGeom prst="rect">
            <a:avLst/>
          </a:prstGeom>
          <a:solidFill>
            <a:srgbClr val="1C1C1C"/>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31" name="Google Shape;231;p34"/>
          <p:cNvSpPr txBox="1">
            <a:spLocks noGrp="1"/>
          </p:cNvSpPr>
          <p:nvPr>
            <p:ph type="title"/>
          </p:nvPr>
        </p:nvSpPr>
        <p:spPr>
          <a:xfrm>
            <a:off x="609601" y="515939"/>
            <a:ext cx="11164000" cy="8060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chemeClr val="lt1"/>
              </a:buClr>
              <a:buSzPts val="2800"/>
              <a:buFont typeface="Arial"/>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716070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3056863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ver Option A">
  <p:cSld name="*Cover Option A">
    <p:bg>
      <p:bgPr>
        <a:solidFill>
          <a:schemeClr val="lt1"/>
        </a:solidFill>
        <a:effectLst/>
      </p:bgPr>
    </p:bg>
    <p:spTree>
      <p:nvGrpSpPr>
        <p:cNvPr id="1" name="Shape 233"/>
        <p:cNvGrpSpPr/>
        <p:nvPr/>
      </p:nvGrpSpPr>
      <p:grpSpPr>
        <a:xfrm>
          <a:off x="0" y="0"/>
          <a:ext cx="0" cy="0"/>
          <a:chOff x="0" y="0"/>
          <a:chExt cx="0" cy="0"/>
        </a:xfrm>
      </p:grpSpPr>
      <p:sp>
        <p:nvSpPr>
          <p:cNvPr id="234" name="Google Shape;234;p36"/>
          <p:cNvSpPr txBox="1">
            <a:spLocks noGrp="1"/>
          </p:cNvSpPr>
          <p:nvPr>
            <p:ph type="body" idx="1"/>
          </p:nvPr>
        </p:nvSpPr>
        <p:spPr>
          <a:xfrm>
            <a:off x="625061" y="766261"/>
            <a:ext cx="7580400" cy="4064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800"/>
              <a:buNone/>
              <a:defRPr sz="2400"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pic>
        <p:nvPicPr>
          <p:cNvPr id="235" name="Google Shape;235;p36" descr="C:\Users\amiesen\Desktop\anlrgbpptlogo.png"/>
          <p:cNvPicPr preferRelativeResize="0"/>
          <p:nvPr/>
        </p:nvPicPr>
        <p:blipFill rotWithShape="1">
          <a:blip r:embed="rId2">
            <a:alphaModFix/>
          </a:blip>
          <a:srcRect/>
          <a:stretch/>
        </p:blipFill>
        <p:spPr>
          <a:xfrm>
            <a:off x="9569753" y="544589"/>
            <a:ext cx="2382460" cy="858276"/>
          </a:xfrm>
          <a:prstGeom prst="rect">
            <a:avLst/>
          </a:prstGeom>
          <a:noFill/>
          <a:ln>
            <a:noFill/>
          </a:ln>
        </p:spPr>
      </p:pic>
      <p:sp>
        <p:nvSpPr>
          <p:cNvPr id="236" name="Google Shape;236;p36"/>
          <p:cNvSpPr>
            <a:spLocks noGrp="1"/>
          </p:cNvSpPr>
          <p:nvPr>
            <p:ph type="pic" idx="2"/>
          </p:nvPr>
        </p:nvSpPr>
        <p:spPr>
          <a:xfrm>
            <a:off x="6484968" y="1689100"/>
            <a:ext cx="5707200" cy="2706800"/>
          </a:xfrm>
          <a:prstGeom prst="rect">
            <a:avLst/>
          </a:prstGeom>
          <a:solidFill>
            <a:srgbClr val="BFBFBF"/>
          </a:solidFill>
          <a:ln>
            <a:noFill/>
          </a:ln>
        </p:spPr>
      </p:sp>
      <p:sp>
        <p:nvSpPr>
          <p:cNvPr id="237" name="Google Shape;237;p36"/>
          <p:cNvSpPr txBox="1">
            <a:spLocks noGrp="1"/>
          </p:cNvSpPr>
          <p:nvPr>
            <p:ph type="title"/>
          </p:nvPr>
        </p:nvSpPr>
        <p:spPr>
          <a:xfrm>
            <a:off x="1" y="1689100"/>
            <a:ext cx="6484800" cy="2706800"/>
          </a:xfrm>
          <a:prstGeom prst="rect">
            <a:avLst/>
          </a:prstGeom>
          <a:solidFill>
            <a:schemeClr val="accent2"/>
          </a:solidFill>
          <a:ln>
            <a:noFill/>
          </a:ln>
        </p:spPr>
        <p:txBody>
          <a:bodyPr spcFirstLastPara="1" wrap="square" lIns="457200" tIns="0" rIns="91425" bIns="0" anchor="ctr" anchorCtr="0">
            <a:normAutofit/>
          </a:bodyPr>
          <a:lstStyle>
            <a:lvl1pPr lvl="0" algn="l" rtl="0">
              <a:lnSpc>
                <a:spcPct val="95000"/>
              </a:lnSpc>
              <a:spcBef>
                <a:spcPts val="0"/>
              </a:spcBef>
              <a:spcAft>
                <a:spcPts val="0"/>
              </a:spcAft>
              <a:buClr>
                <a:schemeClr val="lt1"/>
              </a:buClr>
              <a:buSzPts val="2800"/>
              <a:buFont typeface="Arial"/>
              <a:buNone/>
              <a:defRPr sz="37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36"/>
          <p:cNvSpPr txBox="1">
            <a:spLocks noGrp="1"/>
          </p:cNvSpPr>
          <p:nvPr>
            <p:ph type="body" idx="3"/>
          </p:nvPr>
        </p:nvSpPr>
        <p:spPr>
          <a:xfrm>
            <a:off x="-1" y="1689100"/>
            <a:ext cx="319600" cy="27068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39" name="Google Shape;239;p36"/>
          <p:cNvSpPr txBox="1">
            <a:spLocks noGrp="1"/>
          </p:cNvSpPr>
          <p:nvPr>
            <p:ph type="body" idx="4"/>
          </p:nvPr>
        </p:nvSpPr>
        <p:spPr>
          <a:xfrm>
            <a:off x="626535"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40" name="Google Shape;240;p36"/>
          <p:cNvSpPr txBox="1">
            <a:spLocks noGrp="1"/>
          </p:cNvSpPr>
          <p:nvPr>
            <p:ph type="body" idx="5"/>
          </p:nvPr>
        </p:nvSpPr>
        <p:spPr>
          <a:xfrm>
            <a:off x="626535"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41" name="Google Shape;241;p36"/>
          <p:cNvSpPr txBox="1">
            <a:spLocks noGrp="1"/>
          </p:cNvSpPr>
          <p:nvPr>
            <p:ph type="body" idx="6"/>
          </p:nvPr>
        </p:nvSpPr>
        <p:spPr>
          <a:xfrm>
            <a:off x="4556496"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Font typeface="Arial"/>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42" name="Google Shape;242;p36"/>
          <p:cNvSpPr txBox="1">
            <a:spLocks noGrp="1"/>
          </p:cNvSpPr>
          <p:nvPr>
            <p:ph type="body" idx="7"/>
          </p:nvPr>
        </p:nvSpPr>
        <p:spPr>
          <a:xfrm>
            <a:off x="4556496"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43" name="Google Shape;243;p36"/>
          <p:cNvSpPr txBox="1">
            <a:spLocks noGrp="1"/>
          </p:cNvSpPr>
          <p:nvPr>
            <p:ph type="body" idx="8"/>
          </p:nvPr>
        </p:nvSpPr>
        <p:spPr>
          <a:xfrm>
            <a:off x="8480263"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Font typeface="Arial"/>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44" name="Google Shape;244;p36"/>
          <p:cNvSpPr txBox="1">
            <a:spLocks noGrp="1"/>
          </p:cNvSpPr>
          <p:nvPr>
            <p:ph type="body" idx="9"/>
          </p:nvPr>
        </p:nvSpPr>
        <p:spPr>
          <a:xfrm>
            <a:off x="8480263"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45" name="Google Shape;245;p36"/>
          <p:cNvSpPr txBox="1">
            <a:spLocks noGrp="1"/>
          </p:cNvSpPr>
          <p:nvPr>
            <p:ph type="body" idx="13"/>
          </p:nvPr>
        </p:nvSpPr>
        <p:spPr>
          <a:xfrm>
            <a:off x="8480263" y="6094281"/>
            <a:ext cx="3590400" cy="515600"/>
          </a:xfrm>
          <a:prstGeom prst="rect">
            <a:avLst/>
          </a:prstGeom>
          <a:noFill/>
          <a:ln>
            <a:noFill/>
          </a:ln>
        </p:spPr>
        <p:txBody>
          <a:bodyPr spcFirstLastPara="1" wrap="square" lIns="0" tIns="0" rIns="0" bIns="45700" anchor="b" anchorCtr="0">
            <a:noAutofit/>
          </a:bodyPr>
          <a:lstStyle>
            <a:lvl1pPr marL="609585" lvl="0" indent="-304792" algn="l" rtl="0">
              <a:spcBef>
                <a:spcPts val="0"/>
              </a:spcBef>
              <a:spcAft>
                <a:spcPts val="0"/>
              </a:spcAft>
              <a:buClr>
                <a:srgbClr val="47484A"/>
              </a:buClr>
              <a:buSzPts val="1400"/>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46" name="Google Shape;246;p36"/>
          <p:cNvSpPr txBox="1"/>
          <p:nvPr/>
        </p:nvSpPr>
        <p:spPr>
          <a:xfrm>
            <a:off x="-1358552" y="-1972721"/>
            <a:ext cx="4670400" cy="1354355"/>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Suggested line of text (optional): </a:t>
            </a:r>
            <a:endParaRPr sz="2400"/>
          </a:p>
          <a:p>
            <a:pPr marL="0" marR="0" lvl="0" indent="0" algn="l" rtl="0">
              <a:spcBef>
                <a:spcPts val="0"/>
              </a:spcBef>
              <a:spcAft>
                <a:spcPts val="0"/>
              </a:spcAft>
              <a:buNone/>
            </a:pPr>
            <a:endParaRPr sz="1867" b="1">
              <a:solidFill>
                <a:schemeClr val="lt1"/>
              </a:solidFill>
              <a:latin typeface="Arial"/>
              <a:ea typeface="Arial"/>
              <a:cs typeface="Arial"/>
              <a:sym typeface="Arial"/>
            </a:endParaRPr>
          </a:p>
          <a:p>
            <a:pPr marL="0" marR="0" lvl="0" indent="0" algn="l" rtl="0">
              <a:spcBef>
                <a:spcPts val="0"/>
              </a:spcBef>
              <a:spcAft>
                <a:spcPts val="0"/>
              </a:spcAft>
              <a:buNone/>
            </a:pPr>
            <a:r>
              <a:rPr lang="en" sz="1867" b="1">
                <a:solidFill>
                  <a:schemeClr val="lt1"/>
                </a:solidFill>
                <a:latin typeface="Arial"/>
                <a:ea typeface="Arial"/>
                <a:cs typeface="Arial"/>
                <a:sym typeface="Arial"/>
              </a:rPr>
              <a:t>WE START WITH YES.</a:t>
            </a:r>
            <a:endParaRPr sz="1867">
              <a:solidFill>
                <a:schemeClr val="lt1"/>
              </a:solidFill>
              <a:latin typeface="Arial"/>
              <a:ea typeface="Arial"/>
              <a:cs typeface="Arial"/>
              <a:sym typeface="Arial"/>
            </a:endParaRPr>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47" name="Google Shape;247;p36"/>
          <p:cNvPicPr preferRelativeResize="0"/>
          <p:nvPr/>
        </p:nvPicPr>
        <p:blipFill rotWithShape="1">
          <a:blip r:embed="rId3">
            <a:alphaModFix/>
          </a:blip>
          <a:srcRect/>
          <a:stretch/>
        </p:blipFill>
        <p:spPr>
          <a:xfrm>
            <a:off x="590829" y="6269435"/>
            <a:ext cx="2728489" cy="347016"/>
          </a:xfrm>
          <a:prstGeom prst="rect">
            <a:avLst/>
          </a:prstGeom>
          <a:noFill/>
          <a:ln>
            <a:noFill/>
          </a:ln>
        </p:spPr>
      </p:pic>
    </p:spTree>
    <p:extLst>
      <p:ext uri="{BB962C8B-B14F-4D97-AF65-F5344CB8AC3E}">
        <p14:creationId xmlns:p14="http://schemas.microsoft.com/office/powerpoint/2010/main" val="808191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ver Option B">
  <p:cSld name="1_*Cover Option B">
    <p:bg>
      <p:bgPr>
        <a:solidFill>
          <a:schemeClr val="lt1"/>
        </a:solidFill>
        <a:effectLst/>
      </p:bgPr>
    </p:bg>
    <p:spTree>
      <p:nvGrpSpPr>
        <p:cNvPr id="1" name="Shape 248"/>
        <p:cNvGrpSpPr/>
        <p:nvPr/>
      </p:nvGrpSpPr>
      <p:grpSpPr>
        <a:xfrm>
          <a:off x="0" y="0"/>
          <a:ext cx="0" cy="0"/>
          <a:chOff x="0" y="0"/>
          <a:chExt cx="0" cy="0"/>
        </a:xfrm>
      </p:grpSpPr>
      <p:pic>
        <p:nvPicPr>
          <p:cNvPr id="249" name="Google Shape;249;p37" descr="C:\Users\amiesen\Desktop\anlrgbpptlogo.png"/>
          <p:cNvPicPr preferRelativeResize="0"/>
          <p:nvPr/>
        </p:nvPicPr>
        <p:blipFill rotWithShape="1">
          <a:blip r:embed="rId2">
            <a:alphaModFix/>
          </a:blip>
          <a:srcRect/>
          <a:stretch/>
        </p:blipFill>
        <p:spPr>
          <a:xfrm>
            <a:off x="9863969" y="6060003"/>
            <a:ext cx="2076447" cy="748037"/>
          </a:xfrm>
          <a:prstGeom prst="rect">
            <a:avLst/>
          </a:prstGeom>
          <a:noFill/>
          <a:ln>
            <a:noFill/>
          </a:ln>
        </p:spPr>
      </p:pic>
      <p:pic>
        <p:nvPicPr>
          <p:cNvPr id="250" name="Google Shape;250;p37" descr="aerial view of Argonne with APS in front 5730-00068.jpg"/>
          <p:cNvPicPr preferRelativeResize="0"/>
          <p:nvPr/>
        </p:nvPicPr>
        <p:blipFill rotWithShape="1">
          <a:blip r:embed="rId3">
            <a:alphaModFix/>
          </a:blip>
          <a:srcRect t="10683" b="7133"/>
          <a:stretch/>
        </p:blipFill>
        <p:spPr>
          <a:xfrm>
            <a:off x="0" y="-27020"/>
            <a:ext cx="12192000" cy="6011939"/>
          </a:xfrm>
          <a:prstGeom prst="rect">
            <a:avLst/>
          </a:prstGeom>
          <a:noFill/>
          <a:ln>
            <a:noFill/>
          </a:ln>
        </p:spPr>
      </p:pic>
      <p:sp>
        <p:nvSpPr>
          <p:cNvPr id="251" name="Google Shape;251;p37"/>
          <p:cNvSpPr txBox="1">
            <a:spLocks noGrp="1"/>
          </p:cNvSpPr>
          <p:nvPr>
            <p:ph type="body" idx="1"/>
          </p:nvPr>
        </p:nvSpPr>
        <p:spPr>
          <a:xfrm>
            <a:off x="0" y="-27020"/>
            <a:ext cx="12192000" cy="6012000"/>
          </a:xfrm>
          <a:prstGeom prst="rect">
            <a:avLst/>
          </a:prstGeom>
          <a:solidFill>
            <a:schemeClr val="accent2">
              <a:alpha val="84710"/>
            </a:schemeClr>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52" name="Google Shape;252;p37"/>
          <p:cNvSpPr>
            <a:spLocks noGrp="1"/>
          </p:cNvSpPr>
          <p:nvPr>
            <p:ph type="pic" idx="2"/>
          </p:nvPr>
        </p:nvSpPr>
        <p:spPr>
          <a:xfrm>
            <a:off x="6484968" y="1689100"/>
            <a:ext cx="5707200" cy="2706800"/>
          </a:xfrm>
          <a:prstGeom prst="rect">
            <a:avLst/>
          </a:prstGeom>
          <a:solidFill>
            <a:srgbClr val="BFBFBF"/>
          </a:solidFill>
          <a:ln>
            <a:noFill/>
          </a:ln>
        </p:spPr>
      </p:sp>
      <p:sp>
        <p:nvSpPr>
          <p:cNvPr id="253" name="Google Shape;253;p37"/>
          <p:cNvSpPr txBox="1">
            <a:spLocks noGrp="1"/>
          </p:cNvSpPr>
          <p:nvPr>
            <p:ph type="title"/>
          </p:nvPr>
        </p:nvSpPr>
        <p:spPr>
          <a:xfrm>
            <a:off x="1" y="1689100"/>
            <a:ext cx="6484800" cy="2706800"/>
          </a:xfrm>
          <a:prstGeom prst="rect">
            <a:avLst/>
          </a:prstGeom>
          <a:solidFill>
            <a:schemeClr val="accent2"/>
          </a:solidFill>
          <a:ln>
            <a:noFill/>
          </a:ln>
        </p:spPr>
        <p:txBody>
          <a:bodyPr spcFirstLastPara="1" wrap="square" lIns="457200" tIns="0" rIns="91425" bIns="0" anchor="ctr" anchorCtr="0">
            <a:normAutofit/>
          </a:bodyPr>
          <a:lstStyle>
            <a:lvl1pPr lvl="0" algn="l" rtl="0">
              <a:lnSpc>
                <a:spcPct val="95000"/>
              </a:lnSpc>
              <a:spcBef>
                <a:spcPts val="0"/>
              </a:spcBef>
              <a:spcAft>
                <a:spcPts val="0"/>
              </a:spcAft>
              <a:buClr>
                <a:schemeClr val="lt1"/>
              </a:buClr>
              <a:buSzPts val="2800"/>
              <a:buFont typeface="Arial"/>
              <a:buNone/>
              <a:defRPr sz="37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37"/>
          <p:cNvSpPr txBox="1">
            <a:spLocks noGrp="1"/>
          </p:cNvSpPr>
          <p:nvPr>
            <p:ph type="body" idx="3"/>
          </p:nvPr>
        </p:nvSpPr>
        <p:spPr>
          <a:xfrm>
            <a:off x="1" y="204952"/>
            <a:ext cx="7802000" cy="1292400"/>
          </a:xfrm>
          <a:prstGeom prst="rect">
            <a:avLst/>
          </a:prstGeom>
          <a:noFill/>
          <a:ln>
            <a:noFill/>
          </a:ln>
        </p:spPr>
        <p:txBody>
          <a:bodyPr spcFirstLastPara="1" wrap="square" lIns="457200" tIns="0" rIns="274300" bIns="45700" anchor="ctr" anchorCtr="0">
            <a:noAutofit/>
          </a:bodyPr>
          <a:lstStyle>
            <a:lvl1pPr marL="609585" lvl="0" indent="-304792" algn="l" rtl="0">
              <a:spcBef>
                <a:spcPts val="800"/>
              </a:spcBef>
              <a:spcAft>
                <a:spcPts val="0"/>
              </a:spcAft>
              <a:buClr>
                <a:schemeClr val="lt1"/>
              </a:buClr>
              <a:buSzPts val="1800"/>
              <a:buNone/>
              <a:defRPr cap="none">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55" name="Google Shape;255;p37"/>
          <p:cNvSpPr txBox="1">
            <a:spLocks noGrp="1"/>
          </p:cNvSpPr>
          <p:nvPr>
            <p:ph type="body" idx="4"/>
          </p:nvPr>
        </p:nvSpPr>
        <p:spPr>
          <a:xfrm>
            <a:off x="626535"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56" name="Google Shape;256;p37"/>
          <p:cNvSpPr txBox="1">
            <a:spLocks noGrp="1"/>
          </p:cNvSpPr>
          <p:nvPr>
            <p:ph type="body" idx="5"/>
          </p:nvPr>
        </p:nvSpPr>
        <p:spPr>
          <a:xfrm>
            <a:off x="626535"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57" name="Google Shape;257;p37"/>
          <p:cNvSpPr txBox="1">
            <a:spLocks noGrp="1"/>
          </p:cNvSpPr>
          <p:nvPr>
            <p:ph type="body" idx="6"/>
          </p:nvPr>
        </p:nvSpPr>
        <p:spPr>
          <a:xfrm>
            <a:off x="4556496"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Font typeface="Arial"/>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58" name="Google Shape;258;p37"/>
          <p:cNvSpPr txBox="1">
            <a:spLocks noGrp="1"/>
          </p:cNvSpPr>
          <p:nvPr>
            <p:ph type="body" idx="7"/>
          </p:nvPr>
        </p:nvSpPr>
        <p:spPr>
          <a:xfrm>
            <a:off x="4556496"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Font typeface="Arial"/>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59" name="Google Shape;259;p37"/>
          <p:cNvSpPr txBox="1">
            <a:spLocks noGrp="1"/>
          </p:cNvSpPr>
          <p:nvPr>
            <p:ph type="body" idx="8"/>
          </p:nvPr>
        </p:nvSpPr>
        <p:spPr>
          <a:xfrm>
            <a:off x="8480263"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Font typeface="Arial"/>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60" name="Google Shape;260;p37"/>
          <p:cNvSpPr txBox="1">
            <a:spLocks noGrp="1"/>
          </p:cNvSpPr>
          <p:nvPr>
            <p:ph type="body" idx="9"/>
          </p:nvPr>
        </p:nvSpPr>
        <p:spPr>
          <a:xfrm>
            <a:off x="8480263"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Font typeface="Arial"/>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61" name="Google Shape;261;p37"/>
          <p:cNvSpPr txBox="1">
            <a:spLocks noGrp="1"/>
          </p:cNvSpPr>
          <p:nvPr>
            <p:ph type="body" idx="13"/>
          </p:nvPr>
        </p:nvSpPr>
        <p:spPr>
          <a:xfrm>
            <a:off x="-1" y="1689100"/>
            <a:ext cx="319600" cy="27068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62" name="Google Shape;262;p37"/>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63" name="Google Shape;263;p37"/>
          <p:cNvPicPr preferRelativeResize="0"/>
          <p:nvPr/>
        </p:nvPicPr>
        <p:blipFill rotWithShape="1">
          <a:blip r:embed="rId4">
            <a:alphaModFix/>
          </a:blip>
          <a:srcRect/>
          <a:stretch/>
        </p:blipFill>
        <p:spPr>
          <a:xfrm>
            <a:off x="590829" y="6269435"/>
            <a:ext cx="2728489" cy="347016"/>
          </a:xfrm>
          <a:prstGeom prst="rect">
            <a:avLst/>
          </a:prstGeom>
          <a:noFill/>
          <a:ln>
            <a:noFill/>
          </a:ln>
        </p:spPr>
      </p:pic>
    </p:spTree>
    <p:extLst>
      <p:ext uri="{BB962C8B-B14F-4D97-AF65-F5344CB8AC3E}">
        <p14:creationId xmlns:p14="http://schemas.microsoft.com/office/powerpoint/2010/main" val="2277108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ver Option C">
  <p:cSld name="*Cover Option C">
    <p:bg>
      <p:bgPr>
        <a:solidFill>
          <a:schemeClr val="lt1"/>
        </a:solidFill>
        <a:effectLst/>
      </p:bgPr>
    </p:bg>
    <p:spTree>
      <p:nvGrpSpPr>
        <p:cNvPr id="1" name="Shape 264"/>
        <p:cNvGrpSpPr/>
        <p:nvPr/>
      </p:nvGrpSpPr>
      <p:grpSpPr>
        <a:xfrm>
          <a:off x="0" y="0"/>
          <a:ext cx="0" cy="0"/>
          <a:chOff x="0" y="0"/>
          <a:chExt cx="0" cy="0"/>
        </a:xfrm>
      </p:grpSpPr>
      <p:pic>
        <p:nvPicPr>
          <p:cNvPr id="265" name="Google Shape;265;p38" descr="C:\Users\amiesen\Desktop\anlrgbpptlogo.png"/>
          <p:cNvPicPr preferRelativeResize="0"/>
          <p:nvPr/>
        </p:nvPicPr>
        <p:blipFill rotWithShape="1">
          <a:blip r:embed="rId2">
            <a:alphaModFix/>
          </a:blip>
          <a:srcRect/>
          <a:stretch/>
        </p:blipFill>
        <p:spPr>
          <a:xfrm>
            <a:off x="9863969" y="109775"/>
            <a:ext cx="2076447" cy="748037"/>
          </a:xfrm>
          <a:prstGeom prst="rect">
            <a:avLst/>
          </a:prstGeom>
          <a:noFill/>
          <a:ln>
            <a:noFill/>
          </a:ln>
        </p:spPr>
      </p:pic>
      <p:sp>
        <p:nvSpPr>
          <p:cNvPr id="266" name="Google Shape;266;p38"/>
          <p:cNvSpPr txBox="1">
            <a:spLocks noGrp="1"/>
          </p:cNvSpPr>
          <p:nvPr>
            <p:ph type="body" idx="1"/>
          </p:nvPr>
        </p:nvSpPr>
        <p:spPr>
          <a:xfrm>
            <a:off x="626535" y="4945565"/>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67" name="Google Shape;267;p38"/>
          <p:cNvSpPr txBox="1">
            <a:spLocks noGrp="1"/>
          </p:cNvSpPr>
          <p:nvPr>
            <p:ph type="body" idx="2"/>
          </p:nvPr>
        </p:nvSpPr>
        <p:spPr>
          <a:xfrm>
            <a:off x="626535" y="5323001"/>
            <a:ext cx="3590400" cy="7468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68" name="Google Shape;268;p38"/>
          <p:cNvSpPr txBox="1">
            <a:spLocks noGrp="1"/>
          </p:cNvSpPr>
          <p:nvPr>
            <p:ph type="body" idx="3"/>
          </p:nvPr>
        </p:nvSpPr>
        <p:spPr>
          <a:xfrm>
            <a:off x="4556496" y="4945565"/>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Font typeface="Arial"/>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69" name="Google Shape;269;p38"/>
          <p:cNvSpPr txBox="1">
            <a:spLocks noGrp="1"/>
          </p:cNvSpPr>
          <p:nvPr>
            <p:ph type="body" idx="4"/>
          </p:nvPr>
        </p:nvSpPr>
        <p:spPr>
          <a:xfrm>
            <a:off x="4556496" y="5323001"/>
            <a:ext cx="3590400" cy="7468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70" name="Google Shape;270;p38"/>
          <p:cNvSpPr>
            <a:spLocks noGrp="1"/>
          </p:cNvSpPr>
          <p:nvPr>
            <p:ph type="pic" idx="5"/>
          </p:nvPr>
        </p:nvSpPr>
        <p:spPr>
          <a:xfrm>
            <a:off x="290836" y="899575"/>
            <a:ext cx="11901200" cy="2761600"/>
          </a:xfrm>
          <a:prstGeom prst="rect">
            <a:avLst/>
          </a:prstGeom>
          <a:solidFill>
            <a:srgbClr val="BFBFBF"/>
          </a:solidFill>
          <a:ln>
            <a:noFill/>
          </a:ln>
        </p:spPr>
      </p:sp>
      <p:sp>
        <p:nvSpPr>
          <p:cNvPr id="271" name="Google Shape;271;p38"/>
          <p:cNvSpPr txBox="1">
            <a:spLocks noGrp="1"/>
          </p:cNvSpPr>
          <p:nvPr>
            <p:ph type="title"/>
          </p:nvPr>
        </p:nvSpPr>
        <p:spPr>
          <a:xfrm>
            <a:off x="626533" y="3726367"/>
            <a:ext cx="11270400" cy="862800"/>
          </a:xfrm>
          <a:prstGeom prst="rect">
            <a:avLst/>
          </a:prstGeom>
          <a:noFill/>
          <a:ln>
            <a:noFill/>
          </a:ln>
        </p:spPr>
        <p:txBody>
          <a:bodyPr spcFirstLastPara="1" wrap="square" lIns="0" tIns="0" rIns="91425" bIns="0" anchor="b" anchorCtr="0">
            <a:normAutofit/>
          </a:bodyPr>
          <a:lstStyle>
            <a:lvl1pPr lvl="0" algn="l" rtl="0">
              <a:lnSpc>
                <a:spcPct val="95000"/>
              </a:lnSpc>
              <a:spcBef>
                <a:spcPts val="0"/>
              </a:spcBef>
              <a:spcAft>
                <a:spcPts val="0"/>
              </a:spcAft>
              <a:buClr>
                <a:srgbClr val="232425"/>
              </a:buClr>
              <a:buSzPts val="2800"/>
              <a:buFont typeface="Arial"/>
              <a:buNone/>
              <a:defRPr sz="3733">
                <a:solidFill>
                  <a:srgbClr val="23242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2" name="Google Shape;272;p38"/>
          <p:cNvSpPr txBox="1">
            <a:spLocks noGrp="1"/>
          </p:cNvSpPr>
          <p:nvPr>
            <p:ph type="body" idx="6"/>
          </p:nvPr>
        </p:nvSpPr>
        <p:spPr>
          <a:xfrm>
            <a:off x="8480263" y="4945565"/>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Font typeface="Arial"/>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73" name="Google Shape;273;p38"/>
          <p:cNvSpPr txBox="1">
            <a:spLocks noGrp="1"/>
          </p:cNvSpPr>
          <p:nvPr>
            <p:ph type="body" idx="7"/>
          </p:nvPr>
        </p:nvSpPr>
        <p:spPr>
          <a:xfrm>
            <a:off x="8480263" y="5323001"/>
            <a:ext cx="3590400" cy="7468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74" name="Google Shape;274;p38"/>
          <p:cNvSpPr txBox="1">
            <a:spLocks noGrp="1"/>
          </p:cNvSpPr>
          <p:nvPr>
            <p:ph type="body" idx="8"/>
          </p:nvPr>
        </p:nvSpPr>
        <p:spPr>
          <a:xfrm>
            <a:off x="626533" y="4589247"/>
            <a:ext cx="11313200" cy="331200"/>
          </a:xfrm>
          <a:prstGeom prst="rect">
            <a:avLst/>
          </a:prstGeom>
          <a:noFill/>
          <a:ln>
            <a:noFill/>
          </a:ln>
        </p:spPr>
        <p:txBody>
          <a:bodyPr spcFirstLastPara="1" wrap="square" lIns="0" tIns="0" rIns="0" bIns="45700" anchor="t" anchorCtr="0">
            <a:noAutofit/>
          </a:bodyPr>
          <a:lstStyle>
            <a:lvl1pPr marL="609585" lvl="0" indent="-304792" algn="l" rtl="0">
              <a:spcBef>
                <a:spcPts val="800"/>
              </a:spcBef>
              <a:spcAft>
                <a:spcPts val="0"/>
              </a:spcAft>
              <a:buClr>
                <a:schemeClr val="accent2"/>
              </a:buClr>
              <a:buSzPts val="1800"/>
              <a:buNone/>
              <a:defRPr b="1">
                <a:solidFill>
                  <a:schemeClr val="accent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75" name="Google Shape;275;p38"/>
          <p:cNvSpPr txBox="1">
            <a:spLocks noGrp="1"/>
          </p:cNvSpPr>
          <p:nvPr>
            <p:ph type="body" idx="9"/>
          </p:nvPr>
        </p:nvSpPr>
        <p:spPr>
          <a:xfrm>
            <a:off x="3" y="899573"/>
            <a:ext cx="299600" cy="27616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76" name="Google Shape;276;p38"/>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277" name="Google Shape;277;p38"/>
          <p:cNvSpPr txBox="1">
            <a:spLocks noGrp="1"/>
          </p:cNvSpPr>
          <p:nvPr>
            <p:ph type="body" idx="13"/>
          </p:nvPr>
        </p:nvSpPr>
        <p:spPr>
          <a:xfrm>
            <a:off x="670984" y="401281"/>
            <a:ext cx="7979600" cy="441600"/>
          </a:xfrm>
          <a:prstGeom prst="rect">
            <a:avLst/>
          </a:prstGeom>
          <a:noFill/>
          <a:ln>
            <a:noFill/>
          </a:ln>
        </p:spPr>
        <p:txBody>
          <a:bodyPr spcFirstLastPara="1" wrap="square" lIns="0" tIns="0" rIns="0" bIns="45700" anchor="t" anchorCtr="0">
            <a:noAutofit/>
          </a:bodyPr>
          <a:lstStyle>
            <a:lvl1pPr marL="609585" lvl="0" indent="-304792" algn="l" rtl="0">
              <a:spcBef>
                <a:spcPts val="800"/>
              </a:spcBef>
              <a:spcAft>
                <a:spcPts val="0"/>
              </a:spcAft>
              <a:buClr>
                <a:schemeClr val="dk1"/>
              </a:buClr>
              <a:buSzPts val="1000"/>
              <a:buNone/>
              <a:defRPr sz="1333" b="1" cap="none">
                <a:solidFill>
                  <a:schemeClr val="dk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78" name="Google Shape;278;p38"/>
          <p:cNvSpPr txBox="1">
            <a:spLocks noGrp="1"/>
          </p:cNvSpPr>
          <p:nvPr>
            <p:ph type="body" idx="14"/>
          </p:nvPr>
        </p:nvSpPr>
        <p:spPr>
          <a:xfrm>
            <a:off x="8480263" y="6094281"/>
            <a:ext cx="3590400" cy="515600"/>
          </a:xfrm>
          <a:prstGeom prst="rect">
            <a:avLst/>
          </a:prstGeom>
          <a:noFill/>
          <a:ln>
            <a:noFill/>
          </a:ln>
        </p:spPr>
        <p:txBody>
          <a:bodyPr spcFirstLastPara="1" wrap="square" lIns="0" tIns="0" rIns="0" bIns="45700" anchor="b" anchorCtr="0">
            <a:noAutofit/>
          </a:bodyPr>
          <a:lstStyle>
            <a:lvl1pPr marL="609585" lvl="0" indent="-304792" algn="l" rtl="0">
              <a:spcBef>
                <a:spcPts val="0"/>
              </a:spcBef>
              <a:spcAft>
                <a:spcPts val="0"/>
              </a:spcAft>
              <a:buClr>
                <a:srgbClr val="47484A"/>
              </a:buClr>
              <a:buSzPts val="1400"/>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pic>
        <p:nvPicPr>
          <p:cNvPr id="279" name="Google Shape;279;p38"/>
          <p:cNvPicPr preferRelativeResize="0"/>
          <p:nvPr/>
        </p:nvPicPr>
        <p:blipFill rotWithShape="1">
          <a:blip r:embed="rId3">
            <a:alphaModFix/>
          </a:blip>
          <a:srcRect/>
          <a:stretch/>
        </p:blipFill>
        <p:spPr>
          <a:xfrm>
            <a:off x="590829" y="6269435"/>
            <a:ext cx="2728489" cy="347016"/>
          </a:xfrm>
          <a:prstGeom prst="rect">
            <a:avLst/>
          </a:prstGeom>
          <a:noFill/>
          <a:ln>
            <a:noFill/>
          </a:ln>
        </p:spPr>
      </p:pic>
    </p:spTree>
    <p:extLst>
      <p:ext uri="{BB962C8B-B14F-4D97-AF65-F5344CB8AC3E}">
        <p14:creationId xmlns:p14="http://schemas.microsoft.com/office/powerpoint/2010/main" val="185952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over Option D">
  <p:cSld name="*Cover Option D">
    <p:bg>
      <p:bgPr>
        <a:solidFill>
          <a:schemeClr val="lt1"/>
        </a:solidFill>
        <a:effectLst/>
      </p:bgPr>
    </p:bg>
    <p:spTree>
      <p:nvGrpSpPr>
        <p:cNvPr id="1" name="Shape 280"/>
        <p:cNvGrpSpPr/>
        <p:nvPr/>
      </p:nvGrpSpPr>
      <p:grpSpPr>
        <a:xfrm>
          <a:off x="0" y="0"/>
          <a:ext cx="0" cy="0"/>
          <a:chOff x="0" y="0"/>
          <a:chExt cx="0" cy="0"/>
        </a:xfrm>
      </p:grpSpPr>
      <p:pic>
        <p:nvPicPr>
          <p:cNvPr id="281" name="Google Shape;281;p39" descr="C:\Users\amiesen\Desktop\anlrgbpptlogo.png"/>
          <p:cNvPicPr preferRelativeResize="0"/>
          <p:nvPr/>
        </p:nvPicPr>
        <p:blipFill rotWithShape="1">
          <a:blip r:embed="rId2">
            <a:alphaModFix/>
          </a:blip>
          <a:srcRect/>
          <a:stretch/>
        </p:blipFill>
        <p:spPr>
          <a:xfrm>
            <a:off x="9863969" y="227511"/>
            <a:ext cx="2076447" cy="748037"/>
          </a:xfrm>
          <a:prstGeom prst="rect">
            <a:avLst/>
          </a:prstGeom>
          <a:noFill/>
          <a:ln>
            <a:noFill/>
          </a:ln>
        </p:spPr>
      </p:pic>
      <p:sp>
        <p:nvSpPr>
          <p:cNvPr id="282" name="Google Shape;282;p39"/>
          <p:cNvSpPr txBox="1">
            <a:spLocks noGrp="1"/>
          </p:cNvSpPr>
          <p:nvPr>
            <p:ph type="body" idx="1"/>
          </p:nvPr>
        </p:nvSpPr>
        <p:spPr>
          <a:xfrm>
            <a:off x="626535" y="4581631"/>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83" name="Google Shape;283;p39"/>
          <p:cNvSpPr txBox="1">
            <a:spLocks noGrp="1"/>
          </p:cNvSpPr>
          <p:nvPr>
            <p:ph type="body" idx="2"/>
          </p:nvPr>
        </p:nvSpPr>
        <p:spPr>
          <a:xfrm>
            <a:off x="626535" y="4959068"/>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84" name="Google Shape;284;p39"/>
          <p:cNvSpPr txBox="1">
            <a:spLocks noGrp="1"/>
          </p:cNvSpPr>
          <p:nvPr>
            <p:ph type="body" idx="3"/>
          </p:nvPr>
        </p:nvSpPr>
        <p:spPr>
          <a:xfrm>
            <a:off x="4556496" y="4581631"/>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Font typeface="Arial"/>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85" name="Google Shape;285;p39"/>
          <p:cNvSpPr txBox="1">
            <a:spLocks noGrp="1"/>
          </p:cNvSpPr>
          <p:nvPr>
            <p:ph type="body" idx="4"/>
          </p:nvPr>
        </p:nvSpPr>
        <p:spPr>
          <a:xfrm>
            <a:off x="4556496" y="4959068"/>
            <a:ext cx="3590400" cy="7468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86" name="Google Shape;286;p39"/>
          <p:cNvSpPr>
            <a:spLocks noGrp="1"/>
          </p:cNvSpPr>
          <p:nvPr>
            <p:ph type="pic" idx="5"/>
          </p:nvPr>
        </p:nvSpPr>
        <p:spPr>
          <a:xfrm>
            <a:off x="290836" y="1681607"/>
            <a:ext cx="11901200" cy="2761600"/>
          </a:xfrm>
          <a:prstGeom prst="rect">
            <a:avLst/>
          </a:prstGeom>
          <a:solidFill>
            <a:srgbClr val="BFBFBF"/>
          </a:solidFill>
          <a:ln>
            <a:noFill/>
          </a:ln>
        </p:spPr>
      </p:sp>
      <p:sp>
        <p:nvSpPr>
          <p:cNvPr id="287" name="Google Shape;287;p39"/>
          <p:cNvSpPr txBox="1">
            <a:spLocks noGrp="1"/>
          </p:cNvSpPr>
          <p:nvPr>
            <p:ph type="title"/>
          </p:nvPr>
        </p:nvSpPr>
        <p:spPr>
          <a:xfrm>
            <a:off x="626535" y="110360"/>
            <a:ext cx="9034800" cy="1119200"/>
          </a:xfrm>
          <a:prstGeom prst="rect">
            <a:avLst/>
          </a:prstGeom>
          <a:noFill/>
          <a:ln>
            <a:noFill/>
          </a:ln>
        </p:spPr>
        <p:txBody>
          <a:bodyPr spcFirstLastPara="1" wrap="square" lIns="0" tIns="0" rIns="91425" bIns="0" anchor="b" anchorCtr="0">
            <a:normAutofit/>
          </a:bodyPr>
          <a:lstStyle>
            <a:lvl1pPr lvl="0" algn="l" rtl="0">
              <a:lnSpc>
                <a:spcPct val="95000"/>
              </a:lnSpc>
              <a:spcBef>
                <a:spcPts val="0"/>
              </a:spcBef>
              <a:spcAft>
                <a:spcPts val="0"/>
              </a:spcAft>
              <a:buClr>
                <a:srgbClr val="232425"/>
              </a:buClr>
              <a:buSzPts val="2800"/>
              <a:buFont typeface="Arial"/>
              <a:buNone/>
              <a:defRPr sz="3733">
                <a:solidFill>
                  <a:srgbClr val="23242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39"/>
          <p:cNvSpPr txBox="1">
            <a:spLocks noGrp="1"/>
          </p:cNvSpPr>
          <p:nvPr>
            <p:ph type="body" idx="6"/>
          </p:nvPr>
        </p:nvSpPr>
        <p:spPr>
          <a:xfrm>
            <a:off x="8480263" y="4581631"/>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rgbClr val="47484A"/>
              </a:buClr>
              <a:buSzPts val="1400"/>
              <a:buFont typeface="Arial"/>
              <a:buNone/>
              <a:defRPr sz="1867" b="1" cap="none">
                <a:solidFill>
                  <a:srgbClr val="47484A"/>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89" name="Google Shape;289;p39"/>
          <p:cNvSpPr txBox="1">
            <a:spLocks noGrp="1"/>
          </p:cNvSpPr>
          <p:nvPr>
            <p:ph type="body" idx="7"/>
          </p:nvPr>
        </p:nvSpPr>
        <p:spPr>
          <a:xfrm>
            <a:off x="8480263" y="4959068"/>
            <a:ext cx="3590400" cy="7468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rgbClr val="47484A"/>
              </a:buClr>
              <a:buSzPts val="1400"/>
              <a:buFont typeface="Arial"/>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90" name="Google Shape;290;p39"/>
          <p:cNvSpPr txBox="1">
            <a:spLocks noGrp="1"/>
          </p:cNvSpPr>
          <p:nvPr>
            <p:ph type="body" idx="8"/>
          </p:nvPr>
        </p:nvSpPr>
        <p:spPr>
          <a:xfrm>
            <a:off x="626533" y="1229593"/>
            <a:ext cx="11313200" cy="331200"/>
          </a:xfrm>
          <a:prstGeom prst="rect">
            <a:avLst/>
          </a:prstGeom>
          <a:noFill/>
          <a:ln>
            <a:noFill/>
          </a:ln>
        </p:spPr>
        <p:txBody>
          <a:bodyPr spcFirstLastPara="1" wrap="square" lIns="0" tIns="0" rIns="0" bIns="45700" anchor="t" anchorCtr="0">
            <a:noAutofit/>
          </a:bodyPr>
          <a:lstStyle>
            <a:lvl1pPr marL="609585" lvl="0" indent="-304792" algn="l" rtl="0">
              <a:spcBef>
                <a:spcPts val="800"/>
              </a:spcBef>
              <a:spcAft>
                <a:spcPts val="0"/>
              </a:spcAft>
              <a:buClr>
                <a:schemeClr val="accent2"/>
              </a:buClr>
              <a:buSzPts val="1800"/>
              <a:buNone/>
              <a:defRPr b="1">
                <a:solidFill>
                  <a:schemeClr val="accent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91" name="Google Shape;291;p39"/>
          <p:cNvSpPr txBox="1">
            <a:spLocks noGrp="1"/>
          </p:cNvSpPr>
          <p:nvPr>
            <p:ph type="body" idx="9"/>
          </p:nvPr>
        </p:nvSpPr>
        <p:spPr>
          <a:xfrm>
            <a:off x="3" y="1681605"/>
            <a:ext cx="299600" cy="27616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92" name="Google Shape;292;p39"/>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293" name="Google Shape;293;p39"/>
          <p:cNvSpPr txBox="1">
            <a:spLocks noGrp="1"/>
          </p:cNvSpPr>
          <p:nvPr>
            <p:ph type="body" idx="13"/>
          </p:nvPr>
        </p:nvSpPr>
        <p:spPr>
          <a:xfrm>
            <a:off x="8480263" y="6094281"/>
            <a:ext cx="3590400" cy="515600"/>
          </a:xfrm>
          <a:prstGeom prst="rect">
            <a:avLst/>
          </a:prstGeom>
          <a:noFill/>
          <a:ln>
            <a:noFill/>
          </a:ln>
        </p:spPr>
        <p:txBody>
          <a:bodyPr spcFirstLastPara="1" wrap="square" lIns="0" tIns="0" rIns="0" bIns="45700" anchor="b" anchorCtr="0">
            <a:noAutofit/>
          </a:bodyPr>
          <a:lstStyle>
            <a:lvl1pPr marL="609585" lvl="0" indent="-304792" algn="l" rtl="0">
              <a:spcBef>
                <a:spcPts val="0"/>
              </a:spcBef>
              <a:spcAft>
                <a:spcPts val="0"/>
              </a:spcAft>
              <a:buClr>
                <a:srgbClr val="47484A"/>
              </a:buClr>
              <a:buSzPts val="1400"/>
              <a:buNone/>
              <a:defRPr sz="1867">
                <a:solidFill>
                  <a:srgbClr val="47484A"/>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pic>
        <p:nvPicPr>
          <p:cNvPr id="294" name="Google Shape;294;p39"/>
          <p:cNvPicPr preferRelativeResize="0"/>
          <p:nvPr/>
        </p:nvPicPr>
        <p:blipFill rotWithShape="1">
          <a:blip r:embed="rId3">
            <a:alphaModFix/>
          </a:blip>
          <a:srcRect/>
          <a:stretch/>
        </p:blipFill>
        <p:spPr>
          <a:xfrm>
            <a:off x="590829" y="6269435"/>
            <a:ext cx="2728489" cy="347016"/>
          </a:xfrm>
          <a:prstGeom prst="rect">
            <a:avLst/>
          </a:prstGeom>
          <a:noFill/>
          <a:ln>
            <a:noFill/>
          </a:ln>
        </p:spPr>
      </p:pic>
    </p:spTree>
    <p:extLst>
      <p:ext uri="{BB962C8B-B14F-4D97-AF65-F5344CB8AC3E}">
        <p14:creationId xmlns:p14="http://schemas.microsoft.com/office/powerpoint/2010/main" val="540479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Pic - Full Frame">
  <p:cSld name="*Pic - Full Frame">
    <p:bg>
      <p:bgPr>
        <a:solidFill>
          <a:schemeClr val="lt1"/>
        </a:solidFill>
        <a:effectLst/>
      </p:bgPr>
    </p:bg>
    <p:spTree>
      <p:nvGrpSpPr>
        <p:cNvPr id="1" name="Shape 295"/>
        <p:cNvGrpSpPr/>
        <p:nvPr/>
      </p:nvGrpSpPr>
      <p:grpSpPr>
        <a:xfrm>
          <a:off x="0" y="0"/>
          <a:ext cx="0" cy="0"/>
          <a:chOff x="0" y="0"/>
          <a:chExt cx="0" cy="0"/>
        </a:xfrm>
      </p:grpSpPr>
      <p:sp>
        <p:nvSpPr>
          <p:cNvPr id="296" name="Google Shape;296;p40"/>
          <p:cNvSpPr>
            <a:spLocks noGrp="1"/>
          </p:cNvSpPr>
          <p:nvPr>
            <p:ph type="pic" idx="2"/>
          </p:nvPr>
        </p:nvSpPr>
        <p:spPr>
          <a:xfrm>
            <a:off x="290836" y="9304"/>
            <a:ext cx="11901200" cy="6858000"/>
          </a:xfrm>
          <a:prstGeom prst="rect">
            <a:avLst/>
          </a:prstGeom>
          <a:solidFill>
            <a:schemeClr val="lt1"/>
          </a:solidFill>
          <a:ln>
            <a:noFill/>
          </a:ln>
        </p:spPr>
      </p:sp>
      <p:sp>
        <p:nvSpPr>
          <p:cNvPr id="297" name="Google Shape;297;p40"/>
          <p:cNvSpPr txBox="1">
            <a:spLocks noGrp="1"/>
          </p:cNvSpPr>
          <p:nvPr>
            <p:ph type="body" idx="1"/>
          </p:nvPr>
        </p:nvSpPr>
        <p:spPr>
          <a:xfrm>
            <a:off x="0" y="4775200"/>
            <a:ext cx="12192000" cy="2082800"/>
          </a:xfrm>
          <a:prstGeom prst="rect">
            <a:avLst/>
          </a:prstGeom>
          <a:solidFill>
            <a:schemeClr val="dk2">
              <a:alpha val="90980"/>
            </a:schemeClr>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298" name="Google Shape;298;p40"/>
          <p:cNvSpPr txBox="1">
            <a:spLocks noGrp="1"/>
          </p:cNvSpPr>
          <p:nvPr>
            <p:ph type="title"/>
          </p:nvPr>
        </p:nvSpPr>
        <p:spPr>
          <a:xfrm>
            <a:off x="626535" y="5042975"/>
            <a:ext cx="11094800" cy="13736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lt1"/>
              </a:buClr>
              <a:buSzPts val="2400"/>
              <a:buFont typeface="Arial"/>
              <a:buNone/>
              <a:defRPr sz="3200" b="1"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 name="Google Shape;299;p40"/>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sz="1333">
                <a:solidFill>
                  <a:schemeClr val="lt1"/>
                </a:solidFill>
                <a:latin typeface="Arial"/>
                <a:ea typeface="Arial"/>
                <a:cs typeface="Arial"/>
                <a:sym typeface="Arial"/>
              </a:defRPr>
            </a:lvl1pPr>
            <a:lvl2pPr marL="0" lvl="1" indent="0" algn="ctr" rtl="0">
              <a:spcBef>
                <a:spcPts val="0"/>
              </a:spcBef>
              <a:buNone/>
              <a:defRPr sz="1333">
                <a:solidFill>
                  <a:schemeClr val="lt1"/>
                </a:solidFill>
                <a:latin typeface="Arial"/>
                <a:ea typeface="Arial"/>
                <a:cs typeface="Arial"/>
                <a:sym typeface="Arial"/>
              </a:defRPr>
            </a:lvl2pPr>
            <a:lvl3pPr marL="0" lvl="2" indent="0" algn="ctr" rtl="0">
              <a:spcBef>
                <a:spcPts val="0"/>
              </a:spcBef>
              <a:buNone/>
              <a:defRPr sz="1333">
                <a:solidFill>
                  <a:schemeClr val="lt1"/>
                </a:solidFill>
                <a:latin typeface="Arial"/>
                <a:ea typeface="Arial"/>
                <a:cs typeface="Arial"/>
                <a:sym typeface="Arial"/>
              </a:defRPr>
            </a:lvl3pPr>
            <a:lvl4pPr marL="0" lvl="3" indent="0" algn="ctr" rtl="0">
              <a:spcBef>
                <a:spcPts val="0"/>
              </a:spcBef>
              <a:buNone/>
              <a:defRPr sz="1333">
                <a:solidFill>
                  <a:schemeClr val="lt1"/>
                </a:solidFill>
                <a:latin typeface="Arial"/>
                <a:ea typeface="Arial"/>
                <a:cs typeface="Arial"/>
                <a:sym typeface="Arial"/>
              </a:defRPr>
            </a:lvl4pPr>
            <a:lvl5pPr marL="0" lvl="4" indent="0" algn="ctr" rtl="0">
              <a:spcBef>
                <a:spcPts val="0"/>
              </a:spcBef>
              <a:buNone/>
              <a:defRPr sz="1333">
                <a:solidFill>
                  <a:schemeClr val="lt1"/>
                </a:solidFill>
                <a:latin typeface="Arial"/>
                <a:ea typeface="Arial"/>
                <a:cs typeface="Arial"/>
                <a:sym typeface="Arial"/>
              </a:defRPr>
            </a:lvl5pPr>
            <a:lvl6pPr marL="0" lvl="5" indent="0" algn="ctr" rtl="0">
              <a:spcBef>
                <a:spcPts val="0"/>
              </a:spcBef>
              <a:buNone/>
              <a:defRPr sz="1333">
                <a:solidFill>
                  <a:schemeClr val="lt1"/>
                </a:solidFill>
                <a:latin typeface="Arial"/>
                <a:ea typeface="Arial"/>
                <a:cs typeface="Arial"/>
                <a:sym typeface="Arial"/>
              </a:defRPr>
            </a:lvl6pPr>
            <a:lvl7pPr marL="0" lvl="6" indent="0" algn="ctr" rtl="0">
              <a:spcBef>
                <a:spcPts val="0"/>
              </a:spcBef>
              <a:buNone/>
              <a:defRPr sz="1333">
                <a:solidFill>
                  <a:schemeClr val="lt1"/>
                </a:solidFill>
                <a:latin typeface="Arial"/>
                <a:ea typeface="Arial"/>
                <a:cs typeface="Arial"/>
                <a:sym typeface="Arial"/>
              </a:defRPr>
            </a:lvl7pPr>
            <a:lvl8pPr marL="0" lvl="7" indent="0" algn="ctr" rtl="0">
              <a:spcBef>
                <a:spcPts val="0"/>
              </a:spcBef>
              <a:buNone/>
              <a:defRPr sz="1333">
                <a:solidFill>
                  <a:schemeClr val="lt1"/>
                </a:solidFill>
                <a:latin typeface="Arial"/>
                <a:ea typeface="Arial"/>
                <a:cs typeface="Arial"/>
                <a:sym typeface="Arial"/>
              </a:defRPr>
            </a:lvl8pPr>
            <a:lvl9pPr marL="0" lvl="8" indent="0" algn="ctr" rtl="0">
              <a:spcBef>
                <a:spcPts val="0"/>
              </a:spcBef>
              <a:buNone/>
              <a:defRPr sz="1333">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00" name="Google Shape;300;p40"/>
          <p:cNvSpPr txBox="1">
            <a:spLocks noGrp="1"/>
          </p:cNvSpPr>
          <p:nvPr>
            <p:ph type="body" idx="3"/>
          </p:nvPr>
        </p:nvSpPr>
        <p:spPr>
          <a:xfrm>
            <a:off x="0" y="-3"/>
            <a:ext cx="304800" cy="68580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01" name="Google Shape;301;p40"/>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2638785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Pic - ONE Image">
  <p:cSld name="*Pic - ONE Image">
    <p:bg>
      <p:bgPr>
        <a:solidFill>
          <a:schemeClr val="lt1"/>
        </a:solidFill>
        <a:effectLst/>
      </p:bgPr>
    </p:bg>
    <p:spTree>
      <p:nvGrpSpPr>
        <p:cNvPr id="1" name="Shape 302"/>
        <p:cNvGrpSpPr/>
        <p:nvPr/>
      </p:nvGrpSpPr>
      <p:grpSpPr>
        <a:xfrm>
          <a:off x="0" y="0"/>
          <a:ext cx="0" cy="0"/>
          <a:chOff x="0" y="0"/>
          <a:chExt cx="0" cy="0"/>
        </a:xfrm>
      </p:grpSpPr>
      <p:sp>
        <p:nvSpPr>
          <p:cNvPr id="303" name="Google Shape;303;p41"/>
          <p:cNvSpPr txBox="1">
            <a:spLocks noGrp="1"/>
          </p:cNvSpPr>
          <p:nvPr>
            <p:ph type="body" idx="1"/>
          </p:nvPr>
        </p:nvSpPr>
        <p:spPr>
          <a:xfrm>
            <a:off x="0" y="3656121"/>
            <a:ext cx="12192000" cy="3202000"/>
          </a:xfrm>
          <a:prstGeom prst="rect">
            <a:avLst/>
          </a:prstGeom>
          <a:solidFill>
            <a:schemeClr val="accent2"/>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04" name="Google Shape;304;p41"/>
          <p:cNvSpPr txBox="1">
            <a:spLocks noGrp="1"/>
          </p:cNvSpPr>
          <p:nvPr>
            <p:ph type="body" idx="2"/>
          </p:nvPr>
        </p:nvSpPr>
        <p:spPr>
          <a:xfrm>
            <a:off x="626533" y="5191519"/>
            <a:ext cx="11246000" cy="1813200"/>
          </a:xfrm>
          <a:prstGeom prst="rect">
            <a:avLst/>
          </a:prstGeom>
          <a:noFill/>
          <a:ln>
            <a:noFill/>
          </a:ln>
        </p:spPr>
        <p:txBody>
          <a:bodyPr spcFirstLastPara="1" wrap="square" lIns="0" tIns="91425" rIns="0" bIns="45700" anchor="t" anchorCtr="0">
            <a:noAutofit/>
          </a:bodyPr>
          <a:lstStyle>
            <a:lvl1pPr marL="609585" lvl="0" indent="-507987" algn="l" rtl="0">
              <a:spcBef>
                <a:spcPts val="800"/>
              </a:spcBef>
              <a:spcAft>
                <a:spcPts val="0"/>
              </a:spcAft>
              <a:buClr>
                <a:schemeClr val="lt1"/>
              </a:buClr>
              <a:buSzPts val="2400"/>
              <a:buChar char="▪"/>
              <a:defRPr sz="3200">
                <a:solidFill>
                  <a:schemeClr val="lt1"/>
                </a:solidFill>
              </a:defRPr>
            </a:lvl1pPr>
            <a:lvl2pPr marL="1219170" lvl="1" indent="-507987" algn="l" rtl="0">
              <a:spcBef>
                <a:spcPts val="0"/>
              </a:spcBef>
              <a:spcAft>
                <a:spcPts val="0"/>
              </a:spcAft>
              <a:buClr>
                <a:schemeClr val="lt1"/>
              </a:buClr>
              <a:buSzPts val="2400"/>
              <a:buChar char="–"/>
              <a:defRPr sz="3200">
                <a:solidFill>
                  <a:schemeClr val="lt1"/>
                </a:solidFill>
              </a:defRPr>
            </a:lvl2pPr>
            <a:lvl3pPr marL="1828754" lvl="2" indent="-474121" algn="l" rtl="0">
              <a:spcBef>
                <a:spcPts val="0"/>
              </a:spcBef>
              <a:spcAft>
                <a:spcPts val="0"/>
              </a:spcAft>
              <a:buClr>
                <a:schemeClr val="lt1"/>
              </a:buClr>
              <a:buSzPts val="2000"/>
              <a:buChar char="•"/>
              <a:defRPr sz="2667">
                <a:solidFill>
                  <a:schemeClr val="lt1"/>
                </a:solidFill>
              </a:defRPr>
            </a:lvl3pPr>
            <a:lvl4pPr marL="2438339" lvl="3" indent="-474121" algn="l" rtl="0">
              <a:spcBef>
                <a:spcPts val="0"/>
              </a:spcBef>
              <a:spcAft>
                <a:spcPts val="0"/>
              </a:spcAft>
              <a:buClr>
                <a:schemeClr val="lt1"/>
              </a:buClr>
              <a:buSzPts val="2000"/>
              <a:buChar char="–"/>
              <a:defRPr sz="2667">
                <a:solidFill>
                  <a:schemeClr val="lt1"/>
                </a:solidFill>
              </a:defRPr>
            </a:lvl4pPr>
            <a:lvl5pPr marL="3047924" lvl="4" indent="-474121" algn="l" rtl="0">
              <a:spcBef>
                <a:spcPts val="0"/>
              </a:spcBef>
              <a:spcAft>
                <a:spcPts val="0"/>
              </a:spcAft>
              <a:buClr>
                <a:schemeClr val="lt1"/>
              </a:buClr>
              <a:buSzPts val="2000"/>
              <a:buChar char="»"/>
              <a:defRPr sz="2667">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05" name="Google Shape;305;p41"/>
          <p:cNvSpPr>
            <a:spLocks noGrp="1"/>
          </p:cNvSpPr>
          <p:nvPr>
            <p:ph type="pic" idx="3"/>
          </p:nvPr>
        </p:nvSpPr>
        <p:spPr>
          <a:xfrm>
            <a:off x="290836" y="-1"/>
            <a:ext cx="11901200" cy="3656000"/>
          </a:xfrm>
          <a:prstGeom prst="rect">
            <a:avLst/>
          </a:prstGeom>
          <a:solidFill>
            <a:schemeClr val="lt1"/>
          </a:solidFill>
          <a:ln>
            <a:noFill/>
          </a:ln>
        </p:spPr>
      </p:sp>
      <p:sp>
        <p:nvSpPr>
          <p:cNvPr id="306" name="Google Shape;306;p41"/>
          <p:cNvSpPr txBox="1">
            <a:spLocks noGrp="1"/>
          </p:cNvSpPr>
          <p:nvPr>
            <p:ph type="title"/>
          </p:nvPr>
        </p:nvSpPr>
        <p:spPr>
          <a:xfrm>
            <a:off x="626533" y="4353384"/>
            <a:ext cx="11565600" cy="7872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chemeClr val="lt1"/>
              </a:buClr>
              <a:buSzPts val="2800"/>
              <a:buFont typeface="Arial"/>
              <a:buNone/>
              <a:defRPr sz="3733"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7" name="Google Shape;307;p41"/>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sz="1333">
                <a:solidFill>
                  <a:schemeClr val="lt1"/>
                </a:solidFill>
                <a:latin typeface="Arial"/>
                <a:ea typeface="Arial"/>
                <a:cs typeface="Arial"/>
                <a:sym typeface="Arial"/>
              </a:defRPr>
            </a:lvl1pPr>
            <a:lvl2pPr marL="0" lvl="1" indent="0" algn="ctr" rtl="0">
              <a:spcBef>
                <a:spcPts val="0"/>
              </a:spcBef>
              <a:buNone/>
              <a:defRPr sz="1333">
                <a:solidFill>
                  <a:schemeClr val="lt1"/>
                </a:solidFill>
                <a:latin typeface="Arial"/>
                <a:ea typeface="Arial"/>
                <a:cs typeface="Arial"/>
                <a:sym typeface="Arial"/>
              </a:defRPr>
            </a:lvl2pPr>
            <a:lvl3pPr marL="0" lvl="2" indent="0" algn="ctr" rtl="0">
              <a:spcBef>
                <a:spcPts val="0"/>
              </a:spcBef>
              <a:buNone/>
              <a:defRPr sz="1333">
                <a:solidFill>
                  <a:schemeClr val="lt1"/>
                </a:solidFill>
                <a:latin typeface="Arial"/>
                <a:ea typeface="Arial"/>
                <a:cs typeface="Arial"/>
                <a:sym typeface="Arial"/>
              </a:defRPr>
            </a:lvl3pPr>
            <a:lvl4pPr marL="0" lvl="3" indent="0" algn="ctr" rtl="0">
              <a:spcBef>
                <a:spcPts val="0"/>
              </a:spcBef>
              <a:buNone/>
              <a:defRPr sz="1333">
                <a:solidFill>
                  <a:schemeClr val="lt1"/>
                </a:solidFill>
                <a:latin typeface="Arial"/>
                <a:ea typeface="Arial"/>
                <a:cs typeface="Arial"/>
                <a:sym typeface="Arial"/>
              </a:defRPr>
            </a:lvl4pPr>
            <a:lvl5pPr marL="0" lvl="4" indent="0" algn="ctr" rtl="0">
              <a:spcBef>
                <a:spcPts val="0"/>
              </a:spcBef>
              <a:buNone/>
              <a:defRPr sz="1333">
                <a:solidFill>
                  <a:schemeClr val="lt1"/>
                </a:solidFill>
                <a:latin typeface="Arial"/>
                <a:ea typeface="Arial"/>
                <a:cs typeface="Arial"/>
                <a:sym typeface="Arial"/>
              </a:defRPr>
            </a:lvl5pPr>
            <a:lvl6pPr marL="0" lvl="5" indent="0" algn="ctr" rtl="0">
              <a:spcBef>
                <a:spcPts val="0"/>
              </a:spcBef>
              <a:buNone/>
              <a:defRPr sz="1333">
                <a:solidFill>
                  <a:schemeClr val="lt1"/>
                </a:solidFill>
                <a:latin typeface="Arial"/>
                <a:ea typeface="Arial"/>
                <a:cs typeface="Arial"/>
                <a:sym typeface="Arial"/>
              </a:defRPr>
            </a:lvl6pPr>
            <a:lvl7pPr marL="0" lvl="6" indent="0" algn="ctr" rtl="0">
              <a:spcBef>
                <a:spcPts val="0"/>
              </a:spcBef>
              <a:buNone/>
              <a:defRPr sz="1333">
                <a:solidFill>
                  <a:schemeClr val="lt1"/>
                </a:solidFill>
                <a:latin typeface="Arial"/>
                <a:ea typeface="Arial"/>
                <a:cs typeface="Arial"/>
                <a:sym typeface="Arial"/>
              </a:defRPr>
            </a:lvl7pPr>
            <a:lvl8pPr marL="0" lvl="7" indent="0" algn="ctr" rtl="0">
              <a:spcBef>
                <a:spcPts val="0"/>
              </a:spcBef>
              <a:buNone/>
              <a:defRPr sz="1333">
                <a:solidFill>
                  <a:schemeClr val="lt1"/>
                </a:solidFill>
                <a:latin typeface="Arial"/>
                <a:ea typeface="Arial"/>
                <a:cs typeface="Arial"/>
                <a:sym typeface="Arial"/>
              </a:defRPr>
            </a:lvl8pPr>
            <a:lvl9pPr marL="0" lvl="8" indent="0" algn="ctr" rtl="0">
              <a:spcBef>
                <a:spcPts val="0"/>
              </a:spcBef>
              <a:buNone/>
              <a:defRPr sz="1333">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08" name="Google Shape;308;p41"/>
          <p:cNvSpPr txBox="1">
            <a:spLocks noGrp="1"/>
          </p:cNvSpPr>
          <p:nvPr>
            <p:ph type="body" idx="4"/>
          </p:nvPr>
        </p:nvSpPr>
        <p:spPr>
          <a:xfrm>
            <a:off x="0" y="-3"/>
            <a:ext cx="304800" cy="68580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09" name="Google Shape;309;p41"/>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617106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ic - TWO images">
  <p:cSld name="*Pic - TWO images">
    <p:bg>
      <p:bgPr>
        <a:solidFill>
          <a:schemeClr val="lt1"/>
        </a:solidFill>
        <a:effectLst/>
      </p:bgPr>
    </p:bg>
    <p:spTree>
      <p:nvGrpSpPr>
        <p:cNvPr id="1" name="Shape 310"/>
        <p:cNvGrpSpPr/>
        <p:nvPr/>
      </p:nvGrpSpPr>
      <p:grpSpPr>
        <a:xfrm>
          <a:off x="0" y="0"/>
          <a:ext cx="0" cy="0"/>
          <a:chOff x="0" y="0"/>
          <a:chExt cx="0" cy="0"/>
        </a:xfrm>
      </p:grpSpPr>
      <p:sp>
        <p:nvSpPr>
          <p:cNvPr id="311" name="Google Shape;311;p42"/>
          <p:cNvSpPr txBox="1">
            <a:spLocks noGrp="1"/>
          </p:cNvSpPr>
          <p:nvPr>
            <p:ph type="body" idx="1"/>
          </p:nvPr>
        </p:nvSpPr>
        <p:spPr>
          <a:xfrm>
            <a:off x="0" y="3656121"/>
            <a:ext cx="12192000" cy="3202000"/>
          </a:xfrm>
          <a:prstGeom prst="rect">
            <a:avLst/>
          </a:prstGeom>
          <a:solidFill>
            <a:schemeClr val="accent2"/>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12" name="Google Shape;312;p42"/>
          <p:cNvSpPr>
            <a:spLocks noGrp="1"/>
          </p:cNvSpPr>
          <p:nvPr>
            <p:ph type="pic" idx="2"/>
          </p:nvPr>
        </p:nvSpPr>
        <p:spPr>
          <a:xfrm>
            <a:off x="290836" y="0"/>
            <a:ext cx="5974000" cy="3664000"/>
          </a:xfrm>
          <a:prstGeom prst="rect">
            <a:avLst/>
          </a:prstGeom>
          <a:solidFill>
            <a:srgbClr val="BFBFBF"/>
          </a:solidFill>
          <a:ln>
            <a:noFill/>
          </a:ln>
        </p:spPr>
      </p:sp>
      <p:sp>
        <p:nvSpPr>
          <p:cNvPr id="313" name="Google Shape;313;p42"/>
          <p:cNvSpPr>
            <a:spLocks noGrp="1"/>
          </p:cNvSpPr>
          <p:nvPr>
            <p:ph type="pic" idx="3"/>
          </p:nvPr>
        </p:nvSpPr>
        <p:spPr>
          <a:xfrm>
            <a:off x="6243367" y="0"/>
            <a:ext cx="5974000" cy="3664000"/>
          </a:xfrm>
          <a:prstGeom prst="rect">
            <a:avLst/>
          </a:prstGeom>
          <a:solidFill>
            <a:srgbClr val="D8D8D8"/>
          </a:solidFill>
          <a:ln>
            <a:noFill/>
          </a:ln>
        </p:spPr>
      </p:sp>
      <p:sp>
        <p:nvSpPr>
          <p:cNvPr id="314" name="Google Shape;314;p42"/>
          <p:cNvSpPr txBox="1">
            <a:spLocks noGrp="1"/>
          </p:cNvSpPr>
          <p:nvPr>
            <p:ph type="title"/>
          </p:nvPr>
        </p:nvSpPr>
        <p:spPr>
          <a:xfrm>
            <a:off x="626533" y="4340684"/>
            <a:ext cx="11565600" cy="7872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chemeClr val="lt1"/>
              </a:buClr>
              <a:buSzPts val="2800"/>
              <a:buFont typeface="Arial"/>
              <a:buNone/>
              <a:defRPr sz="3733"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42"/>
          <p:cNvSpPr txBox="1">
            <a:spLocks noGrp="1"/>
          </p:cNvSpPr>
          <p:nvPr>
            <p:ph type="body" idx="4"/>
          </p:nvPr>
        </p:nvSpPr>
        <p:spPr>
          <a:xfrm>
            <a:off x="626533" y="5178819"/>
            <a:ext cx="11246000" cy="1813200"/>
          </a:xfrm>
          <a:prstGeom prst="rect">
            <a:avLst/>
          </a:prstGeom>
          <a:noFill/>
          <a:ln>
            <a:noFill/>
          </a:ln>
        </p:spPr>
        <p:txBody>
          <a:bodyPr spcFirstLastPara="1" wrap="square" lIns="0" tIns="91425" rIns="0" bIns="45700" anchor="t" anchorCtr="0">
            <a:noAutofit/>
          </a:bodyPr>
          <a:lstStyle>
            <a:lvl1pPr marL="609585" lvl="0" indent="-507987" algn="l" rtl="0">
              <a:spcBef>
                <a:spcPts val="800"/>
              </a:spcBef>
              <a:spcAft>
                <a:spcPts val="0"/>
              </a:spcAft>
              <a:buClr>
                <a:schemeClr val="lt1"/>
              </a:buClr>
              <a:buSzPts val="2400"/>
              <a:buChar char="▪"/>
              <a:defRPr sz="3200">
                <a:solidFill>
                  <a:schemeClr val="lt1"/>
                </a:solidFill>
              </a:defRPr>
            </a:lvl1pPr>
            <a:lvl2pPr marL="1219170" lvl="1" indent="-507987" algn="l" rtl="0">
              <a:spcBef>
                <a:spcPts val="0"/>
              </a:spcBef>
              <a:spcAft>
                <a:spcPts val="0"/>
              </a:spcAft>
              <a:buClr>
                <a:schemeClr val="lt1"/>
              </a:buClr>
              <a:buSzPts val="2400"/>
              <a:buChar char="–"/>
              <a:defRPr sz="3200">
                <a:solidFill>
                  <a:schemeClr val="lt1"/>
                </a:solidFill>
              </a:defRPr>
            </a:lvl2pPr>
            <a:lvl3pPr marL="1828754" lvl="2" indent="-474121" algn="l" rtl="0">
              <a:spcBef>
                <a:spcPts val="0"/>
              </a:spcBef>
              <a:spcAft>
                <a:spcPts val="0"/>
              </a:spcAft>
              <a:buClr>
                <a:schemeClr val="lt1"/>
              </a:buClr>
              <a:buSzPts val="2000"/>
              <a:buChar char="•"/>
              <a:defRPr sz="2667">
                <a:solidFill>
                  <a:schemeClr val="lt1"/>
                </a:solidFill>
              </a:defRPr>
            </a:lvl3pPr>
            <a:lvl4pPr marL="2438339" lvl="3" indent="-474121" algn="l" rtl="0">
              <a:spcBef>
                <a:spcPts val="0"/>
              </a:spcBef>
              <a:spcAft>
                <a:spcPts val="0"/>
              </a:spcAft>
              <a:buClr>
                <a:schemeClr val="lt1"/>
              </a:buClr>
              <a:buSzPts val="2000"/>
              <a:buChar char="–"/>
              <a:defRPr sz="2667">
                <a:solidFill>
                  <a:schemeClr val="lt1"/>
                </a:solidFill>
              </a:defRPr>
            </a:lvl4pPr>
            <a:lvl5pPr marL="3047924" lvl="4" indent="-474121" algn="l" rtl="0">
              <a:spcBef>
                <a:spcPts val="0"/>
              </a:spcBef>
              <a:spcAft>
                <a:spcPts val="0"/>
              </a:spcAft>
              <a:buClr>
                <a:schemeClr val="lt1"/>
              </a:buClr>
              <a:buSzPts val="2000"/>
              <a:buChar char="»"/>
              <a:defRPr sz="2667">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16" name="Google Shape;316;p42"/>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sz="1333">
                <a:solidFill>
                  <a:schemeClr val="lt1"/>
                </a:solidFill>
                <a:latin typeface="Arial"/>
                <a:ea typeface="Arial"/>
                <a:cs typeface="Arial"/>
                <a:sym typeface="Arial"/>
              </a:defRPr>
            </a:lvl1pPr>
            <a:lvl2pPr marL="0" lvl="1" indent="0" algn="ctr" rtl="0">
              <a:spcBef>
                <a:spcPts val="0"/>
              </a:spcBef>
              <a:buNone/>
              <a:defRPr sz="1333">
                <a:solidFill>
                  <a:schemeClr val="lt1"/>
                </a:solidFill>
                <a:latin typeface="Arial"/>
                <a:ea typeface="Arial"/>
                <a:cs typeface="Arial"/>
                <a:sym typeface="Arial"/>
              </a:defRPr>
            </a:lvl2pPr>
            <a:lvl3pPr marL="0" lvl="2" indent="0" algn="ctr" rtl="0">
              <a:spcBef>
                <a:spcPts val="0"/>
              </a:spcBef>
              <a:buNone/>
              <a:defRPr sz="1333">
                <a:solidFill>
                  <a:schemeClr val="lt1"/>
                </a:solidFill>
                <a:latin typeface="Arial"/>
                <a:ea typeface="Arial"/>
                <a:cs typeface="Arial"/>
                <a:sym typeface="Arial"/>
              </a:defRPr>
            </a:lvl3pPr>
            <a:lvl4pPr marL="0" lvl="3" indent="0" algn="ctr" rtl="0">
              <a:spcBef>
                <a:spcPts val="0"/>
              </a:spcBef>
              <a:buNone/>
              <a:defRPr sz="1333">
                <a:solidFill>
                  <a:schemeClr val="lt1"/>
                </a:solidFill>
                <a:latin typeface="Arial"/>
                <a:ea typeface="Arial"/>
                <a:cs typeface="Arial"/>
                <a:sym typeface="Arial"/>
              </a:defRPr>
            </a:lvl4pPr>
            <a:lvl5pPr marL="0" lvl="4" indent="0" algn="ctr" rtl="0">
              <a:spcBef>
                <a:spcPts val="0"/>
              </a:spcBef>
              <a:buNone/>
              <a:defRPr sz="1333">
                <a:solidFill>
                  <a:schemeClr val="lt1"/>
                </a:solidFill>
                <a:latin typeface="Arial"/>
                <a:ea typeface="Arial"/>
                <a:cs typeface="Arial"/>
                <a:sym typeface="Arial"/>
              </a:defRPr>
            </a:lvl5pPr>
            <a:lvl6pPr marL="0" lvl="5" indent="0" algn="ctr" rtl="0">
              <a:spcBef>
                <a:spcPts val="0"/>
              </a:spcBef>
              <a:buNone/>
              <a:defRPr sz="1333">
                <a:solidFill>
                  <a:schemeClr val="lt1"/>
                </a:solidFill>
                <a:latin typeface="Arial"/>
                <a:ea typeface="Arial"/>
                <a:cs typeface="Arial"/>
                <a:sym typeface="Arial"/>
              </a:defRPr>
            </a:lvl6pPr>
            <a:lvl7pPr marL="0" lvl="6" indent="0" algn="ctr" rtl="0">
              <a:spcBef>
                <a:spcPts val="0"/>
              </a:spcBef>
              <a:buNone/>
              <a:defRPr sz="1333">
                <a:solidFill>
                  <a:schemeClr val="lt1"/>
                </a:solidFill>
                <a:latin typeface="Arial"/>
                <a:ea typeface="Arial"/>
                <a:cs typeface="Arial"/>
                <a:sym typeface="Arial"/>
              </a:defRPr>
            </a:lvl7pPr>
            <a:lvl8pPr marL="0" lvl="7" indent="0" algn="ctr" rtl="0">
              <a:spcBef>
                <a:spcPts val="0"/>
              </a:spcBef>
              <a:buNone/>
              <a:defRPr sz="1333">
                <a:solidFill>
                  <a:schemeClr val="lt1"/>
                </a:solidFill>
                <a:latin typeface="Arial"/>
                <a:ea typeface="Arial"/>
                <a:cs typeface="Arial"/>
                <a:sym typeface="Arial"/>
              </a:defRPr>
            </a:lvl8pPr>
            <a:lvl9pPr marL="0" lvl="8" indent="0" algn="ctr" rtl="0">
              <a:spcBef>
                <a:spcPts val="0"/>
              </a:spcBef>
              <a:buNone/>
              <a:defRPr sz="1333">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17" name="Google Shape;317;p42"/>
          <p:cNvSpPr txBox="1">
            <a:spLocks noGrp="1"/>
          </p:cNvSpPr>
          <p:nvPr>
            <p:ph type="body" idx="5"/>
          </p:nvPr>
        </p:nvSpPr>
        <p:spPr>
          <a:xfrm>
            <a:off x="0" y="-3"/>
            <a:ext cx="304800" cy="68580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18" name="Google Shape;318;p42"/>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559241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1/12/2024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Pic - THREE Images">
  <p:cSld name="*Pic - THREE Images">
    <p:bg>
      <p:bgPr>
        <a:solidFill>
          <a:schemeClr val="lt1"/>
        </a:solidFill>
        <a:effectLst/>
      </p:bgPr>
    </p:bg>
    <p:spTree>
      <p:nvGrpSpPr>
        <p:cNvPr id="1" name="Shape 319"/>
        <p:cNvGrpSpPr/>
        <p:nvPr/>
      </p:nvGrpSpPr>
      <p:grpSpPr>
        <a:xfrm>
          <a:off x="0" y="0"/>
          <a:ext cx="0" cy="0"/>
          <a:chOff x="0" y="0"/>
          <a:chExt cx="0" cy="0"/>
        </a:xfrm>
      </p:grpSpPr>
      <p:sp>
        <p:nvSpPr>
          <p:cNvPr id="320" name="Google Shape;320;p43"/>
          <p:cNvSpPr txBox="1">
            <a:spLocks noGrp="1"/>
          </p:cNvSpPr>
          <p:nvPr>
            <p:ph type="body" idx="1"/>
          </p:nvPr>
        </p:nvSpPr>
        <p:spPr>
          <a:xfrm>
            <a:off x="0" y="3656121"/>
            <a:ext cx="12192000" cy="3202000"/>
          </a:xfrm>
          <a:prstGeom prst="rect">
            <a:avLst/>
          </a:prstGeom>
          <a:solidFill>
            <a:schemeClr val="accent2"/>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21" name="Google Shape;321;p43"/>
          <p:cNvSpPr>
            <a:spLocks noGrp="1"/>
          </p:cNvSpPr>
          <p:nvPr>
            <p:ph type="pic" idx="2"/>
          </p:nvPr>
        </p:nvSpPr>
        <p:spPr>
          <a:xfrm>
            <a:off x="290836" y="0"/>
            <a:ext cx="3986800" cy="3673600"/>
          </a:xfrm>
          <a:prstGeom prst="rect">
            <a:avLst/>
          </a:prstGeom>
          <a:solidFill>
            <a:srgbClr val="D8D8D8"/>
          </a:solidFill>
          <a:ln>
            <a:noFill/>
          </a:ln>
        </p:spPr>
      </p:sp>
      <p:sp>
        <p:nvSpPr>
          <p:cNvPr id="322" name="Google Shape;322;p43"/>
          <p:cNvSpPr>
            <a:spLocks noGrp="1"/>
          </p:cNvSpPr>
          <p:nvPr>
            <p:ph type="pic" idx="3"/>
          </p:nvPr>
        </p:nvSpPr>
        <p:spPr>
          <a:xfrm>
            <a:off x="4258983" y="0"/>
            <a:ext cx="3986800" cy="3673600"/>
          </a:xfrm>
          <a:prstGeom prst="rect">
            <a:avLst/>
          </a:prstGeom>
          <a:solidFill>
            <a:srgbClr val="BFBFBF"/>
          </a:solidFill>
          <a:ln>
            <a:noFill/>
          </a:ln>
        </p:spPr>
      </p:sp>
      <p:sp>
        <p:nvSpPr>
          <p:cNvPr id="323" name="Google Shape;323;p43"/>
          <p:cNvSpPr>
            <a:spLocks noGrp="1"/>
          </p:cNvSpPr>
          <p:nvPr>
            <p:ph type="pic" idx="4"/>
          </p:nvPr>
        </p:nvSpPr>
        <p:spPr>
          <a:xfrm>
            <a:off x="8248149" y="0"/>
            <a:ext cx="3944000" cy="3673600"/>
          </a:xfrm>
          <a:prstGeom prst="rect">
            <a:avLst/>
          </a:prstGeom>
          <a:solidFill>
            <a:srgbClr val="D8D8D8"/>
          </a:solidFill>
          <a:ln>
            <a:noFill/>
          </a:ln>
        </p:spPr>
      </p:sp>
      <p:sp>
        <p:nvSpPr>
          <p:cNvPr id="324" name="Google Shape;324;p43"/>
          <p:cNvSpPr txBox="1">
            <a:spLocks noGrp="1"/>
          </p:cNvSpPr>
          <p:nvPr>
            <p:ph type="body" idx="5"/>
          </p:nvPr>
        </p:nvSpPr>
        <p:spPr>
          <a:xfrm>
            <a:off x="626533" y="5191519"/>
            <a:ext cx="11246000" cy="1813200"/>
          </a:xfrm>
          <a:prstGeom prst="rect">
            <a:avLst/>
          </a:prstGeom>
          <a:noFill/>
          <a:ln>
            <a:noFill/>
          </a:ln>
        </p:spPr>
        <p:txBody>
          <a:bodyPr spcFirstLastPara="1" wrap="square" lIns="0" tIns="91425" rIns="0" bIns="45700" anchor="t" anchorCtr="0">
            <a:noAutofit/>
          </a:bodyPr>
          <a:lstStyle>
            <a:lvl1pPr marL="609585" lvl="0" indent="-507987" algn="l" rtl="0">
              <a:spcBef>
                <a:spcPts val="800"/>
              </a:spcBef>
              <a:spcAft>
                <a:spcPts val="0"/>
              </a:spcAft>
              <a:buClr>
                <a:schemeClr val="lt1"/>
              </a:buClr>
              <a:buSzPts val="2400"/>
              <a:buChar char="▪"/>
              <a:defRPr sz="3200">
                <a:solidFill>
                  <a:schemeClr val="lt1"/>
                </a:solidFill>
              </a:defRPr>
            </a:lvl1pPr>
            <a:lvl2pPr marL="1219170" lvl="1" indent="-507987" algn="l" rtl="0">
              <a:spcBef>
                <a:spcPts val="0"/>
              </a:spcBef>
              <a:spcAft>
                <a:spcPts val="0"/>
              </a:spcAft>
              <a:buClr>
                <a:schemeClr val="lt1"/>
              </a:buClr>
              <a:buSzPts val="2400"/>
              <a:buChar char="–"/>
              <a:defRPr sz="3200">
                <a:solidFill>
                  <a:schemeClr val="lt1"/>
                </a:solidFill>
              </a:defRPr>
            </a:lvl2pPr>
            <a:lvl3pPr marL="1828754" lvl="2" indent="-474121" algn="l" rtl="0">
              <a:spcBef>
                <a:spcPts val="0"/>
              </a:spcBef>
              <a:spcAft>
                <a:spcPts val="0"/>
              </a:spcAft>
              <a:buClr>
                <a:schemeClr val="lt1"/>
              </a:buClr>
              <a:buSzPts val="2000"/>
              <a:buChar char="•"/>
              <a:defRPr sz="2667">
                <a:solidFill>
                  <a:schemeClr val="lt1"/>
                </a:solidFill>
              </a:defRPr>
            </a:lvl3pPr>
            <a:lvl4pPr marL="2438339" lvl="3" indent="-474121" algn="l" rtl="0">
              <a:spcBef>
                <a:spcPts val="0"/>
              </a:spcBef>
              <a:spcAft>
                <a:spcPts val="0"/>
              </a:spcAft>
              <a:buClr>
                <a:schemeClr val="lt1"/>
              </a:buClr>
              <a:buSzPts val="2000"/>
              <a:buChar char="–"/>
              <a:defRPr sz="2667">
                <a:solidFill>
                  <a:schemeClr val="lt1"/>
                </a:solidFill>
              </a:defRPr>
            </a:lvl4pPr>
            <a:lvl5pPr marL="3047924" lvl="4" indent="-474121" algn="l" rtl="0">
              <a:spcBef>
                <a:spcPts val="0"/>
              </a:spcBef>
              <a:spcAft>
                <a:spcPts val="0"/>
              </a:spcAft>
              <a:buClr>
                <a:schemeClr val="lt1"/>
              </a:buClr>
              <a:buSzPts val="2000"/>
              <a:buChar char="»"/>
              <a:defRPr sz="2667">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25" name="Google Shape;325;p43"/>
          <p:cNvSpPr txBox="1">
            <a:spLocks noGrp="1"/>
          </p:cNvSpPr>
          <p:nvPr>
            <p:ph type="title"/>
          </p:nvPr>
        </p:nvSpPr>
        <p:spPr>
          <a:xfrm>
            <a:off x="626533" y="4353384"/>
            <a:ext cx="11565600" cy="7872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chemeClr val="lt1"/>
              </a:buClr>
              <a:buSzPts val="2800"/>
              <a:buFont typeface="Arial"/>
              <a:buNone/>
              <a:defRPr sz="3733"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6" name="Google Shape;326;p43"/>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sz="1333">
                <a:solidFill>
                  <a:schemeClr val="lt1"/>
                </a:solidFill>
                <a:latin typeface="Arial"/>
                <a:ea typeface="Arial"/>
                <a:cs typeface="Arial"/>
                <a:sym typeface="Arial"/>
              </a:defRPr>
            </a:lvl1pPr>
            <a:lvl2pPr marL="0" lvl="1" indent="0" algn="ctr" rtl="0">
              <a:spcBef>
                <a:spcPts val="0"/>
              </a:spcBef>
              <a:buNone/>
              <a:defRPr sz="1333">
                <a:solidFill>
                  <a:schemeClr val="lt1"/>
                </a:solidFill>
                <a:latin typeface="Arial"/>
                <a:ea typeface="Arial"/>
                <a:cs typeface="Arial"/>
                <a:sym typeface="Arial"/>
              </a:defRPr>
            </a:lvl2pPr>
            <a:lvl3pPr marL="0" lvl="2" indent="0" algn="ctr" rtl="0">
              <a:spcBef>
                <a:spcPts val="0"/>
              </a:spcBef>
              <a:buNone/>
              <a:defRPr sz="1333">
                <a:solidFill>
                  <a:schemeClr val="lt1"/>
                </a:solidFill>
                <a:latin typeface="Arial"/>
                <a:ea typeface="Arial"/>
                <a:cs typeface="Arial"/>
                <a:sym typeface="Arial"/>
              </a:defRPr>
            </a:lvl3pPr>
            <a:lvl4pPr marL="0" lvl="3" indent="0" algn="ctr" rtl="0">
              <a:spcBef>
                <a:spcPts val="0"/>
              </a:spcBef>
              <a:buNone/>
              <a:defRPr sz="1333">
                <a:solidFill>
                  <a:schemeClr val="lt1"/>
                </a:solidFill>
                <a:latin typeface="Arial"/>
                <a:ea typeface="Arial"/>
                <a:cs typeface="Arial"/>
                <a:sym typeface="Arial"/>
              </a:defRPr>
            </a:lvl4pPr>
            <a:lvl5pPr marL="0" lvl="4" indent="0" algn="ctr" rtl="0">
              <a:spcBef>
                <a:spcPts val="0"/>
              </a:spcBef>
              <a:buNone/>
              <a:defRPr sz="1333">
                <a:solidFill>
                  <a:schemeClr val="lt1"/>
                </a:solidFill>
                <a:latin typeface="Arial"/>
                <a:ea typeface="Arial"/>
                <a:cs typeface="Arial"/>
                <a:sym typeface="Arial"/>
              </a:defRPr>
            </a:lvl5pPr>
            <a:lvl6pPr marL="0" lvl="5" indent="0" algn="ctr" rtl="0">
              <a:spcBef>
                <a:spcPts val="0"/>
              </a:spcBef>
              <a:buNone/>
              <a:defRPr sz="1333">
                <a:solidFill>
                  <a:schemeClr val="lt1"/>
                </a:solidFill>
                <a:latin typeface="Arial"/>
                <a:ea typeface="Arial"/>
                <a:cs typeface="Arial"/>
                <a:sym typeface="Arial"/>
              </a:defRPr>
            </a:lvl6pPr>
            <a:lvl7pPr marL="0" lvl="6" indent="0" algn="ctr" rtl="0">
              <a:spcBef>
                <a:spcPts val="0"/>
              </a:spcBef>
              <a:buNone/>
              <a:defRPr sz="1333">
                <a:solidFill>
                  <a:schemeClr val="lt1"/>
                </a:solidFill>
                <a:latin typeface="Arial"/>
                <a:ea typeface="Arial"/>
                <a:cs typeface="Arial"/>
                <a:sym typeface="Arial"/>
              </a:defRPr>
            </a:lvl7pPr>
            <a:lvl8pPr marL="0" lvl="7" indent="0" algn="ctr" rtl="0">
              <a:spcBef>
                <a:spcPts val="0"/>
              </a:spcBef>
              <a:buNone/>
              <a:defRPr sz="1333">
                <a:solidFill>
                  <a:schemeClr val="lt1"/>
                </a:solidFill>
                <a:latin typeface="Arial"/>
                <a:ea typeface="Arial"/>
                <a:cs typeface="Arial"/>
                <a:sym typeface="Arial"/>
              </a:defRPr>
            </a:lvl8pPr>
            <a:lvl9pPr marL="0" lvl="8" indent="0" algn="ctr" rtl="0">
              <a:spcBef>
                <a:spcPts val="0"/>
              </a:spcBef>
              <a:buNone/>
              <a:defRPr sz="1333">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27" name="Google Shape;327;p43"/>
          <p:cNvSpPr txBox="1">
            <a:spLocks noGrp="1"/>
          </p:cNvSpPr>
          <p:nvPr>
            <p:ph type="body" idx="6"/>
          </p:nvPr>
        </p:nvSpPr>
        <p:spPr>
          <a:xfrm>
            <a:off x="0" y="-3"/>
            <a:ext cx="304800" cy="68580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28" name="Google Shape;328;p43"/>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3002364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ic - FOUR Images">
  <p:cSld name="*Pic - FOUR Images">
    <p:bg>
      <p:bgPr>
        <a:solidFill>
          <a:schemeClr val="lt1"/>
        </a:solidFill>
        <a:effectLst/>
      </p:bgPr>
    </p:bg>
    <p:spTree>
      <p:nvGrpSpPr>
        <p:cNvPr id="1" name="Shape 329"/>
        <p:cNvGrpSpPr/>
        <p:nvPr/>
      </p:nvGrpSpPr>
      <p:grpSpPr>
        <a:xfrm>
          <a:off x="0" y="0"/>
          <a:ext cx="0" cy="0"/>
          <a:chOff x="0" y="0"/>
          <a:chExt cx="0" cy="0"/>
        </a:xfrm>
      </p:grpSpPr>
      <p:sp>
        <p:nvSpPr>
          <p:cNvPr id="330" name="Google Shape;330;p44"/>
          <p:cNvSpPr txBox="1">
            <a:spLocks noGrp="1"/>
          </p:cNvSpPr>
          <p:nvPr>
            <p:ph type="body" idx="1"/>
          </p:nvPr>
        </p:nvSpPr>
        <p:spPr>
          <a:xfrm>
            <a:off x="0" y="0"/>
            <a:ext cx="12192000" cy="6858000"/>
          </a:xfrm>
          <a:prstGeom prst="rect">
            <a:avLst/>
          </a:prstGeom>
          <a:solidFill>
            <a:schemeClr val="accent2"/>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31" name="Google Shape;331;p44"/>
          <p:cNvSpPr>
            <a:spLocks noGrp="1"/>
          </p:cNvSpPr>
          <p:nvPr>
            <p:ph type="pic" idx="2"/>
          </p:nvPr>
        </p:nvSpPr>
        <p:spPr>
          <a:xfrm>
            <a:off x="290836" y="1654175"/>
            <a:ext cx="2987200" cy="2238400"/>
          </a:xfrm>
          <a:prstGeom prst="rect">
            <a:avLst/>
          </a:prstGeom>
          <a:solidFill>
            <a:srgbClr val="D8D8D8"/>
          </a:solidFill>
          <a:ln>
            <a:noFill/>
          </a:ln>
        </p:spPr>
      </p:sp>
      <p:sp>
        <p:nvSpPr>
          <p:cNvPr id="332" name="Google Shape;332;p44"/>
          <p:cNvSpPr>
            <a:spLocks noGrp="1"/>
          </p:cNvSpPr>
          <p:nvPr>
            <p:ph type="pic" idx="3"/>
          </p:nvPr>
        </p:nvSpPr>
        <p:spPr>
          <a:xfrm>
            <a:off x="3270980" y="1654175"/>
            <a:ext cx="2987200" cy="2238400"/>
          </a:xfrm>
          <a:prstGeom prst="rect">
            <a:avLst/>
          </a:prstGeom>
          <a:solidFill>
            <a:srgbClr val="BFBFBF"/>
          </a:solidFill>
          <a:ln>
            <a:noFill/>
          </a:ln>
        </p:spPr>
      </p:sp>
      <p:sp>
        <p:nvSpPr>
          <p:cNvPr id="333" name="Google Shape;333;p44"/>
          <p:cNvSpPr>
            <a:spLocks noGrp="1"/>
          </p:cNvSpPr>
          <p:nvPr>
            <p:ph type="pic" idx="4"/>
          </p:nvPr>
        </p:nvSpPr>
        <p:spPr>
          <a:xfrm>
            <a:off x="6251121" y="1654175"/>
            <a:ext cx="2987200" cy="2238400"/>
          </a:xfrm>
          <a:prstGeom prst="rect">
            <a:avLst/>
          </a:prstGeom>
          <a:solidFill>
            <a:srgbClr val="D8D8D8"/>
          </a:solidFill>
          <a:ln>
            <a:noFill/>
          </a:ln>
        </p:spPr>
      </p:sp>
      <p:sp>
        <p:nvSpPr>
          <p:cNvPr id="334" name="Google Shape;334;p44"/>
          <p:cNvSpPr>
            <a:spLocks noGrp="1"/>
          </p:cNvSpPr>
          <p:nvPr>
            <p:ph type="pic" idx="5"/>
          </p:nvPr>
        </p:nvSpPr>
        <p:spPr>
          <a:xfrm>
            <a:off x="9208029" y="1654175"/>
            <a:ext cx="2987200" cy="2238400"/>
          </a:xfrm>
          <a:prstGeom prst="rect">
            <a:avLst/>
          </a:prstGeom>
          <a:solidFill>
            <a:srgbClr val="BFBFBF"/>
          </a:solidFill>
          <a:ln>
            <a:noFill/>
          </a:ln>
        </p:spPr>
      </p:sp>
      <p:sp>
        <p:nvSpPr>
          <p:cNvPr id="335" name="Google Shape;335;p44"/>
          <p:cNvSpPr txBox="1">
            <a:spLocks noGrp="1"/>
          </p:cNvSpPr>
          <p:nvPr>
            <p:ph type="body" idx="6"/>
          </p:nvPr>
        </p:nvSpPr>
        <p:spPr>
          <a:xfrm>
            <a:off x="626533" y="4645419"/>
            <a:ext cx="11246000" cy="1813200"/>
          </a:xfrm>
          <a:prstGeom prst="rect">
            <a:avLst/>
          </a:prstGeom>
          <a:noFill/>
          <a:ln>
            <a:noFill/>
          </a:ln>
        </p:spPr>
        <p:txBody>
          <a:bodyPr spcFirstLastPara="1" wrap="square" lIns="0" tIns="91425" rIns="0" bIns="45700" anchor="t" anchorCtr="0">
            <a:noAutofit/>
          </a:bodyPr>
          <a:lstStyle>
            <a:lvl1pPr marL="609585" lvl="0" indent="-507987" algn="l" rtl="0">
              <a:spcBef>
                <a:spcPts val="800"/>
              </a:spcBef>
              <a:spcAft>
                <a:spcPts val="0"/>
              </a:spcAft>
              <a:buClr>
                <a:schemeClr val="lt1"/>
              </a:buClr>
              <a:buSzPts val="2400"/>
              <a:buChar char="▪"/>
              <a:defRPr sz="3200">
                <a:solidFill>
                  <a:schemeClr val="lt1"/>
                </a:solidFill>
              </a:defRPr>
            </a:lvl1pPr>
            <a:lvl2pPr marL="1219170" lvl="1" indent="-507987" algn="l" rtl="0">
              <a:spcBef>
                <a:spcPts val="0"/>
              </a:spcBef>
              <a:spcAft>
                <a:spcPts val="0"/>
              </a:spcAft>
              <a:buClr>
                <a:schemeClr val="lt1"/>
              </a:buClr>
              <a:buSzPts val="2400"/>
              <a:buChar char="–"/>
              <a:defRPr sz="3200">
                <a:solidFill>
                  <a:schemeClr val="lt1"/>
                </a:solidFill>
              </a:defRPr>
            </a:lvl2pPr>
            <a:lvl3pPr marL="1828754" lvl="2" indent="-474121" algn="l" rtl="0">
              <a:spcBef>
                <a:spcPts val="0"/>
              </a:spcBef>
              <a:spcAft>
                <a:spcPts val="0"/>
              </a:spcAft>
              <a:buClr>
                <a:schemeClr val="lt1"/>
              </a:buClr>
              <a:buSzPts val="2000"/>
              <a:buChar char="•"/>
              <a:defRPr sz="2667">
                <a:solidFill>
                  <a:schemeClr val="lt1"/>
                </a:solidFill>
              </a:defRPr>
            </a:lvl3pPr>
            <a:lvl4pPr marL="2438339" lvl="3" indent="-474121" algn="l" rtl="0">
              <a:spcBef>
                <a:spcPts val="0"/>
              </a:spcBef>
              <a:spcAft>
                <a:spcPts val="0"/>
              </a:spcAft>
              <a:buClr>
                <a:schemeClr val="lt1"/>
              </a:buClr>
              <a:buSzPts val="2000"/>
              <a:buChar char="–"/>
              <a:defRPr sz="2667">
                <a:solidFill>
                  <a:schemeClr val="lt1"/>
                </a:solidFill>
              </a:defRPr>
            </a:lvl4pPr>
            <a:lvl5pPr marL="3047924" lvl="4" indent="-474121" algn="l" rtl="0">
              <a:spcBef>
                <a:spcPts val="0"/>
              </a:spcBef>
              <a:spcAft>
                <a:spcPts val="0"/>
              </a:spcAft>
              <a:buClr>
                <a:schemeClr val="lt1"/>
              </a:buClr>
              <a:buSzPts val="2000"/>
              <a:buChar char="»"/>
              <a:defRPr sz="2667">
                <a:solidFill>
                  <a:schemeClr val="lt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36" name="Google Shape;336;p44"/>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chemeClr val="lt1"/>
              </a:buClr>
              <a:buSzPts val="28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7" name="Google Shape;337;p44"/>
          <p:cNvSpPr txBox="1">
            <a:spLocks noGrp="1"/>
          </p:cNvSpPr>
          <p:nvPr>
            <p:ph type="body" idx="7"/>
          </p:nvPr>
        </p:nvSpPr>
        <p:spPr>
          <a:xfrm>
            <a:off x="290837" y="3931764"/>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chemeClr val="lt1"/>
              </a:buClr>
              <a:buSzPts val="1200"/>
              <a:buNone/>
              <a:defRPr sz="1600" b="0">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38" name="Google Shape;338;p44"/>
          <p:cNvSpPr txBox="1">
            <a:spLocks noGrp="1"/>
          </p:cNvSpPr>
          <p:nvPr>
            <p:ph type="body" idx="8"/>
          </p:nvPr>
        </p:nvSpPr>
        <p:spPr>
          <a:xfrm>
            <a:off x="3256793" y="3931764"/>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chemeClr val="lt1"/>
              </a:buClr>
              <a:buSzPts val="1200"/>
              <a:buNone/>
              <a:defRPr sz="1600" b="0">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39" name="Google Shape;339;p44"/>
          <p:cNvSpPr txBox="1">
            <a:spLocks noGrp="1"/>
          </p:cNvSpPr>
          <p:nvPr>
            <p:ph type="body" idx="9"/>
          </p:nvPr>
        </p:nvSpPr>
        <p:spPr>
          <a:xfrm>
            <a:off x="6241419" y="3931764"/>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chemeClr val="lt1"/>
              </a:buClr>
              <a:buSzPts val="1200"/>
              <a:buNone/>
              <a:defRPr sz="1600" b="0">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40" name="Google Shape;340;p44"/>
          <p:cNvSpPr txBox="1">
            <a:spLocks noGrp="1"/>
          </p:cNvSpPr>
          <p:nvPr>
            <p:ph type="body" idx="13"/>
          </p:nvPr>
        </p:nvSpPr>
        <p:spPr>
          <a:xfrm>
            <a:off x="9207376" y="3931764"/>
            <a:ext cx="2984800" cy="478000"/>
          </a:xfrm>
          <a:prstGeom prst="rect">
            <a:avLst/>
          </a:prstGeom>
          <a:noFill/>
          <a:ln>
            <a:noFill/>
          </a:ln>
        </p:spPr>
        <p:txBody>
          <a:bodyPr spcFirstLastPara="1" wrap="square" lIns="91425" tIns="0" rIns="91425" bIns="45700" anchor="t" anchorCtr="0">
            <a:noAutofit/>
          </a:bodyPr>
          <a:lstStyle>
            <a:lvl1pPr marL="609585" lvl="0" indent="-304792" algn="l" rtl="0">
              <a:lnSpc>
                <a:spcPct val="95000"/>
              </a:lnSpc>
              <a:spcBef>
                <a:spcPts val="800"/>
              </a:spcBef>
              <a:spcAft>
                <a:spcPts val="0"/>
              </a:spcAft>
              <a:buClr>
                <a:schemeClr val="lt1"/>
              </a:buClr>
              <a:buSzPts val="1200"/>
              <a:buNone/>
              <a:defRPr sz="1600" b="0">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41" name="Google Shape;341;p44"/>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sz="1333">
                <a:solidFill>
                  <a:schemeClr val="lt1"/>
                </a:solidFill>
                <a:latin typeface="Arial"/>
                <a:ea typeface="Arial"/>
                <a:cs typeface="Arial"/>
                <a:sym typeface="Arial"/>
              </a:defRPr>
            </a:lvl1pPr>
            <a:lvl2pPr marL="0" lvl="1" indent="0" algn="ctr" rtl="0">
              <a:spcBef>
                <a:spcPts val="0"/>
              </a:spcBef>
              <a:buNone/>
              <a:defRPr sz="1333">
                <a:solidFill>
                  <a:schemeClr val="lt1"/>
                </a:solidFill>
                <a:latin typeface="Arial"/>
                <a:ea typeface="Arial"/>
                <a:cs typeface="Arial"/>
                <a:sym typeface="Arial"/>
              </a:defRPr>
            </a:lvl2pPr>
            <a:lvl3pPr marL="0" lvl="2" indent="0" algn="ctr" rtl="0">
              <a:spcBef>
                <a:spcPts val="0"/>
              </a:spcBef>
              <a:buNone/>
              <a:defRPr sz="1333">
                <a:solidFill>
                  <a:schemeClr val="lt1"/>
                </a:solidFill>
                <a:latin typeface="Arial"/>
                <a:ea typeface="Arial"/>
                <a:cs typeface="Arial"/>
                <a:sym typeface="Arial"/>
              </a:defRPr>
            </a:lvl3pPr>
            <a:lvl4pPr marL="0" lvl="3" indent="0" algn="ctr" rtl="0">
              <a:spcBef>
                <a:spcPts val="0"/>
              </a:spcBef>
              <a:buNone/>
              <a:defRPr sz="1333">
                <a:solidFill>
                  <a:schemeClr val="lt1"/>
                </a:solidFill>
                <a:latin typeface="Arial"/>
                <a:ea typeface="Arial"/>
                <a:cs typeface="Arial"/>
                <a:sym typeface="Arial"/>
              </a:defRPr>
            </a:lvl4pPr>
            <a:lvl5pPr marL="0" lvl="4" indent="0" algn="ctr" rtl="0">
              <a:spcBef>
                <a:spcPts val="0"/>
              </a:spcBef>
              <a:buNone/>
              <a:defRPr sz="1333">
                <a:solidFill>
                  <a:schemeClr val="lt1"/>
                </a:solidFill>
                <a:latin typeface="Arial"/>
                <a:ea typeface="Arial"/>
                <a:cs typeface="Arial"/>
                <a:sym typeface="Arial"/>
              </a:defRPr>
            </a:lvl5pPr>
            <a:lvl6pPr marL="0" lvl="5" indent="0" algn="ctr" rtl="0">
              <a:spcBef>
                <a:spcPts val="0"/>
              </a:spcBef>
              <a:buNone/>
              <a:defRPr sz="1333">
                <a:solidFill>
                  <a:schemeClr val="lt1"/>
                </a:solidFill>
                <a:latin typeface="Arial"/>
                <a:ea typeface="Arial"/>
                <a:cs typeface="Arial"/>
                <a:sym typeface="Arial"/>
              </a:defRPr>
            </a:lvl6pPr>
            <a:lvl7pPr marL="0" lvl="6" indent="0" algn="ctr" rtl="0">
              <a:spcBef>
                <a:spcPts val="0"/>
              </a:spcBef>
              <a:buNone/>
              <a:defRPr sz="1333">
                <a:solidFill>
                  <a:schemeClr val="lt1"/>
                </a:solidFill>
                <a:latin typeface="Arial"/>
                <a:ea typeface="Arial"/>
                <a:cs typeface="Arial"/>
                <a:sym typeface="Arial"/>
              </a:defRPr>
            </a:lvl7pPr>
            <a:lvl8pPr marL="0" lvl="7" indent="0" algn="ctr" rtl="0">
              <a:spcBef>
                <a:spcPts val="0"/>
              </a:spcBef>
              <a:buNone/>
              <a:defRPr sz="1333">
                <a:solidFill>
                  <a:schemeClr val="lt1"/>
                </a:solidFill>
                <a:latin typeface="Arial"/>
                <a:ea typeface="Arial"/>
                <a:cs typeface="Arial"/>
                <a:sym typeface="Arial"/>
              </a:defRPr>
            </a:lvl8pPr>
            <a:lvl9pPr marL="0" lvl="8" indent="0" algn="ctr" rtl="0">
              <a:spcBef>
                <a:spcPts val="0"/>
              </a:spcBef>
              <a:buNone/>
              <a:defRPr sz="1333">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42" name="Google Shape;342;p44"/>
          <p:cNvSpPr txBox="1">
            <a:spLocks noGrp="1"/>
          </p:cNvSpPr>
          <p:nvPr>
            <p:ph type="ftr" idx="11"/>
          </p:nvPr>
        </p:nvSpPr>
        <p:spPr>
          <a:xfrm>
            <a:off x="0" y="-1"/>
            <a:ext cx="304800" cy="6858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43" name="Google Shape;343;p44"/>
          <p:cNvSpPr txBox="1">
            <a:spLocks noGrp="1"/>
          </p:cNvSpPr>
          <p:nvPr>
            <p:ph type="body" idx="14"/>
          </p:nvPr>
        </p:nvSpPr>
        <p:spPr>
          <a:xfrm>
            <a:off x="0" y="-3"/>
            <a:ext cx="304800" cy="6858000"/>
          </a:xfrm>
          <a:prstGeom prst="rect">
            <a:avLst/>
          </a:prstGeom>
          <a:solidFill>
            <a:schemeClr val="accent1"/>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44" name="Google Shape;344;p44"/>
          <p:cNvSpPr txBox="1"/>
          <p:nvPr/>
        </p:nvSpPr>
        <p:spPr>
          <a:xfrm>
            <a:off x="-2501971" y="0"/>
            <a:ext cx="2065200" cy="4514899"/>
          </a:xfrm>
          <a:prstGeom prst="rect">
            <a:avLst/>
          </a:prstGeom>
          <a:solidFill>
            <a:srgbClr val="7F7F7F"/>
          </a:solidFill>
          <a:ln>
            <a:noFill/>
          </a:ln>
        </p:spPr>
        <p:txBody>
          <a:bodyPr spcFirstLastPara="1" wrap="square" lIns="121900" tIns="60933" rIns="121900" bIns="60933" anchor="t" anchorCtr="0">
            <a:spAutoFit/>
          </a:bodyPr>
          <a:lstStyle/>
          <a:p>
            <a:pPr marL="0" marR="0" lvl="0" indent="0" algn="l" rtl="0">
              <a:spcBef>
                <a:spcPts val="0"/>
              </a:spcBef>
              <a:spcAft>
                <a:spcPts val="0"/>
              </a:spcAft>
              <a:buNone/>
            </a:pPr>
            <a:r>
              <a:rPr lang="en" sz="1867" b="1">
                <a:solidFill>
                  <a:schemeClr val="lt1"/>
                </a:solidFill>
                <a:latin typeface="Arial"/>
                <a:ea typeface="Arial"/>
                <a:cs typeface="Arial"/>
                <a:sym typeface="Arial"/>
              </a:rPr>
              <a:t>Instructions on replacing a current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Select and delete image and click the icon to insert a different image</a:t>
            </a:r>
            <a:endParaRPr sz="2400"/>
          </a:p>
          <a:p>
            <a:pPr marL="304792" marR="0" lvl="0" indent="-304792" algn="l" rtl="0">
              <a:spcBef>
                <a:spcPts val="0"/>
              </a:spcBef>
              <a:spcAft>
                <a:spcPts val="0"/>
              </a:spcAft>
              <a:buClr>
                <a:schemeClr val="lt1"/>
              </a:buClr>
              <a:buSzPts val="1400"/>
              <a:buFont typeface="Arial"/>
              <a:buAutoNum type="arabicPeriod"/>
            </a:pPr>
            <a:r>
              <a:rPr lang="en" sz="1867">
                <a:solidFill>
                  <a:schemeClr val="lt1"/>
                </a:solidFill>
                <a:latin typeface="Arial"/>
                <a:ea typeface="Arial"/>
                <a:cs typeface="Arial"/>
                <a:sym typeface="Arial"/>
              </a:rPr>
              <a:t>Use the crop tool to position the image within the shape.  </a:t>
            </a:r>
            <a:endParaRPr sz="2400"/>
          </a:p>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1768818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9">
  <p:cSld name="*Title and Content 9">
    <p:spTree>
      <p:nvGrpSpPr>
        <p:cNvPr id="1" name="Shape 345"/>
        <p:cNvGrpSpPr/>
        <p:nvPr/>
      </p:nvGrpSpPr>
      <p:grpSpPr>
        <a:xfrm>
          <a:off x="0" y="0"/>
          <a:ext cx="0" cy="0"/>
          <a:chOff x="0" y="0"/>
          <a:chExt cx="0" cy="0"/>
        </a:xfrm>
      </p:grpSpPr>
      <p:sp>
        <p:nvSpPr>
          <p:cNvPr id="346" name="Google Shape;346;p45"/>
          <p:cNvSpPr/>
          <p:nvPr/>
        </p:nvSpPr>
        <p:spPr>
          <a:xfrm>
            <a:off x="528367" y="6338500"/>
            <a:ext cx="2084000" cy="392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45"/>
          <p:cNvSpPr/>
          <p:nvPr/>
        </p:nvSpPr>
        <p:spPr>
          <a:xfrm>
            <a:off x="10485633" y="6347200"/>
            <a:ext cx="1484800" cy="430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45"/>
          <p:cNvSpPr txBox="1">
            <a:spLocks noGrp="1"/>
          </p:cNvSpPr>
          <p:nvPr>
            <p:ph type="sldNum" idx="12"/>
          </p:nvPr>
        </p:nvSpPr>
        <p:spPr>
          <a:xfrm>
            <a:off x="11294833" y="64974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8469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Cover Option B 1">
  <p:cSld name="*Cover Option B 1">
    <p:bg>
      <p:bgPr>
        <a:solidFill>
          <a:schemeClr val="lt1"/>
        </a:solidFill>
        <a:effectLst/>
      </p:bgPr>
    </p:bg>
    <p:spTree>
      <p:nvGrpSpPr>
        <p:cNvPr id="1" name="Shape 349"/>
        <p:cNvGrpSpPr/>
        <p:nvPr/>
      </p:nvGrpSpPr>
      <p:grpSpPr>
        <a:xfrm>
          <a:off x="0" y="0"/>
          <a:ext cx="0" cy="0"/>
          <a:chOff x="0" y="0"/>
          <a:chExt cx="0" cy="0"/>
        </a:xfrm>
      </p:grpSpPr>
      <p:pic>
        <p:nvPicPr>
          <p:cNvPr id="350" name="Google Shape;350;p46"/>
          <p:cNvPicPr preferRelativeResize="0"/>
          <p:nvPr/>
        </p:nvPicPr>
        <p:blipFill rotWithShape="1">
          <a:blip r:embed="rId2">
            <a:alphaModFix/>
          </a:blip>
          <a:srcRect/>
          <a:stretch/>
        </p:blipFill>
        <p:spPr>
          <a:xfrm>
            <a:off x="0" y="1"/>
            <a:ext cx="12192000" cy="5984916"/>
          </a:xfrm>
          <a:prstGeom prst="rect">
            <a:avLst/>
          </a:prstGeom>
          <a:noFill/>
          <a:ln>
            <a:noFill/>
          </a:ln>
        </p:spPr>
      </p:pic>
      <p:sp>
        <p:nvSpPr>
          <p:cNvPr id="351" name="Google Shape;351;p46"/>
          <p:cNvSpPr>
            <a:spLocks noGrp="1"/>
          </p:cNvSpPr>
          <p:nvPr>
            <p:ph type="pic" idx="2"/>
          </p:nvPr>
        </p:nvSpPr>
        <p:spPr>
          <a:xfrm>
            <a:off x="6484968" y="1689100"/>
            <a:ext cx="5707200" cy="2706800"/>
          </a:xfrm>
          <a:prstGeom prst="rect">
            <a:avLst/>
          </a:prstGeom>
          <a:solidFill>
            <a:srgbClr val="BFBFBF"/>
          </a:solidFill>
          <a:ln>
            <a:noFill/>
          </a:ln>
        </p:spPr>
      </p:sp>
      <p:sp>
        <p:nvSpPr>
          <p:cNvPr id="352" name="Google Shape;352;p46"/>
          <p:cNvSpPr txBox="1">
            <a:spLocks noGrp="1"/>
          </p:cNvSpPr>
          <p:nvPr>
            <p:ph type="title"/>
          </p:nvPr>
        </p:nvSpPr>
        <p:spPr>
          <a:xfrm>
            <a:off x="1" y="1689100"/>
            <a:ext cx="6484800" cy="2706800"/>
          </a:xfrm>
          <a:prstGeom prst="rect">
            <a:avLst/>
          </a:prstGeom>
          <a:solidFill>
            <a:schemeClr val="accent2"/>
          </a:solidFill>
          <a:ln>
            <a:noFill/>
          </a:ln>
        </p:spPr>
        <p:txBody>
          <a:bodyPr spcFirstLastPara="1" wrap="square" lIns="457200" tIns="0" rIns="91425" bIns="0" anchor="ctr" anchorCtr="0">
            <a:normAutofit/>
          </a:bodyPr>
          <a:lstStyle>
            <a:lvl1pPr lvl="0" algn="l" rtl="0">
              <a:lnSpc>
                <a:spcPct val="95000"/>
              </a:lnSpc>
              <a:spcBef>
                <a:spcPts val="0"/>
              </a:spcBef>
              <a:spcAft>
                <a:spcPts val="0"/>
              </a:spcAft>
              <a:buClr>
                <a:schemeClr val="lt1"/>
              </a:buClr>
              <a:buSzPts val="2800"/>
              <a:buFont typeface="Arial"/>
              <a:buNone/>
              <a:defRPr sz="37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3" name="Google Shape;353;p46"/>
          <p:cNvSpPr txBox="1">
            <a:spLocks noGrp="1"/>
          </p:cNvSpPr>
          <p:nvPr>
            <p:ph type="body" idx="1"/>
          </p:nvPr>
        </p:nvSpPr>
        <p:spPr>
          <a:xfrm>
            <a:off x="1" y="204952"/>
            <a:ext cx="7802000" cy="1292400"/>
          </a:xfrm>
          <a:prstGeom prst="rect">
            <a:avLst/>
          </a:prstGeom>
          <a:noFill/>
          <a:ln>
            <a:noFill/>
          </a:ln>
        </p:spPr>
        <p:txBody>
          <a:bodyPr spcFirstLastPara="1" wrap="square" lIns="457200" tIns="0" rIns="274300" bIns="45700" anchor="ctr" anchorCtr="0">
            <a:noAutofit/>
          </a:bodyPr>
          <a:lstStyle>
            <a:lvl1pPr marL="609585" lvl="0" indent="-304792" algn="l" rtl="0">
              <a:spcBef>
                <a:spcPts val="800"/>
              </a:spcBef>
              <a:spcAft>
                <a:spcPts val="0"/>
              </a:spcAft>
              <a:buClr>
                <a:schemeClr val="lt1"/>
              </a:buClr>
              <a:buSzPts val="1800"/>
              <a:buNone/>
              <a:defRPr cap="none">
                <a:solidFill>
                  <a:schemeClr val="lt1"/>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54" name="Google Shape;354;p46"/>
          <p:cNvSpPr txBox="1">
            <a:spLocks noGrp="1"/>
          </p:cNvSpPr>
          <p:nvPr>
            <p:ph type="body" idx="3"/>
          </p:nvPr>
        </p:nvSpPr>
        <p:spPr>
          <a:xfrm>
            <a:off x="626535"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55" name="Google Shape;355;p46"/>
          <p:cNvSpPr txBox="1">
            <a:spLocks noGrp="1"/>
          </p:cNvSpPr>
          <p:nvPr>
            <p:ph type="body" idx="4"/>
          </p:nvPr>
        </p:nvSpPr>
        <p:spPr>
          <a:xfrm>
            <a:off x="626535"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56" name="Google Shape;356;p46"/>
          <p:cNvSpPr txBox="1">
            <a:spLocks noGrp="1"/>
          </p:cNvSpPr>
          <p:nvPr>
            <p:ph type="body" idx="5"/>
          </p:nvPr>
        </p:nvSpPr>
        <p:spPr>
          <a:xfrm>
            <a:off x="4556496"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Font typeface="Arial"/>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57" name="Google Shape;357;p46"/>
          <p:cNvSpPr txBox="1">
            <a:spLocks noGrp="1"/>
          </p:cNvSpPr>
          <p:nvPr>
            <p:ph type="body" idx="6"/>
          </p:nvPr>
        </p:nvSpPr>
        <p:spPr>
          <a:xfrm>
            <a:off x="4556496"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Font typeface="Arial"/>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58" name="Google Shape;358;p46"/>
          <p:cNvSpPr txBox="1">
            <a:spLocks noGrp="1"/>
          </p:cNvSpPr>
          <p:nvPr>
            <p:ph type="body" idx="7"/>
          </p:nvPr>
        </p:nvSpPr>
        <p:spPr>
          <a:xfrm>
            <a:off x="8480263" y="4582947"/>
            <a:ext cx="3590400" cy="393600"/>
          </a:xfrm>
          <a:prstGeom prst="rect">
            <a:avLst/>
          </a:prstGeom>
          <a:noFill/>
          <a:ln>
            <a:noFill/>
          </a:ln>
        </p:spPr>
        <p:txBody>
          <a:bodyPr spcFirstLastPara="1" wrap="square" lIns="0" tIns="0" rIns="0" bIns="0" anchor="b" anchorCtr="0">
            <a:normAutofit/>
          </a:bodyPr>
          <a:lstStyle>
            <a:lvl1pPr marL="609585" lvl="0" indent="-304792" algn="l" rtl="0">
              <a:spcBef>
                <a:spcPts val="800"/>
              </a:spcBef>
              <a:spcAft>
                <a:spcPts val="0"/>
              </a:spcAft>
              <a:buClr>
                <a:schemeClr val="lt1"/>
              </a:buClr>
              <a:buSzPts val="1400"/>
              <a:buFont typeface="Arial"/>
              <a:buNone/>
              <a:defRPr sz="1867" b="1" cap="none">
                <a:solidFill>
                  <a:schemeClr val="lt1"/>
                </a:solidFill>
              </a:defRPr>
            </a:lvl1pPr>
            <a:lvl2pPr marL="1219170" lvl="1" indent="-304792" algn="l" rtl="0">
              <a:spcBef>
                <a:spcPts val="0"/>
              </a:spcBef>
              <a:spcAft>
                <a:spcPts val="0"/>
              </a:spcAft>
              <a:buClr>
                <a:srgbClr val="232425"/>
              </a:buClr>
              <a:buSzPts val="1800"/>
              <a:buNone/>
              <a:defRPr/>
            </a:lvl2pPr>
            <a:lvl3pPr marL="1828754" lvl="2" indent="-304792" algn="l" rtl="0">
              <a:spcBef>
                <a:spcPts val="2400"/>
              </a:spcBef>
              <a:spcAft>
                <a:spcPts val="0"/>
              </a:spcAft>
              <a:buClr>
                <a:srgbClr val="232425"/>
              </a:buClr>
              <a:buSzPts val="1800"/>
              <a:buNone/>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59" name="Google Shape;359;p46"/>
          <p:cNvSpPr txBox="1">
            <a:spLocks noGrp="1"/>
          </p:cNvSpPr>
          <p:nvPr>
            <p:ph type="body" idx="8"/>
          </p:nvPr>
        </p:nvSpPr>
        <p:spPr>
          <a:xfrm>
            <a:off x="8480263" y="4960384"/>
            <a:ext cx="3590400" cy="914400"/>
          </a:xfrm>
          <a:prstGeom prst="rect">
            <a:avLst/>
          </a:prstGeom>
          <a:noFill/>
          <a:ln>
            <a:noFill/>
          </a:ln>
        </p:spPr>
        <p:txBody>
          <a:bodyPr spcFirstLastPara="1" wrap="square" lIns="0" tIns="0" rIns="0" bIns="45700" anchor="t" anchorCtr="0">
            <a:normAutofit/>
          </a:bodyPr>
          <a:lstStyle>
            <a:lvl1pPr marL="609585" lvl="0" indent="-304792" algn="l" rtl="0">
              <a:lnSpc>
                <a:spcPct val="95000"/>
              </a:lnSpc>
              <a:spcBef>
                <a:spcPts val="0"/>
              </a:spcBef>
              <a:spcAft>
                <a:spcPts val="0"/>
              </a:spcAft>
              <a:buClr>
                <a:schemeClr val="lt1"/>
              </a:buClr>
              <a:buSzPts val="1400"/>
              <a:buFont typeface="Arial"/>
              <a:buNone/>
              <a:defRPr sz="1867">
                <a:solidFill>
                  <a:schemeClr val="lt1"/>
                </a:solidFill>
              </a:defRPr>
            </a:lvl1pPr>
            <a:lvl2pPr marL="1219170" lvl="1" indent="-304792" algn="l" rtl="0">
              <a:spcBef>
                <a:spcPts val="2400"/>
              </a:spcBef>
              <a:spcAft>
                <a:spcPts val="0"/>
              </a:spcAft>
              <a:buClr>
                <a:srgbClr val="232425"/>
              </a:buClr>
              <a:buSzPts val="1800"/>
              <a:buNone/>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60" name="Google Shape;360;p46"/>
          <p:cNvSpPr txBox="1">
            <a:spLocks noGrp="1"/>
          </p:cNvSpPr>
          <p:nvPr>
            <p:ph type="body" idx="9"/>
          </p:nvPr>
        </p:nvSpPr>
        <p:spPr>
          <a:xfrm>
            <a:off x="-1" y="1689100"/>
            <a:ext cx="319600" cy="2706800"/>
          </a:xfrm>
          <a:prstGeom prst="rect">
            <a:avLst/>
          </a:prstGeom>
          <a:solidFill>
            <a:schemeClr val="dk2"/>
          </a:solidFill>
          <a:ln>
            <a:noFill/>
          </a:ln>
        </p:spPr>
        <p:txBody>
          <a:bodyPr spcFirstLastPara="1" wrap="square" lIns="0" tIns="0" rIns="0" bIns="0" anchor="b" anchorCtr="0">
            <a:noAutofit/>
          </a:bodyPr>
          <a:lstStyle>
            <a:lvl1pPr marL="609585" lvl="0" indent="-304792" algn="l" rtl="0">
              <a:spcBef>
                <a:spcPts val="800"/>
              </a:spcBef>
              <a:spcAft>
                <a:spcPts val="0"/>
              </a:spcAft>
              <a:buClr>
                <a:srgbClr val="232425"/>
              </a:buClr>
              <a:buSzPts val="100"/>
              <a:buNone/>
              <a:defRPr sz="133"/>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pic>
        <p:nvPicPr>
          <p:cNvPr id="361" name="Google Shape;361;p46" descr="A close up of a sign&#10;&#10;Description automatically generated"/>
          <p:cNvPicPr preferRelativeResize="0"/>
          <p:nvPr/>
        </p:nvPicPr>
        <p:blipFill rotWithShape="1">
          <a:blip r:embed="rId3">
            <a:alphaModFix/>
          </a:blip>
          <a:srcRect r="30030"/>
          <a:stretch/>
        </p:blipFill>
        <p:spPr>
          <a:xfrm>
            <a:off x="9979031" y="5984901"/>
            <a:ext cx="2091635" cy="776233"/>
          </a:xfrm>
          <a:prstGeom prst="rect">
            <a:avLst/>
          </a:prstGeom>
          <a:noFill/>
          <a:ln>
            <a:noFill/>
          </a:ln>
        </p:spPr>
      </p:pic>
    </p:spTree>
    <p:extLst>
      <p:ext uri="{BB962C8B-B14F-4D97-AF65-F5344CB8AC3E}">
        <p14:creationId xmlns:p14="http://schemas.microsoft.com/office/powerpoint/2010/main" val="3637505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harts, Graphs, Tables 1">
  <p:cSld name="*Charts, Graphs, Tables 1">
    <p:spTree>
      <p:nvGrpSpPr>
        <p:cNvPr id="1" name="Shape 362"/>
        <p:cNvGrpSpPr/>
        <p:nvPr/>
      </p:nvGrpSpPr>
      <p:grpSpPr>
        <a:xfrm>
          <a:off x="0" y="0"/>
          <a:ext cx="0" cy="0"/>
          <a:chOff x="0" y="0"/>
          <a:chExt cx="0" cy="0"/>
        </a:xfrm>
      </p:grpSpPr>
      <p:sp>
        <p:nvSpPr>
          <p:cNvPr id="363" name="Google Shape;363;p47"/>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4" name="Google Shape;364;p47"/>
          <p:cNvSpPr txBox="1">
            <a:spLocks noGrp="1"/>
          </p:cNvSpPr>
          <p:nvPr>
            <p:ph type="body" idx="1"/>
          </p:nvPr>
        </p:nvSpPr>
        <p:spPr>
          <a:xfrm>
            <a:off x="609601" y="1890105"/>
            <a:ext cx="11164000" cy="4030000"/>
          </a:xfrm>
          <a:prstGeom prst="rect">
            <a:avLst/>
          </a:prstGeom>
          <a:noFill/>
          <a:ln>
            <a:noFill/>
          </a:ln>
        </p:spPr>
        <p:txBody>
          <a:bodyPr spcFirstLastPara="1" wrap="square" lIns="0" tIns="0" rIns="0" bIns="45700" anchor="t" anchorCtr="0">
            <a:noAutofit/>
          </a:bodyPr>
          <a:lstStyle>
            <a:lvl1pPr marL="609585" lvl="0" indent="-457189" algn="l" rtl="0">
              <a:spcBef>
                <a:spcPts val="800"/>
              </a:spcBef>
              <a:spcAft>
                <a:spcPts val="0"/>
              </a:spcAft>
              <a:buClr>
                <a:srgbClr val="232425"/>
              </a:buClr>
              <a:buSzPts val="1800"/>
              <a:buChar char="▪"/>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65" name="Google Shape;365;p47"/>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366" name="Google Shape;366;p47"/>
          <p:cNvSpPr txBox="1">
            <a:spLocks noGrp="1"/>
          </p:cNvSpPr>
          <p:nvPr>
            <p:ph type="body" idx="2"/>
          </p:nvPr>
        </p:nvSpPr>
        <p:spPr>
          <a:xfrm>
            <a:off x="609601" y="135924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spcBef>
                <a:spcPts val="0"/>
              </a:spcBef>
              <a:spcAft>
                <a:spcPts val="0"/>
              </a:spcAft>
              <a:buClr>
                <a:srgbClr val="232425"/>
              </a:buClr>
              <a:buSzPts val="1800"/>
              <a:buChar char="–"/>
              <a:defRPr/>
            </a:lvl2pPr>
            <a:lvl3pPr marL="1828754" lvl="2" indent="-457189" algn="l" rtl="0">
              <a:spcBef>
                <a:spcPts val="0"/>
              </a:spcBef>
              <a:spcAft>
                <a:spcPts val="0"/>
              </a:spcAft>
              <a:buClr>
                <a:srgbClr val="232425"/>
              </a:buClr>
              <a:buSzPts val="1800"/>
              <a:buChar char="•"/>
              <a:defRPr/>
            </a:lvl3pPr>
            <a:lvl4pPr marL="2438339" lvl="3" indent="-457189" algn="l" rtl="0">
              <a:spcBef>
                <a:spcPts val="0"/>
              </a:spcBef>
              <a:spcAft>
                <a:spcPts val="0"/>
              </a:spcAft>
              <a:buClr>
                <a:srgbClr val="232425"/>
              </a:buClr>
              <a:buSzPts val="1800"/>
              <a:buChar char="–"/>
              <a:defRPr/>
            </a:lvl4pPr>
            <a:lvl5pPr marL="3047924" lvl="4" indent="-457189" algn="l" rtl="0">
              <a:spcBef>
                <a:spcPts val="0"/>
              </a:spcBef>
              <a:spcAft>
                <a:spcPts val="0"/>
              </a:spcAft>
              <a:buClr>
                <a:srgbClr val="232425"/>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67" name="Google Shape;367;p47"/>
          <p:cNvSpPr/>
          <p:nvPr/>
        </p:nvSpPr>
        <p:spPr>
          <a:xfrm>
            <a:off x="552867" y="6317567"/>
            <a:ext cx="2112000" cy="45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68" name="Google Shape;368;p47"/>
          <p:cNvSpPr/>
          <p:nvPr/>
        </p:nvSpPr>
        <p:spPr>
          <a:xfrm>
            <a:off x="10448500" y="6317567"/>
            <a:ext cx="1501600" cy="45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Tree>
    <p:extLst>
      <p:ext uri="{BB962C8B-B14F-4D97-AF65-F5344CB8AC3E}">
        <p14:creationId xmlns:p14="http://schemas.microsoft.com/office/powerpoint/2010/main" val="2165536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369"/>
        <p:cNvGrpSpPr/>
        <p:nvPr/>
      </p:nvGrpSpPr>
      <p:grpSpPr>
        <a:xfrm>
          <a:off x="0" y="0"/>
          <a:ext cx="0" cy="0"/>
          <a:chOff x="0" y="0"/>
          <a:chExt cx="0" cy="0"/>
        </a:xfrm>
      </p:grpSpPr>
      <p:sp>
        <p:nvSpPr>
          <p:cNvPr id="370" name="Google Shape;370;p48"/>
          <p:cNvSpPr/>
          <p:nvPr/>
        </p:nvSpPr>
        <p:spPr>
          <a:xfrm>
            <a:off x="9974400" y="6356367"/>
            <a:ext cx="1991600" cy="365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4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2" name="Google Shape;372;p4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73" name="Google Shape;373;p48"/>
          <p:cNvSpPr txBox="1">
            <a:spLocks noGrp="1"/>
          </p:cNvSpPr>
          <p:nvPr>
            <p:ph type="sldNum" idx="12"/>
          </p:nvPr>
        </p:nvSpPr>
        <p:spPr>
          <a:xfrm>
            <a:off x="9222800" y="6541584"/>
            <a:ext cx="2743200" cy="277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374" name="Google Shape;374;p48"/>
          <p:cNvSpPr/>
          <p:nvPr/>
        </p:nvSpPr>
        <p:spPr>
          <a:xfrm>
            <a:off x="572200" y="6331467"/>
            <a:ext cx="1991600" cy="365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77217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1/12/2024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Collaboration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1/12/2024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1/12/2024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1/12/2024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Collaboration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pic>
        <p:nvPicPr>
          <p:cNvPr id="64" name="Google Shape;64;p14" descr="C:\Users\amiesen\Desktop\anlrgbpptlogo.png"/>
          <p:cNvPicPr preferRelativeResize="0"/>
          <p:nvPr/>
        </p:nvPicPr>
        <p:blipFill rotWithShape="1">
          <a:blip r:embed="rId36">
            <a:alphaModFix/>
          </a:blip>
          <a:srcRect/>
          <a:stretch/>
        </p:blipFill>
        <p:spPr>
          <a:xfrm>
            <a:off x="10815321" y="6399990"/>
            <a:ext cx="1034359" cy="372625"/>
          </a:xfrm>
          <a:prstGeom prst="rect">
            <a:avLst/>
          </a:prstGeom>
          <a:noFill/>
          <a:ln>
            <a:noFill/>
          </a:ln>
        </p:spPr>
      </p:pic>
      <p:sp>
        <p:nvSpPr>
          <p:cNvPr id="65" name="Google Shape;65;p14"/>
          <p:cNvSpPr txBox="1">
            <a:spLocks noGrp="1"/>
          </p:cNvSpPr>
          <p:nvPr>
            <p:ph type="title"/>
          </p:nvPr>
        </p:nvSpPr>
        <p:spPr>
          <a:xfrm>
            <a:off x="609601" y="477837"/>
            <a:ext cx="11164000" cy="8288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Clr>
                <a:srgbClr val="232425"/>
              </a:buClr>
              <a:buSzPts val="2800"/>
              <a:buFont typeface="Arial"/>
              <a:buNone/>
              <a:defRPr sz="2800" b="1" i="0" u="none" strike="noStrike" cap="none">
                <a:solidFill>
                  <a:srgbClr val="232425"/>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 name="Google Shape;66;p14"/>
          <p:cNvSpPr txBox="1">
            <a:spLocks noGrp="1"/>
          </p:cNvSpPr>
          <p:nvPr>
            <p:ph type="body" idx="1"/>
          </p:nvPr>
        </p:nvSpPr>
        <p:spPr>
          <a:xfrm>
            <a:off x="609601" y="1858435"/>
            <a:ext cx="11164000" cy="4422800"/>
          </a:xfrm>
          <a:prstGeom prst="rect">
            <a:avLst/>
          </a:prstGeom>
          <a:noFill/>
          <a:ln>
            <a:noFill/>
          </a:ln>
        </p:spPr>
        <p:txBody>
          <a:bodyPr spcFirstLastPara="1" wrap="square" lIns="0" tIns="0" rIns="0" bIns="45700" anchor="t" anchorCtr="0">
            <a:noAutofit/>
          </a:bodyPr>
          <a:lstStyle>
            <a:lvl1pPr marL="457200" marR="0" lvl="0" indent="-342900" algn="l" rtl="0">
              <a:spcBef>
                <a:spcPts val="600"/>
              </a:spcBef>
              <a:spcAft>
                <a:spcPts val="0"/>
              </a:spcAft>
              <a:buClr>
                <a:srgbClr val="232425"/>
              </a:buClr>
              <a:buSzPts val="1800"/>
              <a:buFont typeface="Noto Sans Symbols"/>
              <a:buChar char="▪"/>
              <a:defRPr sz="1800" b="0" i="0" u="none" strike="noStrike" cap="none">
                <a:solidFill>
                  <a:srgbClr val="232425"/>
                </a:solidFill>
                <a:latin typeface="Arial"/>
                <a:ea typeface="Arial"/>
                <a:cs typeface="Arial"/>
                <a:sym typeface="Arial"/>
              </a:defRPr>
            </a:lvl1pPr>
            <a:lvl2pPr marL="914400" marR="0" lvl="1" indent="-342900" algn="l" rtl="0">
              <a:spcBef>
                <a:spcPts val="0"/>
              </a:spcBef>
              <a:spcAft>
                <a:spcPts val="0"/>
              </a:spcAft>
              <a:buClr>
                <a:srgbClr val="232425"/>
              </a:buClr>
              <a:buSzPts val="1800"/>
              <a:buFont typeface="Arial"/>
              <a:buChar char="–"/>
              <a:defRPr sz="1800" b="0" i="0" u="none" strike="noStrike" cap="none">
                <a:solidFill>
                  <a:srgbClr val="232425"/>
                </a:solidFill>
                <a:latin typeface="Arial"/>
                <a:ea typeface="Arial"/>
                <a:cs typeface="Arial"/>
                <a:sym typeface="Arial"/>
              </a:defRPr>
            </a:lvl2pPr>
            <a:lvl3pPr marL="1371600" marR="0" lvl="2" indent="-342900" algn="l" rtl="0">
              <a:spcBef>
                <a:spcPts val="0"/>
              </a:spcBef>
              <a:spcAft>
                <a:spcPts val="0"/>
              </a:spcAft>
              <a:buClr>
                <a:srgbClr val="232425"/>
              </a:buClr>
              <a:buSzPts val="1800"/>
              <a:buFont typeface="Arial"/>
              <a:buChar char="•"/>
              <a:defRPr sz="1800" b="0" i="0" u="none" strike="noStrike" cap="none">
                <a:solidFill>
                  <a:srgbClr val="232425"/>
                </a:solidFill>
                <a:latin typeface="Arial"/>
                <a:ea typeface="Arial"/>
                <a:cs typeface="Arial"/>
                <a:sym typeface="Arial"/>
              </a:defRPr>
            </a:lvl3pPr>
            <a:lvl4pPr marL="1828800" marR="0" lvl="3" indent="-342900" algn="l" rtl="0">
              <a:spcBef>
                <a:spcPts val="0"/>
              </a:spcBef>
              <a:spcAft>
                <a:spcPts val="0"/>
              </a:spcAft>
              <a:buClr>
                <a:srgbClr val="232425"/>
              </a:buClr>
              <a:buSzPts val="1800"/>
              <a:buFont typeface="Arial"/>
              <a:buChar char="–"/>
              <a:defRPr sz="1800" b="0" i="0" u="none" strike="noStrike" cap="none">
                <a:solidFill>
                  <a:srgbClr val="232425"/>
                </a:solidFill>
                <a:latin typeface="Arial"/>
                <a:ea typeface="Arial"/>
                <a:cs typeface="Arial"/>
                <a:sym typeface="Arial"/>
              </a:defRPr>
            </a:lvl4pPr>
            <a:lvl5pPr marL="2286000" marR="0" lvl="4" indent="-342900" algn="l" rtl="0">
              <a:spcBef>
                <a:spcPts val="0"/>
              </a:spcBef>
              <a:spcAft>
                <a:spcPts val="0"/>
              </a:spcAft>
              <a:buClr>
                <a:srgbClr val="232425"/>
              </a:buClr>
              <a:buSzPts val="1800"/>
              <a:buFont typeface="Arial"/>
              <a:buChar char="»"/>
              <a:defRPr sz="1800" b="0" i="0" u="none" strike="noStrike" cap="none">
                <a:solidFill>
                  <a:srgbClr val="232425"/>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Google Shape;67;p14"/>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marR="0" lvl="0" indent="0" algn="ctr" rtl="0">
              <a:spcBef>
                <a:spcPts val="0"/>
              </a:spcBef>
              <a:buNone/>
              <a:defRPr sz="1333" b="0" i="0" u="none" strike="noStrike" cap="none">
                <a:solidFill>
                  <a:srgbClr val="7F7F7F"/>
                </a:solidFill>
                <a:latin typeface="Arial"/>
                <a:ea typeface="Arial"/>
                <a:cs typeface="Arial"/>
                <a:sym typeface="Arial"/>
              </a:defRPr>
            </a:lvl1pPr>
            <a:lvl2pPr marL="0" marR="0" lvl="1" indent="0" algn="ctr" rtl="0">
              <a:spcBef>
                <a:spcPts val="0"/>
              </a:spcBef>
              <a:buNone/>
              <a:defRPr sz="1333" b="0" i="0" u="none" strike="noStrike" cap="none">
                <a:solidFill>
                  <a:srgbClr val="7F7F7F"/>
                </a:solidFill>
                <a:latin typeface="Arial"/>
                <a:ea typeface="Arial"/>
                <a:cs typeface="Arial"/>
                <a:sym typeface="Arial"/>
              </a:defRPr>
            </a:lvl2pPr>
            <a:lvl3pPr marL="0" marR="0" lvl="2" indent="0" algn="ctr" rtl="0">
              <a:spcBef>
                <a:spcPts val="0"/>
              </a:spcBef>
              <a:buNone/>
              <a:defRPr sz="1333" b="0" i="0" u="none" strike="noStrike" cap="none">
                <a:solidFill>
                  <a:srgbClr val="7F7F7F"/>
                </a:solidFill>
                <a:latin typeface="Arial"/>
                <a:ea typeface="Arial"/>
                <a:cs typeface="Arial"/>
                <a:sym typeface="Arial"/>
              </a:defRPr>
            </a:lvl3pPr>
            <a:lvl4pPr marL="0" marR="0" lvl="3" indent="0" algn="ctr" rtl="0">
              <a:spcBef>
                <a:spcPts val="0"/>
              </a:spcBef>
              <a:buNone/>
              <a:defRPr sz="1333" b="0" i="0" u="none" strike="noStrike" cap="none">
                <a:solidFill>
                  <a:srgbClr val="7F7F7F"/>
                </a:solidFill>
                <a:latin typeface="Arial"/>
                <a:ea typeface="Arial"/>
                <a:cs typeface="Arial"/>
                <a:sym typeface="Arial"/>
              </a:defRPr>
            </a:lvl4pPr>
            <a:lvl5pPr marL="0" marR="0" lvl="4" indent="0" algn="ctr" rtl="0">
              <a:spcBef>
                <a:spcPts val="0"/>
              </a:spcBef>
              <a:buNone/>
              <a:defRPr sz="1333" b="0" i="0" u="none" strike="noStrike" cap="none">
                <a:solidFill>
                  <a:srgbClr val="7F7F7F"/>
                </a:solidFill>
                <a:latin typeface="Arial"/>
                <a:ea typeface="Arial"/>
                <a:cs typeface="Arial"/>
                <a:sym typeface="Arial"/>
              </a:defRPr>
            </a:lvl5pPr>
            <a:lvl6pPr marL="0" marR="0" lvl="5" indent="0" algn="ctr" rtl="0">
              <a:spcBef>
                <a:spcPts val="0"/>
              </a:spcBef>
              <a:buNone/>
              <a:defRPr sz="1333" b="0" i="0" u="none" strike="noStrike" cap="none">
                <a:solidFill>
                  <a:srgbClr val="7F7F7F"/>
                </a:solidFill>
                <a:latin typeface="Arial"/>
                <a:ea typeface="Arial"/>
                <a:cs typeface="Arial"/>
                <a:sym typeface="Arial"/>
              </a:defRPr>
            </a:lvl6pPr>
            <a:lvl7pPr marL="0" marR="0" lvl="6" indent="0" algn="ctr" rtl="0">
              <a:spcBef>
                <a:spcPts val="0"/>
              </a:spcBef>
              <a:buNone/>
              <a:defRPr sz="1333" b="0" i="0" u="none" strike="noStrike" cap="none">
                <a:solidFill>
                  <a:srgbClr val="7F7F7F"/>
                </a:solidFill>
                <a:latin typeface="Arial"/>
                <a:ea typeface="Arial"/>
                <a:cs typeface="Arial"/>
                <a:sym typeface="Arial"/>
              </a:defRPr>
            </a:lvl7pPr>
            <a:lvl8pPr marL="0" marR="0" lvl="7" indent="0" algn="ctr" rtl="0">
              <a:spcBef>
                <a:spcPts val="0"/>
              </a:spcBef>
              <a:buNone/>
              <a:defRPr sz="1333" b="0" i="0" u="none" strike="noStrike" cap="none">
                <a:solidFill>
                  <a:srgbClr val="7F7F7F"/>
                </a:solidFill>
                <a:latin typeface="Arial"/>
                <a:ea typeface="Arial"/>
                <a:cs typeface="Arial"/>
                <a:sym typeface="Arial"/>
              </a:defRPr>
            </a:lvl8pPr>
            <a:lvl9pPr marL="0" marR="0" lvl="8" indent="0" algn="ctr" rtl="0">
              <a:spcBef>
                <a:spcPts val="0"/>
              </a:spcBef>
              <a:buNone/>
              <a:defRPr sz="1333" b="0" i="0" u="none" strike="noStrike" cap="none">
                <a:solidFill>
                  <a:srgbClr val="7F7F7F"/>
                </a:solidFill>
                <a:latin typeface="Arial"/>
                <a:ea typeface="Arial"/>
                <a:cs typeface="Arial"/>
                <a:sym typeface="Arial"/>
              </a:defRPr>
            </a:lvl9pPr>
          </a:lstStyle>
          <a:p>
            <a:fld id="{00000000-1234-1234-1234-123412341234}" type="slidenum">
              <a:rPr lang="en" smtClean="0"/>
              <a:pPr/>
              <a:t>‹#›</a:t>
            </a:fld>
            <a:endParaRPr lang="en"/>
          </a:p>
        </p:txBody>
      </p:sp>
      <p:sp>
        <p:nvSpPr>
          <p:cNvPr id="68" name="Google Shape;68;p14"/>
          <p:cNvSpPr/>
          <p:nvPr/>
        </p:nvSpPr>
        <p:spPr>
          <a:xfrm>
            <a:off x="0" y="-3"/>
            <a:ext cx="304800" cy="6858000"/>
          </a:xfrm>
          <a:prstGeom prst="rect">
            <a:avLst/>
          </a:prstGeom>
          <a:solidFill>
            <a:schemeClr val="accent1"/>
          </a:solidFill>
          <a:ln>
            <a:noFill/>
          </a:ln>
        </p:spPr>
        <p:txBody>
          <a:bodyPr spcFirstLastPara="1" wrap="square" lIns="121900" tIns="60933" rIns="121900" bIns="0" anchor="b" anchorCtr="0">
            <a:noAutofit/>
          </a:bodyPr>
          <a:lstStyle/>
          <a:p>
            <a:pPr marL="0" marR="0" lvl="0" indent="0" algn="l" rtl="0">
              <a:spcBef>
                <a:spcPts val="0"/>
              </a:spcBef>
              <a:spcAft>
                <a:spcPts val="0"/>
              </a:spcAft>
              <a:buNone/>
            </a:pPr>
            <a:endParaRPr sz="133" b="0" i="0" u="none" strike="noStrike" cap="none">
              <a:solidFill>
                <a:schemeClr val="accent1"/>
              </a:solidFill>
              <a:latin typeface="Arial"/>
              <a:ea typeface="Arial"/>
              <a:cs typeface="Arial"/>
              <a:sym typeface="Arial"/>
            </a:endParaRPr>
          </a:p>
        </p:txBody>
      </p:sp>
      <p:pic>
        <p:nvPicPr>
          <p:cNvPr id="69" name="Google Shape;69;p14"/>
          <p:cNvPicPr preferRelativeResize="0"/>
          <p:nvPr/>
        </p:nvPicPr>
        <p:blipFill rotWithShape="1">
          <a:blip r:embed="rId37">
            <a:alphaModFix/>
          </a:blip>
          <a:srcRect/>
          <a:stretch/>
        </p:blipFill>
        <p:spPr>
          <a:xfrm>
            <a:off x="609602" y="6436112"/>
            <a:ext cx="1891669" cy="240587"/>
          </a:xfrm>
          <a:prstGeom prst="rect">
            <a:avLst/>
          </a:prstGeom>
          <a:noFill/>
          <a:ln>
            <a:noFill/>
          </a:ln>
        </p:spPr>
      </p:pic>
    </p:spTree>
    <p:extLst>
      <p:ext uri="{BB962C8B-B14F-4D97-AF65-F5344CB8AC3E}">
        <p14:creationId xmlns:p14="http://schemas.microsoft.com/office/powerpoint/2010/main" val="21812131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https://agenda.infn.it/event/33110/attachments/102632/147388/Hadron_logonew.png" TargetMode="Externa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lpsc-indico.in2p3.fr/event/3268/" TargetMode="External"/><Relationship Id="rId7" Type="http://schemas.openxmlformats.org/officeDocument/2006/relationships/image" Target="../media/image67.jpeg"/><Relationship Id="rId2" Type="http://schemas.openxmlformats.org/officeDocument/2006/relationships/hyperlink" Target="https://indico.phys.sinica.edu.tw/event/88/" TargetMode="External"/><Relationship Id="rId1" Type="http://schemas.openxmlformats.org/officeDocument/2006/relationships/slideLayout" Target="../slideLayouts/slideLayout2.xml"/><Relationship Id="rId6" Type="http://schemas.openxmlformats.org/officeDocument/2006/relationships/hyperlink" Target="https://indico.bnl.gov/event/20727/" TargetMode="External"/><Relationship Id="rId5" Type="http://schemas.openxmlformats.org/officeDocument/2006/relationships/hyperlink" Target="https://indico.cern.ch/event/1361239/" TargetMode="External"/><Relationship Id="rId4" Type="http://schemas.openxmlformats.org/officeDocument/2006/relationships/hyperlink" Target="https://indico.cern.ch/event/1343984/"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eicug.org/content/award.html"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hyperlink" Target="https://www.anl.gov/phy/maria-goeppert-mayer-argonnes-nobel-laureate" TargetMode="External"/><Relationship Id="rId4" Type="http://schemas.openxmlformats.org/officeDocument/2006/relationships/hyperlink" Target="https://www.nobelprize.org/prizes/physics/1963/mayer/biographica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chat.epic-eic.org/" TargetMode="External"/><Relationship Id="rId3" Type="http://schemas.openxmlformats.org/officeDocument/2006/relationships/hyperlink" Target="https://indico.bnl.gov/category/402/" TargetMode="External"/><Relationship Id="rId7" Type="http://schemas.openxmlformats.org/officeDocument/2006/relationships/hyperlink" Target="https://eic.github.io/documentation/tutorials.html" TargetMode="External"/><Relationship Id="rId2" Type="http://schemas.openxmlformats.org/officeDocument/2006/relationships/hyperlink" Target="https://lists.bnl.gov/mailman/listinfo" TargetMode="External"/><Relationship Id="rId1" Type="http://schemas.openxmlformats.org/officeDocument/2006/relationships/slideLayout" Target="../slideLayouts/slideLayout2.xml"/><Relationship Id="rId6" Type="http://schemas.openxmlformats.org/officeDocument/2006/relationships/hyperlink" Target="https://eic.github.io/documentation/landingpage.html" TargetMode="External"/><Relationship Id="rId5" Type="http://schemas.openxmlformats.org/officeDocument/2006/relationships/hyperlink" Target="https://wiki.bnl.gov/EPIC/index.php?title=Early-Career_Election" TargetMode="External"/><Relationship Id="rId4" Type="http://schemas.openxmlformats.org/officeDocument/2006/relationships/hyperlink" Target="https://indico.bnl.gov/category/435/" TargetMode="External"/><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emf"/><Relationship Id="rId18" Type="http://schemas.openxmlformats.org/officeDocument/2006/relationships/image" Target="../media/image38.jpe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jp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jpg"/><Relationship Id="rId15" Type="http://schemas.openxmlformats.org/officeDocument/2006/relationships/image" Target="../media/image35.png"/><Relationship Id="rId23" Type="http://schemas.openxmlformats.org/officeDocument/2006/relationships/image" Target="../media/image43.jpe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emf"/><Relationship Id="rId22" Type="http://schemas.openxmlformats.org/officeDocument/2006/relationships/image" Target="../media/image42.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err="1">
                <a:solidFill>
                  <a:schemeClr val="accent1"/>
                </a:solidFill>
              </a:rPr>
              <a:t>ePIC</a:t>
            </a:r>
            <a:r>
              <a:rPr lang="en-US" b="1" dirty="0">
                <a:solidFill>
                  <a:schemeClr val="accent1"/>
                </a:solidFill>
              </a:rPr>
              <a:t> Collaboration Status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January 12,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B879-0E49-3A6B-DDFE-FB37046A13DE}"/>
              </a:ext>
            </a:extLst>
          </p:cNvPr>
          <p:cNvSpPr>
            <a:spLocks noGrp="1"/>
          </p:cNvSpPr>
          <p:nvPr>
            <p:ph type="title"/>
          </p:nvPr>
        </p:nvSpPr>
        <p:spPr>
          <a:xfrm>
            <a:off x="838200" y="365126"/>
            <a:ext cx="10515600" cy="755994"/>
          </a:xfrm>
        </p:spPr>
        <p:txBody>
          <a:bodyPr/>
          <a:lstStyle/>
          <a:p>
            <a:r>
              <a:rPr lang="en-US" b="1" dirty="0">
                <a:solidFill>
                  <a:schemeClr val="accent1"/>
                </a:solidFill>
              </a:rPr>
              <a:t>Newly Formed </a:t>
            </a:r>
            <a:r>
              <a:rPr lang="en-US" b="1" dirty="0" err="1">
                <a:solidFill>
                  <a:schemeClr val="accent1"/>
                </a:solidFill>
              </a:rPr>
              <a:t>ePIC</a:t>
            </a:r>
            <a:r>
              <a:rPr lang="en-US" b="1" dirty="0">
                <a:solidFill>
                  <a:schemeClr val="accent1"/>
                </a:solidFill>
              </a:rPr>
              <a:t> Committees </a:t>
            </a:r>
          </a:p>
        </p:txBody>
      </p:sp>
      <p:sp>
        <p:nvSpPr>
          <p:cNvPr id="3" name="Date Placeholder 2">
            <a:extLst>
              <a:ext uri="{FF2B5EF4-FFF2-40B4-BE49-F238E27FC236}">
                <a16:creationId xmlns:a16="http://schemas.microsoft.com/office/drawing/2014/main" id="{AA9F3449-46DD-2D87-DA72-28589CBF3551}"/>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0E82DD97-FC0D-E728-BED7-49E1291C2A8E}"/>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FF2C92D4-2C45-2823-A3FF-4B247E2C8013}"/>
              </a:ext>
            </a:extLst>
          </p:cNvPr>
          <p:cNvSpPr>
            <a:spLocks noGrp="1"/>
          </p:cNvSpPr>
          <p:nvPr>
            <p:ph type="sldNum" sz="quarter" idx="12"/>
          </p:nvPr>
        </p:nvSpPr>
        <p:spPr/>
        <p:txBody>
          <a:bodyPr/>
          <a:lstStyle/>
          <a:p>
            <a:fld id="{00A14187-AF44-4271-AA62-1C5C376B8E74}" type="slidenum">
              <a:rPr lang="en-US" smtClean="0"/>
              <a:t>10</a:t>
            </a:fld>
            <a:endParaRPr lang="en-US"/>
          </a:p>
        </p:txBody>
      </p:sp>
      <p:sp>
        <p:nvSpPr>
          <p:cNvPr id="6" name="Rectangle 5">
            <a:extLst>
              <a:ext uri="{FF2B5EF4-FFF2-40B4-BE49-F238E27FC236}">
                <a16:creationId xmlns:a16="http://schemas.microsoft.com/office/drawing/2014/main" id="{8DD0144B-1BE5-6F7E-026A-BB4BCBCE4F7F}"/>
              </a:ext>
            </a:extLst>
          </p:cNvPr>
          <p:cNvSpPr/>
          <p:nvPr/>
        </p:nvSpPr>
        <p:spPr>
          <a:xfrm>
            <a:off x="462456" y="1293233"/>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Collaboration Council</a:t>
            </a:r>
          </a:p>
          <a:p>
            <a:pPr algn="ctr"/>
            <a:r>
              <a:rPr lang="en-US" dirty="0"/>
              <a:t>Institutional Representatives</a:t>
            </a:r>
          </a:p>
        </p:txBody>
      </p:sp>
      <p:sp>
        <p:nvSpPr>
          <p:cNvPr id="7" name="Rectangle 6">
            <a:extLst>
              <a:ext uri="{FF2B5EF4-FFF2-40B4-BE49-F238E27FC236}">
                <a16:creationId xmlns:a16="http://schemas.microsoft.com/office/drawing/2014/main" id="{3EC11A62-C702-FC3B-D41D-936178E40DF6}"/>
              </a:ext>
            </a:extLst>
          </p:cNvPr>
          <p:cNvSpPr/>
          <p:nvPr/>
        </p:nvSpPr>
        <p:spPr>
          <a:xfrm>
            <a:off x="3112130" y="2768268"/>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8" name="Rectangle 7">
            <a:extLst>
              <a:ext uri="{FF2B5EF4-FFF2-40B4-BE49-F238E27FC236}">
                <a16:creationId xmlns:a16="http://schemas.microsoft.com/office/drawing/2014/main" id="{B5F712B4-FCCB-F228-2202-43ED5C16E962}"/>
              </a:ext>
            </a:extLst>
          </p:cNvPr>
          <p:cNvSpPr/>
          <p:nvPr/>
        </p:nvSpPr>
        <p:spPr>
          <a:xfrm>
            <a:off x="462456" y="2768268"/>
            <a:ext cx="2320065" cy="152045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9" name="Straight Arrow Connector 8">
            <a:extLst>
              <a:ext uri="{FF2B5EF4-FFF2-40B4-BE49-F238E27FC236}">
                <a16:creationId xmlns:a16="http://schemas.microsoft.com/office/drawing/2014/main" id="{C701D6CA-C57D-06E6-D3D2-A5DC91C92EB8}"/>
              </a:ext>
            </a:extLst>
          </p:cNvPr>
          <p:cNvCxnSpPr>
            <a:cxnSpLocks/>
          </p:cNvCxnSpPr>
          <p:nvPr/>
        </p:nvCxnSpPr>
        <p:spPr>
          <a:xfrm flipV="1">
            <a:off x="3792614" y="2358553"/>
            <a:ext cx="0" cy="409715"/>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62D57E-D372-5966-E075-A3EDB83B62BD}"/>
              </a:ext>
            </a:extLst>
          </p:cNvPr>
          <p:cNvCxnSpPr>
            <a:cxnSpLocks/>
          </p:cNvCxnSpPr>
          <p:nvPr/>
        </p:nvCxnSpPr>
        <p:spPr>
          <a:xfrm flipV="1">
            <a:off x="1627116" y="2358553"/>
            <a:ext cx="0" cy="409715"/>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686340C-593C-E8AC-9289-31D1C43FE278}"/>
              </a:ext>
            </a:extLst>
          </p:cNvPr>
          <p:cNvSpPr txBox="1"/>
          <p:nvPr/>
        </p:nvSpPr>
        <p:spPr>
          <a:xfrm>
            <a:off x="5659820" y="1127854"/>
            <a:ext cx="6069724" cy="923330"/>
          </a:xfrm>
          <a:prstGeom prst="rect">
            <a:avLst/>
          </a:prstGeom>
          <a:noFill/>
          <a:ln>
            <a:solidFill>
              <a:schemeClr val="tx1"/>
            </a:solidFill>
          </a:ln>
        </p:spPr>
        <p:txBody>
          <a:bodyPr wrap="square" rtlCol="0">
            <a:spAutoFit/>
          </a:bodyPr>
          <a:lstStyle/>
          <a:p>
            <a:r>
              <a:rPr lang="en-US" dirty="0"/>
              <a:t>Committee Chair/Vice-Chair elected by Collaboration Council. </a:t>
            </a:r>
          </a:p>
          <a:p>
            <a:r>
              <a:rPr lang="en-US" dirty="0"/>
              <a:t>Chair/Vice-Chair propose committee membership, endorsed by CC vote. </a:t>
            </a:r>
          </a:p>
        </p:txBody>
      </p:sp>
      <p:sp>
        <p:nvSpPr>
          <p:cNvPr id="13" name="TextBox 12">
            <a:extLst>
              <a:ext uri="{FF2B5EF4-FFF2-40B4-BE49-F238E27FC236}">
                <a16:creationId xmlns:a16="http://schemas.microsoft.com/office/drawing/2014/main" id="{A237EC9C-D3F0-B79B-DAAD-E31732000489}"/>
              </a:ext>
            </a:extLst>
          </p:cNvPr>
          <p:cNvSpPr txBox="1"/>
          <p:nvPr/>
        </p:nvSpPr>
        <p:spPr>
          <a:xfrm>
            <a:off x="7013027" y="2121554"/>
            <a:ext cx="3337801" cy="1200329"/>
          </a:xfrm>
          <a:prstGeom prst="rect">
            <a:avLst/>
          </a:prstGeom>
          <a:noFill/>
          <a:ln>
            <a:solidFill>
              <a:schemeClr val="tx1"/>
            </a:solidFill>
          </a:ln>
        </p:spPr>
        <p:txBody>
          <a:bodyPr wrap="square" rtlCol="0">
            <a:spAutoFit/>
          </a:bodyPr>
          <a:lstStyle/>
          <a:p>
            <a:r>
              <a:rPr lang="en-US" b="1" dirty="0"/>
              <a:t>Elections Committee: </a:t>
            </a:r>
          </a:p>
          <a:p>
            <a:r>
              <a:rPr lang="en-US" dirty="0"/>
              <a:t>Chair: John Arrington (LBL)</a:t>
            </a:r>
          </a:p>
          <a:p>
            <a:r>
              <a:rPr lang="en-US" dirty="0"/>
              <a:t>Helen Caines (Yale), Or Hen (MIT),</a:t>
            </a:r>
          </a:p>
          <a:p>
            <a:r>
              <a:rPr lang="en-US" dirty="0"/>
              <a:t>Domenico Elia (INFN)</a:t>
            </a:r>
          </a:p>
        </p:txBody>
      </p:sp>
      <p:sp>
        <p:nvSpPr>
          <p:cNvPr id="14" name="TextBox 13">
            <a:extLst>
              <a:ext uri="{FF2B5EF4-FFF2-40B4-BE49-F238E27FC236}">
                <a16:creationId xmlns:a16="http://schemas.microsoft.com/office/drawing/2014/main" id="{5E283936-38D1-5E3D-A9C4-3378D26CAB89}"/>
              </a:ext>
            </a:extLst>
          </p:cNvPr>
          <p:cNvSpPr txBox="1"/>
          <p:nvPr/>
        </p:nvSpPr>
        <p:spPr>
          <a:xfrm>
            <a:off x="2209800" y="5430158"/>
            <a:ext cx="3552498" cy="1200329"/>
          </a:xfrm>
          <a:prstGeom prst="rect">
            <a:avLst/>
          </a:prstGeom>
          <a:solidFill>
            <a:schemeClr val="bg1"/>
          </a:solidFill>
          <a:ln>
            <a:solidFill>
              <a:schemeClr val="tx1"/>
            </a:solidFill>
          </a:ln>
        </p:spPr>
        <p:txBody>
          <a:bodyPr wrap="square" rtlCol="0">
            <a:spAutoFit/>
          </a:bodyPr>
          <a:lstStyle/>
          <a:p>
            <a:r>
              <a:rPr lang="en-US" b="1" dirty="0"/>
              <a:t>DE&amp;I Committee: </a:t>
            </a:r>
          </a:p>
          <a:p>
            <a:r>
              <a:rPr lang="en-US" dirty="0"/>
              <a:t>Chair: Megan Connors (GSU)</a:t>
            </a:r>
          </a:p>
          <a:p>
            <a:r>
              <a:rPr lang="en-US" dirty="0"/>
              <a:t>Vice-Chair: Christine </a:t>
            </a:r>
            <a:r>
              <a:rPr lang="en-US" dirty="0" err="1"/>
              <a:t>Nattrass</a:t>
            </a:r>
            <a:r>
              <a:rPr lang="en-US" dirty="0"/>
              <a:t> (UTK)</a:t>
            </a:r>
          </a:p>
          <a:p>
            <a:r>
              <a:rPr lang="en-US" i="1" dirty="0"/>
              <a:t>committee formation underway</a:t>
            </a:r>
          </a:p>
        </p:txBody>
      </p:sp>
      <p:sp>
        <p:nvSpPr>
          <p:cNvPr id="16" name="TextBox 15">
            <a:extLst>
              <a:ext uri="{FF2B5EF4-FFF2-40B4-BE49-F238E27FC236}">
                <a16:creationId xmlns:a16="http://schemas.microsoft.com/office/drawing/2014/main" id="{F2638174-18E3-85AF-859A-9DD332F77E4A}"/>
              </a:ext>
            </a:extLst>
          </p:cNvPr>
          <p:cNvSpPr txBox="1"/>
          <p:nvPr/>
        </p:nvSpPr>
        <p:spPr>
          <a:xfrm>
            <a:off x="2852726" y="3511050"/>
            <a:ext cx="4333265" cy="1661993"/>
          </a:xfrm>
          <a:prstGeom prst="rect">
            <a:avLst/>
          </a:prstGeom>
          <a:solidFill>
            <a:schemeClr val="bg1"/>
          </a:solidFill>
          <a:ln>
            <a:solidFill>
              <a:schemeClr val="tx1"/>
            </a:solidFill>
          </a:ln>
        </p:spPr>
        <p:txBody>
          <a:bodyPr wrap="square" rtlCol="0">
            <a:spAutoFit/>
          </a:bodyPr>
          <a:lstStyle/>
          <a:p>
            <a:r>
              <a:rPr lang="en-US" b="1" dirty="0"/>
              <a:t>Membership Committee: </a:t>
            </a:r>
          </a:p>
          <a:p>
            <a:r>
              <a:rPr lang="en-US" dirty="0"/>
              <a:t>Chair: Peter Steinberg (BNL)</a:t>
            </a:r>
          </a:p>
          <a:p>
            <a:r>
              <a:rPr lang="en-US" dirty="0"/>
              <a:t>Vice-Chair: Pietro </a:t>
            </a:r>
            <a:r>
              <a:rPr lang="en-US" dirty="0" err="1"/>
              <a:t>Anontioli</a:t>
            </a:r>
            <a:r>
              <a:rPr lang="en-US" dirty="0"/>
              <a:t> (INFN-Bologna)</a:t>
            </a:r>
          </a:p>
          <a:p>
            <a:r>
              <a:rPr lang="en-US" sz="1600" dirty="0" err="1"/>
              <a:t>Friederike</a:t>
            </a:r>
            <a:r>
              <a:rPr lang="en-US" sz="1600" dirty="0"/>
              <a:t> Bock (ORNL), Helen Caines (Yale), Doug </a:t>
            </a:r>
            <a:r>
              <a:rPr lang="en-US" sz="1600" dirty="0" err="1"/>
              <a:t>Higinbotham</a:t>
            </a:r>
            <a:r>
              <a:rPr lang="en-US" sz="1600" dirty="0"/>
              <a:t> (</a:t>
            </a:r>
            <a:r>
              <a:rPr lang="en-US" sz="1600" dirty="0" err="1"/>
              <a:t>JLab</a:t>
            </a:r>
            <a:r>
              <a:rPr lang="en-US" sz="1600" dirty="0"/>
              <a:t>), </a:t>
            </a:r>
            <a:r>
              <a:rPr lang="en-US" sz="1600" dirty="0" err="1"/>
              <a:t>Bedhangas</a:t>
            </a:r>
            <a:r>
              <a:rPr lang="en-US" sz="1600" dirty="0"/>
              <a:t> </a:t>
            </a:r>
            <a:r>
              <a:rPr lang="en-US" sz="1600" dirty="0" err="1"/>
              <a:t>Moharty</a:t>
            </a:r>
            <a:r>
              <a:rPr lang="en-US" sz="1600" dirty="0"/>
              <a:t> (NISER), Silvia </a:t>
            </a:r>
            <a:r>
              <a:rPr lang="en-US" sz="1600" dirty="0" err="1"/>
              <a:t>Niccolai</a:t>
            </a:r>
            <a:r>
              <a:rPr lang="en-US" sz="1600" dirty="0"/>
              <a:t> (IJCLAB), </a:t>
            </a:r>
            <a:r>
              <a:rPr lang="en-US" sz="1600" dirty="0" err="1"/>
              <a:t>Marzia</a:t>
            </a:r>
            <a:r>
              <a:rPr lang="en-US" sz="1600" dirty="0"/>
              <a:t> Rosati (ISU)</a:t>
            </a:r>
          </a:p>
        </p:txBody>
      </p:sp>
      <p:sp>
        <p:nvSpPr>
          <p:cNvPr id="15" name="TextBox 14">
            <a:extLst>
              <a:ext uri="{FF2B5EF4-FFF2-40B4-BE49-F238E27FC236}">
                <a16:creationId xmlns:a16="http://schemas.microsoft.com/office/drawing/2014/main" id="{7588510A-9933-7828-1DB2-8CBE1AED6BBA}"/>
              </a:ext>
            </a:extLst>
          </p:cNvPr>
          <p:cNvSpPr txBox="1"/>
          <p:nvPr/>
        </p:nvSpPr>
        <p:spPr>
          <a:xfrm>
            <a:off x="7256196" y="3386728"/>
            <a:ext cx="4786888" cy="1908215"/>
          </a:xfrm>
          <a:prstGeom prst="rect">
            <a:avLst/>
          </a:prstGeom>
          <a:solidFill>
            <a:schemeClr val="bg1"/>
          </a:solidFill>
          <a:ln>
            <a:solidFill>
              <a:schemeClr val="tx1"/>
            </a:solidFill>
          </a:ln>
        </p:spPr>
        <p:txBody>
          <a:bodyPr wrap="square" rtlCol="0">
            <a:spAutoFit/>
          </a:bodyPr>
          <a:lstStyle/>
          <a:p>
            <a:r>
              <a:rPr lang="en-US" b="1" dirty="0"/>
              <a:t>Conferences and Talks: </a:t>
            </a:r>
          </a:p>
          <a:p>
            <a:r>
              <a:rPr lang="en-US" dirty="0"/>
              <a:t>Chair: Maria Zurek (ANL)</a:t>
            </a:r>
          </a:p>
          <a:p>
            <a:r>
              <a:rPr lang="en-US" dirty="0"/>
              <a:t>Vice-Chair: Brain Page (BNL)</a:t>
            </a:r>
          </a:p>
          <a:p>
            <a:r>
              <a:rPr lang="en-US" sz="1600" dirty="0"/>
              <a:t>Barbara </a:t>
            </a:r>
            <a:r>
              <a:rPr lang="en-US" sz="1600" dirty="0" err="1"/>
              <a:t>Jacak</a:t>
            </a:r>
            <a:r>
              <a:rPr lang="en-US" sz="1600" dirty="0"/>
              <a:t> (Berkeley), Daniel Brandenburg (OSU), Dmitry </a:t>
            </a:r>
            <a:r>
              <a:rPr lang="en-US" sz="1600" dirty="0" err="1"/>
              <a:t>Kalinkin</a:t>
            </a:r>
            <a:r>
              <a:rPr lang="en-US" sz="1600" dirty="0"/>
              <a:t> (Kentucky), Nick </a:t>
            </a:r>
            <a:r>
              <a:rPr lang="en-US" sz="1600" dirty="0" err="1"/>
              <a:t>Zachariou</a:t>
            </a:r>
            <a:r>
              <a:rPr lang="en-US" sz="1600" dirty="0"/>
              <a:t> (York), Xuan Li (LANL), Nicola Rubini (Bologna), </a:t>
            </a:r>
            <a:br>
              <a:rPr lang="en-US" sz="1600" dirty="0"/>
            </a:br>
            <a:r>
              <a:rPr lang="en-US" sz="1600" dirty="0" err="1"/>
              <a:t>Wouter</a:t>
            </a:r>
            <a:r>
              <a:rPr lang="en-US" sz="1600" dirty="0"/>
              <a:t> </a:t>
            </a:r>
            <a:r>
              <a:rPr lang="en-US" sz="1600" dirty="0" err="1"/>
              <a:t>Deconinck</a:t>
            </a:r>
            <a:r>
              <a:rPr lang="en-US" sz="1600" dirty="0"/>
              <a:t> (Manitoba)</a:t>
            </a:r>
          </a:p>
        </p:txBody>
      </p:sp>
      <p:sp>
        <p:nvSpPr>
          <p:cNvPr id="12" name="TextBox 11">
            <a:extLst>
              <a:ext uri="{FF2B5EF4-FFF2-40B4-BE49-F238E27FC236}">
                <a16:creationId xmlns:a16="http://schemas.microsoft.com/office/drawing/2014/main" id="{7E874601-C283-AFCC-1790-BAED15EF1CEB}"/>
              </a:ext>
            </a:extLst>
          </p:cNvPr>
          <p:cNvSpPr txBox="1"/>
          <p:nvPr/>
        </p:nvSpPr>
        <p:spPr>
          <a:xfrm>
            <a:off x="6159591" y="5430158"/>
            <a:ext cx="4540468" cy="1200329"/>
          </a:xfrm>
          <a:prstGeom prst="rect">
            <a:avLst/>
          </a:prstGeom>
          <a:solidFill>
            <a:schemeClr val="bg1"/>
          </a:solidFill>
          <a:ln>
            <a:solidFill>
              <a:schemeClr val="tx1"/>
            </a:solidFill>
          </a:ln>
        </p:spPr>
        <p:txBody>
          <a:bodyPr wrap="square" rtlCol="0">
            <a:spAutoFit/>
          </a:bodyPr>
          <a:lstStyle/>
          <a:p>
            <a:r>
              <a:rPr lang="en-US" b="1" dirty="0"/>
              <a:t>Publications Committee: </a:t>
            </a:r>
          </a:p>
          <a:p>
            <a:r>
              <a:rPr lang="en-US" dirty="0"/>
              <a:t>Chair: Rene </a:t>
            </a:r>
            <a:r>
              <a:rPr lang="en-US" dirty="0" err="1"/>
              <a:t>Bellwied</a:t>
            </a:r>
            <a:r>
              <a:rPr lang="en-US" dirty="0"/>
              <a:t> (U. Houston)</a:t>
            </a:r>
          </a:p>
          <a:p>
            <a:r>
              <a:rPr lang="en-US" dirty="0"/>
              <a:t>Vice –Chair: Annalisa </a:t>
            </a:r>
            <a:r>
              <a:rPr lang="en-US" dirty="0" err="1"/>
              <a:t>Mastroserio</a:t>
            </a:r>
            <a:r>
              <a:rPr lang="en-US" dirty="0"/>
              <a:t> (INFN Bari)</a:t>
            </a:r>
          </a:p>
          <a:p>
            <a:r>
              <a:rPr lang="en-US" i="1" dirty="0"/>
              <a:t>committee formation underway</a:t>
            </a:r>
          </a:p>
        </p:txBody>
      </p:sp>
    </p:spTree>
    <p:extLst>
      <p:ext uri="{BB962C8B-B14F-4D97-AF65-F5344CB8AC3E}">
        <p14:creationId xmlns:p14="http://schemas.microsoft.com/office/powerpoint/2010/main" val="36628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8E75-2F08-6D91-B42A-E0AAB5F6DE48}"/>
              </a:ext>
            </a:extLst>
          </p:cNvPr>
          <p:cNvSpPr>
            <a:spLocks noGrp="1"/>
          </p:cNvSpPr>
          <p:nvPr>
            <p:ph type="title"/>
          </p:nvPr>
        </p:nvSpPr>
        <p:spPr>
          <a:xfrm>
            <a:off x="838200" y="365126"/>
            <a:ext cx="10515600" cy="959178"/>
          </a:xfrm>
        </p:spPr>
        <p:txBody>
          <a:bodyPr/>
          <a:lstStyle/>
          <a:p>
            <a:r>
              <a:rPr lang="en-US" b="1" dirty="0" err="1">
                <a:solidFill>
                  <a:schemeClr val="accent1"/>
                </a:solidFill>
              </a:rPr>
              <a:t>ePIC</a:t>
            </a:r>
            <a:r>
              <a:rPr lang="en-US" b="1" dirty="0">
                <a:solidFill>
                  <a:schemeClr val="accent1"/>
                </a:solidFill>
              </a:rPr>
              <a:t> Executive Board</a:t>
            </a:r>
          </a:p>
        </p:txBody>
      </p:sp>
      <p:sp>
        <p:nvSpPr>
          <p:cNvPr id="3" name="Date Placeholder 2">
            <a:extLst>
              <a:ext uri="{FF2B5EF4-FFF2-40B4-BE49-F238E27FC236}">
                <a16:creationId xmlns:a16="http://schemas.microsoft.com/office/drawing/2014/main" id="{29285992-C613-669A-D537-4471C0C0784F}"/>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A1384465-0530-BB4B-113B-E10B06669CDD}"/>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B6CD55BD-E340-68CC-6AD1-3A9BBC4189AA}"/>
              </a:ext>
            </a:extLst>
          </p:cNvPr>
          <p:cNvSpPr>
            <a:spLocks noGrp="1"/>
          </p:cNvSpPr>
          <p:nvPr>
            <p:ph type="sldNum" sz="quarter" idx="12"/>
          </p:nvPr>
        </p:nvSpPr>
        <p:spPr/>
        <p:txBody>
          <a:bodyPr/>
          <a:lstStyle/>
          <a:p>
            <a:fld id="{00A14187-AF44-4271-AA62-1C5C376B8E74}" type="slidenum">
              <a:rPr lang="en-US" smtClean="0"/>
              <a:t>11</a:t>
            </a:fld>
            <a:endParaRPr lang="en-US"/>
          </a:p>
        </p:txBody>
      </p:sp>
      <p:sp>
        <p:nvSpPr>
          <p:cNvPr id="7" name="Rectangle 6">
            <a:extLst>
              <a:ext uri="{FF2B5EF4-FFF2-40B4-BE49-F238E27FC236}">
                <a16:creationId xmlns:a16="http://schemas.microsoft.com/office/drawing/2014/main" id="{BF99888A-1EAA-0290-30F2-B90B4159317A}"/>
              </a:ext>
            </a:extLst>
          </p:cNvPr>
          <p:cNvSpPr/>
          <p:nvPr/>
        </p:nvSpPr>
        <p:spPr>
          <a:xfrm>
            <a:off x="6396667" y="279869"/>
            <a:ext cx="2030819" cy="144447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Spokesperson’s Office</a:t>
            </a:r>
          </a:p>
          <a:p>
            <a:pPr algn="ctr"/>
            <a:r>
              <a:rPr lang="en-US" sz="1600" dirty="0"/>
              <a:t>Spokesperson (SP)</a:t>
            </a:r>
          </a:p>
          <a:p>
            <a:pPr algn="ctr"/>
            <a:r>
              <a:rPr lang="en-US" sz="1600" dirty="0"/>
              <a:t>Deputies</a:t>
            </a:r>
          </a:p>
        </p:txBody>
      </p:sp>
      <p:sp>
        <p:nvSpPr>
          <p:cNvPr id="8" name="Rectangle 7">
            <a:extLst>
              <a:ext uri="{FF2B5EF4-FFF2-40B4-BE49-F238E27FC236}">
                <a16:creationId xmlns:a16="http://schemas.microsoft.com/office/drawing/2014/main" id="{005C7F86-02F6-1144-88FD-2477C6F0B5EC}"/>
              </a:ext>
            </a:extLst>
          </p:cNvPr>
          <p:cNvSpPr/>
          <p:nvPr/>
        </p:nvSpPr>
        <p:spPr>
          <a:xfrm>
            <a:off x="8840658" y="905529"/>
            <a:ext cx="2732568" cy="2376325"/>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Executive Board</a:t>
            </a:r>
          </a:p>
          <a:p>
            <a:pPr algn="ctr"/>
            <a:r>
              <a:rPr lang="en-US" sz="1600" dirty="0"/>
              <a:t>SP &amp; Deputies</a:t>
            </a:r>
          </a:p>
          <a:p>
            <a:pPr algn="ctr"/>
            <a:r>
              <a:rPr lang="en-US" sz="1600" dirty="0"/>
              <a:t>3 members elected by CC</a:t>
            </a:r>
          </a:p>
          <a:p>
            <a:pPr algn="ctr"/>
            <a:r>
              <a:rPr lang="en-US" sz="1600" dirty="0"/>
              <a:t>DE&amp;I </a:t>
            </a:r>
          </a:p>
          <a:p>
            <a:pPr algn="ctr"/>
            <a:r>
              <a:rPr lang="en-US" sz="1600" dirty="0"/>
              <a:t>Early Career</a:t>
            </a:r>
          </a:p>
          <a:p>
            <a:pPr algn="ctr"/>
            <a:r>
              <a:rPr lang="en-US" sz="1600" dirty="0" err="1"/>
              <a:t>Addtl</a:t>
            </a:r>
            <a:r>
              <a:rPr lang="en-US" sz="1600" dirty="0"/>
              <a:t>. Members Nominated by SP</a:t>
            </a:r>
          </a:p>
          <a:p>
            <a:pPr algn="ctr"/>
            <a:r>
              <a:rPr lang="en-US" sz="1600" dirty="0"/>
              <a:t>TC, SCC, AC</a:t>
            </a:r>
          </a:p>
          <a:p>
            <a:pPr algn="ctr"/>
            <a:r>
              <a:rPr lang="en-US" sz="1600" dirty="0"/>
              <a:t>CC Chair &amp; Vice (guests)</a:t>
            </a:r>
          </a:p>
        </p:txBody>
      </p:sp>
      <p:cxnSp>
        <p:nvCxnSpPr>
          <p:cNvPr id="9" name="Straight Arrow Connector 8">
            <a:extLst>
              <a:ext uri="{FF2B5EF4-FFF2-40B4-BE49-F238E27FC236}">
                <a16:creationId xmlns:a16="http://schemas.microsoft.com/office/drawing/2014/main" id="{2CAFF5F6-CACB-B402-1EB3-3331CE5DE476}"/>
              </a:ext>
            </a:extLst>
          </p:cNvPr>
          <p:cNvCxnSpPr>
            <a:cxnSpLocks/>
          </p:cNvCxnSpPr>
          <p:nvPr/>
        </p:nvCxnSpPr>
        <p:spPr>
          <a:xfrm flipH="1">
            <a:off x="8420656" y="1345189"/>
            <a:ext cx="391521" cy="0"/>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A4DDD9-1F09-0DEF-6EA2-D4FD546BB79F}"/>
              </a:ext>
            </a:extLst>
          </p:cNvPr>
          <p:cNvSpPr txBox="1"/>
          <p:nvPr/>
        </p:nvSpPr>
        <p:spPr>
          <a:xfrm>
            <a:off x="175325" y="1380725"/>
            <a:ext cx="5953824" cy="4339650"/>
          </a:xfrm>
          <a:prstGeom prst="rect">
            <a:avLst/>
          </a:prstGeom>
          <a:noFill/>
          <a:ln>
            <a:solidFill>
              <a:schemeClr val="tx1"/>
            </a:solidFill>
          </a:ln>
        </p:spPr>
        <p:txBody>
          <a:bodyPr wrap="square" rtlCol="0">
            <a:spAutoFit/>
          </a:bodyPr>
          <a:lstStyle/>
          <a:p>
            <a:r>
              <a:rPr lang="en-US" sz="1200" b="1" dirty="0"/>
              <a:t>The EB provides input to the Spokespersons on physics policy, instrumentation choices, and candidate suggestions for leadership positions</a:t>
            </a:r>
            <a:r>
              <a:rPr lang="en-US" sz="1200" dirty="0"/>
              <a:t>.  </a:t>
            </a:r>
            <a:r>
              <a:rPr lang="en-US" sz="1200" dirty="0">
                <a:highlight>
                  <a:srgbClr val="FFFF00"/>
                </a:highlight>
              </a:rPr>
              <a:t>In addition to the 3 at-large members who will be elected by the Collaboration Council (CC), two members will be selected by the early-career group and the DEI committee. The Spokespersons can appoint additional members after endorsement by the CC. It is expected that top level activity coordinators will be members of the EB.</a:t>
            </a:r>
          </a:p>
          <a:p>
            <a:r>
              <a:rPr lang="en-US" sz="1200" dirty="0"/>
              <a:t>  </a:t>
            </a:r>
          </a:p>
          <a:p>
            <a:r>
              <a:rPr lang="en-US" sz="1200" dirty="0"/>
              <a:t>"From the perspective of the Spokesperson, it is essential to have an advisory body that represents the breadth of the collaboration that can be consulted on a regular basis. The real benefit comes when facing major decisions or crises – the Executive Board guarantees that the Spokesperson will receive recommendations and advice that enables a consideration of all perspectives within the collaboration. An Executive Board can help support the Spokesperson’s office by endorsing decisions after careful consideration, or more importantly, forcing the Spokesperson’s office to adequately consider aspects that might not have been part of their original considerations.</a:t>
            </a:r>
          </a:p>
          <a:p>
            <a:r>
              <a:rPr lang="en-US" sz="1200" dirty="0"/>
              <a:t> </a:t>
            </a:r>
          </a:p>
          <a:p>
            <a:r>
              <a:rPr lang="en-US" sz="1200" dirty="0"/>
              <a:t>From the perspective of the Collaboration, it creates a body where the membership is known and deliberately balanced by the CC process and the SP nominations. The Collaboration knows who is on the Executive Board and advising the Spokesperson’s Office on key decisions, which provides transparency. Of course, major decisions (like technology selections) will go before the CC for endorsement, but whatever is brought before the CC must be well considered and worked out beforehand. The Executive Board is key to that process.”</a:t>
            </a:r>
          </a:p>
        </p:txBody>
      </p:sp>
      <p:sp>
        <p:nvSpPr>
          <p:cNvPr id="11" name="TextBox 10">
            <a:extLst>
              <a:ext uri="{FF2B5EF4-FFF2-40B4-BE49-F238E27FC236}">
                <a16:creationId xmlns:a16="http://schemas.microsoft.com/office/drawing/2014/main" id="{92E3EE1F-8BE3-5F8F-93CC-7FD05C9834C8}"/>
              </a:ext>
            </a:extLst>
          </p:cNvPr>
          <p:cNvSpPr txBox="1"/>
          <p:nvPr/>
        </p:nvSpPr>
        <p:spPr>
          <a:xfrm>
            <a:off x="6227378" y="3523441"/>
            <a:ext cx="5822446" cy="2862322"/>
          </a:xfrm>
          <a:prstGeom prst="rect">
            <a:avLst/>
          </a:prstGeom>
          <a:noFill/>
          <a:ln>
            <a:solidFill>
              <a:schemeClr val="tx1"/>
            </a:solidFill>
          </a:ln>
        </p:spPr>
        <p:txBody>
          <a:bodyPr wrap="square" rtlCol="0">
            <a:spAutoFit/>
          </a:bodyPr>
          <a:lstStyle/>
          <a:p>
            <a:r>
              <a:rPr lang="en-US" b="1" i="1" dirty="0"/>
              <a:t>At-large members:   </a:t>
            </a:r>
          </a:p>
          <a:p>
            <a:r>
              <a:rPr lang="en-US" dirty="0"/>
              <a:t>Barbara </a:t>
            </a:r>
            <a:r>
              <a:rPr lang="en-US" dirty="0" err="1"/>
              <a:t>Jacak</a:t>
            </a:r>
            <a:r>
              <a:rPr lang="en-US" dirty="0"/>
              <a:t> (Berkeley), Taku </a:t>
            </a:r>
            <a:r>
              <a:rPr lang="en-US" dirty="0" err="1"/>
              <a:t>Gunji</a:t>
            </a:r>
            <a:r>
              <a:rPr lang="en-US" dirty="0"/>
              <a:t> (Tokyo), </a:t>
            </a:r>
          </a:p>
          <a:p>
            <a:r>
              <a:rPr lang="en-US" dirty="0"/>
              <a:t>Paul Newman (U. of Birmingham)  </a:t>
            </a:r>
          </a:p>
          <a:p>
            <a:r>
              <a:rPr lang="en-US" b="1" i="1" dirty="0"/>
              <a:t>DEI member:   </a:t>
            </a:r>
            <a:r>
              <a:rPr lang="en-US" dirty="0"/>
              <a:t>Megan Connors (GSU)  </a:t>
            </a:r>
          </a:p>
          <a:p>
            <a:r>
              <a:rPr lang="en-US" b="1" i="1" dirty="0"/>
              <a:t>Early Career member:</a:t>
            </a:r>
            <a:r>
              <a:rPr lang="en-US" i="1" dirty="0"/>
              <a:t>  </a:t>
            </a:r>
            <a:r>
              <a:rPr lang="en-US" dirty="0"/>
              <a:t>Fernando Flor (Yale U.)  </a:t>
            </a:r>
          </a:p>
          <a:p>
            <a:r>
              <a:rPr lang="en-US" b="1" i="1" dirty="0"/>
              <a:t>Top level coordinators:</a:t>
            </a:r>
            <a:r>
              <a:rPr lang="en-US" b="1" dirty="0"/>
              <a:t>  </a:t>
            </a:r>
            <a:r>
              <a:rPr lang="en-US" dirty="0"/>
              <a:t>Markus </a:t>
            </a:r>
            <a:r>
              <a:rPr lang="en-US" dirty="0" err="1"/>
              <a:t>Diefenthaler</a:t>
            </a:r>
            <a:r>
              <a:rPr lang="en-US" dirty="0"/>
              <a:t> (</a:t>
            </a:r>
            <a:r>
              <a:rPr lang="en-US" dirty="0" err="1"/>
              <a:t>JLab</a:t>
            </a:r>
            <a:r>
              <a:rPr lang="en-US" dirty="0"/>
              <a:t>), Salvatore Fazio (Calabria), </a:t>
            </a:r>
            <a:r>
              <a:rPr lang="en-US" dirty="0" err="1"/>
              <a:t>Rosi</a:t>
            </a:r>
            <a:r>
              <a:rPr lang="en-US" dirty="0"/>
              <a:t> Reed (Lehigh U.), TC (vacant)  </a:t>
            </a:r>
          </a:p>
          <a:p>
            <a:endParaRPr lang="en-US" dirty="0"/>
          </a:p>
          <a:p>
            <a:r>
              <a:rPr lang="en-US" b="1" i="1" dirty="0"/>
              <a:t>CC chair and vice-chair (non-voting):</a:t>
            </a:r>
            <a:r>
              <a:rPr lang="en-US" b="1" dirty="0"/>
              <a:t> </a:t>
            </a:r>
            <a:r>
              <a:rPr lang="en-US" dirty="0"/>
              <a:t>Ernst </a:t>
            </a:r>
            <a:r>
              <a:rPr lang="en-US" dirty="0" err="1"/>
              <a:t>Sichtermann</a:t>
            </a:r>
            <a:r>
              <a:rPr lang="en-US" dirty="0"/>
              <a:t> (LBNL), Bernd </a:t>
            </a:r>
            <a:r>
              <a:rPr lang="en-US" dirty="0" err="1"/>
              <a:t>Surrow</a:t>
            </a:r>
            <a:r>
              <a:rPr lang="en-US" dirty="0"/>
              <a:t> (Temple U.)</a:t>
            </a:r>
          </a:p>
        </p:txBody>
      </p:sp>
      <p:sp>
        <p:nvSpPr>
          <p:cNvPr id="12" name="TextBox 11">
            <a:extLst>
              <a:ext uri="{FF2B5EF4-FFF2-40B4-BE49-F238E27FC236}">
                <a16:creationId xmlns:a16="http://schemas.microsoft.com/office/drawing/2014/main" id="{8644A01C-E563-5167-59E6-EF32AB39F144}"/>
              </a:ext>
            </a:extLst>
          </p:cNvPr>
          <p:cNvSpPr txBox="1"/>
          <p:nvPr/>
        </p:nvSpPr>
        <p:spPr>
          <a:xfrm>
            <a:off x="142176" y="5935717"/>
            <a:ext cx="5953824" cy="369332"/>
          </a:xfrm>
          <a:prstGeom prst="rect">
            <a:avLst/>
          </a:prstGeom>
          <a:noFill/>
        </p:spPr>
        <p:txBody>
          <a:bodyPr wrap="square" rtlCol="0">
            <a:spAutoFit/>
          </a:bodyPr>
          <a:lstStyle/>
          <a:p>
            <a:r>
              <a:rPr lang="en-US" dirty="0"/>
              <a:t>EB Meetings Nov. 17</a:t>
            </a:r>
            <a:r>
              <a:rPr lang="en-US" baseline="30000" dirty="0"/>
              <a:t>th</a:t>
            </a:r>
            <a:r>
              <a:rPr lang="en-US" dirty="0"/>
              <a:t>, Dec. 21</a:t>
            </a:r>
            <a:r>
              <a:rPr lang="en-US" baseline="30000" dirty="0"/>
              <a:t>st</a:t>
            </a:r>
            <a:r>
              <a:rPr lang="en-US" dirty="0"/>
              <a:t> - planning to meet ~monthly</a:t>
            </a:r>
          </a:p>
        </p:txBody>
      </p:sp>
    </p:spTree>
    <p:extLst>
      <p:ext uri="{BB962C8B-B14F-4D97-AF65-F5344CB8AC3E}">
        <p14:creationId xmlns:p14="http://schemas.microsoft.com/office/powerpoint/2010/main" val="238756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9444-4AC3-968C-581A-DCBF6E354648}"/>
              </a:ext>
            </a:extLst>
          </p:cNvPr>
          <p:cNvSpPr>
            <a:spLocks noGrp="1"/>
          </p:cNvSpPr>
          <p:nvPr>
            <p:ph type="title"/>
          </p:nvPr>
        </p:nvSpPr>
        <p:spPr>
          <a:xfrm>
            <a:off x="838200" y="365126"/>
            <a:ext cx="10515600" cy="801202"/>
          </a:xfrm>
        </p:spPr>
        <p:txBody>
          <a:bodyPr/>
          <a:lstStyle/>
          <a:p>
            <a:r>
              <a:rPr lang="en-US" b="1" dirty="0">
                <a:solidFill>
                  <a:schemeClr val="accent1"/>
                </a:solidFill>
              </a:rPr>
              <a:t>Integrating              and the EIC Project</a:t>
            </a:r>
          </a:p>
        </p:txBody>
      </p:sp>
      <p:sp>
        <p:nvSpPr>
          <p:cNvPr id="3" name="Date Placeholder 2">
            <a:extLst>
              <a:ext uri="{FF2B5EF4-FFF2-40B4-BE49-F238E27FC236}">
                <a16:creationId xmlns:a16="http://schemas.microsoft.com/office/drawing/2014/main" id="{29A6D4DE-936F-CEC9-0065-6260E981F2C3}"/>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CFF98EC3-FEF7-5CFB-A469-D6417EE232F1}"/>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436A52DE-30B9-432A-5C20-3CF900B6EFFE}"/>
              </a:ext>
            </a:extLst>
          </p:cNvPr>
          <p:cNvSpPr>
            <a:spLocks noGrp="1"/>
          </p:cNvSpPr>
          <p:nvPr>
            <p:ph type="sldNum" sz="quarter" idx="12"/>
          </p:nvPr>
        </p:nvSpPr>
        <p:spPr/>
        <p:txBody>
          <a:bodyPr/>
          <a:lstStyle/>
          <a:p>
            <a:fld id="{588949A8-7CCD-4D90-AA9A-1451BFC6FB3A}" type="slidenum">
              <a:rPr lang="en-US" smtClean="0"/>
              <a:t>12</a:t>
            </a:fld>
            <a:endParaRPr lang="en-US"/>
          </a:p>
        </p:txBody>
      </p:sp>
      <p:pic>
        <p:nvPicPr>
          <p:cNvPr id="6" name="Picture 5">
            <a:extLst>
              <a:ext uri="{FF2B5EF4-FFF2-40B4-BE49-F238E27FC236}">
                <a16:creationId xmlns:a16="http://schemas.microsoft.com/office/drawing/2014/main" id="{F78E3117-C1A2-BA64-682F-20E876382EB8}"/>
              </a:ext>
            </a:extLst>
          </p:cNvPr>
          <p:cNvPicPr>
            <a:picLocks noChangeAspect="1"/>
          </p:cNvPicPr>
          <p:nvPr/>
        </p:nvPicPr>
        <p:blipFill>
          <a:blip r:embed="rId2"/>
          <a:srcRect/>
          <a:stretch/>
        </p:blipFill>
        <p:spPr>
          <a:xfrm>
            <a:off x="82610" y="1420318"/>
            <a:ext cx="11857463" cy="4017364"/>
          </a:xfrm>
          <a:prstGeom prst="rect">
            <a:avLst/>
          </a:prstGeom>
        </p:spPr>
      </p:pic>
      <p:pic>
        <p:nvPicPr>
          <p:cNvPr id="7" name="Google Shape;389;p41" descr="Logo&#10;&#10;Description automatically generated">
            <a:extLst>
              <a:ext uri="{FF2B5EF4-FFF2-40B4-BE49-F238E27FC236}">
                <a16:creationId xmlns:a16="http://schemas.microsoft.com/office/drawing/2014/main" id="{39F38FFD-FA0B-C14F-9B6A-B84DEB9325B8}"/>
              </a:ext>
            </a:extLst>
          </p:cNvPr>
          <p:cNvPicPr preferRelativeResize="0"/>
          <p:nvPr/>
        </p:nvPicPr>
        <p:blipFill rotWithShape="1">
          <a:blip r:embed="rId3">
            <a:alphaModFix/>
          </a:blip>
          <a:srcRect/>
          <a:stretch/>
        </p:blipFill>
        <p:spPr>
          <a:xfrm>
            <a:off x="3498907" y="238388"/>
            <a:ext cx="1384185" cy="1054678"/>
          </a:xfrm>
          <a:prstGeom prst="rect">
            <a:avLst/>
          </a:prstGeom>
          <a:noFill/>
          <a:ln>
            <a:noFill/>
          </a:ln>
        </p:spPr>
      </p:pic>
      <p:sp>
        <p:nvSpPr>
          <p:cNvPr id="8" name="TextBox 7">
            <a:extLst>
              <a:ext uri="{FF2B5EF4-FFF2-40B4-BE49-F238E27FC236}">
                <a16:creationId xmlns:a16="http://schemas.microsoft.com/office/drawing/2014/main" id="{34111333-8EDB-0B5B-D7C2-550EC39E58FF}"/>
              </a:ext>
            </a:extLst>
          </p:cNvPr>
          <p:cNvSpPr txBox="1"/>
          <p:nvPr/>
        </p:nvSpPr>
        <p:spPr>
          <a:xfrm>
            <a:off x="703113" y="5691672"/>
            <a:ext cx="11236960" cy="646331"/>
          </a:xfrm>
          <a:prstGeom prst="rect">
            <a:avLst/>
          </a:prstGeom>
          <a:noFill/>
        </p:spPr>
        <p:txBody>
          <a:bodyPr wrap="square" rtlCol="0">
            <a:spAutoFit/>
          </a:bodyPr>
          <a:lstStyle/>
          <a:p>
            <a:r>
              <a:rPr lang="en-US" dirty="0"/>
              <a:t>Work packages integrated at Level-5 and lower. The Project and </a:t>
            </a:r>
            <a:r>
              <a:rPr lang="en-US" dirty="0" err="1"/>
              <a:t>ePIC</a:t>
            </a:r>
            <a:r>
              <a:rPr lang="en-US" dirty="0"/>
              <a:t> have been through a major review together, </a:t>
            </a:r>
            <a:br>
              <a:rPr lang="en-US" dirty="0"/>
            </a:br>
            <a:r>
              <a:rPr lang="en-US" dirty="0"/>
              <a:t>the Project CAMs and Collaboration DSL/DSTC’s are working together.</a:t>
            </a:r>
          </a:p>
        </p:txBody>
      </p:sp>
      <p:pic>
        <p:nvPicPr>
          <p:cNvPr id="10" name="Picture 9" descr="Text&#10;&#10;Description automatically generated">
            <a:extLst>
              <a:ext uri="{FF2B5EF4-FFF2-40B4-BE49-F238E27FC236}">
                <a16:creationId xmlns:a16="http://schemas.microsoft.com/office/drawing/2014/main" id="{9103F004-8C68-C719-C23A-672D46A73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980" y="519997"/>
            <a:ext cx="1684781" cy="6202305"/>
          </a:xfrm>
          <a:prstGeom prst="rect">
            <a:avLst/>
          </a:prstGeom>
          <a:ln>
            <a:solidFill>
              <a:schemeClr val="tx1"/>
            </a:solidFill>
          </a:ln>
        </p:spPr>
      </p:pic>
      <p:pic>
        <p:nvPicPr>
          <p:cNvPr id="12" name="Picture 11" descr="Graphical user interface, text, application, chat or text message&#10;&#10;Description automatically generated">
            <a:extLst>
              <a:ext uri="{FF2B5EF4-FFF2-40B4-BE49-F238E27FC236}">
                <a16:creationId xmlns:a16="http://schemas.microsoft.com/office/drawing/2014/main" id="{D00AA3FD-595D-C1ED-D6CE-2C3105D12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924" y="676714"/>
            <a:ext cx="1879544" cy="4996611"/>
          </a:xfrm>
          <a:prstGeom prst="rect">
            <a:avLst/>
          </a:prstGeom>
          <a:ln>
            <a:solidFill>
              <a:schemeClr val="tx1"/>
            </a:solidFill>
          </a:ln>
        </p:spPr>
      </p:pic>
      <p:pic>
        <p:nvPicPr>
          <p:cNvPr id="14" name="Picture 13" descr="Text&#10;&#10;Description automatically generated">
            <a:extLst>
              <a:ext uri="{FF2B5EF4-FFF2-40B4-BE49-F238E27FC236}">
                <a16:creationId xmlns:a16="http://schemas.microsoft.com/office/drawing/2014/main" id="{1C547F71-22E7-B89D-0117-BDDF9BFAC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590" y="365126"/>
            <a:ext cx="1798476" cy="6355631"/>
          </a:xfrm>
          <a:prstGeom prst="rect">
            <a:avLst/>
          </a:prstGeom>
          <a:ln>
            <a:solidFill>
              <a:schemeClr val="tx1"/>
            </a:solidFill>
          </a:ln>
        </p:spPr>
      </p:pic>
    </p:spTree>
    <p:extLst>
      <p:ext uri="{BB962C8B-B14F-4D97-AF65-F5344CB8AC3E}">
        <p14:creationId xmlns:p14="http://schemas.microsoft.com/office/powerpoint/2010/main" val="31174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1/12/2024</a:t>
            </a:r>
            <a:endParaRPr lang="en-US" dirty="0"/>
          </a:p>
        </p:txBody>
      </p:sp>
      <p:sp>
        <p:nvSpPr>
          <p:cNvPr id="4" name="Footer Placeholder 3">
            <a:extLst>
              <a:ext uri="{FF2B5EF4-FFF2-40B4-BE49-F238E27FC236}">
                <a16:creationId xmlns:a16="http://schemas.microsoft.com/office/drawing/2014/main" id="{90111186-8F45-734D-4E16-7374F865B8D7}"/>
              </a:ext>
            </a:extLst>
          </p:cNvPr>
          <p:cNvSpPr>
            <a:spLocks noGrp="1"/>
          </p:cNvSpPr>
          <p:nvPr>
            <p:ph type="ftr" sz="quarter" idx="11"/>
          </p:nvPr>
        </p:nvSpPr>
        <p:spPr/>
        <p:txBody>
          <a:bodyPr/>
          <a:lstStyle/>
          <a:p>
            <a:r>
              <a:rPr lang="en-US"/>
              <a:t>ePIC Collaboration Meeting</a:t>
            </a:r>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5116472-9F4B-30AB-650F-C5B77E694BF9}"/>
              </a:ext>
            </a:extLst>
          </p:cNvPr>
          <p:cNvSpPr>
            <a:spLocks noGrp="1"/>
          </p:cNvSpPr>
          <p:nvPr>
            <p:ph type="sldNum" sz="quarter" idx="12"/>
          </p:nvPr>
        </p:nvSpPr>
        <p:spPr/>
        <p:txBody>
          <a:bodyPr/>
          <a:lstStyle/>
          <a:p>
            <a:fld id="{588949A8-7CCD-4D90-AA9A-1451BFC6FB3A}" type="slidenum">
              <a:rPr lang="en-US" smtClean="0"/>
              <a:t>13</a:t>
            </a:fld>
            <a:endParaRPr lang="en-US"/>
          </a:p>
        </p:txBody>
      </p:sp>
    </p:spTree>
    <p:extLst>
      <p:ext uri="{BB962C8B-B14F-4D97-AF65-F5344CB8AC3E}">
        <p14:creationId xmlns:p14="http://schemas.microsoft.com/office/powerpoint/2010/main" val="2600150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F54A-C3B5-BEA1-0781-D76E451348A2}"/>
              </a:ext>
            </a:extLst>
          </p:cNvPr>
          <p:cNvSpPr>
            <a:spLocks noGrp="1"/>
          </p:cNvSpPr>
          <p:nvPr>
            <p:ph type="title"/>
          </p:nvPr>
        </p:nvSpPr>
        <p:spPr>
          <a:xfrm>
            <a:off x="838200" y="130493"/>
            <a:ext cx="10515600" cy="1325563"/>
          </a:xfrm>
        </p:spPr>
        <p:txBody>
          <a:bodyPr/>
          <a:lstStyle/>
          <a:p>
            <a:r>
              <a:rPr lang="en-US" b="1" dirty="0">
                <a:solidFill>
                  <a:schemeClr val="accent1"/>
                </a:solidFill>
              </a:rPr>
              <a:t>Second EIC RRB Meeting</a:t>
            </a:r>
          </a:p>
        </p:txBody>
      </p:sp>
      <p:sp>
        <p:nvSpPr>
          <p:cNvPr id="3" name="Content Placeholder 2">
            <a:extLst>
              <a:ext uri="{FF2B5EF4-FFF2-40B4-BE49-F238E27FC236}">
                <a16:creationId xmlns:a16="http://schemas.microsoft.com/office/drawing/2014/main" id="{D4D0EFD5-2C0F-B24B-DFC0-820FF5D1D7E6}"/>
              </a:ext>
            </a:extLst>
          </p:cNvPr>
          <p:cNvSpPr>
            <a:spLocks noGrp="1"/>
          </p:cNvSpPr>
          <p:nvPr>
            <p:ph idx="1"/>
          </p:nvPr>
        </p:nvSpPr>
        <p:spPr>
          <a:xfrm>
            <a:off x="353961" y="1150375"/>
            <a:ext cx="11405420" cy="3696928"/>
          </a:xfrm>
        </p:spPr>
        <p:txBody>
          <a:bodyPr>
            <a:normAutofit fontScale="92500" lnSpcReduction="10000"/>
          </a:bodyPr>
          <a:lstStyle/>
          <a:p>
            <a:r>
              <a:rPr lang="en-US" dirty="0"/>
              <a:t>Held Dec. 7-8 in Washington D.C. on the CUA campus</a:t>
            </a:r>
          </a:p>
          <a:p>
            <a:r>
              <a:rPr lang="en-US" dirty="0"/>
              <a:t>Comprised of the representatives of the international funding agencies supporting institutions collaborating on the EIC detector(s) and representatives from the two host labs.</a:t>
            </a:r>
          </a:p>
          <a:p>
            <a:pPr lvl="1"/>
            <a:r>
              <a:rPr lang="en-US" dirty="0"/>
              <a:t>The EIC-RRB will provide coordination during detector development, construction, and operations.</a:t>
            </a:r>
          </a:p>
          <a:p>
            <a:r>
              <a:rPr lang="en-US" dirty="0"/>
              <a:t>Agenda included presentations by </a:t>
            </a:r>
            <a:r>
              <a:rPr lang="en-US" dirty="0" err="1"/>
              <a:t>ePIC</a:t>
            </a:r>
            <a:r>
              <a:rPr lang="en-US" dirty="0"/>
              <a:t> Spokesperson, TC and SCC</a:t>
            </a:r>
          </a:p>
          <a:p>
            <a:r>
              <a:rPr lang="en-US" dirty="0"/>
              <a:t>Discussions centered on formalizing in-kind contributions (</a:t>
            </a:r>
            <a:r>
              <a:rPr lang="en-US" dirty="0" err="1"/>
              <a:t>iCRADA’s</a:t>
            </a:r>
            <a:r>
              <a:rPr lang="en-US" dirty="0"/>
              <a:t>), computing, and common fund. </a:t>
            </a:r>
          </a:p>
          <a:p>
            <a:pPr lvl="1"/>
            <a:r>
              <a:rPr lang="en-US" dirty="0"/>
              <a:t>Next RRB meeting June 2024 in Italy</a:t>
            </a:r>
          </a:p>
          <a:p>
            <a:pPr lvl="1"/>
            <a:endParaRPr lang="en-US" dirty="0"/>
          </a:p>
        </p:txBody>
      </p:sp>
      <p:sp>
        <p:nvSpPr>
          <p:cNvPr id="4" name="Date Placeholder 3">
            <a:extLst>
              <a:ext uri="{FF2B5EF4-FFF2-40B4-BE49-F238E27FC236}">
                <a16:creationId xmlns:a16="http://schemas.microsoft.com/office/drawing/2014/main" id="{F5D89203-93C1-144C-4701-83154E68666F}"/>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1A1D5564-B9ED-CA05-6E7A-A8ED296F6380}"/>
              </a:ext>
            </a:extLst>
          </p:cNvPr>
          <p:cNvSpPr>
            <a:spLocks noGrp="1"/>
          </p:cNvSpPr>
          <p:nvPr>
            <p:ph type="ftr" sz="quarter" idx="11"/>
          </p:nvPr>
        </p:nvSpPr>
        <p:spPr/>
        <p:txBody>
          <a:bodyPr/>
          <a:lstStyle/>
          <a:p>
            <a:r>
              <a:rPr lang="en-US"/>
              <a:t>ePIC Collaboration Meeting</a:t>
            </a:r>
          </a:p>
        </p:txBody>
      </p:sp>
      <p:pic>
        <p:nvPicPr>
          <p:cNvPr id="8" name="Picture 7" descr="A picture containing graphical user interface&#10;&#10;Description automatically generated">
            <a:extLst>
              <a:ext uri="{FF2B5EF4-FFF2-40B4-BE49-F238E27FC236}">
                <a16:creationId xmlns:a16="http://schemas.microsoft.com/office/drawing/2014/main" id="{5C03BC2E-C798-2CF6-60D1-0CF2AE54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3647"/>
            <a:ext cx="12192000" cy="2007076"/>
          </a:xfrm>
          <a:prstGeom prst="rect">
            <a:avLst/>
          </a:prstGeom>
        </p:spPr>
      </p:pic>
      <p:sp>
        <p:nvSpPr>
          <p:cNvPr id="6" name="Slide Number Placeholder 5">
            <a:extLst>
              <a:ext uri="{FF2B5EF4-FFF2-40B4-BE49-F238E27FC236}">
                <a16:creationId xmlns:a16="http://schemas.microsoft.com/office/drawing/2014/main" id="{237AF9A3-3553-2F2B-D423-36174CD4276D}"/>
              </a:ext>
            </a:extLst>
          </p:cNvPr>
          <p:cNvSpPr>
            <a:spLocks noGrp="1"/>
          </p:cNvSpPr>
          <p:nvPr>
            <p:ph type="sldNum" sz="quarter" idx="12"/>
          </p:nvPr>
        </p:nvSpPr>
        <p:spPr/>
        <p:txBody>
          <a:bodyPr/>
          <a:lstStyle/>
          <a:p>
            <a:fld id="{588949A8-7CCD-4D90-AA9A-1451BFC6FB3A}" type="slidenum">
              <a:rPr lang="en-US" smtClean="0"/>
              <a:t>14</a:t>
            </a:fld>
            <a:endParaRPr lang="en-US"/>
          </a:p>
        </p:txBody>
      </p:sp>
    </p:spTree>
    <p:extLst>
      <p:ext uri="{BB962C8B-B14F-4D97-AF65-F5344CB8AC3E}">
        <p14:creationId xmlns:p14="http://schemas.microsoft.com/office/powerpoint/2010/main" val="56761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63B1-F338-F73B-9893-E1BF343E1E60}"/>
              </a:ext>
            </a:extLst>
          </p:cNvPr>
          <p:cNvSpPr>
            <a:spLocks noGrp="1"/>
          </p:cNvSpPr>
          <p:nvPr>
            <p:ph type="title"/>
          </p:nvPr>
        </p:nvSpPr>
        <p:spPr>
          <a:xfrm>
            <a:off x="838200" y="365126"/>
            <a:ext cx="10515600" cy="1065742"/>
          </a:xfrm>
        </p:spPr>
        <p:txBody>
          <a:bodyPr/>
          <a:lstStyle/>
          <a:p>
            <a:r>
              <a:rPr lang="en-US" b="1" dirty="0">
                <a:solidFill>
                  <a:schemeClr val="accent1"/>
                </a:solidFill>
              </a:rPr>
              <a:t>SP Office Meeting with Tim Hallman</a:t>
            </a:r>
          </a:p>
        </p:txBody>
      </p:sp>
      <p:sp>
        <p:nvSpPr>
          <p:cNvPr id="3" name="Content Placeholder 2">
            <a:extLst>
              <a:ext uri="{FF2B5EF4-FFF2-40B4-BE49-F238E27FC236}">
                <a16:creationId xmlns:a16="http://schemas.microsoft.com/office/drawing/2014/main" id="{53206C30-FBF2-4777-38C8-8DC1BC7948D2}"/>
              </a:ext>
            </a:extLst>
          </p:cNvPr>
          <p:cNvSpPr>
            <a:spLocks noGrp="1"/>
          </p:cNvSpPr>
          <p:nvPr>
            <p:ph idx="1"/>
          </p:nvPr>
        </p:nvSpPr>
        <p:spPr>
          <a:xfrm>
            <a:off x="838200" y="1430868"/>
            <a:ext cx="10515600" cy="5062006"/>
          </a:xfrm>
        </p:spPr>
        <p:txBody>
          <a:bodyPr>
            <a:normAutofit/>
          </a:bodyPr>
          <a:lstStyle/>
          <a:p>
            <a:r>
              <a:rPr lang="en-US" dirty="0"/>
              <a:t>Met with Tim at DOE HQ in Germantown Monday, Dec. 11</a:t>
            </a:r>
            <a:r>
              <a:rPr lang="en-US" baseline="30000" dirty="0"/>
              <a:t>th</a:t>
            </a:r>
            <a:r>
              <a:rPr lang="en-US" dirty="0"/>
              <a:t> </a:t>
            </a:r>
          </a:p>
          <a:p>
            <a:r>
              <a:rPr lang="en-US" dirty="0"/>
              <a:t>Agenda was discussion of  support for EIC/</a:t>
            </a:r>
            <a:r>
              <a:rPr lang="en-US" dirty="0" err="1"/>
              <a:t>ePIC</a:t>
            </a:r>
            <a:r>
              <a:rPr lang="en-US" dirty="0"/>
              <a:t> in the University and Laboratory research programs</a:t>
            </a:r>
          </a:p>
          <a:p>
            <a:pPr lvl="1"/>
            <a:r>
              <a:rPr lang="en-US" dirty="0"/>
              <a:t>Informed by survey of CC representatives sent out 11/28 (31 responses)</a:t>
            </a:r>
          </a:p>
          <a:p>
            <a:pPr lvl="1"/>
            <a:r>
              <a:rPr lang="en-US" dirty="0"/>
              <a:t>Focused on DOE support, but important information collected from international collaborators as well </a:t>
            </a:r>
          </a:p>
          <a:p>
            <a:r>
              <a:rPr lang="en-US" dirty="0"/>
              <a:t>Talking Points: </a:t>
            </a:r>
          </a:p>
          <a:p>
            <a:pPr lvl="1"/>
            <a:r>
              <a:rPr lang="en-US" dirty="0"/>
              <a:t>Support for the University/Lab research programs is essential to build the foundation of the EIC scientific community</a:t>
            </a:r>
          </a:p>
          <a:p>
            <a:pPr lvl="2"/>
            <a:r>
              <a:rPr lang="en-US" dirty="0"/>
              <a:t>Inconsistent response to requests for support has led to confusion among collaborators</a:t>
            </a:r>
          </a:p>
          <a:p>
            <a:pPr lvl="1"/>
            <a:r>
              <a:rPr lang="en-US" dirty="0"/>
              <a:t>DOE NP plans to create EIC Research Program following appointment of Physics Research Director</a:t>
            </a:r>
          </a:p>
          <a:p>
            <a:pPr lvl="1"/>
            <a:endParaRPr lang="en-US" dirty="0"/>
          </a:p>
        </p:txBody>
      </p:sp>
      <p:sp>
        <p:nvSpPr>
          <p:cNvPr id="4" name="Date Placeholder 3">
            <a:extLst>
              <a:ext uri="{FF2B5EF4-FFF2-40B4-BE49-F238E27FC236}">
                <a16:creationId xmlns:a16="http://schemas.microsoft.com/office/drawing/2014/main" id="{2EEEA8DF-CB94-B0E5-8738-323FB15EF5B7}"/>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A4EA0076-D147-3715-553E-8693B923ED9F}"/>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3EBADF05-2406-2AE0-331D-BB84426BF071}"/>
              </a:ext>
            </a:extLst>
          </p:cNvPr>
          <p:cNvSpPr>
            <a:spLocks noGrp="1"/>
          </p:cNvSpPr>
          <p:nvPr>
            <p:ph type="sldNum" sz="quarter" idx="12"/>
          </p:nvPr>
        </p:nvSpPr>
        <p:spPr/>
        <p:txBody>
          <a:bodyPr/>
          <a:lstStyle/>
          <a:p>
            <a:fld id="{588949A8-7CCD-4D90-AA9A-1451BFC6FB3A}" type="slidenum">
              <a:rPr lang="en-US" smtClean="0"/>
              <a:t>15</a:t>
            </a:fld>
            <a:endParaRPr lang="en-US"/>
          </a:p>
        </p:txBody>
      </p:sp>
    </p:spTree>
    <p:extLst>
      <p:ext uri="{BB962C8B-B14F-4D97-AF65-F5344CB8AC3E}">
        <p14:creationId xmlns:p14="http://schemas.microsoft.com/office/powerpoint/2010/main" val="393101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F667-DB1E-6378-FD29-B8D6610CBF96}"/>
              </a:ext>
            </a:extLst>
          </p:cNvPr>
          <p:cNvSpPr>
            <a:spLocks noGrp="1"/>
          </p:cNvSpPr>
          <p:nvPr>
            <p:ph type="title"/>
          </p:nvPr>
        </p:nvSpPr>
        <p:spPr>
          <a:xfrm>
            <a:off x="692349" y="193948"/>
            <a:ext cx="10515600" cy="888234"/>
          </a:xfrm>
        </p:spPr>
        <p:txBody>
          <a:bodyPr/>
          <a:lstStyle/>
          <a:p>
            <a:r>
              <a:rPr lang="en-US" b="1" dirty="0" err="1">
                <a:solidFill>
                  <a:schemeClr val="accent1"/>
                </a:solidFill>
              </a:rPr>
              <a:t>ePIC</a:t>
            </a:r>
            <a:r>
              <a:rPr lang="en-US" b="1" dirty="0">
                <a:solidFill>
                  <a:schemeClr val="accent1"/>
                </a:solidFill>
              </a:rPr>
              <a:t> Conference Presentations 2023</a:t>
            </a:r>
          </a:p>
        </p:txBody>
      </p:sp>
      <p:sp>
        <p:nvSpPr>
          <p:cNvPr id="3" name="Date Placeholder 2">
            <a:extLst>
              <a:ext uri="{FF2B5EF4-FFF2-40B4-BE49-F238E27FC236}">
                <a16:creationId xmlns:a16="http://schemas.microsoft.com/office/drawing/2014/main" id="{CE2BDA5C-D835-4CA1-446F-92495AFBDFC8}"/>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B19B6650-6DDD-17DC-CFC0-67D95A98B21C}"/>
              </a:ext>
            </a:extLst>
          </p:cNvPr>
          <p:cNvSpPr>
            <a:spLocks noGrp="1"/>
          </p:cNvSpPr>
          <p:nvPr>
            <p:ph type="ftr" sz="quarter" idx="11"/>
          </p:nvPr>
        </p:nvSpPr>
        <p:spPr/>
        <p:txBody>
          <a:bodyPr/>
          <a:lstStyle/>
          <a:p>
            <a:r>
              <a:rPr lang="en-US"/>
              <a:t>ePIC Collaboration Meeting</a:t>
            </a:r>
          </a:p>
        </p:txBody>
      </p:sp>
      <p:sp>
        <p:nvSpPr>
          <p:cNvPr id="6" name="TextBox 5">
            <a:extLst>
              <a:ext uri="{FF2B5EF4-FFF2-40B4-BE49-F238E27FC236}">
                <a16:creationId xmlns:a16="http://schemas.microsoft.com/office/drawing/2014/main" id="{8CE64C89-0C5B-4E93-C6B7-4A0EEF71E227}"/>
              </a:ext>
            </a:extLst>
          </p:cNvPr>
          <p:cNvSpPr txBox="1"/>
          <p:nvPr/>
        </p:nvSpPr>
        <p:spPr>
          <a:xfrm>
            <a:off x="198194" y="1071774"/>
            <a:ext cx="5119241" cy="646331"/>
          </a:xfrm>
          <a:prstGeom prst="rect">
            <a:avLst/>
          </a:prstGeom>
          <a:noFill/>
        </p:spPr>
        <p:txBody>
          <a:bodyPr wrap="square" rtlCol="0">
            <a:spAutoFit/>
          </a:bodyPr>
          <a:lstStyle/>
          <a:p>
            <a:r>
              <a:rPr lang="en-US" dirty="0"/>
              <a:t>A </a:t>
            </a:r>
            <a:r>
              <a:rPr lang="en-US" i="1" dirty="0"/>
              <a:t>selection</a:t>
            </a:r>
            <a:r>
              <a:rPr lang="en-US" dirty="0"/>
              <a:t> of </a:t>
            </a:r>
            <a:r>
              <a:rPr lang="en-US" dirty="0" err="1"/>
              <a:t>ePIC</a:t>
            </a:r>
            <a:r>
              <a:rPr lang="en-US" dirty="0"/>
              <a:t> presentations at conferences in the past year: </a:t>
            </a:r>
          </a:p>
        </p:txBody>
      </p:sp>
      <p:grpSp>
        <p:nvGrpSpPr>
          <p:cNvPr id="28" name="Group 27">
            <a:extLst>
              <a:ext uri="{FF2B5EF4-FFF2-40B4-BE49-F238E27FC236}">
                <a16:creationId xmlns:a16="http://schemas.microsoft.com/office/drawing/2014/main" id="{FA6BBE47-5397-86D7-16DC-E9F381F184E2}"/>
              </a:ext>
            </a:extLst>
          </p:cNvPr>
          <p:cNvGrpSpPr/>
          <p:nvPr/>
        </p:nvGrpSpPr>
        <p:grpSpPr>
          <a:xfrm>
            <a:off x="2483263" y="1631868"/>
            <a:ext cx="2244422" cy="1666577"/>
            <a:chOff x="3142956" y="1863030"/>
            <a:chExt cx="2244422" cy="1666577"/>
          </a:xfrm>
        </p:grpSpPr>
        <p:pic>
          <p:nvPicPr>
            <p:cNvPr id="9" name="Picture 8" descr="A picture containing diagram&#10;&#10;Description automatically generated">
              <a:extLst>
                <a:ext uri="{FF2B5EF4-FFF2-40B4-BE49-F238E27FC236}">
                  <a16:creationId xmlns:a16="http://schemas.microsoft.com/office/drawing/2014/main" id="{0809393C-94BE-12AC-136B-F7BD1CC69850}"/>
                </a:ext>
              </a:extLst>
            </p:cNvPr>
            <p:cNvPicPr>
              <a:picLocks noChangeAspect="1"/>
            </p:cNvPicPr>
            <p:nvPr/>
          </p:nvPicPr>
          <p:blipFill>
            <a:blip r:embed="rId2"/>
            <a:stretch>
              <a:fillRect/>
            </a:stretch>
          </p:blipFill>
          <p:spPr>
            <a:xfrm>
              <a:off x="3553115" y="2276582"/>
              <a:ext cx="1260856" cy="1253025"/>
            </a:xfrm>
            <a:prstGeom prst="rect">
              <a:avLst/>
            </a:prstGeom>
          </p:spPr>
        </p:pic>
        <p:sp>
          <p:nvSpPr>
            <p:cNvPr id="10" name="TextBox 9">
              <a:extLst>
                <a:ext uri="{FF2B5EF4-FFF2-40B4-BE49-F238E27FC236}">
                  <a16:creationId xmlns:a16="http://schemas.microsoft.com/office/drawing/2014/main" id="{3714DC11-465A-C8B8-2743-46454A6029AA}"/>
                </a:ext>
              </a:extLst>
            </p:cNvPr>
            <p:cNvSpPr txBox="1"/>
            <p:nvPr/>
          </p:nvSpPr>
          <p:spPr>
            <a:xfrm>
              <a:off x="3142956" y="1863030"/>
              <a:ext cx="2244422" cy="307777"/>
            </a:xfrm>
            <a:prstGeom prst="rect">
              <a:avLst/>
            </a:prstGeom>
            <a:noFill/>
          </p:spPr>
          <p:txBody>
            <a:bodyPr wrap="square" rtlCol="0">
              <a:spAutoFit/>
            </a:bodyPr>
            <a:lstStyle/>
            <a:p>
              <a:r>
                <a:rPr lang="en-US" sz="1400" dirty="0">
                  <a:solidFill>
                    <a:schemeClr val="bg2">
                      <a:lumMod val="50000"/>
                    </a:schemeClr>
                  </a:solidFill>
                </a:rPr>
                <a:t>HP 2023:  invited talk</a:t>
              </a:r>
            </a:p>
          </p:txBody>
        </p:sp>
      </p:grpSp>
      <p:grpSp>
        <p:nvGrpSpPr>
          <p:cNvPr id="13" name="Group 12">
            <a:extLst>
              <a:ext uri="{FF2B5EF4-FFF2-40B4-BE49-F238E27FC236}">
                <a16:creationId xmlns:a16="http://schemas.microsoft.com/office/drawing/2014/main" id="{A716305D-11CB-D7A4-069A-A42717BE6F55}"/>
              </a:ext>
            </a:extLst>
          </p:cNvPr>
          <p:cNvGrpSpPr/>
          <p:nvPr/>
        </p:nvGrpSpPr>
        <p:grpSpPr>
          <a:xfrm>
            <a:off x="5189970" y="1066948"/>
            <a:ext cx="2016049" cy="1290799"/>
            <a:chOff x="5619216" y="1153062"/>
            <a:chExt cx="1992603" cy="1290799"/>
          </a:xfrm>
        </p:grpSpPr>
        <p:sp>
          <p:nvSpPr>
            <p:cNvPr id="11" name="TextBox 10">
              <a:extLst>
                <a:ext uri="{FF2B5EF4-FFF2-40B4-BE49-F238E27FC236}">
                  <a16:creationId xmlns:a16="http://schemas.microsoft.com/office/drawing/2014/main" id="{D7D61221-31A1-DFB8-77B0-1447AD49F28C}"/>
                </a:ext>
              </a:extLst>
            </p:cNvPr>
            <p:cNvSpPr txBox="1"/>
            <p:nvPr/>
          </p:nvSpPr>
          <p:spPr>
            <a:xfrm>
              <a:off x="5619216" y="1153062"/>
              <a:ext cx="1992603" cy="954107"/>
            </a:xfrm>
            <a:prstGeom prst="rect">
              <a:avLst/>
            </a:prstGeom>
            <a:noFill/>
            <a:ln>
              <a:solidFill>
                <a:schemeClr val="tx1"/>
              </a:solidFill>
            </a:ln>
          </p:spPr>
          <p:txBody>
            <a:bodyPr wrap="square" rtlCol="0">
              <a:spAutoFit/>
            </a:bodyPr>
            <a:lstStyle/>
            <a:p>
              <a:pPr algn="ctr"/>
              <a:r>
                <a:rPr lang="en-US" sz="1400" b="0" i="0" dirty="0">
                  <a:solidFill>
                    <a:srgbClr val="777777"/>
                  </a:solidFill>
                  <a:effectLst/>
                  <a:latin typeface="Arial" panose="020B0604020202020204" pitchFamily="34" charset="0"/>
                </a:rPr>
                <a:t>10TH WORKSHOP OF THE APS TOPICAL GROUP ON HADRONIC PHYSICS</a:t>
              </a:r>
              <a:endParaRPr lang="en-US" sz="1400" dirty="0"/>
            </a:p>
          </p:txBody>
        </p:sp>
        <p:sp>
          <p:nvSpPr>
            <p:cNvPr id="12" name="TextBox 11">
              <a:extLst>
                <a:ext uri="{FF2B5EF4-FFF2-40B4-BE49-F238E27FC236}">
                  <a16:creationId xmlns:a16="http://schemas.microsoft.com/office/drawing/2014/main" id="{0AAA2AC0-F807-B5CB-C6D9-ADF12FA081C6}"/>
                </a:ext>
              </a:extLst>
            </p:cNvPr>
            <p:cNvSpPr txBox="1"/>
            <p:nvPr/>
          </p:nvSpPr>
          <p:spPr>
            <a:xfrm>
              <a:off x="5690564" y="2136084"/>
              <a:ext cx="1921255" cy="307777"/>
            </a:xfrm>
            <a:prstGeom prst="rect">
              <a:avLst/>
            </a:prstGeom>
            <a:noFill/>
          </p:spPr>
          <p:txBody>
            <a:bodyPr wrap="square" rtlCol="0">
              <a:spAutoFit/>
            </a:bodyPr>
            <a:lstStyle/>
            <a:p>
              <a:r>
                <a:rPr lang="en-US" sz="1400" dirty="0">
                  <a:solidFill>
                    <a:schemeClr val="bg2">
                      <a:lumMod val="50000"/>
                    </a:schemeClr>
                  </a:solidFill>
                </a:rPr>
                <a:t>GHP 2023:  invited talk</a:t>
              </a:r>
            </a:p>
          </p:txBody>
        </p:sp>
      </p:grpSp>
      <p:grpSp>
        <p:nvGrpSpPr>
          <p:cNvPr id="17" name="Group 16">
            <a:extLst>
              <a:ext uri="{FF2B5EF4-FFF2-40B4-BE49-F238E27FC236}">
                <a16:creationId xmlns:a16="http://schemas.microsoft.com/office/drawing/2014/main" id="{811393BD-9DC3-9E9E-B869-7D3ED20C8EBD}"/>
              </a:ext>
            </a:extLst>
          </p:cNvPr>
          <p:cNvGrpSpPr/>
          <p:nvPr/>
        </p:nvGrpSpPr>
        <p:grpSpPr>
          <a:xfrm>
            <a:off x="7040145" y="1823517"/>
            <a:ext cx="2244422" cy="1605274"/>
            <a:chOff x="6201341" y="3133953"/>
            <a:chExt cx="2244422" cy="1605274"/>
          </a:xfrm>
        </p:grpSpPr>
        <p:pic>
          <p:nvPicPr>
            <p:cNvPr id="1028" name="Picture 4" descr="25th International Spin Symposium (SPIN 2023)">
              <a:extLst>
                <a:ext uri="{FF2B5EF4-FFF2-40B4-BE49-F238E27FC236}">
                  <a16:creationId xmlns:a16="http://schemas.microsoft.com/office/drawing/2014/main" id="{5E957F4A-DF01-741C-6B69-ABCB66BB1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919" y="3133953"/>
              <a:ext cx="1645513" cy="1371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BA1589F-07AF-797E-EEE8-7131F4FC8B84}"/>
                </a:ext>
              </a:extLst>
            </p:cNvPr>
            <p:cNvSpPr txBox="1"/>
            <p:nvPr/>
          </p:nvSpPr>
          <p:spPr>
            <a:xfrm>
              <a:off x="6201341" y="4431450"/>
              <a:ext cx="2244422" cy="307777"/>
            </a:xfrm>
            <a:prstGeom prst="rect">
              <a:avLst/>
            </a:prstGeom>
            <a:noFill/>
          </p:spPr>
          <p:txBody>
            <a:bodyPr wrap="square" rtlCol="0">
              <a:spAutoFit/>
            </a:bodyPr>
            <a:lstStyle/>
            <a:p>
              <a:r>
                <a:rPr lang="en-US" sz="1400" dirty="0">
                  <a:solidFill>
                    <a:schemeClr val="bg2">
                      <a:lumMod val="50000"/>
                    </a:schemeClr>
                  </a:solidFill>
                </a:rPr>
                <a:t>Spin 2023:  two invited talks</a:t>
              </a:r>
            </a:p>
          </p:txBody>
        </p:sp>
      </p:grpSp>
      <p:grpSp>
        <p:nvGrpSpPr>
          <p:cNvPr id="30" name="Group 29">
            <a:extLst>
              <a:ext uri="{FF2B5EF4-FFF2-40B4-BE49-F238E27FC236}">
                <a16:creationId xmlns:a16="http://schemas.microsoft.com/office/drawing/2014/main" id="{76A0214C-D1C0-0B48-07E3-4F8A066636E3}"/>
              </a:ext>
            </a:extLst>
          </p:cNvPr>
          <p:cNvGrpSpPr/>
          <p:nvPr/>
        </p:nvGrpSpPr>
        <p:grpSpPr>
          <a:xfrm>
            <a:off x="315855" y="3699989"/>
            <a:ext cx="2722793" cy="816496"/>
            <a:chOff x="382509" y="3748741"/>
            <a:chExt cx="2722793" cy="816496"/>
          </a:xfrm>
        </p:grpSpPr>
        <p:pic>
          <p:nvPicPr>
            <p:cNvPr id="1032" name="Picture 8" descr="EINN 2023">
              <a:extLst>
                <a:ext uri="{FF2B5EF4-FFF2-40B4-BE49-F238E27FC236}">
                  <a16:creationId xmlns:a16="http://schemas.microsoft.com/office/drawing/2014/main" id="{7CD1B8BF-CE47-DEFA-5F0C-1DC5F5883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09" y="3748741"/>
              <a:ext cx="2680138" cy="5772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51CB390-2140-6F87-51BC-FCDEB6C27590}"/>
                </a:ext>
              </a:extLst>
            </p:cNvPr>
            <p:cNvSpPr txBox="1"/>
            <p:nvPr/>
          </p:nvSpPr>
          <p:spPr>
            <a:xfrm>
              <a:off x="580968" y="4257460"/>
              <a:ext cx="2524334" cy="307777"/>
            </a:xfrm>
            <a:prstGeom prst="rect">
              <a:avLst/>
            </a:prstGeom>
            <a:noFill/>
          </p:spPr>
          <p:txBody>
            <a:bodyPr wrap="square" rtlCol="0">
              <a:spAutoFit/>
            </a:bodyPr>
            <a:lstStyle/>
            <a:p>
              <a:r>
                <a:rPr lang="en-US" sz="1400" dirty="0">
                  <a:solidFill>
                    <a:schemeClr val="bg2">
                      <a:lumMod val="50000"/>
                    </a:schemeClr>
                  </a:solidFill>
                </a:rPr>
                <a:t>One invited, two contributed </a:t>
              </a:r>
            </a:p>
          </p:txBody>
        </p:sp>
      </p:grpSp>
      <p:grpSp>
        <p:nvGrpSpPr>
          <p:cNvPr id="27" name="Group 26">
            <a:extLst>
              <a:ext uri="{FF2B5EF4-FFF2-40B4-BE49-F238E27FC236}">
                <a16:creationId xmlns:a16="http://schemas.microsoft.com/office/drawing/2014/main" id="{C6C1D3BF-9D03-A52F-DB23-6D6028505EBB}"/>
              </a:ext>
            </a:extLst>
          </p:cNvPr>
          <p:cNvGrpSpPr/>
          <p:nvPr/>
        </p:nvGrpSpPr>
        <p:grpSpPr>
          <a:xfrm>
            <a:off x="4694373" y="2440386"/>
            <a:ext cx="2103227" cy="1296182"/>
            <a:chOff x="3338000" y="4498828"/>
            <a:chExt cx="2103227" cy="1296182"/>
          </a:xfrm>
        </p:grpSpPr>
        <p:sp>
          <p:nvSpPr>
            <p:cNvPr id="16" name="TextBox 15">
              <a:extLst>
                <a:ext uri="{FF2B5EF4-FFF2-40B4-BE49-F238E27FC236}">
                  <a16:creationId xmlns:a16="http://schemas.microsoft.com/office/drawing/2014/main" id="{06CF358C-B394-D81B-4B5A-E0C673C0AA1C}"/>
                </a:ext>
              </a:extLst>
            </p:cNvPr>
            <p:cNvSpPr txBox="1"/>
            <p:nvPr/>
          </p:nvSpPr>
          <p:spPr>
            <a:xfrm>
              <a:off x="3338000" y="4498828"/>
              <a:ext cx="2103227" cy="954107"/>
            </a:xfrm>
            <a:prstGeom prst="rect">
              <a:avLst/>
            </a:prstGeom>
            <a:noFill/>
            <a:ln>
              <a:solidFill>
                <a:schemeClr val="bg2">
                  <a:lumMod val="75000"/>
                </a:schemeClr>
              </a:solidFill>
            </a:ln>
          </p:spPr>
          <p:txBody>
            <a:bodyPr wrap="square" rtlCol="0">
              <a:spAutoFit/>
            </a:bodyPr>
            <a:lstStyle/>
            <a:p>
              <a:pPr algn="ctr"/>
              <a:r>
                <a:rPr lang="en-US" sz="1400" b="1" i="0" dirty="0">
                  <a:solidFill>
                    <a:srgbClr val="202122"/>
                  </a:solidFill>
                  <a:effectLst/>
                  <a:latin typeface="Arial" panose="020B0604020202020204" pitchFamily="34" charset="0"/>
                </a:rPr>
                <a:t>Forward Physics and QCD at the LHC and the EIC - 798 WE-Heraeus Seminar</a:t>
              </a:r>
              <a:endParaRPr lang="en-US" sz="1400" dirty="0"/>
            </a:p>
          </p:txBody>
        </p:sp>
        <p:sp>
          <p:nvSpPr>
            <p:cNvPr id="18" name="TextBox 17">
              <a:extLst>
                <a:ext uri="{FF2B5EF4-FFF2-40B4-BE49-F238E27FC236}">
                  <a16:creationId xmlns:a16="http://schemas.microsoft.com/office/drawing/2014/main" id="{3037B697-DE87-735B-3D65-898427B22B0F}"/>
                </a:ext>
              </a:extLst>
            </p:cNvPr>
            <p:cNvSpPr txBox="1"/>
            <p:nvPr/>
          </p:nvSpPr>
          <p:spPr>
            <a:xfrm>
              <a:off x="3768754" y="5487233"/>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7" name="Group 6">
            <a:extLst>
              <a:ext uri="{FF2B5EF4-FFF2-40B4-BE49-F238E27FC236}">
                <a16:creationId xmlns:a16="http://schemas.microsoft.com/office/drawing/2014/main" id="{51A8E1BB-8D24-8669-4377-18616148379B}"/>
              </a:ext>
            </a:extLst>
          </p:cNvPr>
          <p:cNvGrpSpPr/>
          <p:nvPr/>
        </p:nvGrpSpPr>
        <p:grpSpPr>
          <a:xfrm>
            <a:off x="8959836" y="580324"/>
            <a:ext cx="2568098" cy="966077"/>
            <a:chOff x="8441740" y="806666"/>
            <a:chExt cx="2568098" cy="966077"/>
          </a:xfrm>
        </p:grpSpPr>
        <p:pic>
          <p:nvPicPr>
            <p:cNvPr id="1034" name="Picture 10">
              <a:extLst>
                <a:ext uri="{FF2B5EF4-FFF2-40B4-BE49-F238E27FC236}">
                  <a16:creationId xmlns:a16="http://schemas.microsoft.com/office/drawing/2014/main" id="{395569C6-2BAA-D170-2157-78CFD6CCD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1740" y="806666"/>
              <a:ext cx="2319579" cy="6716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6415A3D-5359-E2D7-F6A4-807C1E977321}"/>
                </a:ext>
              </a:extLst>
            </p:cNvPr>
            <p:cNvSpPr txBox="1"/>
            <p:nvPr/>
          </p:nvSpPr>
          <p:spPr>
            <a:xfrm>
              <a:off x="8441740" y="1464966"/>
              <a:ext cx="2568098" cy="307777"/>
            </a:xfrm>
            <a:prstGeom prst="rect">
              <a:avLst/>
            </a:prstGeom>
            <a:noFill/>
          </p:spPr>
          <p:txBody>
            <a:bodyPr wrap="square" rtlCol="0">
              <a:spAutoFit/>
            </a:bodyPr>
            <a:lstStyle/>
            <a:p>
              <a:r>
                <a:rPr lang="en-US" sz="1400" dirty="0">
                  <a:solidFill>
                    <a:schemeClr val="bg2">
                      <a:lumMod val="50000"/>
                    </a:schemeClr>
                  </a:solidFill>
                </a:rPr>
                <a:t>SESAPS 2023:  invited talk</a:t>
              </a:r>
            </a:p>
          </p:txBody>
        </p:sp>
      </p:grpSp>
      <p:grpSp>
        <p:nvGrpSpPr>
          <p:cNvPr id="8" name="Group 7">
            <a:extLst>
              <a:ext uri="{FF2B5EF4-FFF2-40B4-BE49-F238E27FC236}">
                <a16:creationId xmlns:a16="http://schemas.microsoft.com/office/drawing/2014/main" id="{981A6020-0B36-B763-119A-C6F30E183313}"/>
              </a:ext>
            </a:extLst>
          </p:cNvPr>
          <p:cNvGrpSpPr/>
          <p:nvPr/>
        </p:nvGrpSpPr>
        <p:grpSpPr>
          <a:xfrm>
            <a:off x="9401524" y="1780940"/>
            <a:ext cx="2403662" cy="1485161"/>
            <a:chOff x="9267533" y="2094196"/>
            <a:chExt cx="2403662" cy="1485161"/>
          </a:xfrm>
        </p:grpSpPr>
        <p:sp>
          <p:nvSpPr>
            <p:cNvPr id="20" name="TextBox 19">
              <a:extLst>
                <a:ext uri="{FF2B5EF4-FFF2-40B4-BE49-F238E27FC236}">
                  <a16:creationId xmlns:a16="http://schemas.microsoft.com/office/drawing/2014/main" id="{B8D02DF6-ED00-A0F0-D2A1-37B46465B640}"/>
                </a:ext>
              </a:extLst>
            </p:cNvPr>
            <p:cNvSpPr txBox="1"/>
            <p:nvPr/>
          </p:nvSpPr>
          <p:spPr>
            <a:xfrm>
              <a:off x="9267533" y="2409806"/>
              <a:ext cx="2403662" cy="1169551"/>
            </a:xfrm>
            <a:prstGeom prst="rect">
              <a:avLst/>
            </a:prstGeom>
            <a:noFill/>
            <a:ln>
              <a:solidFill>
                <a:schemeClr val="bg2">
                  <a:lumMod val="75000"/>
                </a:schemeClr>
              </a:solidFill>
            </a:ln>
          </p:spPr>
          <p:txBody>
            <a:bodyPr wrap="square" rtlCol="0">
              <a:spAutoFit/>
            </a:bodyPr>
            <a:lstStyle/>
            <a:p>
              <a:pPr algn="ctr"/>
              <a:r>
                <a:rPr lang="en-US" sz="1400" b="1" i="0" dirty="0">
                  <a:solidFill>
                    <a:schemeClr val="accent1"/>
                  </a:solidFill>
                  <a:effectLst/>
                  <a:latin typeface="Arial" panose="020B0604020202020204" pitchFamily="34" charset="0"/>
                </a:rPr>
                <a:t>2nd workshop on advancing the understanding of non-perturbative QCD using energy flow</a:t>
              </a:r>
              <a:endParaRPr lang="en-US" sz="1400" dirty="0">
                <a:solidFill>
                  <a:schemeClr val="accent1"/>
                </a:solidFill>
              </a:endParaRPr>
            </a:p>
          </p:txBody>
        </p:sp>
        <p:sp>
          <p:nvSpPr>
            <p:cNvPr id="21" name="TextBox 20">
              <a:extLst>
                <a:ext uri="{FF2B5EF4-FFF2-40B4-BE49-F238E27FC236}">
                  <a16:creationId xmlns:a16="http://schemas.microsoft.com/office/drawing/2014/main" id="{E99C3B30-46BB-375C-E9FD-077AC0DC6B32}"/>
                </a:ext>
              </a:extLst>
            </p:cNvPr>
            <p:cNvSpPr txBox="1"/>
            <p:nvPr/>
          </p:nvSpPr>
          <p:spPr>
            <a:xfrm>
              <a:off x="9550364" y="2094196"/>
              <a:ext cx="1722269" cy="307777"/>
            </a:xfrm>
            <a:prstGeom prst="rect">
              <a:avLst/>
            </a:prstGeom>
            <a:noFill/>
          </p:spPr>
          <p:txBody>
            <a:bodyPr wrap="square" rtlCol="0">
              <a:spAutoFit/>
            </a:bodyPr>
            <a:lstStyle/>
            <a:p>
              <a:r>
                <a:rPr lang="en-US" sz="1400" dirty="0">
                  <a:solidFill>
                    <a:schemeClr val="bg2">
                      <a:lumMod val="50000"/>
                    </a:schemeClr>
                  </a:solidFill>
                </a:rPr>
                <a:t>Three invited talks</a:t>
              </a:r>
            </a:p>
          </p:txBody>
        </p:sp>
      </p:grpSp>
      <p:grpSp>
        <p:nvGrpSpPr>
          <p:cNvPr id="31" name="Group 30">
            <a:extLst>
              <a:ext uri="{FF2B5EF4-FFF2-40B4-BE49-F238E27FC236}">
                <a16:creationId xmlns:a16="http://schemas.microsoft.com/office/drawing/2014/main" id="{D4D039FE-6A5A-D8E9-33A5-3984BAE44209}"/>
              </a:ext>
            </a:extLst>
          </p:cNvPr>
          <p:cNvGrpSpPr/>
          <p:nvPr/>
        </p:nvGrpSpPr>
        <p:grpSpPr>
          <a:xfrm>
            <a:off x="175514" y="4692269"/>
            <a:ext cx="2769816" cy="1429588"/>
            <a:chOff x="220168" y="4846760"/>
            <a:chExt cx="2769816" cy="1429588"/>
          </a:xfrm>
        </p:grpSpPr>
        <p:pic>
          <p:nvPicPr>
            <p:cNvPr id="1038" name="Picture 14" descr="AI4EIC 2023 Annual Workshop">
              <a:extLst>
                <a:ext uri="{FF2B5EF4-FFF2-40B4-BE49-F238E27FC236}">
                  <a16:creationId xmlns:a16="http://schemas.microsoft.com/office/drawing/2014/main" id="{253B78AB-5B33-5DB2-1172-5CEF68BBF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168" y="4846760"/>
              <a:ext cx="2769816" cy="11441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7CD50A5-CB02-244E-2641-8F8ADF437352}"/>
                </a:ext>
              </a:extLst>
            </p:cNvPr>
            <p:cNvSpPr txBox="1"/>
            <p:nvPr/>
          </p:nvSpPr>
          <p:spPr>
            <a:xfrm>
              <a:off x="608703" y="5968571"/>
              <a:ext cx="1888327" cy="307777"/>
            </a:xfrm>
            <a:prstGeom prst="rect">
              <a:avLst/>
            </a:prstGeom>
            <a:noFill/>
          </p:spPr>
          <p:txBody>
            <a:bodyPr wrap="square" rtlCol="0">
              <a:spAutoFit/>
            </a:bodyPr>
            <a:lstStyle/>
            <a:p>
              <a:r>
                <a:rPr lang="en-US" sz="1400" dirty="0">
                  <a:solidFill>
                    <a:schemeClr val="bg2">
                      <a:lumMod val="50000"/>
                    </a:schemeClr>
                  </a:solidFill>
                </a:rPr>
                <a:t>AI4EIC: four talks</a:t>
              </a:r>
            </a:p>
          </p:txBody>
        </p:sp>
      </p:grpSp>
      <p:grpSp>
        <p:nvGrpSpPr>
          <p:cNvPr id="29" name="Group 28">
            <a:extLst>
              <a:ext uri="{FF2B5EF4-FFF2-40B4-BE49-F238E27FC236}">
                <a16:creationId xmlns:a16="http://schemas.microsoft.com/office/drawing/2014/main" id="{ECD7031A-46EE-A395-2910-77FB45FD1328}"/>
              </a:ext>
            </a:extLst>
          </p:cNvPr>
          <p:cNvGrpSpPr/>
          <p:nvPr/>
        </p:nvGrpSpPr>
        <p:grpSpPr>
          <a:xfrm>
            <a:off x="315855" y="2074510"/>
            <a:ext cx="2244422" cy="1525350"/>
            <a:chOff x="559156" y="1906228"/>
            <a:chExt cx="2244422" cy="1525350"/>
          </a:xfrm>
        </p:grpSpPr>
        <p:pic>
          <p:nvPicPr>
            <p:cNvPr id="1026" name="Picture 2">
              <a:extLst>
                <a:ext uri="{FF2B5EF4-FFF2-40B4-BE49-F238E27FC236}">
                  <a16:creationId xmlns:a16="http://schemas.microsoft.com/office/drawing/2014/main" id="{DCE923D5-6531-606D-B267-E3883C4437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367" y="1906228"/>
              <a:ext cx="1524000" cy="10191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3E0D88F-001A-9A98-F3F0-C3B6EC1D2B01}"/>
                </a:ext>
              </a:extLst>
            </p:cNvPr>
            <p:cNvSpPr txBox="1"/>
            <p:nvPr/>
          </p:nvSpPr>
          <p:spPr>
            <a:xfrm>
              <a:off x="559156" y="2908358"/>
              <a:ext cx="2244422" cy="523220"/>
            </a:xfrm>
            <a:prstGeom prst="rect">
              <a:avLst/>
            </a:prstGeom>
            <a:noFill/>
          </p:spPr>
          <p:txBody>
            <a:bodyPr wrap="square" rtlCol="0">
              <a:spAutoFit/>
            </a:bodyPr>
            <a:lstStyle/>
            <a:p>
              <a:r>
                <a:rPr lang="en-US" sz="1400" dirty="0">
                  <a:solidFill>
                    <a:schemeClr val="bg2">
                      <a:lumMod val="50000"/>
                    </a:schemeClr>
                  </a:solidFill>
                </a:rPr>
                <a:t>DIS 2023:  two invited talk, five contributed</a:t>
              </a:r>
            </a:p>
          </p:txBody>
        </p:sp>
      </p:grpSp>
      <p:grpSp>
        <p:nvGrpSpPr>
          <p:cNvPr id="33" name="Group 32">
            <a:extLst>
              <a:ext uri="{FF2B5EF4-FFF2-40B4-BE49-F238E27FC236}">
                <a16:creationId xmlns:a16="http://schemas.microsoft.com/office/drawing/2014/main" id="{2CC5C0D1-B2BE-DBBD-C817-FDEBF8B9B618}"/>
              </a:ext>
            </a:extLst>
          </p:cNvPr>
          <p:cNvGrpSpPr/>
          <p:nvPr/>
        </p:nvGrpSpPr>
        <p:grpSpPr>
          <a:xfrm>
            <a:off x="7825730" y="5278699"/>
            <a:ext cx="2777625" cy="983024"/>
            <a:chOff x="7412660" y="4246178"/>
            <a:chExt cx="2777625" cy="983024"/>
          </a:xfrm>
        </p:grpSpPr>
        <p:pic>
          <p:nvPicPr>
            <p:cNvPr id="25" name="Picture 24" descr="Text&#10;&#10;Description automatically generated">
              <a:extLst>
                <a:ext uri="{FF2B5EF4-FFF2-40B4-BE49-F238E27FC236}">
                  <a16:creationId xmlns:a16="http://schemas.microsoft.com/office/drawing/2014/main" id="{6F5C6FAB-A8D2-0674-EDB3-F4ED402D9C1A}"/>
                </a:ext>
              </a:extLst>
            </p:cNvPr>
            <p:cNvPicPr>
              <a:picLocks noChangeAspect="1"/>
            </p:cNvPicPr>
            <p:nvPr/>
          </p:nvPicPr>
          <p:blipFill>
            <a:blip r:embed="rId8"/>
            <a:stretch>
              <a:fillRect/>
            </a:stretch>
          </p:blipFill>
          <p:spPr>
            <a:xfrm>
              <a:off x="7412660" y="4584117"/>
              <a:ext cx="2777625" cy="645085"/>
            </a:xfrm>
            <a:prstGeom prst="rect">
              <a:avLst/>
            </a:prstGeom>
          </p:spPr>
        </p:pic>
        <p:sp>
          <p:nvSpPr>
            <p:cNvPr id="26" name="TextBox 25">
              <a:extLst>
                <a:ext uri="{FF2B5EF4-FFF2-40B4-BE49-F238E27FC236}">
                  <a16:creationId xmlns:a16="http://schemas.microsoft.com/office/drawing/2014/main" id="{9939A711-469A-45F7-1251-BE39DB9BE98B}"/>
                </a:ext>
              </a:extLst>
            </p:cNvPr>
            <p:cNvSpPr txBox="1"/>
            <p:nvPr/>
          </p:nvSpPr>
          <p:spPr>
            <a:xfrm>
              <a:off x="7847391" y="4246178"/>
              <a:ext cx="1983424" cy="307777"/>
            </a:xfrm>
            <a:prstGeom prst="rect">
              <a:avLst/>
            </a:prstGeom>
            <a:noFill/>
          </p:spPr>
          <p:txBody>
            <a:bodyPr wrap="square" rtlCol="0">
              <a:spAutoFit/>
            </a:bodyPr>
            <a:lstStyle/>
            <a:p>
              <a:r>
                <a:rPr lang="en-US" sz="1400" dirty="0">
                  <a:solidFill>
                    <a:schemeClr val="bg2">
                      <a:lumMod val="50000"/>
                    </a:schemeClr>
                  </a:solidFill>
                </a:rPr>
                <a:t>Six contributed talks</a:t>
              </a:r>
            </a:p>
          </p:txBody>
        </p:sp>
      </p:grpSp>
      <p:grpSp>
        <p:nvGrpSpPr>
          <p:cNvPr id="39" name="Group 38">
            <a:extLst>
              <a:ext uri="{FF2B5EF4-FFF2-40B4-BE49-F238E27FC236}">
                <a16:creationId xmlns:a16="http://schemas.microsoft.com/office/drawing/2014/main" id="{5815047D-8B83-7283-660A-D462E49261CA}"/>
              </a:ext>
            </a:extLst>
          </p:cNvPr>
          <p:cNvGrpSpPr/>
          <p:nvPr/>
        </p:nvGrpSpPr>
        <p:grpSpPr>
          <a:xfrm>
            <a:off x="5109696" y="4123796"/>
            <a:ext cx="1450304" cy="2213984"/>
            <a:chOff x="5109696" y="4123796"/>
            <a:chExt cx="1450304" cy="2213984"/>
          </a:xfrm>
        </p:grpSpPr>
        <p:pic>
          <p:nvPicPr>
            <p:cNvPr id="36" name="Picture 35" descr="A picture containing text&#10;&#10;Description automatically generated">
              <a:extLst>
                <a:ext uri="{FF2B5EF4-FFF2-40B4-BE49-F238E27FC236}">
                  <a16:creationId xmlns:a16="http://schemas.microsoft.com/office/drawing/2014/main" id="{64DC2A0A-B85B-B7D0-1173-856BB99F164E}"/>
                </a:ext>
              </a:extLst>
            </p:cNvPr>
            <p:cNvPicPr>
              <a:picLocks noChangeAspect="1"/>
            </p:cNvPicPr>
            <p:nvPr/>
          </p:nvPicPr>
          <p:blipFill>
            <a:blip r:embed="rId9"/>
            <a:stretch>
              <a:fillRect/>
            </a:stretch>
          </p:blipFill>
          <p:spPr>
            <a:xfrm>
              <a:off x="5255070" y="4123796"/>
              <a:ext cx="1178816" cy="1659352"/>
            </a:xfrm>
            <a:prstGeom prst="rect">
              <a:avLst/>
            </a:prstGeom>
          </p:spPr>
        </p:pic>
        <p:sp>
          <p:nvSpPr>
            <p:cNvPr id="37" name="TextBox 36">
              <a:extLst>
                <a:ext uri="{FF2B5EF4-FFF2-40B4-BE49-F238E27FC236}">
                  <a16:creationId xmlns:a16="http://schemas.microsoft.com/office/drawing/2014/main" id="{D7E46691-F951-839B-1448-37420E3FE627}"/>
                </a:ext>
              </a:extLst>
            </p:cNvPr>
            <p:cNvSpPr txBox="1"/>
            <p:nvPr/>
          </p:nvSpPr>
          <p:spPr>
            <a:xfrm>
              <a:off x="5109696" y="5814560"/>
              <a:ext cx="1450304" cy="523220"/>
            </a:xfrm>
            <a:prstGeom prst="rect">
              <a:avLst/>
            </a:prstGeom>
            <a:noFill/>
          </p:spPr>
          <p:txBody>
            <a:bodyPr wrap="square" rtlCol="0">
              <a:spAutoFit/>
            </a:bodyPr>
            <a:lstStyle/>
            <a:p>
              <a:r>
                <a:rPr lang="en-US" sz="1400" dirty="0">
                  <a:solidFill>
                    <a:schemeClr val="bg2">
                      <a:lumMod val="50000"/>
                    </a:schemeClr>
                  </a:solidFill>
                </a:rPr>
                <a:t>EPIPHANY 2023: </a:t>
              </a:r>
              <a:br>
                <a:rPr lang="en-US" sz="1400" dirty="0">
                  <a:solidFill>
                    <a:schemeClr val="bg2">
                      <a:lumMod val="50000"/>
                    </a:schemeClr>
                  </a:solidFill>
                </a:rPr>
              </a:br>
              <a:r>
                <a:rPr lang="en-US" sz="1400" dirty="0">
                  <a:solidFill>
                    <a:schemeClr val="bg2">
                      <a:lumMod val="50000"/>
                    </a:schemeClr>
                  </a:solidFill>
                </a:rPr>
                <a:t>two invited talks</a:t>
              </a:r>
            </a:p>
          </p:txBody>
        </p:sp>
      </p:grpSp>
      <p:grpSp>
        <p:nvGrpSpPr>
          <p:cNvPr id="32" name="Group 31">
            <a:extLst>
              <a:ext uri="{FF2B5EF4-FFF2-40B4-BE49-F238E27FC236}">
                <a16:creationId xmlns:a16="http://schemas.microsoft.com/office/drawing/2014/main" id="{A0068469-1B3E-84D1-F6BD-0A139261AD38}"/>
              </a:ext>
            </a:extLst>
          </p:cNvPr>
          <p:cNvGrpSpPr/>
          <p:nvPr/>
        </p:nvGrpSpPr>
        <p:grpSpPr>
          <a:xfrm>
            <a:off x="3129016" y="4523326"/>
            <a:ext cx="1888327" cy="2048384"/>
            <a:chOff x="3539696" y="4505989"/>
            <a:chExt cx="1888327" cy="2048384"/>
          </a:xfrm>
        </p:grpSpPr>
        <p:pic>
          <p:nvPicPr>
            <p:cNvPr id="34" name="Picture 33" descr="A picture containing text&#10;&#10;Description automatically generated">
              <a:extLst>
                <a:ext uri="{FF2B5EF4-FFF2-40B4-BE49-F238E27FC236}">
                  <a16:creationId xmlns:a16="http://schemas.microsoft.com/office/drawing/2014/main" id="{43DBFB6D-2234-8477-6273-2B310C7D8F4C}"/>
                </a:ext>
              </a:extLst>
            </p:cNvPr>
            <p:cNvPicPr>
              <a:picLocks noChangeAspect="1"/>
            </p:cNvPicPr>
            <p:nvPr/>
          </p:nvPicPr>
          <p:blipFill>
            <a:blip r:embed="rId10"/>
            <a:stretch>
              <a:fillRect/>
            </a:stretch>
          </p:blipFill>
          <p:spPr>
            <a:xfrm>
              <a:off x="3539696" y="5087335"/>
              <a:ext cx="1743341" cy="1467038"/>
            </a:xfrm>
            <a:prstGeom prst="rect">
              <a:avLst/>
            </a:prstGeom>
          </p:spPr>
        </p:pic>
        <p:sp>
          <p:nvSpPr>
            <p:cNvPr id="38" name="TextBox 37">
              <a:extLst>
                <a:ext uri="{FF2B5EF4-FFF2-40B4-BE49-F238E27FC236}">
                  <a16:creationId xmlns:a16="http://schemas.microsoft.com/office/drawing/2014/main" id="{2606E37D-8B81-E5E2-A7E2-2CA34A7B9B22}"/>
                </a:ext>
              </a:extLst>
            </p:cNvPr>
            <p:cNvSpPr txBox="1"/>
            <p:nvPr/>
          </p:nvSpPr>
          <p:spPr>
            <a:xfrm>
              <a:off x="3628201" y="4505989"/>
              <a:ext cx="1799822" cy="523220"/>
            </a:xfrm>
            <a:prstGeom prst="rect">
              <a:avLst/>
            </a:prstGeom>
            <a:noFill/>
          </p:spPr>
          <p:txBody>
            <a:bodyPr wrap="square" rtlCol="0">
              <a:spAutoFit/>
            </a:bodyPr>
            <a:lstStyle/>
            <a:p>
              <a:r>
                <a:rPr lang="en-US" sz="1400" dirty="0">
                  <a:solidFill>
                    <a:schemeClr val="bg2">
                      <a:lumMod val="50000"/>
                    </a:schemeClr>
                  </a:solidFill>
                </a:rPr>
                <a:t>Multiple contributed,</a:t>
              </a:r>
              <a:br>
                <a:rPr lang="en-US" sz="1400" dirty="0">
                  <a:solidFill>
                    <a:schemeClr val="bg2">
                      <a:lumMod val="50000"/>
                    </a:schemeClr>
                  </a:solidFill>
                </a:rPr>
              </a:br>
              <a:r>
                <a:rPr lang="en-US" sz="1400" dirty="0">
                  <a:solidFill>
                    <a:schemeClr val="bg2">
                      <a:lumMod val="50000"/>
                    </a:schemeClr>
                  </a:solidFill>
                </a:rPr>
                <a:t>posters</a:t>
              </a:r>
            </a:p>
          </p:txBody>
        </p:sp>
      </p:grpSp>
      <p:grpSp>
        <p:nvGrpSpPr>
          <p:cNvPr id="40" name="Group 39">
            <a:extLst>
              <a:ext uri="{FF2B5EF4-FFF2-40B4-BE49-F238E27FC236}">
                <a16:creationId xmlns:a16="http://schemas.microsoft.com/office/drawing/2014/main" id="{809AD854-CC7C-A6AE-8A1B-C1E1CF2D32BA}"/>
              </a:ext>
            </a:extLst>
          </p:cNvPr>
          <p:cNvGrpSpPr/>
          <p:nvPr/>
        </p:nvGrpSpPr>
        <p:grpSpPr>
          <a:xfrm>
            <a:off x="6881631" y="3910437"/>
            <a:ext cx="3013018" cy="1179403"/>
            <a:chOff x="7405190" y="3860424"/>
            <a:chExt cx="3013018" cy="1179403"/>
          </a:xfrm>
        </p:grpSpPr>
        <p:pic>
          <p:nvPicPr>
            <p:cNvPr id="24" name="D8DA423A-4631-41F2-96DE-439DDECED6C6">
              <a:extLst>
                <a:ext uri="{FF2B5EF4-FFF2-40B4-BE49-F238E27FC236}">
                  <a16:creationId xmlns:a16="http://schemas.microsoft.com/office/drawing/2014/main" id="{B6EECC05-E922-5316-DC3F-1B14AF2074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5190" y="4198826"/>
              <a:ext cx="2992886" cy="84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B0799E77-E337-DEE1-BAA8-8FBECA2A090B}"/>
                </a:ext>
              </a:extLst>
            </p:cNvPr>
            <p:cNvSpPr txBox="1"/>
            <p:nvPr/>
          </p:nvSpPr>
          <p:spPr>
            <a:xfrm>
              <a:off x="7425322" y="3860424"/>
              <a:ext cx="2992886" cy="307777"/>
            </a:xfrm>
            <a:prstGeom prst="rect">
              <a:avLst/>
            </a:prstGeom>
            <a:noFill/>
          </p:spPr>
          <p:txBody>
            <a:bodyPr wrap="square" rtlCol="0">
              <a:spAutoFit/>
            </a:bodyPr>
            <a:lstStyle/>
            <a:p>
              <a:r>
                <a:rPr lang="en-US" sz="1400" dirty="0">
                  <a:solidFill>
                    <a:schemeClr val="bg2">
                      <a:lumMod val="50000"/>
                    </a:schemeClr>
                  </a:solidFill>
                </a:rPr>
                <a:t>Keynote, plenary and five contributed</a:t>
              </a:r>
            </a:p>
          </p:txBody>
        </p:sp>
      </p:grpSp>
      <p:grpSp>
        <p:nvGrpSpPr>
          <p:cNvPr id="43" name="Group 42">
            <a:extLst>
              <a:ext uri="{FF2B5EF4-FFF2-40B4-BE49-F238E27FC236}">
                <a16:creationId xmlns:a16="http://schemas.microsoft.com/office/drawing/2014/main" id="{400DC143-52CD-CAD5-4BC8-9DB9C20263EE}"/>
              </a:ext>
            </a:extLst>
          </p:cNvPr>
          <p:cNvGrpSpPr/>
          <p:nvPr/>
        </p:nvGrpSpPr>
        <p:grpSpPr>
          <a:xfrm>
            <a:off x="3196724" y="3399305"/>
            <a:ext cx="1679957" cy="972797"/>
            <a:chOff x="3196724" y="3399305"/>
            <a:chExt cx="1679957" cy="972797"/>
          </a:xfrm>
        </p:grpSpPr>
        <p:pic>
          <p:nvPicPr>
            <p:cNvPr id="1027" name="Picture 3">
              <a:extLst>
                <a:ext uri="{FF2B5EF4-FFF2-40B4-BE49-F238E27FC236}">
                  <a16:creationId xmlns:a16="http://schemas.microsoft.com/office/drawing/2014/main" id="{72B7D16A-3EBD-40B9-34D6-13B3C989F831}"/>
                </a:ext>
              </a:extLst>
            </p:cNvPr>
            <p:cNvPicPr>
              <a:picLocks noChangeAspect="1" noChangeArrowheads="1"/>
            </p:cNvPicPr>
            <p:nvPr/>
          </p:nvPicPr>
          <p:blipFill>
            <a:blip r:link="rId12">
              <a:extLst>
                <a:ext uri="{28A0092B-C50C-407E-A947-70E740481C1C}">
                  <a14:useLocalDpi xmlns:a14="http://schemas.microsoft.com/office/drawing/2010/main" val="0"/>
                </a:ext>
              </a:extLst>
            </a:blip>
            <a:srcRect/>
            <a:stretch>
              <a:fillRect/>
            </a:stretch>
          </p:blipFill>
          <p:spPr bwMode="auto">
            <a:xfrm>
              <a:off x="3196724" y="3399305"/>
              <a:ext cx="1679957" cy="67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D2AA8A-BD78-9F3E-4701-02EEA3A78467}"/>
                </a:ext>
              </a:extLst>
            </p:cNvPr>
            <p:cNvSpPr txBox="1"/>
            <p:nvPr/>
          </p:nvSpPr>
          <p:spPr>
            <a:xfrm>
              <a:off x="3519626" y="4064325"/>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46" name="Group 45">
            <a:extLst>
              <a:ext uri="{FF2B5EF4-FFF2-40B4-BE49-F238E27FC236}">
                <a16:creationId xmlns:a16="http://schemas.microsoft.com/office/drawing/2014/main" id="{705985C3-D2A2-185F-94DA-8CA5358D40F9}"/>
              </a:ext>
            </a:extLst>
          </p:cNvPr>
          <p:cNvGrpSpPr/>
          <p:nvPr/>
        </p:nvGrpSpPr>
        <p:grpSpPr>
          <a:xfrm>
            <a:off x="10185936" y="3525350"/>
            <a:ext cx="1645459" cy="1165027"/>
            <a:chOff x="10185936" y="3525350"/>
            <a:chExt cx="1645459" cy="1165027"/>
          </a:xfrm>
        </p:grpSpPr>
        <p:pic>
          <p:nvPicPr>
            <p:cNvPr id="44" name="Picture 4">
              <a:extLst>
                <a:ext uri="{FF2B5EF4-FFF2-40B4-BE49-F238E27FC236}">
                  <a16:creationId xmlns:a16="http://schemas.microsoft.com/office/drawing/2014/main" id="{7B9C1B36-5386-D2E5-3AA0-C31C2DFA45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5936" y="3525350"/>
              <a:ext cx="1619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E73E6685-6F6E-4552-8231-7A59A14A41EB}"/>
                </a:ext>
              </a:extLst>
            </p:cNvPr>
            <p:cNvSpPr txBox="1"/>
            <p:nvPr/>
          </p:nvSpPr>
          <p:spPr>
            <a:xfrm>
              <a:off x="10322262" y="4382600"/>
              <a:ext cx="1509133" cy="307777"/>
            </a:xfrm>
            <a:prstGeom prst="rect">
              <a:avLst/>
            </a:prstGeom>
            <a:noFill/>
          </p:spPr>
          <p:txBody>
            <a:bodyPr wrap="square" rtlCol="0">
              <a:spAutoFit/>
            </a:bodyPr>
            <a:lstStyle/>
            <a:p>
              <a:r>
                <a:rPr lang="en-US" sz="1400" dirty="0">
                  <a:solidFill>
                    <a:schemeClr val="bg2">
                      <a:lumMod val="50000"/>
                    </a:schemeClr>
                  </a:solidFill>
                </a:rPr>
                <a:t>two invited talks</a:t>
              </a:r>
            </a:p>
          </p:txBody>
        </p:sp>
      </p:grpSp>
      <p:sp>
        <p:nvSpPr>
          <p:cNvPr id="41" name="TextBox 40">
            <a:extLst>
              <a:ext uri="{FF2B5EF4-FFF2-40B4-BE49-F238E27FC236}">
                <a16:creationId xmlns:a16="http://schemas.microsoft.com/office/drawing/2014/main" id="{4944CD27-91D2-E077-B7EB-87956304452C}"/>
              </a:ext>
            </a:extLst>
          </p:cNvPr>
          <p:cNvSpPr txBox="1"/>
          <p:nvPr/>
        </p:nvSpPr>
        <p:spPr>
          <a:xfrm>
            <a:off x="10874900" y="5293472"/>
            <a:ext cx="1306068" cy="646331"/>
          </a:xfrm>
          <a:prstGeom prst="rect">
            <a:avLst/>
          </a:prstGeom>
          <a:noFill/>
        </p:spPr>
        <p:txBody>
          <a:bodyPr wrap="square" rtlCol="0">
            <a:spAutoFit/>
          </a:bodyPr>
          <a:lstStyle/>
          <a:p>
            <a:r>
              <a:rPr lang="en-US" dirty="0"/>
              <a:t>… and many more</a:t>
            </a:r>
          </a:p>
        </p:txBody>
      </p:sp>
      <p:sp>
        <p:nvSpPr>
          <p:cNvPr id="5" name="Slide Number Placeholder 4">
            <a:extLst>
              <a:ext uri="{FF2B5EF4-FFF2-40B4-BE49-F238E27FC236}">
                <a16:creationId xmlns:a16="http://schemas.microsoft.com/office/drawing/2014/main" id="{0AC33FF7-511F-BA04-4BC2-5B9090B41361}"/>
              </a:ext>
            </a:extLst>
          </p:cNvPr>
          <p:cNvSpPr>
            <a:spLocks noGrp="1"/>
          </p:cNvSpPr>
          <p:nvPr>
            <p:ph type="sldNum" sz="quarter" idx="12"/>
          </p:nvPr>
        </p:nvSpPr>
        <p:spPr/>
        <p:txBody>
          <a:bodyPr/>
          <a:lstStyle/>
          <a:p>
            <a:fld id="{588949A8-7CCD-4D90-AA9A-1451BFC6FB3A}" type="slidenum">
              <a:rPr lang="en-US" smtClean="0"/>
              <a:t>16</a:t>
            </a:fld>
            <a:endParaRPr lang="en-US"/>
          </a:p>
        </p:txBody>
      </p:sp>
    </p:spTree>
    <p:extLst>
      <p:ext uri="{BB962C8B-B14F-4D97-AF65-F5344CB8AC3E}">
        <p14:creationId xmlns:p14="http://schemas.microsoft.com/office/powerpoint/2010/main" val="134187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12D2-69EB-D1CC-9EAF-5CE9DF832A5B}"/>
              </a:ext>
            </a:extLst>
          </p:cNvPr>
          <p:cNvSpPr>
            <a:spLocks noGrp="1"/>
          </p:cNvSpPr>
          <p:nvPr>
            <p:ph type="title"/>
          </p:nvPr>
        </p:nvSpPr>
        <p:spPr>
          <a:xfrm>
            <a:off x="1839097" y="2478130"/>
            <a:ext cx="8330514" cy="1325563"/>
          </a:xfrm>
        </p:spPr>
        <p:txBody>
          <a:bodyPr/>
          <a:lstStyle/>
          <a:p>
            <a:r>
              <a:rPr lang="en-US" b="1" dirty="0">
                <a:solidFill>
                  <a:schemeClr val="accent1"/>
                </a:solidFill>
              </a:rPr>
              <a:t>What to look forward to in 2024…</a:t>
            </a:r>
          </a:p>
        </p:txBody>
      </p:sp>
      <p:sp>
        <p:nvSpPr>
          <p:cNvPr id="3" name="Date Placeholder 2">
            <a:extLst>
              <a:ext uri="{FF2B5EF4-FFF2-40B4-BE49-F238E27FC236}">
                <a16:creationId xmlns:a16="http://schemas.microsoft.com/office/drawing/2014/main" id="{9309625A-60F1-C9E1-957F-12F02A67B239}"/>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173B0207-B7EB-A73C-7927-458A21A3FD87}"/>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768F30D5-A893-A2F3-3F07-C38E3E44364D}"/>
              </a:ext>
            </a:extLst>
          </p:cNvPr>
          <p:cNvSpPr>
            <a:spLocks noGrp="1"/>
          </p:cNvSpPr>
          <p:nvPr>
            <p:ph type="sldNum" sz="quarter" idx="12"/>
          </p:nvPr>
        </p:nvSpPr>
        <p:spPr/>
        <p:txBody>
          <a:bodyPr/>
          <a:lstStyle/>
          <a:p>
            <a:fld id="{588949A8-7CCD-4D90-AA9A-1451BFC6FB3A}" type="slidenum">
              <a:rPr lang="en-US" smtClean="0"/>
              <a:t>17</a:t>
            </a:fld>
            <a:endParaRPr lang="en-US"/>
          </a:p>
        </p:txBody>
      </p:sp>
    </p:spTree>
    <p:extLst>
      <p:ext uri="{BB962C8B-B14F-4D97-AF65-F5344CB8AC3E}">
        <p14:creationId xmlns:p14="http://schemas.microsoft.com/office/powerpoint/2010/main" val="1308997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E072-18BA-B131-3B18-156D27F6331F}"/>
              </a:ext>
            </a:extLst>
          </p:cNvPr>
          <p:cNvSpPr>
            <a:spLocks noGrp="1"/>
          </p:cNvSpPr>
          <p:nvPr>
            <p:ph type="title"/>
          </p:nvPr>
        </p:nvSpPr>
        <p:spPr/>
        <p:txBody>
          <a:bodyPr/>
          <a:lstStyle/>
          <a:p>
            <a:r>
              <a:rPr lang="en-US" b="1" dirty="0">
                <a:solidFill>
                  <a:schemeClr val="accent1"/>
                </a:solidFill>
              </a:rPr>
              <a:t>From the Spokesperson’s Perspective</a:t>
            </a:r>
          </a:p>
        </p:txBody>
      </p:sp>
      <p:sp>
        <p:nvSpPr>
          <p:cNvPr id="6" name="Content Placeholder 5">
            <a:extLst>
              <a:ext uri="{FF2B5EF4-FFF2-40B4-BE49-F238E27FC236}">
                <a16:creationId xmlns:a16="http://schemas.microsoft.com/office/drawing/2014/main" id="{B011067F-3168-D589-C1B6-B29166D2A841}"/>
              </a:ext>
            </a:extLst>
          </p:cNvPr>
          <p:cNvSpPr>
            <a:spLocks noGrp="1"/>
          </p:cNvSpPr>
          <p:nvPr>
            <p:ph idx="1"/>
          </p:nvPr>
        </p:nvSpPr>
        <p:spPr>
          <a:xfrm>
            <a:off x="838200" y="1524000"/>
            <a:ext cx="10515600" cy="4652963"/>
          </a:xfrm>
        </p:spPr>
        <p:txBody>
          <a:bodyPr>
            <a:normAutofit/>
          </a:bodyPr>
          <a:lstStyle/>
          <a:p>
            <a:r>
              <a:rPr lang="en-US" sz="3600" dirty="0"/>
              <a:t>What do we need to accomplish in 2024?</a:t>
            </a:r>
          </a:p>
          <a:p>
            <a:pPr lvl="1"/>
            <a:r>
              <a:rPr lang="en-US" sz="2800" dirty="0"/>
              <a:t>We need to continue to evolve the </a:t>
            </a:r>
            <a:r>
              <a:rPr lang="en-US" sz="2800" dirty="0" err="1"/>
              <a:t>ePIC</a:t>
            </a:r>
            <a:r>
              <a:rPr lang="en-US" sz="2800" dirty="0"/>
              <a:t> Technical Design towards 90% completion and document this in the </a:t>
            </a:r>
            <a:r>
              <a:rPr lang="en-US" sz="2800" dirty="0" err="1"/>
              <a:t>ePIC</a:t>
            </a:r>
            <a:r>
              <a:rPr lang="en-US" sz="2800" dirty="0"/>
              <a:t> contributions to the EIC TDR. </a:t>
            </a:r>
          </a:p>
          <a:p>
            <a:pPr lvl="1"/>
            <a:r>
              <a:rPr lang="en-US" sz="2800" dirty="0"/>
              <a:t>We need to continue to grow the </a:t>
            </a:r>
            <a:r>
              <a:rPr lang="en-US" sz="2800" dirty="0" err="1"/>
              <a:t>ePIC</a:t>
            </a:r>
            <a:r>
              <a:rPr lang="en-US" sz="2800" dirty="0"/>
              <a:t> collaboration</a:t>
            </a:r>
          </a:p>
          <a:p>
            <a:pPr lvl="2"/>
            <a:r>
              <a:rPr lang="en-US" sz="2400" dirty="0"/>
              <a:t>The collaboration needs to grow to realize our goal of building </a:t>
            </a:r>
            <a:r>
              <a:rPr lang="en-US" sz="2400" dirty="0" err="1"/>
              <a:t>ePIC</a:t>
            </a:r>
            <a:endParaRPr lang="en-US" sz="2400" dirty="0"/>
          </a:p>
          <a:p>
            <a:pPr lvl="2"/>
            <a:r>
              <a:rPr lang="en-US" sz="2400" dirty="0"/>
              <a:t>Continue to talk about EIC science to the NP community</a:t>
            </a:r>
            <a:endParaRPr lang="en-US" sz="2800" dirty="0"/>
          </a:p>
          <a:p>
            <a:pPr lvl="1"/>
            <a:r>
              <a:rPr lang="en-US" sz="2800" dirty="0"/>
              <a:t>We need to keep people </a:t>
            </a:r>
            <a:r>
              <a:rPr lang="en-US" sz="2800" i="1" dirty="0"/>
              <a:t>engaged</a:t>
            </a:r>
            <a:r>
              <a:rPr lang="en-US" sz="2800" dirty="0"/>
              <a:t> in </a:t>
            </a:r>
            <a:r>
              <a:rPr lang="en-US" sz="2800" dirty="0" err="1"/>
              <a:t>ePIC</a:t>
            </a:r>
            <a:endParaRPr lang="en-US" sz="2800" dirty="0"/>
          </a:p>
          <a:p>
            <a:pPr lvl="2"/>
            <a:r>
              <a:rPr lang="en-US" sz="2400" dirty="0"/>
              <a:t>Continue to work to make </a:t>
            </a:r>
            <a:r>
              <a:rPr lang="en-US" sz="2400" dirty="0" err="1"/>
              <a:t>ePIC</a:t>
            </a:r>
            <a:r>
              <a:rPr lang="en-US" sz="2400" dirty="0"/>
              <a:t> a collaboration where people’s contributions are valued, recognized and encouraged</a:t>
            </a:r>
          </a:p>
          <a:p>
            <a:pPr marL="914400" lvl="2" indent="0">
              <a:buNone/>
            </a:pPr>
            <a:endParaRPr lang="en-US" sz="2400" dirty="0"/>
          </a:p>
          <a:p>
            <a:pPr lvl="1"/>
            <a:endParaRPr lang="en-US" sz="3600" dirty="0"/>
          </a:p>
        </p:txBody>
      </p:sp>
      <p:sp>
        <p:nvSpPr>
          <p:cNvPr id="3" name="Date Placeholder 2">
            <a:extLst>
              <a:ext uri="{FF2B5EF4-FFF2-40B4-BE49-F238E27FC236}">
                <a16:creationId xmlns:a16="http://schemas.microsoft.com/office/drawing/2014/main" id="{ABF9E762-3F1A-BC85-FD7E-0743E5CFDA1C}"/>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8E9F35C5-405A-B6B2-F96C-09CB7DFF504C}"/>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DF7CE51E-6615-EDC7-6974-A5E9AA51B75B}"/>
              </a:ext>
            </a:extLst>
          </p:cNvPr>
          <p:cNvSpPr>
            <a:spLocks noGrp="1"/>
          </p:cNvSpPr>
          <p:nvPr>
            <p:ph type="sldNum" sz="quarter" idx="12"/>
          </p:nvPr>
        </p:nvSpPr>
        <p:spPr/>
        <p:txBody>
          <a:bodyPr/>
          <a:lstStyle/>
          <a:p>
            <a:fld id="{588949A8-7CCD-4D90-AA9A-1451BFC6FB3A}" type="slidenum">
              <a:rPr lang="en-US" smtClean="0"/>
              <a:t>18</a:t>
            </a:fld>
            <a:endParaRPr lang="en-US"/>
          </a:p>
        </p:txBody>
      </p:sp>
    </p:spTree>
    <p:extLst>
      <p:ext uri="{BB962C8B-B14F-4D97-AF65-F5344CB8AC3E}">
        <p14:creationId xmlns:p14="http://schemas.microsoft.com/office/powerpoint/2010/main" val="41455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079613"/>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r>
              <a:rPr lang="en-US" dirty="0"/>
              <a:t>The </a:t>
            </a:r>
            <a:r>
              <a:rPr lang="en-US" dirty="0" err="1"/>
              <a:t>ePIC</a:t>
            </a:r>
            <a:r>
              <a:rPr lang="en-US" dirty="0"/>
              <a:t> contributions to the EIC TDR </a:t>
            </a:r>
          </a:p>
          <a:p>
            <a:pPr lvl="1"/>
            <a:r>
              <a:rPr lang="en-US" dirty="0"/>
              <a:t>The EIC TDR is the top priority</a:t>
            </a:r>
          </a:p>
          <a:p>
            <a:pPr lvl="2"/>
            <a:r>
              <a:rPr lang="en-US" dirty="0"/>
              <a:t>Chapters on </a:t>
            </a:r>
            <a:r>
              <a:rPr lang="en-US" i="1" dirty="0"/>
              <a:t>Physics Goals and Requirements </a:t>
            </a:r>
            <a:r>
              <a:rPr lang="en-US" dirty="0"/>
              <a:t>and </a:t>
            </a:r>
            <a:r>
              <a:rPr lang="en-US" i="1" dirty="0"/>
              <a:t>Experimental Systems</a:t>
            </a:r>
          </a:p>
          <a:p>
            <a:pPr lvl="2"/>
            <a:r>
              <a:rPr lang="en-US" dirty="0"/>
              <a:t>Not just the document, but the simulations and detector R&amp;D that form the basis</a:t>
            </a:r>
          </a:p>
          <a:p>
            <a:pPr lvl="2"/>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 etc.)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407276" y="145727"/>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955D7176-3FB7-AB8B-15FD-C2B67136E116}"/>
              </a:ext>
            </a:extLst>
          </p:cNvPr>
          <p:cNvSpPr>
            <a:spLocks noGrp="1"/>
          </p:cNvSpPr>
          <p:nvPr>
            <p:ph type="ftr" sz="quarter" idx="11"/>
          </p:nvPr>
        </p:nvSpPr>
        <p:spPr/>
        <p:txBody>
          <a:bodyPr/>
          <a:lstStyle/>
          <a:p>
            <a:r>
              <a:rPr lang="en-US"/>
              <a:t>ePIC Collaboration Meeting</a:t>
            </a:r>
          </a:p>
        </p:txBody>
      </p:sp>
      <p:grpSp>
        <p:nvGrpSpPr>
          <p:cNvPr id="10" name="Group 9">
            <a:extLst>
              <a:ext uri="{FF2B5EF4-FFF2-40B4-BE49-F238E27FC236}">
                <a16:creationId xmlns:a16="http://schemas.microsoft.com/office/drawing/2014/main" id="{9745B00D-ECC4-0FB8-D663-35955A2476F9}"/>
              </a:ext>
            </a:extLst>
          </p:cNvPr>
          <p:cNvGrpSpPr/>
          <p:nvPr/>
        </p:nvGrpSpPr>
        <p:grpSpPr>
          <a:xfrm>
            <a:off x="1841584" y="4515157"/>
            <a:ext cx="8508831" cy="1942260"/>
            <a:chOff x="1803942" y="4505130"/>
            <a:chExt cx="8508831" cy="1942260"/>
          </a:xfrm>
        </p:grpSpPr>
        <p:sp>
          <p:nvSpPr>
            <p:cNvPr id="11" name="Arrow: Chevron 10">
              <a:extLst>
                <a:ext uri="{FF2B5EF4-FFF2-40B4-BE49-F238E27FC236}">
                  <a16:creationId xmlns:a16="http://schemas.microsoft.com/office/drawing/2014/main" id="{002D19E1-8267-E436-F7D8-70C66C246947}"/>
                </a:ext>
              </a:extLst>
            </p:cNvPr>
            <p:cNvSpPr/>
            <p:nvPr/>
          </p:nvSpPr>
          <p:spPr>
            <a:xfrm>
              <a:off x="1803942" y="4511414"/>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3277563" y="4511414"/>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4426417" y="5245224"/>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6186890" y="4505133"/>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2405300" y="4563267"/>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3696988" y="4681227"/>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7" name="Arrow: Chevron 16">
              <a:extLst>
                <a:ext uri="{FF2B5EF4-FFF2-40B4-BE49-F238E27FC236}">
                  <a16:creationId xmlns:a16="http://schemas.microsoft.com/office/drawing/2014/main" id="{ED4631E0-4E52-0805-4C26-4C5A6B74CFB4}"/>
                </a:ext>
              </a:extLst>
            </p:cNvPr>
            <p:cNvSpPr/>
            <p:nvPr/>
          </p:nvSpPr>
          <p:spPr>
            <a:xfrm>
              <a:off x="7658648" y="4505130"/>
              <a:ext cx="2249314"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843B46-D548-C76C-34C2-382B1C68464F}"/>
                </a:ext>
              </a:extLst>
            </p:cNvPr>
            <p:cNvSpPr txBox="1"/>
            <p:nvPr/>
          </p:nvSpPr>
          <p:spPr>
            <a:xfrm>
              <a:off x="4997926" y="5358254"/>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6702966" y="4688005"/>
              <a:ext cx="1200292" cy="560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finalizing EIC 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8149453" y="4556988"/>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2614188" y="5504314"/>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B86B2C-CAEE-2000-9EAA-B1793EE96B2C}"/>
                </a:ext>
              </a:extLst>
            </p:cNvPr>
            <p:cNvGrpSpPr/>
            <p:nvPr/>
          </p:nvGrpSpPr>
          <p:grpSpPr>
            <a:xfrm>
              <a:off x="7034692" y="5519480"/>
              <a:ext cx="1382046" cy="826560"/>
              <a:chOff x="6860551" y="5131765"/>
              <a:chExt cx="1199925" cy="862654"/>
            </a:xfrm>
          </p:grpSpPr>
          <p:sp>
            <p:nvSpPr>
              <p:cNvPr id="32" name="TextBox 31">
                <a:extLst>
                  <a:ext uri="{FF2B5EF4-FFF2-40B4-BE49-F238E27FC236}">
                    <a16:creationId xmlns:a16="http://schemas.microsoft.com/office/drawing/2014/main" id="{900C2ABB-ABF3-16D3-2CAA-BAB65154E810}"/>
                  </a:ext>
                </a:extLst>
              </p:cNvPr>
              <p:cNvSpPr txBox="1"/>
              <p:nvPr/>
            </p:nvSpPr>
            <p:spPr>
              <a:xfrm>
                <a:off x="6860551" y="5409644"/>
                <a:ext cx="1199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Sep.24</a:t>
                </a:r>
              </a:p>
            </p:txBody>
          </p:sp>
          <p:cxnSp>
            <p:nvCxnSpPr>
              <p:cNvPr id="33" name="Straight Arrow Connector 32">
                <a:extLst>
                  <a:ext uri="{FF2B5EF4-FFF2-40B4-BE49-F238E27FC236}">
                    <a16:creationId xmlns:a16="http://schemas.microsoft.com/office/drawing/2014/main" id="{B54C3CF6-C653-EED3-3349-9FEC0DFAF75D}"/>
                  </a:ext>
                </a:extLst>
              </p:cNvPr>
              <p:cNvCxnSpPr>
                <a:cxnSpLocks/>
                <a:stCxn id="32" idx="0"/>
              </p:cNvCxnSpPr>
              <p:nvPr/>
            </p:nvCxnSpPr>
            <p:spPr>
              <a:xfrm flipV="1">
                <a:off x="7460514" y="5131765"/>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59B4E86-E5D9-E904-6FBB-43ABB686B0B3}"/>
                </a:ext>
              </a:extLst>
            </p:cNvPr>
            <p:cNvGrpSpPr/>
            <p:nvPr/>
          </p:nvGrpSpPr>
          <p:grpSpPr>
            <a:xfrm>
              <a:off x="5924707" y="5849838"/>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4228355" y="5849838"/>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0B0F7CE-C8EE-7ED3-CF7E-F67535E867BE}"/>
                </a:ext>
              </a:extLst>
            </p:cNvPr>
            <p:cNvGrpSpPr/>
            <p:nvPr/>
          </p:nvGrpSpPr>
          <p:grpSpPr>
            <a:xfrm>
              <a:off x="8834505" y="5494895"/>
              <a:ext cx="1478268" cy="590641"/>
              <a:chOff x="6860551" y="5131765"/>
              <a:chExt cx="1199925" cy="616433"/>
            </a:xfrm>
          </p:grpSpPr>
          <p:sp>
            <p:nvSpPr>
              <p:cNvPr id="26" name="TextBox 25">
                <a:extLst>
                  <a:ext uri="{FF2B5EF4-FFF2-40B4-BE49-F238E27FC236}">
                    <a16:creationId xmlns:a16="http://schemas.microsoft.com/office/drawing/2014/main" id="{918E09CB-AEF6-9B1D-64B1-238A3AC9819B}"/>
                  </a:ext>
                </a:extLst>
              </p:cNvPr>
              <p:cNvSpPr txBox="1"/>
              <p:nvPr/>
            </p:nvSpPr>
            <p:spPr>
              <a:xfrm>
                <a:off x="6860551" y="5409644"/>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Dec.24</a:t>
                </a:r>
              </a:p>
            </p:txBody>
          </p:sp>
          <p:cxnSp>
            <p:nvCxnSpPr>
              <p:cNvPr id="27" name="Straight Arrow Connector 26">
                <a:extLst>
                  <a:ext uri="{FF2B5EF4-FFF2-40B4-BE49-F238E27FC236}">
                    <a16:creationId xmlns:a16="http://schemas.microsoft.com/office/drawing/2014/main" id="{5FAD381A-CF50-DE1D-2A84-C5DE5622C515}"/>
                  </a:ext>
                </a:extLst>
              </p:cNvPr>
              <p:cNvCxnSpPr>
                <a:cxnSpLocks/>
                <a:stCxn id="26" idx="0"/>
              </p:cNvCxnSpPr>
              <p:nvPr/>
            </p:nvCxnSpPr>
            <p:spPr>
              <a:xfrm flipV="1">
                <a:off x="7460513" y="5131765"/>
                <a:ext cx="1"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9890616" y="95335"/>
            <a:ext cx="1894108" cy="1363447"/>
          </a:xfrm>
          <a:prstGeom prst="rect">
            <a:avLst/>
          </a:prstGeom>
        </p:spPr>
      </p:pic>
      <p:sp>
        <p:nvSpPr>
          <p:cNvPr id="37" name="TextBox 36">
            <a:extLst>
              <a:ext uri="{FF2B5EF4-FFF2-40B4-BE49-F238E27FC236}">
                <a16:creationId xmlns:a16="http://schemas.microsoft.com/office/drawing/2014/main" id="{8AAED9D1-E469-B621-8599-8C7AD69E7BB7}"/>
              </a:ext>
            </a:extLst>
          </p:cNvPr>
          <p:cNvSpPr txBox="1"/>
          <p:nvPr/>
        </p:nvSpPr>
        <p:spPr>
          <a:xfrm>
            <a:off x="7975686" y="1169601"/>
            <a:ext cx="3271188" cy="230832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dirty="0"/>
              <a:t>TDR Strategy discussion Saturday morning.</a:t>
            </a:r>
          </a:p>
          <a:p>
            <a:endParaRPr lang="en-US" sz="2400" dirty="0"/>
          </a:p>
          <a:p>
            <a:r>
              <a:rPr lang="en-US" sz="2400" dirty="0"/>
              <a:t>Simulation and Software Readiness Saturday afternoon </a:t>
            </a:r>
          </a:p>
        </p:txBody>
      </p:sp>
      <p:sp>
        <p:nvSpPr>
          <p:cNvPr id="5" name="Slide Number Placeholder 4">
            <a:extLst>
              <a:ext uri="{FF2B5EF4-FFF2-40B4-BE49-F238E27FC236}">
                <a16:creationId xmlns:a16="http://schemas.microsoft.com/office/drawing/2014/main" id="{F0CDA7EB-2275-D743-CE04-6C38FDEC4F43}"/>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323968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549E7-E9A9-0338-1D03-C30C550D99DF}"/>
              </a:ext>
            </a:extLst>
          </p:cNvPr>
          <p:cNvSpPr>
            <a:spLocks noGrp="1"/>
          </p:cNvSpPr>
          <p:nvPr>
            <p:ph type="title"/>
          </p:nvPr>
        </p:nvSpPr>
        <p:spPr>
          <a:xfrm>
            <a:off x="838200" y="365125"/>
            <a:ext cx="10515600" cy="956779"/>
          </a:xfrm>
        </p:spPr>
        <p:txBody>
          <a:bodyPr/>
          <a:lstStyle/>
          <a:p>
            <a:r>
              <a:rPr lang="en-US" b="1" dirty="0">
                <a:solidFill>
                  <a:schemeClr val="accent1"/>
                </a:solidFill>
              </a:rPr>
              <a:t>Welcome to Argonne!</a:t>
            </a:r>
          </a:p>
        </p:txBody>
      </p:sp>
      <p:sp>
        <p:nvSpPr>
          <p:cNvPr id="4" name="Date Placeholder 3">
            <a:extLst>
              <a:ext uri="{FF2B5EF4-FFF2-40B4-BE49-F238E27FC236}">
                <a16:creationId xmlns:a16="http://schemas.microsoft.com/office/drawing/2014/main" id="{3E8DD056-6873-188D-96D6-3AA9C5A15182}"/>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6D37887C-4AD1-4C56-69B8-6847804B8544}"/>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4E111441-5861-63E7-8315-38ABC5204FA6}"/>
              </a:ext>
            </a:extLst>
          </p:cNvPr>
          <p:cNvSpPr>
            <a:spLocks noGrp="1"/>
          </p:cNvSpPr>
          <p:nvPr>
            <p:ph type="sldNum" sz="quarter" idx="12"/>
          </p:nvPr>
        </p:nvSpPr>
        <p:spPr/>
        <p:txBody>
          <a:bodyPr/>
          <a:lstStyle/>
          <a:p>
            <a:fld id="{588949A8-7CCD-4D90-AA9A-1451BFC6FB3A}" type="slidenum">
              <a:rPr lang="en-US" smtClean="0"/>
              <a:t>2</a:t>
            </a:fld>
            <a:endParaRPr lang="en-US"/>
          </a:p>
        </p:txBody>
      </p:sp>
      <p:sp>
        <p:nvSpPr>
          <p:cNvPr id="3" name="TextBox 2">
            <a:extLst>
              <a:ext uri="{FF2B5EF4-FFF2-40B4-BE49-F238E27FC236}">
                <a16:creationId xmlns:a16="http://schemas.microsoft.com/office/drawing/2014/main" id="{2ABDF439-CDB4-5F98-31AC-AF5A334BBB7E}"/>
              </a:ext>
            </a:extLst>
          </p:cNvPr>
          <p:cNvSpPr txBox="1"/>
          <p:nvPr/>
        </p:nvSpPr>
        <p:spPr>
          <a:xfrm>
            <a:off x="719818" y="5871028"/>
            <a:ext cx="5723164" cy="369332"/>
          </a:xfrm>
          <a:prstGeom prst="rect">
            <a:avLst/>
          </a:prstGeom>
          <a:noFill/>
        </p:spPr>
        <p:txBody>
          <a:bodyPr wrap="square" rtlCol="0">
            <a:spAutoFit/>
          </a:bodyPr>
          <a:lstStyle/>
          <a:p>
            <a:r>
              <a:rPr lang="en-US" i="1" dirty="0"/>
              <a:t>Thanks to our hosts for this wonderful venue and support!</a:t>
            </a:r>
          </a:p>
        </p:txBody>
      </p:sp>
      <p:pic>
        <p:nvPicPr>
          <p:cNvPr id="1026" name="Picture 2" descr="Argonne National Laboratory celebrates 75 years of scientific discovery |  University of Chicago News">
            <a:extLst>
              <a:ext uri="{FF2B5EF4-FFF2-40B4-BE49-F238E27FC236}">
                <a16:creationId xmlns:a16="http://schemas.microsoft.com/office/drawing/2014/main" id="{478D8E72-D0E3-0B0E-879C-49F3C5440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6" y="1437894"/>
            <a:ext cx="7448034" cy="4188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gonne National Laboratory | U.S. Fish &amp; Wildlife Service">
            <a:extLst>
              <a:ext uri="{FF2B5EF4-FFF2-40B4-BE49-F238E27FC236}">
                <a16:creationId xmlns:a16="http://schemas.microsoft.com/office/drawing/2014/main" id="{780CA955-28F7-23C7-FA12-3FC9A9B65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8528" y="449563"/>
            <a:ext cx="2907344" cy="259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CB7CD29F-1DEC-DCD1-4DCA-EF2A0E764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606" y="3385752"/>
            <a:ext cx="3854860" cy="3258748"/>
          </a:xfrm>
          <a:prstGeom prst="rect">
            <a:avLst/>
          </a:prstGeom>
        </p:spPr>
      </p:pic>
      <p:grpSp>
        <p:nvGrpSpPr>
          <p:cNvPr id="10" name="Group 9">
            <a:extLst>
              <a:ext uri="{FF2B5EF4-FFF2-40B4-BE49-F238E27FC236}">
                <a16:creationId xmlns:a16="http://schemas.microsoft.com/office/drawing/2014/main" id="{EBDA4692-B0E7-20C6-0667-5A5DEECE9AA9}"/>
              </a:ext>
            </a:extLst>
          </p:cNvPr>
          <p:cNvGrpSpPr/>
          <p:nvPr/>
        </p:nvGrpSpPr>
        <p:grpSpPr>
          <a:xfrm>
            <a:off x="415191" y="1437893"/>
            <a:ext cx="8853353" cy="5040852"/>
            <a:chOff x="415191" y="1437893"/>
            <a:chExt cx="8853353" cy="5040852"/>
          </a:xfrm>
        </p:grpSpPr>
        <p:pic>
          <p:nvPicPr>
            <p:cNvPr id="1030" name="Picture 6" descr="Winter Weather Safety">
              <a:extLst>
                <a:ext uri="{FF2B5EF4-FFF2-40B4-BE49-F238E27FC236}">
                  <a16:creationId xmlns:a16="http://schemas.microsoft.com/office/drawing/2014/main" id="{A12E5768-66B3-9446-47CC-A4FDBD6FA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812" y="1437893"/>
              <a:ext cx="5584732" cy="41885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outdoor, sky, nature, snow&#10;&#10;Description automatically generated">
              <a:extLst>
                <a:ext uri="{FF2B5EF4-FFF2-40B4-BE49-F238E27FC236}">
                  <a16:creationId xmlns:a16="http://schemas.microsoft.com/office/drawing/2014/main" id="{2962B5EE-71BA-8D40-21AA-44DC5E79A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191" y="1813425"/>
              <a:ext cx="3512712" cy="4665320"/>
            </a:xfrm>
            <a:prstGeom prst="rect">
              <a:avLst/>
            </a:prstGeom>
          </p:spPr>
        </p:pic>
      </p:grpSp>
    </p:spTree>
    <p:extLst>
      <p:ext uri="{BB962C8B-B14F-4D97-AF65-F5344CB8AC3E}">
        <p14:creationId xmlns:p14="http://schemas.microsoft.com/office/powerpoint/2010/main" val="18374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5063578"/>
          </a:xfrm>
        </p:spPr>
        <p:txBody>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pPr lvl="1"/>
            <a:endParaRPr lang="en-US" dirty="0"/>
          </a:p>
          <a:p>
            <a:r>
              <a:rPr lang="en-US" dirty="0" err="1">
                <a:solidFill>
                  <a:schemeClr val="accent1"/>
                </a:solidFill>
              </a:rPr>
              <a:t>ePIC</a:t>
            </a:r>
            <a:r>
              <a:rPr lang="en-US" dirty="0">
                <a:solidFill>
                  <a:schemeClr val="accent1"/>
                </a:solidFill>
              </a:rPr>
              <a:t> presentation scheduled for Thursday, Feb 8</a:t>
            </a:r>
            <a:r>
              <a:rPr lang="en-US" baseline="30000" dirty="0">
                <a:solidFill>
                  <a:schemeClr val="accent1"/>
                </a:solidFill>
              </a:rPr>
              <a:t>th</a:t>
            </a:r>
            <a:r>
              <a:rPr lang="en-US" dirty="0">
                <a:solidFill>
                  <a:schemeClr val="accent1"/>
                </a:solidFill>
              </a:rPr>
              <a:t> at 1:15M @ CERN</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ePIC Collaboration Meeting</a:t>
            </a:r>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
        <p:nvSpPr>
          <p:cNvPr id="6" name="Slide Number Placeholder 5">
            <a:extLst>
              <a:ext uri="{FF2B5EF4-FFF2-40B4-BE49-F238E27FC236}">
                <a16:creationId xmlns:a16="http://schemas.microsoft.com/office/drawing/2014/main" id="{040AF5DE-7D5D-68B3-C581-220F82DC838E}"/>
              </a:ext>
            </a:extLst>
          </p:cNvPr>
          <p:cNvSpPr>
            <a:spLocks noGrp="1"/>
          </p:cNvSpPr>
          <p:nvPr>
            <p:ph type="sldNum" sz="quarter" idx="12"/>
          </p:nvPr>
        </p:nvSpPr>
        <p:spPr/>
        <p:txBody>
          <a:bodyPr/>
          <a:lstStyle/>
          <a:p>
            <a:fld id="{588949A8-7CCD-4D90-AA9A-1451BFC6FB3A}" type="slidenum">
              <a:rPr lang="en-US" smtClean="0"/>
              <a:t>20</a:t>
            </a:fld>
            <a:endParaRPr lang="en-US"/>
          </a:p>
        </p:txBody>
      </p:sp>
    </p:spTree>
    <p:extLst>
      <p:ext uri="{BB962C8B-B14F-4D97-AF65-F5344CB8AC3E}">
        <p14:creationId xmlns:p14="http://schemas.microsoft.com/office/powerpoint/2010/main" val="4082184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838200" y="1095632"/>
            <a:ext cx="10515600" cy="5081332"/>
          </a:xfrm>
        </p:spPr>
        <p:txBody>
          <a:bodyPr>
            <a:normAutofit fontScale="77500" lnSpcReduction="20000"/>
          </a:bodyPr>
          <a:lstStyle/>
          <a:p>
            <a:pPr marL="0" indent="0">
              <a:buNone/>
            </a:pPr>
            <a:endParaRPr lang="en-US" dirty="0"/>
          </a:p>
          <a:p>
            <a:r>
              <a:rPr lang="en-US" dirty="0"/>
              <a:t>3</a:t>
            </a:r>
            <a:r>
              <a:rPr lang="en-US" baseline="30000" dirty="0"/>
              <a:t>rd</a:t>
            </a:r>
            <a:r>
              <a:rPr lang="en-US" dirty="0"/>
              <a:t> EIC-Asia Workshop in Taiwan Jan. 29-31, 2024</a:t>
            </a:r>
          </a:p>
          <a:p>
            <a:pPr lvl="1"/>
            <a:r>
              <a:rPr lang="en-US" dirty="0">
                <a:hlinkClick r:id="rId2"/>
              </a:rPr>
              <a:t>https://indico.phys.sinica.edu.tw/event/88/</a:t>
            </a:r>
            <a:endParaRPr lang="en-US" dirty="0"/>
          </a:p>
          <a:p>
            <a:r>
              <a:rPr lang="en-US" dirty="0"/>
              <a:t>CERN Recognized Experiment - Feb 8</a:t>
            </a:r>
            <a:r>
              <a:rPr lang="en-US" baseline="30000" dirty="0"/>
              <a:t>th</a:t>
            </a:r>
            <a:r>
              <a:rPr lang="en-US" dirty="0"/>
              <a:t> , 2024</a:t>
            </a:r>
          </a:p>
          <a:p>
            <a:r>
              <a:rPr lang="en-US" dirty="0"/>
              <a:t>FFWD/FBKWD Preliminary Design Review</a:t>
            </a:r>
          </a:p>
          <a:p>
            <a:pPr lvl="1"/>
            <a:r>
              <a:rPr lang="en-US" dirty="0"/>
              <a:t>February 12, 2024</a:t>
            </a:r>
          </a:p>
          <a:p>
            <a:r>
              <a:rPr lang="en-US" dirty="0"/>
              <a:t>DIS 2024 in Grenoble, France April 8-12</a:t>
            </a:r>
            <a:r>
              <a:rPr lang="en-US" baseline="30000" dirty="0"/>
              <a:t>th</a:t>
            </a:r>
            <a:r>
              <a:rPr lang="en-US" dirty="0"/>
              <a:t> , 2024</a:t>
            </a:r>
          </a:p>
          <a:p>
            <a:pPr lvl="1"/>
            <a:r>
              <a:rPr lang="en-US" dirty="0">
                <a:hlinkClick r:id="rId3"/>
              </a:rPr>
              <a:t>https://lpsc-indico.in2p3.fr/event/3268/</a:t>
            </a:r>
            <a:endParaRPr lang="en-US" dirty="0"/>
          </a:p>
          <a:p>
            <a:r>
              <a:rPr lang="en-US" dirty="0"/>
              <a:t>ePIC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4"/>
              </a:rPr>
              <a:t>https://indico.cern.ch/event/1343984/</a:t>
            </a:r>
            <a:endParaRPr lang="en-US" dirty="0"/>
          </a:p>
          <a:p>
            <a:r>
              <a:rPr lang="en-US" dirty="0"/>
              <a:t>4</a:t>
            </a:r>
            <a:r>
              <a:rPr lang="en-US" baseline="30000" dirty="0"/>
              <a:t>th</a:t>
            </a:r>
            <a:r>
              <a:rPr lang="en-US" dirty="0"/>
              <a:t> EIC-Asia Workshop in Shanghai July 1-5, 2024</a:t>
            </a:r>
          </a:p>
          <a:p>
            <a:pPr lvl="1"/>
            <a:r>
              <a:rPr lang="en-US" dirty="0">
                <a:hlinkClick r:id="rId5"/>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6"/>
              </a:rPr>
              <a:t>https://indico.bnl.gov/event/20727/</a:t>
            </a: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BBAF220A-FAFA-D5DE-2DD3-D8EE88A24E16}"/>
              </a:ext>
            </a:extLst>
          </p:cNvPr>
          <p:cNvSpPr>
            <a:spLocks noGrp="1"/>
          </p:cNvSpPr>
          <p:nvPr>
            <p:ph type="ftr" sz="quarter" idx="11"/>
          </p:nvPr>
        </p:nvSpPr>
        <p:spPr/>
        <p:txBody>
          <a:bodyPr/>
          <a:lstStyle/>
          <a:p>
            <a:r>
              <a:rPr lang="en-US"/>
              <a:t>ePIC Collaboration Meeting</a:t>
            </a:r>
          </a:p>
        </p:txBody>
      </p:sp>
      <p:pic>
        <p:nvPicPr>
          <p:cNvPr id="1026" name="Picture 2">
            <a:extLst>
              <a:ext uri="{FF2B5EF4-FFF2-40B4-BE49-F238E27FC236}">
                <a16:creationId xmlns:a16="http://schemas.microsoft.com/office/drawing/2014/main" id="{DF815767-3950-2929-FB55-59949E58F4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7578" y="591343"/>
            <a:ext cx="3035644" cy="42912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3C5869E-AE36-D0B0-F25D-9CC230E63A0E}"/>
              </a:ext>
            </a:extLst>
          </p:cNvPr>
          <p:cNvSpPr>
            <a:spLocks noGrp="1"/>
          </p:cNvSpPr>
          <p:nvPr>
            <p:ph type="sldNum" sz="quarter" idx="12"/>
          </p:nvPr>
        </p:nvSpPr>
        <p:spPr/>
        <p:txBody>
          <a:bodyPr/>
          <a:lstStyle/>
          <a:p>
            <a:fld id="{588949A8-7CCD-4D90-AA9A-1451BFC6FB3A}" type="slidenum">
              <a:rPr lang="en-US" smtClean="0"/>
              <a:t>21</a:t>
            </a:fld>
            <a:endParaRPr lang="en-US"/>
          </a:p>
        </p:txBody>
      </p:sp>
      <p:pic>
        <p:nvPicPr>
          <p:cNvPr id="9" name="Picture 8" descr="Diagram, text, calendar&#10;&#10;Description automatically generated">
            <a:extLst>
              <a:ext uri="{FF2B5EF4-FFF2-40B4-BE49-F238E27FC236}">
                <a16:creationId xmlns:a16="http://schemas.microsoft.com/office/drawing/2014/main" id="{8E8DD806-ACEF-7AE8-DE87-D6EA2CA487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7630" y="3225964"/>
            <a:ext cx="4188424" cy="3039161"/>
          </a:xfrm>
          <a:prstGeom prst="rect">
            <a:avLst/>
          </a:prstGeom>
        </p:spPr>
      </p:pic>
    </p:spTree>
    <p:extLst>
      <p:ext uri="{BB962C8B-B14F-4D97-AF65-F5344CB8AC3E}">
        <p14:creationId xmlns:p14="http://schemas.microsoft.com/office/powerpoint/2010/main" val="235599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47AC8-1389-3D53-5D9F-0B99B0756CF8}"/>
              </a:ext>
            </a:extLst>
          </p:cNvPr>
          <p:cNvSpPr>
            <a:spLocks noGrp="1"/>
          </p:cNvSpPr>
          <p:nvPr>
            <p:ph type="title"/>
          </p:nvPr>
        </p:nvSpPr>
        <p:spPr/>
        <p:txBody>
          <a:bodyPr/>
          <a:lstStyle/>
          <a:p>
            <a:r>
              <a:rPr lang="en-US" b="1" dirty="0">
                <a:solidFill>
                  <a:schemeClr val="accent1"/>
                </a:solidFill>
              </a:rPr>
              <a:t>Upcoming                  Meeting Schedule</a:t>
            </a:r>
          </a:p>
        </p:txBody>
      </p:sp>
      <p:sp>
        <p:nvSpPr>
          <p:cNvPr id="3" name="Content Placeholder 2">
            <a:extLst>
              <a:ext uri="{FF2B5EF4-FFF2-40B4-BE49-F238E27FC236}">
                <a16:creationId xmlns:a16="http://schemas.microsoft.com/office/drawing/2014/main" id="{5657D3CE-E7BD-163C-058B-516A5ED63F72}"/>
              </a:ext>
            </a:extLst>
          </p:cNvPr>
          <p:cNvSpPr>
            <a:spLocks noGrp="1"/>
          </p:cNvSpPr>
          <p:nvPr>
            <p:ph idx="1"/>
          </p:nvPr>
        </p:nvSpPr>
        <p:spPr>
          <a:xfrm>
            <a:off x="838200" y="1837796"/>
            <a:ext cx="10515600" cy="4339167"/>
          </a:xfrm>
        </p:spPr>
        <p:txBody>
          <a:bodyPr>
            <a:normAutofit/>
          </a:bodyPr>
          <a:lstStyle/>
          <a:p>
            <a:r>
              <a:rPr lang="en-US" dirty="0"/>
              <a:t>Regularly scheduled General Meetings: </a:t>
            </a:r>
          </a:p>
          <a:p>
            <a:pPr lvl="1"/>
            <a:r>
              <a:rPr lang="en-US" dirty="0"/>
              <a:t>Fri, Feb 2</a:t>
            </a:r>
            <a:r>
              <a:rPr lang="en-US" baseline="30000" dirty="0"/>
              <a:t>nd</a:t>
            </a:r>
            <a:r>
              <a:rPr lang="en-US" dirty="0"/>
              <a:t> 2024 @ 10:30AM ET</a:t>
            </a:r>
          </a:p>
          <a:p>
            <a:pPr lvl="1"/>
            <a:r>
              <a:rPr lang="en-US" dirty="0"/>
              <a:t>Remaining dates TBA soon</a:t>
            </a:r>
          </a:p>
          <a:p>
            <a:pPr marL="457200" lvl="1" indent="0">
              <a:buNone/>
            </a:pPr>
            <a:endParaRPr lang="en-US" dirty="0"/>
          </a:p>
          <a:p>
            <a:r>
              <a:rPr lang="en-US" dirty="0"/>
              <a:t>CC Meetings will be called by the CC Chair as needed</a:t>
            </a:r>
          </a:p>
          <a:p>
            <a:endParaRPr lang="en-US" dirty="0"/>
          </a:p>
          <a:p>
            <a:r>
              <a:rPr lang="en-US" dirty="0"/>
              <a:t>EB Meetings planned by the SP Office:</a:t>
            </a:r>
          </a:p>
          <a:p>
            <a:pPr lvl="1"/>
            <a:r>
              <a:rPr lang="en-US" dirty="0"/>
              <a:t>2024 dates TBD</a:t>
            </a:r>
          </a:p>
        </p:txBody>
      </p:sp>
      <p:sp>
        <p:nvSpPr>
          <p:cNvPr id="4" name="Date Placeholder 3">
            <a:extLst>
              <a:ext uri="{FF2B5EF4-FFF2-40B4-BE49-F238E27FC236}">
                <a16:creationId xmlns:a16="http://schemas.microsoft.com/office/drawing/2014/main" id="{BC89A489-37CE-01A7-175A-C1A6A7F7F526}"/>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34AE3CE7-2C59-0003-20E0-BA354C3692C3}"/>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EEA5BB6D-33D2-E973-A87B-CA9EE347BCEE}"/>
              </a:ext>
            </a:extLst>
          </p:cNvPr>
          <p:cNvSpPr>
            <a:spLocks noGrp="1"/>
          </p:cNvSpPr>
          <p:nvPr>
            <p:ph type="sldNum" sz="quarter" idx="12"/>
          </p:nvPr>
        </p:nvSpPr>
        <p:spPr/>
        <p:txBody>
          <a:bodyPr/>
          <a:lstStyle/>
          <a:p>
            <a:fld id="{588949A8-7CCD-4D90-AA9A-1451BFC6FB3A}" type="slidenum">
              <a:rPr lang="en-US" smtClean="0"/>
              <a:t>22</a:t>
            </a:fld>
            <a:endParaRPr lang="en-US"/>
          </a:p>
        </p:txBody>
      </p:sp>
      <p:pic>
        <p:nvPicPr>
          <p:cNvPr id="7" name="Picture 6" descr="Logo&#10;&#10;Description automatically generated">
            <a:extLst>
              <a:ext uri="{FF2B5EF4-FFF2-40B4-BE49-F238E27FC236}">
                <a16:creationId xmlns:a16="http://schemas.microsoft.com/office/drawing/2014/main" id="{843B435E-1275-B16D-BDCE-F191E2D09D29}"/>
              </a:ext>
            </a:extLst>
          </p:cNvPr>
          <p:cNvPicPr>
            <a:picLocks noChangeAspect="1"/>
          </p:cNvPicPr>
          <p:nvPr/>
        </p:nvPicPr>
        <p:blipFill>
          <a:blip r:embed="rId2"/>
          <a:stretch>
            <a:fillRect/>
          </a:stretch>
        </p:blipFill>
        <p:spPr>
          <a:xfrm>
            <a:off x="3381661" y="218017"/>
            <a:ext cx="1894108" cy="1363447"/>
          </a:xfrm>
          <a:prstGeom prst="rect">
            <a:avLst/>
          </a:prstGeom>
        </p:spPr>
      </p:pic>
    </p:spTree>
    <p:extLst>
      <p:ext uri="{BB962C8B-B14F-4D97-AF65-F5344CB8AC3E}">
        <p14:creationId xmlns:p14="http://schemas.microsoft.com/office/powerpoint/2010/main" val="921689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4CE85A86-0C8A-F325-DB28-6A4133D84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8" cy="6858000"/>
          </a:xfrm>
          <a:prstGeom prst="rect">
            <a:avLst/>
          </a:prstGeom>
        </p:spPr>
      </p:pic>
      <p:sp>
        <p:nvSpPr>
          <p:cNvPr id="2" name="Rectangle 1">
            <a:extLst>
              <a:ext uri="{FF2B5EF4-FFF2-40B4-BE49-F238E27FC236}">
                <a16:creationId xmlns:a16="http://schemas.microsoft.com/office/drawing/2014/main" id="{EA5369BC-96C8-658D-083F-61C878F369AF}"/>
              </a:ext>
            </a:extLst>
          </p:cNvPr>
          <p:cNvSpPr/>
          <p:nvPr/>
        </p:nvSpPr>
        <p:spPr>
          <a:xfrm>
            <a:off x="2444405" y="1699672"/>
            <a:ext cx="1345325" cy="273269"/>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22341B-8792-DA56-79B1-B88D31F2C21A}"/>
              </a:ext>
            </a:extLst>
          </p:cNvPr>
          <p:cNvSpPr/>
          <p:nvPr/>
        </p:nvSpPr>
        <p:spPr>
          <a:xfrm>
            <a:off x="7682424" y="1202982"/>
            <a:ext cx="272856" cy="252700"/>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A3713AB-E31B-E920-4084-AC566553E2AC}"/>
              </a:ext>
            </a:extLst>
          </p:cNvPr>
          <p:cNvSpPr/>
          <p:nvPr/>
        </p:nvSpPr>
        <p:spPr>
          <a:xfrm>
            <a:off x="9180486" y="832119"/>
            <a:ext cx="551343" cy="278224"/>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DD4A65-9DF5-1C7A-C67B-A866C42A9673}"/>
              </a:ext>
            </a:extLst>
          </p:cNvPr>
          <p:cNvSpPr txBox="1"/>
          <p:nvPr/>
        </p:nvSpPr>
        <p:spPr>
          <a:xfrm>
            <a:off x="9836331" y="786565"/>
            <a:ext cx="1214846" cy="369332"/>
          </a:xfrm>
          <a:prstGeom prst="rect">
            <a:avLst/>
          </a:prstGeom>
          <a:noFill/>
        </p:spPr>
        <p:txBody>
          <a:bodyPr wrap="square" rtlCol="0">
            <a:spAutoFit/>
          </a:bodyPr>
          <a:lstStyle/>
          <a:p>
            <a:r>
              <a:rPr lang="en-US" dirty="0"/>
              <a:t>China</a:t>
            </a:r>
          </a:p>
        </p:txBody>
      </p:sp>
      <p:sp>
        <p:nvSpPr>
          <p:cNvPr id="7" name="Rectangle 6">
            <a:extLst>
              <a:ext uri="{FF2B5EF4-FFF2-40B4-BE49-F238E27FC236}">
                <a16:creationId xmlns:a16="http://schemas.microsoft.com/office/drawing/2014/main" id="{100D32E7-68C6-8C62-2507-07ACD58149DC}"/>
              </a:ext>
            </a:extLst>
          </p:cNvPr>
          <p:cNvSpPr/>
          <p:nvPr/>
        </p:nvSpPr>
        <p:spPr>
          <a:xfrm>
            <a:off x="3789730" y="1442619"/>
            <a:ext cx="520263" cy="273269"/>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26C869-2834-B56F-5BA7-3E00354133C9}"/>
              </a:ext>
            </a:extLst>
          </p:cNvPr>
          <p:cNvSpPr/>
          <p:nvPr/>
        </p:nvSpPr>
        <p:spPr>
          <a:xfrm>
            <a:off x="924573" y="5522434"/>
            <a:ext cx="272856" cy="252700"/>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1DA7DC-D1A4-524B-12A4-F4F205AAA94C}"/>
              </a:ext>
            </a:extLst>
          </p:cNvPr>
          <p:cNvSpPr/>
          <p:nvPr/>
        </p:nvSpPr>
        <p:spPr>
          <a:xfrm>
            <a:off x="1185830" y="3118868"/>
            <a:ext cx="272856" cy="252700"/>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187E0B-10C5-13D4-42BB-C55FEF4558B4}"/>
              </a:ext>
            </a:extLst>
          </p:cNvPr>
          <p:cNvSpPr/>
          <p:nvPr/>
        </p:nvSpPr>
        <p:spPr>
          <a:xfrm>
            <a:off x="2980639" y="5031978"/>
            <a:ext cx="272856" cy="252700"/>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D6CEF3-4EC0-80B9-0047-FF8F730D0C23}"/>
              </a:ext>
            </a:extLst>
          </p:cNvPr>
          <p:cNvSpPr/>
          <p:nvPr/>
        </p:nvSpPr>
        <p:spPr>
          <a:xfrm>
            <a:off x="2707783" y="3546263"/>
            <a:ext cx="272856" cy="252700"/>
          </a:xfrm>
          <a:prstGeom prst="rect">
            <a:avLst/>
          </a:prstGeom>
          <a:solidFill>
            <a:srgbClr val="FF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378F68-59C2-8E7F-D98C-6998916A2C3E}"/>
              </a:ext>
            </a:extLst>
          </p:cNvPr>
          <p:cNvSpPr/>
          <p:nvPr/>
        </p:nvSpPr>
        <p:spPr>
          <a:xfrm>
            <a:off x="9180485" y="1455682"/>
            <a:ext cx="551343" cy="278224"/>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41B4E9-42B5-B7A1-52A5-A08D396A9ADD}"/>
              </a:ext>
            </a:extLst>
          </p:cNvPr>
          <p:cNvSpPr txBox="1"/>
          <p:nvPr/>
        </p:nvSpPr>
        <p:spPr>
          <a:xfrm>
            <a:off x="9836331" y="1394587"/>
            <a:ext cx="1214846" cy="369332"/>
          </a:xfrm>
          <a:prstGeom prst="rect">
            <a:avLst/>
          </a:prstGeom>
          <a:noFill/>
        </p:spPr>
        <p:txBody>
          <a:bodyPr wrap="square" rtlCol="0">
            <a:spAutoFit/>
          </a:bodyPr>
          <a:lstStyle/>
          <a:p>
            <a:r>
              <a:rPr lang="en-US" dirty="0"/>
              <a:t>Japan</a:t>
            </a:r>
          </a:p>
        </p:txBody>
      </p:sp>
      <p:sp>
        <p:nvSpPr>
          <p:cNvPr id="15" name="Rectangle 14">
            <a:extLst>
              <a:ext uri="{FF2B5EF4-FFF2-40B4-BE49-F238E27FC236}">
                <a16:creationId xmlns:a16="http://schemas.microsoft.com/office/drawing/2014/main" id="{9D6283A1-5162-F082-290A-54A08F358890}"/>
              </a:ext>
            </a:extLst>
          </p:cNvPr>
          <p:cNvSpPr/>
          <p:nvPr/>
        </p:nvSpPr>
        <p:spPr>
          <a:xfrm>
            <a:off x="673675" y="1177458"/>
            <a:ext cx="785011" cy="265161"/>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798B95C-9F5C-A815-8E83-7399E9D1B639}"/>
              </a:ext>
            </a:extLst>
          </p:cNvPr>
          <p:cNvSpPr/>
          <p:nvPr/>
        </p:nvSpPr>
        <p:spPr>
          <a:xfrm>
            <a:off x="6897413" y="2257322"/>
            <a:ext cx="535353" cy="250748"/>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192A51-93C1-B22C-0237-DCD424DCEB27}"/>
              </a:ext>
            </a:extLst>
          </p:cNvPr>
          <p:cNvSpPr/>
          <p:nvPr/>
        </p:nvSpPr>
        <p:spPr>
          <a:xfrm>
            <a:off x="1185830" y="3120820"/>
            <a:ext cx="1021793" cy="250748"/>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E26087-1DDD-3592-0F22-A6D0C476B063}"/>
              </a:ext>
            </a:extLst>
          </p:cNvPr>
          <p:cNvSpPr/>
          <p:nvPr/>
        </p:nvSpPr>
        <p:spPr>
          <a:xfrm>
            <a:off x="369506" y="3357152"/>
            <a:ext cx="555068" cy="236333"/>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B448D9-4A18-2773-5929-3827DFC4939A}"/>
              </a:ext>
            </a:extLst>
          </p:cNvPr>
          <p:cNvSpPr/>
          <p:nvPr/>
        </p:nvSpPr>
        <p:spPr>
          <a:xfrm>
            <a:off x="7682424" y="3342737"/>
            <a:ext cx="782307" cy="250748"/>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9DC481-4F2E-3A84-4984-8EA2F9790321}"/>
              </a:ext>
            </a:extLst>
          </p:cNvPr>
          <p:cNvSpPr/>
          <p:nvPr/>
        </p:nvSpPr>
        <p:spPr>
          <a:xfrm>
            <a:off x="6637396" y="3623437"/>
            <a:ext cx="1553015" cy="250748"/>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FA83A1A-0564-8984-0EC6-3174CA96ACFE}"/>
              </a:ext>
            </a:extLst>
          </p:cNvPr>
          <p:cNvSpPr/>
          <p:nvPr/>
        </p:nvSpPr>
        <p:spPr>
          <a:xfrm>
            <a:off x="9180484" y="2092741"/>
            <a:ext cx="551343" cy="278224"/>
          </a:xfrm>
          <a:prstGeom prst="rect">
            <a:avLst/>
          </a:prstGeom>
          <a:solidFill>
            <a:schemeClr val="accent4">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E083432-16E3-14A4-63F6-3A7C546C2A08}"/>
              </a:ext>
            </a:extLst>
          </p:cNvPr>
          <p:cNvSpPr txBox="1"/>
          <p:nvPr/>
        </p:nvSpPr>
        <p:spPr>
          <a:xfrm>
            <a:off x="9836331" y="2047187"/>
            <a:ext cx="1214846" cy="369332"/>
          </a:xfrm>
          <a:prstGeom prst="rect">
            <a:avLst/>
          </a:prstGeom>
          <a:noFill/>
        </p:spPr>
        <p:txBody>
          <a:bodyPr wrap="square" rtlCol="0">
            <a:spAutoFit/>
          </a:bodyPr>
          <a:lstStyle/>
          <a:p>
            <a:r>
              <a:rPr lang="en-US" dirty="0"/>
              <a:t>Korea</a:t>
            </a:r>
          </a:p>
        </p:txBody>
      </p:sp>
      <p:sp>
        <p:nvSpPr>
          <p:cNvPr id="23" name="Rectangle 22">
            <a:extLst>
              <a:ext uri="{FF2B5EF4-FFF2-40B4-BE49-F238E27FC236}">
                <a16:creationId xmlns:a16="http://schemas.microsoft.com/office/drawing/2014/main" id="{F7E7AD92-8232-82A9-CEC0-552291A4B1A0}"/>
              </a:ext>
            </a:extLst>
          </p:cNvPr>
          <p:cNvSpPr/>
          <p:nvPr/>
        </p:nvSpPr>
        <p:spPr>
          <a:xfrm>
            <a:off x="3774189" y="1450617"/>
            <a:ext cx="551343" cy="278224"/>
          </a:xfrm>
          <a:prstGeom prst="rect">
            <a:avLst/>
          </a:prstGeom>
          <a:solidFill>
            <a:schemeClr val="accent4">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0202ED8-2DF7-87DE-9301-0DB7BFEF3B8D}"/>
              </a:ext>
            </a:extLst>
          </p:cNvPr>
          <p:cNvSpPr/>
          <p:nvPr/>
        </p:nvSpPr>
        <p:spPr>
          <a:xfrm>
            <a:off x="2460172" y="1699672"/>
            <a:ext cx="263377" cy="273269"/>
          </a:xfrm>
          <a:prstGeom prst="rect">
            <a:avLst/>
          </a:prstGeom>
          <a:solidFill>
            <a:schemeClr val="accent4">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594AE9-4DFC-ED17-E678-7B95DBEB669E}"/>
              </a:ext>
            </a:extLst>
          </p:cNvPr>
          <p:cNvSpPr/>
          <p:nvPr/>
        </p:nvSpPr>
        <p:spPr>
          <a:xfrm>
            <a:off x="673675" y="5522434"/>
            <a:ext cx="785011" cy="265161"/>
          </a:xfrm>
          <a:prstGeom prst="rect">
            <a:avLst/>
          </a:prstGeom>
          <a:solidFill>
            <a:schemeClr val="accent4">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5BE6983-2CD7-F814-ADAD-AA5792738707}"/>
              </a:ext>
            </a:extLst>
          </p:cNvPr>
          <p:cNvSpPr/>
          <p:nvPr/>
        </p:nvSpPr>
        <p:spPr>
          <a:xfrm>
            <a:off x="9180483" y="2729800"/>
            <a:ext cx="551343" cy="278224"/>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491A720-0F0A-44E3-BDDF-4A30F6BCA3FC}"/>
              </a:ext>
            </a:extLst>
          </p:cNvPr>
          <p:cNvSpPr txBox="1"/>
          <p:nvPr/>
        </p:nvSpPr>
        <p:spPr>
          <a:xfrm>
            <a:off x="9836331" y="2684223"/>
            <a:ext cx="1214846" cy="369332"/>
          </a:xfrm>
          <a:prstGeom prst="rect">
            <a:avLst/>
          </a:prstGeom>
          <a:noFill/>
        </p:spPr>
        <p:txBody>
          <a:bodyPr wrap="square" rtlCol="0">
            <a:spAutoFit/>
          </a:bodyPr>
          <a:lstStyle/>
          <a:p>
            <a:r>
              <a:rPr lang="en-US" dirty="0"/>
              <a:t>Taiwan</a:t>
            </a:r>
          </a:p>
        </p:txBody>
      </p:sp>
      <p:sp>
        <p:nvSpPr>
          <p:cNvPr id="28" name="Rectangle 27">
            <a:extLst>
              <a:ext uri="{FF2B5EF4-FFF2-40B4-BE49-F238E27FC236}">
                <a16:creationId xmlns:a16="http://schemas.microsoft.com/office/drawing/2014/main" id="{009B45D4-B2DF-D413-945C-F57405AABF17}"/>
              </a:ext>
            </a:extLst>
          </p:cNvPr>
          <p:cNvSpPr/>
          <p:nvPr/>
        </p:nvSpPr>
        <p:spPr>
          <a:xfrm>
            <a:off x="698337" y="1159887"/>
            <a:ext cx="242189" cy="290089"/>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85F7EA0-681C-F76B-7615-0B9C1C6901ED}"/>
              </a:ext>
            </a:extLst>
          </p:cNvPr>
          <p:cNvSpPr/>
          <p:nvPr/>
        </p:nvSpPr>
        <p:spPr>
          <a:xfrm>
            <a:off x="3521828" y="1445661"/>
            <a:ext cx="770521" cy="283179"/>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FC35574-97B2-CB73-F27B-547EE4F14E8E}"/>
              </a:ext>
            </a:extLst>
          </p:cNvPr>
          <p:cNvSpPr/>
          <p:nvPr/>
        </p:nvSpPr>
        <p:spPr>
          <a:xfrm>
            <a:off x="2445165" y="1694717"/>
            <a:ext cx="1059019" cy="273269"/>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65AF221-DE6D-BEC4-7AE9-40A69B35673B}"/>
              </a:ext>
            </a:extLst>
          </p:cNvPr>
          <p:cNvSpPr/>
          <p:nvPr/>
        </p:nvSpPr>
        <p:spPr>
          <a:xfrm>
            <a:off x="3275095" y="2217041"/>
            <a:ext cx="246733" cy="273269"/>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0776900-7A78-D092-14C2-80BFB399B35C}"/>
              </a:ext>
            </a:extLst>
          </p:cNvPr>
          <p:cNvSpPr/>
          <p:nvPr/>
        </p:nvSpPr>
        <p:spPr>
          <a:xfrm>
            <a:off x="7679608" y="1181025"/>
            <a:ext cx="551343" cy="278224"/>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CFD0BD9-DF3C-167C-D684-9B29F26EDA01}"/>
              </a:ext>
            </a:extLst>
          </p:cNvPr>
          <p:cNvSpPr/>
          <p:nvPr/>
        </p:nvSpPr>
        <p:spPr>
          <a:xfrm>
            <a:off x="2723752" y="3523591"/>
            <a:ext cx="272857" cy="236333"/>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8A417AD-ECBE-4C48-7192-932A3DA5ED72}"/>
              </a:ext>
            </a:extLst>
          </p:cNvPr>
          <p:cNvSpPr/>
          <p:nvPr/>
        </p:nvSpPr>
        <p:spPr>
          <a:xfrm>
            <a:off x="940526" y="5522434"/>
            <a:ext cx="272857" cy="265160"/>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DAB5E80-B6D8-B962-6750-293EB14562E5}"/>
              </a:ext>
            </a:extLst>
          </p:cNvPr>
          <p:cNvSpPr/>
          <p:nvPr/>
        </p:nvSpPr>
        <p:spPr>
          <a:xfrm>
            <a:off x="3504185" y="5244210"/>
            <a:ext cx="285546" cy="273269"/>
          </a:xfrm>
          <a:prstGeom prst="rect">
            <a:avLst/>
          </a:prstGeom>
          <a:solidFill>
            <a:schemeClr val="accent6">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DA81953-C5D5-9560-EADA-C9AA14B7BF45}"/>
              </a:ext>
            </a:extLst>
          </p:cNvPr>
          <p:cNvSpPr/>
          <p:nvPr/>
        </p:nvSpPr>
        <p:spPr>
          <a:xfrm>
            <a:off x="9180482" y="3366859"/>
            <a:ext cx="551343" cy="278224"/>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F0E38A1-3CA7-F170-97AB-DB58C290C359}"/>
              </a:ext>
            </a:extLst>
          </p:cNvPr>
          <p:cNvSpPr txBox="1"/>
          <p:nvPr/>
        </p:nvSpPr>
        <p:spPr>
          <a:xfrm>
            <a:off x="9835909" y="3330306"/>
            <a:ext cx="1214846" cy="369332"/>
          </a:xfrm>
          <a:prstGeom prst="rect">
            <a:avLst/>
          </a:prstGeom>
          <a:noFill/>
        </p:spPr>
        <p:txBody>
          <a:bodyPr wrap="square" rtlCol="0">
            <a:spAutoFit/>
          </a:bodyPr>
          <a:lstStyle/>
          <a:p>
            <a:r>
              <a:rPr lang="en-US" dirty="0"/>
              <a:t>Israel</a:t>
            </a:r>
          </a:p>
        </p:txBody>
      </p:sp>
      <p:sp>
        <p:nvSpPr>
          <p:cNvPr id="38" name="Rectangle 37">
            <a:extLst>
              <a:ext uri="{FF2B5EF4-FFF2-40B4-BE49-F238E27FC236}">
                <a16:creationId xmlns:a16="http://schemas.microsoft.com/office/drawing/2014/main" id="{F2A94622-CD78-F1A8-D3CC-D7358355A820}"/>
              </a:ext>
            </a:extLst>
          </p:cNvPr>
          <p:cNvSpPr/>
          <p:nvPr/>
        </p:nvSpPr>
        <p:spPr>
          <a:xfrm>
            <a:off x="6907545" y="1979098"/>
            <a:ext cx="1553015" cy="237943"/>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CEB49FA-06B6-344F-DF8F-BD3CD6429C3B}"/>
              </a:ext>
            </a:extLst>
          </p:cNvPr>
          <p:cNvSpPr/>
          <p:nvPr/>
        </p:nvSpPr>
        <p:spPr>
          <a:xfrm>
            <a:off x="6625685" y="2234703"/>
            <a:ext cx="807082" cy="250748"/>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17B5DB-5048-E5E0-B39C-978899E3C7B5}"/>
              </a:ext>
            </a:extLst>
          </p:cNvPr>
          <p:cNvSpPr/>
          <p:nvPr/>
        </p:nvSpPr>
        <p:spPr>
          <a:xfrm>
            <a:off x="2974675" y="3530649"/>
            <a:ext cx="815056" cy="229276"/>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CD097F-DAA5-826E-331A-3A3FBE5BB37E}"/>
              </a:ext>
            </a:extLst>
          </p:cNvPr>
          <p:cNvSpPr/>
          <p:nvPr/>
        </p:nvSpPr>
        <p:spPr>
          <a:xfrm>
            <a:off x="3273353" y="5031979"/>
            <a:ext cx="815056" cy="212232"/>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A40A9D-2CE6-EB48-9C88-F32B7A078FDD}"/>
              </a:ext>
            </a:extLst>
          </p:cNvPr>
          <p:cNvSpPr/>
          <p:nvPr/>
        </p:nvSpPr>
        <p:spPr>
          <a:xfrm>
            <a:off x="3789730" y="5261872"/>
            <a:ext cx="551343" cy="255607"/>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88E1B2-C21B-1F1E-E6EE-38C6D4563B4A}"/>
              </a:ext>
            </a:extLst>
          </p:cNvPr>
          <p:cNvSpPr/>
          <p:nvPr/>
        </p:nvSpPr>
        <p:spPr>
          <a:xfrm>
            <a:off x="9180481" y="3782087"/>
            <a:ext cx="551343" cy="278224"/>
          </a:xfrm>
          <a:prstGeom prst="rect">
            <a:avLst/>
          </a:prstGeom>
          <a:blipFill dpi="0" rotWithShape="1">
            <a:blip r:embed="rId3">
              <a:alphaModFix amt="28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8378A57-9005-4B06-6568-D4B83BB1D4F2}"/>
              </a:ext>
            </a:extLst>
          </p:cNvPr>
          <p:cNvSpPr txBox="1"/>
          <p:nvPr/>
        </p:nvSpPr>
        <p:spPr>
          <a:xfrm>
            <a:off x="9835909" y="3720357"/>
            <a:ext cx="1746932" cy="369332"/>
          </a:xfrm>
          <a:prstGeom prst="rect">
            <a:avLst/>
          </a:prstGeom>
          <a:noFill/>
        </p:spPr>
        <p:txBody>
          <a:bodyPr wrap="square" rtlCol="0">
            <a:spAutoFit/>
          </a:bodyPr>
          <a:lstStyle/>
          <a:p>
            <a:r>
              <a:rPr lang="en-US" dirty="0"/>
              <a:t>Israel (no travel)</a:t>
            </a:r>
          </a:p>
        </p:txBody>
      </p:sp>
      <p:sp>
        <p:nvSpPr>
          <p:cNvPr id="45" name="Rectangle 44">
            <a:extLst>
              <a:ext uri="{FF2B5EF4-FFF2-40B4-BE49-F238E27FC236}">
                <a16:creationId xmlns:a16="http://schemas.microsoft.com/office/drawing/2014/main" id="{54D8B73F-56FC-DEEE-2288-9D85A624AE7C}"/>
              </a:ext>
            </a:extLst>
          </p:cNvPr>
          <p:cNvSpPr/>
          <p:nvPr/>
        </p:nvSpPr>
        <p:spPr>
          <a:xfrm>
            <a:off x="3246156" y="5535103"/>
            <a:ext cx="1046193" cy="229276"/>
          </a:xfrm>
          <a:prstGeom prst="rect">
            <a:avLst/>
          </a:prstGeom>
          <a:blipFill>
            <a:blip r:embed="rId3">
              <a:alphaModFix amt="28000"/>
            </a:blip>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553ECA7-5499-7566-1318-E8778823A850}"/>
              </a:ext>
            </a:extLst>
          </p:cNvPr>
          <p:cNvSpPr/>
          <p:nvPr/>
        </p:nvSpPr>
        <p:spPr>
          <a:xfrm>
            <a:off x="2457991" y="5803527"/>
            <a:ext cx="1630418" cy="251744"/>
          </a:xfrm>
          <a:prstGeom prst="rect">
            <a:avLst/>
          </a:prstGeom>
          <a:blipFill>
            <a:blip r:embed="rId3">
              <a:alphaModFix amt="28000"/>
            </a:blip>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C75295F-2DF2-7149-8365-B3081C56CF20}"/>
              </a:ext>
            </a:extLst>
          </p:cNvPr>
          <p:cNvSpPr/>
          <p:nvPr/>
        </p:nvSpPr>
        <p:spPr>
          <a:xfrm>
            <a:off x="6907545" y="5775134"/>
            <a:ext cx="1553015" cy="237943"/>
          </a:xfrm>
          <a:prstGeom prst="rect">
            <a:avLst/>
          </a:prstGeom>
          <a:blipFill>
            <a:blip r:embed="rId3">
              <a:alphaModFix amt="28000"/>
            </a:blip>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C7A0D32-515E-910F-0AFD-9856A950B2A9}"/>
              </a:ext>
            </a:extLst>
          </p:cNvPr>
          <p:cNvSpPr/>
          <p:nvPr/>
        </p:nvSpPr>
        <p:spPr>
          <a:xfrm>
            <a:off x="6656259" y="6046371"/>
            <a:ext cx="776508" cy="237943"/>
          </a:xfrm>
          <a:prstGeom prst="rect">
            <a:avLst/>
          </a:prstGeom>
          <a:blipFill>
            <a:blip r:embed="rId3">
              <a:alphaModFix amt="28000"/>
            </a:blip>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68440F-7394-4711-3F05-9FEBB5B50FD1}"/>
              </a:ext>
            </a:extLst>
          </p:cNvPr>
          <p:cNvSpPr/>
          <p:nvPr/>
        </p:nvSpPr>
        <p:spPr>
          <a:xfrm>
            <a:off x="9180480" y="4425764"/>
            <a:ext cx="551343" cy="278224"/>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AC914F7-E7A1-23C4-5604-B7E1C8B21FEE}"/>
              </a:ext>
            </a:extLst>
          </p:cNvPr>
          <p:cNvSpPr txBox="1"/>
          <p:nvPr/>
        </p:nvSpPr>
        <p:spPr>
          <a:xfrm>
            <a:off x="9835909" y="4371565"/>
            <a:ext cx="1214846" cy="369332"/>
          </a:xfrm>
          <a:prstGeom prst="rect">
            <a:avLst/>
          </a:prstGeom>
          <a:noFill/>
        </p:spPr>
        <p:txBody>
          <a:bodyPr wrap="square" rtlCol="0">
            <a:spAutoFit/>
          </a:bodyPr>
          <a:lstStyle/>
          <a:p>
            <a:r>
              <a:rPr lang="en-US" dirty="0"/>
              <a:t>Europe</a:t>
            </a:r>
          </a:p>
        </p:txBody>
      </p:sp>
      <p:sp>
        <p:nvSpPr>
          <p:cNvPr id="51" name="Rectangle 50">
            <a:extLst>
              <a:ext uri="{FF2B5EF4-FFF2-40B4-BE49-F238E27FC236}">
                <a16:creationId xmlns:a16="http://schemas.microsoft.com/office/drawing/2014/main" id="{280FF406-B2C3-4883-6C30-61DE68EAE0B7}"/>
              </a:ext>
            </a:extLst>
          </p:cNvPr>
          <p:cNvSpPr/>
          <p:nvPr/>
        </p:nvSpPr>
        <p:spPr>
          <a:xfrm>
            <a:off x="8190411" y="5529812"/>
            <a:ext cx="285547" cy="237943"/>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B4B618C-04B9-6441-6BFB-25E3EA3A33F0}"/>
              </a:ext>
            </a:extLst>
          </p:cNvPr>
          <p:cNvSpPr/>
          <p:nvPr/>
        </p:nvSpPr>
        <p:spPr>
          <a:xfrm>
            <a:off x="6656612" y="5812046"/>
            <a:ext cx="1803948" cy="201031"/>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FFBF8E7-C330-BD2C-0ABE-ADD86A8EEC5E}"/>
              </a:ext>
            </a:extLst>
          </p:cNvPr>
          <p:cNvSpPr/>
          <p:nvPr/>
        </p:nvSpPr>
        <p:spPr>
          <a:xfrm>
            <a:off x="6638298" y="6055271"/>
            <a:ext cx="794468" cy="201031"/>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09D164F-9CDD-185E-5B9B-E9E4E831BC1F}"/>
              </a:ext>
            </a:extLst>
          </p:cNvPr>
          <p:cNvSpPr/>
          <p:nvPr/>
        </p:nvSpPr>
        <p:spPr>
          <a:xfrm>
            <a:off x="6625685" y="3617687"/>
            <a:ext cx="1862237" cy="265506"/>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A573E9A-9162-DA4C-C0C4-A22EA57172A7}"/>
              </a:ext>
            </a:extLst>
          </p:cNvPr>
          <p:cNvSpPr/>
          <p:nvPr/>
        </p:nvSpPr>
        <p:spPr>
          <a:xfrm>
            <a:off x="6650365" y="3898387"/>
            <a:ext cx="1803948" cy="256302"/>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C6EE241-8281-9DBA-73A1-109604679930}"/>
              </a:ext>
            </a:extLst>
          </p:cNvPr>
          <p:cNvSpPr/>
          <p:nvPr/>
        </p:nvSpPr>
        <p:spPr>
          <a:xfrm>
            <a:off x="8171073" y="3365157"/>
            <a:ext cx="300338" cy="265240"/>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877B429-6616-6187-CD9B-F7AAA55DC704}"/>
              </a:ext>
            </a:extLst>
          </p:cNvPr>
          <p:cNvSpPr/>
          <p:nvPr/>
        </p:nvSpPr>
        <p:spPr>
          <a:xfrm>
            <a:off x="5850622" y="2047187"/>
            <a:ext cx="537115" cy="251876"/>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F14E49B-1A7C-A7B3-A8D5-620F51246709}"/>
              </a:ext>
            </a:extLst>
          </p:cNvPr>
          <p:cNvSpPr/>
          <p:nvPr/>
        </p:nvSpPr>
        <p:spPr>
          <a:xfrm>
            <a:off x="4564314" y="2299064"/>
            <a:ext cx="246734" cy="186388"/>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04A761F-774E-5E20-FB24-9847E418B1AB}"/>
              </a:ext>
            </a:extLst>
          </p:cNvPr>
          <p:cNvSpPr/>
          <p:nvPr/>
        </p:nvSpPr>
        <p:spPr>
          <a:xfrm>
            <a:off x="6875345" y="1230814"/>
            <a:ext cx="498836" cy="211805"/>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DA1D6E2-F63A-F7C0-9598-B67170D1CA5D}"/>
              </a:ext>
            </a:extLst>
          </p:cNvPr>
          <p:cNvSpPr/>
          <p:nvPr/>
        </p:nvSpPr>
        <p:spPr>
          <a:xfrm>
            <a:off x="1189742" y="3123298"/>
            <a:ext cx="268943" cy="207007"/>
          </a:xfrm>
          <a:prstGeom prst="rect">
            <a:avLst/>
          </a:prstGeom>
          <a:solidFill>
            <a:schemeClr val="tx2">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FFA870D-6720-640E-74BC-E60DC21ED24C}"/>
              </a:ext>
            </a:extLst>
          </p:cNvPr>
          <p:cNvSpPr/>
          <p:nvPr/>
        </p:nvSpPr>
        <p:spPr>
          <a:xfrm>
            <a:off x="9180479" y="4996754"/>
            <a:ext cx="551343" cy="278224"/>
          </a:xfrm>
          <a:prstGeom prst="rect">
            <a:avLst/>
          </a:prstGeom>
          <a:solidFill>
            <a:srgbClr val="AA048A">
              <a:alpha val="2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9669964-1EF8-928D-70E6-42167FB35A5E}"/>
              </a:ext>
            </a:extLst>
          </p:cNvPr>
          <p:cNvSpPr txBox="1"/>
          <p:nvPr/>
        </p:nvSpPr>
        <p:spPr>
          <a:xfrm>
            <a:off x="9863570" y="4935759"/>
            <a:ext cx="1214846" cy="369332"/>
          </a:xfrm>
          <a:prstGeom prst="rect">
            <a:avLst/>
          </a:prstGeom>
          <a:noFill/>
        </p:spPr>
        <p:txBody>
          <a:bodyPr wrap="square" rtlCol="0">
            <a:spAutoFit/>
          </a:bodyPr>
          <a:lstStyle/>
          <a:p>
            <a:r>
              <a:rPr lang="en-US" dirty="0"/>
              <a:t>India</a:t>
            </a:r>
          </a:p>
        </p:txBody>
      </p:sp>
      <p:sp>
        <p:nvSpPr>
          <p:cNvPr id="63" name="Rectangle 62">
            <a:extLst>
              <a:ext uri="{FF2B5EF4-FFF2-40B4-BE49-F238E27FC236}">
                <a16:creationId xmlns:a16="http://schemas.microsoft.com/office/drawing/2014/main" id="{32AE7452-63C6-CD86-BF31-54E521A9A1CA}"/>
              </a:ext>
            </a:extLst>
          </p:cNvPr>
          <p:cNvSpPr/>
          <p:nvPr/>
        </p:nvSpPr>
        <p:spPr>
          <a:xfrm>
            <a:off x="3521828" y="6024172"/>
            <a:ext cx="252361" cy="296724"/>
          </a:xfrm>
          <a:prstGeom prst="rect">
            <a:avLst/>
          </a:prstGeom>
          <a:solidFill>
            <a:srgbClr val="AA048A">
              <a:alpha val="2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401C551-DC35-B87A-8901-80C3296B4EBF}"/>
              </a:ext>
            </a:extLst>
          </p:cNvPr>
          <p:cNvSpPr/>
          <p:nvPr/>
        </p:nvSpPr>
        <p:spPr>
          <a:xfrm>
            <a:off x="5858236" y="4989652"/>
            <a:ext cx="551343" cy="278224"/>
          </a:xfrm>
          <a:prstGeom prst="rect">
            <a:avLst/>
          </a:prstGeom>
          <a:solidFill>
            <a:srgbClr val="AA048A">
              <a:alpha val="2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3E1F869-1B9D-3F78-D539-1D55D56C2CDB}"/>
              </a:ext>
            </a:extLst>
          </p:cNvPr>
          <p:cNvSpPr/>
          <p:nvPr/>
        </p:nvSpPr>
        <p:spPr>
          <a:xfrm>
            <a:off x="3019803" y="5253489"/>
            <a:ext cx="1321270" cy="303137"/>
          </a:xfrm>
          <a:prstGeom prst="rect">
            <a:avLst/>
          </a:prstGeom>
          <a:solidFill>
            <a:srgbClr val="AA048A">
              <a:alpha val="2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8381A89-D394-C403-B510-5801E421E771}"/>
              </a:ext>
            </a:extLst>
          </p:cNvPr>
          <p:cNvSpPr/>
          <p:nvPr/>
        </p:nvSpPr>
        <p:spPr>
          <a:xfrm>
            <a:off x="2487511" y="5497214"/>
            <a:ext cx="548246" cy="265161"/>
          </a:xfrm>
          <a:prstGeom prst="rect">
            <a:avLst/>
          </a:prstGeom>
          <a:solidFill>
            <a:srgbClr val="AA048A">
              <a:alpha val="2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70EB79D-EC95-802F-A80F-AFCB09F5DD9E}"/>
              </a:ext>
            </a:extLst>
          </p:cNvPr>
          <p:cNvSpPr/>
          <p:nvPr/>
        </p:nvSpPr>
        <p:spPr>
          <a:xfrm>
            <a:off x="3504184" y="5005135"/>
            <a:ext cx="788165" cy="199927"/>
          </a:xfrm>
          <a:prstGeom prst="rect">
            <a:avLst/>
          </a:prstGeom>
          <a:solidFill>
            <a:srgbClr val="AA048A">
              <a:alpha val="2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0525251-05FB-FDF2-7E40-FEB74A164014}"/>
              </a:ext>
            </a:extLst>
          </p:cNvPr>
          <p:cNvSpPr/>
          <p:nvPr/>
        </p:nvSpPr>
        <p:spPr>
          <a:xfrm>
            <a:off x="2461239" y="5265945"/>
            <a:ext cx="1864293" cy="299064"/>
          </a:xfrm>
          <a:prstGeom prst="rect">
            <a:avLst/>
          </a:prstGeom>
          <a:solidFill>
            <a:srgbClr val="AA048A">
              <a:alpha val="2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99F12BD-F27C-9D46-98ED-A78746F8DCA5}"/>
              </a:ext>
            </a:extLst>
          </p:cNvPr>
          <p:cNvSpPr/>
          <p:nvPr/>
        </p:nvSpPr>
        <p:spPr>
          <a:xfrm>
            <a:off x="9188676" y="5620317"/>
            <a:ext cx="551343" cy="278224"/>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BE57EE94-70F7-12AB-E5C5-BA76D95B1C4D}"/>
              </a:ext>
            </a:extLst>
          </p:cNvPr>
          <p:cNvSpPr txBox="1"/>
          <p:nvPr/>
        </p:nvSpPr>
        <p:spPr>
          <a:xfrm>
            <a:off x="9903883" y="5584718"/>
            <a:ext cx="1214846" cy="369332"/>
          </a:xfrm>
          <a:prstGeom prst="rect">
            <a:avLst/>
          </a:prstGeom>
          <a:noFill/>
        </p:spPr>
        <p:txBody>
          <a:bodyPr wrap="square" rtlCol="0">
            <a:spAutoFit/>
          </a:bodyPr>
          <a:lstStyle/>
          <a:p>
            <a:r>
              <a:rPr lang="en-US" dirty="0"/>
              <a:t>US</a:t>
            </a:r>
          </a:p>
        </p:txBody>
      </p:sp>
      <p:sp>
        <p:nvSpPr>
          <p:cNvPr id="71" name="Rectangle 70">
            <a:extLst>
              <a:ext uri="{FF2B5EF4-FFF2-40B4-BE49-F238E27FC236}">
                <a16:creationId xmlns:a16="http://schemas.microsoft.com/office/drawing/2014/main" id="{4C23EEAB-BF0E-2604-6B4B-76FDEBCCAED4}"/>
              </a:ext>
            </a:extLst>
          </p:cNvPr>
          <p:cNvSpPr/>
          <p:nvPr/>
        </p:nvSpPr>
        <p:spPr>
          <a:xfrm>
            <a:off x="630354" y="4139485"/>
            <a:ext cx="294219" cy="265161"/>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ABA964C-DE9A-3594-33CF-3FD38F34256D}"/>
              </a:ext>
            </a:extLst>
          </p:cNvPr>
          <p:cNvSpPr/>
          <p:nvPr/>
        </p:nvSpPr>
        <p:spPr>
          <a:xfrm>
            <a:off x="5588968" y="3090939"/>
            <a:ext cx="294219" cy="265161"/>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95483F5-635B-288A-5E76-5D60A7D3ECE8}"/>
              </a:ext>
            </a:extLst>
          </p:cNvPr>
          <p:cNvSpPr/>
          <p:nvPr/>
        </p:nvSpPr>
        <p:spPr>
          <a:xfrm>
            <a:off x="652633" y="4981286"/>
            <a:ext cx="294219" cy="265161"/>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0F720E1-0874-6DD5-A95E-16C7E1631789}"/>
              </a:ext>
            </a:extLst>
          </p:cNvPr>
          <p:cNvSpPr/>
          <p:nvPr/>
        </p:nvSpPr>
        <p:spPr>
          <a:xfrm>
            <a:off x="5573773" y="6043966"/>
            <a:ext cx="551343" cy="296724"/>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38FD4C7-5DEC-6698-040F-B76A8D6B4FAC}"/>
              </a:ext>
            </a:extLst>
          </p:cNvPr>
          <p:cNvSpPr/>
          <p:nvPr/>
        </p:nvSpPr>
        <p:spPr>
          <a:xfrm>
            <a:off x="8200355" y="5519888"/>
            <a:ext cx="294219" cy="265161"/>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19266D1-C445-0D59-F511-F1F8F2D62F23}"/>
              </a:ext>
            </a:extLst>
          </p:cNvPr>
          <p:cNvSpPr/>
          <p:nvPr/>
        </p:nvSpPr>
        <p:spPr>
          <a:xfrm>
            <a:off x="6662242" y="5769014"/>
            <a:ext cx="1802489" cy="256302"/>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1509D53-9EB0-D2CE-A04C-84618F7095DB}"/>
              </a:ext>
            </a:extLst>
          </p:cNvPr>
          <p:cNvSpPr/>
          <p:nvPr/>
        </p:nvSpPr>
        <p:spPr>
          <a:xfrm>
            <a:off x="6613326" y="6043917"/>
            <a:ext cx="837401" cy="237944"/>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F309DE7-C752-CD03-89DB-80BDE737632F}"/>
              </a:ext>
            </a:extLst>
          </p:cNvPr>
          <p:cNvSpPr/>
          <p:nvPr/>
        </p:nvSpPr>
        <p:spPr>
          <a:xfrm>
            <a:off x="673675" y="1196751"/>
            <a:ext cx="294219" cy="265161"/>
          </a:xfrm>
          <a:prstGeom prst="rect">
            <a:avLst/>
          </a:prstGeom>
          <a:solidFill>
            <a:srgbClr val="0595A9">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E96CD053-E104-EF04-1B0C-749410B00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7603" y="69593"/>
            <a:ext cx="1214847" cy="87469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DB90F092-B590-DAC8-6DF7-489627D5B9B6}"/>
              </a:ext>
            </a:extLst>
          </p:cNvPr>
          <p:cNvSpPr txBox="1"/>
          <p:nvPr/>
        </p:nvSpPr>
        <p:spPr>
          <a:xfrm>
            <a:off x="10717187" y="1126045"/>
            <a:ext cx="1408670" cy="1200329"/>
          </a:xfrm>
          <a:prstGeom prst="rect">
            <a:avLst/>
          </a:prstGeom>
          <a:noFill/>
          <a:ln>
            <a:solidFill>
              <a:schemeClr val="tx1"/>
            </a:solidFill>
          </a:ln>
        </p:spPr>
        <p:txBody>
          <a:bodyPr wrap="square" rtlCol="0">
            <a:spAutoFit/>
          </a:bodyPr>
          <a:lstStyle/>
          <a:p>
            <a:pPr algn="ctr"/>
            <a:r>
              <a:rPr lang="en-US" dirty="0"/>
              <a:t>Combined International Holiday Calendar</a:t>
            </a:r>
          </a:p>
        </p:txBody>
      </p:sp>
    </p:spTree>
    <p:extLst>
      <p:ext uri="{BB962C8B-B14F-4D97-AF65-F5344CB8AC3E}">
        <p14:creationId xmlns:p14="http://schemas.microsoft.com/office/powerpoint/2010/main" val="3404957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DC0E-3BAE-2845-69EC-CD89C7A8B105}"/>
              </a:ext>
            </a:extLst>
          </p:cNvPr>
          <p:cNvSpPr>
            <a:spLocks noGrp="1"/>
          </p:cNvSpPr>
          <p:nvPr>
            <p:ph type="title"/>
          </p:nvPr>
        </p:nvSpPr>
        <p:spPr>
          <a:xfrm>
            <a:off x="305765" y="193298"/>
            <a:ext cx="10515600" cy="764341"/>
          </a:xfrm>
        </p:spPr>
        <p:txBody>
          <a:bodyPr/>
          <a:lstStyle/>
          <a:p>
            <a:r>
              <a:rPr lang="en-US" b="1" dirty="0">
                <a:solidFill>
                  <a:schemeClr val="accent1"/>
                </a:solidFill>
              </a:rPr>
              <a:t>EICUG 2024 Award</a:t>
            </a:r>
          </a:p>
        </p:txBody>
      </p:sp>
      <p:sp>
        <p:nvSpPr>
          <p:cNvPr id="4" name="Date Placeholder 3">
            <a:extLst>
              <a:ext uri="{FF2B5EF4-FFF2-40B4-BE49-F238E27FC236}">
                <a16:creationId xmlns:a16="http://schemas.microsoft.com/office/drawing/2014/main" id="{D67EC5AA-82C9-1A9E-42EA-75369E460854}"/>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53054250-F518-7D01-EEA0-6C8CB3DEA15D}"/>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200DAC5A-B48C-4900-780A-52B110E1F569}"/>
              </a:ext>
            </a:extLst>
          </p:cNvPr>
          <p:cNvSpPr>
            <a:spLocks noGrp="1"/>
          </p:cNvSpPr>
          <p:nvPr>
            <p:ph type="sldNum" sz="quarter" idx="12"/>
          </p:nvPr>
        </p:nvSpPr>
        <p:spPr/>
        <p:txBody>
          <a:bodyPr/>
          <a:lstStyle/>
          <a:p>
            <a:fld id="{588949A8-7CCD-4D90-AA9A-1451BFC6FB3A}" type="slidenum">
              <a:rPr lang="en-US" smtClean="0"/>
              <a:t>24</a:t>
            </a:fld>
            <a:endParaRPr lang="en-US"/>
          </a:p>
        </p:txBody>
      </p:sp>
      <p:sp>
        <p:nvSpPr>
          <p:cNvPr id="7" name="TextBox 6">
            <a:extLst>
              <a:ext uri="{FF2B5EF4-FFF2-40B4-BE49-F238E27FC236}">
                <a16:creationId xmlns:a16="http://schemas.microsoft.com/office/drawing/2014/main" id="{242C1E18-5CE3-24D6-D64E-D5798C97B98A}"/>
              </a:ext>
            </a:extLst>
          </p:cNvPr>
          <p:cNvSpPr txBox="1"/>
          <p:nvPr/>
        </p:nvSpPr>
        <p:spPr>
          <a:xfrm flipH="1">
            <a:off x="6741238" y="390802"/>
            <a:ext cx="4375332" cy="369332"/>
          </a:xfrm>
          <a:prstGeom prst="rect">
            <a:avLst/>
          </a:prstGeom>
          <a:noFill/>
        </p:spPr>
        <p:txBody>
          <a:bodyPr wrap="square" rtlCol="0">
            <a:spAutoFit/>
          </a:bodyPr>
          <a:lstStyle/>
          <a:p>
            <a:r>
              <a:rPr lang="en-US" dirty="0">
                <a:hlinkClick r:id="rId2"/>
              </a:rPr>
              <a:t>https://www.eicug.org/content/award.html</a:t>
            </a:r>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4176FA04-9E4E-B9AD-9463-D6C783154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62" y="1091756"/>
            <a:ext cx="10657038" cy="5572946"/>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3910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l="50409"/>
          <a:stretch/>
        </p:blipFill>
        <p:spPr>
          <a:xfrm>
            <a:off x="416571" y="3322307"/>
            <a:ext cx="2610723" cy="1375920"/>
          </a:xfrm>
          <a:prstGeom prst="rect">
            <a:avLst/>
          </a:prstGeom>
          <a:noFill/>
          <a:ln>
            <a:noFill/>
          </a:ln>
        </p:spPr>
      </p:pic>
      <p:pic>
        <p:nvPicPr>
          <p:cNvPr id="337" name="Google Shape;337;p37"/>
          <p:cNvPicPr preferRelativeResize="0"/>
          <p:nvPr/>
        </p:nvPicPr>
        <p:blipFill rotWithShape="1">
          <a:blip r:embed="rId3">
            <a:alphaModFix/>
          </a:blip>
          <a:srcRect r="48822"/>
          <a:stretch/>
        </p:blipFill>
        <p:spPr>
          <a:xfrm>
            <a:off x="1364400" y="2167200"/>
            <a:ext cx="2694243" cy="1375920"/>
          </a:xfrm>
          <a:prstGeom prst="rect">
            <a:avLst/>
          </a:prstGeom>
          <a:noFill/>
          <a:ln>
            <a:noFill/>
          </a:ln>
        </p:spPr>
      </p:pic>
      <p:pic>
        <p:nvPicPr>
          <p:cNvPr id="338" name="Google Shape;338;p37"/>
          <p:cNvPicPr preferRelativeResize="0"/>
          <p:nvPr/>
        </p:nvPicPr>
        <p:blipFill rotWithShape="1">
          <a:blip r:embed="rId4">
            <a:alphaModFix/>
          </a:blip>
          <a:srcRect/>
          <a:stretch/>
        </p:blipFill>
        <p:spPr>
          <a:xfrm>
            <a:off x="9205917" y="296042"/>
            <a:ext cx="2346841" cy="2029679"/>
          </a:xfrm>
          <a:prstGeom prst="rect">
            <a:avLst/>
          </a:prstGeom>
          <a:noFill/>
          <a:ln>
            <a:noFill/>
          </a:ln>
        </p:spPr>
      </p:pic>
      <p:sp>
        <p:nvSpPr>
          <p:cNvPr id="339" name="Google Shape;339;p37"/>
          <p:cNvSpPr txBox="1"/>
          <p:nvPr/>
        </p:nvSpPr>
        <p:spPr>
          <a:xfrm>
            <a:off x="5018760" y="6311880"/>
            <a:ext cx="2742800" cy="364800"/>
          </a:xfrm>
          <a:prstGeom prst="rect">
            <a:avLst/>
          </a:prstGeom>
          <a:noFill/>
          <a:ln>
            <a:noFill/>
          </a:ln>
        </p:spPr>
        <p:txBody>
          <a:bodyPr spcFirstLastPara="1" wrap="square" lIns="91433" tIns="45700" rIns="91433" bIns="45700" anchor="ctr" anchorCtr="0">
            <a:noAutofit/>
          </a:bodyPr>
          <a:lstStyle/>
          <a:p>
            <a:pPr algn="ctr"/>
            <a:fld id="{00000000-1234-1234-1234-123412341234}" type="slidenum">
              <a:rPr lang="en-US" sz="1200">
                <a:solidFill>
                  <a:srgbClr val="FFFFFF"/>
                </a:solidFill>
                <a:latin typeface="Arial"/>
                <a:ea typeface="Arial"/>
                <a:cs typeface="Arial"/>
                <a:sym typeface="Arial"/>
              </a:rPr>
              <a:pPr algn="ctr"/>
              <a:t>25</a:t>
            </a:fld>
            <a:endParaRPr sz="1200">
              <a:latin typeface="Times New Roman"/>
              <a:ea typeface="Times New Roman"/>
              <a:cs typeface="Times New Roman"/>
              <a:sym typeface="Times New Roman"/>
            </a:endParaRPr>
          </a:p>
        </p:txBody>
      </p:sp>
      <p:sp>
        <p:nvSpPr>
          <p:cNvPr id="341" name="Google Shape;341;p37"/>
          <p:cNvSpPr txBox="1"/>
          <p:nvPr/>
        </p:nvSpPr>
        <p:spPr>
          <a:xfrm>
            <a:off x="378720" y="656787"/>
            <a:ext cx="8676000" cy="5118278"/>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How do the </a:t>
            </a:r>
            <a:r>
              <a:rPr lang="en-US" dirty="0">
                <a:solidFill>
                  <a:srgbClr val="3465A4"/>
                </a:solidFill>
                <a:latin typeface="Roboto"/>
                <a:ea typeface="Roboto"/>
                <a:cs typeface="Roboto"/>
                <a:sym typeface="Roboto"/>
              </a:rPr>
              <a:t>nucleon properties like mass and spin emerge</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from quarks and their interactions?</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How are the </a:t>
            </a:r>
            <a:r>
              <a:rPr lang="en-US" dirty="0">
                <a:solidFill>
                  <a:srgbClr val="3465A4"/>
                </a:solidFill>
                <a:latin typeface="Roboto"/>
                <a:ea typeface="Roboto"/>
                <a:cs typeface="Roboto"/>
                <a:sym typeface="Roboto"/>
              </a:rPr>
              <a:t>sea quarks and gluons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distributed in space and momentum</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inside the nucleon? How is </a:t>
            </a:r>
            <a:r>
              <a:rPr lang="en-US" dirty="0">
                <a:solidFill>
                  <a:schemeClr val="accent1"/>
                </a:solidFill>
                <a:latin typeface="Roboto"/>
                <a:ea typeface="Roboto"/>
                <a:cs typeface="Roboto"/>
                <a:sym typeface="Roboto"/>
              </a:rPr>
              <a:t>spin </a:t>
            </a:r>
            <a:r>
              <a:rPr lang="en-US" dirty="0">
                <a:solidFill>
                  <a:srgbClr val="000000"/>
                </a:solidFill>
                <a:latin typeface="Roboto"/>
                <a:ea typeface="Roboto"/>
                <a:cs typeface="Roboto"/>
                <a:sym typeface="Roboto"/>
              </a:rPr>
              <a:t>dynamically generated?</a:t>
            </a:r>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pPr>
              <a:buClr>
                <a:srgbClr val="000000"/>
              </a:buClr>
              <a:buSzPts val="600"/>
            </a:pPr>
            <a:endParaRPr dirty="0">
              <a:latin typeface="Roboto"/>
              <a:ea typeface="Roboto"/>
              <a:cs typeface="Roboto"/>
              <a:sym typeface="Roboto"/>
            </a:endParaRPr>
          </a:p>
          <a:p>
            <a:pPr marL="457189"/>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What is the mechanism through which quark-gluon interactions give rise to </a:t>
            </a:r>
            <a:r>
              <a:rPr lang="en-US" dirty="0">
                <a:solidFill>
                  <a:srgbClr val="3465A4"/>
                </a:solidFill>
                <a:latin typeface="Roboto"/>
                <a:ea typeface="Roboto"/>
                <a:cs typeface="Roboto"/>
                <a:sym typeface="Roboto"/>
              </a:rPr>
              <a:t>nuclear binding</a:t>
            </a:r>
            <a:r>
              <a:rPr lang="en-US" dirty="0">
                <a:solidFill>
                  <a:srgbClr val="000000"/>
                </a:solidFill>
                <a:latin typeface="Roboto"/>
                <a:ea typeface="Roboto"/>
                <a:cs typeface="Roboto"/>
                <a:sym typeface="Roboto"/>
              </a:rPr>
              <a:t>?</a:t>
            </a:r>
          </a:p>
          <a:p>
            <a:pPr marL="220128" indent="-220128">
              <a:buClr>
                <a:srgbClr val="000000"/>
              </a:buClr>
              <a:buSzPts val="600"/>
              <a:buFont typeface="Noto Sans Symbols"/>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Is there a </a:t>
            </a:r>
            <a:r>
              <a:rPr lang="en-US" dirty="0">
                <a:solidFill>
                  <a:srgbClr val="3465A4"/>
                </a:solidFill>
                <a:latin typeface="Roboto"/>
                <a:ea typeface="Roboto"/>
                <a:cs typeface="Roboto"/>
                <a:sym typeface="Roboto"/>
              </a:rPr>
              <a:t>saturation point</a:t>
            </a:r>
            <a:r>
              <a:rPr lang="en-US" dirty="0">
                <a:solidFill>
                  <a:srgbClr val="000000"/>
                </a:solidFill>
                <a:latin typeface="Roboto"/>
                <a:ea typeface="Roboto"/>
                <a:cs typeface="Roboto"/>
                <a:sym typeface="Roboto"/>
              </a:rPr>
              <a:t> for the density of gluons in nuclei at high energies, and does this lead to the </a:t>
            </a:r>
            <a:r>
              <a:rPr lang="en-US" dirty="0">
                <a:solidFill>
                  <a:srgbClr val="3465A4"/>
                </a:solidFill>
                <a:latin typeface="Roboto"/>
                <a:ea typeface="Roboto"/>
                <a:cs typeface="Roboto"/>
                <a:sym typeface="Roboto"/>
              </a:rPr>
              <a:t>formation of gluonic matter</a:t>
            </a:r>
            <a:r>
              <a:rPr lang="en-US" dirty="0">
                <a:solidFill>
                  <a:srgbClr val="000000"/>
                </a:solidFill>
                <a:latin typeface="Roboto"/>
                <a:ea typeface="Roboto"/>
                <a:cs typeface="Roboto"/>
                <a:sym typeface="Roboto"/>
              </a:rPr>
              <a:t> with universal properties across all nuclei, including the proton?</a:t>
            </a:r>
            <a:endParaRPr dirty="0">
              <a:latin typeface="Roboto"/>
              <a:ea typeface="Roboto"/>
              <a:cs typeface="Roboto"/>
              <a:sym typeface="Roboto"/>
            </a:endParaRPr>
          </a:p>
        </p:txBody>
      </p:sp>
      <p:sp>
        <p:nvSpPr>
          <p:cNvPr id="342" name="Google Shape;342;p37"/>
          <p:cNvSpPr txBox="1"/>
          <p:nvPr/>
        </p:nvSpPr>
        <p:spPr>
          <a:xfrm>
            <a:off x="4219978" y="2539467"/>
            <a:ext cx="7332800" cy="1470800"/>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Roboto"/>
              <a:buChar char="●"/>
            </a:pPr>
            <a:r>
              <a:rPr lang="en-US" dirty="0">
                <a:solidFill>
                  <a:srgbClr val="000000"/>
                </a:solidFill>
                <a:latin typeface="Roboto"/>
                <a:ea typeface="Roboto"/>
                <a:cs typeface="Roboto"/>
                <a:sym typeface="Roboto"/>
              </a:rPr>
              <a:t>In what manner do </a:t>
            </a:r>
            <a:r>
              <a:rPr lang="en-US" dirty="0">
                <a:solidFill>
                  <a:srgbClr val="3465A4"/>
                </a:solidFill>
                <a:latin typeface="Roboto"/>
                <a:ea typeface="Roboto"/>
                <a:cs typeface="Roboto"/>
                <a:sym typeface="Roboto"/>
              </a:rPr>
              <a:t>color-charged quarks and gluons</a:t>
            </a:r>
            <a:r>
              <a:rPr lang="en-US" dirty="0">
                <a:solidFill>
                  <a:srgbClr val="000000"/>
                </a:solidFill>
                <a:latin typeface="Roboto"/>
                <a:ea typeface="Roboto"/>
                <a:cs typeface="Roboto"/>
                <a:sym typeface="Roboto"/>
              </a:rPr>
              <a:t>, along with </a:t>
            </a:r>
            <a:r>
              <a:rPr lang="en-US" dirty="0">
                <a:solidFill>
                  <a:srgbClr val="3465A4"/>
                </a:solidFill>
                <a:latin typeface="Roboto"/>
                <a:ea typeface="Roboto"/>
                <a:cs typeface="Roboto"/>
                <a:sym typeface="Roboto"/>
              </a:rPr>
              <a:t>colorless jets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interact with the nuclear medium</a:t>
            </a:r>
            <a:r>
              <a:rPr lang="en-US" dirty="0">
                <a:solidFill>
                  <a:srgbClr val="000000"/>
                </a:solidFill>
                <a:latin typeface="Roboto"/>
                <a:ea typeface="Roboto"/>
                <a:cs typeface="Roboto"/>
                <a:sym typeface="Roboto"/>
              </a:rPr>
              <a:t>? And how do the </a:t>
            </a:r>
            <a:r>
              <a:rPr lang="en-US" dirty="0">
                <a:solidFill>
                  <a:srgbClr val="3465A4"/>
                </a:solidFill>
                <a:latin typeface="Roboto"/>
                <a:ea typeface="Roboto"/>
                <a:cs typeface="Roboto"/>
                <a:sym typeface="Roboto"/>
              </a:rPr>
              <a:t>confined hadronic states </a:t>
            </a:r>
            <a:r>
              <a:rPr lang="en-US" dirty="0">
                <a:solidFill>
                  <a:srgbClr val="000000"/>
                </a:solidFill>
                <a:latin typeface="Roboto"/>
                <a:ea typeface="Roboto"/>
                <a:cs typeface="Roboto"/>
                <a:sym typeface="Roboto"/>
              </a:rPr>
              <a:t>emerge from these quarks and gluons?</a:t>
            </a:r>
          </a:p>
          <a:p>
            <a:pPr marL="220128" indent="-220128">
              <a:buClr>
                <a:srgbClr val="000000"/>
              </a:buClr>
              <a:buSzPts val="600"/>
              <a:buFont typeface="Roboto"/>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What impact does a </a:t>
            </a:r>
            <a:r>
              <a:rPr lang="en-US" dirty="0">
                <a:solidFill>
                  <a:srgbClr val="3465A4"/>
                </a:solidFill>
                <a:latin typeface="Roboto"/>
                <a:ea typeface="Roboto"/>
                <a:cs typeface="Roboto"/>
                <a:sym typeface="Roboto"/>
              </a:rPr>
              <a:t>high-density nuclear environment</a:t>
            </a:r>
            <a:r>
              <a:rPr lang="en-US" dirty="0">
                <a:solidFill>
                  <a:srgbClr val="000000"/>
                </a:solidFill>
                <a:latin typeface="Roboto"/>
                <a:ea typeface="Roboto"/>
                <a:cs typeface="Roboto"/>
                <a:sym typeface="Roboto"/>
              </a:rPr>
              <a:t> have on the </a:t>
            </a:r>
            <a:r>
              <a:rPr lang="en-US" dirty="0">
                <a:solidFill>
                  <a:srgbClr val="3465A4"/>
                </a:solidFill>
                <a:latin typeface="Roboto"/>
                <a:ea typeface="Roboto"/>
                <a:cs typeface="Roboto"/>
                <a:sym typeface="Roboto"/>
              </a:rPr>
              <a:t>interactions, correlations, and behaviors of quarks and gluons</a:t>
            </a:r>
            <a:r>
              <a:rPr lang="en-US" dirty="0">
                <a:solidFill>
                  <a:srgbClr val="000000"/>
                </a:solidFill>
                <a:latin typeface="Roboto"/>
                <a:ea typeface="Roboto"/>
                <a:cs typeface="Roboto"/>
                <a:sym typeface="Roboto"/>
              </a:rPr>
              <a:t>?</a:t>
            </a:r>
            <a:endParaRPr lang="en-US" dirty="0">
              <a:latin typeface="Roboto"/>
              <a:ea typeface="Roboto"/>
              <a:cs typeface="Roboto"/>
              <a:sym typeface="Roboto"/>
            </a:endParaRPr>
          </a:p>
        </p:txBody>
      </p:sp>
      <p:pic>
        <p:nvPicPr>
          <p:cNvPr id="343" name="Google Shape;343;p37"/>
          <p:cNvPicPr preferRelativeResize="0"/>
          <p:nvPr/>
        </p:nvPicPr>
        <p:blipFill rotWithShape="1">
          <a:blip r:embed="rId5">
            <a:alphaModFix/>
          </a:blip>
          <a:srcRect/>
          <a:stretch/>
        </p:blipFill>
        <p:spPr>
          <a:xfrm>
            <a:off x="9411164" y="4224013"/>
            <a:ext cx="2205720" cy="2243160"/>
          </a:xfrm>
          <a:prstGeom prst="rect">
            <a:avLst/>
          </a:prstGeom>
          <a:noFill/>
          <a:ln>
            <a:noFill/>
          </a:ln>
        </p:spPr>
      </p:pic>
      <p:sp>
        <p:nvSpPr>
          <p:cNvPr id="2" name="Title 1">
            <a:extLst>
              <a:ext uri="{FF2B5EF4-FFF2-40B4-BE49-F238E27FC236}">
                <a16:creationId xmlns:a16="http://schemas.microsoft.com/office/drawing/2014/main" id="{65853C26-33F0-36D8-80FB-D615228B4EDE}"/>
              </a:ext>
            </a:extLst>
          </p:cNvPr>
          <p:cNvSpPr>
            <a:spLocks noGrp="1"/>
          </p:cNvSpPr>
          <p:nvPr>
            <p:ph type="title"/>
          </p:nvPr>
        </p:nvSpPr>
        <p:spPr>
          <a:xfrm>
            <a:off x="378720" y="136525"/>
            <a:ext cx="10515600" cy="624155"/>
          </a:xfrm>
        </p:spPr>
        <p:txBody>
          <a:bodyPr>
            <a:normAutofit fontScale="90000"/>
          </a:bodyPr>
          <a:lstStyle/>
          <a:p>
            <a:r>
              <a:rPr lang="en-US" b="1" dirty="0">
                <a:solidFill>
                  <a:schemeClr val="accent1"/>
                </a:solidFill>
              </a:rPr>
              <a:t>The Collaboration Pursues the Science</a:t>
            </a:r>
          </a:p>
        </p:txBody>
      </p:sp>
      <p:sp>
        <p:nvSpPr>
          <p:cNvPr id="344" name="Google Shape;344;p37"/>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25</a:t>
            </a:fld>
            <a:endParaRPr dirty="0"/>
          </a:p>
        </p:txBody>
      </p:sp>
      <p:sp>
        <p:nvSpPr>
          <p:cNvPr id="3" name="Date Placeholder 2">
            <a:extLst>
              <a:ext uri="{FF2B5EF4-FFF2-40B4-BE49-F238E27FC236}">
                <a16:creationId xmlns:a16="http://schemas.microsoft.com/office/drawing/2014/main" id="{AC1070BA-0035-5A3E-E07C-75CC053B4A68}"/>
              </a:ext>
            </a:extLst>
          </p:cNvPr>
          <p:cNvSpPr>
            <a:spLocks noGrp="1"/>
          </p:cNvSpPr>
          <p:nvPr>
            <p:ph type="dt" sz="half" idx="10"/>
          </p:nvPr>
        </p:nvSpPr>
        <p:spPr/>
        <p:txBody>
          <a:bodyPr/>
          <a:lstStyle/>
          <a:p>
            <a:r>
              <a:rPr lang="en-US"/>
              <a:t>1/12/2024</a:t>
            </a:r>
            <a:endParaRPr lang="en-US" dirty="0"/>
          </a:p>
        </p:txBody>
      </p:sp>
      <p:sp>
        <p:nvSpPr>
          <p:cNvPr id="4" name="Footer Placeholder 3">
            <a:extLst>
              <a:ext uri="{FF2B5EF4-FFF2-40B4-BE49-F238E27FC236}">
                <a16:creationId xmlns:a16="http://schemas.microsoft.com/office/drawing/2014/main" id="{8A864117-23D8-02B7-F9B4-F0FCABBD54A6}"/>
              </a:ext>
            </a:extLst>
          </p:cNvPr>
          <p:cNvSpPr>
            <a:spLocks noGrp="1"/>
          </p:cNvSpPr>
          <p:nvPr>
            <p:ph type="ftr" sz="quarter" idx="11"/>
          </p:nvPr>
        </p:nvSpPr>
        <p:spPr/>
        <p:txBody>
          <a:bodyPr/>
          <a:lstStyle/>
          <a:p>
            <a:r>
              <a:rPr lang="en-US"/>
              <a:t>ePIC Collaboration Meeting</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lnSpcReduction="10000"/>
          </a:bodyPr>
          <a:lstStyle/>
          <a:p>
            <a:r>
              <a:rPr lang="en-US" dirty="0"/>
              <a:t>The </a:t>
            </a:r>
            <a:r>
              <a:rPr lang="en-US" dirty="0" err="1"/>
              <a:t>ePIC</a:t>
            </a:r>
            <a:r>
              <a:rPr lang="en-US" dirty="0"/>
              <a:t> Collaboration has grown stronger over the past six months: </a:t>
            </a:r>
          </a:p>
          <a:p>
            <a:pPr lvl="1"/>
            <a:r>
              <a:rPr lang="en-US" dirty="0"/>
              <a:t>The collaboration has grown and continues to grow </a:t>
            </a:r>
          </a:p>
          <a:p>
            <a:pPr lvl="1"/>
            <a:r>
              <a:rPr lang="en-US" dirty="0"/>
              <a:t>The structure of the collaboration is evolving to better meet challenges</a:t>
            </a:r>
          </a:p>
          <a:p>
            <a:pPr lvl="1"/>
            <a:endParaRPr lang="en-US" dirty="0"/>
          </a:p>
          <a:p>
            <a:r>
              <a:rPr lang="en-US" dirty="0" err="1"/>
              <a:t>ePIC</a:t>
            </a:r>
            <a:r>
              <a:rPr lang="en-US" dirty="0"/>
              <a:t> is poised for an amazing 2024: </a:t>
            </a:r>
          </a:p>
          <a:p>
            <a:pPr lvl="1"/>
            <a:r>
              <a:rPr lang="en-US" dirty="0"/>
              <a:t>Planning a coordinated effort to evolve the </a:t>
            </a:r>
            <a:r>
              <a:rPr lang="en-US" dirty="0" err="1"/>
              <a:t>ePIC</a:t>
            </a:r>
            <a:r>
              <a:rPr lang="en-US" dirty="0"/>
              <a:t> technical design and document it in a TDR and publications</a:t>
            </a:r>
          </a:p>
          <a:p>
            <a:pPr lvl="1"/>
            <a:r>
              <a:rPr lang="en-US" dirty="0"/>
              <a:t>The collaboration will continue to grow and evolve in a deliberate and well-planned way</a:t>
            </a:r>
          </a:p>
          <a:p>
            <a:endParaRPr lang="en-US" dirty="0"/>
          </a:p>
          <a:p>
            <a:r>
              <a:rPr lang="en-US" dirty="0"/>
              <a:t>This is all a lot of work – keep in mind that we are all working to accomplish something truly amazing!</a:t>
            </a:r>
          </a:p>
          <a:p>
            <a:pPr lvl="1"/>
            <a:endParaRPr lang="en-US" dirty="0"/>
          </a:p>
          <a:p>
            <a:pPr lvl="1"/>
            <a:endParaRPr lang="en-US" dirty="0"/>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0925C1CD-EE3D-EF25-1E1F-A2618A2ABAF5}"/>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464D6426-D413-2A6A-6608-D6FF34F7B4B5}"/>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261518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B694EB52-3E2F-D919-9945-B83A314B8D83}"/>
              </a:ext>
            </a:extLst>
          </p:cNvPr>
          <p:cNvSpPr>
            <a:spLocks noGrp="1"/>
          </p:cNvSpPr>
          <p:nvPr>
            <p:ph type="ftr" sz="quarter" idx="11"/>
          </p:nvPr>
        </p:nvSpPr>
        <p:spPr/>
        <p:txBody>
          <a:bodyPr/>
          <a:lstStyle/>
          <a:p>
            <a:r>
              <a:rPr lang="en-US"/>
              <a:t>ePIC Collaboration Meeting</a:t>
            </a:r>
          </a:p>
        </p:txBody>
      </p:sp>
      <p:sp>
        <p:nvSpPr>
          <p:cNvPr id="3" name="Slide Number Placeholder 2">
            <a:extLst>
              <a:ext uri="{FF2B5EF4-FFF2-40B4-BE49-F238E27FC236}">
                <a16:creationId xmlns:a16="http://schemas.microsoft.com/office/drawing/2014/main" id="{32B4C69F-2CAD-5B3B-CE8F-06892E795BBB}"/>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304230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448D-20BD-57CF-9BD4-DAB1EF6CE671}"/>
              </a:ext>
            </a:extLst>
          </p:cNvPr>
          <p:cNvSpPr>
            <a:spLocks noGrp="1"/>
          </p:cNvSpPr>
          <p:nvPr>
            <p:ph type="title"/>
          </p:nvPr>
        </p:nvSpPr>
        <p:spPr/>
        <p:txBody>
          <a:bodyPr/>
          <a:lstStyle/>
          <a:p>
            <a:r>
              <a:rPr lang="en-US" b="1" dirty="0">
                <a:solidFill>
                  <a:schemeClr val="accent1"/>
                </a:solidFill>
              </a:rPr>
              <a:t>Just one more thing….</a:t>
            </a:r>
          </a:p>
        </p:txBody>
      </p:sp>
      <p:sp>
        <p:nvSpPr>
          <p:cNvPr id="4" name="Date Placeholder 3">
            <a:extLst>
              <a:ext uri="{FF2B5EF4-FFF2-40B4-BE49-F238E27FC236}">
                <a16:creationId xmlns:a16="http://schemas.microsoft.com/office/drawing/2014/main" id="{F8E11520-D9D7-FBEB-5D8D-8D908BA6E60C}"/>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9BBB3F78-3509-8B88-9B88-6985C215FE54}"/>
              </a:ext>
            </a:extLst>
          </p:cNvPr>
          <p:cNvSpPr>
            <a:spLocks noGrp="1"/>
          </p:cNvSpPr>
          <p:nvPr>
            <p:ph type="ftr" sz="quarter" idx="11"/>
          </p:nvPr>
        </p:nvSpPr>
        <p:spPr/>
        <p:txBody>
          <a:bodyPr/>
          <a:lstStyle/>
          <a:p>
            <a:r>
              <a:rPr lang="en-US"/>
              <a:t>ePIC Collaboration Meeting</a:t>
            </a:r>
          </a:p>
        </p:txBody>
      </p:sp>
      <p:pic>
        <p:nvPicPr>
          <p:cNvPr id="10" name="Picture 9" descr="A logo with a red arrow and blue circle&#10;&#10;Description automatically generated">
            <a:extLst>
              <a:ext uri="{FF2B5EF4-FFF2-40B4-BE49-F238E27FC236}">
                <a16:creationId xmlns:a16="http://schemas.microsoft.com/office/drawing/2014/main" id="{CAC0317A-1969-D5C3-B5A6-A3BB70B7B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81" y="2462915"/>
            <a:ext cx="3101507" cy="2233085"/>
          </a:xfrm>
          <a:prstGeom prst="rect">
            <a:avLst/>
          </a:prstGeom>
        </p:spPr>
      </p:pic>
      <p:sp>
        <p:nvSpPr>
          <p:cNvPr id="3" name="TextBox 2">
            <a:extLst>
              <a:ext uri="{FF2B5EF4-FFF2-40B4-BE49-F238E27FC236}">
                <a16:creationId xmlns:a16="http://schemas.microsoft.com/office/drawing/2014/main" id="{85FDCD79-C5FA-87BE-75C4-5F2CF68F1194}"/>
              </a:ext>
            </a:extLst>
          </p:cNvPr>
          <p:cNvSpPr txBox="1"/>
          <p:nvPr/>
        </p:nvSpPr>
        <p:spPr>
          <a:xfrm>
            <a:off x="5340485" y="5695465"/>
            <a:ext cx="6685508" cy="369332"/>
          </a:xfrm>
          <a:prstGeom prst="rect">
            <a:avLst/>
          </a:prstGeom>
          <a:noFill/>
        </p:spPr>
        <p:txBody>
          <a:bodyPr wrap="square" rtlCol="0">
            <a:spAutoFit/>
          </a:bodyPr>
          <a:lstStyle/>
          <a:p>
            <a:r>
              <a:rPr lang="en-US" i="1" dirty="0"/>
              <a:t>many thanks to Oskar Hartbrich, Maria Zurek and Sylvester Joosten</a:t>
            </a:r>
          </a:p>
        </p:txBody>
      </p:sp>
      <p:pic>
        <p:nvPicPr>
          <p:cNvPr id="9" name="Picture 8" descr="Logo&#10;&#10;Description automatically generated">
            <a:extLst>
              <a:ext uri="{FF2B5EF4-FFF2-40B4-BE49-F238E27FC236}">
                <a16:creationId xmlns:a16="http://schemas.microsoft.com/office/drawing/2014/main" id="{C498FFB3-B444-CF7D-D1B8-01F7C89A3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669" y="1982241"/>
            <a:ext cx="3845187" cy="3250571"/>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E19BF47A-2EE5-995D-E617-388D6F04A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2720933"/>
            <a:ext cx="3657607" cy="1828804"/>
          </a:xfrm>
          <a:prstGeom prst="rect">
            <a:avLst/>
          </a:prstGeom>
        </p:spPr>
      </p:pic>
      <p:sp>
        <p:nvSpPr>
          <p:cNvPr id="6" name="Slide Number Placeholder 5">
            <a:extLst>
              <a:ext uri="{FF2B5EF4-FFF2-40B4-BE49-F238E27FC236}">
                <a16:creationId xmlns:a16="http://schemas.microsoft.com/office/drawing/2014/main" id="{7246EF4D-BEBB-5056-60A1-4DBECD647D67}"/>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1232714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txBox="1">
            <a:spLocks noGrp="1"/>
          </p:cNvSpPr>
          <p:nvPr>
            <p:ph type="sldNum" idx="12"/>
          </p:nvPr>
        </p:nvSpPr>
        <p:spPr>
          <a:xfrm>
            <a:off x="5791200" y="6473709"/>
            <a:ext cx="609600" cy="182800"/>
          </a:xfrm>
          <a:prstGeom prst="rect">
            <a:avLst/>
          </a:prstGeom>
        </p:spPr>
        <p:txBody>
          <a:bodyPr spcFirstLastPara="1" wrap="square" lIns="0" tIns="60933" rIns="0" bIns="0" anchor="b" anchorCtr="0">
            <a:noAutofit/>
          </a:bodyPr>
          <a:lstStyle/>
          <a:p>
            <a:pPr defTabSz="1219170">
              <a:buClr>
                <a:srgbClr val="000000"/>
              </a:buClr>
            </a:pPr>
            <a:fld id="{00000000-1234-1234-1234-123412341234}" type="slidenum">
              <a:rPr lang="en" kern="0"/>
              <a:pPr defTabSz="1219170">
                <a:buClr>
                  <a:srgbClr val="000000"/>
                </a:buClr>
              </a:pPr>
              <a:t>29</a:t>
            </a:fld>
            <a:endParaRPr kern="0"/>
          </a:p>
        </p:txBody>
      </p:sp>
      <p:sp>
        <p:nvSpPr>
          <p:cNvPr id="403" name="Google Shape;403;p51"/>
          <p:cNvSpPr txBox="1">
            <a:spLocks noGrp="1"/>
          </p:cNvSpPr>
          <p:nvPr>
            <p:ph type="title"/>
          </p:nvPr>
        </p:nvSpPr>
        <p:spPr>
          <a:xfrm>
            <a:off x="502300" y="580300"/>
            <a:ext cx="11360800" cy="763600"/>
          </a:xfrm>
          <a:prstGeom prst="rect">
            <a:avLst/>
          </a:prstGeom>
        </p:spPr>
        <p:txBody>
          <a:bodyPr spcFirstLastPara="1" wrap="square" lIns="0" tIns="0" rIns="0" bIns="0" anchor="b" anchorCtr="0">
            <a:noAutofit/>
          </a:bodyPr>
          <a:lstStyle/>
          <a:p>
            <a:pPr>
              <a:lnSpc>
                <a:spcPct val="100000"/>
              </a:lnSpc>
            </a:pPr>
            <a:r>
              <a:rPr lang="en">
                <a:solidFill>
                  <a:schemeClr val="hlink"/>
                </a:solidFill>
              </a:rPr>
              <a:t>Why Maria Goeppert </a:t>
            </a:r>
            <a:endParaRPr>
              <a:solidFill>
                <a:schemeClr val="hlink"/>
              </a:solidFill>
            </a:endParaRPr>
          </a:p>
          <a:p>
            <a:pPr>
              <a:lnSpc>
                <a:spcPct val="100000"/>
              </a:lnSpc>
            </a:pPr>
            <a:r>
              <a:rPr lang="en">
                <a:solidFill>
                  <a:schemeClr val="hlink"/>
                </a:solidFill>
              </a:rPr>
              <a:t>Mayer?</a:t>
            </a:r>
            <a:endParaRPr/>
          </a:p>
        </p:txBody>
      </p:sp>
      <p:sp>
        <p:nvSpPr>
          <p:cNvPr id="404" name="Google Shape;404;p51"/>
          <p:cNvSpPr txBox="1"/>
          <p:nvPr/>
        </p:nvSpPr>
        <p:spPr>
          <a:xfrm>
            <a:off x="415600" y="1623000"/>
            <a:ext cx="5788400" cy="2606827"/>
          </a:xfrm>
          <a:prstGeom prst="rect">
            <a:avLst/>
          </a:prstGeom>
          <a:noFill/>
          <a:ln>
            <a:noFill/>
          </a:ln>
        </p:spPr>
        <p:txBody>
          <a:bodyPr spcFirstLastPara="1" wrap="square" lIns="121900" tIns="121900" rIns="121900" bIns="121900" anchor="t" anchorCtr="0">
            <a:spAutoFit/>
          </a:bodyPr>
          <a:lstStyle/>
          <a:p>
            <a:pPr defTabSz="1219170">
              <a:lnSpc>
                <a:spcPct val="133333"/>
              </a:lnSpc>
              <a:buClr>
                <a:srgbClr val="000000"/>
              </a:buClr>
            </a:pPr>
            <a:r>
              <a:rPr lang="en" b="1" kern="0">
                <a:solidFill>
                  <a:srgbClr val="674EA7"/>
                </a:solidFill>
                <a:latin typeface="Arial"/>
                <a:cs typeface="Arial"/>
                <a:sym typeface="Arial"/>
              </a:rPr>
              <a:t>75 Years of the Nuclear Shell Model!</a:t>
            </a:r>
            <a:endParaRPr b="1" kern="0">
              <a:solidFill>
                <a:srgbClr val="674EA7"/>
              </a:solidFill>
              <a:latin typeface="Arial"/>
              <a:cs typeface="Arial"/>
              <a:sym typeface="Arial"/>
            </a:endParaRPr>
          </a:p>
          <a:p>
            <a:pPr marL="609585" indent="-410623" defTabSz="1219170">
              <a:lnSpc>
                <a:spcPct val="133333"/>
              </a:lnSpc>
              <a:buClr>
                <a:srgbClr val="2E2A25"/>
              </a:buClr>
              <a:buSzPts val="1250"/>
              <a:buFont typeface="Arial"/>
              <a:buChar char="●"/>
            </a:pPr>
            <a:r>
              <a:rPr lang="en" sz="1667" kern="0">
                <a:solidFill>
                  <a:srgbClr val="2E2A25"/>
                </a:solidFill>
                <a:latin typeface="Arial"/>
                <a:cs typeface="Arial"/>
                <a:sym typeface="Arial"/>
              </a:rPr>
              <a:t>In 1949 M. Goeppert Mayer and H. Jensen (independently) developed and published a model in which nucleons were distributed in shells with different energy levels.</a:t>
            </a:r>
            <a:endParaRPr sz="1667" kern="0">
              <a:solidFill>
                <a:srgbClr val="2E2A25"/>
              </a:solidFill>
              <a:latin typeface="Arial"/>
              <a:cs typeface="Arial"/>
              <a:sym typeface="Arial"/>
            </a:endParaRPr>
          </a:p>
          <a:p>
            <a:pPr marL="609585" defTabSz="1219170">
              <a:lnSpc>
                <a:spcPct val="133333"/>
              </a:lnSpc>
              <a:buClr>
                <a:srgbClr val="000000"/>
              </a:buClr>
            </a:pPr>
            <a:endParaRPr sz="1533" kern="0">
              <a:solidFill>
                <a:srgbClr val="2E2A25"/>
              </a:solidFill>
              <a:latin typeface="Arial"/>
              <a:cs typeface="Arial"/>
              <a:sym typeface="Arial"/>
            </a:endParaRPr>
          </a:p>
          <a:p>
            <a:pPr defTabSz="1219170">
              <a:lnSpc>
                <a:spcPct val="133333"/>
              </a:lnSpc>
              <a:buClr>
                <a:srgbClr val="000000"/>
              </a:buClr>
            </a:pPr>
            <a:endParaRPr sz="1533" kern="0">
              <a:solidFill>
                <a:srgbClr val="2E2A25"/>
              </a:solidFill>
              <a:latin typeface="Arial"/>
              <a:cs typeface="Arial"/>
              <a:sym typeface="Arial"/>
            </a:endParaRPr>
          </a:p>
        </p:txBody>
      </p:sp>
      <p:pic>
        <p:nvPicPr>
          <p:cNvPr id="405" name="Google Shape;405;p51"/>
          <p:cNvPicPr preferRelativeResize="0"/>
          <p:nvPr/>
        </p:nvPicPr>
        <p:blipFill>
          <a:blip r:embed="rId3">
            <a:alphaModFix/>
          </a:blip>
          <a:stretch>
            <a:fillRect/>
          </a:stretch>
        </p:blipFill>
        <p:spPr>
          <a:xfrm>
            <a:off x="6285200" y="445085"/>
            <a:ext cx="5722133" cy="3218700"/>
          </a:xfrm>
          <a:prstGeom prst="rect">
            <a:avLst/>
          </a:prstGeom>
          <a:noFill/>
          <a:ln>
            <a:noFill/>
          </a:ln>
        </p:spPr>
      </p:pic>
      <p:sp>
        <p:nvSpPr>
          <p:cNvPr id="406" name="Google Shape;406;p51"/>
          <p:cNvSpPr txBox="1"/>
          <p:nvPr/>
        </p:nvSpPr>
        <p:spPr>
          <a:xfrm>
            <a:off x="415600" y="3502334"/>
            <a:ext cx="11736000" cy="2977762"/>
          </a:xfrm>
          <a:prstGeom prst="rect">
            <a:avLst/>
          </a:prstGeom>
          <a:noFill/>
          <a:ln>
            <a:noFill/>
          </a:ln>
        </p:spPr>
        <p:txBody>
          <a:bodyPr spcFirstLastPara="1" wrap="square" lIns="121900" tIns="121900" rIns="121900" bIns="121900" anchor="t" anchorCtr="0">
            <a:spAutoFit/>
          </a:bodyPr>
          <a:lstStyle/>
          <a:p>
            <a:pPr defTabSz="1219170">
              <a:lnSpc>
                <a:spcPct val="133333"/>
              </a:lnSpc>
              <a:buClr>
                <a:srgbClr val="000000"/>
              </a:buClr>
            </a:pPr>
            <a:r>
              <a:rPr lang="en" b="1" kern="0">
                <a:solidFill>
                  <a:srgbClr val="674EA7"/>
                </a:solidFill>
                <a:latin typeface="Arial"/>
                <a:cs typeface="Arial"/>
                <a:sym typeface="Arial"/>
              </a:rPr>
              <a:t>Maria Goeppert Mayer and Argonne (1946-1960)</a:t>
            </a:r>
            <a:endParaRPr b="1" kern="0">
              <a:solidFill>
                <a:srgbClr val="674EA7"/>
              </a:solidFill>
              <a:latin typeface="Arial"/>
              <a:cs typeface="Arial"/>
              <a:sym typeface="Arial"/>
            </a:endParaRPr>
          </a:p>
          <a:p>
            <a:pPr marL="609585" indent="-427556" defTabSz="1219170">
              <a:lnSpc>
                <a:spcPct val="115000"/>
              </a:lnSpc>
              <a:buClr>
                <a:srgbClr val="333333"/>
              </a:buClr>
              <a:buSzPts val="1450"/>
              <a:buFont typeface="Arial"/>
              <a:buChar char="●"/>
            </a:pPr>
            <a:r>
              <a:rPr lang="en" sz="1667" kern="0">
                <a:solidFill>
                  <a:srgbClr val="2E2A25"/>
                </a:solidFill>
                <a:latin typeface="Arial"/>
                <a:cs typeface="Arial"/>
                <a:sym typeface="Arial"/>
              </a:rPr>
              <a:t>In 1946, Maria received a faculty appointment, splitting her time between the University of Chicago’s Institute for Nuclear Studies and the newly opened Argonne National Laboratory, as a </a:t>
            </a:r>
            <a:r>
              <a:rPr lang="en" sz="1667" b="1" kern="0">
                <a:solidFill>
                  <a:srgbClr val="2E2A25"/>
                </a:solidFill>
                <a:latin typeface="Arial"/>
                <a:cs typeface="Arial"/>
                <a:sym typeface="Arial"/>
              </a:rPr>
              <a:t>Senior Physicist in the Theoretical Physics Division.</a:t>
            </a:r>
            <a:endParaRPr sz="1667" b="1" kern="0">
              <a:solidFill>
                <a:srgbClr val="2E2A25"/>
              </a:solidFill>
              <a:latin typeface="Arial"/>
              <a:cs typeface="Arial"/>
              <a:sym typeface="Arial"/>
            </a:endParaRPr>
          </a:p>
          <a:p>
            <a:pPr marL="609585" indent="-410623" defTabSz="1219170">
              <a:lnSpc>
                <a:spcPct val="115000"/>
              </a:lnSpc>
              <a:buClr>
                <a:srgbClr val="2E2A25"/>
              </a:buClr>
              <a:buSzPts val="1250"/>
              <a:buFont typeface="Arial"/>
              <a:buChar char="●"/>
            </a:pPr>
            <a:r>
              <a:rPr lang="en" sz="1667" kern="0">
                <a:solidFill>
                  <a:srgbClr val="2E2A25"/>
                </a:solidFill>
                <a:latin typeface="Arial"/>
                <a:cs typeface="Arial"/>
                <a:sym typeface="Arial"/>
              </a:rPr>
              <a:t>It was during this time that she developed the nuclear shell model, the work for which she was awarded the </a:t>
            </a:r>
            <a:r>
              <a:rPr lang="en" sz="1667" b="1" kern="0">
                <a:solidFill>
                  <a:srgbClr val="2E2A25"/>
                </a:solidFill>
                <a:latin typeface="Arial"/>
                <a:cs typeface="Arial"/>
                <a:sym typeface="Arial"/>
              </a:rPr>
              <a:t>Nobel Prize in Physics in 1963</a:t>
            </a:r>
            <a:r>
              <a:rPr lang="en" sz="1667" kern="0">
                <a:solidFill>
                  <a:srgbClr val="2E2A25"/>
                </a:solidFill>
                <a:latin typeface="Arial"/>
                <a:cs typeface="Arial"/>
                <a:sym typeface="Arial"/>
              </a:rPr>
              <a:t>, shared with Hans Jensen and Eugene Wigner.</a:t>
            </a:r>
            <a:endParaRPr sz="1667" kern="0">
              <a:solidFill>
                <a:srgbClr val="2E2A25"/>
              </a:solidFill>
              <a:latin typeface="Arial"/>
              <a:cs typeface="Arial"/>
              <a:sym typeface="Arial"/>
            </a:endParaRPr>
          </a:p>
          <a:p>
            <a:pPr defTabSz="1219170">
              <a:spcBef>
                <a:spcPts val="2933"/>
              </a:spcBef>
              <a:buClr>
                <a:srgbClr val="000000"/>
              </a:buClr>
            </a:pPr>
            <a:r>
              <a:rPr lang="en" sz="1667" kern="0">
                <a:solidFill>
                  <a:srgbClr val="2E2A25"/>
                </a:solidFill>
                <a:latin typeface="Arial"/>
                <a:cs typeface="Arial"/>
                <a:sym typeface="Arial"/>
              </a:rPr>
              <a:t>Learn more: </a:t>
            </a:r>
            <a:r>
              <a:rPr lang="en" sz="1467" u="sng" kern="0">
                <a:solidFill>
                  <a:srgbClr val="00A19C"/>
                </a:solidFill>
                <a:latin typeface="Arial"/>
                <a:cs typeface="Arial"/>
                <a:sym typeface="Arial"/>
                <a:hlinkClick r:id="rId4">
                  <a:extLst>
                    <a:ext uri="{A12FA001-AC4F-418D-AE19-62706E023703}">
                      <ahyp:hlinkClr xmlns:ahyp="http://schemas.microsoft.com/office/drawing/2018/hyperlinkcolor" val="tx"/>
                    </a:ext>
                  </a:extLst>
                </a:hlinkClick>
              </a:rPr>
              <a:t>https://www.nobelprize.org/prizes/physics/1963/mayer/biographical/</a:t>
            </a:r>
            <a:endParaRPr sz="1467" kern="0">
              <a:solidFill>
                <a:srgbClr val="47484A"/>
              </a:solidFill>
              <a:latin typeface="Arial"/>
              <a:cs typeface="Arial"/>
              <a:sym typeface="Arial"/>
            </a:endParaRPr>
          </a:p>
          <a:p>
            <a:pPr defTabSz="1219170">
              <a:lnSpc>
                <a:spcPct val="115000"/>
              </a:lnSpc>
              <a:buClr>
                <a:srgbClr val="000000"/>
              </a:buClr>
            </a:pPr>
            <a:r>
              <a:rPr lang="en" sz="1467" u="sng" kern="0">
                <a:solidFill>
                  <a:srgbClr val="00A19C"/>
                </a:solidFill>
                <a:latin typeface="Arial"/>
                <a:cs typeface="Arial"/>
                <a:sym typeface="Arial"/>
                <a:hlinkClick r:id="rId5">
                  <a:extLst>
                    <a:ext uri="{A12FA001-AC4F-418D-AE19-62706E023703}">
                      <ahyp:hlinkClr xmlns:ahyp="http://schemas.microsoft.com/office/drawing/2018/hyperlinkcolor" val="tx"/>
                    </a:ext>
                  </a:extLst>
                </a:hlinkClick>
              </a:rPr>
              <a:t>https://www.anl.gov/phy/maria-goeppert-mayer-argonnes-nobel-laureate</a:t>
            </a:r>
            <a:endParaRPr sz="1533" kern="0">
              <a:solidFill>
                <a:srgbClr val="2E2A25"/>
              </a:solidFill>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ABBD-E746-8794-1EC9-625C54E9EC2E}"/>
              </a:ext>
            </a:extLst>
          </p:cNvPr>
          <p:cNvSpPr>
            <a:spLocks noGrp="1"/>
          </p:cNvSpPr>
          <p:nvPr>
            <p:ph type="title"/>
          </p:nvPr>
        </p:nvSpPr>
        <p:spPr>
          <a:xfrm>
            <a:off x="838200" y="365125"/>
            <a:ext cx="10515600" cy="1060021"/>
          </a:xfrm>
        </p:spPr>
        <p:txBody>
          <a:bodyPr/>
          <a:lstStyle/>
          <a:p>
            <a:r>
              <a:rPr lang="en-US" b="1" dirty="0">
                <a:solidFill>
                  <a:schemeClr val="accent1"/>
                </a:solidFill>
              </a:rPr>
              <a:t>Structure of this Collaboration Meeting</a:t>
            </a:r>
          </a:p>
        </p:txBody>
      </p:sp>
      <p:sp>
        <p:nvSpPr>
          <p:cNvPr id="6" name="Content Placeholder 5">
            <a:extLst>
              <a:ext uri="{FF2B5EF4-FFF2-40B4-BE49-F238E27FC236}">
                <a16:creationId xmlns:a16="http://schemas.microsoft.com/office/drawing/2014/main" id="{632DE2EE-5829-DA5F-B225-0E7400377D58}"/>
              </a:ext>
            </a:extLst>
          </p:cNvPr>
          <p:cNvSpPr>
            <a:spLocks noGrp="1"/>
          </p:cNvSpPr>
          <p:nvPr>
            <p:ph idx="1"/>
          </p:nvPr>
        </p:nvSpPr>
        <p:spPr>
          <a:xfrm>
            <a:off x="838200" y="1425146"/>
            <a:ext cx="10515600" cy="4751817"/>
          </a:xfrm>
        </p:spPr>
        <p:txBody>
          <a:bodyPr>
            <a:normAutofit lnSpcReduction="10000"/>
          </a:bodyPr>
          <a:lstStyle/>
          <a:p>
            <a:r>
              <a:rPr lang="en-US" dirty="0"/>
              <a:t>As you have probably noticed, the structure of this meeting is different from our last meeting in Warsaw</a:t>
            </a:r>
          </a:p>
          <a:p>
            <a:pPr lvl="1"/>
            <a:r>
              <a:rPr lang="en-US" dirty="0"/>
              <a:t>Three days of “</a:t>
            </a:r>
            <a:r>
              <a:rPr lang="en-US" dirty="0" err="1"/>
              <a:t>Workfest</a:t>
            </a:r>
            <a:r>
              <a:rPr lang="en-US" dirty="0"/>
              <a:t>” sessions</a:t>
            </a:r>
          </a:p>
          <a:p>
            <a:pPr lvl="1"/>
            <a:r>
              <a:rPr lang="en-US" dirty="0"/>
              <a:t>Two days of plenary sessions</a:t>
            </a:r>
          </a:p>
          <a:p>
            <a:pPr lvl="1"/>
            <a:endParaRPr lang="en-US" dirty="0"/>
          </a:p>
          <a:p>
            <a:r>
              <a:rPr lang="en-US" dirty="0"/>
              <a:t>This is an experiment: </a:t>
            </a:r>
          </a:p>
          <a:p>
            <a:pPr lvl="1"/>
            <a:r>
              <a:rPr lang="en-US" dirty="0"/>
              <a:t>Goal is to make the collaboration meeting more “active” and less “passive”</a:t>
            </a:r>
          </a:p>
          <a:p>
            <a:pPr lvl="1"/>
            <a:r>
              <a:rPr lang="en-US" dirty="0"/>
              <a:t>Attendance (in-person and virtual) has exceeded expectations</a:t>
            </a:r>
          </a:p>
          <a:p>
            <a:pPr lvl="1"/>
            <a:r>
              <a:rPr lang="en-US" dirty="0"/>
              <a:t>Feedback appreciated!</a:t>
            </a:r>
          </a:p>
          <a:p>
            <a:pPr lvl="1"/>
            <a:endParaRPr lang="en-US" dirty="0"/>
          </a:p>
          <a:p>
            <a:r>
              <a:rPr lang="en-US" dirty="0"/>
              <a:t>Theme of this meeting is focused on organizing and planning the work to prepare the </a:t>
            </a:r>
            <a:r>
              <a:rPr lang="en-US" dirty="0" err="1"/>
              <a:t>ePIC</a:t>
            </a:r>
            <a:r>
              <a:rPr lang="en-US" dirty="0"/>
              <a:t> contributions to the EIC TDR</a:t>
            </a:r>
          </a:p>
          <a:p>
            <a:pPr lvl="1"/>
            <a:endParaRPr lang="en-US" dirty="0"/>
          </a:p>
          <a:p>
            <a:endParaRPr lang="en-US" dirty="0"/>
          </a:p>
        </p:txBody>
      </p:sp>
      <p:sp>
        <p:nvSpPr>
          <p:cNvPr id="3" name="Date Placeholder 2">
            <a:extLst>
              <a:ext uri="{FF2B5EF4-FFF2-40B4-BE49-F238E27FC236}">
                <a16:creationId xmlns:a16="http://schemas.microsoft.com/office/drawing/2014/main" id="{C906FDBE-7D47-F358-81F2-0DF458F0868F}"/>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EE1FD149-7BCB-B452-3E5B-2E5CA449EE41}"/>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87BF98D1-37F3-5AB7-29EC-498B4A42B9AF}"/>
              </a:ext>
            </a:extLst>
          </p:cNvPr>
          <p:cNvSpPr>
            <a:spLocks noGrp="1"/>
          </p:cNvSpPr>
          <p:nvPr>
            <p:ph type="sldNum" sz="quarter" idx="12"/>
          </p:nvPr>
        </p:nvSpPr>
        <p:spPr/>
        <p:txBody>
          <a:bodyPr/>
          <a:lstStyle/>
          <a:p>
            <a:fld id="{588949A8-7CCD-4D90-AA9A-1451BFC6FB3A}" type="slidenum">
              <a:rPr lang="en-US" smtClean="0"/>
              <a:t>3</a:t>
            </a:fld>
            <a:endParaRPr lang="en-US"/>
          </a:p>
        </p:txBody>
      </p:sp>
    </p:spTree>
    <p:extLst>
      <p:ext uri="{BB962C8B-B14F-4D97-AF65-F5344CB8AC3E}">
        <p14:creationId xmlns:p14="http://schemas.microsoft.com/office/powerpoint/2010/main" val="1958074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EF752B50-010B-8B08-40B6-2B53A8B1EE0D}"/>
              </a:ext>
            </a:extLst>
          </p:cNvPr>
          <p:cNvSpPr>
            <a:spLocks noGrp="1"/>
          </p:cNvSpPr>
          <p:nvPr>
            <p:ph type="ftr" sz="quarter" idx="11"/>
          </p:nvPr>
        </p:nvSpPr>
        <p:spPr/>
        <p:txBody>
          <a:bodyPr/>
          <a:lstStyle/>
          <a:p>
            <a:r>
              <a:rPr lang="en-US"/>
              <a:t>ePIC Collaboration Meeting</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lstStyle/>
          <a:p>
            <a:r>
              <a:rPr lang="en-US" dirty="0"/>
              <a:t>Mailing Lists – </a:t>
            </a:r>
            <a:r>
              <a:rPr lang="en-US" dirty="0">
                <a:hlinkClick r:id="rId2"/>
              </a:rPr>
              <a:t>https://lists.bnl.gov/mailman/listinfo</a:t>
            </a:r>
            <a:endParaRPr lang="en-US" dirty="0"/>
          </a:p>
          <a:p>
            <a:r>
              <a:rPr lang="en-US" dirty="0"/>
              <a:t>Indico Agenda - </a:t>
            </a:r>
            <a:r>
              <a:rPr lang="en-US" dirty="0">
                <a:hlinkClick r:id="rId3"/>
              </a:rPr>
              <a:t>https://indico.bnl.gov/category/402/</a:t>
            </a:r>
            <a:endParaRPr lang="en-US" dirty="0"/>
          </a:p>
          <a:p>
            <a:pPr lvl="1"/>
            <a:r>
              <a:rPr lang="en-US" dirty="0" err="1"/>
              <a:t>ePIC</a:t>
            </a:r>
            <a:r>
              <a:rPr lang="en-US" dirty="0"/>
              <a:t> Software and Computing: </a:t>
            </a:r>
            <a:r>
              <a:rPr lang="en-US" dirty="0">
                <a:hlinkClick r:id="rId4"/>
              </a:rPr>
              <a:t>https://indico.bnl.gov/category/435/</a:t>
            </a:r>
            <a:endParaRPr lang="en-US" dirty="0"/>
          </a:p>
          <a:p>
            <a:r>
              <a:rPr lang="en-US" dirty="0"/>
              <a:t>Wiki - </a:t>
            </a:r>
            <a:r>
              <a:rPr lang="en-US" dirty="0">
                <a:hlinkClick r:id="rId5"/>
              </a:rPr>
              <a:t>https://wiki.bnl.gov/EPIC</a:t>
            </a:r>
            <a:endParaRPr lang="en-US" dirty="0"/>
          </a:p>
          <a:p>
            <a:r>
              <a:rPr lang="en-US" dirty="0"/>
              <a:t>ePIC Software Training: </a:t>
            </a:r>
          </a:p>
          <a:p>
            <a:pPr lvl="1"/>
            <a:r>
              <a:rPr lang="en-US" dirty="0"/>
              <a:t>Landing Page: </a:t>
            </a:r>
            <a:r>
              <a:rPr lang="en-US" dirty="0">
                <a:hlinkClick r:id="rId6"/>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7"/>
              </a:rPr>
              <a:t>https://eic.github.io/documentation/tutorials.html</a:t>
            </a:r>
            <a:r>
              <a:rPr lang="en-US" dirty="0">
                <a:effectLst/>
                <a:latin typeface="Calibri" panose="020F0502020204030204" pitchFamily="34" charset="0"/>
                <a:ea typeface="Times New Roman" panose="02020603050405020304" pitchFamily="18" charset="0"/>
                <a:hlinkClick r:id="rId7"/>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8"/>
              </a:rPr>
              <a:t>https://</a:t>
            </a:r>
            <a:r>
              <a:rPr lang="en-US" dirty="0">
                <a:hlinkClick r:id="rId8"/>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9"/>
          <a:stretch>
            <a:fillRect/>
          </a:stretch>
        </p:blipFill>
        <p:spPr>
          <a:xfrm>
            <a:off x="9370437" y="314334"/>
            <a:ext cx="1804597" cy="1299014"/>
          </a:xfrm>
          <a:prstGeom prst="rect">
            <a:avLst/>
          </a:prstGeom>
        </p:spPr>
      </p:pic>
      <p:sp>
        <p:nvSpPr>
          <p:cNvPr id="6" name="Slide Number Placeholder 5">
            <a:extLst>
              <a:ext uri="{FF2B5EF4-FFF2-40B4-BE49-F238E27FC236}">
                <a16:creationId xmlns:a16="http://schemas.microsoft.com/office/drawing/2014/main" id="{9F71C229-9FB0-EF7A-ED83-011A58718DBB}"/>
              </a:ext>
            </a:extLst>
          </p:cNvPr>
          <p:cNvSpPr>
            <a:spLocks noGrp="1"/>
          </p:cNvSpPr>
          <p:nvPr>
            <p:ph type="sldNum" sz="quarter" idx="12"/>
          </p:nvPr>
        </p:nvSpPr>
        <p:spPr/>
        <p:txBody>
          <a:bodyPr/>
          <a:lstStyle/>
          <a:p>
            <a:fld id="{588949A8-7CCD-4D90-AA9A-1451BFC6FB3A}" type="slidenum">
              <a:rPr lang="en-US" smtClean="0"/>
              <a:t>30</a:t>
            </a:fld>
            <a:endParaRPr lang="en-US"/>
          </a:p>
        </p:txBody>
      </p:sp>
    </p:spTree>
    <p:extLst>
      <p:ext uri="{BB962C8B-B14F-4D97-AF65-F5344CB8AC3E}">
        <p14:creationId xmlns:p14="http://schemas.microsoft.com/office/powerpoint/2010/main" val="1767972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5F3F8EBB-F05B-ED9D-C631-A549F811B3C8}"/>
              </a:ext>
            </a:extLst>
          </p:cNvPr>
          <p:cNvSpPr>
            <a:spLocks noGrp="1"/>
          </p:cNvSpPr>
          <p:nvPr>
            <p:ph type="ftr" sz="quarter" idx="11"/>
          </p:nvPr>
        </p:nvSpPr>
        <p:spPr/>
        <p:txBody>
          <a:bodyPr/>
          <a:lstStyle/>
          <a:p>
            <a:r>
              <a:rPr lang="en-US"/>
              <a:t>ePIC Collaboration Meeting</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3B2BDF1-469F-577B-AA3F-4D5497921E2A}"/>
              </a:ext>
            </a:extLst>
          </p:cNvPr>
          <p:cNvSpPr>
            <a:spLocks noGrp="1"/>
          </p:cNvSpPr>
          <p:nvPr>
            <p:ph type="sldNum" sz="quarter" idx="12"/>
          </p:nvPr>
        </p:nvSpPr>
        <p:spPr/>
        <p:txBody>
          <a:bodyPr/>
          <a:lstStyle/>
          <a:p>
            <a:fld id="{588949A8-7CCD-4D90-AA9A-1451BFC6FB3A}" type="slidenum">
              <a:rPr lang="en-US" smtClean="0"/>
              <a:t>31</a:t>
            </a:fld>
            <a:endParaRPr lang="en-US"/>
          </a:p>
        </p:txBody>
      </p:sp>
    </p:spTree>
    <p:extLst>
      <p:ext uri="{BB962C8B-B14F-4D97-AF65-F5344CB8AC3E}">
        <p14:creationId xmlns:p14="http://schemas.microsoft.com/office/powerpoint/2010/main" val="3028241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A6DA-2949-2DAC-5013-D0B3EB47433F}"/>
              </a:ext>
            </a:extLst>
          </p:cNvPr>
          <p:cNvSpPr>
            <a:spLocks noGrp="1"/>
          </p:cNvSpPr>
          <p:nvPr>
            <p:ph type="title"/>
          </p:nvPr>
        </p:nvSpPr>
        <p:spPr>
          <a:xfrm>
            <a:off x="838200" y="365126"/>
            <a:ext cx="10515600" cy="811742"/>
          </a:xfrm>
        </p:spPr>
        <p:txBody>
          <a:bodyPr/>
          <a:lstStyle/>
          <a:p>
            <a:r>
              <a:rPr lang="en-US" b="1" dirty="0">
                <a:solidFill>
                  <a:schemeClr val="accent1"/>
                </a:solidFill>
              </a:rPr>
              <a:t>DOE SC NP Organization</a:t>
            </a:r>
          </a:p>
        </p:txBody>
      </p:sp>
      <p:sp>
        <p:nvSpPr>
          <p:cNvPr id="4" name="Date Placeholder 3">
            <a:extLst>
              <a:ext uri="{FF2B5EF4-FFF2-40B4-BE49-F238E27FC236}">
                <a16:creationId xmlns:a16="http://schemas.microsoft.com/office/drawing/2014/main" id="{EBEACFB3-219A-4D72-587E-E708054A5507}"/>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0F5E7867-5F38-C486-F1CF-F6F928CD5A2B}"/>
              </a:ext>
            </a:extLst>
          </p:cNvPr>
          <p:cNvSpPr>
            <a:spLocks noGrp="1"/>
          </p:cNvSpPr>
          <p:nvPr>
            <p:ph type="ftr" sz="quarter" idx="11"/>
          </p:nvPr>
        </p:nvSpPr>
        <p:spPr/>
        <p:txBody>
          <a:bodyPr/>
          <a:lstStyle/>
          <a:p>
            <a:r>
              <a:rPr lang="en-US"/>
              <a:t>ePIC Collaboration Meeting</a:t>
            </a:r>
          </a:p>
        </p:txBody>
      </p:sp>
      <p:pic>
        <p:nvPicPr>
          <p:cNvPr id="8" name="Picture 7" descr="A screenshot of a computer&#10;&#10;Description automatically generated with medium confidence">
            <a:extLst>
              <a:ext uri="{FF2B5EF4-FFF2-40B4-BE49-F238E27FC236}">
                <a16:creationId xmlns:a16="http://schemas.microsoft.com/office/drawing/2014/main" id="{D4F712D2-C6CE-9A9C-A461-6D3C89302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9" y="1303238"/>
            <a:ext cx="6311327" cy="4733496"/>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DF2B528E-7CD3-B464-C10A-E523F2022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659" y="770997"/>
            <a:ext cx="2965281" cy="4733496"/>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8C228FF3-958A-42B8-F26A-0F73FA86A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749" y="1710170"/>
            <a:ext cx="2817377" cy="3652155"/>
          </a:xfrm>
          <a:prstGeom prst="rect">
            <a:avLst/>
          </a:prstGeom>
        </p:spPr>
      </p:pic>
      <p:sp>
        <p:nvSpPr>
          <p:cNvPr id="3" name="Oval 2">
            <a:extLst>
              <a:ext uri="{FF2B5EF4-FFF2-40B4-BE49-F238E27FC236}">
                <a16:creationId xmlns:a16="http://schemas.microsoft.com/office/drawing/2014/main" id="{936C4389-D1FC-B6D0-1E59-ABA7DE6ECAEA}"/>
              </a:ext>
            </a:extLst>
          </p:cNvPr>
          <p:cNvSpPr/>
          <p:nvPr/>
        </p:nvSpPr>
        <p:spPr>
          <a:xfrm>
            <a:off x="3755479" y="3352425"/>
            <a:ext cx="825909" cy="769374"/>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962698-D780-4DF0-640C-D2DB14E4CA66}"/>
              </a:ext>
            </a:extLst>
          </p:cNvPr>
          <p:cNvSpPr/>
          <p:nvPr/>
        </p:nvSpPr>
        <p:spPr>
          <a:xfrm>
            <a:off x="6559659" y="2340077"/>
            <a:ext cx="2893090" cy="23794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5710F50-61DE-30E8-0AD9-394262CF9F82}"/>
              </a:ext>
            </a:extLst>
          </p:cNvPr>
          <p:cNvSpPr txBox="1"/>
          <p:nvPr/>
        </p:nvSpPr>
        <p:spPr>
          <a:xfrm>
            <a:off x="6833419" y="5850194"/>
            <a:ext cx="4520381" cy="369332"/>
          </a:xfrm>
          <a:prstGeom prst="rect">
            <a:avLst/>
          </a:prstGeom>
          <a:noFill/>
        </p:spPr>
        <p:txBody>
          <a:bodyPr wrap="square" rtlCol="0">
            <a:spAutoFit/>
          </a:bodyPr>
          <a:lstStyle/>
          <a:p>
            <a:r>
              <a:rPr lang="en-US" dirty="0"/>
              <a:t>+ EIC Program Manager (future)</a:t>
            </a:r>
          </a:p>
        </p:txBody>
      </p:sp>
      <p:sp>
        <p:nvSpPr>
          <p:cNvPr id="6" name="Slide Number Placeholder 5">
            <a:extLst>
              <a:ext uri="{FF2B5EF4-FFF2-40B4-BE49-F238E27FC236}">
                <a16:creationId xmlns:a16="http://schemas.microsoft.com/office/drawing/2014/main" id="{D0E4E3F4-2EAD-AD76-A655-6A3FF9C2675B}"/>
              </a:ext>
            </a:extLst>
          </p:cNvPr>
          <p:cNvSpPr>
            <a:spLocks noGrp="1"/>
          </p:cNvSpPr>
          <p:nvPr>
            <p:ph type="sldNum" sz="quarter" idx="12"/>
          </p:nvPr>
        </p:nvSpPr>
        <p:spPr/>
        <p:txBody>
          <a:bodyPr/>
          <a:lstStyle/>
          <a:p>
            <a:fld id="{588949A8-7CCD-4D90-AA9A-1451BFC6FB3A}" type="slidenum">
              <a:rPr lang="en-US" smtClean="0"/>
              <a:t>32</a:t>
            </a:fld>
            <a:endParaRPr lang="en-US"/>
          </a:p>
        </p:txBody>
      </p:sp>
    </p:spTree>
    <p:extLst>
      <p:ext uri="{BB962C8B-B14F-4D97-AF65-F5344CB8AC3E}">
        <p14:creationId xmlns:p14="http://schemas.microsoft.com/office/powerpoint/2010/main" val="3034658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treemap chart&#10;&#10;Description automatically generated">
            <a:extLst>
              <a:ext uri="{FF2B5EF4-FFF2-40B4-BE49-F238E27FC236}">
                <a16:creationId xmlns:a16="http://schemas.microsoft.com/office/drawing/2014/main" id="{1AC3D00A-A0F1-B3DF-8B95-111D7009B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587" y="304728"/>
            <a:ext cx="3592125" cy="5995918"/>
          </a:xfrm>
          <a:prstGeom prst="rect">
            <a:avLst/>
          </a:prstGeom>
        </p:spPr>
      </p:pic>
      <p:sp>
        <p:nvSpPr>
          <p:cNvPr id="4" name="Date Placeholder 3">
            <a:extLst>
              <a:ext uri="{FF2B5EF4-FFF2-40B4-BE49-F238E27FC236}">
                <a16:creationId xmlns:a16="http://schemas.microsoft.com/office/drawing/2014/main" id="{2E015417-7B9D-F75B-9579-D5DA00AE0BF9}"/>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0A4EE648-2330-B239-4CA5-72C2E89EA977}"/>
              </a:ext>
            </a:extLst>
          </p:cNvPr>
          <p:cNvSpPr>
            <a:spLocks noGrp="1"/>
          </p:cNvSpPr>
          <p:nvPr>
            <p:ph type="ftr" sz="quarter" idx="11"/>
          </p:nvPr>
        </p:nvSpPr>
        <p:spPr/>
        <p:txBody>
          <a:bodyPr/>
          <a:lstStyle/>
          <a:p>
            <a:r>
              <a:rPr lang="en-US"/>
              <a:t>ePIC Collaboration Meeting</a:t>
            </a:r>
          </a:p>
        </p:txBody>
      </p:sp>
      <p:sp>
        <p:nvSpPr>
          <p:cNvPr id="2" name="Title 1">
            <a:extLst>
              <a:ext uri="{FF2B5EF4-FFF2-40B4-BE49-F238E27FC236}">
                <a16:creationId xmlns:a16="http://schemas.microsoft.com/office/drawing/2014/main" id="{5047BD0D-B644-5044-DFA0-7183AC439E97}"/>
              </a:ext>
            </a:extLst>
          </p:cNvPr>
          <p:cNvSpPr>
            <a:spLocks noGrp="1"/>
          </p:cNvSpPr>
          <p:nvPr>
            <p:ph type="title" idx="4294967295"/>
          </p:nvPr>
        </p:nvSpPr>
        <p:spPr>
          <a:xfrm rot="16200000">
            <a:off x="-1051538" y="2296715"/>
            <a:ext cx="3744119" cy="1030288"/>
          </a:xfrm>
        </p:spPr>
        <p:txBody>
          <a:bodyPr/>
          <a:lstStyle/>
          <a:p>
            <a:r>
              <a:rPr lang="en-US" b="1" dirty="0" err="1">
                <a:solidFill>
                  <a:schemeClr val="accent1"/>
                </a:solidFill>
              </a:rPr>
              <a:t>Workfests</a:t>
            </a:r>
            <a:r>
              <a:rPr lang="en-US" b="1" dirty="0">
                <a:solidFill>
                  <a:schemeClr val="accent1"/>
                </a:solidFill>
              </a:rPr>
              <a:t>!</a:t>
            </a:r>
          </a:p>
        </p:txBody>
      </p:sp>
      <p:pic>
        <p:nvPicPr>
          <p:cNvPr id="10" name="Picture 9" descr="Chart, timeline, treemap chart&#10;&#10;Description automatically generated">
            <a:extLst>
              <a:ext uri="{FF2B5EF4-FFF2-40B4-BE49-F238E27FC236}">
                <a16:creationId xmlns:a16="http://schemas.microsoft.com/office/drawing/2014/main" id="{A972D621-7E7F-3E01-1A2B-A7675E2CE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840" y="468999"/>
            <a:ext cx="4059157" cy="5774635"/>
          </a:xfrm>
          <a:prstGeom prst="rect">
            <a:avLst/>
          </a:prstGeom>
        </p:spPr>
      </p:pic>
      <p:pic>
        <p:nvPicPr>
          <p:cNvPr id="12" name="Picture 11" descr="Chart&#10;&#10;Description automatically generated with medium confidence">
            <a:extLst>
              <a:ext uri="{FF2B5EF4-FFF2-40B4-BE49-F238E27FC236}">
                <a16:creationId xmlns:a16="http://schemas.microsoft.com/office/drawing/2014/main" id="{A4BEADB6-1929-9165-886C-FCFF3F93F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997" y="468998"/>
            <a:ext cx="2974812" cy="5774635"/>
          </a:xfrm>
          <a:prstGeom prst="rect">
            <a:avLst/>
          </a:prstGeom>
        </p:spPr>
      </p:pic>
      <p:sp>
        <p:nvSpPr>
          <p:cNvPr id="3" name="Slide Number Placeholder 2">
            <a:extLst>
              <a:ext uri="{FF2B5EF4-FFF2-40B4-BE49-F238E27FC236}">
                <a16:creationId xmlns:a16="http://schemas.microsoft.com/office/drawing/2014/main" id="{27308378-C080-C2BF-AE8D-6445E2D3E43F}"/>
              </a:ext>
            </a:extLst>
          </p:cNvPr>
          <p:cNvSpPr>
            <a:spLocks noGrp="1"/>
          </p:cNvSpPr>
          <p:nvPr>
            <p:ph type="sldNum" sz="quarter" idx="12"/>
          </p:nvPr>
        </p:nvSpPr>
        <p:spPr/>
        <p:txBody>
          <a:bodyPr/>
          <a:lstStyle/>
          <a:p>
            <a:fld id="{588949A8-7CCD-4D90-AA9A-1451BFC6FB3A}" type="slidenum">
              <a:rPr lang="en-US" smtClean="0"/>
              <a:t>4</a:t>
            </a:fld>
            <a:endParaRPr lang="en-US"/>
          </a:p>
        </p:txBody>
      </p:sp>
      <p:grpSp>
        <p:nvGrpSpPr>
          <p:cNvPr id="14" name="Group 13">
            <a:extLst>
              <a:ext uri="{FF2B5EF4-FFF2-40B4-BE49-F238E27FC236}">
                <a16:creationId xmlns:a16="http://schemas.microsoft.com/office/drawing/2014/main" id="{F9E2D833-D7E8-8825-1801-D3BD29E2589D}"/>
              </a:ext>
            </a:extLst>
          </p:cNvPr>
          <p:cNvGrpSpPr/>
          <p:nvPr/>
        </p:nvGrpSpPr>
        <p:grpSpPr>
          <a:xfrm>
            <a:off x="915294" y="570065"/>
            <a:ext cx="10361412" cy="5899655"/>
            <a:chOff x="915294" y="570065"/>
            <a:chExt cx="10361412" cy="5899655"/>
          </a:xfrm>
        </p:grpSpPr>
        <p:grpSp>
          <p:nvGrpSpPr>
            <p:cNvPr id="20" name="Group 19">
              <a:extLst>
                <a:ext uri="{FF2B5EF4-FFF2-40B4-BE49-F238E27FC236}">
                  <a16:creationId xmlns:a16="http://schemas.microsoft.com/office/drawing/2014/main" id="{EB9E19C5-E3E2-D48F-DE58-8E9D43C42175}"/>
                </a:ext>
              </a:extLst>
            </p:cNvPr>
            <p:cNvGrpSpPr/>
            <p:nvPr/>
          </p:nvGrpSpPr>
          <p:grpSpPr>
            <a:xfrm>
              <a:off x="915294" y="570065"/>
              <a:ext cx="10361412" cy="5899655"/>
              <a:chOff x="992388" y="823431"/>
              <a:chExt cx="10361412" cy="5899655"/>
            </a:xfrm>
          </p:grpSpPr>
          <p:pic>
            <p:nvPicPr>
              <p:cNvPr id="9" name="Picture 8" descr="A group of people in a room&#10;&#10;Description automatically generated with low confidence">
                <a:extLst>
                  <a:ext uri="{FF2B5EF4-FFF2-40B4-BE49-F238E27FC236}">
                    <a16:creationId xmlns:a16="http://schemas.microsoft.com/office/drawing/2014/main" id="{6704AA5F-45AA-318A-A48A-A3058ADCA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388" y="3666779"/>
                <a:ext cx="4059157" cy="3056307"/>
              </a:xfrm>
              <a:prstGeom prst="rect">
                <a:avLst/>
              </a:prstGeom>
            </p:spPr>
          </p:pic>
          <p:pic>
            <p:nvPicPr>
              <p:cNvPr id="13" name="Picture 12" descr="A group of people sitting in a room with a projector screen&#10;&#10;Description automatically generated with medium confidence">
                <a:extLst>
                  <a:ext uri="{FF2B5EF4-FFF2-40B4-BE49-F238E27FC236}">
                    <a16:creationId xmlns:a16="http://schemas.microsoft.com/office/drawing/2014/main" id="{FA38530D-F7D6-8D21-CAB5-86397F021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7487" y="3218225"/>
                <a:ext cx="4059157" cy="3056307"/>
              </a:xfrm>
              <a:prstGeom prst="rect">
                <a:avLst/>
              </a:prstGeom>
            </p:spPr>
          </p:pic>
          <p:pic>
            <p:nvPicPr>
              <p:cNvPr id="15" name="Picture 14" descr="A picture containing indoor, person, ceiling, hall&#10;&#10;Description automatically generated">
                <a:extLst>
                  <a:ext uri="{FF2B5EF4-FFF2-40B4-BE49-F238E27FC236}">
                    <a16:creationId xmlns:a16="http://schemas.microsoft.com/office/drawing/2014/main" id="{93B2ADBD-8D54-3F75-33A3-6DEB74EA60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4643" y="1662219"/>
                <a:ext cx="4059157" cy="3056307"/>
              </a:xfrm>
              <a:prstGeom prst="rect">
                <a:avLst/>
              </a:prstGeom>
            </p:spPr>
          </p:pic>
          <p:pic>
            <p:nvPicPr>
              <p:cNvPr id="17" name="Picture 16" descr="A group of people sitting at tables&#10;&#10;Description automatically generated with low confidence">
                <a:extLst>
                  <a:ext uri="{FF2B5EF4-FFF2-40B4-BE49-F238E27FC236}">
                    <a16:creationId xmlns:a16="http://schemas.microsoft.com/office/drawing/2014/main" id="{94461C94-158B-4F9A-0998-B5B37804FA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476" y="1174817"/>
                <a:ext cx="4059157" cy="3056307"/>
              </a:xfrm>
              <a:prstGeom prst="rect">
                <a:avLst/>
              </a:prstGeom>
            </p:spPr>
          </p:pic>
          <p:pic>
            <p:nvPicPr>
              <p:cNvPr id="19" name="Picture 18" descr="A group of people sitting in a room looking at a screen&#10;&#10;Description automatically generated with medium confidence">
                <a:extLst>
                  <a:ext uri="{FF2B5EF4-FFF2-40B4-BE49-F238E27FC236}">
                    <a16:creationId xmlns:a16="http://schemas.microsoft.com/office/drawing/2014/main" id="{3D5C9ADD-5CC8-C828-C286-7C5A02298F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872" y="823431"/>
                <a:ext cx="4059157" cy="3056307"/>
              </a:xfrm>
              <a:prstGeom prst="rect">
                <a:avLst/>
              </a:prstGeom>
            </p:spPr>
          </p:pic>
        </p:grpSp>
        <p:pic>
          <p:nvPicPr>
            <p:cNvPr id="11" name="Picture 10" descr="A group of people in white lab coats&#10;&#10;Description automatically generated with medium confidence">
              <a:extLst>
                <a:ext uri="{FF2B5EF4-FFF2-40B4-BE49-F238E27FC236}">
                  <a16:creationId xmlns:a16="http://schemas.microsoft.com/office/drawing/2014/main" id="{4577FBE4-C7C2-8FB0-09C6-E5A0EB4534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5229" y="3458263"/>
              <a:ext cx="3907651" cy="2930738"/>
            </a:xfrm>
            <a:prstGeom prst="rect">
              <a:avLst/>
            </a:prstGeom>
          </p:spPr>
        </p:pic>
      </p:grpSp>
      <p:sp>
        <p:nvSpPr>
          <p:cNvPr id="6" name="TextBox 5">
            <a:extLst>
              <a:ext uri="{FF2B5EF4-FFF2-40B4-BE49-F238E27FC236}">
                <a16:creationId xmlns:a16="http://schemas.microsoft.com/office/drawing/2014/main" id="{7C24389F-3E28-FACD-2674-D06CD2696771}"/>
              </a:ext>
            </a:extLst>
          </p:cNvPr>
          <p:cNvSpPr txBox="1"/>
          <p:nvPr/>
        </p:nvSpPr>
        <p:spPr>
          <a:xfrm>
            <a:off x="1992705" y="1826315"/>
            <a:ext cx="8829301" cy="3539430"/>
          </a:xfrm>
          <a:prstGeom prst="rect">
            <a:avLst/>
          </a:prstGeom>
          <a:solidFill>
            <a:schemeClr val="bg1"/>
          </a:solidFill>
          <a:ln w="25400">
            <a:solidFill>
              <a:schemeClr val="tx1"/>
            </a:solidFill>
          </a:ln>
        </p:spPr>
        <p:txBody>
          <a:bodyPr wrap="square" rtlCol="0">
            <a:spAutoFit/>
          </a:bodyPr>
          <a:lstStyle/>
          <a:p>
            <a:pPr algn="ctr"/>
            <a:r>
              <a:rPr lang="en-US" sz="2800" dirty="0"/>
              <a:t>A great three days full of both </a:t>
            </a:r>
            <a:r>
              <a:rPr lang="en-US" sz="2800" i="1" dirty="0"/>
              <a:t>progress</a:t>
            </a:r>
            <a:r>
              <a:rPr lang="en-US" sz="2800" dirty="0"/>
              <a:t> and </a:t>
            </a:r>
            <a:r>
              <a:rPr lang="en-US" sz="2800" i="1" dirty="0"/>
              <a:t>planning</a:t>
            </a:r>
            <a:r>
              <a:rPr lang="en-US" sz="2800" dirty="0"/>
              <a:t>!</a:t>
            </a:r>
          </a:p>
          <a:p>
            <a:pPr algn="ctr"/>
            <a:r>
              <a:rPr lang="en-US" sz="2800" dirty="0"/>
              <a:t>Very good attendance both online and virtual.</a:t>
            </a:r>
          </a:p>
          <a:p>
            <a:pPr algn="ctr"/>
            <a:r>
              <a:rPr lang="en-US" sz="2800" dirty="0"/>
              <a:t>We will have </a:t>
            </a:r>
            <a:r>
              <a:rPr lang="en-US" sz="2800" dirty="0" err="1"/>
              <a:t>workfest</a:t>
            </a:r>
            <a:r>
              <a:rPr lang="en-US" sz="2800" dirty="0"/>
              <a:t> summaries today and tomorrow. </a:t>
            </a:r>
          </a:p>
          <a:p>
            <a:pPr algn="ctr"/>
            <a:endParaRPr lang="en-US" sz="2800" dirty="0"/>
          </a:p>
          <a:p>
            <a:pPr algn="ctr"/>
            <a:r>
              <a:rPr lang="en-US" sz="2800" dirty="0"/>
              <a:t>A huge THANK YOU to the </a:t>
            </a:r>
            <a:r>
              <a:rPr lang="en-US" sz="2800" dirty="0" err="1"/>
              <a:t>workfest</a:t>
            </a:r>
            <a:r>
              <a:rPr lang="en-US" sz="2800" dirty="0"/>
              <a:t> organizers! </a:t>
            </a:r>
          </a:p>
          <a:p>
            <a:pPr algn="ctr"/>
            <a:endParaRPr lang="en-US" sz="2800" dirty="0"/>
          </a:p>
          <a:p>
            <a:pPr algn="ctr"/>
            <a:r>
              <a:rPr lang="en-US" sz="2800" dirty="0"/>
              <a:t>DSC’s / PWG’s should consider holding their own </a:t>
            </a:r>
            <a:r>
              <a:rPr lang="en-US" sz="2800" dirty="0" err="1"/>
              <a:t>workfests</a:t>
            </a:r>
            <a:r>
              <a:rPr lang="en-US" sz="2800" dirty="0"/>
              <a:t> in the future as they see fit. </a:t>
            </a:r>
          </a:p>
        </p:txBody>
      </p:sp>
    </p:spTree>
    <p:extLst>
      <p:ext uri="{BB962C8B-B14F-4D97-AF65-F5344CB8AC3E}">
        <p14:creationId xmlns:p14="http://schemas.microsoft.com/office/powerpoint/2010/main" val="26640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E1CB-8242-647A-453C-8846A202333C}"/>
              </a:ext>
            </a:extLst>
          </p:cNvPr>
          <p:cNvSpPr>
            <a:spLocks noGrp="1"/>
          </p:cNvSpPr>
          <p:nvPr>
            <p:ph type="title" idx="4294967295"/>
          </p:nvPr>
        </p:nvSpPr>
        <p:spPr>
          <a:xfrm>
            <a:off x="404262" y="279590"/>
            <a:ext cx="10515600" cy="885825"/>
          </a:xfrm>
        </p:spPr>
        <p:txBody>
          <a:bodyPr/>
          <a:lstStyle/>
          <a:p>
            <a:r>
              <a:rPr lang="en-US" b="1" dirty="0">
                <a:solidFill>
                  <a:schemeClr val="accent1"/>
                </a:solidFill>
              </a:rPr>
              <a:t>The </a:t>
            </a:r>
            <a:r>
              <a:rPr lang="en-US" b="1" dirty="0" err="1">
                <a:solidFill>
                  <a:schemeClr val="accent1"/>
                </a:solidFill>
              </a:rPr>
              <a:t>ePIC</a:t>
            </a:r>
            <a:r>
              <a:rPr lang="en-US" b="1" dirty="0">
                <a:solidFill>
                  <a:schemeClr val="accent1"/>
                </a:solidFill>
              </a:rPr>
              <a:t> Collaboration</a:t>
            </a:r>
          </a:p>
        </p:txBody>
      </p:sp>
      <p:sp>
        <p:nvSpPr>
          <p:cNvPr id="9" name="TextBox 8">
            <a:extLst>
              <a:ext uri="{FF2B5EF4-FFF2-40B4-BE49-F238E27FC236}">
                <a16:creationId xmlns:a16="http://schemas.microsoft.com/office/drawing/2014/main" id="{D03B7A62-851F-BE7E-6BC3-A052CE698D72}"/>
              </a:ext>
            </a:extLst>
          </p:cNvPr>
          <p:cNvSpPr txBox="1"/>
          <p:nvPr/>
        </p:nvSpPr>
        <p:spPr>
          <a:xfrm>
            <a:off x="8661600" y="443984"/>
            <a:ext cx="3230156" cy="2308324"/>
          </a:xfrm>
          <a:prstGeom prst="rect">
            <a:avLst/>
          </a:prstGeom>
          <a:noFill/>
        </p:spPr>
        <p:txBody>
          <a:bodyPr wrap="square" rtlCol="0">
            <a:spAutoFit/>
          </a:bodyPr>
          <a:lstStyle/>
          <a:p>
            <a:r>
              <a:rPr lang="en-US" sz="2400" i="1" dirty="0"/>
              <a:t>173 institutions </a:t>
            </a:r>
            <a:r>
              <a:rPr lang="en-US" sz="1400" i="1" dirty="0"/>
              <a:t>(Jan 2024)</a:t>
            </a:r>
          </a:p>
          <a:p>
            <a:r>
              <a:rPr lang="en-US" sz="2400" i="1" dirty="0"/>
              <a:t>24 countries</a:t>
            </a:r>
          </a:p>
          <a:p>
            <a:endParaRPr lang="en-US" sz="2400" i="1" dirty="0"/>
          </a:p>
          <a:p>
            <a:r>
              <a:rPr lang="en-US" sz="2400" i="1" dirty="0"/>
              <a:t>A truly global pursuit for the first experiment at the EIC!</a:t>
            </a:r>
          </a:p>
        </p:txBody>
      </p:sp>
      <p:pic>
        <p:nvPicPr>
          <p:cNvPr id="10" name="Picture 9" descr="Logo&#10;&#10;Description automatically generated">
            <a:extLst>
              <a:ext uri="{FF2B5EF4-FFF2-40B4-BE49-F238E27FC236}">
                <a16:creationId xmlns:a16="http://schemas.microsoft.com/office/drawing/2014/main" id="{0F8B8B71-4053-49CC-B476-442F42E84093}"/>
              </a:ext>
            </a:extLst>
          </p:cNvPr>
          <p:cNvPicPr>
            <a:picLocks noChangeAspect="1"/>
          </p:cNvPicPr>
          <p:nvPr/>
        </p:nvPicPr>
        <p:blipFill>
          <a:blip r:embed="rId3"/>
          <a:stretch>
            <a:fillRect/>
          </a:stretch>
        </p:blipFill>
        <p:spPr>
          <a:xfrm>
            <a:off x="6749786" y="0"/>
            <a:ext cx="1804597" cy="1299014"/>
          </a:xfrm>
          <a:prstGeom prst="rect">
            <a:avLst/>
          </a:prstGeom>
        </p:spPr>
      </p:pic>
      <p:sp>
        <p:nvSpPr>
          <p:cNvPr id="7" name="Date Placeholder 6">
            <a:extLst>
              <a:ext uri="{FF2B5EF4-FFF2-40B4-BE49-F238E27FC236}">
                <a16:creationId xmlns:a16="http://schemas.microsoft.com/office/drawing/2014/main" id="{05CB9440-AC8B-42D4-BFB6-6D7FFBF58222}"/>
              </a:ext>
            </a:extLst>
          </p:cNvPr>
          <p:cNvSpPr>
            <a:spLocks noGrp="1"/>
          </p:cNvSpPr>
          <p:nvPr>
            <p:ph type="dt" sz="half" idx="10"/>
          </p:nvPr>
        </p:nvSpPr>
        <p:spPr/>
        <p:txBody>
          <a:bodyPr/>
          <a:lstStyle/>
          <a:p>
            <a:r>
              <a:rPr lang="en-US"/>
              <a:t>1/12/2024</a:t>
            </a:r>
          </a:p>
        </p:txBody>
      </p:sp>
      <p:sp>
        <p:nvSpPr>
          <p:cNvPr id="13" name="Footer Placeholder 12">
            <a:extLst>
              <a:ext uri="{FF2B5EF4-FFF2-40B4-BE49-F238E27FC236}">
                <a16:creationId xmlns:a16="http://schemas.microsoft.com/office/drawing/2014/main" id="{7A8194D1-617D-4BBA-AA37-545F11B387BF}"/>
              </a:ext>
            </a:extLst>
          </p:cNvPr>
          <p:cNvSpPr>
            <a:spLocks noGrp="1"/>
          </p:cNvSpPr>
          <p:nvPr>
            <p:ph type="ftr" sz="quarter" idx="11"/>
          </p:nvPr>
        </p:nvSpPr>
        <p:spPr/>
        <p:txBody>
          <a:bodyPr/>
          <a:lstStyle/>
          <a:p>
            <a:r>
              <a:rPr lang="en-US"/>
              <a:t>ePIC Collaboration Meeting</a:t>
            </a:r>
            <a:endParaRPr lang="en-US" dirty="0"/>
          </a:p>
        </p:txBody>
      </p:sp>
      <p:sp>
        <p:nvSpPr>
          <p:cNvPr id="14" name="Slide Number Placeholder 13">
            <a:extLst>
              <a:ext uri="{FF2B5EF4-FFF2-40B4-BE49-F238E27FC236}">
                <a16:creationId xmlns:a16="http://schemas.microsoft.com/office/drawing/2014/main" id="{7E01EA85-EE13-4416-84F5-93F51A1AB96A}"/>
              </a:ext>
            </a:extLst>
          </p:cNvPr>
          <p:cNvSpPr>
            <a:spLocks noGrp="1"/>
          </p:cNvSpPr>
          <p:nvPr>
            <p:ph type="sldNum" sz="quarter" idx="12"/>
          </p:nvPr>
        </p:nvSpPr>
        <p:spPr/>
        <p:txBody>
          <a:bodyPr/>
          <a:lstStyle/>
          <a:p>
            <a:fld id="{00A14187-AF44-4271-AA62-1C5C376B8E74}" type="slidenum">
              <a:rPr lang="en-US" smtClean="0"/>
              <a:t>5</a:t>
            </a:fld>
            <a:endParaRPr lang="en-US"/>
          </a:p>
        </p:txBody>
      </p:sp>
      <p:pic>
        <p:nvPicPr>
          <p:cNvPr id="34" name="Picture 33" descr="Chart, bubble chart&#10;&#10;Description automatically generated">
            <a:extLst>
              <a:ext uri="{FF2B5EF4-FFF2-40B4-BE49-F238E27FC236}">
                <a16:creationId xmlns:a16="http://schemas.microsoft.com/office/drawing/2014/main" id="{9C68CC05-3CF4-1865-1FCF-C77872244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5" y="1148449"/>
            <a:ext cx="8424903" cy="5349271"/>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71F075B1-59F0-4BE8-8ABE-9250A614B36E}"/>
              </a:ext>
            </a:extLst>
          </p:cNvPr>
          <p:cNvPicPr>
            <a:picLocks noChangeAspect="1"/>
          </p:cNvPicPr>
          <p:nvPr/>
        </p:nvPicPr>
        <p:blipFill>
          <a:blip r:embed="rId5"/>
          <a:stretch>
            <a:fillRect/>
          </a:stretch>
        </p:blipFill>
        <p:spPr>
          <a:xfrm>
            <a:off x="8067825" y="3734292"/>
            <a:ext cx="4052650" cy="2619025"/>
          </a:xfrm>
          <a:prstGeom prst="rect">
            <a:avLst/>
          </a:prstGeom>
        </p:spPr>
      </p:pic>
      <p:grpSp>
        <p:nvGrpSpPr>
          <p:cNvPr id="72" name="Group 71">
            <a:extLst>
              <a:ext uri="{FF2B5EF4-FFF2-40B4-BE49-F238E27FC236}">
                <a16:creationId xmlns:a16="http://schemas.microsoft.com/office/drawing/2014/main" id="{91E3BFF2-E5B7-6EFA-19AB-4FAF699FCEFB}"/>
              </a:ext>
            </a:extLst>
          </p:cNvPr>
          <p:cNvGrpSpPr/>
          <p:nvPr/>
        </p:nvGrpSpPr>
        <p:grpSpPr>
          <a:xfrm>
            <a:off x="517415" y="1423551"/>
            <a:ext cx="11294918" cy="4746798"/>
            <a:chOff x="448541" y="823964"/>
            <a:chExt cx="11294918" cy="4746798"/>
          </a:xfrm>
        </p:grpSpPr>
        <p:sp>
          <p:nvSpPr>
            <p:cNvPr id="36" name="Rectangle 35">
              <a:extLst>
                <a:ext uri="{FF2B5EF4-FFF2-40B4-BE49-F238E27FC236}">
                  <a16:creationId xmlns:a16="http://schemas.microsoft.com/office/drawing/2014/main" id="{F9B69B91-10E2-44AF-046C-CCB608D0A5EF}"/>
                </a:ext>
              </a:extLst>
            </p:cNvPr>
            <p:cNvSpPr/>
            <p:nvPr/>
          </p:nvSpPr>
          <p:spPr>
            <a:xfrm>
              <a:off x="448541" y="823964"/>
              <a:ext cx="11294918" cy="4746798"/>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5">
              <a:extLst>
                <a:ext uri="{FF2B5EF4-FFF2-40B4-BE49-F238E27FC236}">
                  <a16:creationId xmlns:a16="http://schemas.microsoft.com/office/drawing/2014/main" id="{9872F4F7-159D-D3B1-6C53-1124B8E4676E}"/>
                </a:ext>
              </a:extLst>
            </p:cNvPr>
            <p:cNvSpPr txBox="1">
              <a:spLocks/>
            </p:cNvSpPr>
            <p:nvPr/>
          </p:nvSpPr>
          <p:spPr>
            <a:xfrm>
              <a:off x="570912" y="1715235"/>
              <a:ext cx="4651029" cy="377068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Gangneung-Wonju</a:t>
              </a:r>
              <a:r>
                <a:rPr lang="en-US" dirty="0"/>
                <a:t> National University</a:t>
              </a:r>
            </a:p>
            <a:p>
              <a:r>
                <a:rPr lang="en-US" dirty="0" err="1"/>
                <a:t>Hanyang</a:t>
              </a:r>
              <a:r>
                <a:rPr lang="en-US" dirty="0"/>
                <a:t> University</a:t>
              </a:r>
            </a:p>
            <a:p>
              <a:r>
                <a:rPr lang="en-US" dirty="0"/>
                <a:t>Karlsruhe (ADL)</a:t>
              </a:r>
            </a:p>
            <a:p>
              <a:r>
                <a:rPr lang="en-US" dirty="0"/>
                <a:t>Nara Women’s University</a:t>
              </a:r>
            </a:p>
            <a:p>
              <a:r>
                <a:rPr lang="en-US" dirty="0"/>
                <a:t>NASA Goddard</a:t>
              </a:r>
            </a:p>
            <a:p>
              <a:r>
                <a:rPr lang="en-US" dirty="0"/>
                <a:t>Oklahoma State</a:t>
              </a:r>
            </a:p>
            <a:p>
              <a:r>
                <a:rPr lang="en-US" dirty="0"/>
                <a:t>Sungkyunkwan University</a:t>
              </a:r>
            </a:p>
            <a:p>
              <a:pPr marL="0" indent="0">
                <a:buFont typeface="Arial" panose="020B0604020202020204" pitchFamily="34" charset="0"/>
                <a:buNone/>
              </a:pPr>
              <a:endParaRPr lang="en-US" dirty="0"/>
            </a:p>
          </p:txBody>
        </p:sp>
        <p:sp>
          <p:nvSpPr>
            <p:cNvPr id="38" name="Content Placeholder 5">
              <a:extLst>
                <a:ext uri="{FF2B5EF4-FFF2-40B4-BE49-F238E27FC236}">
                  <a16:creationId xmlns:a16="http://schemas.microsoft.com/office/drawing/2014/main" id="{02B139D6-E6E6-B47F-09A0-1DC362622B4A}"/>
                </a:ext>
              </a:extLst>
            </p:cNvPr>
            <p:cNvSpPr txBox="1">
              <a:spLocks/>
            </p:cNvSpPr>
            <p:nvPr/>
          </p:nvSpPr>
          <p:spPr>
            <a:xfrm>
              <a:off x="6462002" y="1816815"/>
              <a:ext cx="5045949" cy="3567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Ohio State</a:t>
              </a:r>
            </a:p>
            <a:p>
              <a:r>
                <a:rPr lang="en-US" dirty="0"/>
                <a:t>University of Debrecen</a:t>
              </a:r>
            </a:p>
            <a:p>
              <a:r>
                <a:rPr lang="en-US" dirty="0"/>
                <a:t>University of Liverpool</a:t>
              </a:r>
            </a:p>
            <a:p>
              <a:r>
                <a:rPr lang="en-US" dirty="0"/>
                <a:t>University of Seoul</a:t>
              </a:r>
            </a:p>
            <a:p>
              <a:r>
                <a:rPr lang="en-US" dirty="0"/>
                <a:t>University of Tokyo (CNS)</a:t>
              </a:r>
            </a:p>
            <a:p>
              <a:r>
                <a:rPr lang="en-US" dirty="0"/>
                <a:t>Yonsei University</a:t>
              </a:r>
            </a:p>
            <a:p>
              <a:endParaRPr lang="en-US" dirty="0"/>
            </a:p>
          </p:txBody>
        </p:sp>
        <p:pic>
          <p:nvPicPr>
            <p:cNvPr id="39" name="Picture 38" descr="A picture containing text, font, graphics, logo&#10;&#10;Description automatically generated">
              <a:extLst>
                <a:ext uri="{FF2B5EF4-FFF2-40B4-BE49-F238E27FC236}">
                  <a16:creationId xmlns:a16="http://schemas.microsoft.com/office/drawing/2014/main" id="{83DE5C32-6B59-634A-229D-7262E205C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3087" y="3025822"/>
              <a:ext cx="895802" cy="414611"/>
            </a:xfrm>
            <a:prstGeom prst="rect">
              <a:avLst/>
            </a:prstGeom>
          </p:spPr>
        </p:pic>
        <p:pic>
          <p:nvPicPr>
            <p:cNvPr id="40" name="Picture 39" descr="A green and black logo&#10;&#10;Description automatically generated with low confidence">
              <a:extLst>
                <a:ext uri="{FF2B5EF4-FFF2-40B4-BE49-F238E27FC236}">
                  <a16:creationId xmlns:a16="http://schemas.microsoft.com/office/drawing/2014/main" id="{6BF9DD3F-87BB-F707-EC06-C57EC2B0C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8160" y="3006759"/>
              <a:ext cx="1069577" cy="414611"/>
            </a:xfrm>
            <a:prstGeom prst="rect">
              <a:avLst/>
            </a:prstGeom>
          </p:spPr>
        </p:pic>
        <p:pic>
          <p:nvPicPr>
            <p:cNvPr id="41" name="Picture 40">
              <a:extLst>
                <a:ext uri="{FF2B5EF4-FFF2-40B4-BE49-F238E27FC236}">
                  <a16:creationId xmlns:a16="http://schemas.microsoft.com/office/drawing/2014/main" id="{FA0B35B0-AFAD-58A5-927E-D32EB64EE3B4}"/>
                </a:ext>
              </a:extLst>
            </p:cNvPr>
            <p:cNvPicPr>
              <a:picLocks noChangeAspect="1"/>
            </p:cNvPicPr>
            <p:nvPr/>
          </p:nvPicPr>
          <p:blipFill>
            <a:blip r:embed="rId8"/>
            <a:stretch>
              <a:fillRect/>
            </a:stretch>
          </p:blipFill>
          <p:spPr>
            <a:xfrm>
              <a:off x="9327907" y="4356786"/>
              <a:ext cx="628379" cy="628379"/>
            </a:xfrm>
            <a:prstGeom prst="rect">
              <a:avLst/>
            </a:prstGeom>
          </p:spPr>
        </p:pic>
        <p:pic>
          <p:nvPicPr>
            <p:cNvPr id="42" name="Picture 41">
              <a:extLst>
                <a:ext uri="{FF2B5EF4-FFF2-40B4-BE49-F238E27FC236}">
                  <a16:creationId xmlns:a16="http://schemas.microsoft.com/office/drawing/2014/main" id="{1F7C206D-7410-815E-EBF4-0EE917E3E5EB}"/>
                </a:ext>
              </a:extLst>
            </p:cNvPr>
            <p:cNvPicPr>
              <a:picLocks noChangeAspect="1"/>
            </p:cNvPicPr>
            <p:nvPr/>
          </p:nvPicPr>
          <p:blipFill>
            <a:blip r:embed="rId9"/>
            <a:stretch>
              <a:fillRect/>
            </a:stretch>
          </p:blipFill>
          <p:spPr>
            <a:xfrm>
              <a:off x="5041937" y="1665404"/>
              <a:ext cx="699535" cy="709924"/>
            </a:xfrm>
            <a:prstGeom prst="rect">
              <a:avLst/>
            </a:prstGeom>
          </p:spPr>
        </p:pic>
        <p:pic>
          <p:nvPicPr>
            <p:cNvPr id="43" name="Picture 42">
              <a:extLst>
                <a:ext uri="{FF2B5EF4-FFF2-40B4-BE49-F238E27FC236}">
                  <a16:creationId xmlns:a16="http://schemas.microsoft.com/office/drawing/2014/main" id="{F3DDD8D2-1591-A6B1-D436-36A40C7DF060}"/>
                </a:ext>
              </a:extLst>
            </p:cNvPr>
            <p:cNvPicPr>
              <a:picLocks noChangeAspect="1"/>
            </p:cNvPicPr>
            <p:nvPr/>
          </p:nvPicPr>
          <p:blipFill>
            <a:blip r:embed="rId10"/>
            <a:stretch>
              <a:fillRect/>
            </a:stretch>
          </p:blipFill>
          <p:spPr>
            <a:xfrm>
              <a:off x="9642096" y="3258011"/>
              <a:ext cx="628379" cy="628379"/>
            </a:xfrm>
            <a:prstGeom prst="rect">
              <a:avLst/>
            </a:prstGeom>
          </p:spPr>
        </p:pic>
        <p:pic>
          <p:nvPicPr>
            <p:cNvPr id="44" name="Picture 43">
              <a:extLst>
                <a:ext uri="{FF2B5EF4-FFF2-40B4-BE49-F238E27FC236}">
                  <a16:creationId xmlns:a16="http://schemas.microsoft.com/office/drawing/2014/main" id="{3CEF070E-4943-5449-B256-51F91A0ACF0F}"/>
                </a:ext>
              </a:extLst>
            </p:cNvPr>
            <p:cNvPicPr>
              <a:picLocks noChangeAspect="1"/>
            </p:cNvPicPr>
            <p:nvPr/>
          </p:nvPicPr>
          <p:blipFill>
            <a:blip r:embed="rId11"/>
            <a:stretch>
              <a:fillRect/>
            </a:stretch>
          </p:blipFill>
          <p:spPr>
            <a:xfrm>
              <a:off x="4732920" y="4712894"/>
              <a:ext cx="618033" cy="618033"/>
            </a:xfrm>
            <a:prstGeom prst="rect">
              <a:avLst/>
            </a:prstGeom>
          </p:spPr>
        </p:pic>
        <p:pic>
          <p:nvPicPr>
            <p:cNvPr id="45" name="Picture 44">
              <a:extLst>
                <a:ext uri="{FF2B5EF4-FFF2-40B4-BE49-F238E27FC236}">
                  <a16:creationId xmlns:a16="http://schemas.microsoft.com/office/drawing/2014/main" id="{6E255115-1AE0-9F72-3E33-B0BB1D591A24}"/>
                </a:ext>
              </a:extLst>
            </p:cNvPr>
            <p:cNvPicPr>
              <a:picLocks noChangeAspect="1"/>
            </p:cNvPicPr>
            <p:nvPr/>
          </p:nvPicPr>
          <p:blipFill>
            <a:blip r:embed="rId12"/>
            <a:stretch>
              <a:fillRect/>
            </a:stretch>
          </p:blipFill>
          <p:spPr>
            <a:xfrm>
              <a:off x="3822871" y="2241800"/>
              <a:ext cx="699535" cy="699535"/>
            </a:xfrm>
            <a:prstGeom prst="rect">
              <a:avLst/>
            </a:prstGeom>
          </p:spPr>
        </p:pic>
        <p:pic>
          <p:nvPicPr>
            <p:cNvPr id="46" name="Picture 45">
              <a:extLst>
                <a:ext uri="{FF2B5EF4-FFF2-40B4-BE49-F238E27FC236}">
                  <a16:creationId xmlns:a16="http://schemas.microsoft.com/office/drawing/2014/main" id="{D8CC9DB8-FFFB-D446-76A7-3815F2975CBD}"/>
                </a:ext>
              </a:extLst>
            </p:cNvPr>
            <p:cNvPicPr>
              <a:picLocks noChangeAspect="1"/>
            </p:cNvPicPr>
            <p:nvPr/>
          </p:nvPicPr>
          <p:blipFill>
            <a:blip r:embed="rId13"/>
            <a:stretch>
              <a:fillRect/>
            </a:stretch>
          </p:blipFill>
          <p:spPr>
            <a:xfrm>
              <a:off x="10197022" y="2954158"/>
              <a:ext cx="1310929" cy="300686"/>
            </a:xfrm>
            <a:prstGeom prst="rect">
              <a:avLst/>
            </a:prstGeom>
          </p:spPr>
        </p:pic>
        <p:pic>
          <p:nvPicPr>
            <p:cNvPr id="47" name="Picture 46">
              <a:extLst>
                <a:ext uri="{FF2B5EF4-FFF2-40B4-BE49-F238E27FC236}">
                  <a16:creationId xmlns:a16="http://schemas.microsoft.com/office/drawing/2014/main" id="{26562785-B74A-0F9F-DD67-8504595F2CE1}"/>
                </a:ext>
              </a:extLst>
            </p:cNvPr>
            <p:cNvPicPr>
              <a:picLocks noChangeAspect="1"/>
            </p:cNvPicPr>
            <p:nvPr/>
          </p:nvPicPr>
          <p:blipFill>
            <a:blip r:embed="rId14"/>
            <a:stretch>
              <a:fillRect/>
            </a:stretch>
          </p:blipFill>
          <p:spPr>
            <a:xfrm>
              <a:off x="3152967" y="3843401"/>
              <a:ext cx="707386" cy="707386"/>
            </a:xfrm>
            <a:prstGeom prst="rect">
              <a:avLst/>
            </a:prstGeom>
          </p:spPr>
        </p:pic>
        <p:pic>
          <p:nvPicPr>
            <p:cNvPr id="48" name="Picture 2" descr="Oklahoma State Cowboys and Cowgirls - Wikipedia">
              <a:extLst>
                <a:ext uri="{FF2B5EF4-FFF2-40B4-BE49-F238E27FC236}">
                  <a16:creationId xmlns:a16="http://schemas.microsoft.com/office/drawing/2014/main" id="{66A4BB90-039B-0EC8-98F7-C866BF99B1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1086" y="4309811"/>
              <a:ext cx="959804" cy="4990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Ohio State Buckeyes - Wikipedia">
              <a:extLst>
                <a:ext uri="{FF2B5EF4-FFF2-40B4-BE49-F238E27FC236}">
                  <a16:creationId xmlns:a16="http://schemas.microsoft.com/office/drawing/2014/main" id="{A912FD6B-572E-6F97-1282-25FA3EE871F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53879" y="1578080"/>
              <a:ext cx="718849" cy="70738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University of Tokyo - Wikipedia">
              <a:extLst>
                <a:ext uri="{FF2B5EF4-FFF2-40B4-BE49-F238E27FC236}">
                  <a16:creationId xmlns:a16="http://schemas.microsoft.com/office/drawing/2014/main" id="{D64DE009-0630-4280-7B9F-0E2B9129271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38298" y="3825099"/>
              <a:ext cx="628379" cy="6283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Nara Women's University 2021/22 Student Exchange Program, Japan - Info  Scholarship">
              <a:extLst>
                <a:ext uri="{FF2B5EF4-FFF2-40B4-BE49-F238E27FC236}">
                  <a16:creationId xmlns:a16="http://schemas.microsoft.com/office/drawing/2014/main" id="{C794D408-C715-F854-556B-1B564CA05D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86149" y="3538529"/>
              <a:ext cx="731537" cy="76723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University of Debrecen - Wikipedia">
              <a:extLst>
                <a:ext uri="{FF2B5EF4-FFF2-40B4-BE49-F238E27FC236}">
                  <a16:creationId xmlns:a16="http://schemas.microsoft.com/office/drawing/2014/main" id="{78BDAF84-D9CC-0AFD-C48D-95F9225322E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03707" y="1880100"/>
              <a:ext cx="971957" cy="971957"/>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45F90D00-FACB-BD7F-3919-B0231BADE8CC}"/>
                </a:ext>
              </a:extLst>
            </p:cNvPr>
            <p:cNvSpPr txBox="1"/>
            <p:nvPr/>
          </p:nvSpPr>
          <p:spPr>
            <a:xfrm>
              <a:off x="643400" y="978071"/>
              <a:ext cx="7194603" cy="523220"/>
            </a:xfrm>
            <a:prstGeom prst="rect">
              <a:avLst/>
            </a:prstGeom>
            <a:noFill/>
          </p:spPr>
          <p:txBody>
            <a:bodyPr wrap="square" rtlCol="0">
              <a:spAutoFit/>
            </a:bodyPr>
            <a:lstStyle/>
            <a:p>
              <a:r>
                <a:rPr lang="en-US" sz="2800" u="sng" dirty="0"/>
                <a:t>Institutions that Joined </a:t>
              </a:r>
              <a:r>
                <a:rPr lang="en-US" sz="2800" u="sng" dirty="0" err="1"/>
                <a:t>ePIC</a:t>
              </a:r>
              <a:r>
                <a:rPr lang="en-US" sz="2800" u="sng" dirty="0"/>
                <a:t> in 2023:</a:t>
              </a:r>
            </a:p>
          </p:txBody>
        </p:sp>
      </p:grpSp>
      <p:grpSp>
        <p:nvGrpSpPr>
          <p:cNvPr id="70" name="Group 69">
            <a:extLst>
              <a:ext uri="{FF2B5EF4-FFF2-40B4-BE49-F238E27FC236}">
                <a16:creationId xmlns:a16="http://schemas.microsoft.com/office/drawing/2014/main" id="{365D84CC-4D74-2896-44E2-8C0DC7B80C12}"/>
              </a:ext>
            </a:extLst>
          </p:cNvPr>
          <p:cNvGrpSpPr/>
          <p:nvPr/>
        </p:nvGrpSpPr>
        <p:grpSpPr>
          <a:xfrm>
            <a:off x="2390337" y="1754164"/>
            <a:ext cx="7702821" cy="4540722"/>
            <a:chOff x="1845361" y="2170072"/>
            <a:chExt cx="7702821" cy="4540722"/>
          </a:xfrm>
        </p:grpSpPr>
        <p:sp>
          <p:nvSpPr>
            <p:cNvPr id="60" name="Rectangle 59">
              <a:extLst>
                <a:ext uri="{FF2B5EF4-FFF2-40B4-BE49-F238E27FC236}">
                  <a16:creationId xmlns:a16="http://schemas.microsoft.com/office/drawing/2014/main" id="{5ABB5DB8-18DC-204A-60F6-70E101EB78DD}"/>
                </a:ext>
              </a:extLst>
            </p:cNvPr>
            <p:cNvSpPr/>
            <p:nvPr/>
          </p:nvSpPr>
          <p:spPr>
            <a:xfrm>
              <a:off x="1845361" y="2170072"/>
              <a:ext cx="7702821" cy="4540722"/>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C6573EEC-44F8-88F0-E999-89E046367EDE}"/>
                </a:ext>
              </a:extLst>
            </p:cNvPr>
            <p:cNvGrpSpPr/>
            <p:nvPr/>
          </p:nvGrpSpPr>
          <p:grpSpPr>
            <a:xfrm>
              <a:off x="1909790" y="2878006"/>
              <a:ext cx="7405099" cy="3632601"/>
              <a:chOff x="1909790" y="2878006"/>
              <a:chExt cx="7405099" cy="3632601"/>
            </a:xfrm>
          </p:grpSpPr>
          <p:sp>
            <p:nvSpPr>
              <p:cNvPr id="63" name="Content Placeholder 5">
                <a:extLst>
                  <a:ext uri="{FF2B5EF4-FFF2-40B4-BE49-F238E27FC236}">
                    <a16:creationId xmlns:a16="http://schemas.microsoft.com/office/drawing/2014/main" id="{99F96BC6-4E6B-F06D-C11C-FF531F1FFDAE}"/>
                  </a:ext>
                </a:extLst>
              </p:cNvPr>
              <p:cNvSpPr txBox="1">
                <a:spLocks/>
              </p:cNvSpPr>
              <p:nvPr/>
            </p:nvSpPr>
            <p:spPr>
              <a:xfrm>
                <a:off x="1909790" y="3062957"/>
                <a:ext cx="7366647" cy="3346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spcAft>
                    <a:spcPts val="2400"/>
                  </a:spcAft>
                </a:pPr>
                <a:r>
                  <a:rPr lang="en-US" dirty="0"/>
                  <a:t>University of Texas at Austin</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Mohammed V in Rabat </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Ibn </a:t>
                </a:r>
                <a:r>
                  <a:rPr lang="en-US" dirty="0" err="1">
                    <a:effectLst/>
                    <a:latin typeface="Calibri" panose="020F0502020204030204" pitchFamily="34" charset="0"/>
                    <a:ea typeface="Calibri" panose="020F0502020204030204" pitchFamily="34" charset="0"/>
                  </a:rPr>
                  <a:t>Tofail</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Kénitra</a:t>
                </a:r>
                <a:r>
                  <a:rPr lang="en-US" dirty="0">
                    <a:effectLst/>
                    <a:latin typeface="Calibri" panose="020F0502020204030204" pitchFamily="34" charset="0"/>
                    <a:ea typeface="Calibri" panose="020F0502020204030204" pitchFamily="34" charset="0"/>
                  </a:rPr>
                  <a:t> </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Mohammed Premier in Oujda </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Mohammed VI in </a:t>
                </a:r>
                <a:r>
                  <a:rPr lang="en-US" dirty="0" err="1">
                    <a:effectLst/>
                    <a:latin typeface="Calibri" panose="020F0502020204030204" pitchFamily="34" charset="0"/>
                    <a:ea typeface="Calibri" panose="020F0502020204030204" pitchFamily="34" charset="0"/>
                  </a:rPr>
                  <a:t>Bengurir</a:t>
                </a:r>
                <a:endParaRPr lang="en-US" dirty="0">
                  <a:effectLst/>
                  <a:latin typeface="Calibri" panose="020F0502020204030204" pitchFamily="34" charset="0"/>
                  <a:ea typeface="Calibri" panose="020F0502020204030204" pitchFamily="34" charset="0"/>
                </a:endParaRPr>
              </a:p>
            </p:txBody>
          </p:sp>
          <p:pic>
            <p:nvPicPr>
              <p:cNvPr id="64" name="Picture 2" descr="University of Texas at Austin - Wikipedia">
                <a:extLst>
                  <a:ext uri="{FF2B5EF4-FFF2-40B4-BE49-F238E27FC236}">
                    <a16:creationId xmlns:a16="http://schemas.microsoft.com/office/drawing/2014/main" id="{9FDEA6F7-253F-5345-120E-CDAABA859BF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28586" y="2878006"/>
                <a:ext cx="795185" cy="79518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Université Mohamed V - Rabat - Maroc Logo PNG Vector (AI) Free Download">
                <a:extLst>
                  <a:ext uri="{FF2B5EF4-FFF2-40B4-BE49-F238E27FC236}">
                    <a16:creationId xmlns:a16="http://schemas.microsoft.com/office/drawing/2014/main" id="{136979F9-8193-6C89-93EB-CD8C558633F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23771" y="3480217"/>
                <a:ext cx="1067788" cy="7558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Ibn tofaïl university - Kénitra Employees, Location, Alumni | LinkedIn">
                <a:extLst>
                  <a:ext uri="{FF2B5EF4-FFF2-40B4-BE49-F238E27FC236}">
                    <a16:creationId xmlns:a16="http://schemas.microsoft.com/office/drawing/2014/main" id="{1F0FD14C-7BC9-27E3-F43F-3613DB7EF5D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77879" y="4210120"/>
                <a:ext cx="823319" cy="82331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Université Mohammed Premier UMP : Rankings, Fees &amp; Courses Details | Top  Universities">
                <a:extLst>
                  <a:ext uri="{FF2B5EF4-FFF2-40B4-BE49-F238E27FC236}">
                    <a16:creationId xmlns:a16="http://schemas.microsoft.com/office/drawing/2014/main" id="{D394D0C3-1181-C138-C3EF-69C31703164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91559" y="4669119"/>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a:extLst>
                  <a:ext uri="{FF2B5EF4-FFF2-40B4-BE49-F238E27FC236}">
                    <a16:creationId xmlns:a16="http://schemas.microsoft.com/office/drawing/2014/main" id="{15B50031-0CB8-A5EE-D790-B88A8669BB6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40640" y="5679161"/>
                <a:ext cx="1249440" cy="831446"/>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TextBox 68">
              <a:extLst>
                <a:ext uri="{FF2B5EF4-FFF2-40B4-BE49-F238E27FC236}">
                  <a16:creationId xmlns:a16="http://schemas.microsoft.com/office/drawing/2014/main" id="{8493A764-768E-4AA1-2ABE-340AD8D08921}"/>
                </a:ext>
              </a:extLst>
            </p:cNvPr>
            <p:cNvSpPr txBox="1"/>
            <p:nvPr/>
          </p:nvSpPr>
          <p:spPr>
            <a:xfrm>
              <a:off x="1950665" y="2331324"/>
              <a:ext cx="7194603" cy="523220"/>
            </a:xfrm>
            <a:prstGeom prst="rect">
              <a:avLst/>
            </a:prstGeom>
            <a:noFill/>
          </p:spPr>
          <p:txBody>
            <a:bodyPr wrap="square" rtlCol="0">
              <a:spAutoFit/>
            </a:bodyPr>
            <a:lstStyle/>
            <a:p>
              <a:r>
                <a:rPr lang="en-US" sz="2800" u="sng" dirty="0"/>
                <a:t>New Institutions Applying for </a:t>
              </a:r>
              <a:r>
                <a:rPr lang="en-US" sz="2800" u="sng" dirty="0" err="1"/>
                <a:t>ePIC</a:t>
              </a:r>
              <a:r>
                <a:rPr lang="en-US" sz="2800" u="sng" dirty="0"/>
                <a:t> Membership:</a:t>
              </a:r>
            </a:p>
          </p:txBody>
        </p:sp>
      </p:grpSp>
    </p:spTree>
    <p:extLst>
      <p:ext uri="{BB962C8B-B14F-4D97-AF65-F5344CB8AC3E}">
        <p14:creationId xmlns:p14="http://schemas.microsoft.com/office/powerpoint/2010/main" val="28687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ED3F8-4ADA-FF56-B796-533ECF1CFC4A}"/>
              </a:ext>
            </a:extLst>
          </p:cNvPr>
          <p:cNvSpPr>
            <a:spLocks noGrp="1"/>
          </p:cNvSpPr>
          <p:nvPr>
            <p:ph type="title"/>
          </p:nvPr>
        </p:nvSpPr>
        <p:spPr>
          <a:xfrm>
            <a:off x="342314" y="207363"/>
            <a:ext cx="10515600" cy="802368"/>
          </a:xfrm>
        </p:spPr>
        <p:txBody>
          <a:bodyPr/>
          <a:lstStyle/>
          <a:p>
            <a:r>
              <a:rPr lang="en-US" b="1" dirty="0">
                <a:solidFill>
                  <a:schemeClr val="accent1"/>
                </a:solidFill>
              </a:rPr>
              <a:t>Lots of Progress since Warsaw Collab. </a:t>
            </a:r>
            <a:r>
              <a:rPr lang="en-US" b="1">
                <a:solidFill>
                  <a:schemeClr val="accent1"/>
                </a:solidFill>
              </a:rPr>
              <a:t>Mtg. </a:t>
            </a:r>
            <a:endParaRPr lang="en-US" b="1" dirty="0">
              <a:solidFill>
                <a:schemeClr val="accent1"/>
              </a:solidFill>
            </a:endParaRPr>
          </a:p>
        </p:txBody>
      </p:sp>
      <p:sp>
        <p:nvSpPr>
          <p:cNvPr id="3" name="Content Placeholder 2">
            <a:extLst>
              <a:ext uri="{FF2B5EF4-FFF2-40B4-BE49-F238E27FC236}">
                <a16:creationId xmlns:a16="http://schemas.microsoft.com/office/drawing/2014/main" id="{8C52307D-DEBA-6352-879A-A92047C675D1}"/>
              </a:ext>
            </a:extLst>
          </p:cNvPr>
          <p:cNvSpPr>
            <a:spLocks noGrp="1"/>
          </p:cNvSpPr>
          <p:nvPr>
            <p:ph idx="1"/>
          </p:nvPr>
        </p:nvSpPr>
        <p:spPr>
          <a:xfrm>
            <a:off x="342314" y="1148119"/>
            <a:ext cx="11011486" cy="5390793"/>
          </a:xfrm>
        </p:spPr>
        <p:txBody>
          <a:bodyPr>
            <a:normAutofit fontScale="92500" lnSpcReduction="10000"/>
          </a:bodyPr>
          <a:lstStyle/>
          <a:p>
            <a:r>
              <a:rPr lang="en-US" dirty="0"/>
              <a:t>August 28 + 31:	DAC Review of Detector R&amp;D</a:t>
            </a:r>
          </a:p>
          <a:p>
            <a:r>
              <a:rPr lang="en-US" dirty="0"/>
              <a:t>August 29 + 30:	</a:t>
            </a:r>
            <a:r>
              <a:rPr lang="en-US" dirty="0" err="1"/>
              <a:t>ePIC</a:t>
            </a:r>
            <a:r>
              <a:rPr lang="en-US" dirty="0"/>
              <a:t> Comprehensive Design Review by DAC</a:t>
            </a:r>
          </a:p>
          <a:p>
            <a:r>
              <a:rPr lang="en-US" dirty="0"/>
              <a:t>September 13:	</a:t>
            </a:r>
            <a:r>
              <a:rPr lang="en-US" dirty="0" err="1"/>
              <a:t>SciFi</a:t>
            </a:r>
            <a:r>
              <a:rPr lang="en-US" dirty="0"/>
              <a:t> Applications Final Design Review (LLP)</a:t>
            </a:r>
          </a:p>
          <a:p>
            <a:r>
              <a:rPr lang="en-US" dirty="0"/>
              <a:t>September 14:	</a:t>
            </a:r>
            <a:r>
              <a:rPr lang="en-US" dirty="0" err="1"/>
              <a:t>SiPM</a:t>
            </a:r>
            <a:r>
              <a:rPr lang="en-US" dirty="0"/>
              <a:t> Applications Final Design Review (LLP)</a:t>
            </a:r>
          </a:p>
          <a:p>
            <a:r>
              <a:rPr lang="en-US" dirty="0"/>
              <a:t>September 25:	Final Design Review Forward HCAL W &amp; Steel (LLP)</a:t>
            </a:r>
          </a:p>
          <a:p>
            <a:r>
              <a:rPr lang="en-US" dirty="0"/>
              <a:t>October 5-6:	Final Design Review of Magnet (MARCO)</a:t>
            </a:r>
          </a:p>
          <a:p>
            <a:r>
              <a:rPr lang="en-US" dirty="0"/>
              <a:t>October 10-12:	DOE CD-3A Director’s Review</a:t>
            </a:r>
          </a:p>
          <a:p>
            <a:r>
              <a:rPr lang="en-US" dirty="0"/>
              <a:t>October 19-20:       </a:t>
            </a:r>
            <a:r>
              <a:rPr lang="en-US" dirty="0" err="1"/>
              <a:t>ePIC</a:t>
            </a:r>
            <a:r>
              <a:rPr lang="en-US" dirty="0"/>
              <a:t> Computing Model Review</a:t>
            </a:r>
          </a:p>
          <a:p>
            <a:r>
              <a:rPr lang="en-US" dirty="0"/>
              <a:t>November 14-16:	DOE CD-3A Independent Project Review</a:t>
            </a:r>
          </a:p>
          <a:p>
            <a:r>
              <a:rPr lang="en-US" dirty="0"/>
              <a:t>December 7 + 8:	2nd Resource Review Board meeting @ CUA</a:t>
            </a:r>
          </a:p>
          <a:p>
            <a:r>
              <a:rPr lang="en-US" dirty="0"/>
              <a:t>December 11:         SP Office Meeting with DOE NP</a:t>
            </a:r>
          </a:p>
          <a:p>
            <a:r>
              <a:rPr lang="en-US" dirty="0"/>
              <a:t>… </a:t>
            </a:r>
            <a:r>
              <a:rPr lang="en-US" i="1" dirty="0">
                <a:solidFill>
                  <a:schemeClr val="accent1"/>
                </a:solidFill>
              </a:rPr>
              <a:t>plus everything I forgot…</a:t>
            </a:r>
            <a:endParaRPr lang="en-US" dirty="0"/>
          </a:p>
          <a:p>
            <a:endParaRPr lang="en-US" dirty="0"/>
          </a:p>
        </p:txBody>
      </p:sp>
      <p:sp>
        <p:nvSpPr>
          <p:cNvPr id="4" name="Date Placeholder 3">
            <a:extLst>
              <a:ext uri="{FF2B5EF4-FFF2-40B4-BE49-F238E27FC236}">
                <a16:creationId xmlns:a16="http://schemas.microsoft.com/office/drawing/2014/main" id="{6A5EDF93-955E-E363-0CEB-44CD9816C5FE}"/>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3678E0A2-2475-5C16-8545-7EAACED86CBC}"/>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EC2E6E7E-07B5-F9B4-AD50-DA419FEE4A1A}"/>
              </a:ext>
            </a:extLst>
          </p:cNvPr>
          <p:cNvSpPr>
            <a:spLocks noGrp="1"/>
          </p:cNvSpPr>
          <p:nvPr>
            <p:ph type="sldNum" sz="quarter" idx="12"/>
          </p:nvPr>
        </p:nvSpPr>
        <p:spPr/>
        <p:txBody>
          <a:bodyPr/>
          <a:lstStyle/>
          <a:p>
            <a:fld id="{588949A8-7CCD-4D90-AA9A-1451BFC6FB3A}" type="slidenum">
              <a:rPr lang="en-US" smtClean="0"/>
              <a:t>6</a:t>
            </a:fld>
            <a:endParaRPr lang="en-US"/>
          </a:p>
        </p:txBody>
      </p:sp>
      <p:pic>
        <p:nvPicPr>
          <p:cNvPr id="7" name="Picture 2">
            <a:extLst>
              <a:ext uri="{FF2B5EF4-FFF2-40B4-BE49-F238E27FC236}">
                <a16:creationId xmlns:a16="http://schemas.microsoft.com/office/drawing/2014/main" id="{3F8378B9-8A43-1A6F-5075-696A081BE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3801" y="4080766"/>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57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39B7BBD6-3FA6-1BD8-1E81-E7FA9A208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6" y="891579"/>
            <a:ext cx="10364259" cy="5829896"/>
          </a:xfrm>
          <a:prstGeom prst="rect">
            <a:avLst/>
          </a:prstGeom>
        </p:spPr>
      </p:pic>
      <p:sp>
        <p:nvSpPr>
          <p:cNvPr id="7" name="Title 6">
            <a:extLst>
              <a:ext uri="{FF2B5EF4-FFF2-40B4-BE49-F238E27FC236}">
                <a16:creationId xmlns:a16="http://schemas.microsoft.com/office/drawing/2014/main" id="{F4E7A976-62F2-D69E-3995-512CD4A23E44}"/>
              </a:ext>
            </a:extLst>
          </p:cNvPr>
          <p:cNvSpPr>
            <a:spLocks noGrp="1"/>
          </p:cNvSpPr>
          <p:nvPr>
            <p:ph type="title"/>
          </p:nvPr>
        </p:nvSpPr>
        <p:spPr>
          <a:xfrm>
            <a:off x="688427" y="355971"/>
            <a:ext cx="10515600" cy="614589"/>
          </a:xfrm>
        </p:spPr>
        <p:txBody>
          <a:bodyPr>
            <a:normAutofit fontScale="90000"/>
          </a:bodyPr>
          <a:lstStyle/>
          <a:p>
            <a:r>
              <a:rPr lang="en-US" b="1" dirty="0">
                <a:solidFill>
                  <a:schemeClr val="accent1"/>
                </a:solidFill>
              </a:rPr>
              <a:t>ePIC Collaboration Structure </a:t>
            </a:r>
          </a:p>
        </p:txBody>
      </p:sp>
      <p:sp>
        <p:nvSpPr>
          <p:cNvPr id="4" name="Date Placeholder 3">
            <a:extLst>
              <a:ext uri="{FF2B5EF4-FFF2-40B4-BE49-F238E27FC236}">
                <a16:creationId xmlns:a16="http://schemas.microsoft.com/office/drawing/2014/main" id="{E462B698-45D4-C61F-FD62-3DC1FFF896B3}"/>
              </a:ext>
            </a:extLst>
          </p:cNvPr>
          <p:cNvSpPr>
            <a:spLocks noGrp="1"/>
          </p:cNvSpPr>
          <p:nvPr>
            <p:ph type="dt" sz="half" idx="10"/>
          </p:nvPr>
        </p:nvSpPr>
        <p:spPr/>
        <p:txBody>
          <a:bodyPr/>
          <a:lstStyle/>
          <a:p>
            <a:r>
              <a:rPr lang="en-US"/>
              <a:t>1/12/2024</a:t>
            </a:r>
          </a:p>
        </p:txBody>
      </p:sp>
      <p:sp>
        <p:nvSpPr>
          <p:cNvPr id="5" name="Footer Placeholder 4">
            <a:extLst>
              <a:ext uri="{FF2B5EF4-FFF2-40B4-BE49-F238E27FC236}">
                <a16:creationId xmlns:a16="http://schemas.microsoft.com/office/drawing/2014/main" id="{D46642CC-193D-6B78-6796-0B495C8665C3}"/>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D24DBA2D-B568-40AB-5B80-BC7EDFDFF94F}"/>
              </a:ext>
            </a:extLst>
          </p:cNvPr>
          <p:cNvSpPr>
            <a:spLocks noGrp="1"/>
          </p:cNvSpPr>
          <p:nvPr>
            <p:ph type="sldNum" sz="quarter" idx="12"/>
          </p:nvPr>
        </p:nvSpPr>
        <p:spPr/>
        <p:txBody>
          <a:bodyPr/>
          <a:lstStyle/>
          <a:p>
            <a:fld id="{7AA7F275-A26B-465E-8146-4EA9A88CF71E}" type="slidenum">
              <a:rPr lang="en-US" smtClean="0"/>
              <a:t>7</a:t>
            </a:fld>
            <a:endParaRPr lang="en-US"/>
          </a:p>
        </p:txBody>
      </p:sp>
      <p:sp>
        <p:nvSpPr>
          <p:cNvPr id="29" name="TextBox 28">
            <a:extLst>
              <a:ext uri="{FF2B5EF4-FFF2-40B4-BE49-F238E27FC236}">
                <a16:creationId xmlns:a16="http://schemas.microsoft.com/office/drawing/2014/main" id="{3478BCAB-5C10-21F9-B463-CABBF1132946}"/>
              </a:ext>
            </a:extLst>
          </p:cNvPr>
          <p:cNvSpPr txBox="1"/>
          <p:nvPr/>
        </p:nvSpPr>
        <p:spPr>
          <a:xfrm>
            <a:off x="1775947" y="3655661"/>
            <a:ext cx="3334871" cy="1508105"/>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Coordination Office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Silvia Dalla Torre (INFN, </a:t>
            </a:r>
            <a:r>
              <a:rPr lang="en-US" i="1" dirty="0">
                <a:latin typeface="Calibri" panose="020F0502020204030204" pitchFamily="34" charset="0"/>
                <a:ea typeface="Calibri" panose="020F0502020204030204" pitchFamily="34" charset="0"/>
              </a:rPr>
              <a:t>Acting</a:t>
            </a:r>
            <a:r>
              <a:rPr lang="en-US" dirty="0">
                <a:latin typeface="Calibri" panose="020F0502020204030204" pitchFamily="34" charset="0"/>
                <a:ea typeface="Calibri" panose="020F0502020204030204" pitchFamily="34" charset="0"/>
              </a:rPr>
              <a:t>)</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rPr>
              <a:t>Deputy TC’s:</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Prakhar Garg (Yale)</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Oskar </a:t>
            </a:r>
            <a:r>
              <a:rPr lang="en-US" sz="1400" dirty="0" err="1">
                <a:latin typeface="Calibri" panose="020F0502020204030204" pitchFamily="34" charset="0"/>
                <a:ea typeface="Calibri" panose="020F0502020204030204" pitchFamily="34" charset="0"/>
              </a:rPr>
              <a:t>Hartbrich</a:t>
            </a:r>
            <a:r>
              <a:rPr lang="en-US" sz="1400" dirty="0">
                <a:latin typeface="Calibri" panose="020F0502020204030204" pitchFamily="34" charset="0"/>
                <a:ea typeface="Calibri" panose="020F0502020204030204" pitchFamily="34" charset="0"/>
              </a:rPr>
              <a:t> (ORNL)</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Matt </a:t>
            </a:r>
            <a:r>
              <a:rPr lang="en-US" sz="1400" dirty="0" err="1">
                <a:latin typeface="Calibri" panose="020F0502020204030204" pitchFamily="34" charset="0"/>
                <a:ea typeface="Calibri" panose="020F0502020204030204" pitchFamily="34" charset="0"/>
              </a:rPr>
              <a:t>Posik</a:t>
            </a:r>
            <a:r>
              <a:rPr lang="en-US" sz="1400" dirty="0">
                <a:latin typeface="Calibri" panose="020F0502020204030204" pitchFamily="34" charset="0"/>
                <a:ea typeface="Calibri" panose="020F0502020204030204" pitchFamily="34" charset="0"/>
              </a:rPr>
              <a:t> (Temple)</a:t>
            </a:r>
          </a:p>
        </p:txBody>
      </p:sp>
      <p:sp>
        <p:nvSpPr>
          <p:cNvPr id="28" name="TextBox 27">
            <a:extLst>
              <a:ext uri="{FF2B5EF4-FFF2-40B4-BE49-F238E27FC236}">
                <a16:creationId xmlns:a16="http://schemas.microsoft.com/office/drawing/2014/main" id="{C57DFA55-3DA6-BF76-0BB7-1192EDADF88A}"/>
              </a:ext>
            </a:extLst>
          </p:cNvPr>
          <p:cNvSpPr txBox="1"/>
          <p:nvPr/>
        </p:nvSpPr>
        <p:spPr>
          <a:xfrm>
            <a:off x="5155733" y="3650061"/>
            <a:ext cx="3334871" cy="2215991"/>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SCC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Markus Diefenthaler (</a:t>
            </a:r>
            <a:r>
              <a:rPr lang="en-US" sz="1800" dirty="0" err="1">
                <a:effectLst/>
                <a:latin typeface="Calibri" panose="020F0502020204030204" pitchFamily="34" charset="0"/>
                <a:ea typeface="Calibri" panose="020F0502020204030204" pitchFamily="34" charset="0"/>
              </a:rPr>
              <a:t>JLab</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sz="1400" dirty="0">
                <a:effectLst/>
                <a:latin typeface="Calibri" panose="020F0502020204030204" pitchFamily="34" charset="0"/>
                <a:ea typeface="Calibri" panose="020F0502020204030204" pitchFamily="34" charset="0"/>
              </a:rPr>
              <a:t>Wouter Deconinck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(U. of Manitoba, </a:t>
            </a:r>
            <a:br>
              <a:rPr lang="en-US" sz="1400" dirty="0">
                <a:effectLst/>
                <a:latin typeface="Calibri" panose="020F0502020204030204" pitchFamily="34" charset="0"/>
                <a:ea typeface="Calibri" panose="020F0502020204030204" pitchFamily="34" charset="0"/>
              </a:rPr>
            </a:br>
            <a:r>
              <a:rPr lang="en-US" sz="1400" dirty="0">
                <a:effectLst/>
                <a:latin typeface="Calibri" panose="020F0502020204030204" pitchFamily="34" charset="0"/>
                <a:ea typeface="Calibri" panose="020F0502020204030204" pitchFamily="34" charset="0"/>
              </a:rPr>
              <a:t>    Deputy SCC for Operations)</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Sylvester Joosten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(ANL, Deputy SCC for </a:t>
            </a:r>
            <a:r>
              <a:rPr lang="en-US" sz="1400" dirty="0">
                <a:latin typeface="Calibri" panose="020F0502020204030204" pitchFamily="34" charset="0"/>
                <a:ea typeface="Calibri" panose="020F0502020204030204" pitchFamily="34" charset="0"/>
              </a:rPr>
              <a:t>Development</a:t>
            </a:r>
            <a:r>
              <a:rPr lang="en-US" sz="14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Torre </a:t>
            </a:r>
            <a:r>
              <a:rPr lang="en-US" sz="1400" dirty="0" err="1">
                <a:effectLst/>
                <a:latin typeface="Calibri" panose="020F0502020204030204" pitchFamily="34" charset="0"/>
                <a:ea typeface="Calibri" panose="020F0502020204030204" pitchFamily="34" charset="0"/>
              </a:rPr>
              <a:t>Wenaus</a:t>
            </a:r>
            <a:r>
              <a:rPr lang="en-US" sz="14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(BNL, Deputy SCC for Infrastructure)</a:t>
            </a:r>
          </a:p>
        </p:txBody>
      </p:sp>
      <p:sp>
        <p:nvSpPr>
          <p:cNvPr id="27" name="TextBox 26">
            <a:extLst>
              <a:ext uri="{FF2B5EF4-FFF2-40B4-BE49-F238E27FC236}">
                <a16:creationId xmlns:a16="http://schemas.microsoft.com/office/drawing/2014/main" id="{B3842550-4A9F-9352-D4EF-7F56BE872486}"/>
              </a:ext>
            </a:extLst>
          </p:cNvPr>
          <p:cNvSpPr txBox="1"/>
          <p:nvPr/>
        </p:nvSpPr>
        <p:spPr>
          <a:xfrm>
            <a:off x="8490604" y="3643535"/>
            <a:ext cx="3334871" cy="92333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sz="1800" u="sng" dirty="0">
                <a:effectLst/>
                <a:latin typeface="Calibri" panose="020F0502020204030204" pitchFamily="34" charset="0"/>
                <a:ea typeface="Calibri" panose="020F0502020204030204" pitchFamily="34" charset="0"/>
              </a:rPr>
              <a:t>Analysis Co-Coordinators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Rosi Reed (Lehigh Univ.)</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Salvatore Fazio (Univ. Calabria)</a:t>
            </a:r>
          </a:p>
        </p:txBody>
      </p:sp>
      <p:pic>
        <p:nvPicPr>
          <p:cNvPr id="2" name="Google Shape;389;p41" descr="Logo&#10;&#10;Description automatically generated">
            <a:extLst>
              <a:ext uri="{FF2B5EF4-FFF2-40B4-BE49-F238E27FC236}">
                <a16:creationId xmlns:a16="http://schemas.microsoft.com/office/drawing/2014/main" id="{F013533C-D746-830B-2FEC-4D56E768AD03}"/>
              </a:ext>
            </a:extLst>
          </p:cNvPr>
          <p:cNvPicPr preferRelativeResize="0"/>
          <p:nvPr/>
        </p:nvPicPr>
        <p:blipFill rotWithShape="1">
          <a:blip r:embed="rId3">
            <a:alphaModFix/>
          </a:blip>
          <a:srcRect/>
          <a:stretch/>
        </p:blipFill>
        <p:spPr>
          <a:xfrm>
            <a:off x="10661707" y="136525"/>
            <a:ext cx="1384185" cy="1054678"/>
          </a:xfrm>
          <a:prstGeom prst="rect">
            <a:avLst/>
          </a:prstGeom>
          <a:noFill/>
          <a:ln>
            <a:noFill/>
          </a:ln>
        </p:spPr>
      </p:pic>
    </p:spTree>
    <p:extLst>
      <p:ext uri="{BB962C8B-B14F-4D97-AF65-F5344CB8AC3E}">
        <p14:creationId xmlns:p14="http://schemas.microsoft.com/office/powerpoint/2010/main" val="9191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4FE3-25B5-FFEF-025C-FDD964C99A10}"/>
              </a:ext>
            </a:extLst>
          </p:cNvPr>
          <p:cNvSpPr>
            <a:spLocks noGrp="1"/>
          </p:cNvSpPr>
          <p:nvPr>
            <p:ph type="title"/>
          </p:nvPr>
        </p:nvSpPr>
        <p:spPr/>
        <p:txBody>
          <a:bodyPr/>
          <a:lstStyle/>
          <a:p>
            <a:r>
              <a:rPr lang="en-US" b="1" dirty="0">
                <a:solidFill>
                  <a:schemeClr val="accent1"/>
                </a:solidFill>
              </a:rPr>
              <a:t>Detector Subsystem </a:t>
            </a:r>
            <a:br>
              <a:rPr lang="en-US" b="1" dirty="0">
                <a:solidFill>
                  <a:schemeClr val="accent1"/>
                </a:solidFill>
              </a:rPr>
            </a:br>
            <a:r>
              <a:rPr lang="en-US" b="1" dirty="0">
                <a:solidFill>
                  <a:schemeClr val="accent1"/>
                </a:solidFill>
              </a:rPr>
              <a:t>Collaborations</a:t>
            </a:r>
          </a:p>
        </p:txBody>
      </p:sp>
      <p:sp>
        <p:nvSpPr>
          <p:cNvPr id="3" name="Date Placeholder 2">
            <a:extLst>
              <a:ext uri="{FF2B5EF4-FFF2-40B4-BE49-F238E27FC236}">
                <a16:creationId xmlns:a16="http://schemas.microsoft.com/office/drawing/2014/main" id="{A0C92DEC-BEB8-8EFD-310A-6A9376E362F6}"/>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8F799995-85C0-6F67-D324-FFF126D6036B}"/>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B62E5D73-CCE3-82CB-40AC-395E43976133}"/>
              </a:ext>
            </a:extLst>
          </p:cNvPr>
          <p:cNvSpPr>
            <a:spLocks noGrp="1"/>
          </p:cNvSpPr>
          <p:nvPr>
            <p:ph type="sldNum" sz="quarter" idx="12"/>
          </p:nvPr>
        </p:nvSpPr>
        <p:spPr/>
        <p:txBody>
          <a:bodyPr/>
          <a:lstStyle/>
          <a:p>
            <a:fld id="{588949A8-7CCD-4D90-AA9A-1451BFC6FB3A}" type="slidenum">
              <a:rPr lang="en-US" smtClean="0"/>
              <a:t>8</a:t>
            </a:fld>
            <a:endParaRPr lang="en-US"/>
          </a:p>
        </p:txBody>
      </p:sp>
      <p:pic>
        <p:nvPicPr>
          <p:cNvPr id="7" name="Picture 6" descr="A picture containing text, receipt, screenshot&#10;&#10;Description automatically generated">
            <a:extLst>
              <a:ext uri="{FF2B5EF4-FFF2-40B4-BE49-F238E27FC236}">
                <a16:creationId xmlns:a16="http://schemas.microsoft.com/office/drawing/2014/main" id="{FDB9B1E1-4FF9-163A-FF81-38B831203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271" y="0"/>
            <a:ext cx="3857143" cy="6858000"/>
          </a:xfrm>
          <a:prstGeom prst="rect">
            <a:avLst/>
          </a:prstGeom>
        </p:spPr>
      </p:pic>
      <p:sp>
        <p:nvSpPr>
          <p:cNvPr id="8" name="TextBox 7">
            <a:extLst>
              <a:ext uri="{FF2B5EF4-FFF2-40B4-BE49-F238E27FC236}">
                <a16:creationId xmlns:a16="http://schemas.microsoft.com/office/drawing/2014/main" id="{C573A6B5-8162-6305-76D3-5726D9D06458}"/>
              </a:ext>
            </a:extLst>
          </p:cNvPr>
          <p:cNvSpPr txBox="1"/>
          <p:nvPr/>
        </p:nvSpPr>
        <p:spPr>
          <a:xfrm>
            <a:off x="894601" y="2790906"/>
            <a:ext cx="5600413"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Combined Luminosity DSC</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New leadership in Barrel HCAL DSC</a:t>
            </a:r>
          </a:p>
        </p:txBody>
      </p:sp>
      <p:sp>
        <p:nvSpPr>
          <p:cNvPr id="9" name="Oval 8">
            <a:extLst>
              <a:ext uri="{FF2B5EF4-FFF2-40B4-BE49-F238E27FC236}">
                <a16:creationId xmlns:a16="http://schemas.microsoft.com/office/drawing/2014/main" id="{B072E9E6-C992-5A40-5060-CC15B57CC0B8}"/>
              </a:ext>
            </a:extLst>
          </p:cNvPr>
          <p:cNvSpPr/>
          <p:nvPr/>
        </p:nvSpPr>
        <p:spPr>
          <a:xfrm>
            <a:off x="7108723" y="3638644"/>
            <a:ext cx="1759974" cy="1029590"/>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CC184B-57A9-FD03-2432-3C3517BF220B}"/>
              </a:ext>
            </a:extLst>
          </p:cNvPr>
          <p:cNvSpPr/>
          <p:nvPr/>
        </p:nvSpPr>
        <p:spPr>
          <a:xfrm>
            <a:off x="8975336" y="2736165"/>
            <a:ext cx="1759974" cy="598376"/>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46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receipt&#10;&#10;Description automatically generated">
            <a:extLst>
              <a:ext uri="{FF2B5EF4-FFF2-40B4-BE49-F238E27FC236}">
                <a16:creationId xmlns:a16="http://schemas.microsoft.com/office/drawing/2014/main" id="{EFC7F9A0-4915-6ED2-33CA-EB52387F7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2141"/>
            <a:ext cx="10911016" cy="6136680"/>
          </a:xfrm>
          <a:prstGeom prst="rect">
            <a:avLst/>
          </a:prstGeom>
        </p:spPr>
      </p:pic>
      <p:sp>
        <p:nvSpPr>
          <p:cNvPr id="2" name="Title 1">
            <a:extLst>
              <a:ext uri="{FF2B5EF4-FFF2-40B4-BE49-F238E27FC236}">
                <a16:creationId xmlns:a16="http://schemas.microsoft.com/office/drawing/2014/main" id="{C8211220-EA2A-602C-57AA-A0E8992774F1}"/>
              </a:ext>
            </a:extLst>
          </p:cNvPr>
          <p:cNvSpPr>
            <a:spLocks noGrp="1"/>
          </p:cNvSpPr>
          <p:nvPr>
            <p:ph type="title"/>
          </p:nvPr>
        </p:nvSpPr>
        <p:spPr>
          <a:xfrm>
            <a:off x="571500" y="149179"/>
            <a:ext cx="10515600" cy="1325563"/>
          </a:xfrm>
        </p:spPr>
        <p:txBody>
          <a:bodyPr/>
          <a:lstStyle/>
          <a:p>
            <a:r>
              <a:rPr lang="en-US" b="1" dirty="0">
                <a:solidFill>
                  <a:schemeClr val="accent1"/>
                </a:solidFill>
              </a:rPr>
              <a:t>Working Groups</a:t>
            </a:r>
          </a:p>
        </p:txBody>
      </p:sp>
      <p:sp>
        <p:nvSpPr>
          <p:cNvPr id="3" name="Date Placeholder 2">
            <a:extLst>
              <a:ext uri="{FF2B5EF4-FFF2-40B4-BE49-F238E27FC236}">
                <a16:creationId xmlns:a16="http://schemas.microsoft.com/office/drawing/2014/main" id="{7BBA8C63-F49F-C201-A14A-3B1A485BE8B8}"/>
              </a:ext>
            </a:extLst>
          </p:cNvPr>
          <p:cNvSpPr>
            <a:spLocks noGrp="1"/>
          </p:cNvSpPr>
          <p:nvPr>
            <p:ph type="dt" sz="half" idx="10"/>
          </p:nvPr>
        </p:nvSpPr>
        <p:spPr/>
        <p:txBody>
          <a:bodyPr/>
          <a:lstStyle/>
          <a:p>
            <a:r>
              <a:rPr lang="en-US"/>
              <a:t>1/12/2024</a:t>
            </a:r>
          </a:p>
        </p:txBody>
      </p:sp>
      <p:sp>
        <p:nvSpPr>
          <p:cNvPr id="4" name="Footer Placeholder 3">
            <a:extLst>
              <a:ext uri="{FF2B5EF4-FFF2-40B4-BE49-F238E27FC236}">
                <a16:creationId xmlns:a16="http://schemas.microsoft.com/office/drawing/2014/main" id="{9329A4C7-B8D7-9C42-BB58-C5F1D01C9C9F}"/>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08746350-09D1-1C7F-6BB1-59C41E022336}"/>
              </a:ext>
            </a:extLst>
          </p:cNvPr>
          <p:cNvSpPr>
            <a:spLocks noGrp="1"/>
          </p:cNvSpPr>
          <p:nvPr>
            <p:ph type="sldNum" sz="quarter" idx="12"/>
          </p:nvPr>
        </p:nvSpPr>
        <p:spPr/>
        <p:txBody>
          <a:bodyPr/>
          <a:lstStyle/>
          <a:p>
            <a:fld id="{588949A8-7CCD-4D90-AA9A-1451BFC6FB3A}" type="slidenum">
              <a:rPr lang="en-US" smtClean="0"/>
              <a:t>9</a:t>
            </a:fld>
            <a:endParaRPr lang="en-US"/>
          </a:p>
        </p:txBody>
      </p:sp>
      <p:sp>
        <p:nvSpPr>
          <p:cNvPr id="6" name="Oval 5">
            <a:extLst>
              <a:ext uri="{FF2B5EF4-FFF2-40B4-BE49-F238E27FC236}">
                <a16:creationId xmlns:a16="http://schemas.microsoft.com/office/drawing/2014/main" id="{1D7805E3-B24D-C57B-CCB0-24FE376E2CF1}"/>
              </a:ext>
            </a:extLst>
          </p:cNvPr>
          <p:cNvSpPr/>
          <p:nvPr/>
        </p:nvSpPr>
        <p:spPr>
          <a:xfrm>
            <a:off x="1639329" y="2120946"/>
            <a:ext cx="2257167" cy="36512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AD0849F-912A-6192-A862-4EC3D2338F8E}"/>
              </a:ext>
            </a:extLst>
          </p:cNvPr>
          <p:cNvCxnSpPr/>
          <p:nvPr/>
        </p:nvCxnSpPr>
        <p:spPr>
          <a:xfrm flipH="1" flipV="1">
            <a:off x="3244645" y="2486071"/>
            <a:ext cx="137652" cy="375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6308EB2-B2DD-D8FA-F055-238EA89416AE}"/>
              </a:ext>
            </a:extLst>
          </p:cNvPr>
          <p:cNvCxnSpPr>
            <a:cxnSpLocks/>
          </p:cNvCxnSpPr>
          <p:nvPr/>
        </p:nvCxnSpPr>
        <p:spPr>
          <a:xfrm flipV="1">
            <a:off x="2391697" y="2486071"/>
            <a:ext cx="292509" cy="131804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536B6E1-A0A4-61D1-A3BD-28F5B6FBAE0D}"/>
              </a:ext>
            </a:extLst>
          </p:cNvPr>
          <p:cNvSpPr/>
          <p:nvPr/>
        </p:nvSpPr>
        <p:spPr>
          <a:xfrm>
            <a:off x="4444182" y="3429000"/>
            <a:ext cx="2222090" cy="208443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882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2414</TotalTime>
  <Words>2887</Words>
  <Application>Microsoft Office PowerPoint</Application>
  <PresentationFormat>Widescreen</PresentationFormat>
  <Paragraphs>424</Paragraphs>
  <Slides>32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Noto Sans Symbols</vt:lpstr>
      <vt:lpstr>Roboto</vt:lpstr>
      <vt:lpstr>Times New Roman</vt:lpstr>
      <vt:lpstr>Office Theme</vt:lpstr>
      <vt:lpstr>presentation_16x9</vt:lpstr>
      <vt:lpstr>ePIC Collaboration Status</vt:lpstr>
      <vt:lpstr>Welcome to Argonne!</vt:lpstr>
      <vt:lpstr>Structure of this Collaboration Meeting</vt:lpstr>
      <vt:lpstr>Workfests!</vt:lpstr>
      <vt:lpstr>The ePIC Collaboration</vt:lpstr>
      <vt:lpstr>Lots of Progress since Warsaw Collab. Mtg. </vt:lpstr>
      <vt:lpstr>ePIC Collaboration Structure </vt:lpstr>
      <vt:lpstr>Detector Subsystem  Collaborations</vt:lpstr>
      <vt:lpstr>Working Groups</vt:lpstr>
      <vt:lpstr>Newly Formed ePIC Committees </vt:lpstr>
      <vt:lpstr>ePIC Executive Board</vt:lpstr>
      <vt:lpstr>Integrating              and the EIC Project</vt:lpstr>
      <vt:lpstr>ePIC Collaboration Web Presence</vt:lpstr>
      <vt:lpstr>Second EIC RRB Meeting</vt:lpstr>
      <vt:lpstr>SP Office Meeting with Tim Hallman</vt:lpstr>
      <vt:lpstr>ePIC Conference Presentations 2023</vt:lpstr>
      <vt:lpstr>What to look forward to in 2024…</vt:lpstr>
      <vt:lpstr>From the Spokesperson’s Perspective</vt:lpstr>
      <vt:lpstr>TDR Strategy and Publications</vt:lpstr>
      <vt:lpstr>CERN Recognized Experiment</vt:lpstr>
      <vt:lpstr>Upcoming Events…</vt:lpstr>
      <vt:lpstr>Upcoming                  Meeting Schedule</vt:lpstr>
      <vt:lpstr>PowerPoint Presentation</vt:lpstr>
      <vt:lpstr>EICUG 2024 Award</vt:lpstr>
      <vt:lpstr>The Collaboration Pursues the Science</vt:lpstr>
      <vt:lpstr>Summary</vt:lpstr>
      <vt:lpstr>PowerPoint Presentation</vt:lpstr>
      <vt:lpstr>Just one more thing….</vt:lpstr>
      <vt:lpstr>Why Maria Goeppert  Mayer?</vt:lpstr>
      <vt:lpstr>ePIC Resources</vt:lpstr>
      <vt:lpstr>EICUG Membership</vt:lpstr>
      <vt:lpstr>DOE SC NP Organization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872</cp:revision>
  <dcterms:created xsi:type="dcterms:W3CDTF">2023-04-13T13:35:08Z</dcterms:created>
  <dcterms:modified xsi:type="dcterms:W3CDTF">2024-01-12T13:15:05Z</dcterms:modified>
</cp:coreProperties>
</file>