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25"/>
  </p:notesMasterIdLst>
  <p:handoutMasterIdLst>
    <p:handoutMasterId r:id="rId26"/>
  </p:handoutMasterIdLst>
  <p:sldIdLst>
    <p:sldId id="539" r:id="rId5"/>
    <p:sldId id="265" r:id="rId6"/>
    <p:sldId id="527" r:id="rId7"/>
    <p:sldId id="4025" r:id="rId8"/>
    <p:sldId id="267" r:id="rId9"/>
    <p:sldId id="4026" r:id="rId10"/>
    <p:sldId id="4027" r:id="rId11"/>
    <p:sldId id="534" r:id="rId12"/>
    <p:sldId id="270" r:id="rId13"/>
    <p:sldId id="4016" r:id="rId14"/>
    <p:sldId id="4030" r:id="rId15"/>
    <p:sldId id="4028" r:id="rId16"/>
    <p:sldId id="4029" r:id="rId17"/>
    <p:sldId id="4017" r:id="rId18"/>
    <p:sldId id="4019" r:id="rId19"/>
    <p:sldId id="4020" r:id="rId20"/>
    <p:sldId id="4021" r:id="rId21"/>
    <p:sldId id="523" r:id="rId22"/>
    <p:sldId id="274" r:id="rId23"/>
    <p:sldId id="401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A24"/>
    <a:srgbClr val="FE0000"/>
    <a:srgbClr val="01E200"/>
    <a:srgbClr val="0000FE"/>
    <a:srgbClr val="CBCBCB"/>
    <a:srgbClr val="B2B2B2"/>
    <a:srgbClr val="0A384A"/>
    <a:srgbClr val="DCDCDC"/>
    <a:srgbClr val="242424"/>
    <a:srgbClr val="0D4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947" autoAdjust="0"/>
    <p:restoredTop sz="86410"/>
  </p:normalViewPr>
  <p:slideViewPr>
    <p:cSldViewPr snapToGrid="0" snapToObjects="1">
      <p:cViewPr varScale="1">
        <p:scale>
          <a:sx n="101" d="100"/>
          <a:sy n="101" d="100"/>
        </p:scale>
        <p:origin x="192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78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Landgraf" userId="367c8676d18b2324" providerId="LiveId" clId="{80A6C90B-200F-47C2-A24A-C4273EEEF845}"/>
    <pc:docChg chg="undo redo custSel addSld delSld modSld sldOrd delMainMaster">
      <pc:chgData name="Jeff Landgraf" userId="367c8676d18b2324" providerId="LiveId" clId="{80A6C90B-200F-47C2-A24A-C4273EEEF845}" dt="2024-01-12T15:04:26.832" v="8289"/>
      <pc:docMkLst>
        <pc:docMk/>
      </pc:docMkLst>
      <pc:sldChg chg="del">
        <pc:chgData name="Jeff Landgraf" userId="367c8676d18b2324" providerId="LiveId" clId="{80A6C90B-200F-47C2-A24A-C4273EEEF845}" dt="2024-01-12T05:00:26.675" v="6914" actId="47"/>
        <pc:sldMkLst>
          <pc:docMk/>
          <pc:sldMk cId="1123109476" sldId="258"/>
        </pc:sldMkLst>
      </pc:sldChg>
      <pc:sldChg chg="del">
        <pc:chgData name="Jeff Landgraf" userId="367c8676d18b2324" providerId="LiveId" clId="{80A6C90B-200F-47C2-A24A-C4273EEEF845}" dt="2024-01-11T02:33:21.915" v="50" actId="47"/>
        <pc:sldMkLst>
          <pc:docMk/>
          <pc:sldMk cId="3848670979" sldId="264"/>
        </pc:sldMkLst>
      </pc:sldChg>
      <pc:sldChg chg="modSp mod">
        <pc:chgData name="Jeff Landgraf" userId="367c8676d18b2324" providerId="LiveId" clId="{80A6C90B-200F-47C2-A24A-C4273EEEF845}" dt="2024-01-12T05:32:19.380" v="8043" actId="20577"/>
        <pc:sldMkLst>
          <pc:docMk/>
          <pc:sldMk cId="4110436274" sldId="265"/>
        </pc:sldMkLst>
        <pc:spChg chg="mod">
          <ac:chgData name="Jeff Landgraf" userId="367c8676d18b2324" providerId="LiveId" clId="{80A6C90B-200F-47C2-A24A-C4273EEEF845}" dt="2024-01-12T05:32:19.380" v="8043" actId="20577"/>
          <ac:spMkLst>
            <pc:docMk/>
            <pc:sldMk cId="4110436274" sldId="265"/>
            <ac:spMk id="5" creationId="{56A98653-6DA0-8087-7CA2-77D0BF79470F}"/>
          </ac:spMkLst>
        </pc:spChg>
      </pc:sldChg>
      <pc:sldChg chg="del">
        <pc:chgData name="Jeff Landgraf" userId="367c8676d18b2324" providerId="LiveId" clId="{80A6C90B-200F-47C2-A24A-C4273EEEF845}" dt="2024-01-11T13:35:21.124" v="5271" actId="47"/>
        <pc:sldMkLst>
          <pc:docMk/>
          <pc:sldMk cId="619698293" sldId="266"/>
        </pc:sldMkLst>
      </pc:sldChg>
      <pc:sldChg chg="addSp delSp modSp mod">
        <pc:chgData name="Jeff Landgraf" userId="367c8676d18b2324" providerId="LiveId" clId="{80A6C90B-200F-47C2-A24A-C4273EEEF845}" dt="2024-01-12T04:32:42.956" v="6342" actId="20577"/>
        <pc:sldMkLst>
          <pc:docMk/>
          <pc:sldMk cId="3177424293" sldId="267"/>
        </pc:sldMkLst>
        <pc:spChg chg="mod">
          <ac:chgData name="Jeff Landgraf" userId="367c8676d18b2324" providerId="LiveId" clId="{80A6C90B-200F-47C2-A24A-C4273EEEF845}" dt="2024-01-11T11:10:45.622" v="580" actId="1038"/>
          <ac:spMkLst>
            <pc:docMk/>
            <pc:sldMk cId="3177424293" sldId="267"/>
            <ac:spMk id="3" creationId="{85A407FF-AD91-264D-B3D5-282123F30F50}"/>
          </ac:spMkLst>
        </pc:spChg>
        <pc:spChg chg="mod">
          <ac:chgData name="Jeff Landgraf" userId="367c8676d18b2324" providerId="LiveId" clId="{80A6C90B-200F-47C2-A24A-C4273EEEF845}" dt="2024-01-11T11:10:45.622" v="580" actId="1038"/>
          <ac:spMkLst>
            <pc:docMk/>
            <pc:sldMk cId="3177424293" sldId="267"/>
            <ac:spMk id="4" creationId="{1F78BCE9-D833-D441-B86E-53F8E775ABC6}"/>
          </ac:spMkLst>
        </pc:spChg>
        <pc:spChg chg="mod">
          <ac:chgData name="Jeff Landgraf" userId="367c8676d18b2324" providerId="LiveId" clId="{80A6C90B-200F-47C2-A24A-C4273EEEF845}" dt="2024-01-11T11:10:45.622" v="580" actId="1038"/>
          <ac:spMkLst>
            <pc:docMk/>
            <pc:sldMk cId="3177424293" sldId="267"/>
            <ac:spMk id="6" creationId="{9438B3F3-C4C9-0C4C-B4C4-D7D994279499}"/>
          </ac:spMkLst>
        </pc:spChg>
        <pc:spChg chg="mod">
          <ac:chgData name="Jeff Landgraf" userId="367c8676d18b2324" providerId="LiveId" clId="{80A6C90B-200F-47C2-A24A-C4273EEEF845}" dt="2024-01-11T11:10:45.622" v="580" actId="1038"/>
          <ac:spMkLst>
            <pc:docMk/>
            <pc:sldMk cId="3177424293" sldId="267"/>
            <ac:spMk id="7" creationId="{35B6CD72-EF28-DF4F-92B4-3CDD4883AB27}"/>
          </ac:spMkLst>
        </pc:spChg>
        <pc:spChg chg="mod">
          <ac:chgData name="Jeff Landgraf" userId="367c8676d18b2324" providerId="LiveId" clId="{80A6C90B-200F-47C2-A24A-C4273EEEF845}" dt="2024-01-11T11:10:45.622" v="580" actId="1038"/>
          <ac:spMkLst>
            <pc:docMk/>
            <pc:sldMk cId="3177424293" sldId="267"/>
            <ac:spMk id="8" creationId="{CE8BEE0A-D34A-EE44-9745-FAF365AB5929}"/>
          </ac:spMkLst>
        </pc:spChg>
        <pc:spChg chg="mod">
          <ac:chgData name="Jeff Landgraf" userId="367c8676d18b2324" providerId="LiveId" clId="{80A6C90B-200F-47C2-A24A-C4273EEEF845}" dt="2024-01-11T11:10:45.622" v="580" actId="1038"/>
          <ac:spMkLst>
            <pc:docMk/>
            <pc:sldMk cId="3177424293" sldId="267"/>
            <ac:spMk id="9" creationId="{B718FDCE-09BC-E54E-A3B8-3D1ECDBE01F4}"/>
          </ac:spMkLst>
        </pc:spChg>
        <pc:spChg chg="mod">
          <ac:chgData name="Jeff Landgraf" userId="367c8676d18b2324" providerId="LiveId" clId="{80A6C90B-200F-47C2-A24A-C4273EEEF845}" dt="2024-01-11T11:10:45.622" v="580" actId="1038"/>
          <ac:spMkLst>
            <pc:docMk/>
            <pc:sldMk cId="3177424293" sldId="267"/>
            <ac:spMk id="13" creationId="{1E327362-3383-FC40-928D-1B84418DAE7F}"/>
          </ac:spMkLst>
        </pc:spChg>
        <pc:spChg chg="mod">
          <ac:chgData name="Jeff Landgraf" userId="367c8676d18b2324" providerId="LiveId" clId="{80A6C90B-200F-47C2-A24A-C4273EEEF845}" dt="2024-01-11T11:10:45.622" v="580" actId="1038"/>
          <ac:spMkLst>
            <pc:docMk/>
            <pc:sldMk cId="3177424293" sldId="267"/>
            <ac:spMk id="14" creationId="{43E1175B-B4D3-E847-AA33-6B8C0700FCC2}"/>
          </ac:spMkLst>
        </pc:spChg>
        <pc:spChg chg="mod">
          <ac:chgData name="Jeff Landgraf" userId="367c8676d18b2324" providerId="LiveId" clId="{80A6C90B-200F-47C2-A24A-C4273EEEF845}" dt="2024-01-11T11:10:45.622" v="580" actId="1038"/>
          <ac:spMkLst>
            <pc:docMk/>
            <pc:sldMk cId="3177424293" sldId="267"/>
            <ac:spMk id="15" creationId="{5E146736-91B9-D84A-AC07-EEFE09C38DFD}"/>
          </ac:spMkLst>
        </pc:spChg>
        <pc:spChg chg="mod">
          <ac:chgData name="Jeff Landgraf" userId="367c8676d18b2324" providerId="LiveId" clId="{80A6C90B-200F-47C2-A24A-C4273EEEF845}" dt="2024-01-11T11:10:45.622" v="580" actId="1038"/>
          <ac:spMkLst>
            <pc:docMk/>
            <pc:sldMk cId="3177424293" sldId="267"/>
            <ac:spMk id="16" creationId="{02E62D36-06FF-134A-BFD3-9F7F90663494}"/>
          </ac:spMkLst>
        </pc:spChg>
        <pc:spChg chg="mod">
          <ac:chgData name="Jeff Landgraf" userId="367c8676d18b2324" providerId="LiveId" clId="{80A6C90B-200F-47C2-A24A-C4273EEEF845}" dt="2024-01-11T11:10:45.622" v="580" actId="1038"/>
          <ac:spMkLst>
            <pc:docMk/>
            <pc:sldMk cId="3177424293" sldId="267"/>
            <ac:spMk id="17" creationId="{071A5FB5-8DCA-3A48-999F-17712B998B8F}"/>
          </ac:spMkLst>
        </pc:spChg>
        <pc:spChg chg="mod">
          <ac:chgData name="Jeff Landgraf" userId="367c8676d18b2324" providerId="LiveId" clId="{80A6C90B-200F-47C2-A24A-C4273EEEF845}" dt="2024-01-11T11:10:45.622" v="580" actId="1038"/>
          <ac:spMkLst>
            <pc:docMk/>
            <pc:sldMk cId="3177424293" sldId="267"/>
            <ac:spMk id="18" creationId="{EDDEF01B-AE4F-6F43-9FCD-41D1753A10B7}"/>
          </ac:spMkLst>
        </pc:spChg>
        <pc:spChg chg="mod">
          <ac:chgData name="Jeff Landgraf" userId="367c8676d18b2324" providerId="LiveId" clId="{80A6C90B-200F-47C2-A24A-C4273EEEF845}" dt="2024-01-11T11:10:45.622" v="580" actId="1038"/>
          <ac:spMkLst>
            <pc:docMk/>
            <pc:sldMk cId="3177424293" sldId="267"/>
            <ac:spMk id="19" creationId="{BB1ED830-B6C6-2941-AC31-367FE47DF8E9}"/>
          </ac:spMkLst>
        </pc:spChg>
        <pc:spChg chg="mod">
          <ac:chgData name="Jeff Landgraf" userId="367c8676d18b2324" providerId="LiveId" clId="{80A6C90B-200F-47C2-A24A-C4273EEEF845}" dt="2024-01-11T11:10:45.622" v="580" actId="1038"/>
          <ac:spMkLst>
            <pc:docMk/>
            <pc:sldMk cId="3177424293" sldId="267"/>
            <ac:spMk id="23" creationId="{F7919447-1865-4B44-B992-98632DEC48D9}"/>
          </ac:spMkLst>
        </pc:spChg>
        <pc:spChg chg="mod">
          <ac:chgData name="Jeff Landgraf" userId="367c8676d18b2324" providerId="LiveId" clId="{80A6C90B-200F-47C2-A24A-C4273EEEF845}" dt="2024-01-11T11:10:45.622" v="580" actId="1038"/>
          <ac:spMkLst>
            <pc:docMk/>
            <pc:sldMk cId="3177424293" sldId="267"/>
            <ac:spMk id="24" creationId="{8717E57E-E204-9F41-AFD0-68828447B211}"/>
          </ac:spMkLst>
        </pc:spChg>
        <pc:spChg chg="mod">
          <ac:chgData name="Jeff Landgraf" userId="367c8676d18b2324" providerId="LiveId" clId="{80A6C90B-200F-47C2-A24A-C4273EEEF845}" dt="2024-01-11T11:10:45.622" v="580" actId="1038"/>
          <ac:spMkLst>
            <pc:docMk/>
            <pc:sldMk cId="3177424293" sldId="267"/>
            <ac:spMk id="26" creationId="{FA89E769-5921-124D-91A0-EF8849B622C7}"/>
          </ac:spMkLst>
        </pc:spChg>
        <pc:spChg chg="add mod">
          <ac:chgData name="Jeff Landgraf" userId="367c8676d18b2324" providerId="LiveId" clId="{80A6C90B-200F-47C2-A24A-C4273EEEF845}" dt="2024-01-12T04:32:42.956" v="6342" actId="20577"/>
          <ac:spMkLst>
            <pc:docMk/>
            <pc:sldMk cId="3177424293" sldId="267"/>
            <ac:spMk id="35" creationId="{803AC009-216D-B435-E99E-80ACF6AB8E34}"/>
          </ac:spMkLst>
        </pc:spChg>
        <pc:graphicFrameChg chg="mod">
          <ac:chgData name="Jeff Landgraf" userId="367c8676d18b2324" providerId="LiveId" clId="{80A6C90B-200F-47C2-A24A-C4273EEEF845}" dt="2024-01-11T11:10:45.622" v="580" actId="1038"/>
          <ac:graphicFrameMkLst>
            <pc:docMk/>
            <pc:sldMk cId="3177424293" sldId="267"/>
            <ac:graphicFrameMk id="20" creationId="{3F21351B-3BEB-E445-A68E-0418C367A84B}"/>
          </ac:graphicFrameMkLst>
        </pc:graphicFrameChg>
        <pc:graphicFrameChg chg="mod">
          <ac:chgData name="Jeff Landgraf" userId="367c8676d18b2324" providerId="LiveId" clId="{80A6C90B-200F-47C2-A24A-C4273EEEF845}" dt="2024-01-11T11:10:45.622" v="580" actId="1038"/>
          <ac:graphicFrameMkLst>
            <pc:docMk/>
            <pc:sldMk cId="3177424293" sldId="267"/>
            <ac:graphicFrameMk id="21" creationId="{5ADFE1D7-38F9-F643-9852-6CB00F9AFDA8}"/>
          </ac:graphicFrameMkLst>
        </pc:graphicFrameChg>
        <pc:graphicFrameChg chg="mod">
          <ac:chgData name="Jeff Landgraf" userId="367c8676d18b2324" providerId="LiveId" clId="{80A6C90B-200F-47C2-A24A-C4273EEEF845}" dt="2024-01-11T11:10:45.622" v="580" actId="1038"/>
          <ac:graphicFrameMkLst>
            <pc:docMk/>
            <pc:sldMk cId="3177424293" sldId="267"/>
            <ac:graphicFrameMk id="22" creationId="{00459144-6DCB-294A-AD38-B1290997FC40}"/>
          </ac:graphicFrameMkLst>
        </pc:graphicFrameChg>
        <pc:graphicFrameChg chg="mod">
          <ac:chgData name="Jeff Landgraf" userId="367c8676d18b2324" providerId="LiveId" clId="{80A6C90B-200F-47C2-A24A-C4273EEEF845}" dt="2024-01-11T11:10:45.622" v="580" actId="1038"/>
          <ac:graphicFrameMkLst>
            <pc:docMk/>
            <pc:sldMk cId="3177424293" sldId="267"/>
            <ac:graphicFrameMk id="25" creationId="{534528D6-296C-474B-BA0E-8A41B9E703A1}"/>
          </ac:graphicFrameMkLst>
        </pc:graphicFrameChg>
        <pc:picChg chg="add mod">
          <ac:chgData name="Jeff Landgraf" userId="367c8676d18b2324" providerId="LiveId" clId="{80A6C90B-200F-47C2-A24A-C4273EEEF845}" dt="2024-01-12T03:19:04.669" v="5291" actId="1037"/>
          <ac:picMkLst>
            <pc:docMk/>
            <pc:sldMk cId="3177424293" sldId="267"/>
            <ac:picMk id="31" creationId="{5AE8C334-F761-9E6F-113A-3C7580C822DD}"/>
          </ac:picMkLst>
        </pc:picChg>
        <pc:picChg chg="add del mod">
          <ac:chgData name="Jeff Landgraf" userId="367c8676d18b2324" providerId="LiveId" clId="{80A6C90B-200F-47C2-A24A-C4273EEEF845}" dt="2024-01-11T11:07:12.741" v="531" actId="478"/>
          <ac:picMkLst>
            <pc:docMk/>
            <pc:sldMk cId="3177424293" sldId="267"/>
            <ac:picMk id="31" creationId="{E4D17041-D7BC-9505-9F01-E2C013575E26}"/>
          </ac:picMkLst>
        </pc:picChg>
        <pc:picChg chg="del">
          <ac:chgData name="Jeff Landgraf" userId="367c8676d18b2324" providerId="LiveId" clId="{80A6C90B-200F-47C2-A24A-C4273EEEF845}" dt="2024-01-11T11:04:22.594" v="526" actId="478"/>
          <ac:picMkLst>
            <pc:docMk/>
            <pc:sldMk cId="3177424293" sldId="267"/>
            <ac:picMk id="32" creationId="{EDB8C67F-6F2B-2BC4-8B8A-A5222789629B}"/>
          </ac:picMkLst>
        </pc:picChg>
        <pc:picChg chg="add del mod">
          <ac:chgData name="Jeff Landgraf" userId="367c8676d18b2324" providerId="LiveId" clId="{80A6C90B-200F-47C2-A24A-C4273EEEF845}" dt="2024-01-12T03:17:59.479" v="5286" actId="478"/>
          <ac:picMkLst>
            <pc:docMk/>
            <pc:sldMk cId="3177424293" sldId="267"/>
            <ac:picMk id="34" creationId="{C318955F-1AD7-BEA2-9566-1274B9726946}"/>
          </ac:picMkLst>
        </pc:picChg>
        <pc:cxnChg chg="mod">
          <ac:chgData name="Jeff Landgraf" userId="367c8676d18b2324" providerId="LiveId" clId="{80A6C90B-200F-47C2-A24A-C4273EEEF845}" dt="2024-01-11T11:10:45.622" v="580" actId="1038"/>
          <ac:cxnSpMkLst>
            <pc:docMk/>
            <pc:sldMk cId="3177424293" sldId="267"/>
            <ac:cxnSpMk id="5" creationId="{92DEEE2B-5114-F243-AD83-54FCB7BC14A0}"/>
          </ac:cxnSpMkLst>
        </pc:cxnChg>
        <pc:cxnChg chg="mod">
          <ac:chgData name="Jeff Landgraf" userId="367c8676d18b2324" providerId="LiveId" clId="{80A6C90B-200F-47C2-A24A-C4273EEEF845}" dt="2024-01-11T11:10:45.622" v="580" actId="1038"/>
          <ac:cxnSpMkLst>
            <pc:docMk/>
            <pc:sldMk cId="3177424293" sldId="267"/>
            <ac:cxnSpMk id="10" creationId="{3A672B5A-99D8-5F41-B667-98744EAC43D4}"/>
          </ac:cxnSpMkLst>
        </pc:cxnChg>
        <pc:cxnChg chg="mod">
          <ac:chgData name="Jeff Landgraf" userId="367c8676d18b2324" providerId="LiveId" clId="{80A6C90B-200F-47C2-A24A-C4273EEEF845}" dt="2024-01-11T11:10:45.622" v="580" actId="1038"/>
          <ac:cxnSpMkLst>
            <pc:docMk/>
            <pc:sldMk cId="3177424293" sldId="267"/>
            <ac:cxnSpMk id="11" creationId="{3792AB97-E9EB-3443-9D5E-A7034DCA183A}"/>
          </ac:cxnSpMkLst>
        </pc:cxnChg>
        <pc:cxnChg chg="mod">
          <ac:chgData name="Jeff Landgraf" userId="367c8676d18b2324" providerId="LiveId" clId="{80A6C90B-200F-47C2-A24A-C4273EEEF845}" dt="2024-01-11T11:10:45.622" v="580" actId="1038"/>
          <ac:cxnSpMkLst>
            <pc:docMk/>
            <pc:sldMk cId="3177424293" sldId="267"/>
            <ac:cxnSpMk id="12" creationId="{EB49B377-8111-7442-803E-3705FDADCF7D}"/>
          </ac:cxnSpMkLst>
        </pc:cxnChg>
      </pc:sldChg>
      <pc:sldChg chg="addSp delSp modSp add mod">
        <pc:chgData name="Jeff Landgraf" userId="367c8676d18b2324" providerId="LiveId" clId="{80A6C90B-200F-47C2-A24A-C4273EEEF845}" dt="2024-01-12T06:34:31.219" v="8257" actId="5793"/>
        <pc:sldMkLst>
          <pc:docMk/>
          <pc:sldMk cId="3440169217" sldId="270"/>
        </pc:sldMkLst>
        <pc:spChg chg="del">
          <ac:chgData name="Jeff Landgraf" userId="367c8676d18b2324" providerId="LiveId" clId="{80A6C90B-200F-47C2-A24A-C4273EEEF845}" dt="2024-01-12T04:46:42.163" v="6369" actId="478"/>
          <ac:spMkLst>
            <pc:docMk/>
            <pc:sldMk cId="3440169217" sldId="270"/>
            <ac:spMk id="2" creationId="{E1A4C34D-D3F0-8BCB-9508-BBA119EC8DD8}"/>
          </ac:spMkLst>
        </pc:spChg>
        <pc:spChg chg="mod">
          <ac:chgData name="Jeff Landgraf" userId="367c8676d18b2324" providerId="LiveId" clId="{80A6C90B-200F-47C2-A24A-C4273EEEF845}" dt="2024-01-12T04:46:55.763" v="6373" actId="14100"/>
          <ac:spMkLst>
            <pc:docMk/>
            <pc:sldMk cId="3440169217" sldId="270"/>
            <ac:spMk id="6" creationId="{CD91A44C-37E9-8447-8BA9-89D567C2DB39}"/>
          </ac:spMkLst>
        </pc:spChg>
        <pc:spChg chg="mod">
          <ac:chgData name="Jeff Landgraf" userId="367c8676d18b2324" providerId="LiveId" clId="{80A6C90B-200F-47C2-A24A-C4273EEEF845}" dt="2024-01-12T04:46:52.868" v="6372" actId="14100"/>
          <ac:spMkLst>
            <pc:docMk/>
            <pc:sldMk cId="3440169217" sldId="270"/>
            <ac:spMk id="7" creationId="{EF7A06B6-C683-104C-A67A-1BA321D5178F}"/>
          </ac:spMkLst>
        </pc:spChg>
        <pc:spChg chg="mod">
          <ac:chgData name="Jeff Landgraf" userId="367c8676d18b2324" providerId="LiveId" clId="{80A6C90B-200F-47C2-A24A-C4273EEEF845}" dt="2024-01-12T04:46:50.438" v="6371" actId="14100"/>
          <ac:spMkLst>
            <pc:docMk/>
            <pc:sldMk cId="3440169217" sldId="270"/>
            <ac:spMk id="8" creationId="{7CC794A1-6321-0940-9300-EA6420CBAC62}"/>
          </ac:spMkLst>
        </pc:spChg>
        <pc:spChg chg="mod">
          <ac:chgData name="Jeff Landgraf" userId="367c8676d18b2324" providerId="LiveId" clId="{80A6C90B-200F-47C2-A24A-C4273EEEF845}" dt="2024-01-12T04:58:53.175" v="6910" actId="14100"/>
          <ac:spMkLst>
            <pc:docMk/>
            <pc:sldMk cId="3440169217" sldId="270"/>
            <ac:spMk id="9" creationId="{A823544E-C3CB-D748-B7DF-F32271BD449D}"/>
          </ac:spMkLst>
        </pc:spChg>
        <pc:spChg chg="mod">
          <ac:chgData name="Jeff Landgraf" userId="367c8676d18b2324" providerId="LiveId" clId="{80A6C90B-200F-47C2-A24A-C4273EEEF845}" dt="2024-01-12T04:54:25.030" v="6616" actId="20577"/>
          <ac:spMkLst>
            <pc:docMk/>
            <pc:sldMk cId="3440169217" sldId="270"/>
            <ac:spMk id="10" creationId="{E8DDAEBD-2C2D-D04E-A297-4CB04D0F2ACE}"/>
          </ac:spMkLst>
        </pc:spChg>
        <pc:spChg chg="add mod">
          <ac:chgData name="Jeff Landgraf" userId="367c8676d18b2324" providerId="LiveId" clId="{80A6C90B-200F-47C2-A24A-C4273EEEF845}" dt="2024-01-12T04:49:24.917" v="6410" actId="20577"/>
          <ac:spMkLst>
            <pc:docMk/>
            <pc:sldMk cId="3440169217" sldId="270"/>
            <ac:spMk id="13" creationId="{97F06FCB-B6A4-6335-76CD-CEB65892BC46}"/>
          </ac:spMkLst>
        </pc:spChg>
        <pc:spChg chg="mod">
          <ac:chgData name="Jeff Landgraf" userId="367c8676d18b2324" providerId="LiveId" clId="{80A6C90B-200F-47C2-A24A-C4273EEEF845}" dt="2024-01-12T05:28:50.013" v="7788" actId="20577"/>
          <ac:spMkLst>
            <pc:docMk/>
            <pc:sldMk cId="3440169217" sldId="270"/>
            <ac:spMk id="16" creationId="{C59647B3-4019-B64E-ACE8-42C9C6194423}"/>
          </ac:spMkLst>
        </pc:spChg>
        <pc:spChg chg="mod">
          <ac:chgData name="Jeff Landgraf" userId="367c8676d18b2324" providerId="LiveId" clId="{80A6C90B-200F-47C2-A24A-C4273EEEF845}" dt="2024-01-12T06:34:31.219" v="8257" actId="5793"/>
          <ac:spMkLst>
            <pc:docMk/>
            <pc:sldMk cId="3440169217" sldId="270"/>
            <ac:spMk id="17" creationId="{B6911C12-3A23-4B44-B56B-7E38664820AA}"/>
          </ac:spMkLst>
        </pc:spChg>
        <pc:picChg chg="add mod">
          <ac:chgData name="Jeff Landgraf" userId="367c8676d18b2324" providerId="LiveId" clId="{80A6C90B-200F-47C2-A24A-C4273EEEF845}" dt="2024-01-12T04:48:40.547" v="6382" actId="14100"/>
          <ac:picMkLst>
            <pc:docMk/>
            <pc:sldMk cId="3440169217" sldId="270"/>
            <ac:picMk id="4" creationId="{AE7F4BC6-3767-64D8-1501-2DCE90ED0A61}"/>
          </ac:picMkLst>
        </pc:picChg>
        <pc:picChg chg="mod">
          <ac:chgData name="Jeff Landgraf" userId="367c8676d18b2324" providerId="LiveId" clId="{80A6C90B-200F-47C2-A24A-C4273EEEF845}" dt="2024-01-12T04:47:09.251" v="6377" actId="14100"/>
          <ac:picMkLst>
            <pc:docMk/>
            <pc:sldMk cId="3440169217" sldId="270"/>
            <ac:picMk id="11" creationId="{C7EED6D6-C614-9848-8D9F-6286FC05F080}"/>
          </ac:picMkLst>
        </pc:picChg>
        <pc:picChg chg="mod">
          <ac:chgData name="Jeff Landgraf" userId="367c8676d18b2324" providerId="LiveId" clId="{80A6C90B-200F-47C2-A24A-C4273EEEF845}" dt="2024-01-12T04:46:58.175" v="6374" actId="1076"/>
          <ac:picMkLst>
            <pc:docMk/>
            <pc:sldMk cId="3440169217" sldId="270"/>
            <ac:picMk id="14" creationId="{E0D0CCB7-EEAA-5E42-8AF5-266919F71B84}"/>
          </ac:picMkLst>
        </pc:picChg>
        <pc:picChg chg="mod">
          <ac:chgData name="Jeff Landgraf" userId="367c8676d18b2324" providerId="LiveId" clId="{80A6C90B-200F-47C2-A24A-C4273EEEF845}" dt="2024-01-12T04:47:03.747" v="6375" actId="1076"/>
          <ac:picMkLst>
            <pc:docMk/>
            <pc:sldMk cId="3440169217" sldId="270"/>
            <ac:picMk id="15" creationId="{9B83C943-2E1A-7646-AB34-B486F089D4E8}"/>
          </ac:picMkLst>
        </pc:picChg>
        <pc:picChg chg="del">
          <ac:chgData name="Jeff Landgraf" userId="367c8676d18b2324" providerId="LiveId" clId="{80A6C90B-200F-47C2-A24A-C4273EEEF845}" dt="2024-01-12T04:46:37.296" v="6367" actId="478"/>
          <ac:picMkLst>
            <pc:docMk/>
            <pc:sldMk cId="3440169217" sldId="270"/>
            <ac:picMk id="18" creationId="{9124971E-B318-3B47-A207-FEC63F1C125E}"/>
          </ac:picMkLst>
        </pc:picChg>
      </pc:sldChg>
      <pc:sldChg chg="del">
        <pc:chgData name="Jeff Landgraf" userId="367c8676d18b2324" providerId="LiveId" clId="{80A6C90B-200F-47C2-A24A-C4273EEEF845}" dt="2024-01-11T13:26:42.144" v="4942" actId="47"/>
        <pc:sldMkLst>
          <pc:docMk/>
          <pc:sldMk cId="2362200847" sldId="276"/>
        </pc:sldMkLst>
      </pc:sldChg>
      <pc:sldChg chg="del">
        <pc:chgData name="Jeff Landgraf" userId="367c8676d18b2324" providerId="LiveId" clId="{80A6C90B-200F-47C2-A24A-C4273EEEF845}" dt="2024-01-11T10:58:38.243" v="463" actId="47"/>
        <pc:sldMkLst>
          <pc:docMk/>
          <pc:sldMk cId="4230699140" sldId="278"/>
        </pc:sldMkLst>
      </pc:sldChg>
      <pc:sldChg chg="modSp mod">
        <pc:chgData name="Jeff Landgraf" userId="367c8676d18b2324" providerId="LiveId" clId="{80A6C90B-200F-47C2-A24A-C4273EEEF845}" dt="2024-01-12T06:15:49.360" v="8104" actId="20577"/>
        <pc:sldMkLst>
          <pc:docMk/>
          <pc:sldMk cId="1825205167" sldId="523"/>
        </pc:sldMkLst>
        <pc:spChg chg="mod">
          <ac:chgData name="Jeff Landgraf" userId="367c8676d18b2324" providerId="LiveId" clId="{80A6C90B-200F-47C2-A24A-C4273EEEF845}" dt="2024-01-12T06:15:49.360" v="8104" actId="20577"/>
          <ac:spMkLst>
            <pc:docMk/>
            <pc:sldMk cId="1825205167" sldId="523"/>
            <ac:spMk id="3" creationId="{643F1B70-D083-D8C8-4C95-A76C10A92953}"/>
          </ac:spMkLst>
        </pc:spChg>
      </pc:sldChg>
      <pc:sldChg chg="del">
        <pc:chgData name="Jeff Landgraf" userId="367c8676d18b2324" providerId="LiveId" clId="{80A6C90B-200F-47C2-A24A-C4273EEEF845}" dt="2024-01-12T04:30:20.050" v="6167" actId="47"/>
        <pc:sldMkLst>
          <pc:docMk/>
          <pc:sldMk cId="1168502068" sldId="524"/>
        </pc:sldMkLst>
      </pc:sldChg>
      <pc:sldChg chg="del">
        <pc:chgData name="Jeff Landgraf" userId="367c8676d18b2324" providerId="LiveId" clId="{80A6C90B-200F-47C2-A24A-C4273EEEF845}" dt="2024-01-12T04:27:11.098" v="6129" actId="47"/>
        <pc:sldMkLst>
          <pc:docMk/>
          <pc:sldMk cId="541252913" sldId="525"/>
        </pc:sldMkLst>
      </pc:sldChg>
      <pc:sldChg chg="del">
        <pc:chgData name="Jeff Landgraf" userId="367c8676d18b2324" providerId="LiveId" clId="{80A6C90B-200F-47C2-A24A-C4273EEEF845}" dt="2024-01-12T04:30:25.132" v="6168" actId="47"/>
        <pc:sldMkLst>
          <pc:docMk/>
          <pc:sldMk cId="1031647266" sldId="526"/>
        </pc:sldMkLst>
      </pc:sldChg>
      <pc:sldChg chg="modSp mod">
        <pc:chgData name="Jeff Landgraf" userId="367c8676d18b2324" providerId="LiveId" clId="{80A6C90B-200F-47C2-A24A-C4273EEEF845}" dt="2024-01-12T15:04:26.832" v="8289"/>
        <pc:sldMkLst>
          <pc:docMk/>
          <pc:sldMk cId="1773559579" sldId="527"/>
        </pc:sldMkLst>
        <pc:spChg chg="mod">
          <ac:chgData name="Jeff Landgraf" userId="367c8676d18b2324" providerId="LiveId" clId="{80A6C90B-200F-47C2-A24A-C4273EEEF845}" dt="2024-01-12T15:04:26.832" v="8289"/>
          <ac:spMkLst>
            <pc:docMk/>
            <pc:sldMk cId="1773559579" sldId="527"/>
            <ac:spMk id="5" creationId="{56A98653-6DA0-8087-7CA2-77D0BF79470F}"/>
          </ac:spMkLst>
        </pc:spChg>
      </pc:sldChg>
      <pc:sldChg chg="del">
        <pc:chgData name="Jeff Landgraf" userId="367c8676d18b2324" providerId="LiveId" clId="{80A6C90B-200F-47C2-A24A-C4273EEEF845}" dt="2024-01-11T02:33:07.199" v="47" actId="47"/>
        <pc:sldMkLst>
          <pc:docMk/>
          <pc:sldMk cId="1309448468" sldId="530"/>
        </pc:sldMkLst>
      </pc:sldChg>
      <pc:sldChg chg="del">
        <pc:chgData name="Jeff Landgraf" userId="367c8676d18b2324" providerId="LiveId" clId="{80A6C90B-200F-47C2-A24A-C4273EEEF845}" dt="2024-01-12T04:59:38.830" v="6911" actId="47"/>
        <pc:sldMkLst>
          <pc:docMk/>
          <pc:sldMk cId="2290231219" sldId="531"/>
        </pc:sldMkLst>
      </pc:sldChg>
      <pc:sldChg chg="del">
        <pc:chgData name="Jeff Landgraf" userId="367c8676d18b2324" providerId="LiveId" clId="{80A6C90B-200F-47C2-A24A-C4273EEEF845}" dt="2024-01-12T05:00:06.922" v="6913" actId="47"/>
        <pc:sldMkLst>
          <pc:docMk/>
          <pc:sldMk cId="3658726522" sldId="532"/>
        </pc:sldMkLst>
      </pc:sldChg>
      <pc:sldChg chg="del">
        <pc:chgData name="Jeff Landgraf" userId="367c8676d18b2324" providerId="LiveId" clId="{80A6C90B-200F-47C2-A24A-C4273EEEF845}" dt="2024-01-12T05:29:50.202" v="7789" actId="47"/>
        <pc:sldMkLst>
          <pc:docMk/>
          <pc:sldMk cId="268247050" sldId="533"/>
        </pc:sldMkLst>
      </pc:sldChg>
      <pc:sldChg chg="addSp delSp modSp mod">
        <pc:chgData name="Jeff Landgraf" userId="367c8676d18b2324" providerId="LiveId" clId="{80A6C90B-200F-47C2-A24A-C4273EEEF845}" dt="2024-01-12T05:27:42.644" v="7750" actId="20577"/>
        <pc:sldMkLst>
          <pc:docMk/>
          <pc:sldMk cId="2551782842" sldId="534"/>
        </pc:sldMkLst>
        <pc:spChg chg="mod">
          <ac:chgData name="Jeff Landgraf" userId="367c8676d18b2324" providerId="LiveId" clId="{80A6C90B-200F-47C2-A24A-C4273EEEF845}" dt="2024-01-12T05:27:42.644" v="7750" actId="20577"/>
          <ac:spMkLst>
            <pc:docMk/>
            <pc:sldMk cId="2551782842" sldId="534"/>
            <ac:spMk id="3" creationId="{AC13E41B-FF6A-4F42-A38B-0F5531A5032B}"/>
          </ac:spMkLst>
        </pc:spChg>
        <pc:spChg chg="del">
          <ac:chgData name="Jeff Landgraf" userId="367c8676d18b2324" providerId="LiveId" clId="{80A6C90B-200F-47C2-A24A-C4273EEEF845}" dt="2024-01-12T05:03:38.105" v="6915" actId="478"/>
          <ac:spMkLst>
            <pc:docMk/>
            <pc:sldMk cId="2551782842" sldId="534"/>
            <ac:spMk id="5" creationId="{56A98653-6DA0-8087-7CA2-77D0BF79470F}"/>
          </ac:spMkLst>
        </pc:spChg>
        <pc:spChg chg="add del mod">
          <ac:chgData name="Jeff Landgraf" userId="367c8676d18b2324" providerId="LiveId" clId="{80A6C90B-200F-47C2-A24A-C4273EEEF845}" dt="2024-01-12T05:03:42.981" v="6916" actId="478"/>
          <ac:spMkLst>
            <pc:docMk/>
            <pc:sldMk cId="2551782842" sldId="534"/>
            <ac:spMk id="9" creationId="{D72410F1-62C2-D68D-482E-5849FC3790BB}"/>
          </ac:spMkLst>
        </pc:spChg>
        <pc:spChg chg="add mod">
          <ac:chgData name="Jeff Landgraf" userId="367c8676d18b2324" providerId="LiveId" clId="{80A6C90B-200F-47C2-A24A-C4273EEEF845}" dt="2024-01-12T05:07:46.206" v="6959" actId="1076"/>
          <ac:spMkLst>
            <pc:docMk/>
            <pc:sldMk cId="2551782842" sldId="534"/>
            <ac:spMk id="12" creationId="{A3F56CF6-9A7C-1902-3A3A-237243454379}"/>
          </ac:spMkLst>
        </pc:spChg>
        <pc:spChg chg="mod">
          <ac:chgData name="Jeff Landgraf" userId="367c8676d18b2324" providerId="LiveId" clId="{80A6C90B-200F-47C2-A24A-C4273EEEF845}" dt="2024-01-12T05:05:35.006" v="6928" actId="14100"/>
          <ac:spMkLst>
            <pc:docMk/>
            <pc:sldMk cId="2551782842" sldId="534"/>
            <ac:spMk id="19" creationId="{5E5D3662-0C89-8C94-4EE1-35508E6F7E73}"/>
          </ac:spMkLst>
        </pc:spChg>
        <pc:picChg chg="del">
          <ac:chgData name="Jeff Landgraf" userId="367c8676d18b2324" providerId="LiveId" clId="{80A6C90B-200F-47C2-A24A-C4273EEEF845}" dt="2024-01-12T05:04:56.586" v="6918" actId="478"/>
          <ac:picMkLst>
            <pc:docMk/>
            <pc:sldMk cId="2551782842" sldId="534"/>
            <ac:picMk id="8" creationId="{8560A777-3AF7-4D01-0430-1C94A89D8171}"/>
          </ac:picMkLst>
        </pc:picChg>
        <pc:picChg chg="add mod">
          <ac:chgData name="Jeff Landgraf" userId="367c8676d18b2324" providerId="LiveId" clId="{80A6C90B-200F-47C2-A24A-C4273EEEF845}" dt="2024-01-12T05:05:22.425" v="6925" actId="14100"/>
          <ac:picMkLst>
            <pc:docMk/>
            <pc:sldMk cId="2551782842" sldId="534"/>
            <ac:picMk id="11" creationId="{5F54D835-41DE-E348-3E8F-17AEE8D4362D}"/>
          </ac:picMkLst>
        </pc:picChg>
      </pc:sldChg>
      <pc:sldChg chg="modSp mod">
        <pc:chgData name="Jeff Landgraf" userId="367c8676d18b2324" providerId="LiveId" clId="{80A6C90B-200F-47C2-A24A-C4273EEEF845}" dt="2024-01-11T02:32:46.808" v="46" actId="20577"/>
        <pc:sldMkLst>
          <pc:docMk/>
          <pc:sldMk cId="667404900" sldId="539"/>
        </pc:sldMkLst>
        <pc:spChg chg="mod">
          <ac:chgData name="Jeff Landgraf" userId="367c8676d18b2324" providerId="LiveId" clId="{80A6C90B-200F-47C2-A24A-C4273EEEF845}" dt="2024-01-11T02:32:46.808" v="46" actId="20577"/>
          <ac:spMkLst>
            <pc:docMk/>
            <pc:sldMk cId="667404900" sldId="539"/>
            <ac:spMk id="2" creationId="{8CA20F21-AB44-0DE0-9921-B6CBE486585F}"/>
          </ac:spMkLst>
        </pc:spChg>
      </pc:sldChg>
      <pc:sldChg chg="del">
        <pc:chgData name="Jeff Landgraf" userId="367c8676d18b2324" providerId="LiveId" clId="{80A6C90B-200F-47C2-A24A-C4273EEEF845}" dt="2024-01-11T02:33:09.890" v="48" actId="47"/>
        <pc:sldMkLst>
          <pc:docMk/>
          <pc:sldMk cId="2942808827" sldId="540"/>
        </pc:sldMkLst>
      </pc:sldChg>
      <pc:sldChg chg="del">
        <pc:chgData name="Jeff Landgraf" userId="367c8676d18b2324" providerId="LiveId" clId="{80A6C90B-200F-47C2-A24A-C4273EEEF845}" dt="2024-01-11T02:33:14.169" v="49" actId="47"/>
        <pc:sldMkLst>
          <pc:docMk/>
          <pc:sldMk cId="120016709" sldId="541"/>
        </pc:sldMkLst>
      </pc:sldChg>
      <pc:sldChg chg="del">
        <pc:chgData name="Jeff Landgraf" userId="367c8676d18b2324" providerId="LiveId" clId="{80A6C90B-200F-47C2-A24A-C4273EEEF845}" dt="2024-01-12T04:59:46.131" v="6912" actId="47"/>
        <pc:sldMkLst>
          <pc:docMk/>
          <pc:sldMk cId="4072876170" sldId="542"/>
        </pc:sldMkLst>
      </pc:sldChg>
      <pc:sldChg chg="del">
        <pc:chgData name="Jeff Landgraf" userId="367c8676d18b2324" providerId="LiveId" clId="{80A6C90B-200F-47C2-A24A-C4273EEEF845}" dt="2024-01-12T05:29:58.427" v="7790" actId="47"/>
        <pc:sldMkLst>
          <pc:docMk/>
          <pc:sldMk cId="0" sldId="543"/>
        </pc:sldMkLst>
      </pc:sldChg>
      <pc:sldChg chg="modSp add del mod modClrScheme chgLayout">
        <pc:chgData name="Jeff Landgraf" userId="367c8676d18b2324" providerId="LiveId" clId="{80A6C90B-200F-47C2-A24A-C4273EEEF845}" dt="2024-01-11T10:58:39.511" v="464" actId="47"/>
        <pc:sldMkLst>
          <pc:docMk/>
          <pc:sldMk cId="2617338279" sldId="2280"/>
        </pc:sldMkLst>
        <pc:spChg chg="mod ord">
          <ac:chgData name="Jeff Landgraf" userId="367c8676d18b2324" providerId="LiveId" clId="{80A6C90B-200F-47C2-A24A-C4273EEEF845}" dt="2024-01-11T10:57:13.382" v="461" actId="700"/>
          <ac:spMkLst>
            <pc:docMk/>
            <pc:sldMk cId="2617338279" sldId="2280"/>
            <ac:spMk id="2" creationId="{62D896EE-EB90-ADC6-81FF-36E2E9940EEB}"/>
          </ac:spMkLst>
        </pc:spChg>
      </pc:sldChg>
      <pc:sldChg chg="add del ord">
        <pc:chgData name="Jeff Landgraf" userId="367c8676d18b2324" providerId="LiveId" clId="{80A6C90B-200F-47C2-A24A-C4273EEEF845}" dt="2024-01-12T05:28:03.900" v="7752" actId="47"/>
        <pc:sldMkLst>
          <pc:docMk/>
          <pc:sldMk cId="2671040191" sldId="4011"/>
        </pc:sldMkLst>
      </pc:sldChg>
      <pc:sldChg chg="add del ord">
        <pc:chgData name="Jeff Landgraf" userId="367c8676d18b2324" providerId="LiveId" clId="{80A6C90B-200F-47C2-A24A-C4273EEEF845}" dt="2024-01-12T05:28:15.892" v="7753" actId="47"/>
        <pc:sldMkLst>
          <pc:docMk/>
          <pc:sldMk cId="1465530445" sldId="4012"/>
        </pc:sldMkLst>
      </pc:sldChg>
      <pc:sldChg chg="add del ord">
        <pc:chgData name="Jeff Landgraf" userId="367c8676d18b2324" providerId="LiveId" clId="{80A6C90B-200F-47C2-A24A-C4273EEEF845}" dt="2024-01-12T05:27:52.009" v="7751" actId="47"/>
        <pc:sldMkLst>
          <pc:docMk/>
          <pc:sldMk cId="3036536550" sldId="4013"/>
        </pc:sldMkLst>
      </pc:sldChg>
      <pc:sldChg chg="add del ord">
        <pc:chgData name="Jeff Landgraf" userId="367c8676d18b2324" providerId="LiveId" clId="{80A6C90B-200F-47C2-A24A-C4273EEEF845}" dt="2024-01-12T05:07:17.331" v="6939" actId="47"/>
        <pc:sldMkLst>
          <pc:docMk/>
          <pc:sldMk cId="2972808360" sldId="4015"/>
        </pc:sldMkLst>
      </pc:sldChg>
      <pc:sldChg chg="addSp delSp modSp new mod">
        <pc:chgData name="Jeff Landgraf" userId="367c8676d18b2324" providerId="LiveId" clId="{80A6C90B-200F-47C2-A24A-C4273EEEF845}" dt="2024-01-12T05:50:03.549" v="8047" actId="27636"/>
        <pc:sldMkLst>
          <pc:docMk/>
          <pc:sldMk cId="14156501" sldId="4016"/>
        </pc:sldMkLst>
        <pc:spChg chg="mod">
          <ac:chgData name="Jeff Landgraf" userId="367c8676d18b2324" providerId="LiveId" clId="{80A6C90B-200F-47C2-A24A-C4273EEEF845}" dt="2024-01-11T02:43:14.947" v="218" actId="20577"/>
          <ac:spMkLst>
            <pc:docMk/>
            <pc:sldMk cId="14156501" sldId="4016"/>
            <ac:spMk id="2" creationId="{41DCBD01-2961-EA2E-F36C-26C5A06424E2}"/>
          </ac:spMkLst>
        </pc:spChg>
        <pc:spChg chg="mod">
          <ac:chgData name="Jeff Landgraf" userId="367c8676d18b2324" providerId="LiveId" clId="{80A6C90B-200F-47C2-A24A-C4273EEEF845}" dt="2024-01-12T05:50:03.549" v="8047" actId="27636"/>
          <ac:spMkLst>
            <pc:docMk/>
            <pc:sldMk cId="14156501" sldId="4016"/>
            <ac:spMk id="3" creationId="{74B01C96-681B-52ED-0764-40EABA6288DF}"/>
          </ac:spMkLst>
        </pc:spChg>
        <pc:spChg chg="add del mod">
          <ac:chgData name="Jeff Landgraf" userId="367c8676d18b2324" providerId="LiveId" clId="{80A6C90B-200F-47C2-A24A-C4273EEEF845}" dt="2024-01-11T13:16:06.112" v="4534" actId="1076"/>
          <ac:spMkLst>
            <pc:docMk/>
            <pc:sldMk cId="14156501" sldId="4016"/>
            <ac:spMk id="10" creationId="{2AE9F975-4F50-F82C-D045-436DD7024726}"/>
          </ac:spMkLst>
        </pc:spChg>
        <pc:graphicFrameChg chg="add del mod modGraphic">
          <ac:chgData name="Jeff Landgraf" userId="367c8676d18b2324" providerId="LiveId" clId="{80A6C90B-200F-47C2-A24A-C4273EEEF845}" dt="2024-01-11T13:23:24.859" v="4896" actId="478"/>
          <ac:graphicFrameMkLst>
            <pc:docMk/>
            <pc:sldMk cId="14156501" sldId="4016"/>
            <ac:graphicFrameMk id="9" creationId="{5D0B2019-9172-B1CA-34E4-88BEF13542A3}"/>
          </ac:graphicFrameMkLst>
        </pc:graphicFrameChg>
        <pc:picChg chg="add mod">
          <ac:chgData name="Jeff Landgraf" userId="367c8676d18b2324" providerId="LiveId" clId="{80A6C90B-200F-47C2-A24A-C4273EEEF845}" dt="2024-01-11T13:11:37.225" v="4522" actId="14100"/>
          <ac:picMkLst>
            <pc:docMk/>
            <pc:sldMk cId="14156501" sldId="4016"/>
            <ac:picMk id="8" creationId="{CEBF9E92-E61E-DC41-1AB2-9D2E56816B1A}"/>
          </ac:picMkLst>
        </pc:picChg>
      </pc:sldChg>
      <pc:sldChg chg="addSp delSp modSp add mod">
        <pc:chgData name="Jeff Landgraf" userId="367c8676d18b2324" providerId="LiveId" clId="{80A6C90B-200F-47C2-A24A-C4273EEEF845}" dt="2024-01-12T03:25:26.173" v="5480" actId="20577"/>
        <pc:sldMkLst>
          <pc:docMk/>
          <pc:sldMk cId="2495188676" sldId="4017"/>
        </pc:sldMkLst>
        <pc:spChg chg="mod">
          <ac:chgData name="Jeff Landgraf" userId="367c8676d18b2324" providerId="LiveId" clId="{80A6C90B-200F-47C2-A24A-C4273EEEF845}" dt="2024-01-12T03:24:55.983" v="5435" actId="6549"/>
          <ac:spMkLst>
            <pc:docMk/>
            <pc:sldMk cId="2495188676" sldId="4017"/>
            <ac:spMk id="2" creationId="{41DCBD01-2961-EA2E-F36C-26C5A06424E2}"/>
          </ac:spMkLst>
        </pc:spChg>
        <pc:spChg chg="mod">
          <ac:chgData name="Jeff Landgraf" userId="367c8676d18b2324" providerId="LiveId" clId="{80A6C90B-200F-47C2-A24A-C4273EEEF845}" dt="2024-01-12T03:25:26.173" v="5480" actId="20577"/>
          <ac:spMkLst>
            <pc:docMk/>
            <pc:sldMk cId="2495188676" sldId="4017"/>
            <ac:spMk id="3" creationId="{74B01C96-681B-52ED-0764-40EABA6288DF}"/>
          </ac:spMkLst>
        </pc:spChg>
        <pc:picChg chg="add del mod">
          <ac:chgData name="Jeff Landgraf" userId="367c8676d18b2324" providerId="LiveId" clId="{80A6C90B-200F-47C2-A24A-C4273EEEF845}" dt="2024-01-11T12:34:18.453" v="3811" actId="478"/>
          <ac:picMkLst>
            <pc:docMk/>
            <pc:sldMk cId="2495188676" sldId="4017"/>
            <ac:picMk id="8" creationId="{0717FC48-71FF-F8F8-50DC-BDBFE1972715}"/>
          </ac:picMkLst>
        </pc:picChg>
      </pc:sldChg>
      <pc:sldChg chg="addSp delSp modSp new mod">
        <pc:chgData name="Jeff Landgraf" userId="367c8676d18b2324" providerId="LiveId" clId="{80A6C90B-200F-47C2-A24A-C4273EEEF845}" dt="2024-01-12T03:17:26.120" v="5285" actId="14100"/>
        <pc:sldMkLst>
          <pc:docMk/>
          <pc:sldMk cId="1454507569" sldId="4018"/>
        </pc:sldMkLst>
        <pc:spChg chg="mod">
          <ac:chgData name="Jeff Landgraf" userId="367c8676d18b2324" providerId="LiveId" clId="{80A6C90B-200F-47C2-A24A-C4273EEEF845}" dt="2024-01-11T10:59:12.786" v="514" actId="20577"/>
          <ac:spMkLst>
            <pc:docMk/>
            <pc:sldMk cId="1454507569" sldId="4018"/>
            <ac:spMk id="2" creationId="{06C2AF4E-B11D-DB13-C370-63A7A223CB6C}"/>
          </ac:spMkLst>
        </pc:spChg>
        <pc:spChg chg="del">
          <ac:chgData name="Jeff Landgraf" userId="367c8676d18b2324" providerId="LiveId" clId="{80A6C90B-200F-47C2-A24A-C4273EEEF845}" dt="2024-01-11T10:59:21.601" v="515" actId="478"/>
          <ac:spMkLst>
            <pc:docMk/>
            <pc:sldMk cId="1454507569" sldId="4018"/>
            <ac:spMk id="3" creationId="{315B5EFC-3700-5537-74E8-CC4894E562FD}"/>
          </ac:spMkLst>
        </pc:spChg>
        <pc:picChg chg="add mod">
          <ac:chgData name="Jeff Landgraf" userId="367c8676d18b2324" providerId="LiveId" clId="{80A6C90B-200F-47C2-A24A-C4273EEEF845}" dt="2024-01-12T03:17:26.120" v="5285" actId="14100"/>
          <ac:picMkLst>
            <pc:docMk/>
            <pc:sldMk cId="1454507569" sldId="4018"/>
            <ac:picMk id="7" creationId="{39E78FBE-76D3-94FA-C3DD-1C230C61722B}"/>
          </ac:picMkLst>
        </pc:picChg>
        <pc:picChg chg="add del mod">
          <ac:chgData name="Jeff Landgraf" userId="367c8676d18b2324" providerId="LiveId" clId="{80A6C90B-200F-47C2-A24A-C4273EEEF845}" dt="2024-01-12T03:17:07.427" v="5280" actId="478"/>
          <ac:picMkLst>
            <pc:docMk/>
            <pc:sldMk cId="1454507569" sldId="4018"/>
            <ac:picMk id="8" creationId="{57E346E5-02A6-044F-2641-298C1F7D665E}"/>
          </ac:picMkLst>
        </pc:picChg>
      </pc:sldChg>
      <pc:sldChg chg="modSp add del">
        <pc:chgData name="Jeff Landgraf" userId="367c8676d18b2324" providerId="LiveId" clId="{80A6C90B-200F-47C2-A24A-C4273EEEF845}" dt="2024-01-11T10:58:46.403" v="465" actId="47"/>
        <pc:sldMkLst>
          <pc:docMk/>
          <pc:sldMk cId="3648707074" sldId="4018"/>
        </pc:sldMkLst>
        <pc:graphicFrameChg chg="mod">
          <ac:chgData name="Jeff Landgraf" userId="367c8676d18b2324" providerId="LiveId" clId="{80A6C90B-200F-47C2-A24A-C4273EEEF845}" dt="2024-01-11T10:58:12.143" v="462"/>
          <ac:graphicFrameMkLst>
            <pc:docMk/>
            <pc:sldMk cId="3648707074" sldId="4018"/>
            <ac:graphicFrameMk id="4" creationId="{50146CE6-0036-B855-9E04-F4D80A4E4076}"/>
          </ac:graphicFrameMkLst>
        </pc:graphicFrameChg>
      </pc:sldChg>
      <pc:sldChg chg="addSp modSp new mod">
        <pc:chgData name="Jeff Landgraf" userId="367c8676d18b2324" providerId="LiveId" clId="{80A6C90B-200F-47C2-A24A-C4273EEEF845}" dt="2024-01-11T12:43:08.553" v="4456" actId="20577"/>
        <pc:sldMkLst>
          <pc:docMk/>
          <pc:sldMk cId="1046077832" sldId="4019"/>
        </pc:sldMkLst>
        <pc:spChg chg="mod">
          <ac:chgData name="Jeff Landgraf" userId="367c8676d18b2324" providerId="LiveId" clId="{80A6C90B-200F-47C2-A24A-C4273EEEF845}" dt="2024-01-11T11:54:34.843" v="1823" actId="20577"/>
          <ac:spMkLst>
            <pc:docMk/>
            <pc:sldMk cId="1046077832" sldId="4019"/>
            <ac:spMk id="2" creationId="{4D1C648C-FB88-8D1B-C015-DFE3D2648754}"/>
          </ac:spMkLst>
        </pc:spChg>
        <pc:spChg chg="mod">
          <ac:chgData name="Jeff Landgraf" userId="367c8676d18b2324" providerId="LiveId" clId="{80A6C90B-200F-47C2-A24A-C4273EEEF845}" dt="2024-01-11T12:43:08.553" v="4456" actId="20577"/>
          <ac:spMkLst>
            <pc:docMk/>
            <pc:sldMk cId="1046077832" sldId="4019"/>
            <ac:spMk id="3" creationId="{BEC5BDA5-87FE-0794-78B9-97CF874E8802}"/>
          </ac:spMkLst>
        </pc:spChg>
        <pc:picChg chg="add mod ord">
          <ac:chgData name="Jeff Landgraf" userId="367c8676d18b2324" providerId="LiveId" clId="{80A6C90B-200F-47C2-A24A-C4273EEEF845}" dt="2024-01-11T12:02:34.955" v="2322" actId="1076"/>
          <ac:picMkLst>
            <pc:docMk/>
            <pc:sldMk cId="1046077832" sldId="4019"/>
            <ac:picMk id="8" creationId="{B7443B9A-36F2-4E93-E1FA-99A45C09EDB3}"/>
          </ac:picMkLst>
        </pc:picChg>
        <pc:picChg chg="add mod ord">
          <ac:chgData name="Jeff Landgraf" userId="367c8676d18b2324" providerId="LiveId" clId="{80A6C90B-200F-47C2-A24A-C4273EEEF845}" dt="2024-01-11T12:02:28.558" v="2321" actId="1076"/>
          <ac:picMkLst>
            <pc:docMk/>
            <pc:sldMk cId="1046077832" sldId="4019"/>
            <ac:picMk id="10" creationId="{B3F0B833-7AF4-DF10-04FA-AE7C1958777D}"/>
          </ac:picMkLst>
        </pc:picChg>
        <pc:picChg chg="add mod ord">
          <ac:chgData name="Jeff Landgraf" userId="367c8676d18b2324" providerId="LiveId" clId="{80A6C90B-200F-47C2-A24A-C4273EEEF845}" dt="2024-01-11T12:02:55.884" v="2323" actId="166"/>
          <ac:picMkLst>
            <pc:docMk/>
            <pc:sldMk cId="1046077832" sldId="4019"/>
            <ac:picMk id="12" creationId="{9EE7F078-514D-A68A-2C0E-8F5A0CF7C108}"/>
          </ac:picMkLst>
        </pc:picChg>
        <pc:picChg chg="add mod">
          <ac:chgData name="Jeff Landgraf" userId="367c8676d18b2324" providerId="LiveId" clId="{80A6C90B-200F-47C2-A24A-C4273EEEF845}" dt="2024-01-11T11:54:30.145" v="1819" actId="1076"/>
          <ac:picMkLst>
            <pc:docMk/>
            <pc:sldMk cId="1046077832" sldId="4019"/>
            <ac:picMk id="14" creationId="{5A1E9BCA-AB46-FA13-AB6E-23FD5D1202F4}"/>
          </ac:picMkLst>
        </pc:picChg>
      </pc:sldChg>
      <pc:sldChg chg="addSp modSp new mod">
        <pc:chgData name="Jeff Landgraf" userId="367c8676d18b2324" providerId="LiveId" clId="{80A6C90B-200F-47C2-A24A-C4273EEEF845}" dt="2024-01-12T03:20:57.741" v="5302" actId="1036"/>
        <pc:sldMkLst>
          <pc:docMk/>
          <pc:sldMk cId="1138755370" sldId="4020"/>
        </pc:sldMkLst>
        <pc:spChg chg="mod">
          <ac:chgData name="Jeff Landgraf" userId="367c8676d18b2324" providerId="LiveId" clId="{80A6C90B-200F-47C2-A24A-C4273EEEF845}" dt="2024-01-11T11:56:15.182" v="1931" actId="1076"/>
          <ac:spMkLst>
            <pc:docMk/>
            <pc:sldMk cId="1138755370" sldId="4020"/>
            <ac:spMk id="2" creationId="{2CF72C84-9997-9252-3658-D38977FBA3D2}"/>
          </ac:spMkLst>
        </pc:spChg>
        <pc:spChg chg="mod">
          <ac:chgData name="Jeff Landgraf" userId="367c8676d18b2324" providerId="LiveId" clId="{80A6C90B-200F-47C2-A24A-C4273EEEF845}" dt="2024-01-11T12:26:48.511" v="3596" actId="20577"/>
          <ac:spMkLst>
            <pc:docMk/>
            <pc:sldMk cId="1138755370" sldId="4020"/>
            <ac:spMk id="3" creationId="{5C44EFB2-94C2-F8A8-25EA-0A74BC39FC68}"/>
          </ac:spMkLst>
        </pc:spChg>
        <pc:picChg chg="add mod">
          <ac:chgData name="Jeff Landgraf" userId="367c8676d18b2324" providerId="LiveId" clId="{80A6C90B-200F-47C2-A24A-C4273EEEF845}" dt="2024-01-11T12:29:07.340" v="3605" actId="692"/>
          <ac:picMkLst>
            <pc:docMk/>
            <pc:sldMk cId="1138755370" sldId="4020"/>
            <ac:picMk id="8" creationId="{78151AC4-320A-846F-9D6D-7A269C42374C}"/>
          </ac:picMkLst>
        </pc:picChg>
        <pc:picChg chg="add mod">
          <ac:chgData name="Jeff Landgraf" userId="367c8676d18b2324" providerId="LiveId" clId="{80A6C90B-200F-47C2-A24A-C4273EEEF845}" dt="2024-01-11T12:29:07.340" v="3605" actId="692"/>
          <ac:picMkLst>
            <pc:docMk/>
            <pc:sldMk cId="1138755370" sldId="4020"/>
            <ac:picMk id="10" creationId="{A844F4F3-FCB9-8949-64A2-070E414D33A5}"/>
          </ac:picMkLst>
        </pc:picChg>
        <pc:picChg chg="add mod">
          <ac:chgData name="Jeff Landgraf" userId="367c8676d18b2324" providerId="LiveId" clId="{80A6C90B-200F-47C2-A24A-C4273EEEF845}" dt="2024-01-12T03:20:57.741" v="5302" actId="1036"/>
          <ac:picMkLst>
            <pc:docMk/>
            <pc:sldMk cId="1138755370" sldId="4020"/>
            <ac:picMk id="12" creationId="{BE62FEDF-6259-1BC3-FAD4-FF391529D317}"/>
          </ac:picMkLst>
        </pc:picChg>
      </pc:sldChg>
      <pc:sldChg chg="addSp modSp new mod">
        <pc:chgData name="Jeff Landgraf" userId="367c8676d18b2324" providerId="LiveId" clId="{80A6C90B-200F-47C2-A24A-C4273EEEF845}" dt="2024-01-11T11:55:28.732" v="1862" actId="255"/>
        <pc:sldMkLst>
          <pc:docMk/>
          <pc:sldMk cId="838326626" sldId="4021"/>
        </pc:sldMkLst>
        <pc:spChg chg="mod">
          <ac:chgData name="Jeff Landgraf" userId="367c8676d18b2324" providerId="LiveId" clId="{80A6C90B-200F-47C2-A24A-C4273EEEF845}" dt="2024-01-11T11:55:28.732" v="1862" actId="255"/>
          <ac:spMkLst>
            <pc:docMk/>
            <pc:sldMk cId="838326626" sldId="4021"/>
            <ac:spMk id="2" creationId="{8440FA65-A061-4CF0-1E65-3B98748ED7A3}"/>
          </ac:spMkLst>
        </pc:spChg>
        <pc:spChg chg="mod">
          <ac:chgData name="Jeff Landgraf" userId="367c8676d18b2324" providerId="LiveId" clId="{80A6C90B-200F-47C2-A24A-C4273EEEF845}" dt="2024-01-11T11:45:10.430" v="1705" actId="20577"/>
          <ac:spMkLst>
            <pc:docMk/>
            <pc:sldMk cId="838326626" sldId="4021"/>
            <ac:spMk id="3" creationId="{60730FEC-5D81-1C1B-379A-A5D1EA05D6F1}"/>
          </ac:spMkLst>
        </pc:spChg>
        <pc:picChg chg="add mod">
          <ac:chgData name="Jeff Landgraf" userId="367c8676d18b2324" providerId="LiveId" clId="{80A6C90B-200F-47C2-A24A-C4273EEEF845}" dt="2024-01-11T11:42:37.082" v="1608" actId="1076"/>
          <ac:picMkLst>
            <pc:docMk/>
            <pc:sldMk cId="838326626" sldId="4021"/>
            <ac:picMk id="8" creationId="{0BA87D4C-F5CB-BEE4-960A-3F3258CC03C7}"/>
          </ac:picMkLst>
        </pc:picChg>
        <pc:picChg chg="add mod ord">
          <ac:chgData name="Jeff Landgraf" userId="367c8676d18b2324" providerId="LiveId" clId="{80A6C90B-200F-47C2-A24A-C4273EEEF845}" dt="2024-01-11T11:42:39.660" v="1609" actId="1076"/>
          <ac:picMkLst>
            <pc:docMk/>
            <pc:sldMk cId="838326626" sldId="4021"/>
            <ac:picMk id="10" creationId="{84246FF3-D6CC-251A-A9B4-7DF0CD78D944}"/>
          </ac:picMkLst>
        </pc:picChg>
        <pc:picChg chg="add mod">
          <ac:chgData name="Jeff Landgraf" userId="367c8676d18b2324" providerId="LiveId" clId="{80A6C90B-200F-47C2-A24A-C4273EEEF845}" dt="2024-01-11T11:44:44.561" v="1643" actId="1076"/>
          <ac:picMkLst>
            <pc:docMk/>
            <pc:sldMk cId="838326626" sldId="4021"/>
            <ac:picMk id="12" creationId="{B7AB570E-6410-D315-4065-093DBD460C7F}"/>
          </ac:picMkLst>
        </pc:picChg>
      </pc:sldChg>
      <pc:sldChg chg="add del">
        <pc:chgData name="Jeff Landgraf" userId="367c8676d18b2324" providerId="LiveId" clId="{80A6C90B-200F-47C2-A24A-C4273EEEF845}" dt="2024-01-11T13:25:47.740" v="4941" actId="47"/>
        <pc:sldMkLst>
          <pc:docMk/>
          <pc:sldMk cId="466946078" sldId="4022"/>
        </pc:sldMkLst>
      </pc:sldChg>
      <pc:sldChg chg="addSp delSp modSp add del mod">
        <pc:chgData name="Jeff Landgraf" userId="367c8676d18b2324" providerId="LiveId" clId="{80A6C90B-200F-47C2-A24A-C4273EEEF845}" dt="2024-01-11T13:25:42.945" v="4940" actId="47"/>
        <pc:sldMkLst>
          <pc:docMk/>
          <pc:sldMk cId="3411574557" sldId="4023"/>
        </pc:sldMkLst>
        <pc:spChg chg="mod">
          <ac:chgData name="Jeff Landgraf" userId="367c8676d18b2324" providerId="LiveId" clId="{80A6C90B-200F-47C2-A24A-C4273EEEF845}" dt="2024-01-11T13:20:44.922" v="4643" actId="6549"/>
          <ac:spMkLst>
            <pc:docMk/>
            <pc:sldMk cId="3411574557" sldId="4023"/>
            <ac:spMk id="3" creationId="{74B01C96-681B-52ED-0764-40EABA6288DF}"/>
          </ac:spMkLst>
        </pc:spChg>
        <pc:spChg chg="add mod">
          <ac:chgData name="Jeff Landgraf" userId="367c8676d18b2324" providerId="LiveId" clId="{80A6C90B-200F-47C2-A24A-C4273EEEF845}" dt="2024-01-11T13:20:59.826" v="4647" actId="1076"/>
          <ac:spMkLst>
            <pc:docMk/>
            <pc:sldMk cId="3411574557" sldId="4023"/>
            <ac:spMk id="12" creationId="{20D7BBF3-F74D-7DAA-1863-C07382CE8632}"/>
          </ac:spMkLst>
        </pc:spChg>
        <pc:graphicFrameChg chg="del">
          <ac:chgData name="Jeff Landgraf" userId="367c8676d18b2324" providerId="LiveId" clId="{80A6C90B-200F-47C2-A24A-C4273EEEF845}" dt="2024-01-11T13:19:13.280" v="4558" actId="478"/>
          <ac:graphicFrameMkLst>
            <pc:docMk/>
            <pc:sldMk cId="3411574557" sldId="4023"/>
            <ac:graphicFrameMk id="9" creationId="{5D0B2019-9172-B1CA-34E4-88BEF13542A3}"/>
          </ac:graphicFrameMkLst>
        </pc:graphicFrameChg>
        <pc:picChg chg="del mod">
          <ac:chgData name="Jeff Landgraf" userId="367c8676d18b2324" providerId="LiveId" clId="{80A6C90B-200F-47C2-A24A-C4273EEEF845}" dt="2024-01-11T13:20:13.422" v="4597" actId="478"/>
          <ac:picMkLst>
            <pc:docMk/>
            <pc:sldMk cId="3411574557" sldId="4023"/>
            <ac:picMk id="8" creationId="{CEBF9E92-E61E-DC41-1AB2-9D2E56816B1A}"/>
          </ac:picMkLst>
        </pc:picChg>
        <pc:picChg chg="add mod">
          <ac:chgData name="Jeff Landgraf" userId="367c8676d18b2324" providerId="LiveId" clId="{80A6C90B-200F-47C2-A24A-C4273EEEF845}" dt="2024-01-11T13:20:56.821" v="4646" actId="1076"/>
          <ac:picMkLst>
            <pc:docMk/>
            <pc:sldMk cId="3411574557" sldId="4023"/>
            <ac:picMk id="11" creationId="{F83D2F6C-4553-5E67-3325-62B9F17CFC34}"/>
          </ac:picMkLst>
        </pc:picChg>
      </pc:sldChg>
      <pc:sldChg chg="addSp delSp modSp add del mod">
        <pc:chgData name="Jeff Landgraf" userId="367c8676d18b2324" providerId="LiveId" clId="{80A6C90B-200F-47C2-A24A-C4273EEEF845}" dt="2024-01-12T06:02:30.476" v="8054" actId="47"/>
        <pc:sldMkLst>
          <pc:docMk/>
          <pc:sldMk cId="2111720177" sldId="4024"/>
        </pc:sldMkLst>
        <pc:spChg chg="add mod">
          <ac:chgData name="Jeff Landgraf" userId="367c8676d18b2324" providerId="LiveId" clId="{80A6C90B-200F-47C2-A24A-C4273EEEF845}" dt="2024-01-11T13:25:34.507" v="4939"/>
          <ac:spMkLst>
            <pc:docMk/>
            <pc:sldMk cId="2111720177" sldId="4024"/>
            <ac:spMk id="9" creationId="{D999E765-AFC8-E433-934A-23EB4FFDBA56}"/>
          </ac:spMkLst>
        </pc:spChg>
        <pc:picChg chg="add mod">
          <ac:chgData name="Jeff Landgraf" userId="367c8676d18b2324" providerId="LiveId" clId="{80A6C90B-200F-47C2-A24A-C4273EEEF845}" dt="2024-01-12T06:00:17.513" v="8049" actId="1076"/>
          <ac:picMkLst>
            <pc:docMk/>
            <pc:sldMk cId="2111720177" sldId="4024"/>
            <ac:picMk id="7" creationId="{C5F602E5-9B6A-45D4-C6E6-16EFEDF3001C}"/>
          </ac:picMkLst>
        </pc:picChg>
        <pc:picChg chg="del">
          <ac:chgData name="Jeff Landgraf" userId="367c8676d18b2324" providerId="LiveId" clId="{80A6C90B-200F-47C2-A24A-C4273EEEF845}" dt="2024-01-11T13:25:23.623" v="4938" actId="478"/>
          <ac:picMkLst>
            <pc:docMk/>
            <pc:sldMk cId="2111720177" sldId="4024"/>
            <ac:picMk id="8" creationId="{CEBF9E92-E61E-DC41-1AB2-9D2E56816B1A}"/>
          </ac:picMkLst>
        </pc:picChg>
      </pc:sldChg>
      <pc:sldChg chg="delSp modSp add mod">
        <pc:chgData name="Jeff Landgraf" userId="367c8676d18b2324" providerId="LiveId" clId="{80A6C90B-200F-47C2-A24A-C4273EEEF845}" dt="2024-01-11T13:33:43.136" v="5270" actId="167"/>
        <pc:sldMkLst>
          <pc:docMk/>
          <pc:sldMk cId="3136695702" sldId="4025"/>
        </pc:sldMkLst>
        <pc:spChg chg="mod">
          <ac:chgData name="Jeff Landgraf" userId="367c8676d18b2324" providerId="LiveId" clId="{80A6C90B-200F-47C2-A24A-C4273EEEF845}" dt="2024-01-11T13:33:02.290" v="5265" actId="1036"/>
          <ac:spMkLst>
            <pc:docMk/>
            <pc:sldMk cId="3136695702" sldId="4025"/>
            <ac:spMk id="6" creationId="{B38CE82C-CAEE-6AD7-9FC9-4FB34958A4D4}"/>
          </ac:spMkLst>
        </pc:spChg>
        <pc:spChg chg="mod">
          <ac:chgData name="Jeff Landgraf" userId="367c8676d18b2324" providerId="LiveId" clId="{80A6C90B-200F-47C2-A24A-C4273EEEF845}" dt="2024-01-11T13:33:02.290" v="5265" actId="1036"/>
          <ac:spMkLst>
            <pc:docMk/>
            <pc:sldMk cId="3136695702" sldId="4025"/>
            <ac:spMk id="7" creationId="{DFDCC08D-D4D2-4FED-7AE6-138D9328B236}"/>
          </ac:spMkLst>
        </pc:spChg>
        <pc:spChg chg="mod">
          <ac:chgData name="Jeff Landgraf" userId="367c8676d18b2324" providerId="LiveId" clId="{80A6C90B-200F-47C2-A24A-C4273EEEF845}" dt="2024-01-11T13:32:50.763" v="5248" actId="1038"/>
          <ac:spMkLst>
            <pc:docMk/>
            <pc:sldMk cId="3136695702" sldId="4025"/>
            <ac:spMk id="35" creationId="{8AF07F1C-0E49-42F8-A8E9-113CF88114A8}"/>
          </ac:spMkLst>
        </pc:spChg>
        <pc:spChg chg="mod">
          <ac:chgData name="Jeff Landgraf" userId="367c8676d18b2324" providerId="LiveId" clId="{80A6C90B-200F-47C2-A24A-C4273EEEF845}" dt="2024-01-11T13:32:50.763" v="5248" actId="1038"/>
          <ac:spMkLst>
            <pc:docMk/>
            <pc:sldMk cId="3136695702" sldId="4025"/>
            <ac:spMk id="36" creationId="{AD4CFF49-81B7-4553-A704-92F9ABA5ACE1}"/>
          </ac:spMkLst>
        </pc:spChg>
        <pc:spChg chg="mod">
          <ac:chgData name="Jeff Landgraf" userId="367c8676d18b2324" providerId="LiveId" clId="{80A6C90B-200F-47C2-A24A-C4273EEEF845}" dt="2024-01-11T13:32:50.763" v="5248" actId="1038"/>
          <ac:spMkLst>
            <pc:docMk/>
            <pc:sldMk cId="3136695702" sldId="4025"/>
            <ac:spMk id="37" creationId="{CA805B96-26E8-4354-8AA4-7541C78763FA}"/>
          </ac:spMkLst>
        </pc:spChg>
        <pc:spChg chg="mod">
          <ac:chgData name="Jeff Landgraf" userId="367c8676d18b2324" providerId="LiveId" clId="{80A6C90B-200F-47C2-A24A-C4273EEEF845}" dt="2024-01-11T13:32:50.763" v="5248" actId="1038"/>
          <ac:spMkLst>
            <pc:docMk/>
            <pc:sldMk cId="3136695702" sldId="4025"/>
            <ac:spMk id="38" creationId="{4ABD52CD-F28C-460E-B325-6142F98FC501}"/>
          </ac:spMkLst>
        </pc:spChg>
        <pc:spChg chg="mod">
          <ac:chgData name="Jeff Landgraf" userId="367c8676d18b2324" providerId="LiveId" clId="{80A6C90B-200F-47C2-A24A-C4273EEEF845}" dt="2024-01-11T13:32:50.763" v="5248" actId="1038"/>
          <ac:spMkLst>
            <pc:docMk/>
            <pc:sldMk cId="3136695702" sldId="4025"/>
            <ac:spMk id="39" creationId="{04B71446-E3AA-4433-B054-BD5259FD2A40}"/>
          </ac:spMkLst>
        </pc:spChg>
        <pc:spChg chg="mod">
          <ac:chgData name="Jeff Landgraf" userId="367c8676d18b2324" providerId="LiveId" clId="{80A6C90B-200F-47C2-A24A-C4273EEEF845}" dt="2024-01-11T13:32:50.763" v="5248" actId="1038"/>
          <ac:spMkLst>
            <pc:docMk/>
            <pc:sldMk cId="3136695702" sldId="4025"/>
            <ac:spMk id="40" creationId="{D851DD68-A548-476A-9427-F850288C70DB}"/>
          </ac:spMkLst>
        </pc:spChg>
        <pc:spChg chg="mod">
          <ac:chgData name="Jeff Landgraf" userId="367c8676d18b2324" providerId="LiveId" clId="{80A6C90B-200F-47C2-A24A-C4273EEEF845}" dt="2024-01-11T13:32:50.763" v="5248" actId="1038"/>
          <ac:spMkLst>
            <pc:docMk/>
            <pc:sldMk cId="3136695702" sldId="4025"/>
            <ac:spMk id="41" creationId="{A5D6E099-5CCD-43AD-B935-95291294272C}"/>
          </ac:spMkLst>
        </pc:spChg>
        <pc:spChg chg="mod">
          <ac:chgData name="Jeff Landgraf" userId="367c8676d18b2324" providerId="LiveId" clId="{80A6C90B-200F-47C2-A24A-C4273EEEF845}" dt="2024-01-11T13:32:50.763" v="5248" actId="1038"/>
          <ac:spMkLst>
            <pc:docMk/>
            <pc:sldMk cId="3136695702" sldId="4025"/>
            <ac:spMk id="43" creationId="{5549153C-B100-421C-9509-F1C5F7673D14}"/>
          </ac:spMkLst>
        </pc:spChg>
        <pc:spChg chg="mod">
          <ac:chgData name="Jeff Landgraf" userId="367c8676d18b2324" providerId="LiveId" clId="{80A6C90B-200F-47C2-A24A-C4273EEEF845}" dt="2024-01-11T13:32:50.763" v="5248" actId="1038"/>
          <ac:spMkLst>
            <pc:docMk/>
            <pc:sldMk cId="3136695702" sldId="4025"/>
            <ac:spMk id="44" creationId="{22044D42-7787-465D-9ECD-E58559449D6A}"/>
          </ac:spMkLst>
        </pc:spChg>
        <pc:spChg chg="mod">
          <ac:chgData name="Jeff Landgraf" userId="367c8676d18b2324" providerId="LiveId" clId="{80A6C90B-200F-47C2-A24A-C4273EEEF845}" dt="2024-01-11T13:32:50.763" v="5248" actId="1038"/>
          <ac:spMkLst>
            <pc:docMk/>
            <pc:sldMk cId="3136695702" sldId="4025"/>
            <ac:spMk id="45" creationId="{AA7CDA14-6F1A-4931-BB1A-660A2829C785}"/>
          </ac:spMkLst>
        </pc:spChg>
        <pc:spChg chg="mod">
          <ac:chgData name="Jeff Landgraf" userId="367c8676d18b2324" providerId="LiveId" clId="{80A6C90B-200F-47C2-A24A-C4273EEEF845}" dt="2024-01-11T13:32:50.763" v="5248" actId="1038"/>
          <ac:spMkLst>
            <pc:docMk/>
            <pc:sldMk cId="3136695702" sldId="4025"/>
            <ac:spMk id="46" creationId="{AF8DA97C-4FC9-4B84-A5A2-BCEAB2E8962D}"/>
          </ac:spMkLst>
        </pc:spChg>
        <pc:spChg chg="mod">
          <ac:chgData name="Jeff Landgraf" userId="367c8676d18b2324" providerId="LiveId" clId="{80A6C90B-200F-47C2-A24A-C4273EEEF845}" dt="2024-01-11T13:32:50.763" v="5248" actId="1038"/>
          <ac:spMkLst>
            <pc:docMk/>
            <pc:sldMk cId="3136695702" sldId="4025"/>
            <ac:spMk id="47" creationId="{FDF53CF3-3716-4C86-83AB-DF3AA7CD10B7}"/>
          </ac:spMkLst>
        </pc:spChg>
        <pc:spChg chg="mod">
          <ac:chgData name="Jeff Landgraf" userId="367c8676d18b2324" providerId="LiveId" clId="{80A6C90B-200F-47C2-A24A-C4273EEEF845}" dt="2024-01-11T13:32:50.763" v="5248" actId="1038"/>
          <ac:spMkLst>
            <pc:docMk/>
            <pc:sldMk cId="3136695702" sldId="4025"/>
            <ac:spMk id="48" creationId="{A63D34FE-17BD-4C0E-A5B4-B62AA754A14D}"/>
          </ac:spMkLst>
        </pc:spChg>
        <pc:spChg chg="mod">
          <ac:chgData name="Jeff Landgraf" userId="367c8676d18b2324" providerId="LiveId" clId="{80A6C90B-200F-47C2-A24A-C4273EEEF845}" dt="2024-01-11T13:32:50.763" v="5248" actId="1038"/>
          <ac:spMkLst>
            <pc:docMk/>
            <pc:sldMk cId="3136695702" sldId="4025"/>
            <ac:spMk id="49" creationId="{80F23A66-5F6A-4AB1-BA74-F042EDD5BD7F}"/>
          </ac:spMkLst>
        </pc:spChg>
        <pc:spChg chg="mod">
          <ac:chgData name="Jeff Landgraf" userId="367c8676d18b2324" providerId="LiveId" clId="{80A6C90B-200F-47C2-A24A-C4273EEEF845}" dt="2024-01-11T13:32:50.763" v="5248" actId="1038"/>
          <ac:spMkLst>
            <pc:docMk/>
            <pc:sldMk cId="3136695702" sldId="4025"/>
            <ac:spMk id="50" creationId="{3AC2F7A1-2508-4811-8CF9-B832BD767178}"/>
          </ac:spMkLst>
        </pc:spChg>
        <pc:spChg chg="mod">
          <ac:chgData name="Jeff Landgraf" userId="367c8676d18b2324" providerId="LiveId" clId="{80A6C90B-200F-47C2-A24A-C4273EEEF845}" dt="2024-01-11T13:32:50.763" v="5248" actId="1038"/>
          <ac:spMkLst>
            <pc:docMk/>
            <pc:sldMk cId="3136695702" sldId="4025"/>
            <ac:spMk id="51" creationId="{04C16912-AB4A-4F3B-8D4D-C5DB1AAA320D}"/>
          </ac:spMkLst>
        </pc:spChg>
        <pc:spChg chg="mod">
          <ac:chgData name="Jeff Landgraf" userId="367c8676d18b2324" providerId="LiveId" clId="{80A6C90B-200F-47C2-A24A-C4273EEEF845}" dt="2024-01-11T13:32:50.763" v="5248" actId="1038"/>
          <ac:spMkLst>
            <pc:docMk/>
            <pc:sldMk cId="3136695702" sldId="4025"/>
            <ac:spMk id="52" creationId="{CA19D5DC-A15A-4070-8257-5B5AFDB8C138}"/>
          </ac:spMkLst>
        </pc:spChg>
        <pc:spChg chg="mod">
          <ac:chgData name="Jeff Landgraf" userId="367c8676d18b2324" providerId="LiveId" clId="{80A6C90B-200F-47C2-A24A-C4273EEEF845}" dt="2024-01-11T13:32:50.763" v="5248" actId="1038"/>
          <ac:spMkLst>
            <pc:docMk/>
            <pc:sldMk cId="3136695702" sldId="4025"/>
            <ac:spMk id="61" creationId="{D59763EC-8EBE-4F46-958A-F5C07B810D44}"/>
          </ac:spMkLst>
        </pc:spChg>
        <pc:picChg chg="mod">
          <ac:chgData name="Jeff Landgraf" userId="367c8676d18b2324" providerId="LiveId" clId="{80A6C90B-200F-47C2-A24A-C4273EEEF845}" dt="2024-01-11T13:32:50.763" v="5248" actId="1038"/>
          <ac:picMkLst>
            <pc:docMk/>
            <pc:sldMk cId="3136695702" sldId="4025"/>
            <ac:picMk id="42" creationId="{8E664124-1E4B-4E27-9AE6-CBF35C8F5224}"/>
          </ac:picMkLst>
        </pc:picChg>
        <pc:inkChg chg="del">
          <ac:chgData name="Jeff Landgraf" userId="367c8676d18b2324" providerId="LiveId" clId="{80A6C90B-200F-47C2-A24A-C4273EEEF845}" dt="2024-01-11T13:32:26.893" v="5201" actId="478"/>
          <ac:inkMkLst>
            <pc:docMk/>
            <pc:sldMk cId="3136695702" sldId="4025"/>
            <ac:inkMk id="5" creationId="{7322FF5E-0290-4E7D-84C5-FAD3C2CB2A35}"/>
          </ac:inkMkLst>
        </pc:inkChg>
        <pc:cxnChg chg="mod">
          <ac:chgData name="Jeff Landgraf" userId="367c8676d18b2324" providerId="LiveId" clId="{80A6C90B-200F-47C2-A24A-C4273EEEF845}" dt="2024-01-11T13:33:26.393" v="5268" actId="14100"/>
          <ac:cxnSpMkLst>
            <pc:docMk/>
            <pc:sldMk cId="3136695702" sldId="4025"/>
            <ac:cxnSpMk id="11" creationId="{07091D12-8C57-BCA6-4C6E-0E46EE8FFBBE}"/>
          </ac:cxnSpMkLst>
        </pc:cxnChg>
        <pc:cxnChg chg="mod ord">
          <ac:chgData name="Jeff Landgraf" userId="367c8676d18b2324" providerId="LiveId" clId="{80A6C90B-200F-47C2-A24A-C4273EEEF845}" dt="2024-01-11T13:33:43.136" v="5270" actId="167"/>
          <ac:cxnSpMkLst>
            <pc:docMk/>
            <pc:sldMk cId="3136695702" sldId="4025"/>
            <ac:cxnSpMk id="14" creationId="{0104A897-0651-1A23-EAF5-55B57393732F}"/>
          </ac:cxnSpMkLst>
        </pc:cxnChg>
        <pc:cxnChg chg="mod">
          <ac:chgData name="Jeff Landgraf" userId="367c8676d18b2324" providerId="LiveId" clId="{80A6C90B-200F-47C2-A24A-C4273EEEF845}" dt="2024-01-11T13:32:50.763" v="5248" actId="1038"/>
          <ac:cxnSpMkLst>
            <pc:docMk/>
            <pc:sldMk cId="3136695702" sldId="4025"/>
            <ac:cxnSpMk id="53" creationId="{1354DDBB-792B-4D7E-9A03-069FE7B11C63}"/>
          </ac:cxnSpMkLst>
        </pc:cxnChg>
        <pc:cxnChg chg="mod">
          <ac:chgData name="Jeff Landgraf" userId="367c8676d18b2324" providerId="LiveId" clId="{80A6C90B-200F-47C2-A24A-C4273EEEF845}" dt="2024-01-11T13:32:50.763" v="5248" actId="1038"/>
          <ac:cxnSpMkLst>
            <pc:docMk/>
            <pc:sldMk cId="3136695702" sldId="4025"/>
            <ac:cxnSpMk id="54" creationId="{C3D7AF0F-E07C-4B62-A779-1443AD4DB4CD}"/>
          </ac:cxnSpMkLst>
        </pc:cxnChg>
        <pc:cxnChg chg="mod">
          <ac:chgData name="Jeff Landgraf" userId="367c8676d18b2324" providerId="LiveId" clId="{80A6C90B-200F-47C2-A24A-C4273EEEF845}" dt="2024-01-11T13:32:50.763" v="5248" actId="1038"/>
          <ac:cxnSpMkLst>
            <pc:docMk/>
            <pc:sldMk cId="3136695702" sldId="4025"/>
            <ac:cxnSpMk id="55" creationId="{05D56FB0-D8FF-4DAB-BA33-10AE15657E91}"/>
          </ac:cxnSpMkLst>
        </pc:cxnChg>
        <pc:cxnChg chg="mod">
          <ac:chgData name="Jeff Landgraf" userId="367c8676d18b2324" providerId="LiveId" clId="{80A6C90B-200F-47C2-A24A-C4273EEEF845}" dt="2024-01-11T13:32:50.763" v="5248" actId="1038"/>
          <ac:cxnSpMkLst>
            <pc:docMk/>
            <pc:sldMk cId="3136695702" sldId="4025"/>
            <ac:cxnSpMk id="56" creationId="{3B69FE4D-8946-4C37-BFCA-2BA2E9312373}"/>
          </ac:cxnSpMkLst>
        </pc:cxnChg>
        <pc:cxnChg chg="mod">
          <ac:chgData name="Jeff Landgraf" userId="367c8676d18b2324" providerId="LiveId" clId="{80A6C90B-200F-47C2-A24A-C4273EEEF845}" dt="2024-01-11T13:32:50.763" v="5248" actId="1038"/>
          <ac:cxnSpMkLst>
            <pc:docMk/>
            <pc:sldMk cId="3136695702" sldId="4025"/>
            <ac:cxnSpMk id="57" creationId="{96AB085B-9067-4D2E-B127-1C32ECE5C626}"/>
          </ac:cxnSpMkLst>
        </pc:cxnChg>
        <pc:cxnChg chg="mod">
          <ac:chgData name="Jeff Landgraf" userId="367c8676d18b2324" providerId="LiveId" clId="{80A6C90B-200F-47C2-A24A-C4273EEEF845}" dt="2024-01-11T13:32:50.763" v="5248" actId="1038"/>
          <ac:cxnSpMkLst>
            <pc:docMk/>
            <pc:sldMk cId="3136695702" sldId="4025"/>
            <ac:cxnSpMk id="58" creationId="{67EFEE6F-58DD-4B26-851C-5A3B56474E78}"/>
          </ac:cxnSpMkLst>
        </pc:cxnChg>
        <pc:cxnChg chg="mod">
          <ac:chgData name="Jeff Landgraf" userId="367c8676d18b2324" providerId="LiveId" clId="{80A6C90B-200F-47C2-A24A-C4273EEEF845}" dt="2024-01-11T13:32:50.763" v="5248" actId="1038"/>
          <ac:cxnSpMkLst>
            <pc:docMk/>
            <pc:sldMk cId="3136695702" sldId="4025"/>
            <ac:cxnSpMk id="59" creationId="{8E82DC30-28BC-4C2C-9797-529D5CC0DC3C}"/>
          </ac:cxnSpMkLst>
        </pc:cxnChg>
        <pc:cxnChg chg="mod">
          <ac:chgData name="Jeff Landgraf" userId="367c8676d18b2324" providerId="LiveId" clId="{80A6C90B-200F-47C2-A24A-C4273EEEF845}" dt="2024-01-11T13:32:50.763" v="5248" actId="1038"/>
          <ac:cxnSpMkLst>
            <pc:docMk/>
            <pc:sldMk cId="3136695702" sldId="4025"/>
            <ac:cxnSpMk id="60" creationId="{EA269D87-B6A6-4582-AD50-B9AB80600105}"/>
          </ac:cxnSpMkLst>
        </pc:cxnChg>
        <pc:cxnChg chg="mod">
          <ac:chgData name="Jeff Landgraf" userId="367c8676d18b2324" providerId="LiveId" clId="{80A6C90B-200F-47C2-A24A-C4273EEEF845}" dt="2024-01-11T13:32:50.763" v="5248" actId="1038"/>
          <ac:cxnSpMkLst>
            <pc:docMk/>
            <pc:sldMk cId="3136695702" sldId="4025"/>
            <ac:cxnSpMk id="62" creationId="{1354DDBB-792B-4D7E-9A03-069FE7B11C63}"/>
          </ac:cxnSpMkLst>
        </pc:cxnChg>
        <pc:cxnChg chg="mod">
          <ac:chgData name="Jeff Landgraf" userId="367c8676d18b2324" providerId="LiveId" clId="{80A6C90B-200F-47C2-A24A-C4273EEEF845}" dt="2024-01-11T13:32:50.763" v="5248" actId="1038"/>
          <ac:cxnSpMkLst>
            <pc:docMk/>
            <pc:sldMk cId="3136695702" sldId="4025"/>
            <ac:cxnSpMk id="63" creationId="{C3D7AF0F-E07C-4B62-A779-1443AD4DB4CD}"/>
          </ac:cxnSpMkLst>
        </pc:cxnChg>
      </pc:sldChg>
      <pc:sldChg chg="addSp delSp modSp add mod">
        <pc:chgData name="Jeff Landgraf" userId="367c8676d18b2324" providerId="LiveId" clId="{80A6C90B-200F-47C2-A24A-C4273EEEF845}" dt="2024-01-12T04:35:50.799" v="6363" actId="478"/>
        <pc:sldMkLst>
          <pc:docMk/>
          <pc:sldMk cId="302156541" sldId="4026"/>
        </pc:sldMkLst>
        <pc:spChg chg="add mod">
          <ac:chgData name="Jeff Landgraf" userId="367c8676d18b2324" providerId="LiveId" clId="{80A6C90B-200F-47C2-A24A-C4273EEEF845}" dt="2024-01-12T04:34:45.220" v="6358" actId="14100"/>
          <ac:spMkLst>
            <pc:docMk/>
            <pc:sldMk cId="302156541" sldId="4026"/>
            <ac:spMk id="27" creationId="{F7D10B00-C389-9524-3AC5-B37F79F6226C}"/>
          </ac:spMkLst>
        </pc:spChg>
        <pc:cxnChg chg="add mod">
          <ac:chgData name="Jeff Landgraf" userId="367c8676d18b2324" providerId="LiveId" clId="{80A6C90B-200F-47C2-A24A-C4273EEEF845}" dt="2024-01-12T04:34:01.927" v="6353" actId="1076"/>
          <ac:cxnSpMkLst>
            <pc:docMk/>
            <pc:sldMk cId="302156541" sldId="4026"/>
            <ac:cxnSpMk id="33" creationId="{6911F57C-7C90-95CD-5164-65537127D376}"/>
          </ac:cxnSpMkLst>
        </pc:cxnChg>
        <pc:cxnChg chg="add mod">
          <ac:chgData name="Jeff Landgraf" userId="367c8676d18b2324" providerId="LiveId" clId="{80A6C90B-200F-47C2-A24A-C4273EEEF845}" dt="2024-01-12T04:34:07.447" v="6354" actId="1076"/>
          <ac:cxnSpMkLst>
            <pc:docMk/>
            <pc:sldMk cId="302156541" sldId="4026"/>
            <ac:cxnSpMk id="34" creationId="{2A2A3DE8-3894-A0AB-9421-DD16B9B39154}"/>
          </ac:cxnSpMkLst>
        </pc:cxnChg>
        <pc:cxnChg chg="add del mod">
          <ac:chgData name="Jeff Landgraf" userId="367c8676d18b2324" providerId="LiveId" clId="{80A6C90B-200F-47C2-A24A-C4273EEEF845}" dt="2024-01-12T04:34:21.409" v="6357" actId="478"/>
          <ac:cxnSpMkLst>
            <pc:docMk/>
            <pc:sldMk cId="302156541" sldId="4026"/>
            <ac:cxnSpMk id="36" creationId="{06C96CAA-853E-F2F3-AC9C-6013C2368912}"/>
          </ac:cxnSpMkLst>
        </pc:cxnChg>
        <pc:cxnChg chg="add mod">
          <ac:chgData name="Jeff Landgraf" userId="367c8676d18b2324" providerId="LiveId" clId="{80A6C90B-200F-47C2-A24A-C4273EEEF845}" dt="2024-01-12T04:34:57.970" v="6360" actId="1076"/>
          <ac:cxnSpMkLst>
            <pc:docMk/>
            <pc:sldMk cId="302156541" sldId="4026"/>
            <ac:cxnSpMk id="37" creationId="{9F819A9A-71B1-DCFE-BF94-B5898B9C8978}"/>
          </ac:cxnSpMkLst>
        </pc:cxnChg>
        <pc:cxnChg chg="add del mod">
          <ac:chgData name="Jeff Landgraf" userId="367c8676d18b2324" providerId="LiveId" clId="{80A6C90B-200F-47C2-A24A-C4273EEEF845}" dt="2024-01-12T04:35:50.799" v="6363" actId="478"/>
          <ac:cxnSpMkLst>
            <pc:docMk/>
            <pc:sldMk cId="302156541" sldId="4026"/>
            <ac:cxnSpMk id="38" creationId="{CDF51664-E79A-EE8A-2A2D-7673226038DF}"/>
          </ac:cxnSpMkLst>
        </pc:cxnChg>
      </pc:sldChg>
      <pc:sldChg chg="addSp delSp modSp add mod">
        <pc:chgData name="Jeff Landgraf" userId="367c8676d18b2324" providerId="LiveId" clId="{80A6C90B-200F-47C2-A24A-C4273EEEF845}" dt="2024-01-12T04:30:02.817" v="6166" actId="692"/>
        <pc:sldMkLst>
          <pc:docMk/>
          <pc:sldMk cId="2946620947" sldId="4027"/>
        </pc:sldMkLst>
        <pc:spChg chg="del mod">
          <ac:chgData name="Jeff Landgraf" userId="367c8676d18b2324" providerId="LiveId" clId="{80A6C90B-200F-47C2-A24A-C4273EEEF845}" dt="2024-01-12T04:27:45.185" v="6132" actId="478"/>
          <ac:spMkLst>
            <pc:docMk/>
            <pc:sldMk cId="2946620947" sldId="4027"/>
            <ac:spMk id="27" creationId="{F7D10B00-C389-9524-3AC5-B37F79F6226C}"/>
          </ac:spMkLst>
        </pc:spChg>
        <pc:spChg chg="add mod ord">
          <ac:chgData name="Jeff Landgraf" userId="367c8676d18b2324" providerId="LiveId" clId="{80A6C90B-200F-47C2-A24A-C4273EEEF845}" dt="2024-01-12T04:29:26.435" v="6157" actId="166"/>
          <ac:spMkLst>
            <pc:docMk/>
            <pc:sldMk cId="2946620947" sldId="4027"/>
            <ac:spMk id="32" creationId="{59343567-6647-6321-C893-F8E01517DA47}"/>
          </ac:spMkLst>
        </pc:spChg>
        <pc:spChg chg="add mod">
          <ac:chgData name="Jeff Landgraf" userId="367c8676d18b2324" providerId="LiveId" clId="{80A6C90B-200F-47C2-A24A-C4273EEEF845}" dt="2024-01-12T04:30:02.817" v="6166" actId="692"/>
          <ac:spMkLst>
            <pc:docMk/>
            <pc:sldMk cId="2946620947" sldId="4027"/>
            <ac:spMk id="33" creationId="{0FA29380-7166-CB1C-E2CF-291B0E95E6F0}"/>
          </ac:spMkLst>
        </pc:spChg>
        <pc:graphicFrameChg chg="modGraphic">
          <ac:chgData name="Jeff Landgraf" userId="367c8676d18b2324" providerId="LiveId" clId="{80A6C90B-200F-47C2-A24A-C4273EEEF845}" dt="2024-01-12T04:28:49.352" v="6153" actId="14734"/>
          <ac:graphicFrameMkLst>
            <pc:docMk/>
            <pc:sldMk cId="2946620947" sldId="4027"/>
            <ac:graphicFrameMk id="25" creationId="{534528D6-296C-474B-BA0E-8A41B9E703A1}"/>
          </ac:graphicFrameMkLst>
        </pc:graphicFrameChg>
        <pc:cxnChg chg="add mod">
          <ac:chgData name="Jeff Landgraf" userId="367c8676d18b2324" providerId="LiveId" clId="{80A6C90B-200F-47C2-A24A-C4273EEEF845}" dt="2024-01-12T04:30:02.817" v="6166" actId="692"/>
          <ac:cxnSpMkLst>
            <pc:docMk/>
            <pc:sldMk cId="2946620947" sldId="4027"/>
            <ac:cxnSpMk id="34" creationId="{AA201714-9099-DE69-29EC-DA7C1F50833A}"/>
          </ac:cxnSpMkLst>
        </pc:cxnChg>
      </pc:sldChg>
      <pc:sldChg chg="delSp modSp add mod ord">
        <pc:chgData name="Jeff Landgraf" userId="367c8676d18b2324" providerId="LiveId" clId="{80A6C90B-200F-47C2-A24A-C4273EEEF845}" dt="2024-01-12T06:02:36.369" v="8056"/>
        <pc:sldMkLst>
          <pc:docMk/>
          <pc:sldMk cId="1815740474" sldId="4028"/>
        </pc:sldMkLst>
        <pc:spChg chg="mod">
          <ac:chgData name="Jeff Landgraf" userId="367c8676d18b2324" providerId="LiveId" clId="{80A6C90B-200F-47C2-A24A-C4273EEEF845}" dt="2024-01-12T05:08:54.236" v="6984" actId="20577"/>
          <ac:spMkLst>
            <pc:docMk/>
            <pc:sldMk cId="1815740474" sldId="4028"/>
            <ac:spMk id="2" creationId="{41DCBD01-2961-EA2E-F36C-26C5A06424E2}"/>
          </ac:spMkLst>
        </pc:spChg>
        <pc:spChg chg="mod">
          <ac:chgData name="Jeff Landgraf" userId="367c8676d18b2324" providerId="LiveId" clId="{80A6C90B-200F-47C2-A24A-C4273EEEF845}" dt="2024-01-12T05:27:03.131" v="7738" actId="255"/>
          <ac:spMkLst>
            <pc:docMk/>
            <pc:sldMk cId="1815740474" sldId="4028"/>
            <ac:spMk id="3" creationId="{74B01C96-681B-52ED-0764-40EABA6288DF}"/>
          </ac:spMkLst>
        </pc:spChg>
        <pc:spChg chg="del">
          <ac:chgData name="Jeff Landgraf" userId="367c8676d18b2324" providerId="LiveId" clId="{80A6C90B-200F-47C2-A24A-C4273EEEF845}" dt="2024-01-12T05:08:44.153" v="6962" actId="478"/>
          <ac:spMkLst>
            <pc:docMk/>
            <pc:sldMk cId="1815740474" sldId="4028"/>
            <ac:spMk id="9" creationId="{D999E765-AFC8-E433-934A-23EB4FFDBA56}"/>
          </ac:spMkLst>
        </pc:spChg>
        <pc:picChg chg="del mod">
          <ac:chgData name="Jeff Landgraf" userId="367c8676d18b2324" providerId="LiveId" clId="{80A6C90B-200F-47C2-A24A-C4273EEEF845}" dt="2024-01-12T05:08:47.473" v="6964" actId="478"/>
          <ac:picMkLst>
            <pc:docMk/>
            <pc:sldMk cId="1815740474" sldId="4028"/>
            <ac:picMk id="7" creationId="{C5F602E5-9B6A-45D4-C6E6-16EFEDF3001C}"/>
          </ac:picMkLst>
        </pc:picChg>
      </pc:sldChg>
      <pc:sldChg chg="delSp modSp add mod">
        <pc:chgData name="Jeff Landgraf" userId="367c8676d18b2324" providerId="LiveId" clId="{80A6C90B-200F-47C2-A24A-C4273EEEF845}" dt="2024-01-12T06:05:13.264" v="8098" actId="6549"/>
        <pc:sldMkLst>
          <pc:docMk/>
          <pc:sldMk cId="1250582794" sldId="4029"/>
        </pc:sldMkLst>
        <pc:spChg chg="mod">
          <ac:chgData name="Jeff Landgraf" userId="367c8676d18b2324" providerId="LiveId" clId="{80A6C90B-200F-47C2-A24A-C4273EEEF845}" dt="2024-01-12T06:05:13.264" v="8098" actId="6549"/>
          <ac:spMkLst>
            <pc:docMk/>
            <pc:sldMk cId="1250582794" sldId="4029"/>
            <ac:spMk id="3" creationId="{74B01C96-681B-52ED-0764-40EABA6288DF}"/>
          </ac:spMkLst>
        </pc:spChg>
        <pc:spChg chg="del">
          <ac:chgData name="Jeff Landgraf" userId="367c8676d18b2324" providerId="LiveId" clId="{80A6C90B-200F-47C2-A24A-C4273EEEF845}" dt="2024-01-12T05:09:55.070" v="6989" actId="478"/>
          <ac:spMkLst>
            <pc:docMk/>
            <pc:sldMk cId="1250582794" sldId="4029"/>
            <ac:spMk id="9" creationId="{D999E765-AFC8-E433-934A-23EB4FFDBA56}"/>
          </ac:spMkLst>
        </pc:spChg>
        <pc:picChg chg="del">
          <ac:chgData name="Jeff Landgraf" userId="367c8676d18b2324" providerId="LiveId" clId="{80A6C90B-200F-47C2-A24A-C4273EEEF845}" dt="2024-01-12T05:09:51.233" v="6988" actId="478"/>
          <ac:picMkLst>
            <pc:docMk/>
            <pc:sldMk cId="1250582794" sldId="4029"/>
            <ac:picMk id="7" creationId="{C5F602E5-9B6A-45D4-C6E6-16EFEDF3001C}"/>
          </ac:picMkLst>
        </pc:picChg>
      </pc:sldChg>
      <pc:sldChg chg="addSp delSp modSp add mod">
        <pc:chgData name="Jeff Landgraf" userId="367c8676d18b2324" providerId="LiveId" clId="{80A6C90B-200F-47C2-A24A-C4273EEEF845}" dt="2024-01-12T06:00:46.366" v="8053" actId="1076"/>
        <pc:sldMkLst>
          <pc:docMk/>
          <pc:sldMk cId="3006386333" sldId="4030"/>
        </pc:sldMkLst>
        <pc:picChg chg="add mod">
          <ac:chgData name="Jeff Landgraf" userId="367c8676d18b2324" providerId="LiveId" clId="{80A6C90B-200F-47C2-A24A-C4273EEEF845}" dt="2024-01-12T06:00:46.366" v="8053" actId="1076"/>
          <ac:picMkLst>
            <pc:docMk/>
            <pc:sldMk cId="3006386333" sldId="4030"/>
            <ac:picMk id="7" creationId="{2902D6DD-8686-1AE1-3594-85418A892BAA}"/>
          </ac:picMkLst>
        </pc:picChg>
        <pc:picChg chg="del">
          <ac:chgData name="Jeff Landgraf" userId="367c8676d18b2324" providerId="LiveId" clId="{80A6C90B-200F-47C2-A24A-C4273EEEF845}" dt="2024-01-12T06:00:40.175" v="8052" actId="478"/>
          <ac:picMkLst>
            <pc:docMk/>
            <pc:sldMk cId="3006386333" sldId="4030"/>
            <ac:picMk id="8" creationId="{CEBF9E92-E61E-DC41-1AB2-9D2E56816B1A}"/>
          </ac:picMkLst>
        </pc:picChg>
      </pc:sldChg>
      <pc:sldMasterChg chg="delSldLayout">
        <pc:chgData name="Jeff Landgraf" userId="367c8676d18b2324" providerId="LiveId" clId="{80A6C90B-200F-47C2-A24A-C4273EEEF845}" dt="2024-01-11T02:38:02.681" v="52" actId="47"/>
        <pc:sldMasterMkLst>
          <pc:docMk/>
          <pc:sldMasterMk cId="3278789048" sldId="2147483670"/>
        </pc:sldMasterMkLst>
        <pc:sldLayoutChg chg="del">
          <pc:chgData name="Jeff Landgraf" userId="367c8676d18b2324" providerId="LiveId" clId="{80A6C90B-200F-47C2-A24A-C4273EEEF845}" dt="2024-01-11T02:38:02.681" v="52" actId="47"/>
          <pc:sldLayoutMkLst>
            <pc:docMk/>
            <pc:sldMasterMk cId="3278789048" sldId="2147483670"/>
            <pc:sldLayoutMk cId="2380669953" sldId="2147483688"/>
          </pc:sldLayoutMkLst>
        </pc:sldLayoutChg>
      </pc:sldMasterChg>
      <pc:sldMasterChg chg="del delSldLayout">
        <pc:chgData name="Jeff Landgraf" userId="367c8676d18b2324" providerId="LiveId" clId="{80A6C90B-200F-47C2-A24A-C4273EEEF845}" dt="2024-01-12T05:28:15.892" v="7753" actId="47"/>
        <pc:sldMasterMkLst>
          <pc:docMk/>
          <pc:sldMasterMk cId="3885784540" sldId="2147483688"/>
        </pc:sldMasterMkLst>
        <pc:sldLayoutChg chg="del">
          <pc:chgData name="Jeff Landgraf" userId="367c8676d18b2324" providerId="LiveId" clId="{80A6C90B-200F-47C2-A24A-C4273EEEF845}" dt="2024-01-12T05:28:15.892" v="7753" actId="47"/>
          <pc:sldLayoutMkLst>
            <pc:docMk/>
            <pc:sldMasterMk cId="3885784540" sldId="2147483688"/>
            <pc:sldLayoutMk cId="3774394456" sldId="2147483689"/>
          </pc:sldLayoutMkLst>
        </pc:sldLayoutChg>
        <pc:sldLayoutChg chg="del">
          <pc:chgData name="Jeff Landgraf" userId="367c8676d18b2324" providerId="LiveId" clId="{80A6C90B-200F-47C2-A24A-C4273EEEF845}" dt="2024-01-12T05:28:15.892" v="7753" actId="47"/>
          <pc:sldLayoutMkLst>
            <pc:docMk/>
            <pc:sldMasterMk cId="3885784540" sldId="2147483688"/>
            <pc:sldLayoutMk cId="2925238436" sldId="2147483690"/>
          </pc:sldLayoutMkLst>
        </pc:sldLayoutChg>
        <pc:sldLayoutChg chg="del">
          <pc:chgData name="Jeff Landgraf" userId="367c8676d18b2324" providerId="LiveId" clId="{80A6C90B-200F-47C2-A24A-C4273EEEF845}" dt="2024-01-12T05:28:15.892" v="7753" actId="47"/>
          <pc:sldLayoutMkLst>
            <pc:docMk/>
            <pc:sldMasterMk cId="3885784540" sldId="2147483688"/>
            <pc:sldLayoutMk cId="2888867115" sldId="2147483691"/>
          </pc:sldLayoutMkLst>
        </pc:sldLayoutChg>
        <pc:sldLayoutChg chg="del">
          <pc:chgData name="Jeff Landgraf" userId="367c8676d18b2324" providerId="LiveId" clId="{80A6C90B-200F-47C2-A24A-C4273EEEF845}" dt="2024-01-12T05:28:15.892" v="7753" actId="47"/>
          <pc:sldLayoutMkLst>
            <pc:docMk/>
            <pc:sldMasterMk cId="3885784540" sldId="2147483688"/>
            <pc:sldLayoutMk cId="3424043500" sldId="2147483692"/>
          </pc:sldLayoutMkLst>
        </pc:sldLayoutChg>
        <pc:sldLayoutChg chg="del">
          <pc:chgData name="Jeff Landgraf" userId="367c8676d18b2324" providerId="LiveId" clId="{80A6C90B-200F-47C2-A24A-C4273EEEF845}" dt="2024-01-12T05:28:15.892" v="7753" actId="47"/>
          <pc:sldLayoutMkLst>
            <pc:docMk/>
            <pc:sldMasterMk cId="3885784540" sldId="2147483688"/>
            <pc:sldLayoutMk cId="1528039263" sldId="2147483693"/>
          </pc:sldLayoutMkLst>
        </pc:sldLayoutChg>
        <pc:sldLayoutChg chg="del">
          <pc:chgData name="Jeff Landgraf" userId="367c8676d18b2324" providerId="LiveId" clId="{80A6C90B-200F-47C2-A24A-C4273EEEF845}" dt="2024-01-12T05:28:15.892" v="7753" actId="47"/>
          <pc:sldLayoutMkLst>
            <pc:docMk/>
            <pc:sldMasterMk cId="3885784540" sldId="2147483688"/>
            <pc:sldLayoutMk cId="2697034565" sldId="2147483694"/>
          </pc:sldLayoutMkLst>
        </pc:sldLayoutChg>
        <pc:sldLayoutChg chg="del">
          <pc:chgData name="Jeff Landgraf" userId="367c8676d18b2324" providerId="LiveId" clId="{80A6C90B-200F-47C2-A24A-C4273EEEF845}" dt="2024-01-12T05:28:15.892" v="7753" actId="47"/>
          <pc:sldLayoutMkLst>
            <pc:docMk/>
            <pc:sldMasterMk cId="3885784540" sldId="2147483688"/>
            <pc:sldLayoutMk cId="3160603286" sldId="2147483695"/>
          </pc:sldLayoutMkLst>
        </pc:sldLayoutChg>
        <pc:sldLayoutChg chg="del">
          <pc:chgData name="Jeff Landgraf" userId="367c8676d18b2324" providerId="LiveId" clId="{80A6C90B-200F-47C2-A24A-C4273EEEF845}" dt="2024-01-12T05:28:15.892" v="7753" actId="47"/>
          <pc:sldLayoutMkLst>
            <pc:docMk/>
            <pc:sldMasterMk cId="3885784540" sldId="2147483688"/>
            <pc:sldLayoutMk cId="266899414" sldId="2147483696"/>
          </pc:sldLayoutMkLst>
        </pc:sldLayoutChg>
        <pc:sldLayoutChg chg="del">
          <pc:chgData name="Jeff Landgraf" userId="367c8676d18b2324" providerId="LiveId" clId="{80A6C90B-200F-47C2-A24A-C4273EEEF845}" dt="2024-01-12T05:28:15.892" v="7753" actId="47"/>
          <pc:sldLayoutMkLst>
            <pc:docMk/>
            <pc:sldMasterMk cId="3885784540" sldId="2147483688"/>
            <pc:sldLayoutMk cId="2090490333" sldId="2147483697"/>
          </pc:sldLayoutMkLst>
        </pc:sldLayoutChg>
        <pc:sldLayoutChg chg="del">
          <pc:chgData name="Jeff Landgraf" userId="367c8676d18b2324" providerId="LiveId" clId="{80A6C90B-200F-47C2-A24A-C4273EEEF845}" dt="2024-01-12T05:28:15.892" v="7753" actId="47"/>
          <pc:sldLayoutMkLst>
            <pc:docMk/>
            <pc:sldMasterMk cId="3885784540" sldId="2147483688"/>
            <pc:sldLayoutMk cId="2653079454" sldId="2147483698"/>
          </pc:sldLayoutMkLst>
        </pc:sldLayoutChg>
        <pc:sldLayoutChg chg="del">
          <pc:chgData name="Jeff Landgraf" userId="367c8676d18b2324" providerId="LiveId" clId="{80A6C90B-200F-47C2-A24A-C4273EEEF845}" dt="2024-01-12T05:28:15.892" v="7753" actId="47"/>
          <pc:sldLayoutMkLst>
            <pc:docMk/>
            <pc:sldMasterMk cId="3885784540" sldId="2147483688"/>
            <pc:sldLayoutMk cId="3346437600" sldId="2147483699"/>
          </pc:sldLayoutMkLst>
        </pc:sldLayoutChg>
        <pc:sldLayoutChg chg="del">
          <pc:chgData name="Jeff Landgraf" userId="367c8676d18b2324" providerId="LiveId" clId="{80A6C90B-200F-47C2-A24A-C4273EEEF845}" dt="2024-01-12T05:28:15.892" v="7753" actId="47"/>
          <pc:sldLayoutMkLst>
            <pc:docMk/>
            <pc:sldMasterMk cId="3885784540" sldId="2147483688"/>
            <pc:sldLayoutMk cId="655868203" sldId="2147483700"/>
          </pc:sldLayoutMkLst>
        </pc:sldLayoutChg>
        <pc:sldLayoutChg chg="del">
          <pc:chgData name="Jeff Landgraf" userId="367c8676d18b2324" providerId="LiveId" clId="{80A6C90B-200F-47C2-A24A-C4273EEEF845}" dt="2024-01-12T05:28:15.892" v="7753" actId="47"/>
          <pc:sldLayoutMkLst>
            <pc:docMk/>
            <pc:sldMasterMk cId="3885784540" sldId="2147483688"/>
            <pc:sldLayoutMk cId="1753940051" sldId="2147483701"/>
          </pc:sldLayoutMkLst>
        </pc:sldLayoutChg>
        <pc:sldLayoutChg chg="del">
          <pc:chgData name="Jeff Landgraf" userId="367c8676d18b2324" providerId="LiveId" clId="{80A6C90B-200F-47C2-A24A-C4273EEEF845}" dt="2024-01-12T05:28:15.892" v="7753" actId="47"/>
          <pc:sldLayoutMkLst>
            <pc:docMk/>
            <pc:sldMasterMk cId="3885784540" sldId="2147483688"/>
            <pc:sldLayoutMk cId="191828625" sldId="2147483702"/>
          </pc:sldLayoutMkLst>
        </pc:sldLayoutChg>
        <pc:sldLayoutChg chg="del">
          <pc:chgData name="Jeff Landgraf" userId="367c8676d18b2324" providerId="LiveId" clId="{80A6C90B-200F-47C2-A24A-C4273EEEF845}" dt="2024-01-11T10:58:46.403" v="465" actId="47"/>
          <pc:sldLayoutMkLst>
            <pc:docMk/>
            <pc:sldMasterMk cId="3885784540" sldId="2147483688"/>
            <pc:sldLayoutMk cId="3073487039" sldId="214748370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CC0517-E6B8-33EF-1372-4E450D9B12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25E215-E5D8-166E-09E5-DBEB4F7629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F2C36-F1CE-4627-B147-F0D416ED727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197DD-5279-0F13-7F06-6E6A257436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D798E0-C41C-A6CF-3D0B-4C516A3AC7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73293-83BC-46DA-BC91-8A095C421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17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41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38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58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5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0" y="1174478"/>
            <a:ext cx="10962105" cy="12404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4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Title from Agenda</a:t>
            </a:r>
            <a:br>
              <a:rPr lang="en-US"/>
            </a:br>
            <a:r>
              <a:rPr lang="en-US"/>
              <a:t>Continuation of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920" y="5074920"/>
            <a:ext cx="4363736" cy="1019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SC-x Identifier</a:t>
            </a:r>
          </a:p>
          <a:p>
            <a:r>
              <a:rPr lang="en-US"/>
              <a:t>EIC CD-3A Review</a:t>
            </a:r>
          </a:p>
          <a:p>
            <a:r>
              <a:rPr lang="en-US"/>
              <a:t>November 14-16,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2423582"/>
            <a:ext cx="10962105" cy="50165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/>
              <a:t>Secondary title if needed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4233687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WBS 6.0x.xxx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738425"/>
            <a:ext cx="10962105" cy="47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Role or Organizational Role if not Project</a:t>
            </a:r>
          </a:p>
        </p:txBody>
      </p:sp>
    </p:spTree>
    <p:extLst>
      <p:ext uri="{BB962C8B-B14F-4D97-AF65-F5344CB8AC3E}">
        <p14:creationId xmlns:p14="http://schemas.microsoft.com/office/powerpoint/2010/main" val="3640504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Bulleted">
    <p:bg>
      <p:bgPr>
        <a:gradFill flip="none" rotWithShape="1">
          <a:gsLst>
            <a:gs pos="100000">
              <a:srgbClr val="CBCBCB"/>
            </a:gs>
            <a:gs pos="55000">
              <a:schemeClr val="bg1"/>
            </a:gs>
            <a:gs pos="3000">
              <a:srgbClr val="0A384A"/>
            </a:gs>
            <a:gs pos="3000">
              <a:schemeClr val="bg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70" y="-20791"/>
            <a:ext cx="11499234" cy="8148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82B8F7-1782-9F8C-954E-F8EE7CC8DA6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1/12/2024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21D66B-F601-3A0E-BC32-8FF54861B4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ePIC Collaboration Meeting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21794F-98B3-B49E-D3DA-245F3268121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8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 flip="none" rotWithShape="1">
          <a:gsLst>
            <a:gs pos="100000">
              <a:srgbClr val="CBCBCB"/>
            </a:gs>
            <a:gs pos="46000">
              <a:schemeClr val="bg1"/>
            </a:gs>
            <a:gs pos="3000">
              <a:srgbClr val="0A384A"/>
            </a:gs>
            <a:gs pos="3000">
              <a:schemeClr val="bg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11499234" cy="8148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2C4243-AC4B-E0B6-0CF8-E074892D8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ePIC Collaboration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4A2BD-D415-34E7-CE5C-C5EECEAC2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3F305C-2602-4CA9-A2B7-0F73DAFE7D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8CB2DF-DA3C-2865-BFB2-9FD5CAAB5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1/12/2024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9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gradFill flip="none" rotWithShape="1">
          <a:gsLst>
            <a:gs pos="100000">
              <a:srgbClr val="CBCBCB"/>
            </a:gs>
            <a:gs pos="3000">
              <a:srgbClr val="0A384A"/>
            </a:gs>
            <a:gs pos="49000">
              <a:schemeClr val="bg1"/>
            </a:gs>
            <a:gs pos="3000">
              <a:schemeClr val="bg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C6E50E-3840-229D-97E9-6585956B4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11499850" cy="5065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E35FA-DCD0-B187-DEE9-FA40BA80FF9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3F305C-2602-4CA9-A2B7-0F73DAFE7D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77413-F1AB-7FA8-35A8-B1856893035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1/12/2024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1E2DB-928D-EB03-4EC5-E942512188E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ePIC Collaboration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86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DB027-975B-9DAA-9ABB-C1479DDA4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1/12/2024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57713A-2D70-5C82-B9ED-72D7B322C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ePIC Collaboration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2CBFF-0EF1-857A-0186-CA85AD8C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651CC1-2A7B-4698-AD80-058BA0F6F62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1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F6FEB-21D8-4286-3FD3-6E43A8F2F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313B8E-7729-4F83-84EC-1E63DB57C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4E67D-9E4C-A2E9-4E57-4AA811783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1/12/2024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11296-C124-D762-E3E2-031BCA93B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Collaboration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7E670-F6F6-E053-DBD1-ED9EA6EA2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828A-8ED1-4FBE-A85F-7D6091D7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242424"/>
            </a:gs>
            <a:gs pos="13000">
              <a:srgbClr val="0A384A"/>
            </a:gs>
            <a:gs pos="76000">
              <a:schemeClr val="tx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3395C-F7F6-5A6A-DA24-169AA14F65DF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DEAD18-CE36-B494-3670-0FD662BF60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1/12/2024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5F18D2-2C4B-2295-9778-285EFD26E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ePIC Collaboration Meeting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2A98E4-5887-4078-2BC3-6B66821B6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D3F305C-2602-4CA9-A2B7-0F73DAFE7D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78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4" r:id="rId2"/>
    <p:sldLayoutId id="2147483682" r:id="rId3"/>
    <p:sldLayoutId id="2147483686" r:id="rId4"/>
    <p:sldLayoutId id="2147483687" r:id="rId5"/>
    <p:sldLayoutId id="2147483703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36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732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rookhavenlab.sharepoint.com/sites/EICPublicSharingDocs/Shared%20Documents/Forms/AllItems.aspx?id=%2Fsites%2FEICPublicSharingDocs%2FShared%20Documents%2FExperimental%20Program%2FePIC%2FDAQ%26Electronics&amp;p=true&amp;ga=1" TargetMode="External"/><Relationship Id="rId2" Type="http://schemas.openxmlformats.org/officeDocument/2006/relationships/hyperlink" Target="https://brookhavenlab.sharepoint.com/:x:/r/sites/EICPublicSharingDocs/_layouts/15/Doc.aspx?sourcedoc=%7B3D02F6DB-AAD0-44CB-B791-5FF70D56ED96%7D&amp;file=Slow%20Controls%20Survey.xlsx&amp;action=default&amp;mobileredirect=tru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category/409/" TargetMode="External"/><Relationship Id="rId2" Type="http://schemas.openxmlformats.org/officeDocument/2006/relationships/hyperlink" Target="https://lists.bnl.gov/mailman/admin/eic-projdet-daq-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ross section of a machine">
            <a:extLst>
              <a:ext uri="{FF2B5EF4-FFF2-40B4-BE49-F238E27FC236}">
                <a16:creationId xmlns:a16="http://schemas.microsoft.com/office/drawing/2014/main" id="{7F610837-4FF3-A7DC-468A-7B09EDF51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937" y="1424744"/>
            <a:ext cx="7908775" cy="4481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A20F21-AB44-0DE0-9921-B6CBE4865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798" y="31638"/>
            <a:ext cx="9469493" cy="829287"/>
          </a:xfrm>
        </p:spPr>
        <p:txBody>
          <a:bodyPr/>
          <a:lstStyle/>
          <a:p>
            <a:r>
              <a:rPr lang="en-US" dirty="0"/>
              <a:t>Electronics and DAQ WG Report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AC791-C11C-AD81-0C88-02C7AA38A7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6909" y="975766"/>
            <a:ext cx="5951619" cy="448978"/>
          </a:xfrm>
        </p:spPr>
        <p:txBody>
          <a:bodyPr/>
          <a:lstStyle/>
          <a:p>
            <a:r>
              <a:rPr lang="en-US" sz="1050" dirty="0" err="1"/>
              <a:t>ePIC</a:t>
            </a:r>
            <a:r>
              <a:rPr lang="en-US" sz="1050" dirty="0"/>
              <a:t> Electronics &amp; DAQ WG Conveners:  Fernando Barbosa, Jin Huang, </a:t>
            </a:r>
            <a:r>
              <a:rPr lang="en-US" sz="1050" u="sng" dirty="0"/>
              <a:t>Jeff Landgraf</a:t>
            </a:r>
            <a:endParaRPr lang="en-US" sz="1050" dirty="0"/>
          </a:p>
        </p:txBody>
      </p:sp>
      <p:pic>
        <p:nvPicPr>
          <p:cNvPr id="11" name="Picture 10" descr="A logo with a red arrow and blue circle&#10;&#10;Description automatically generated">
            <a:extLst>
              <a:ext uri="{FF2B5EF4-FFF2-40B4-BE49-F238E27FC236}">
                <a16:creationId xmlns:a16="http://schemas.microsoft.com/office/drawing/2014/main" id="{DAEE0AE4-CEEE-D075-0D59-3C34F7F45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6666" y="6027612"/>
            <a:ext cx="965642" cy="6952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3F79D7-0A59-74C9-8EFA-755D07BA7F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5663" y="6213720"/>
            <a:ext cx="1539912" cy="385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5A5324-7E42-4B47-FF28-B0296574CC7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106994" y="6213364"/>
            <a:ext cx="1467291" cy="3753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85ECC2-68AA-0A47-4DD0-1A0553390F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7712" y="6213720"/>
            <a:ext cx="1466126" cy="41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04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CBD01-2961-EA2E-F36C-26C5A0642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Electronics and DAQ related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01C96-681B-52ED-0764-40EABA6288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3028489" cy="5212080"/>
          </a:xfrm>
        </p:spPr>
        <p:txBody>
          <a:bodyPr>
            <a:normAutofit/>
          </a:bodyPr>
          <a:lstStyle/>
          <a:p>
            <a:r>
              <a:rPr lang="en-US" dirty="0"/>
              <a:t>Slow controls</a:t>
            </a:r>
          </a:p>
          <a:p>
            <a:pPr lvl="1"/>
            <a:r>
              <a:rPr lang="en-US" dirty="0"/>
              <a:t>Outlining design</a:t>
            </a:r>
          </a:p>
          <a:p>
            <a:pPr lvl="2"/>
            <a:r>
              <a:rPr lang="en-US" dirty="0"/>
              <a:t>Interlocks</a:t>
            </a:r>
          </a:p>
          <a:p>
            <a:pPr lvl="2"/>
            <a:r>
              <a:rPr lang="en-US" dirty="0"/>
              <a:t>SC infrastructure</a:t>
            </a:r>
          </a:p>
          <a:p>
            <a:pPr lvl="2"/>
            <a:r>
              <a:rPr lang="en-US" dirty="0"/>
              <a:t>Gather info regarding detector needs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9EE89-92D1-1F69-BB03-78C6E3D145B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1/12/2024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07942-9B9A-24D0-A012-58807652B6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ePIC Collaboration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AF5B-FF25-576B-E69D-81796225FEC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BF9E92-E61E-DC41-1AB2-9D2E56816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930274"/>
            <a:ext cx="8508009" cy="499745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2AE9F975-4F50-F82C-D045-436DD702472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150558" y="1077308"/>
            <a:ext cx="105768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6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CBD01-2961-EA2E-F36C-26C5A0642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Electronics and DAQ related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01C96-681B-52ED-0764-40EABA6288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3028489" cy="5212080"/>
          </a:xfrm>
        </p:spPr>
        <p:txBody>
          <a:bodyPr>
            <a:normAutofit/>
          </a:bodyPr>
          <a:lstStyle/>
          <a:p>
            <a:r>
              <a:rPr lang="en-US" dirty="0"/>
              <a:t>Slow controls</a:t>
            </a:r>
          </a:p>
          <a:p>
            <a:pPr lvl="1"/>
            <a:r>
              <a:rPr lang="en-US" dirty="0"/>
              <a:t>Outlining design</a:t>
            </a:r>
          </a:p>
          <a:p>
            <a:pPr lvl="2"/>
            <a:r>
              <a:rPr lang="en-US" dirty="0"/>
              <a:t>Interlocks</a:t>
            </a:r>
          </a:p>
          <a:p>
            <a:pPr lvl="2"/>
            <a:r>
              <a:rPr lang="en-US" dirty="0"/>
              <a:t>SC infrastructure</a:t>
            </a:r>
          </a:p>
          <a:p>
            <a:pPr lvl="2"/>
            <a:r>
              <a:rPr lang="en-US" dirty="0"/>
              <a:t>Gather info regarding detector needs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9EE89-92D1-1F69-BB03-78C6E3D145B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1/12/2024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07942-9B9A-24D0-A012-58807652B6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ePIC Collaboration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AF5B-FF25-576B-E69D-81796225FEC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t>11</a:t>
            </a:fld>
            <a:endParaRPr lang="en-US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2AE9F975-4F50-F82C-D045-436DD702472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150558" y="1077308"/>
            <a:ext cx="105768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02D6DD-8686-1AE1-3594-85418A892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077308"/>
            <a:ext cx="7831817" cy="192972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6386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CBD01-2961-EA2E-F36C-26C5A0642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Requests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01C96-681B-52ED-0764-40EABA6288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9988323" cy="5212080"/>
          </a:xfrm>
        </p:spPr>
        <p:txBody>
          <a:bodyPr>
            <a:normAutofit/>
          </a:bodyPr>
          <a:lstStyle/>
          <a:p>
            <a:r>
              <a:rPr lang="en-US" dirty="0"/>
              <a:t>Lee </a:t>
            </a:r>
            <a:r>
              <a:rPr lang="en-US" dirty="0" err="1"/>
              <a:t>Flader</a:t>
            </a:r>
            <a:r>
              <a:rPr lang="en-US" dirty="0"/>
              <a:t> is collecting detector slow control needs</a:t>
            </a:r>
          </a:p>
          <a:p>
            <a:pPr marL="287338" lvl="1" indent="0">
              <a:buNone/>
            </a:pPr>
            <a:endParaRPr lang="en-US" dirty="0"/>
          </a:p>
          <a:p>
            <a:pPr marL="287338" lvl="1" indent="0">
              <a:buNone/>
            </a:pPr>
            <a:r>
              <a:rPr lang="en-US" sz="1000" dirty="0">
                <a:hlinkClick r:id="rId2"/>
              </a:rPr>
              <a:t>https://brookhavenlab.sharepoint.com/:x:/r/sites/EICPublicSharingDocs/_layouts/15/Doc.aspx?sourcedoc=%7B3D02F6DB-AAD0-44CB-B791-5FF70D56ED96%7D&amp;file=Slow%20Controls%20Survey.xlsx&amp;action=default&amp;mobileredirect=true</a:t>
            </a:r>
            <a:endParaRPr lang="en-US" sz="1000" dirty="0"/>
          </a:p>
          <a:p>
            <a:pPr marL="287338" lvl="1" indent="0">
              <a:buNone/>
            </a:pPr>
            <a:endParaRPr lang="en-US" dirty="0"/>
          </a:p>
          <a:p>
            <a:r>
              <a:rPr lang="en-US" dirty="0"/>
              <a:t>Detectors</a:t>
            </a:r>
            <a:endParaRPr lang="en-US" sz="2400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lvl="3"/>
            <a:r>
              <a:rPr 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Need specifications/requirements for ASICs: </a:t>
            </a:r>
            <a:r>
              <a:rPr lang="en-US" sz="2400" dirty="0" err="1">
                <a:solidFill>
                  <a:srgbClr val="FF0000"/>
                </a:solidFill>
                <a:cs typeface="Arial" panose="020B0604020202020204" pitchFamily="34" charset="0"/>
              </a:rPr>
              <a:t>Qmin</a:t>
            </a:r>
            <a:r>
              <a:rPr 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cs typeface="Arial" panose="020B0604020202020204" pitchFamily="34" charset="0"/>
              </a:rPr>
              <a:t>Qmax</a:t>
            </a:r>
            <a:r>
              <a:rPr 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, Rates</a:t>
            </a:r>
          </a:p>
          <a:p>
            <a:pPr lvl="3"/>
            <a:r>
              <a:rPr 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Need expression of interest/commitments for development of the electronics and DAQ (Scientists, Engineers, Technicians)</a:t>
            </a:r>
          </a:p>
          <a:p>
            <a:pPr lvl="3"/>
            <a:endParaRPr lang="en-US" sz="1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287338" lvl="1" indent="0">
              <a:buNone/>
            </a:pPr>
            <a:r>
              <a:rPr lang="en-US" sz="1000" u="sng" dirty="0">
                <a:hlinkClick r:id="rId3"/>
              </a:rPr>
              <a:t>https://brookhavenlab.sharepoint.com/sites/EICPublicSharingDocs/Shared%20Documents/Forms/AllItems.aspx?id=%2Fsites%2FEICPublicSharingDocs%2FShared%20Documents%2FExperimental%20Program%2FePIC%2FDAQ%26Electronics&amp;p=true&amp;ga=1</a:t>
            </a:r>
            <a:endParaRPr lang="en-US" sz="1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9EE89-92D1-1F69-BB03-78C6E3D145B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1/12/2024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07942-9B9A-24D0-A012-58807652B6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ePIC Collaboration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AF5B-FF25-576B-E69D-81796225FEC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t>12</a:t>
            </a:fld>
            <a:endParaRPr lang="en-US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2AE9F975-4F50-F82C-D045-436DD702472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150558" y="1077308"/>
            <a:ext cx="105768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740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CBD01-2961-EA2E-F36C-26C5A0642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Electronics and DAQ related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01C96-681B-52ED-0764-40EABA6288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10700842" cy="5212080"/>
          </a:xfrm>
        </p:spPr>
        <p:txBody>
          <a:bodyPr>
            <a:normAutofit/>
          </a:bodyPr>
          <a:lstStyle/>
          <a:p>
            <a:r>
              <a:rPr lang="en-US" dirty="0"/>
              <a:t>DAQ Room Facility</a:t>
            </a:r>
          </a:p>
          <a:p>
            <a:pPr lvl="1"/>
            <a:r>
              <a:rPr lang="en-US" dirty="0"/>
              <a:t>Project has facility funds but needs to be specified by us</a:t>
            </a:r>
          </a:p>
          <a:p>
            <a:pPr lvl="1"/>
            <a:r>
              <a:rPr lang="en-US" dirty="0"/>
              <a:t>Dave Abbott compiling information regarding compute facility specification</a:t>
            </a:r>
          </a:p>
          <a:p>
            <a:r>
              <a:rPr lang="en-US" dirty="0"/>
              <a:t>Wide angle hall rack map development (Tim </a:t>
            </a:r>
            <a:r>
              <a:rPr lang="en-US" dirty="0" err="1"/>
              <a:t>Camarda</a:t>
            </a:r>
            <a:r>
              <a:rPr lang="en-US" dirty="0"/>
              <a:t>)</a:t>
            </a:r>
          </a:p>
          <a:p>
            <a:r>
              <a:rPr lang="en-US" dirty="0">
                <a:cs typeface="Arial" panose="020B0604020202020204" pitchFamily="34" charset="0"/>
              </a:rPr>
              <a:t>RDO functionality and interface specifications to DAM/FELIX need to be written</a:t>
            </a:r>
          </a:p>
          <a:p>
            <a:r>
              <a:rPr lang="en-US" dirty="0">
                <a:cs typeface="Arial" panose="020B0604020202020204" pitchFamily="34" charset="0"/>
              </a:rPr>
              <a:t>ASIC interface specifications need to be well defined for RDO and streaming readout 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ASIC R&amp;D monthly updates planned in DAQ WG starting January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9EE89-92D1-1F69-BB03-78C6E3D145B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1/12/2024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07942-9B9A-24D0-A012-58807652B6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ePIC Collaboration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AF5B-FF25-576B-E69D-81796225FEC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t>13</a:t>
            </a:fld>
            <a:endParaRPr lang="en-US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2AE9F975-4F50-F82C-D045-436DD702472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150558" y="1077308"/>
            <a:ext cx="105768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582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CBD01-2961-EA2E-F36C-26C5A0642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Readout </a:t>
            </a:r>
            <a:r>
              <a:rPr lang="en-US" dirty="0" err="1"/>
              <a:t>Workfest</a:t>
            </a:r>
            <a:r>
              <a:rPr lang="en-US" dirty="0"/>
              <a:t>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01C96-681B-52ED-0764-40EABA6288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70" y="951161"/>
            <a:ext cx="11521440" cy="497277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Joint Electronics and DAQ WG &amp; SRO WG Meeting (Wednesday Morning)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Overview of Electronics &amp; DAQ (Fernando Barbosa)</a:t>
            </a:r>
          </a:p>
          <a:p>
            <a:r>
              <a:rPr lang="en-US" sz="2000" dirty="0"/>
              <a:t>Overview of SRO WG (Marco </a:t>
            </a:r>
            <a:r>
              <a:rPr lang="en-US" sz="2000" dirty="0" err="1"/>
              <a:t>Battaglieri</a:t>
            </a:r>
            <a:r>
              <a:rPr lang="en-US" sz="2000" dirty="0"/>
              <a:t>)</a:t>
            </a:r>
          </a:p>
          <a:p>
            <a:r>
              <a:rPr lang="en-US" sz="2000" dirty="0"/>
              <a:t>SPADI-Alliance (Taku </a:t>
            </a:r>
            <a:r>
              <a:rPr lang="en-US" sz="2000" dirty="0" err="1"/>
              <a:t>Gunji</a:t>
            </a:r>
            <a:r>
              <a:rPr lang="en-US" sz="2000" dirty="0"/>
              <a:t>)</a:t>
            </a:r>
          </a:p>
          <a:p>
            <a:pPr lvl="1"/>
            <a:r>
              <a:rPr lang="en-US" sz="1600" dirty="0"/>
              <a:t>Opportunities for collaboration</a:t>
            </a:r>
          </a:p>
          <a:p>
            <a:r>
              <a:rPr lang="en-US" sz="2000" dirty="0"/>
              <a:t>3 Discussion sessions (Calibrations, Data Filtering, Timing Orchestration)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000" dirty="0"/>
              <a:t>Take away summary from the whole session:</a:t>
            </a:r>
          </a:p>
          <a:p>
            <a:pPr marL="0" indent="0">
              <a:buNone/>
            </a:pPr>
            <a:r>
              <a:rPr lang="en-US" sz="2000" dirty="0"/>
              <a:t>We are in the phase where we need to turn our discussions into documents:</a:t>
            </a:r>
          </a:p>
          <a:p>
            <a:pPr lvl="1"/>
            <a:r>
              <a:rPr lang="en-US" sz="1600" dirty="0"/>
              <a:t>Board level requirements / specifications</a:t>
            </a:r>
          </a:p>
          <a:p>
            <a:pPr lvl="1"/>
            <a:r>
              <a:rPr lang="en-US" sz="1600" dirty="0"/>
              <a:t>Microservice chain design for calibration &amp; event selection &amp; reconstruction</a:t>
            </a:r>
          </a:p>
          <a:p>
            <a:pPr lvl="1"/>
            <a:r>
              <a:rPr lang="en-US" sz="1600" dirty="0"/>
              <a:t>Dependencies among calibrations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9EE89-92D1-1F69-BB03-78C6E3D145B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1/12/2024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07942-9B9A-24D0-A012-58807652B6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ePIC Collaboration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AF5B-FF25-576B-E69D-81796225FEC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88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C648C-FB88-8D1B-C015-DFE3D2648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SRO </a:t>
            </a:r>
            <a:r>
              <a:rPr lang="en-US" dirty="0" err="1"/>
              <a:t>Workfest</a:t>
            </a:r>
            <a:r>
              <a:rPr lang="en-US" dirty="0"/>
              <a:t> (Calibrations – Markus </a:t>
            </a:r>
            <a:r>
              <a:rPr lang="en-US" dirty="0" err="1"/>
              <a:t>Diefenthaler</a:t>
            </a:r>
            <a:r>
              <a:rPr lang="en-US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5BDA5-87FE-0794-78B9-97CF874E88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4365676" cy="52120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Time dependence</a:t>
            </a:r>
          </a:p>
          <a:p>
            <a:pPr lvl="1"/>
            <a:r>
              <a:rPr lang="en-US" dirty="0"/>
              <a:t>Frequency</a:t>
            </a:r>
          </a:p>
          <a:p>
            <a:pPr lvl="1"/>
            <a:r>
              <a:rPr lang="en-US" dirty="0"/>
              <a:t>Versioning</a:t>
            </a:r>
          </a:p>
          <a:p>
            <a:pPr lvl="1"/>
            <a:r>
              <a:rPr lang="en-US" dirty="0"/>
              <a:t>Deployment</a:t>
            </a:r>
          </a:p>
          <a:p>
            <a:r>
              <a:rPr lang="en-US" dirty="0"/>
              <a:t>Positions of calibration in SRO chain</a:t>
            </a:r>
          </a:p>
          <a:p>
            <a:r>
              <a:rPr lang="en-US" dirty="0"/>
              <a:t>Need to document tree of calibration dependencies</a:t>
            </a:r>
          </a:p>
          <a:p>
            <a:r>
              <a:rPr lang="en-US" dirty="0"/>
              <a:t>Iterated reconstruction plans</a:t>
            </a:r>
          </a:p>
          <a:p>
            <a:r>
              <a:rPr lang="en-US" dirty="0"/>
              <a:t>Need define concrete timelines and connect them to DAQ/development</a:t>
            </a:r>
          </a:p>
          <a:p>
            <a:r>
              <a:rPr lang="en-US" dirty="0"/>
              <a:t>Conception of SRO as a microservice chain, and that the current task is to define that chain and its requirements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9A00B-FF57-0E5F-39B8-082E830D001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1/12/2024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A44BB-634F-1602-D48C-F9C67D49ACB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ePIC Collaboration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C57AA-2A4B-0CE8-3A19-85D04F85566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t>15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1E9BCA-AB46-FA13-AB6E-23FD5D120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341" y="923420"/>
            <a:ext cx="4673110" cy="26558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F0B833-7AF4-DF10-04FA-AE7C19587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136" y="1488823"/>
            <a:ext cx="4673110" cy="26304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443B9A-36F2-4E93-E1FA-99A45C09E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444" y="3619675"/>
            <a:ext cx="4710904" cy="26558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E7F078-514D-A68A-2C0E-8F5A0CF7C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4890" y="2541551"/>
            <a:ext cx="4710904" cy="265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77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72C84-9997-9252-3658-D38977FBA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70" y="155063"/>
            <a:ext cx="11499234" cy="814866"/>
          </a:xfrm>
        </p:spPr>
        <p:txBody>
          <a:bodyPr/>
          <a:lstStyle/>
          <a:p>
            <a:r>
              <a:rPr lang="en-US" sz="2800" dirty="0"/>
              <a:t>SRO </a:t>
            </a:r>
            <a:r>
              <a:rPr lang="en-US" sz="2800" dirty="0" err="1"/>
              <a:t>Workfest</a:t>
            </a:r>
            <a:r>
              <a:rPr lang="en-US" sz="2800" dirty="0"/>
              <a:t> (Data Volume and Reduction – Jeff Landgraf)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4EFB2-94C2-F8A8-25EA-0A74BC39FC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4828846" cy="521208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Event Selection: streaming readout allows us to have the most sophisticated event selection criteria available, but we must implement it!</a:t>
            </a:r>
          </a:p>
          <a:p>
            <a:r>
              <a:rPr lang="en-US" dirty="0"/>
              <a:t>Types of data filtering needed</a:t>
            </a:r>
          </a:p>
          <a:p>
            <a:r>
              <a:rPr lang="en-US" dirty="0"/>
              <a:t>SRO goal is to filter data as little as possible -&gt; Adjusting bandwidth to fixed rate and increasing filtering as luminosity, noise increases</a:t>
            </a:r>
          </a:p>
          <a:p>
            <a:pPr lvl="1"/>
            <a:r>
              <a:rPr lang="en-US" dirty="0"/>
              <a:t>Data rates in early years</a:t>
            </a:r>
          </a:p>
          <a:p>
            <a:pPr lvl="1"/>
            <a:r>
              <a:rPr lang="en-US" dirty="0"/>
              <a:t>Implementation</a:t>
            </a:r>
          </a:p>
          <a:p>
            <a:r>
              <a:rPr lang="en-US" dirty="0"/>
              <a:t>Technical issues, and hardware communication needed for “software triggering”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1423C-6571-342D-5D36-D30675737DC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1/12/2024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9A474-0A41-96BB-7D4E-9C6F984D88B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ePIC Collaboration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0DC50-174A-AA9B-8674-C4C92CFD56F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151AC4-320A-846F-9D6D-7A269C423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809" y="955928"/>
            <a:ext cx="4572153" cy="257183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44F4F3-FCB9-8949-64A2-070E414D3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192" y="2051882"/>
            <a:ext cx="4588119" cy="257183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62FEDF-6259-1BC3-FAD4-FF391529D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942" y="3610840"/>
            <a:ext cx="4572155" cy="257183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8755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0FA65-A061-4CF0-1E65-3B98748ED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218205"/>
            <a:ext cx="11499234" cy="736437"/>
          </a:xfrm>
        </p:spPr>
        <p:txBody>
          <a:bodyPr/>
          <a:lstStyle/>
          <a:p>
            <a:pPr algn="ctr"/>
            <a:r>
              <a:rPr lang="en-US" sz="2400" dirty="0"/>
              <a:t>SRO </a:t>
            </a:r>
            <a:r>
              <a:rPr lang="en-US" sz="2400" dirty="0" err="1"/>
              <a:t>Workfest</a:t>
            </a:r>
            <a:r>
              <a:rPr lang="en-US" sz="2400" dirty="0"/>
              <a:t> (Timing Orchestration and Data Organization – Jin Huang)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30FEC-5D81-1C1B-379A-A5D1EA05D6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5260411" cy="5212080"/>
          </a:xfrm>
        </p:spPr>
        <p:txBody>
          <a:bodyPr/>
          <a:lstStyle/>
          <a:p>
            <a:r>
              <a:rPr lang="en-US" sz="1400" dirty="0"/>
              <a:t>Details of clock distribution</a:t>
            </a:r>
          </a:p>
          <a:p>
            <a:pPr lvl="1"/>
            <a:r>
              <a:rPr lang="en-US" sz="1400" dirty="0"/>
              <a:t>Synchronizing ASICS (~40MHz, ~50MHz, ~200MHz, 98.5MHz)</a:t>
            </a:r>
          </a:p>
          <a:p>
            <a:pPr lvl="1"/>
            <a:r>
              <a:rPr lang="en-US" sz="1400" dirty="0"/>
              <a:t>Identifying identity of RF buckets</a:t>
            </a:r>
          </a:p>
          <a:p>
            <a:pPr lvl="1"/>
            <a:r>
              <a:rPr lang="en-US" sz="1400" dirty="0"/>
              <a:t>Linking information protocol with clock distribution</a:t>
            </a:r>
          </a:p>
          <a:p>
            <a:r>
              <a:rPr lang="en-US" sz="1400" dirty="0"/>
              <a:t>Definition of the time frame </a:t>
            </a:r>
          </a:p>
          <a:p>
            <a:pPr lvl="1"/>
            <a:r>
              <a:rPr lang="en-US" sz="1400" dirty="0"/>
              <a:t>2^16 Bunch crossings (.67ms)</a:t>
            </a:r>
          </a:p>
          <a:p>
            <a:pPr lvl="1"/>
            <a:r>
              <a:rPr lang="en-US" sz="1400" dirty="0"/>
              <a:t>Multiple of EIC bunch revolution</a:t>
            </a:r>
          </a:p>
          <a:p>
            <a:pPr lvl="1"/>
            <a:r>
              <a:rPr lang="en-US" sz="1400" dirty="0"/>
              <a:t>Variable defined by GTU</a:t>
            </a:r>
          </a:p>
          <a:p>
            <a:r>
              <a:rPr lang="en-US" sz="1400" dirty="0"/>
              <a:t>Organization of data passed between “echelon 0” and “echelon 1”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74DA9-8134-0F11-EFED-DEFBCF795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1/12/2024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1639D-891A-FA6A-7780-0EA3FAA33F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ePIC Collaboration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91974-626B-D71F-C8F6-CB1931E21C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A87D4C-F5CB-BEE4-960A-3F3258CC0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802" y="893370"/>
            <a:ext cx="4460766" cy="24743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AB570E-6410-D315-4065-093DBD460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042" y="3704900"/>
            <a:ext cx="4381109" cy="24743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246FF3-D6CC-251A-A9B4-7DF0CD78D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1454" y="3490273"/>
            <a:ext cx="4365900" cy="24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26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159CF-D59B-0D82-B83D-2BEDE5BB9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F1B70-D083-D8C8-4C95-A76C10A929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Mailing list:       </a:t>
            </a:r>
            <a:r>
              <a:rPr lang="en-US" dirty="0">
                <a:hlinkClick r:id="rId2"/>
              </a:rPr>
              <a:t>https://lists.bnl.gov/mailman/admin/eic-projdet-daq-l</a:t>
            </a:r>
            <a:endParaRPr lang="en-US" dirty="0"/>
          </a:p>
          <a:p>
            <a:pPr marL="0" indent="0">
              <a:buNone/>
            </a:pPr>
            <a:r>
              <a:rPr lang="en-US" sz="2400" dirty="0"/>
              <a:t>Indico page:     </a:t>
            </a:r>
            <a:r>
              <a:rPr lang="en-US" sz="2400" dirty="0">
                <a:hlinkClick r:id="rId3"/>
              </a:rPr>
              <a:t>https://indico.bnl.gov/category/409/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/>
              <a:t>Questions?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6DCC6-8AD8-CBE6-9439-C07A0EC697A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1/12/2024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15FBE-088A-9CAA-A131-2688D78AC66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ePIC Collaboration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99623-A107-CB46-C566-51903C63B93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05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05A722-EBA1-E84D-A98B-70711F9EF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Back-up slides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A9E5BA-0F47-16DA-3FC2-CE217417937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30018" y="6316595"/>
            <a:ext cx="432486" cy="365125"/>
          </a:xfrm>
        </p:spPr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19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24A3A-B836-60BF-1885-63D5F9D6974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1/12/2024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8DC59-EBC6-11FE-79B1-8ABC6700A2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ePIC Collaboration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843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13E41B-FF6A-4F42-A38B-0F5531A50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A98653-6DA0-8087-7CA2-77D0BF794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Overview of </a:t>
            </a:r>
            <a:r>
              <a:rPr lang="en-US" dirty="0" err="1"/>
              <a:t>ePIC</a:t>
            </a:r>
            <a:r>
              <a:rPr lang="en-US" dirty="0"/>
              <a:t> DAQ architecture</a:t>
            </a:r>
          </a:p>
          <a:p>
            <a:r>
              <a:rPr lang="en-US" dirty="0"/>
              <a:t>Component status</a:t>
            </a:r>
          </a:p>
          <a:p>
            <a:r>
              <a:rPr lang="en-US" dirty="0"/>
              <a:t>Other Electronics and DAQ activities</a:t>
            </a:r>
          </a:p>
          <a:p>
            <a:r>
              <a:rPr lang="en-US" dirty="0"/>
              <a:t>Summary of Joint Electronics and DAQ WG and Streaming Working Group </a:t>
            </a:r>
            <a:r>
              <a:rPr lang="en-US" dirty="0" err="1"/>
              <a:t>Workfest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13ABE4-B0D1-D53E-BCFE-22F1469E116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1/12/2024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7C6F3-6144-84F0-F76D-4DF301F7DAD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ePIC Collaboration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6128E-3F03-D42C-1BA3-918D973B6DA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36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2AF4E-B11D-DB13-C370-63A7A223C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 Detector Scale and Technology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82C6D-AC8B-F3A5-5DA3-ACE36B2694D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1F0A7-9894-D45F-7B14-409F3A0EF9B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1/12/2024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D9144-AB7A-76C3-BCA0-0D7F5ADB8E7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ePIC Collaboration Meeting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E78FBE-76D3-94FA-C3DD-1C230C617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80" y="863448"/>
            <a:ext cx="11499924" cy="539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07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C5E0528-1B0C-C5AC-AC53-237BF0F8088A}"/>
              </a:ext>
            </a:extLst>
          </p:cNvPr>
          <p:cNvSpPr/>
          <p:nvPr/>
        </p:nvSpPr>
        <p:spPr>
          <a:xfrm>
            <a:off x="521059" y="4792166"/>
            <a:ext cx="11092090" cy="1564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0707F8-173B-A9FC-B2C4-7BCC6B719E7F}"/>
              </a:ext>
            </a:extLst>
          </p:cNvPr>
          <p:cNvSpPr/>
          <p:nvPr/>
        </p:nvSpPr>
        <p:spPr>
          <a:xfrm>
            <a:off x="6046607" y="592853"/>
            <a:ext cx="5566543" cy="41499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6CF054-E447-759F-E4ED-51BCBB00D894}"/>
              </a:ext>
            </a:extLst>
          </p:cNvPr>
          <p:cNvSpPr/>
          <p:nvPr/>
        </p:nvSpPr>
        <p:spPr>
          <a:xfrm>
            <a:off x="521060" y="592853"/>
            <a:ext cx="5439346" cy="41499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13E41B-FF6A-4F42-A38B-0F5531A50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in </a:t>
            </a:r>
            <a:r>
              <a:rPr lang="en-US" dirty="0" err="1"/>
              <a:t>ePIC</a:t>
            </a:r>
            <a:r>
              <a:rPr lang="en-US" dirty="0"/>
              <a:t>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A98653-6DA0-8087-7CA2-77D0BF794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9140" y="622809"/>
            <a:ext cx="5289387" cy="4120013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err="1"/>
              <a:t>ePIC</a:t>
            </a:r>
            <a:r>
              <a:rPr lang="en-US" sz="2800" dirty="0"/>
              <a:t> DAQ </a:t>
            </a:r>
            <a:endParaRPr lang="en-US" dirty="0"/>
          </a:p>
          <a:p>
            <a:pPr marL="0" indent="0">
              <a:buNone/>
            </a:pPr>
            <a:r>
              <a:rPr lang="en-US" sz="1600" dirty="0"/>
              <a:t>Definition of streaming is “No L0 trigger”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/>
              <a:t>No system wide deadtime in normal operation </a:t>
            </a:r>
          </a:p>
          <a:p>
            <a:pPr lvl="2"/>
            <a:r>
              <a:rPr lang="en-US" sz="1200" dirty="0"/>
              <a:t>Detectors </a:t>
            </a:r>
            <a:r>
              <a:rPr lang="en-US" sz="1200" b="1" i="1" dirty="0"/>
              <a:t>will</a:t>
            </a:r>
            <a:r>
              <a:rPr lang="en-US" sz="1200" dirty="0"/>
              <a:t> have minimum double hit times for channels or modules, as well as throughput limitations.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/>
              <a:t>Collaboration should have the full ability to make data selection cuts on the widest possible criteria</a:t>
            </a:r>
          </a:p>
          <a:p>
            <a:pPr lvl="2"/>
            <a:r>
              <a:rPr lang="en-US" sz="1200" dirty="0"/>
              <a:t>Full flexibility for event selection</a:t>
            </a:r>
          </a:p>
          <a:p>
            <a:pPr lvl="2"/>
            <a:r>
              <a:rPr lang="en-US" sz="1200" dirty="0"/>
              <a:t>As full flexibility for data selection as possible</a:t>
            </a:r>
          </a:p>
          <a:p>
            <a:pPr lvl="2"/>
            <a:r>
              <a:rPr lang="en-US" sz="1200" dirty="0"/>
              <a:t>As full background characterization as possible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/>
              <a:t>But subject to an overall throughput budget of ~100Gb/sec</a:t>
            </a:r>
          </a:p>
          <a:p>
            <a:pPr marL="0" indent="0">
              <a:buNone/>
            </a:pPr>
            <a:r>
              <a:rPr lang="en-US" sz="1600" dirty="0" err="1"/>
              <a:t>ePIC</a:t>
            </a:r>
            <a:r>
              <a:rPr lang="en-US" sz="1600" dirty="0"/>
              <a:t> Streaming will include technical capability for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/>
              <a:t>Zero suppression &amp; aggregation within data packets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/>
              <a:t>Software (hardware) tagging &amp; filtering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/>
              <a:t>Flow control (application of deadtime for data coherence)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/>
              <a:t>Pre-scaling (application of arbitrary deadtime by detector)</a:t>
            </a:r>
          </a:p>
          <a:p>
            <a:pPr marL="287338" lvl="1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29B103-F1CE-DB97-E13D-2653E76CEB2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1/12/2024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150521-60F3-5C61-40EE-9B3C016FBFA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ePIC Collaboration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F36A2-CC62-DAF7-56F4-DA96E94B5D4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t>3</a:t>
            </a:fld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E09AFE8-0816-3DBB-5856-FD76DCD69E05}"/>
              </a:ext>
            </a:extLst>
          </p:cNvPr>
          <p:cNvSpPr txBox="1">
            <a:spLocks/>
          </p:cNvSpPr>
          <p:nvPr/>
        </p:nvSpPr>
        <p:spPr>
          <a:xfrm>
            <a:off x="6289384" y="675772"/>
            <a:ext cx="5064416" cy="375126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31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17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 err="1"/>
              <a:t>ePIC</a:t>
            </a:r>
            <a:r>
              <a:rPr lang="en-US" sz="2800" dirty="0"/>
              <a:t> Computing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Definition of streaming is “Process data as it arrives”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/>
              <a:t>Physics event selection and tagging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/>
              <a:t>Fast Analysis (~3 weeks not months or years) using automation of calibration and reconstruction.</a:t>
            </a:r>
          </a:p>
          <a:p>
            <a:pPr lvl="2"/>
            <a:r>
              <a:rPr lang="en-US" sz="1200" dirty="0"/>
              <a:t>Fast understanding of operations needs</a:t>
            </a:r>
          </a:p>
          <a:p>
            <a:pPr lvl="2"/>
            <a:r>
              <a:rPr lang="en-US" sz="1200" dirty="0"/>
              <a:t>Fast understanding of calibration</a:t>
            </a:r>
          </a:p>
          <a:p>
            <a:pPr lvl="2"/>
            <a:r>
              <a:rPr lang="en-US" sz="1200" dirty="0"/>
              <a:t>Fast publication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/>
              <a:t>Distributed analysis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/>
              <a:t>Efficient use of diverse architectures (</a:t>
            </a:r>
            <a:r>
              <a:rPr lang="en-US" sz="1200" dirty="0" err="1"/>
              <a:t>eg.</a:t>
            </a:r>
            <a:r>
              <a:rPr lang="en-US" sz="1200" dirty="0"/>
              <a:t> Support for GPU)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/>
              <a:t>Efficient use of diverse software (</a:t>
            </a:r>
            <a:r>
              <a:rPr lang="en-US" sz="1200" dirty="0" err="1"/>
              <a:t>eg.</a:t>
            </a:r>
            <a:r>
              <a:rPr lang="en-US" sz="1200" dirty="0"/>
              <a:t> AI)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/>
              <a:t>Incorporate worldwide computing facility contributions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68B941A-EF69-76CC-FF7C-F7CC79A84602}"/>
              </a:ext>
            </a:extLst>
          </p:cNvPr>
          <p:cNvSpPr txBox="1">
            <a:spLocks/>
          </p:cNvSpPr>
          <p:nvPr/>
        </p:nvSpPr>
        <p:spPr>
          <a:xfrm>
            <a:off x="2575303" y="4825741"/>
            <a:ext cx="6983603" cy="15750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31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17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Overlap between DAQ and computing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200" dirty="0"/>
              <a:t>Automation of Calibrations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200" dirty="0"/>
              <a:t>QA and monitoring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200" dirty="0"/>
              <a:t>Consistent schemes and language for managing data and metadata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200" dirty="0"/>
              <a:t>Event Selection and Tagging</a:t>
            </a:r>
          </a:p>
        </p:txBody>
      </p:sp>
    </p:spTree>
    <p:extLst>
      <p:ext uri="{BB962C8B-B14F-4D97-AF65-F5344CB8AC3E}">
        <p14:creationId xmlns:p14="http://schemas.microsoft.com/office/powerpoint/2010/main" val="1773559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104A897-0651-1A23-EAF5-55B57393732F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8917858" y="2975378"/>
            <a:ext cx="1013353" cy="110416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2">
            <a:extLst>
              <a:ext uri="{FF2B5EF4-FFF2-40B4-BE49-F238E27FC236}">
                <a16:creationId xmlns:a16="http://schemas.microsoft.com/office/drawing/2014/main" id="{8AF07F1C-0E49-42F8-A8E9-113CF88114A8}"/>
              </a:ext>
            </a:extLst>
          </p:cNvPr>
          <p:cNvSpPr txBox="1"/>
          <p:nvPr/>
        </p:nvSpPr>
        <p:spPr>
          <a:xfrm>
            <a:off x="845691" y="3386858"/>
            <a:ext cx="9705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2"/>
                </a:solidFill>
              </a:rPr>
              <a:t>Name</a:t>
            </a:r>
          </a:p>
          <a:p>
            <a:endParaRPr lang="en-US" sz="1100" dirty="0">
              <a:solidFill>
                <a:schemeClr val="tx2"/>
              </a:solidFill>
            </a:endParaRPr>
          </a:p>
          <a:p>
            <a:endParaRPr lang="en-US" sz="1100" dirty="0">
              <a:solidFill>
                <a:schemeClr val="tx2"/>
              </a:solidFill>
            </a:endParaRPr>
          </a:p>
          <a:p>
            <a:r>
              <a:rPr lang="en-US" sz="1100" dirty="0">
                <a:solidFill>
                  <a:schemeClr val="tx2"/>
                </a:solidFill>
              </a:rPr>
              <a:t>Design</a:t>
            </a:r>
          </a:p>
          <a:p>
            <a:endParaRPr lang="en-US" sz="1100" dirty="0">
              <a:solidFill>
                <a:schemeClr val="tx2"/>
              </a:solidFill>
            </a:endParaRPr>
          </a:p>
          <a:p>
            <a:r>
              <a:rPr lang="en-US" sz="1100" dirty="0">
                <a:solidFill>
                  <a:schemeClr val="tx2"/>
                </a:solidFill>
              </a:rPr>
              <a:t>Function</a:t>
            </a:r>
          </a:p>
          <a:p>
            <a:endParaRPr lang="en-US" sz="1100" dirty="0">
              <a:solidFill>
                <a:schemeClr val="tx2"/>
              </a:solidFill>
            </a:endParaRPr>
          </a:p>
          <a:p>
            <a:endParaRPr lang="en-US" sz="1100" dirty="0">
              <a:solidFill>
                <a:schemeClr val="tx2"/>
              </a:solidFill>
            </a:endParaRPr>
          </a:p>
          <a:p>
            <a:endParaRPr lang="en-US" sz="1100" dirty="0">
              <a:solidFill>
                <a:schemeClr val="tx2"/>
              </a:solidFill>
            </a:endParaRPr>
          </a:p>
          <a:p>
            <a:endParaRPr lang="en-US" sz="1100" dirty="0">
              <a:solidFill>
                <a:schemeClr val="tx2"/>
              </a:solidFill>
            </a:endParaRPr>
          </a:p>
          <a:p>
            <a:endParaRPr lang="en-US" sz="1100" dirty="0">
              <a:solidFill>
                <a:schemeClr val="tx2"/>
              </a:solidFill>
            </a:endParaRPr>
          </a:p>
          <a:p>
            <a:endParaRPr lang="en-US" sz="1100" dirty="0">
              <a:solidFill>
                <a:schemeClr val="tx2"/>
              </a:solidFill>
            </a:endParaRPr>
          </a:p>
          <a:p>
            <a:endParaRPr lang="en-US" sz="1100" dirty="0">
              <a:solidFill>
                <a:schemeClr val="tx2"/>
              </a:solidFill>
            </a:endParaRPr>
          </a:p>
          <a:p>
            <a:r>
              <a:rPr lang="en-US" sz="1100" dirty="0">
                <a:solidFill>
                  <a:schemeClr val="tx2"/>
                </a:solidFill>
              </a:rPr>
              <a:t>Attributes</a:t>
            </a:r>
          </a:p>
        </p:txBody>
      </p:sp>
      <p:sp>
        <p:nvSpPr>
          <p:cNvPr id="36" name="TextBox 5">
            <a:extLst>
              <a:ext uri="{FF2B5EF4-FFF2-40B4-BE49-F238E27FC236}">
                <a16:creationId xmlns:a16="http://schemas.microsoft.com/office/drawing/2014/main" id="{AD4CFF49-81B7-4553-A704-92F9ABA5ACE1}"/>
              </a:ext>
            </a:extLst>
          </p:cNvPr>
          <p:cNvSpPr txBox="1"/>
          <p:nvPr/>
        </p:nvSpPr>
        <p:spPr>
          <a:xfrm>
            <a:off x="2947003" y="3379605"/>
            <a:ext cx="126290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2"/>
                </a:solidFill>
              </a:rPr>
              <a:t>Adapter</a:t>
            </a:r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Detector Specific</a:t>
            </a:r>
          </a:p>
          <a:p>
            <a:endParaRPr lang="en-US" sz="1100" dirty="0"/>
          </a:p>
          <a:p>
            <a:pPr marL="60325" indent="-60325"/>
            <a:r>
              <a:rPr lang="en-US" sz="1100" dirty="0"/>
              <a:t>-HV/Bias Distribution</a:t>
            </a:r>
          </a:p>
          <a:p>
            <a:r>
              <a:rPr lang="en-US" sz="1100" dirty="0"/>
              <a:t>-HV divider</a:t>
            </a:r>
          </a:p>
          <a:p>
            <a:pPr marL="60325" indent="-60325"/>
            <a:r>
              <a:rPr lang="en-US" sz="1100" dirty="0"/>
              <a:t>-Interconnect Routing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-Sensor Specific</a:t>
            </a:r>
          </a:p>
          <a:p>
            <a:r>
              <a:rPr lang="en-US" sz="1100" dirty="0"/>
              <a:t>-Passive</a:t>
            </a:r>
          </a:p>
        </p:txBody>
      </p:sp>
      <p:sp>
        <p:nvSpPr>
          <p:cNvPr id="37" name="TextBox 6">
            <a:extLst>
              <a:ext uri="{FF2B5EF4-FFF2-40B4-BE49-F238E27FC236}">
                <a16:creationId xmlns:a16="http://schemas.microsoft.com/office/drawing/2014/main" id="{CA805B96-26E8-4354-8AA4-7541C78763FA}"/>
              </a:ext>
            </a:extLst>
          </p:cNvPr>
          <p:cNvSpPr txBox="1"/>
          <p:nvPr/>
        </p:nvSpPr>
        <p:spPr>
          <a:xfrm>
            <a:off x="1582422" y="3379605"/>
            <a:ext cx="13534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2"/>
                </a:solidFill>
              </a:rPr>
              <a:t>Sensor</a:t>
            </a:r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Detector Specific</a:t>
            </a:r>
          </a:p>
          <a:p>
            <a:endParaRPr lang="en-US" sz="1100" dirty="0"/>
          </a:p>
          <a:p>
            <a:r>
              <a:rPr lang="en-US" sz="1100" dirty="0"/>
              <a:t>Multi-Channel Sensor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MAPS, AC-LGAD</a:t>
            </a:r>
          </a:p>
          <a:p>
            <a:r>
              <a:rPr lang="en-US" sz="1100" dirty="0"/>
              <a:t>MPGD, MCP-PMT</a:t>
            </a:r>
          </a:p>
          <a:p>
            <a:r>
              <a:rPr lang="en-US" sz="1100" dirty="0" err="1"/>
              <a:t>SiPM</a:t>
            </a:r>
            <a:r>
              <a:rPr lang="en-US" sz="1100" dirty="0"/>
              <a:t>, LAPPD</a:t>
            </a:r>
          </a:p>
        </p:txBody>
      </p:sp>
      <p:sp>
        <p:nvSpPr>
          <p:cNvPr id="38" name="TextBox 7">
            <a:extLst>
              <a:ext uri="{FF2B5EF4-FFF2-40B4-BE49-F238E27FC236}">
                <a16:creationId xmlns:a16="http://schemas.microsoft.com/office/drawing/2014/main" id="{4ABD52CD-F28C-460E-B325-6142F98FC501}"/>
              </a:ext>
            </a:extLst>
          </p:cNvPr>
          <p:cNvSpPr txBox="1"/>
          <p:nvPr/>
        </p:nvSpPr>
        <p:spPr>
          <a:xfrm>
            <a:off x="4199993" y="3379605"/>
            <a:ext cx="13510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2"/>
                </a:solidFill>
              </a:rPr>
              <a:t>Front End Board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(FEB)</a:t>
            </a:r>
          </a:p>
          <a:p>
            <a:endParaRPr lang="en-US" sz="1100" dirty="0"/>
          </a:p>
          <a:p>
            <a:r>
              <a:rPr lang="en-US" sz="1100" dirty="0"/>
              <a:t>Detector Specific</a:t>
            </a:r>
          </a:p>
          <a:p>
            <a:endParaRPr lang="en-US" sz="1100" dirty="0"/>
          </a:p>
          <a:p>
            <a:r>
              <a:rPr lang="en-US" sz="1100" dirty="0"/>
              <a:t>-Amplification</a:t>
            </a:r>
          </a:p>
          <a:p>
            <a:r>
              <a:rPr lang="en-US" sz="1100" dirty="0"/>
              <a:t>-Shaping</a:t>
            </a:r>
          </a:p>
          <a:p>
            <a:r>
              <a:rPr lang="en-US" sz="1100" dirty="0"/>
              <a:t>-Digitization</a:t>
            </a:r>
          </a:p>
          <a:p>
            <a:r>
              <a:rPr lang="en-US" sz="1100" dirty="0"/>
              <a:t>-Zero Suppression</a:t>
            </a:r>
          </a:p>
          <a:p>
            <a:pPr marL="60325" indent="-60325"/>
            <a:r>
              <a:rPr lang="en-US" sz="1100" dirty="0"/>
              <a:t>-Bias Control &amp; Monitoring</a:t>
            </a:r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-ASIC/ADC</a:t>
            </a:r>
          </a:p>
          <a:p>
            <a:r>
              <a:rPr lang="en-US" sz="1100" dirty="0"/>
              <a:t>-Discrete</a:t>
            </a:r>
          </a:p>
          <a:p>
            <a:r>
              <a:rPr lang="en-US" sz="1100" dirty="0"/>
              <a:t>-Serial Link</a:t>
            </a:r>
          </a:p>
        </p:txBody>
      </p:sp>
      <p:sp>
        <p:nvSpPr>
          <p:cNvPr id="39" name="TextBox 8">
            <a:extLst>
              <a:ext uri="{FF2B5EF4-FFF2-40B4-BE49-F238E27FC236}">
                <a16:creationId xmlns:a16="http://schemas.microsoft.com/office/drawing/2014/main" id="{04B71446-E3AA-4433-B054-BD5259FD2A40}"/>
              </a:ext>
            </a:extLst>
          </p:cNvPr>
          <p:cNvSpPr txBox="1"/>
          <p:nvPr/>
        </p:nvSpPr>
        <p:spPr>
          <a:xfrm>
            <a:off x="5443067" y="3379605"/>
            <a:ext cx="127408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2"/>
                </a:solidFill>
              </a:rPr>
              <a:t>Readout Board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(RDO)</a:t>
            </a:r>
          </a:p>
          <a:p>
            <a:endParaRPr lang="en-US" sz="1100" dirty="0"/>
          </a:p>
          <a:p>
            <a:r>
              <a:rPr lang="en-US" sz="1100" dirty="0"/>
              <a:t>Few Variants</a:t>
            </a:r>
          </a:p>
          <a:p>
            <a:endParaRPr lang="en-US" sz="1100" dirty="0"/>
          </a:p>
          <a:p>
            <a:r>
              <a:rPr lang="en-US" sz="1100" dirty="0"/>
              <a:t>-Communication</a:t>
            </a:r>
          </a:p>
          <a:p>
            <a:r>
              <a:rPr lang="en-US" sz="1100" dirty="0"/>
              <a:t>-Aggregation</a:t>
            </a:r>
          </a:p>
          <a:p>
            <a:r>
              <a:rPr lang="en-US" sz="1100" dirty="0"/>
              <a:t>-Formatting</a:t>
            </a:r>
          </a:p>
          <a:p>
            <a:r>
              <a:rPr lang="en-US" sz="1100" dirty="0"/>
              <a:t>-Data Readout</a:t>
            </a:r>
          </a:p>
          <a:p>
            <a:r>
              <a:rPr lang="en-US" sz="1100" dirty="0"/>
              <a:t>-Config &amp; Control</a:t>
            </a:r>
          </a:p>
          <a:p>
            <a:r>
              <a:rPr lang="en-US" sz="1100" dirty="0"/>
              <a:t>-Clock &amp; Timing</a:t>
            </a:r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-FPGA</a:t>
            </a:r>
          </a:p>
          <a:p>
            <a:r>
              <a:rPr lang="en-US" sz="1100" dirty="0"/>
              <a:t>-Fiber Link</a:t>
            </a:r>
          </a:p>
        </p:txBody>
      </p:sp>
      <p:sp>
        <p:nvSpPr>
          <p:cNvPr id="40" name="TextBox 9">
            <a:extLst>
              <a:ext uri="{FF2B5EF4-FFF2-40B4-BE49-F238E27FC236}">
                <a16:creationId xmlns:a16="http://schemas.microsoft.com/office/drawing/2014/main" id="{D851DD68-A548-476A-9427-F850288C70DB}"/>
              </a:ext>
            </a:extLst>
          </p:cNvPr>
          <p:cNvSpPr txBox="1"/>
          <p:nvPr/>
        </p:nvSpPr>
        <p:spPr>
          <a:xfrm>
            <a:off x="6717154" y="3386858"/>
            <a:ext cx="13947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2"/>
                </a:solidFill>
              </a:rPr>
              <a:t>Data Aggregation Module (DAM)</a:t>
            </a:r>
          </a:p>
          <a:p>
            <a:endParaRPr lang="en-US" sz="1100" dirty="0"/>
          </a:p>
          <a:p>
            <a:r>
              <a:rPr lang="en-US" sz="1100" dirty="0"/>
              <a:t>Common</a:t>
            </a:r>
          </a:p>
          <a:p>
            <a:endParaRPr lang="en-US" sz="1100" dirty="0"/>
          </a:p>
          <a:p>
            <a:pPr marL="60325" indent="-60325"/>
            <a:r>
              <a:rPr lang="en-US" sz="1100" dirty="0"/>
              <a:t>-Computing Interface</a:t>
            </a:r>
          </a:p>
          <a:p>
            <a:r>
              <a:rPr lang="en-US" sz="1100" dirty="0"/>
              <a:t>-Aggregation</a:t>
            </a:r>
          </a:p>
          <a:p>
            <a:r>
              <a:rPr lang="en-US" sz="1100" dirty="0"/>
              <a:t>-Software Trigger</a:t>
            </a:r>
          </a:p>
          <a:p>
            <a:r>
              <a:rPr lang="en-US" sz="1100" dirty="0"/>
              <a:t>-Config &amp; Control</a:t>
            </a:r>
          </a:p>
          <a:p>
            <a:r>
              <a:rPr lang="en-US" sz="1100" dirty="0"/>
              <a:t>-Clock &amp; Timing</a:t>
            </a:r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-Large FPGA</a:t>
            </a:r>
          </a:p>
          <a:p>
            <a:r>
              <a:rPr lang="en-US" sz="1100" dirty="0"/>
              <a:t>-PCIe</a:t>
            </a:r>
          </a:p>
          <a:p>
            <a:r>
              <a:rPr lang="en-US" sz="1100" dirty="0"/>
              <a:t>-Ethernet</a:t>
            </a:r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A5D6E099-5CCD-43AD-B935-95291294272C}"/>
              </a:ext>
            </a:extLst>
          </p:cNvPr>
          <p:cNvSpPr txBox="1"/>
          <p:nvPr/>
        </p:nvSpPr>
        <p:spPr>
          <a:xfrm>
            <a:off x="7991241" y="3379605"/>
            <a:ext cx="15754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2"/>
                </a:solidFill>
              </a:rPr>
              <a:t>Computing</a:t>
            </a:r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Common</a:t>
            </a:r>
          </a:p>
          <a:p>
            <a:endParaRPr lang="en-US" sz="1100" dirty="0"/>
          </a:p>
          <a:p>
            <a:pPr marL="60325" indent="-60325"/>
            <a:r>
              <a:rPr lang="en-US" sz="1100" dirty="0"/>
              <a:t>-Data Buffering and Sinking</a:t>
            </a:r>
          </a:p>
          <a:p>
            <a:r>
              <a:rPr lang="en-US" sz="1100" dirty="0"/>
              <a:t>-Calibration Support</a:t>
            </a:r>
          </a:p>
          <a:p>
            <a:r>
              <a:rPr lang="en-US" sz="1100" dirty="0"/>
              <a:t>-QA/Scalers</a:t>
            </a:r>
          </a:p>
          <a:p>
            <a:r>
              <a:rPr lang="en-US" sz="1100" dirty="0"/>
              <a:t>-Collider Feedback</a:t>
            </a:r>
          </a:p>
          <a:p>
            <a:r>
              <a:rPr lang="en-US" sz="1100" dirty="0"/>
              <a:t>-Event ID/Building</a:t>
            </a:r>
          </a:p>
          <a:p>
            <a:r>
              <a:rPr lang="en-US" sz="1100" dirty="0"/>
              <a:t>-Software Trigger</a:t>
            </a:r>
          </a:p>
          <a:p>
            <a:r>
              <a:rPr lang="en-US" sz="1100" dirty="0"/>
              <a:t>-Monitoring</a:t>
            </a:r>
          </a:p>
          <a:p>
            <a:endParaRPr lang="en-US" sz="1100" dirty="0"/>
          </a:p>
          <a:p>
            <a:r>
              <a:rPr lang="en-US" sz="1100" dirty="0"/>
              <a:t>-COTS</a:t>
            </a:r>
          </a:p>
          <a:p>
            <a:r>
              <a:rPr lang="en-US" sz="1100" dirty="0"/>
              <a:t>-Ethernet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E664124-1E4B-4E27-9AE6-CBF35C8F5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215" y="2540854"/>
            <a:ext cx="720941" cy="673367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5549153C-B100-421C-9509-F1C5F7673D14}"/>
              </a:ext>
            </a:extLst>
          </p:cNvPr>
          <p:cNvSpPr/>
          <p:nvPr/>
        </p:nvSpPr>
        <p:spPr>
          <a:xfrm>
            <a:off x="2935823" y="2380783"/>
            <a:ext cx="922015" cy="861172"/>
          </a:xfrm>
          <a:prstGeom prst="rect">
            <a:avLst/>
          </a:prstGeom>
          <a:solidFill>
            <a:srgbClr val="FFF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2044D42-7787-465D-9ECD-E58559449D6A}"/>
              </a:ext>
            </a:extLst>
          </p:cNvPr>
          <p:cNvSpPr/>
          <p:nvPr/>
        </p:nvSpPr>
        <p:spPr>
          <a:xfrm>
            <a:off x="4270474" y="2380783"/>
            <a:ext cx="922015" cy="861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A7CDA14-6F1A-4931-BB1A-660A2829C785}"/>
              </a:ext>
            </a:extLst>
          </p:cNvPr>
          <p:cNvSpPr/>
          <p:nvPr/>
        </p:nvSpPr>
        <p:spPr>
          <a:xfrm>
            <a:off x="5551027" y="2380783"/>
            <a:ext cx="922015" cy="861172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F8DA97C-4FC9-4B84-A5A2-BCEAB2E8962D}"/>
              </a:ext>
            </a:extLst>
          </p:cNvPr>
          <p:cNvSpPr/>
          <p:nvPr/>
        </p:nvSpPr>
        <p:spPr>
          <a:xfrm>
            <a:off x="6784545" y="2380783"/>
            <a:ext cx="922015" cy="86117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DF53CF3-3716-4C86-83AB-DF3AA7CD10B7}"/>
              </a:ext>
            </a:extLst>
          </p:cNvPr>
          <p:cNvSpPr/>
          <p:nvPr/>
        </p:nvSpPr>
        <p:spPr>
          <a:xfrm>
            <a:off x="8065098" y="2380783"/>
            <a:ext cx="922015" cy="861172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Echelon 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63D34FE-17BD-4C0E-A5B4-B62AA754A14D}"/>
              </a:ext>
            </a:extLst>
          </p:cNvPr>
          <p:cNvSpPr/>
          <p:nvPr/>
        </p:nvSpPr>
        <p:spPr>
          <a:xfrm>
            <a:off x="6784545" y="1214661"/>
            <a:ext cx="922015" cy="8611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9" name="TextBox 18">
            <a:extLst>
              <a:ext uri="{FF2B5EF4-FFF2-40B4-BE49-F238E27FC236}">
                <a16:creationId xmlns:a16="http://schemas.microsoft.com/office/drawing/2014/main" id="{80F23A66-5F6A-4AB1-BA74-F042EDD5BD7F}"/>
              </a:ext>
            </a:extLst>
          </p:cNvPr>
          <p:cNvSpPr txBox="1"/>
          <p:nvPr/>
        </p:nvSpPr>
        <p:spPr>
          <a:xfrm>
            <a:off x="6691196" y="925037"/>
            <a:ext cx="265060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2"/>
                </a:solidFill>
              </a:rPr>
              <a:t>Global Timing Unit (GTU)</a:t>
            </a:r>
          </a:p>
          <a:p>
            <a:endParaRPr lang="en-US" sz="1100" dirty="0"/>
          </a:p>
          <a:p>
            <a:r>
              <a:rPr lang="en-US" sz="1100" dirty="0"/>
              <a:t>	    -Interfaces to Collider, 	     Run Control &amp; DAM</a:t>
            </a:r>
          </a:p>
          <a:p>
            <a:r>
              <a:rPr lang="en-US" sz="1100" dirty="0"/>
              <a:t>	    -Config &amp; Control</a:t>
            </a:r>
          </a:p>
          <a:p>
            <a:r>
              <a:rPr lang="en-US" sz="1100" dirty="0"/>
              <a:t>	    -Clock &amp; Timing</a:t>
            </a:r>
          </a:p>
          <a:p>
            <a:endParaRPr lang="en-US" sz="1200" dirty="0"/>
          </a:p>
        </p:txBody>
      </p:sp>
      <p:sp>
        <p:nvSpPr>
          <p:cNvPr id="50" name="Rectangle: Rounded Corners 19">
            <a:extLst>
              <a:ext uri="{FF2B5EF4-FFF2-40B4-BE49-F238E27FC236}">
                <a16:creationId xmlns:a16="http://schemas.microsoft.com/office/drawing/2014/main" id="{3AC2F7A1-2508-4811-8CF9-B832BD767178}"/>
              </a:ext>
            </a:extLst>
          </p:cNvPr>
          <p:cNvSpPr/>
          <p:nvPr/>
        </p:nvSpPr>
        <p:spPr>
          <a:xfrm>
            <a:off x="1568898" y="2228372"/>
            <a:ext cx="2468880" cy="1151233"/>
          </a:xfrm>
          <a:prstGeom prst="roundRect">
            <a:avLst/>
          </a:prstGeom>
          <a:noFill/>
          <a:ln>
            <a:solidFill>
              <a:schemeClr val="tx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2"/>
              </a:solidFill>
              <a:highlight>
                <a:srgbClr val="0000FF"/>
              </a:highlight>
            </a:endParaRPr>
          </a:p>
        </p:txBody>
      </p:sp>
      <p:sp>
        <p:nvSpPr>
          <p:cNvPr id="51" name="TextBox 20">
            <a:extLst>
              <a:ext uri="{FF2B5EF4-FFF2-40B4-BE49-F238E27FC236}">
                <a16:creationId xmlns:a16="http://schemas.microsoft.com/office/drawing/2014/main" id="{04C16912-AB4A-4F3B-8D4D-C5DB1AAA320D}"/>
              </a:ext>
            </a:extLst>
          </p:cNvPr>
          <p:cNvSpPr txBox="1"/>
          <p:nvPr/>
        </p:nvSpPr>
        <p:spPr>
          <a:xfrm>
            <a:off x="2345529" y="1930147"/>
            <a:ext cx="1140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On Detector</a:t>
            </a:r>
          </a:p>
          <a:p>
            <a:endParaRPr lang="en-US" sz="1100" dirty="0"/>
          </a:p>
        </p:txBody>
      </p:sp>
      <p:sp>
        <p:nvSpPr>
          <p:cNvPr id="52" name="Freeform: Shape 21">
            <a:extLst>
              <a:ext uri="{FF2B5EF4-FFF2-40B4-BE49-F238E27FC236}">
                <a16:creationId xmlns:a16="http://schemas.microsoft.com/office/drawing/2014/main" id="{CA19D5DC-A15A-4070-8257-5B5AFDB8C138}"/>
              </a:ext>
            </a:extLst>
          </p:cNvPr>
          <p:cNvSpPr/>
          <p:nvPr/>
        </p:nvSpPr>
        <p:spPr>
          <a:xfrm>
            <a:off x="2465600" y="2624090"/>
            <a:ext cx="870155" cy="238463"/>
          </a:xfrm>
          <a:custGeom>
            <a:avLst/>
            <a:gdLst>
              <a:gd name="connsiteX0" fmla="*/ 0 w 870155"/>
              <a:gd name="connsiteY0" fmla="*/ 135224 h 238463"/>
              <a:gd name="connsiteX1" fmla="*/ 265471 w 870155"/>
              <a:gd name="connsiteY1" fmla="*/ 2489 h 238463"/>
              <a:gd name="connsiteX2" fmla="*/ 870155 w 870155"/>
              <a:gd name="connsiteY2" fmla="*/ 238463 h 23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155" h="238463">
                <a:moveTo>
                  <a:pt x="0" y="135224"/>
                </a:moveTo>
                <a:cubicBezTo>
                  <a:pt x="60222" y="60253"/>
                  <a:pt x="120445" y="-14717"/>
                  <a:pt x="265471" y="2489"/>
                </a:cubicBezTo>
                <a:cubicBezTo>
                  <a:pt x="410497" y="19695"/>
                  <a:pt x="640326" y="129079"/>
                  <a:pt x="870155" y="238463"/>
                </a:cubicBezTo>
              </a:path>
            </a:pathLst>
          </a:custGeom>
          <a:noFill/>
          <a:ln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2"/>
              </a:solidFill>
              <a:highlight>
                <a:srgbClr val="0000FF"/>
              </a:highlight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54DDBB-792B-4D7E-9A03-069FE7B11C63}"/>
              </a:ext>
            </a:extLst>
          </p:cNvPr>
          <p:cNvCxnSpPr/>
          <p:nvPr/>
        </p:nvCxnSpPr>
        <p:spPr>
          <a:xfrm>
            <a:off x="5192489" y="2624090"/>
            <a:ext cx="358538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3D7AF0F-E07C-4B62-A779-1443AD4DB4CD}"/>
              </a:ext>
            </a:extLst>
          </p:cNvPr>
          <p:cNvCxnSpPr/>
          <p:nvPr/>
        </p:nvCxnSpPr>
        <p:spPr>
          <a:xfrm flipH="1">
            <a:off x="5192489" y="2975378"/>
            <a:ext cx="358538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5D56FB0-D8FF-4DAB-BA33-10AE15657E91}"/>
              </a:ext>
            </a:extLst>
          </p:cNvPr>
          <p:cNvCxnSpPr/>
          <p:nvPr/>
        </p:nvCxnSpPr>
        <p:spPr>
          <a:xfrm>
            <a:off x="6473042" y="2623906"/>
            <a:ext cx="311503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B69FE4D-8946-4C37-BFCA-2BA2E9312373}"/>
              </a:ext>
            </a:extLst>
          </p:cNvPr>
          <p:cNvCxnSpPr/>
          <p:nvPr/>
        </p:nvCxnSpPr>
        <p:spPr>
          <a:xfrm flipH="1">
            <a:off x="6473042" y="2975378"/>
            <a:ext cx="311503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6AB085B-9067-4D2E-B127-1C32ECE5C626}"/>
              </a:ext>
            </a:extLst>
          </p:cNvPr>
          <p:cNvCxnSpPr/>
          <p:nvPr/>
        </p:nvCxnSpPr>
        <p:spPr>
          <a:xfrm>
            <a:off x="7706560" y="2623906"/>
            <a:ext cx="358538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7EFEE6F-58DD-4B26-851C-5A3B56474E78}"/>
              </a:ext>
            </a:extLst>
          </p:cNvPr>
          <p:cNvCxnSpPr/>
          <p:nvPr/>
        </p:nvCxnSpPr>
        <p:spPr>
          <a:xfrm flipH="1">
            <a:off x="7706560" y="2975378"/>
            <a:ext cx="358538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E82DC30-28BC-4C2C-9797-529D5CC0DC3C}"/>
              </a:ext>
            </a:extLst>
          </p:cNvPr>
          <p:cNvCxnSpPr/>
          <p:nvPr/>
        </p:nvCxnSpPr>
        <p:spPr>
          <a:xfrm flipV="1">
            <a:off x="7055298" y="2075833"/>
            <a:ext cx="0" cy="30495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A269D87-B6A6-4582-AD50-B9AB80600105}"/>
              </a:ext>
            </a:extLst>
          </p:cNvPr>
          <p:cNvCxnSpPr/>
          <p:nvPr/>
        </p:nvCxnSpPr>
        <p:spPr>
          <a:xfrm>
            <a:off x="7457400" y="2075833"/>
            <a:ext cx="0" cy="30495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46">
            <a:extLst>
              <a:ext uri="{FF2B5EF4-FFF2-40B4-BE49-F238E27FC236}">
                <a16:creationId xmlns:a16="http://schemas.microsoft.com/office/drawing/2014/main" id="{D59763EC-8EBE-4F46-958A-F5C07B810D44}"/>
              </a:ext>
            </a:extLst>
          </p:cNvPr>
          <p:cNvSpPr txBox="1"/>
          <p:nvPr/>
        </p:nvSpPr>
        <p:spPr>
          <a:xfrm>
            <a:off x="2519156" y="2402841"/>
            <a:ext cx="7184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SMT BGA</a:t>
            </a:r>
          </a:p>
          <a:p>
            <a:endParaRPr lang="en-US" sz="1100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354DDBB-792B-4D7E-9A03-069FE7B11C63}"/>
              </a:ext>
            </a:extLst>
          </p:cNvPr>
          <p:cNvCxnSpPr/>
          <p:nvPr/>
        </p:nvCxnSpPr>
        <p:spPr>
          <a:xfrm>
            <a:off x="3857838" y="2624090"/>
            <a:ext cx="412636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3D7AF0F-E07C-4B62-A779-1443AD4DB4CD}"/>
              </a:ext>
            </a:extLst>
          </p:cNvPr>
          <p:cNvCxnSpPr/>
          <p:nvPr/>
        </p:nvCxnSpPr>
        <p:spPr>
          <a:xfrm flipH="1">
            <a:off x="3857838" y="2975378"/>
            <a:ext cx="412636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7A881E45-ECDE-9DDF-A242-3D6DED38C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ePIC</a:t>
            </a:r>
            <a:r>
              <a:rPr lang="en-US" dirty="0"/>
              <a:t> Readout Chain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993AF2-DC8B-026C-9C88-7A6DE89EF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1/10/2023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E6027F-857A-B7D5-2AC1-2CB5FEB97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Electronics, DAQ &amp; SRO Workfest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60954-32F8-32AC-0DDC-81741503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8CE82C-CAEE-6AD7-9FC9-4FB34958A4D4}"/>
              </a:ext>
            </a:extLst>
          </p:cNvPr>
          <p:cNvSpPr/>
          <p:nvPr/>
        </p:nvSpPr>
        <p:spPr>
          <a:xfrm>
            <a:off x="9935276" y="1069879"/>
            <a:ext cx="1269328" cy="19375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Echelon 1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(BNL)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DCC08D-D4D2-4FED-7AE6-138D9328B236}"/>
              </a:ext>
            </a:extLst>
          </p:cNvPr>
          <p:cNvSpPr/>
          <p:nvPr/>
        </p:nvSpPr>
        <p:spPr>
          <a:xfrm>
            <a:off x="9931211" y="3110784"/>
            <a:ext cx="1269328" cy="19375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Echelon 1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(JLAB)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7091D12-8C57-BCA6-4C6E-0E46EE8FFBBE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8987113" y="2038637"/>
            <a:ext cx="948163" cy="58545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695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A407FF-AD91-264D-B3D5-282123F30F50}"/>
              </a:ext>
            </a:extLst>
          </p:cNvPr>
          <p:cNvSpPr/>
          <p:nvPr/>
        </p:nvSpPr>
        <p:spPr>
          <a:xfrm>
            <a:off x="691349" y="867663"/>
            <a:ext cx="8610602" cy="269850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78BCE9-D833-D441-B86E-53F8E775ABC6}"/>
              </a:ext>
            </a:extLst>
          </p:cNvPr>
          <p:cNvSpPr/>
          <p:nvPr/>
        </p:nvSpPr>
        <p:spPr>
          <a:xfrm>
            <a:off x="691349" y="3562295"/>
            <a:ext cx="8610602" cy="262678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2DEEE2B-5114-F243-AD83-54FCB7BC14A0}"/>
              </a:ext>
            </a:extLst>
          </p:cNvPr>
          <p:cNvCxnSpPr>
            <a:cxnSpLocks/>
          </p:cNvCxnSpPr>
          <p:nvPr/>
        </p:nvCxnSpPr>
        <p:spPr>
          <a:xfrm flipH="1">
            <a:off x="4725815" y="3787325"/>
            <a:ext cx="612056" cy="2037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9438B3F3-C4C9-0C4C-B4C4-D7D994279499}"/>
              </a:ext>
            </a:extLst>
          </p:cNvPr>
          <p:cNvSpPr/>
          <p:nvPr/>
        </p:nvSpPr>
        <p:spPr>
          <a:xfrm>
            <a:off x="3082687" y="3976033"/>
            <a:ext cx="536713" cy="3801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FEB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B6CD72-EF28-DF4F-92B4-3CDD4883AB27}"/>
              </a:ext>
            </a:extLst>
          </p:cNvPr>
          <p:cNvSpPr/>
          <p:nvPr/>
        </p:nvSpPr>
        <p:spPr>
          <a:xfrm>
            <a:off x="4201446" y="3957749"/>
            <a:ext cx="536713" cy="3801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RDO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8BEE0A-D34A-EE44-9745-FAF365AB5929}"/>
              </a:ext>
            </a:extLst>
          </p:cNvPr>
          <p:cNvSpPr/>
          <p:nvPr/>
        </p:nvSpPr>
        <p:spPr>
          <a:xfrm>
            <a:off x="6650584" y="3957750"/>
            <a:ext cx="1144379" cy="3801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Readout Computer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18FDCE-09BC-E54E-A3B8-3D1ECDBE01F4}"/>
              </a:ext>
            </a:extLst>
          </p:cNvPr>
          <p:cNvSpPr/>
          <p:nvPr/>
        </p:nvSpPr>
        <p:spPr>
          <a:xfrm>
            <a:off x="2083391" y="3971644"/>
            <a:ext cx="817492" cy="3801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Detector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672B5A-99D8-5F41-B667-98744EAC43D4}"/>
              </a:ext>
            </a:extLst>
          </p:cNvPr>
          <p:cNvCxnSpPr>
            <a:cxnSpLocks/>
          </p:cNvCxnSpPr>
          <p:nvPr/>
        </p:nvCxnSpPr>
        <p:spPr>
          <a:xfrm flipV="1">
            <a:off x="2857770" y="3736525"/>
            <a:ext cx="224917" cy="86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92AB97-E9EB-3443-9D5E-A7034DCA183A}"/>
              </a:ext>
            </a:extLst>
          </p:cNvPr>
          <p:cNvCxnSpPr>
            <a:cxnSpLocks/>
          </p:cNvCxnSpPr>
          <p:nvPr/>
        </p:nvCxnSpPr>
        <p:spPr>
          <a:xfrm flipV="1">
            <a:off x="3723691" y="3736526"/>
            <a:ext cx="477755" cy="1347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49B377-8111-7442-803E-3705FDADCF7D}"/>
              </a:ext>
            </a:extLst>
          </p:cNvPr>
          <p:cNvCxnSpPr>
            <a:cxnSpLocks/>
          </p:cNvCxnSpPr>
          <p:nvPr/>
        </p:nvCxnSpPr>
        <p:spPr>
          <a:xfrm flipV="1">
            <a:off x="8075201" y="3857174"/>
            <a:ext cx="306057" cy="1454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E327362-3383-FC40-928D-1B84418DAE7F}"/>
              </a:ext>
            </a:extLst>
          </p:cNvPr>
          <p:cNvSpPr/>
          <p:nvPr/>
        </p:nvSpPr>
        <p:spPr>
          <a:xfrm>
            <a:off x="5421895" y="3957750"/>
            <a:ext cx="536713" cy="3801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DAM</a:t>
            </a:r>
          </a:p>
        </p:txBody>
      </p:sp>
      <p:sp>
        <p:nvSpPr>
          <p:cNvPr id="14" name="Arrow: Right 14">
            <a:extLst>
              <a:ext uri="{FF2B5EF4-FFF2-40B4-BE49-F238E27FC236}">
                <a16:creationId xmlns:a16="http://schemas.microsoft.com/office/drawing/2014/main" id="{43E1175B-B4D3-E847-AA33-6B8C0700FCC2}"/>
              </a:ext>
            </a:extLst>
          </p:cNvPr>
          <p:cNvSpPr/>
          <p:nvPr/>
        </p:nvSpPr>
        <p:spPr>
          <a:xfrm>
            <a:off x="5983613" y="4090179"/>
            <a:ext cx="641962" cy="17218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146736-91B9-D84A-AC07-EEFE09C38DFD}"/>
              </a:ext>
            </a:extLst>
          </p:cNvPr>
          <p:cNvSpPr txBox="1"/>
          <p:nvPr/>
        </p:nvSpPr>
        <p:spPr>
          <a:xfrm>
            <a:off x="6042339" y="3986670"/>
            <a:ext cx="44755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 dirty="0"/>
              <a:t>PCI/Eth</a:t>
            </a:r>
          </a:p>
        </p:txBody>
      </p:sp>
      <p:sp>
        <p:nvSpPr>
          <p:cNvPr id="16" name="Arrow: Right 16">
            <a:extLst>
              <a:ext uri="{FF2B5EF4-FFF2-40B4-BE49-F238E27FC236}">
                <a16:creationId xmlns:a16="http://schemas.microsoft.com/office/drawing/2014/main" id="{02E62D36-06FF-134A-BFD3-9F7F90663494}"/>
              </a:ext>
            </a:extLst>
          </p:cNvPr>
          <p:cNvSpPr/>
          <p:nvPr/>
        </p:nvSpPr>
        <p:spPr>
          <a:xfrm>
            <a:off x="4759045" y="4090179"/>
            <a:ext cx="641962" cy="17218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1A5FB5-8DCA-3A48-999F-17712B998B8F}"/>
              </a:ext>
            </a:extLst>
          </p:cNvPr>
          <p:cNvSpPr txBox="1"/>
          <p:nvPr/>
        </p:nvSpPr>
        <p:spPr>
          <a:xfrm>
            <a:off x="4817770" y="3986670"/>
            <a:ext cx="362600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 dirty="0"/>
              <a:t>Fiber</a:t>
            </a:r>
          </a:p>
        </p:txBody>
      </p:sp>
      <p:sp>
        <p:nvSpPr>
          <p:cNvPr id="18" name="Arrow: Right 18">
            <a:extLst>
              <a:ext uri="{FF2B5EF4-FFF2-40B4-BE49-F238E27FC236}">
                <a16:creationId xmlns:a16="http://schemas.microsoft.com/office/drawing/2014/main" id="{EDDEF01B-AE4F-6F43-9FCD-41D1753A10B7}"/>
              </a:ext>
            </a:extLst>
          </p:cNvPr>
          <p:cNvSpPr/>
          <p:nvPr/>
        </p:nvSpPr>
        <p:spPr>
          <a:xfrm>
            <a:off x="3640412" y="4084529"/>
            <a:ext cx="540146" cy="17218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1ED830-B6C6-2941-AC31-367FE47DF8E9}"/>
              </a:ext>
            </a:extLst>
          </p:cNvPr>
          <p:cNvSpPr txBox="1"/>
          <p:nvPr/>
        </p:nvSpPr>
        <p:spPr>
          <a:xfrm>
            <a:off x="3677079" y="3967576"/>
            <a:ext cx="439544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 dirty="0"/>
              <a:t>Copper</a:t>
            </a:r>
          </a:p>
        </p:txBody>
      </p:sp>
      <p:graphicFrame>
        <p:nvGraphicFramePr>
          <p:cNvPr id="20" name="Table 48">
            <a:extLst>
              <a:ext uri="{FF2B5EF4-FFF2-40B4-BE49-F238E27FC236}">
                <a16:creationId xmlns:a16="http://schemas.microsoft.com/office/drawing/2014/main" id="{3F21351B-3BEB-E445-A68E-0418C367A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054833"/>
              </p:ext>
            </p:extLst>
          </p:nvPr>
        </p:nvGraphicFramePr>
        <p:xfrm>
          <a:off x="960084" y="4493839"/>
          <a:ext cx="1790301" cy="312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1">
                  <a:extLst>
                    <a:ext uri="{9D8B030D-6E8A-4147-A177-3AD203B41FA5}">
                      <a16:colId xmlns:a16="http://schemas.microsoft.com/office/drawing/2014/main" val="3877741135"/>
                    </a:ext>
                  </a:extLst>
                </a:gridCol>
                <a:gridCol w="914000">
                  <a:extLst>
                    <a:ext uri="{9D8B030D-6E8A-4147-A177-3AD203B41FA5}">
                      <a16:colId xmlns:a16="http://schemas.microsoft.com/office/drawing/2014/main" val="372078428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ysClr val="windowText" lastClr="000000"/>
                          </a:solidFill>
                        </a:rPr>
                        <a:t>100% Occupancy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ysClr val="windowText" lastClr="000000"/>
                          </a:solidFill>
                        </a:rPr>
                        <a:t>27.5-1760 Pb/sec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7556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ADFE1D7-38F9-F643-9852-6CB00F9AF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788391"/>
              </p:ext>
            </p:extLst>
          </p:nvPr>
        </p:nvGraphicFramePr>
        <p:xfrm>
          <a:off x="1351957" y="4885994"/>
          <a:ext cx="2330779" cy="69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807">
                  <a:extLst>
                    <a:ext uri="{9D8B030D-6E8A-4147-A177-3AD203B41FA5}">
                      <a16:colId xmlns:a16="http://schemas.microsoft.com/office/drawing/2014/main" val="3877741135"/>
                    </a:ext>
                  </a:extLst>
                </a:gridCol>
                <a:gridCol w="779972">
                  <a:extLst>
                    <a:ext uri="{9D8B030D-6E8A-4147-A177-3AD203B41FA5}">
                      <a16:colId xmlns:a16="http://schemas.microsoft.com/office/drawing/2014/main" val="372078428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ysClr val="windowText" lastClr="000000"/>
                          </a:solidFill>
                        </a:rPr>
                        <a:t>Aggregate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ysClr val="windowText" lastClr="000000"/>
                          </a:solidFill>
                        </a:rPr>
                        <a:t>2.0 Tb/sec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755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ysClr val="windowText" lastClr="000000"/>
                          </a:solidFill>
                        </a:rPr>
                        <a:t>Noise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ysClr val="windowText" lastClr="000000"/>
                          </a:solidFill>
                        </a:rPr>
                        <a:t>1.6 Tb 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2760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ysClr val="windowText" lastClr="000000"/>
                          </a:solidFill>
                        </a:rPr>
                        <a:t>Signal from Physics + Background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ysClr val="windowText" lastClr="000000"/>
                          </a:solidFill>
                        </a:rPr>
                        <a:t>400 Gb / 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577381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00459144-6DCB-294A-AD38-B1290997F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593344"/>
              </p:ext>
            </p:extLst>
          </p:nvPr>
        </p:nvGraphicFramePr>
        <p:xfrm>
          <a:off x="2750385" y="5731500"/>
          <a:ext cx="1896485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744">
                  <a:extLst>
                    <a:ext uri="{9D8B030D-6E8A-4147-A177-3AD203B41FA5}">
                      <a16:colId xmlns:a16="http://schemas.microsoft.com/office/drawing/2014/main" val="3877741135"/>
                    </a:ext>
                  </a:extLst>
                </a:gridCol>
                <a:gridCol w="800741">
                  <a:extLst>
                    <a:ext uri="{9D8B030D-6E8A-4147-A177-3AD203B41FA5}">
                      <a16:colId xmlns:a16="http://schemas.microsoft.com/office/drawing/2014/main" val="372078428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ysClr val="windowText" lastClr="000000"/>
                          </a:solidFill>
                        </a:rPr>
                        <a:t>Aggregate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ysClr val="windowText" lastClr="000000"/>
                          </a:solidFill>
                        </a:rPr>
                        <a:t>2.0 Tb/sec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755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ysClr val="windowText" lastClr="000000"/>
                          </a:solidFill>
                        </a:rPr>
                        <a:t>Per RDO (Avg)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ysClr val="windowText" lastClr="000000"/>
                          </a:solidFill>
                        </a:rPr>
                        <a:t>0.7 Gb/sec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371346"/>
                  </a:ext>
                </a:extLst>
              </a:tr>
            </a:tbl>
          </a:graphicData>
        </a:graphic>
      </p:graphicFrame>
      <p:sp>
        <p:nvSpPr>
          <p:cNvPr id="23" name="Arrow: Right 23">
            <a:extLst>
              <a:ext uri="{FF2B5EF4-FFF2-40B4-BE49-F238E27FC236}">
                <a16:creationId xmlns:a16="http://schemas.microsoft.com/office/drawing/2014/main" id="{F7919447-1865-4B44-B992-98632DEC48D9}"/>
              </a:ext>
            </a:extLst>
          </p:cNvPr>
          <p:cNvSpPr/>
          <p:nvPr/>
        </p:nvSpPr>
        <p:spPr>
          <a:xfrm>
            <a:off x="7823192" y="4079540"/>
            <a:ext cx="641962" cy="17218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17E57E-E204-9F41-AFD0-68828447B211}"/>
              </a:ext>
            </a:extLst>
          </p:cNvPr>
          <p:cNvSpPr txBox="1"/>
          <p:nvPr/>
        </p:nvSpPr>
        <p:spPr>
          <a:xfrm>
            <a:off x="7881917" y="3976032"/>
            <a:ext cx="300082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 dirty="0"/>
              <a:t>Eth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534528D6-296C-474B-BA0E-8A41B9E70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427601"/>
              </p:ext>
            </p:extLst>
          </p:nvPr>
        </p:nvGraphicFramePr>
        <p:xfrm>
          <a:off x="5748437" y="4633634"/>
          <a:ext cx="2283521" cy="1386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364">
                  <a:extLst>
                    <a:ext uri="{9D8B030D-6E8A-4147-A177-3AD203B41FA5}">
                      <a16:colId xmlns:a16="http://schemas.microsoft.com/office/drawing/2014/main" val="3877741135"/>
                    </a:ext>
                  </a:extLst>
                </a:gridCol>
                <a:gridCol w="964157">
                  <a:extLst>
                    <a:ext uri="{9D8B030D-6E8A-4147-A177-3AD203B41FA5}">
                      <a16:colId xmlns:a16="http://schemas.microsoft.com/office/drawing/2014/main" val="3720784282"/>
                    </a:ext>
                  </a:extLst>
                </a:gridCol>
              </a:tblGrid>
              <a:tr h="231144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ysClr val="windowText" lastClr="000000"/>
                          </a:solidFill>
                        </a:rPr>
                        <a:t>Aggregate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ysClr val="windowText" lastClr="000000"/>
                          </a:solidFill>
                        </a:rPr>
                        <a:t>96 Gb/sec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75566"/>
                  </a:ext>
                </a:extLst>
              </a:tr>
              <a:tr h="231144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</a:rPr>
                        <a:t>Collision Signal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</a:rPr>
                        <a:t>38 Gb/sec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371346"/>
                  </a:ext>
                </a:extLst>
              </a:tr>
              <a:tr h="231144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</a:rPr>
                        <a:t>Synchrotron Rad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</a:rPr>
                        <a:t>.01 Gb/sec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13994"/>
                  </a:ext>
                </a:extLst>
              </a:tr>
              <a:tr h="231144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</a:rPr>
                        <a:t>Electron Beam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</a:rPr>
                        <a:t>22 Gb/sec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652967"/>
                  </a:ext>
                </a:extLst>
              </a:tr>
              <a:tr h="231144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</a:rPr>
                        <a:t>Hadron Beam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</a:rPr>
                        <a:t>4 Gb/sec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341044"/>
                  </a:ext>
                </a:extLst>
              </a:tr>
              <a:tr h="231144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</a:rPr>
                        <a:t>Noise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</a:rPr>
                        <a:t>32 Gb/sec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220783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FA89E769-5921-124D-91A0-EF8849B622C7}"/>
              </a:ext>
            </a:extLst>
          </p:cNvPr>
          <p:cNvSpPr txBox="1"/>
          <p:nvPr/>
        </p:nvSpPr>
        <p:spPr>
          <a:xfrm>
            <a:off x="828907" y="3610495"/>
            <a:ext cx="2071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Summary of Data Flow</a:t>
            </a:r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66338B53-7DFF-517B-10A9-443C1F18E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Channel Counts and Data Flow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F52FB6-45D7-6A55-B647-7F7A42039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1/12/2024</a:t>
            </a:r>
            <a:endParaRPr lang="en-US" dirty="0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2CA81CE4-268B-00C7-50EB-82298BB5E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Collaboration Meeting</a:t>
            </a:r>
            <a:endParaRPr lang="en-US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44406F36-7BF2-EA55-F3AF-D6A0F616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3AC009-216D-B435-E99E-80ACF6AB8E34}"/>
              </a:ext>
            </a:extLst>
          </p:cNvPr>
          <p:cNvSpPr txBox="1"/>
          <p:nvPr/>
        </p:nvSpPr>
        <p:spPr>
          <a:xfrm>
            <a:off x="9525932" y="873244"/>
            <a:ext cx="240489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DIS/Background numbers first shown yesterday!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Correct Thresholds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Simulation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Updated Collider Lattice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Distributions of hits within detectors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More realistic ASIC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Better understanding of filtering scheme</a:t>
            </a:r>
          </a:p>
          <a:p>
            <a:endParaRPr lang="en-US" sz="1400" dirty="0"/>
          </a:p>
          <a:p>
            <a:r>
              <a:rPr lang="en-US" sz="1400" dirty="0"/>
              <a:t>See Elke’s talk, background group </a:t>
            </a:r>
            <a:r>
              <a:rPr lang="en-US" sz="1400" dirty="0" err="1"/>
              <a:t>workfest</a:t>
            </a:r>
            <a:r>
              <a:rPr lang="en-US" sz="1400" dirty="0"/>
              <a:t> presentations,  and </a:t>
            </a:r>
            <a:r>
              <a:rPr lang="en-US" sz="1400" dirty="0" err="1"/>
              <a:t>ePIC</a:t>
            </a:r>
            <a:r>
              <a:rPr lang="en-US" sz="1400" dirty="0"/>
              <a:t> background group wiki</a:t>
            </a:r>
          </a:p>
          <a:p>
            <a:endParaRPr lang="en-US" sz="1400" dirty="0"/>
          </a:p>
          <a:p>
            <a:r>
              <a:rPr lang="en-US" sz="1400" dirty="0"/>
              <a:t>For now, these are the old numbers</a:t>
            </a:r>
          </a:p>
          <a:p>
            <a:endParaRPr lang="en-US" sz="1400" dirty="0"/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AE8C334-F761-9E6F-113A-3C7580C82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95" y="873244"/>
            <a:ext cx="8590131" cy="265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24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A407FF-AD91-264D-B3D5-282123F30F50}"/>
              </a:ext>
            </a:extLst>
          </p:cNvPr>
          <p:cNvSpPr/>
          <p:nvPr/>
        </p:nvSpPr>
        <p:spPr>
          <a:xfrm>
            <a:off x="691349" y="867663"/>
            <a:ext cx="8610602" cy="269850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78BCE9-D833-D441-B86E-53F8E775ABC6}"/>
              </a:ext>
            </a:extLst>
          </p:cNvPr>
          <p:cNvSpPr/>
          <p:nvPr/>
        </p:nvSpPr>
        <p:spPr>
          <a:xfrm>
            <a:off x="691349" y="3562295"/>
            <a:ext cx="8610602" cy="262678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2DEEE2B-5114-F243-AD83-54FCB7BC14A0}"/>
              </a:ext>
            </a:extLst>
          </p:cNvPr>
          <p:cNvCxnSpPr>
            <a:cxnSpLocks/>
          </p:cNvCxnSpPr>
          <p:nvPr/>
        </p:nvCxnSpPr>
        <p:spPr>
          <a:xfrm flipH="1">
            <a:off x="4725815" y="3787325"/>
            <a:ext cx="612056" cy="2037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9438B3F3-C4C9-0C4C-B4C4-D7D994279499}"/>
              </a:ext>
            </a:extLst>
          </p:cNvPr>
          <p:cNvSpPr/>
          <p:nvPr/>
        </p:nvSpPr>
        <p:spPr>
          <a:xfrm>
            <a:off x="3082687" y="3976033"/>
            <a:ext cx="536713" cy="3801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FEB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B6CD72-EF28-DF4F-92B4-3CDD4883AB27}"/>
              </a:ext>
            </a:extLst>
          </p:cNvPr>
          <p:cNvSpPr/>
          <p:nvPr/>
        </p:nvSpPr>
        <p:spPr>
          <a:xfrm>
            <a:off x="4201446" y="3957749"/>
            <a:ext cx="536713" cy="3801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RDO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8BEE0A-D34A-EE44-9745-FAF365AB5929}"/>
              </a:ext>
            </a:extLst>
          </p:cNvPr>
          <p:cNvSpPr/>
          <p:nvPr/>
        </p:nvSpPr>
        <p:spPr>
          <a:xfrm>
            <a:off x="6650584" y="3957750"/>
            <a:ext cx="1144379" cy="3801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Readout Computer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18FDCE-09BC-E54E-A3B8-3D1ECDBE01F4}"/>
              </a:ext>
            </a:extLst>
          </p:cNvPr>
          <p:cNvSpPr/>
          <p:nvPr/>
        </p:nvSpPr>
        <p:spPr>
          <a:xfrm>
            <a:off x="2083391" y="3971644"/>
            <a:ext cx="817492" cy="3801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Detector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672B5A-99D8-5F41-B667-98744EAC43D4}"/>
              </a:ext>
            </a:extLst>
          </p:cNvPr>
          <p:cNvCxnSpPr>
            <a:cxnSpLocks/>
          </p:cNvCxnSpPr>
          <p:nvPr/>
        </p:nvCxnSpPr>
        <p:spPr>
          <a:xfrm flipV="1">
            <a:off x="2857770" y="3736525"/>
            <a:ext cx="224917" cy="86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92AB97-E9EB-3443-9D5E-A7034DCA183A}"/>
              </a:ext>
            </a:extLst>
          </p:cNvPr>
          <p:cNvCxnSpPr>
            <a:cxnSpLocks/>
          </p:cNvCxnSpPr>
          <p:nvPr/>
        </p:nvCxnSpPr>
        <p:spPr>
          <a:xfrm flipV="1">
            <a:off x="3723691" y="3736526"/>
            <a:ext cx="477755" cy="1347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49B377-8111-7442-803E-3705FDADCF7D}"/>
              </a:ext>
            </a:extLst>
          </p:cNvPr>
          <p:cNvCxnSpPr>
            <a:cxnSpLocks/>
          </p:cNvCxnSpPr>
          <p:nvPr/>
        </p:nvCxnSpPr>
        <p:spPr>
          <a:xfrm flipV="1">
            <a:off x="8075201" y="3857174"/>
            <a:ext cx="306057" cy="1454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E327362-3383-FC40-928D-1B84418DAE7F}"/>
              </a:ext>
            </a:extLst>
          </p:cNvPr>
          <p:cNvSpPr/>
          <p:nvPr/>
        </p:nvSpPr>
        <p:spPr>
          <a:xfrm>
            <a:off x="5421895" y="3957750"/>
            <a:ext cx="536713" cy="3801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DAM</a:t>
            </a:r>
          </a:p>
        </p:txBody>
      </p:sp>
      <p:sp>
        <p:nvSpPr>
          <p:cNvPr id="14" name="Arrow: Right 14">
            <a:extLst>
              <a:ext uri="{FF2B5EF4-FFF2-40B4-BE49-F238E27FC236}">
                <a16:creationId xmlns:a16="http://schemas.microsoft.com/office/drawing/2014/main" id="{43E1175B-B4D3-E847-AA33-6B8C0700FCC2}"/>
              </a:ext>
            </a:extLst>
          </p:cNvPr>
          <p:cNvSpPr/>
          <p:nvPr/>
        </p:nvSpPr>
        <p:spPr>
          <a:xfrm>
            <a:off x="5983613" y="4090179"/>
            <a:ext cx="641962" cy="17218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146736-91B9-D84A-AC07-EEFE09C38DFD}"/>
              </a:ext>
            </a:extLst>
          </p:cNvPr>
          <p:cNvSpPr txBox="1"/>
          <p:nvPr/>
        </p:nvSpPr>
        <p:spPr>
          <a:xfrm>
            <a:off x="6042339" y="3986670"/>
            <a:ext cx="44755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 dirty="0"/>
              <a:t>PCI/Eth</a:t>
            </a:r>
          </a:p>
        </p:txBody>
      </p:sp>
      <p:sp>
        <p:nvSpPr>
          <p:cNvPr id="16" name="Arrow: Right 16">
            <a:extLst>
              <a:ext uri="{FF2B5EF4-FFF2-40B4-BE49-F238E27FC236}">
                <a16:creationId xmlns:a16="http://schemas.microsoft.com/office/drawing/2014/main" id="{02E62D36-06FF-134A-BFD3-9F7F90663494}"/>
              </a:ext>
            </a:extLst>
          </p:cNvPr>
          <p:cNvSpPr/>
          <p:nvPr/>
        </p:nvSpPr>
        <p:spPr>
          <a:xfrm>
            <a:off x="4759045" y="4090179"/>
            <a:ext cx="641962" cy="17218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1A5FB5-8DCA-3A48-999F-17712B998B8F}"/>
              </a:ext>
            </a:extLst>
          </p:cNvPr>
          <p:cNvSpPr txBox="1"/>
          <p:nvPr/>
        </p:nvSpPr>
        <p:spPr>
          <a:xfrm>
            <a:off x="4817770" y="3986670"/>
            <a:ext cx="362600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 dirty="0"/>
              <a:t>Fiber</a:t>
            </a:r>
          </a:p>
        </p:txBody>
      </p:sp>
      <p:sp>
        <p:nvSpPr>
          <p:cNvPr id="18" name="Arrow: Right 18">
            <a:extLst>
              <a:ext uri="{FF2B5EF4-FFF2-40B4-BE49-F238E27FC236}">
                <a16:creationId xmlns:a16="http://schemas.microsoft.com/office/drawing/2014/main" id="{EDDEF01B-AE4F-6F43-9FCD-41D1753A10B7}"/>
              </a:ext>
            </a:extLst>
          </p:cNvPr>
          <p:cNvSpPr/>
          <p:nvPr/>
        </p:nvSpPr>
        <p:spPr>
          <a:xfrm>
            <a:off x="3640412" y="4084529"/>
            <a:ext cx="540146" cy="17218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1ED830-B6C6-2941-AC31-367FE47DF8E9}"/>
              </a:ext>
            </a:extLst>
          </p:cNvPr>
          <p:cNvSpPr txBox="1"/>
          <p:nvPr/>
        </p:nvSpPr>
        <p:spPr>
          <a:xfrm>
            <a:off x="3677079" y="3967576"/>
            <a:ext cx="439544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 dirty="0"/>
              <a:t>Copper</a:t>
            </a:r>
          </a:p>
        </p:txBody>
      </p:sp>
      <p:graphicFrame>
        <p:nvGraphicFramePr>
          <p:cNvPr id="20" name="Table 48">
            <a:extLst>
              <a:ext uri="{FF2B5EF4-FFF2-40B4-BE49-F238E27FC236}">
                <a16:creationId xmlns:a16="http://schemas.microsoft.com/office/drawing/2014/main" id="{3F21351B-3BEB-E445-A68E-0418C367A84B}"/>
              </a:ext>
            </a:extLst>
          </p:cNvPr>
          <p:cNvGraphicFramePr>
            <a:graphicFrameLocks noGrp="1"/>
          </p:cNvGraphicFramePr>
          <p:nvPr/>
        </p:nvGraphicFramePr>
        <p:xfrm>
          <a:off x="960084" y="4493839"/>
          <a:ext cx="1790301" cy="312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1">
                  <a:extLst>
                    <a:ext uri="{9D8B030D-6E8A-4147-A177-3AD203B41FA5}">
                      <a16:colId xmlns:a16="http://schemas.microsoft.com/office/drawing/2014/main" val="3877741135"/>
                    </a:ext>
                  </a:extLst>
                </a:gridCol>
                <a:gridCol w="914000">
                  <a:extLst>
                    <a:ext uri="{9D8B030D-6E8A-4147-A177-3AD203B41FA5}">
                      <a16:colId xmlns:a16="http://schemas.microsoft.com/office/drawing/2014/main" val="372078428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ysClr val="windowText" lastClr="000000"/>
                          </a:solidFill>
                        </a:rPr>
                        <a:t>100% Occupancy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ysClr val="windowText" lastClr="000000"/>
                          </a:solidFill>
                        </a:rPr>
                        <a:t>27.5-1760 Pb/sec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7556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ADFE1D7-38F9-F643-9852-6CB00F9AFDA8}"/>
              </a:ext>
            </a:extLst>
          </p:cNvPr>
          <p:cNvGraphicFramePr>
            <a:graphicFrameLocks noGrp="1"/>
          </p:cNvGraphicFramePr>
          <p:nvPr/>
        </p:nvGraphicFramePr>
        <p:xfrm>
          <a:off x="1351957" y="4885994"/>
          <a:ext cx="2330779" cy="69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807">
                  <a:extLst>
                    <a:ext uri="{9D8B030D-6E8A-4147-A177-3AD203B41FA5}">
                      <a16:colId xmlns:a16="http://schemas.microsoft.com/office/drawing/2014/main" val="3877741135"/>
                    </a:ext>
                  </a:extLst>
                </a:gridCol>
                <a:gridCol w="779972">
                  <a:extLst>
                    <a:ext uri="{9D8B030D-6E8A-4147-A177-3AD203B41FA5}">
                      <a16:colId xmlns:a16="http://schemas.microsoft.com/office/drawing/2014/main" val="372078428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ysClr val="windowText" lastClr="000000"/>
                          </a:solidFill>
                        </a:rPr>
                        <a:t>Aggregate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ysClr val="windowText" lastClr="000000"/>
                          </a:solidFill>
                        </a:rPr>
                        <a:t>2.0 Tb/sec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755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ysClr val="windowText" lastClr="000000"/>
                          </a:solidFill>
                        </a:rPr>
                        <a:t>Noise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ysClr val="windowText" lastClr="000000"/>
                          </a:solidFill>
                        </a:rPr>
                        <a:t>1.6 Tb 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2760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ysClr val="windowText" lastClr="000000"/>
                          </a:solidFill>
                        </a:rPr>
                        <a:t>Signal from Physics + Background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ysClr val="windowText" lastClr="000000"/>
                          </a:solidFill>
                        </a:rPr>
                        <a:t>400 Gb / 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577381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00459144-6DCB-294A-AD38-B1290997FC40}"/>
              </a:ext>
            </a:extLst>
          </p:cNvPr>
          <p:cNvGraphicFramePr>
            <a:graphicFrameLocks noGrp="1"/>
          </p:cNvGraphicFramePr>
          <p:nvPr/>
        </p:nvGraphicFramePr>
        <p:xfrm>
          <a:off x="2750385" y="5731500"/>
          <a:ext cx="1896485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744">
                  <a:extLst>
                    <a:ext uri="{9D8B030D-6E8A-4147-A177-3AD203B41FA5}">
                      <a16:colId xmlns:a16="http://schemas.microsoft.com/office/drawing/2014/main" val="3877741135"/>
                    </a:ext>
                  </a:extLst>
                </a:gridCol>
                <a:gridCol w="800741">
                  <a:extLst>
                    <a:ext uri="{9D8B030D-6E8A-4147-A177-3AD203B41FA5}">
                      <a16:colId xmlns:a16="http://schemas.microsoft.com/office/drawing/2014/main" val="372078428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ysClr val="windowText" lastClr="000000"/>
                          </a:solidFill>
                        </a:rPr>
                        <a:t>Aggregate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ysClr val="windowText" lastClr="000000"/>
                          </a:solidFill>
                        </a:rPr>
                        <a:t>2.0 Tb/sec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755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ysClr val="windowText" lastClr="000000"/>
                          </a:solidFill>
                        </a:rPr>
                        <a:t>Per RDO (Avg)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ysClr val="windowText" lastClr="000000"/>
                          </a:solidFill>
                        </a:rPr>
                        <a:t>0.7 Gb/sec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371346"/>
                  </a:ext>
                </a:extLst>
              </a:tr>
            </a:tbl>
          </a:graphicData>
        </a:graphic>
      </p:graphicFrame>
      <p:sp>
        <p:nvSpPr>
          <p:cNvPr id="23" name="Arrow: Right 23">
            <a:extLst>
              <a:ext uri="{FF2B5EF4-FFF2-40B4-BE49-F238E27FC236}">
                <a16:creationId xmlns:a16="http://schemas.microsoft.com/office/drawing/2014/main" id="{F7919447-1865-4B44-B992-98632DEC48D9}"/>
              </a:ext>
            </a:extLst>
          </p:cNvPr>
          <p:cNvSpPr/>
          <p:nvPr/>
        </p:nvSpPr>
        <p:spPr>
          <a:xfrm>
            <a:off x="7823192" y="4079540"/>
            <a:ext cx="641962" cy="17218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17E57E-E204-9F41-AFD0-68828447B211}"/>
              </a:ext>
            </a:extLst>
          </p:cNvPr>
          <p:cNvSpPr txBox="1"/>
          <p:nvPr/>
        </p:nvSpPr>
        <p:spPr>
          <a:xfrm>
            <a:off x="7881917" y="3976032"/>
            <a:ext cx="300082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 dirty="0"/>
              <a:t>Eth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534528D6-296C-474B-BA0E-8A41B9E703A1}"/>
              </a:ext>
            </a:extLst>
          </p:cNvPr>
          <p:cNvGraphicFramePr>
            <a:graphicFrameLocks noGrp="1"/>
          </p:cNvGraphicFramePr>
          <p:nvPr/>
        </p:nvGraphicFramePr>
        <p:xfrm>
          <a:off x="5748437" y="4633634"/>
          <a:ext cx="2283521" cy="1386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364">
                  <a:extLst>
                    <a:ext uri="{9D8B030D-6E8A-4147-A177-3AD203B41FA5}">
                      <a16:colId xmlns:a16="http://schemas.microsoft.com/office/drawing/2014/main" val="3877741135"/>
                    </a:ext>
                  </a:extLst>
                </a:gridCol>
                <a:gridCol w="964157">
                  <a:extLst>
                    <a:ext uri="{9D8B030D-6E8A-4147-A177-3AD203B41FA5}">
                      <a16:colId xmlns:a16="http://schemas.microsoft.com/office/drawing/2014/main" val="3720784282"/>
                    </a:ext>
                  </a:extLst>
                </a:gridCol>
              </a:tblGrid>
              <a:tr h="231144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ysClr val="windowText" lastClr="000000"/>
                          </a:solidFill>
                        </a:rPr>
                        <a:t>Aggregate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ysClr val="windowText" lastClr="000000"/>
                          </a:solidFill>
                        </a:rPr>
                        <a:t>96 Gb/sec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75566"/>
                  </a:ext>
                </a:extLst>
              </a:tr>
              <a:tr h="231144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</a:rPr>
                        <a:t>Collision Signal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</a:rPr>
                        <a:t>38 Gb/sec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371346"/>
                  </a:ext>
                </a:extLst>
              </a:tr>
              <a:tr h="231144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</a:rPr>
                        <a:t>Synchrotron Rad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</a:rPr>
                        <a:t>.01 Gb/sec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13994"/>
                  </a:ext>
                </a:extLst>
              </a:tr>
              <a:tr h="231144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</a:rPr>
                        <a:t>Electron Beam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</a:rPr>
                        <a:t>22 Gb/sec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652967"/>
                  </a:ext>
                </a:extLst>
              </a:tr>
              <a:tr h="231144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</a:rPr>
                        <a:t>Hadron Beam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</a:rPr>
                        <a:t>4 Gb/sec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341044"/>
                  </a:ext>
                </a:extLst>
              </a:tr>
              <a:tr h="231144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</a:rPr>
                        <a:t>Noise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</a:rPr>
                        <a:t>32 Gb/sec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220783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FA89E769-5921-124D-91A0-EF8849B622C7}"/>
              </a:ext>
            </a:extLst>
          </p:cNvPr>
          <p:cNvSpPr txBox="1"/>
          <p:nvPr/>
        </p:nvSpPr>
        <p:spPr>
          <a:xfrm>
            <a:off x="828907" y="3610495"/>
            <a:ext cx="2071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Summary of Data Flow</a:t>
            </a:r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66338B53-7DFF-517B-10A9-443C1F18E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Channel Counts and Data Flow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F52FB6-45D7-6A55-B647-7F7A42039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1/12/2024</a:t>
            </a:r>
            <a:endParaRPr lang="en-US" dirty="0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2CA81CE4-268B-00C7-50EB-82298BB5E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ePIC</a:t>
            </a:r>
            <a:r>
              <a:rPr lang="en-US" dirty="0"/>
              <a:t> Collaboration Meeting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44406F36-7BF2-EA55-F3AF-D6A0F616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3AC009-216D-B435-E99E-80ACF6AB8E34}"/>
              </a:ext>
            </a:extLst>
          </p:cNvPr>
          <p:cNvSpPr txBox="1"/>
          <p:nvPr/>
        </p:nvSpPr>
        <p:spPr>
          <a:xfrm>
            <a:off x="9525932" y="873244"/>
            <a:ext cx="24048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numbers coming</a:t>
            </a:r>
          </a:p>
          <a:p>
            <a:r>
              <a:rPr lang="en-US" dirty="0"/>
              <a:t>out with improvements: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Correct Thresholds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Simulation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Updated Collider Lattice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Distributions of hits within detectors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More realistic ASIC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Better understanding of filtering scheme</a:t>
            </a:r>
          </a:p>
          <a:p>
            <a:endParaRPr lang="en-US" sz="1400" dirty="0"/>
          </a:p>
          <a:p>
            <a:r>
              <a:rPr lang="en-US" sz="1400" dirty="0"/>
              <a:t>See Elke’s talk and </a:t>
            </a:r>
            <a:r>
              <a:rPr lang="en-US" sz="1400" dirty="0" err="1"/>
              <a:t>ePIC</a:t>
            </a:r>
            <a:r>
              <a:rPr lang="en-US" sz="1400" dirty="0"/>
              <a:t> background group wiki</a:t>
            </a:r>
          </a:p>
          <a:p>
            <a:endParaRPr lang="en-US" sz="1400" dirty="0"/>
          </a:p>
          <a:p>
            <a:r>
              <a:rPr lang="en-US" sz="1400" dirty="0"/>
              <a:t>For now, these are the old numbers</a:t>
            </a:r>
          </a:p>
          <a:p>
            <a:endParaRPr lang="en-US" sz="1400" dirty="0"/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AE8C334-F761-9E6F-113A-3C7580C82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95" y="873244"/>
            <a:ext cx="8590131" cy="265915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7D10B00-C389-9524-3AC5-B37F79F6226C}"/>
              </a:ext>
            </a:extLst>
          </p:cNvPr>
          <p:cNvSpPr txBox="1"/>
          <p:nvPr/>
        </p:nvSpPr>
        <p:spPr>
          <a:xfrm>
            <a:off x="848589" y="663587"/>
            <a:ext cx="5641308" cy="33239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Significant Filtering Challenges:</a:t>
            </a:r>
          </a:p>
          <a:p>
            <a:endParaRPr lang="en-US" sz="1200" dirty="0"/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200" dirty="0"/>
              <a:t>Far Backward</a:t>
            </a:r>
          </a:p>
          <a:p>
            <a:pPr marL="398463" lvl="1" indent="-169863">
              <a:buFont typeface="Arial" panose="020B0604020202020204" pitchFamily="34" charset="0"/>
              <a:buChar char="•"/>
            </a:pPr>
            <a:r>
              <a:rPr lang="en-US" sz="1200" dirty="0"/>
              <a:t>Lumi Detector – sum energy deposited / moments each Bunch Crossing (or) integrate each channels signal over short time periods</a:t>
            </a:r>
          </a:p>
          <a:p>
            <a:pPr marL="398463" lvl="1" indent="-169863">
              <a:buFont typeface="Arial" panose="020B0604020202020204" pitchFamily="34" charset="0"/>
              <a:buChar char="•"/>
            </a:pPr>
            <a:r>
              <a:rPr lang="en-US" sz="1200" dirty="0"/>
              <a:t>Low Q2 tagger – Software/firmware trigger (or) apply pre-scale (arbitrary deadtime to single detector)</a:t>
            </a:r>
          </a:p>
          <a:p>
            <a:pPr marL="228600" lvl="1"/>
            <a:endParaRPr lang="en-US" sz="1200" dirty="0"/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200" dirty="0" err="1"/>
              <a:t>dRICH</a:t>
            </a:r>
            <a:r>
              <a:rPr lang="en-US" sz="1200" dirty="0"/>
              <a:t> – </a:t>
            </a:r>
            <a:r>
              <a:rPr lang="en-US" sz="1200" dirty="0" err="1"/>
              <a:t>SiPMs</a:t>
            </a:r>
            <a:r>
              <a:rPr lang="en-US" sz="1200" dirty="0"/>
              <a:t> requiring single photon sensitivity</a:t>
            </a:r>
          </a:p>
          <a:p>
            <a:pPr marL="398463" lvl="1" indent="-169863">
              <a:buFont typeface="Arial" panose="020B0604020202020204" pitchFamily="34" charset="0"/>
              <a:buChar char="•"/>
            </a:pPr>
            <a:r>
              <a:rPr lang="en-US" sz="1200" dirty="0"/>
              <a:t>Dark currents increase with radiation damage</a:t>
            </a:r>
          </a:p>
          <a:p>
            <a:pPr marL="398463" lvl="1" indent="-169863"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n-US" sz="1200" dirty="0"/>
              <a:t>Expect several years before annealing necessary to reduce dark currents</a:t>
            </a:r>
          </a:p>
          <a:p>
            <a:pPr marL="398463" lvl="1" indent="-169863"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n-US" sz="1200" dirty="0"/>
              <a:t>After several years in a radiation environment, “noise” dominates signal at the RDO by factors up to x4</a:t>
            </a:r>
          </a:p>
          <a:p>
            <a:pPr marL="398463" lvl="1" indent="-169863"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n-US" sz="1200" dirty="0"/>
              <a:t>Supply enough bandwidth to account for maximum data volume to the DAM boards</a:t>
            </a:r>
          </a:p>
          <a:p>
            <a:pPr marL="398463" lvl="1" indent="-169863">
              <a:buFont typeface="Arial" panose="020B0604020202020204" pitchFamily="34" charset="0"/>
              <a:buChar char="•"/>
            </a:pPr>
            <a:r>
              <a:rPr lang="en-US" sz="1200" dirty="0"/>
              <a:t>Apply cross-detector correlation filter in nearby detectors in DAM / Readout computers to reduce recorded data volume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911F57C-7C90-95CD-5164-65537127D376}"/>
              </a:ext>
            </a:extLst>
          </p:cNvPr>
          <p:cNvCxnSpPr/>
          <p:nvPr/>
        </p:nvCxnSpPr>
        <p:spPr>
          <a:xfrm>
            <a:off x="8381258" y="2684162"/>
            <a:ext cx="36688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A2A3DE8-3894-A0AB-9421-DD16B9B39154}"/>
              </a:ext>
            </a:extLst>
          </p:cNvPr>
          <p:cNvCxnSpPr/>
          <p:nvPr/>
        </p:nvCxnSpPr>
        <p:spPr>
          <a:xfrm>
            <a:off x="8381258" y="3141362"/>
            <a:ext cx="36688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F819A9A-71B1-DCFE-BF94-B5898B9C8978}"/>
              </a:ext>
            </a:extLst>
          </p:cNvPr>
          <p:cNvCxnSpPr/>
          <p:nvPr/>
        </p:nvCxnSpPr>
        <p:spPr>
          <a:xfrm>
            <a:off x="8375600" y="2207297"/>
            <a:ext cx="36688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56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A407FF-AD91-264D-B3D5-282123F30F50}"/>
              </a:ext>
            </a:extLst>
          </p:cNvPr>
          <p:cNvSpPr/>
          <p:nvPr/>
        </p:nvSpPr>
        <p:spPr>
          <a:xfrm>
            <a:off x="691349" y="867663"/>
            <a:ext cx="8610602" cy="269850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78BCE9-D833-D441-B86E-53F8E775ABC6}"/>
              </a:ext>
            </a:extLst>
          </p:cNvPr>
          <p:cNvSpPr/>
          <p:nvPr/>
        </p:nvSpPr>
        <p:spPr>
          <a:xfrm>
            <a:off x="691349" y="3562295"/>
            <a:ext cx="8610602" cy="262678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2DEEE2B-5114-F243-AD83-54FCB7BC14A0}"/>
              </a:ext>
            </a:extLst>
          </p:cNvPr>
          <p:cNvCxnSpPr>
            <a:cxnSpLocks/>
          </p:cNvCxnSpPr>
          <p:nvPr/>
        </p:nvCxnSpPr>
        <p:spPr>
          <a:xfrm flipH="1">
            <a:off x="4725815" y="3787325"/>
            <a:ext cx="612056" cy="2037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9438B3F3-C4C9-0C4C-B4C4-D7D994279499}"/>
              </a:ext>
            </a:extLst>
          </p:cNvPr>
          <p:cNvSpPr/>
          <p:nvPr/>
        </p:nvSpPr>
        <p:spPr>
          <a:xfrm>
            <a:off x="3082687" y="3976033"/>
            <a:ext cx="536713" cy="3801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FEB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B6CD72-EF28-DF4F-92B4-3CDD4883AB27}"/>
              </a:ext>
            </a:extLst>
          </p:cNvPr>
          <p:cNvSpPr/>
          <p:nvPr/>
        </p:nvSpPr>
        <p:spPr>
          <a:xfrm>
            <a:off x="4201446" y="3957749"/>
            <a:ext cx="536713" cy="3801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RDO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8BEE0A-D34A-EE44-9745-FAF365AB5929}"/>
              </a:ext>
            </a:extLst>
          </p:cNvPr>
          <p:cNvSpPr/>
          <p:nvPr/>
        </p:nvSpPr>
        <p:spPr>
          <a:xfrm>
            <a:off x="6650584" y="3957750"/>
            <a:ext cx="1144379" cy="3801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Readout Computer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18FDCE-09BC-E54E-A3B8-3D1ECDBE01F4}"/>
              </a:ext>
            </a:extLst>
          </p:cNvPr>
          <p:cNvSpPr/>
          <p:nvPr/>
        </p:nvSpPr>
        <p:spPr>
          <a:xfrm>
            <a:off x="2083391" y="3971644"/>
            <a:ext cx="817492" cy="3801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Detector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672B5A-99D8-5F41-B667-98744EAC43D4}"/>
              </a:ext>
            </a:extLst>
          </p:cNvPr>
          <p:cNvCxnSpPr>
            <a:cxnSpLocks/>
          </p:cNvCxnSpPr>
          <p:nvPr/>
        </p:nvCxnSpPr>
        <p:spPr>
          <a:xfrm flipV="1">
            <a:off x="2857770" y="3736525"/>
            <a:ext cx="224917" cy="86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92AB97-E9EB-3443-9D5E-A7034DCA183A}"/>
              </a:ext>
            </a:extLst>
          </p:cNvPr>
          <p:cNvCxnSpPr>
            <a:cxnSpLocks/>
          </p:cNvCxnSpPr>
          <p:nvPr/>
        </p:nvCxnSpPr>
        <p:spPr>
          <a:xfrm flipV="1">
            <a:off x="3723691" y="3736526"/>
            <a:ext cx="477755" cy="1347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49B377-8111-7442-803E-3705FDADCF7D}"/>
              </a:ext>
            </a:extLst>
          </p:cNvPr>
          <p:cNvCxnSpPr>
            <a:cxnSpLocks/>
          </p:cNvCxnSpPr>
          <p:nvPr/>
        </p:nvCxnSpPr>
        <p:spPr>
          <a:xfrm flipV="1">
            <a:off x="8075201" y="3857174"/>
            <a:ext cx="306057" cy="1454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E327362-3383-FC40-928D-1B84418DAE7F}"/>
              </a:ext>
            </a:extLst>
          </p:cNvPr>
          <p:cNvSpPr/>
          <p:nvPr/>
        </p:nvSpPr>
        <p:spPr>
          <a:xfrm>
            <a:off x="5421895" y="3957750"/>
            <a:ext cx="536713" cy="3801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DAM</a:t>
            </a:r>
          </a:p>
        </p:txBody>
      </p:sp>
      <p:sp>
        <p:nvSpPr>
          <p:cNvPr id="14" name="Arrow: Right 14">
            <a:extLst>
              <a:ext uri="{FF2B5EF4-FFF2-40B4-BE49-F238E27FC236}">
                <a16:creationId xmlns:a16="http://schemas.microsoft.com/office/drawing/2014/main" id="{43E1175B-B4D3-E847-AA33-6B8C0700FCC2}"/>
              </a:ext>
            </a:extLst>
          </p:cNvPr>
          <p:cNvSpPr/>
          <p:nvPr/>
        </p:nvSpPr>
        <p:spPr>
          <a:xfrm>
            <a:off x="5983613" y="4090179"/>
            <a:ext cx="641962" cy="17218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146736-91B9-D84A-AC07-EEFE09C38DFD}"/>
              </a:ext>
            </a:extLst>
          </p:cNvPr>
          <p:cNvSpPr txBox="1"/>
          <p:nvPr/>
        </p:nvSpPr>
        <p:spPr>
          <a:xfrm>
            <a:off x="6042339" y="3986670"/>
            <a:ext cx="44755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 dirty="0"/>
              <a:t>PCI/Eth</a:t>
            </a:r>
          </a:p>
        </p:txBody>
      </p:sp>
      <p:sp>
        <p:nvSpPr>
          <p:cNvPr id="16" name="Arrow: Right 16">
            <a:extLst>
              <a:ext uri="{FF2B5EF4-FFF2-40B4-BE49-F238E27FC236}">
                <a16:creationId xmlns:a16="http://schemas.microsoft.com/office/drawing/2014/main" id="{02E62D36-06FF-134A-BFD3-9F7F90663494}"/>
              </a:ext>
            </a:extLst>
          </p:cNvPr>
          <p:cNvSpPr/>
          <p:nvPr/>
        </p:nvSpPr>
        <p:spPr>
          <a:xfrm>
            <a:off x="4759045" y="4090179"/>
            <a:ext cx="641962" cy="17218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1A5FB5-8DCA-3A48-999F-17712B998B8F}"/>
              </a:ext>
            </a:extLst>
          </p:cNvPr>
          <p:cNvSpPr txBox="1"/>
          <p:nvPr/>
        </p:nvSpPr>
        <p:spPr>
          <a:xfrm>
            <a:off x="4817770" y="3986670"/>
            <a:ext cx="362600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 dirty="0"/>
              <a:t>Fiber</a:t>
            </a:r>
          </a:p>
        </p:txBody>
      </p:sp>
      <p:sp>
        <p:nvSpPr>
          <p:cNvPr id="18" name="Arrow: Right 18">
            <a:extLst>
              <a:ext uri="{FF2B5EF4-FFF2-40B4-BE49-F238E27FC236}">
                <a16:creationId xmlns:a16="http://schemas.microsoft.com/office/drawing/2014/main" id="{EDDEF01B-AE4F-6F43-9FCD-41D1753A10B7}"/>
              </a:ext>
            </a:extLst>
          </p:cNvPr>
          <p:cNvSpPr/>
          <p:nvPr/>
        </p:nvSpPr>
        <p:spPr>
          <a:xfrm>
            <a:off x="3640412" y="4084529"/>
            <a:ext cx="540146" cy="17218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1ED830-B6C6-2941-AC31-367FE47DF8E9}"/>
              </a:ext>
            </a:extLst>
          </p:cNvPr>
          <p:cNvSpPr txBox="1"/>
          <p:nvPr/>
        </p:nvSpPr>
        <p:spPr>
          <a:xfrm>
            <a:off x="3677079" y="3967576"/>
            <a:ext cx="439544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 dirty="0"/>
              <a:t>Copper</a:t>
            </a:r>
          </a:p>
        </p:txBody>
      </p:sp>
      <p:graphicFrame>
        <p:nvGraphicFramePr>
          <p:cNvPr id="20" name="Table 48">
            <a:extLst>
              <a:ext uri="{FF2B5EF4-FFF2-40B4-BE49-F238E27FC236}">
                <a16:creationId xmlns:a16="http://schemas.microsoft.com/office/drawing/2014/main" id="{3F21351B-3BEB-E445-A68E-0418C367A84B}"/>
              </a:ext>
            </a:extLst>
          </p:cNvPr>
          <p:cNvGraphicFramePr>
            <a:graphicFrameLocks noGrp="1"/>
          </p:cNvGraphicFramePr>
          <p:nvPr/>
        </p:nvGraphicFramePr>
        <p:xfrm>
          <a:off x="960084" y="4493839"/>
          <a:ext cx="1790301" cy="312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1">
                  <a:extLst>
                    <a:ext uri="{9D8B030D-6E8A-4147-A177-3AD203B41FA5}">
                      <a16:colId xmlns:a16="http://schemas.microsoft.com/office/drawing/2014/main" val="3877741135"/>
                    </a:ext>
                  </a:extLst>
                </a:gridCol>
                <a:gridCol w="914000">
                  <a:extLst>
                    <a:ext uri="{9D8B030D-6E8A-4147-A177-3AD203B41FA5}">
                      <a16:colId xmlns:a16="http://schemas.microsoft.com/office/drawing/2014/main" val="372078428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ysClr val="windowText" lastClr="000000"/>
                          </a:solidFill>
                        </a:rPr>
                        <a:t>100% Occupancy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ysClr val="windowText" lastClr="000000"/>
                          </a:solidFill>
                        </a:rPr>
                        <a:t>27.5-1760 Pb/sec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7556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ADFE1D7-38F9-F643-9852-6CB00F9AFDA8}"/>
              </a:ext>
            </a:extLst>
          </p:cNvPr>
          <p:cNvGraphicFramePr>
            <a:graphicFrameLocks noGrp="1"/>
          </p:cNvGraphicFramePr>
          <p:nvPr/>
        </p:nvGraphicFramePr>
        <p:xfrm>
          <a:off x="1351957" y="4885994"/>
          <a:ext cx="2330779" cy="69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807">
                  <a:extLst>
                    <a:ext uri="{9D8B030D-6E8A-4147-A177-3AD203B41FA5}">
                      <a16:colId xmlns:a16="http://schemas.microsoft.com/office/drawing/2014/main" val="3877741135"/>
                    </a:ext>
                  </a:extLst>
                </a:gridCol>
                <a:gridCol w="779972">
                  <a:extLst>
                    <a:ext uri="{9D8B030D-6E8A-4147-A177-3AD203B41FA5}">
                      <a16:colId xmlns:a16="http://schemas.microsoft.com/office/drawing/2014/main" val="372078428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ysClr val="windowText" lastClr="000000"/>
                          </a:solidFill>
                        </a:rPr>
                        <a:t>Aggregate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ysClr val="windowText" lastClr="000000"/>
                          </a:solidFill>
                        </a:rPr>
                        <a:t>2.0 Tb/sec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755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ysClr val="windowText" lastClr="000000"/>
                          </a:solidFill>
                        </a:rPr>
                        <a:t>Noise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ysClr val="windowText" lastClr="000000"/>
                          </a:solidFill>
                        </a:rPr>
                        <a:t>1.6 Tb 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2760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ysClr val="windowText" lastClr="000000"/>
                          </a:solidFill>
                        </a:rPr>
                        <a:t>Signal from Physics + Background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ysClr val="windowText" lastClr="000000"/>
                          </a:solidFill>
                        </a:rPr>
                        <a:t>400 Gb / 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577381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00459144-6DCB-294A-AD38-B1290997FC40}"/>
              </a:ext>
            </a:extLst>
          </p:cNvPr>
          <p:cNvGraphicFramePr>
            <a:graphicFrameLocks noGrp="1"/>
          </p:cNvGraphicFramePr>
          <p:nvPr/>
        </p:nvGraphicFramePr>
        <p:xfrm>
          <a:off x="2750385" y="5731500"/>
          <a:ext cx="1896485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744">
                  <a:extLst>
                    <a:ext uri="{9D8B030D-6E8A-4147-A177-3AD203B41FA5}">
                      <a16:colId xmlns:a16="http://schemas.microsoft.com/office/drawing/2014/main" val="3877741135"/>
                    </a:ext>
                  </a:extLst>
                </a:gridCol>
                <a:gridCol w="800741">
                  <a:extLst>
                    <a:ext uri="{9D8B030D-6E8A-4147-A177-3AD203B41FA5}">
                      <a16:colId xmlns:a16="http://schemas.microsoft.com/office/drawing/2014/main" val="372078428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ysClr val="windowText" lastClr="000000"/>
                          </a:solidFill>
                        </a:rPr>
                        <a:t>Aggregate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ysClr val="windowText" lastClr="000000"/>
                          </a:solidFill>
                        </a:rPr>
                        <a:t>2.0 Tb/sec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755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ysClr val="windowText" lastClr="000000"/>
                          </a:solidFill>
                        </a:rPr>
                        <a:t>Per RDO (Avg)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ysClr val="windowText" lastClr="000000"/>
                          </a:solidFill>
                        </a:rPr>
                        <a:t>0.7 Gb/sec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371346"/>
                  </a:ext>
                </a:extLst>
              </a:tr>
            </a:tbl>
          </a:graphicData>
        </a:graphic>
      </p:graphicFrame>
      <p:sp>
        <p:nvSpPr>
          <p:cNvPr id="23" name="Arrow: Right 23">
            <a:extLst>
              <a:ext uri="{FF2B5EF4-FFF2-40B4-BE49-F238E27FC236}">
                <a16:creationId xmlns:a16="http://schemas.microsoft.com/office/drawing/2014/main" id="{F7919447-1865-4B44-B992-98632DEC48D9}"/>
              </a:ext>
            </a:extLst>
          </p:cNvPr>
          <p:cNvSpPr/>
          <p:nvPr/>
        </p:nvSpPr>
        <p:spPr>
          <a:xfrm>
            <a:off x="7823192" y="4079540"/>
            <a:ext cx="641962" cy="17218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17E57E-E204-9F41-AFD0-68828447B211}"/>
              </a:ext>
            </a:extLst>
          </p:cNvPr>
          <p:cNvSpPr txBox="1"/>
          <p:nvPr/>
        </p:nvSpPr>
        <p:spPr>
          <a:xfrm>
            <a:off x="7881917" y="3976032"/>
            <a:ext cx="300082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 dirty="0"/>
              <a:t>Eth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534528D6-296C-474B-BA0E-8A41B9E70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651309"/>
              </p:ext>
            </p:extLst>
          </p:nvPr>
        </p:nvGraphicFramePr>
        <p:xfrm>
          <a:off x="5748437" y="4633634"/>
          <a:ext cx="2283521" cy="1386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364">
                  <a:extLst>
                    <a:ext uri="{9D8B030D-6E8A-4147-A177-3AD203B41FA5}">
                      <a16:colId xmlns:a16="http://schemas.microsoft.com/office/drawing/2014/main" val="3877741135"/>
                    </a:ext>
                  </a:extLst>
                </a:gridCol>
                <a:gridCol w="964157">
                  <a:extLst>
                    <a:ext uri="{9D8B030D-6E8A-4147-A177-3AD203B41FA5}">
                      <a16:colId xmlns:a16="http://schemas.microsoft.com/office/drawing/2014/main" val="3720784282"/>
                    </a:ext>
                  </a:extLst>
                </a:gridCol>
              </a:tblGrid>
              <a:tr h="231144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ysClr val="windowText" lastClr="000000"/>
                          </a:solidFill>
                        </a:rPr>
                        <a:t>Aggregate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ysClr val="windowText" lastClr="000000"/>
                          </a:solidFill>
                        </a:rPr>
                        <a:t>96 Gb/sec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75566"/>
                  </a:ext>
                </a:extLst>
              </a:tr>
              <a:tr h="231144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</a:rPr>
                        <a:t>Collision Signal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</a:rPr>
                        <a:t>38 Gb/sec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371346"/>
                  </a:ext>
                </a:extLst>
              </a:tr>
              <a:tr h="231144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</a:rPr>
                        <a:t>Synchrotron Rad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</a:rPr>
                        <a:t>.01 Gb/sec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13994"/>
                  </a:ext>
                </a:extLst>
              </a:tr>
              <a:tr h="231144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</a:rPr>
                        <a:t>Electron Beam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</a:rPr>
                        <a:t>22 Gb/sec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652967"/>
                  </a:ext>
                </a:extLst>
              </a:tr>
              <a:tr h="231144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</a:rPr>
                        <a:t>Hadron Beam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</a:rPr>
                        <a:t>4 Gb/sec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341044"/>
                  </a:ext>
                </a:extLst>
              </a:tr>
              <a:tr h="231144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</a:rPr>
                        <a:t>Noise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</a:rPr>
                        <a:t>32 Gb/sec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220783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FA89E769-5921-124D-91A0-EF8849B622C7}"/>
              </a:ext>
            </a:extLst>
          </p:cNvPr>
          <p:cNvSpPr txBox="1"/>
          <p:nvPr/>
        </p:nvSpPr>
        <p:spPr>
          <a:xfrm>
            <a:off x="828907" y="3610495"/>
            <a:ext cx="2071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Summary of Data Flow</a:t>
            </a:r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66338B53-7DFF-517B-10A9-443C1F18E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Channel Counts and Data Flow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F52FB6-45D7-6A55-B647-7F7A42039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1/12/2024</a:t>
            </a:r>
            <a:endParaRPr lang="en-US" dirty="0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2CA81CE4-268B-00C7-50EB-82298BB5E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ePIC</a:t>
            </a:r>
            <a:r>
              <a:rPr lang="en-US" dirty="0"/>
              <a:t> Collaboration Meeting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44406F36-7BF2-EA55-F3AF-D6A0F616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3AC009-216D-B435-E99E-80ACF6AB8E34}"/>
              </a:ext>
            </a:extLst>
          </p:cNvPr>
          <p:cNvSpPr txBox="1"/>
          <p:nvPr/>
        </p:nvSpPr>
        <p:spPr>
          <a:xfrm>
            <a:off x="9525932" y="873244"/>
            <a:ext cx="24048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numbers coming</a:t>
            </a:r>
          </a:p>
          <a:p>
            <a:r>
              <a:rPr lang="en-US" dirty="0"/>
              <a:t>out with improvements: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Correct Thresholds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Simulation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Updated Collider Lattice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Distributions of hits within detectors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More realistic ASIC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Better understanding of filtering scheme</a:t>
            </a:r>
          </a:p>
          <a:p>
            <a:endParaRPr lang="en-US" sz="1400" dirty="0"/>
          </a:p>
          <a:p>
            <a:r>
              <a:rPr lang="en-US" sz="1400" dirty="0"/>
              <a:t>See Elke’s talk and </a:t>
            </a:r>
            <a:r>
              <a:rPr lang="en-US" sz="1400" dirty="0" err="1"/>
              <a:t>ePIC</a:t>
            </a:r>
            <a:r>
              <a:rPr lang="en-US" sz="1400" dirty="0"/>
              <a:t> background group wiki</a:t>
            </a:r>
          </a:p>
          <a:p>
            <a:endParaRPr lang="en-US" sz="1400" dirty="0"/>
          </a:p>
          <a:p>
            <a:r>
              <a:rPr lang="en-US" sz="1400" dirty="0"/>
              <a:t>For now, these are the old numbers</a:t>
            </a:r>
          </a:p>
          <a:p>
            <a:endParaRPr lang="en-US" sz="1400" dirty="0"/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AE8C334-F761-9E6F-113A-3C7580C82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95" y="873244"/>
            <a:ext cx="8590131" cy="2659151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0FA29380-7166-CB1C-E2CF-291B0E95E6F0}"/>
              </a:ext>
            </a:extLst>
          </p:cNvPr>
          <p:cNvSpPr/>
          <p:nvPr/>
        </p:nvSpPr>
        <p:spPr>
          <a:xfrm>
            <a:off x="6866877" y="4474095"/>
            <a:ext cx="1072853" cy="17149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A201714-9099-DE69-29EC-DA7C1F50833A}"/>
              </a:ext>
            </a:extLst>
          </p:cNvPr>
          <p:cNvCxnSpPr>
            <a:cxnSpLocks/>
          </p:cNvCxnSpPr>
          <p:nvPr/>
        </p:nvCxnSpPr>
        <p:spPr>
          <a:xfrm>
            <a:off x="6380950" y="3765363"/>
            <a:ext cx="791984" cy="7949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9343567-6647-6321-C893-F8E01517DA47}"/>
              </a:ext>
            </a:extLst>
          </p:cNvPr>
          <p:cNvSpPr txBox="1"/>
          <p:nvPr/>
        </p:nvSpPr>
        <p:spPr>
          <a:xfrm>
            <a:off x="827345" y="3367058"/>
            <a:ext cx="5740757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After echelon 0 processing we expect roughly equal contributions from collision hits, beam background hits, and noise.</a:t>
            </a:r>
          </a:p>
        </p:txBody>
      </p:sp>
    </p:spTree>
    <p:extLst>
      <p:ext uri="{BB962C8B-B14F-4D97-AF65-F5344CB8AC3E}">
        <p14:creationId xmlns:p14="http://schemas.microsoft.com/office/powerpoint/2010/main" val="2946620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FACBEEC-BC67-2C6C-F9FE-C3BD3331E2FF}"/>
              </a:ext>
            </a:extLst>
          </p:cNvPr>
          <p:cNvSpPr/>
          <p:nvPr/>
        </p:nvSpPr>
        <p:spPr>
          <a:xfrm>
            <a:off x="5906533" y="2451798"/>
            <a:ext cx="6055971" cy="35468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6A7A8A-1AC7-E944-D666-600575203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533" y="2517979"/>
            <a:ext cx="5930425" cy="338234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E160D93-7C5E-DE31-5900-7F443A686091}"/>
              </a:ext>
            </a:extLst>
          </p:cNvPr>
          <p:cNvSpPr/>
          <p:nvPr/>
        </p:nvSpPr>
        <p:spPr>
          <a:xfrm>
            <a:off x="622998" y="3064747"/>
            <a:ext cx="5668197" cy="33762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13E41B-FF6A-4F42-A38B-0F5531A50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78" y="-44204"/>
            <a:ext cx="11499234" cy="814866"/>
          </a:xfrm>
        </p:spPr>
        <p:txBody>
          <a:bodyPr/>
          <a:lstStyle/>
          <a:p>
            <a:r>
              <a:rPr lang="en-US" dirty="0"/>
              <a:t>Electronics Milestones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5CBC23-5332-D1B5-3D1B-EE5CB0B2C7C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1/12/2024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67897D-07C6-0FFC-4C90-F4B31687C67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ePIC Collaboration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4AF8A-9E64-D735-9B24-EE5CC02F457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t>8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707EB6A-9D75-BDBC-D007-4B245B59A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480" y="3213036"/>
            <a:ext cx="5526776" cy="312762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5D3662-0C89-8C94-4EE1-35508E6F7E73}"/>
              </a:ext>
            </a:extLst>
          </p:cNvPr>
          <p:cNvSpPr/>
          <p:nvPr/>
        </p:nvSpPr>
        <p:spPr>
          <a:xfrm>
            <a:off x="1879042" y="517340"/>
            <a:ext cx="6825572" cy="3235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54D835-41DE-E348-3E8F-17AEE8D43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441" y="594235"/>
            <a:ext cx="6621049" cy="30507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F56CF6-9A7C-1902-3A3A-237243454379}"/>
              </a:ext>
            </a:extLst>
          </p:cNvPr>
          <p:cNvSpPr txBox="1"/>
          <p:nvPr/>
        </p:nvSpPr>
        <p:spPr>
          <a:xfrm>
            <a:off x="7359048" y="606110"/>
            <a:ext cx="12394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Fernando Barbosa</a:t>
            </a:r>
          </a:p>
        </p:txBody>
      </p:sp>
    </p:spTree>
    <p:extLst>
      <p:ext uri="{BB962C8B-B14F-4D97-AF65-F5344CB8AC3E}">
        <p14:creationId xmlns:p14="http://schemas.microsoft.com/office/powerpoint/2010/main" val="2551782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0E5615-5B86-C44B-A85C-BF50E9596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Component Status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C2199E-C08F-5746-B4DE-75260904A18B}"/>
              </a:ext>
            </a:extLst>
          </p:cNvPr>
          <p:cNvSpPr/>
          <p:nvPr/>
        </p:nvSpPr>
        <p:spPr>
          <a:xfrm>
            <a:off x="642986" y="2139488"/>
            <a:ext cx="3217265" cy="41089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91A44C-37E9-8447-8BA9-89D567C2DB39}"/>
              </a:ext>
            </a:extLst>
          </p:cNvPr>
          <p:cNvSpPr/>
          <p:nvPr/>
        </p:nvSpPr>
        <p:spPr>
          <a:xfrm>
            <a:off x="4643802" y="4999702"/>
            <a:ext cx="7318434" cy="17471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7A06B6-C683-104C-A67A-1BA321D5178F}"/>
              </a:ext>
            </a:extLst>
          </p:cNvPr>
          <p:cNvSpPr/>
          <p:nvPr/>
        </p:nvSpPr>
        <p:spPr>
          <a:xfrm>
            <a:off x="4644070" y="3087962"/>
            <a:ext cx="7318434" cy="19303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C794A1-6321-0940-9300-EA6420CBAC62}"/>
              </a:ext>
            </a:extLst>
          </p:cNvPr>
          <p:cNvSpPr/>
          <p:nvPr/>
        </p:nvSpPr>
        <p:spPr>
          <a:xfrm>
            <a:off x="4644070" y="896898"/>
            <a:ext cx="7318434" cy="21752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3544E-C3CB-D748-B7DF-F32271BD449D}"/>
              </a:ext>
            </a:extLst>
          </p:cNvPr>
          <p:cNvSpPr txBox="1"/>
          <p:nvPr/>
        </p:nvSpPr>
        <p:spPr>
          <a:xfrm>
            <a:off x="629144" y="2092362"/>
            <a:ext cx="316025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Optical Protocol</a:t>
            </a:r>
          </a:p>
          <a:p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Defines the data flow between the GTU, RDO, and DAM boards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Optical Protocol Requirements</a:t>
            </a:r>
          </a:p>
          <a:p>
            <a:pPr marL="515938" lvl="1" indent="-168275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50" dirty="0"/>
              <a:t>Timing (&lt;=5ps Hi-Res Detectors)</a:t>
            </a:r>
          </a:p>
          <a:p>
            <a:pPr marL="515938" lvl="1" indent="-168275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50" dirty="0"/>
              <a:t>Timing (&lt;=100ps Lo-Res Detectors)</a:t>
            </a:r>
          </a:p>
          <a:p>
            <a:pPr marL="515938" lvl="1" indent="-168275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50" dirty="0"/>
              <a:t>Timing phase stability on power cycle</a:t>
            </a:r>
          </a:p>
          <a:p>
            <a:pPr marL="515938" lvl="1" indent="-168275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50" dirty="0"/>
              <a:t>Configuration and slow control monitoring passthrough for ASICS/FEBs</a:t>
            </a:r>
          </a:p>
          <a:p>
            <a:pPr marL="515938" lvl="1" indent="-168275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50" dirty="0"/>
              <a:t>Real-Time Command / Control</a:t>
            </a:r>
          </a:p>
          <a:p>
            <a:pPr marL="515938" lvl="1" indent="-168275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50" dirty="0"/>
              <a:t>Data Transfer (&gt;=10Gb/s per RDO)</a:t>
            </a:r>
          </a:p>
          <a:p>
            <a:pPr marL="557213" lvl="1" indent="-214313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0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Optical protocol choices under evaluation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515938" lvl="1" indent="-173038">
              <a:buFont typeface="Arial" panose="020B0604020202020204" pitchFamily="34" charset="0"/>
              <a:buChar char="•"/>
            </a:pPr>
            <a:r>
              <a:rPr lang="en-US" sz="1050" dirty="0"/>
              <a:t>Need board level requirements and specification documents in next few months</a:t>
            </a:r>
          </a:p>
          <a:p>
            <a:pPr marL="515938" lvl="1" indent="-173038">
              <a:buFont typeface="Arial" panose="020B0604020202020204" pitchFamily="34" charset="0"/>
              <a:buChar char="•"/>
            </a:pPr>
            <a:r>
              <a:rPr lang="en-US" sz="1050" dirty="0"/>
              <a:t>Reconstructed clock jitter meets requirements</a:t>
            </a:r>
          </a:p>
          <a:p>
            <a:pPr marL="515938" lvl="1" indent="-173038">
              <a:buFont typeface="Arial" panose="020B0604020202020204" pitchFamily="34" charset="0"/>
              <a:buChar char="•"/>
            </a:pPr>
            <a:r>
              <a:rPr lang="en-US" sz="1050" dirty="0"/>
              <a:t>Stability and reproducibility on power cycle under investigation</a:t>
            </a:r>
          </a:p>
          <a:p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DDAEBD-2C2D-D04E-A297-4CB04D0F2ACE}"/>
              </a:ext>
            </a:extLst>
          </p:cNvPr>
          <p:cNvSpPr txBox="1"/>
          <p:nvPr/>
        </p:nvSpPr>
        <p:spPr>
          <a:xfrm>
            <a:off x="4623310" y="888632"/>
            <a:ext cx="2884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RDO Status: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100" dirty="0"/>
              <a:t>eRD109 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100" dirty="0"/>
              <a:t>Working on Schematics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100" dirty="0"/>
              <a:t>Assembled board expected Summer 2024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EED6D6-C614-9848-8D9F-6286FC05F0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92"/>
          <a:stretch/>
        </p:blipFill>
        <p:spPr>
          <a:xfrm>
            <a:off x="7869474" y="3180655"/>
            <a:ext cx="3806182" cy="17660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4EA7C1C-AA15-A549-9DB8-B8ED4F118B9C}"/>
              </a:ext>
            </a:extLst>
          </p:cNvPr>
          <p:cNvSpPr txBox="1"/>
          <p:nvPr/>
        </p:nvSpPr>
        <p:spPr>
          <a:xfrm>
            <a:off x="4616388" y="3042543"/>
            <a:ext cx="29229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GTU status:</a:t>
            </a:r>
            <a:endParaRPr lang="en-US" sz="1400" dirty="0"/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100" dirty="0"/>
              <a:t>Mocking up with devkits for initial studies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100" dirty="0"/>
              <a:t>Interface to collider (Bunch crossing clock, Spin Patterns per bunch </a:t>
            </a:r>
            <a:r>
              <a:rPr lang="en-US" sz="1200" dirty="0"/>
              <a:t>crossing</a:t>
            </a:r>
            <a:r>
              <a:rPr lang="en-US" sz="1100" dirty="0"/>
              <a:t>)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100" dirty="0"/>
              <a:t>Distribution of timing to ~100 DAMs +          ~220 RDOs of Hi-Res Timing Detectors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100" dirty="0"/>
              <a:t>User command interface &amp; distribution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100" dirty="0"/>
              <a:t>Interface to Run Control</a:t>
            </a:r>
            <a:endParaRPr lang="en-US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D0CCB7-EEAA-5E42-8AF5-266919F71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179" y="5124423"/>
            <a:ext cx="3762477" cy="14148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83C943-2E1A-7646-AB34-B486F089D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7691" y="5124423"/>
            <a:ext cx="415242" cy="15647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59647B3-4019-B64E-ACE8-42C9C6194423}"/>
              </a:ext>
            </a:extLst>
          </p:cNvPr>
          <p:cNvSpPr txBox="1"/>
          <p:nvPr/>
        </p:nvSpPr>
        <p:spPr>
          <a:xfrm>
            <a:off x="4623310" y="4999702"/>
            <a:ext cx="2462879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DAM Status: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050" dirty="0"/>
              <a:t>FELIX 182s in hand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050" dirty="0"/>
              <a:t>Xilinx Versal FPGA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050" dirty="0"/>
              <a:t>PCIe Gen4 x16 or 100Gb Ethernet output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050" dirty="0"/>
              <a:t>24 Firefly links up to 25Gb/s options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050" dirty="0"/>
              <a:t>FELIX 155 (48 links) early 2024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050" dirty="0"/>
              <a:t>Design suggestions being discussed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endParaRPr lang="en-US" sz="10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911C12-3A23-4B44-B56B-7E38664820AA}"/>
              </a:ext>
            </a:extLst>
          </p:cNvPr>
          <p:cNvSpPr txBox="1"/>
          <p:nvPr/>
        </p:nvSpPr>
        <p:spPr>
          <a:xfrm>
            <a:off x="462579" y="970967"/>
            <a:ext cx="3983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We are evaluating the timing protocol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Studying the FELIX 182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Starting work on RDO pre-prototype</a:t>
            </a:r>
          </a:p>
          <a:p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F4BC6-3767-64D8-1501-2DCE90ED0A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8" r="711"/>
          <a:stretch/>
        </p:blipFill>
        <p:spPr>
          <a:xfrm>
            <a:off x="7487690" y="1009512"/>
            <a:ext cx="4474545" cy="19244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7F06FCB-B6A4-6335-76CD-CEB65892BC46}"/>
              </a:ext>
            </a:extLst>
          </p:cNvPr>
          <p:cNvSpPr txBox="1"/>
          <p:nvPr/>
        </p:nvSpPr>
        <p:spPr>
          <a:xfrm>
            <a:off x="10200904" y="949667"/>
            <a:ext cx="16962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William Gu Dec 21st, 2023</a:t>
            </a:r>
          </a:p>
        </p:txBody>
      </p:sp>
    </p:spTree>
    <p:extLst>
      <p:ext uri="{BB962C8B-B14F-4D97-AF65-F5344CB8AC3E}">
        <p14:creationId xmlns:p14="http://schemas.microsoft.com/office/powerpoint/2010/main" val="3440169217"/>
      </p:ext>
    </p:extLst>
  </p:cSld>
  <p:clrMapOvr>
    <a:masterClrMapping/>
  </p:clrMapOvr>
</p:sld>
</file>

<file path=ppt/theme/theme1.xml><?xml version="1.0" encoding="utf-8"?>
<a:theme xmlns:a="http://schemas.openxmlformats.org/drawingml/2006/main" name="1_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665DE99732194AAC2BA7C7CC0A5D9A" ma:contentTypeVersion="10" ma:contentTypeDescription="Create a new document." ma:contentTypeScope="" ma:versionID="d8722ea358e651b5173720f37fb5fb1a">
  <xsd:schema xmlns:xsd="http://www.w3.org/2001/XMLSchema" xmlns:xs="http://www.w3.org/2001/XMLSchema" xmlns:p="http://schemas.microsoft.com/office/2006/metadata/properties" xmlns:ns2="24381555-88d6-4549-bc87-fd5408738364" targetNamespace="http://schemas.microsoft.com/office/2006/metadata/properties" ma:root="true" ma:fieldsID="b0e84d0c7c176bce5d5a6cd055143cd0" ns2:_="">
    <xsd:import namespace="24381555-88d6-4549-bc87-fd5408738364"/>
    <xsd:element name="properties">
      <xsd:complexType>
        <xsd:sequence>
          <xsd:element name="documentManagement">
            <xsd:complexType>
              <xsd:all>
                <xsd:element ref="ns2:StartDate" minOccurs="0"/>
                <xsd:element ref="ns2:EndDate" minOccurs="0"/>
                <xsd:element ref="ns2:Presenter" minOccurs="0"/>
                <xsd:element ref="ns2:Location" minOccurs="0"/>
                <xsd:element ref="ns2:_x0023_" minOccurs="0"/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381555-88d6-4549-bc87-fd5408738364" elementFormDefault="qualified">
    <xsd:import namespace="http://schemas.microsoft.com/office/2006/documentManagement/types"/>
    <xsd:import namespace="http://schemas.microsoft.com/office/infopath/2007/PartnerControls"/>
    <xsd:element name="StartDate" ma:index="8" nillable="true" ma:displayName="Start Date" ma:format="DateTime" ma:internalName="StartDate">
      <xsd:simpleType>
        <xsd:restriction base="dms:DateTime"/>
      </xsd:simpleType>
    </xsd:element>
    <xsd:element name="EndDate" ma:index="9" nillable="true" ma:displayName="End Date" ma:format="DateTime" ma:internalName="EndDate">
      <xsd:simpleType>
        <xsd:restriction base="dms:DateTime"/>
      </xsd:simpleType>
    </xsd:element>
    <xsd:element name="Presenter" ma:index="10" nillable="true" ma:displayName="Presenter" ma:list="UserInfo" ma:SearchPeopleOnly="false" ma:SharePointGroup="0" ma:internalName="Present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ocation" ma:index="11" nillable="true" ma:displayName="Location" ma:internalName="Location">
      <xsd:simpleType>
        <xsd:restriction base="dms:Text">
          <xsd:maxLength value="255"/>
        </xsd:restriction>
      </xsd:simpleType>
    </xsd:element>
    <xsd:element name="_x0023_" ma:index="12" nillable="true" ma:displayName="#" ma:format="Dropdown" ma:internalName="_x0023_" ma:percentage="FALSE">
      <xsd:simpleType>
        <xsd:restriction base="dms:Number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er xmlns="24381555-88d6-4549-bc87-fd5408738364">
      <UserInfo>
        <DisplayName/>
        <AccountId xsi:nil="true"/>
        <AccountType/>
      </UserInfo>
    </Presenter>
    <StartDate xmlns="24381555-88d6-4549-bc87-fd5408738364" xsi:nil="true"/>
    <Location xmlns="24381555-88d6-4549-bc87-fd5408738364" xsi:nil="true"/>
    <_x0023_ xmlns="24381555-88d6-4549-bc87-fd5408738364">10</_x0023_>
    <EndDate xmlns="24381555-88d6-4549-bc87-fd5408738364" xsi:nil="true"/>
  </documentManagement>
</p:properties>
</file>

<file path=customXml/itemProps1.xml><?xml version="1.0" encoding="utf-8"?>
<ds:datastoreItem xmlns:ds="http://schemas.openxmlformats.org/officeDocument/2006/customXml" ds:itemID="{0F209D19-ECD3-440E-A44C-BD3D2F2668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6C6A8F-463D-4001-BE1B-D47197EA7D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381555-88d6-4549-bc87-fd5408738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5637A3-DEB1-4C7D-9F81-D2184D65C3B4}">
  <ds:schemaRefs>
    <ds:schemaRef ds:uri="http://purl.org/dc/elements/1.1/"/>
    <ds:schemaRef ds:uri="http://schemas.microsoft.com/office/2006/metadata/properties"/>
    <ds:schemaRef ds:uri="3243247e-8d7f-4cff-a9ba-5f4d23375e9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0e8a399-bf5a-4ab5-aaed-678af10ca500"/>
    <ds:schemaRef ds:uri="http://www.w3.org/XML/1998/namespace"/>
    <ds:schemaRef ds:uri="http://purl.org/dc/dcmitype/"/>
    <ds:schemaRef ds:uri="24381555-88d6-4549-bc87-fd540873836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3909</TotalTime>
  <Words>1972</Words>
  <Application>Microsoft Office PowerPoint</Application>
  <PresentationFormat>Widescreen</PresentationFormat>
  <Paragraphs>499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1_BNL</vt:lpstr>
      <vt:lpstr>Electronics and DAQ WG Report</vt:lpstr>
      <vt:lpstr>Outline</vt:lpstr>
      <vt:lpstr>Streaming in ePIC </vt:lpstr>
      <vt:lpstr>ePIC Readout Chain</vt:lpstr>
      <vt:lpstr>Summary of Channel Counts and Data Flow</vt:lpstr>
      <vt:lpstr>Summary of Channel Counts and Data Flow</vt:lpstr>
      <vt:lpstr>Summary of Channel Counts and Data Flow</vt:lpstr>
      <vt:lpstr>Electronics Milestones</vt:lpstr>
      <vt:lpstr>System Component Status</vt:lpstr>
      <vt:lpstr>Other Electronics and DAQ related activities</vt:lpstr>
      <vt:lpstr>Other Electronics and DAQ related activities</vt:lpstr>
      <vt:lpstr>Information Requests</vt:lpstr>
      <vt:lpstr>Other Electronics and DAQ related activities</vt:lpstr>
      <vt:lpstr>Streaming Readout Workfest Summary</vt:lpstr>
      <vt:lpstr>SRO Workfest (Calibrations – Markus Diefenthaler)</vt:lpstr>
      <vt:lpstr>SRO Workfest (Data Volume and Reduction – Jeff Landgraf)</vt:lpstr>
      <vt:lpstr>SRO Workfest (Timing Orchestration and Data Organization – Jin Huang)</vt:lpstr>
      <vt:lpstr>Summary</vt:lpstr>
      <vt:lpstr>Back-up slides</vt:lpstr>
      <vt:lpstr>EPIC Detector Scale and Technology Summary</vt:lpstr>
    </vt:vector>
  </TitlesOfParts>
  <Manager/>
  <Company>Brookhaven National Laboratory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Thelen, Mary Ellen</dc:creator>
  <cp:keywords/>
  <dc:description/>
  <cp:lastModifiedBy>Jeff Landgraf</cp:lastModifiedBy>
  <cp:revision>91</cp:revision>
  <dcterms:created xsi:type="dcterms:W3CDTF">2023-09-12T20:39:44Z</dcterms:created>
  <dcterms:modified xsi:type="dcterms:W3CDTF">2024-01-12T15:35:54Z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0x01010057665DE99732194AAC2BA7C7CC0A5D9A</vt:lpwstr>
  </property>
  <property fmtid="{D5CDD505-2E9C-101B-9397-08002B2CF9AE}" pid="3" name="MediaServiceImageTags">
    <vt:lpwstr/>
  </property>
</Properties>
</file>