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 showSpecialPlsOnTitleSld="0">
  <p:sldMasterIdLst>
    <p:sldMasterId id="2147483727" r:id="rId5"/>
    <p:sldMasterId id="2147483728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852">
          <p15:clr>
            <a:srgbClr val="A4A3A4"/>
          </p15:clr>
        </p15:guide>
        <p15:guide id="2" pos="5568">
          <p15:clr>
            <a:srgbClr val="A4A3A4"/>
          </p15:clr>
        </p15:guide>
        <p15:guide id="3" pos="144">
          <p15:clr>
            <a:srgbClr val="A4A3A4"/>
          </p15:clr>
        </p15:guide>
        <p15:guide id="4" orient="horz" pos="468">
          <p15:clr>
            <a:srgbClr val="A4A3A4"/>
          </p15:clr>
        </p15:guide>
        <p15:guide id="5" orient="horz" pos="2916">
          <p15:clr>
            <a:srgbClr val="A4A3A4"/>
          </p15:clr>
        </p15:guide>
        <p15:guide id="6" orient="horz" pos="2628">
          <p15:clr>
            <a:srgbClr val="A4A3A4"/>
          </p15:clr>
        </p15:guide>
        <p15:guide id="7" orient="horz" pos="10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3346331-ED0C-4EF4-88D2-3755BFF95CB0}">
  <a:tblStyle styleId="{33346331-ED0C-4EF4-88D2-3755BFF95CB0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CF3E6"/>
          </a:solidFill>
        </a:fill>
      </a:tcStyle>
    </a:wholeTbl>
    <a:band1H>
      <a:tcTxStyle/>
      <a:tcStyle>
        <a:fill>
          <a:solidFill>
            <a:srgbClr val="D6E6CA"/>
          </a:solidFill>
        </a:fill>
      </a:tcStyle>
    </a:band1H>
    <a:band2H>
      <a:tcTxStyle/>
    </a:band2H>
    <a:band1V>
      <a:tcTxStyle/>
      <a:tcStyle>
        <a:fill>
          <a:solidFill>
            <a:srgbClr val="D6E6CA"/>
          </a:solidFill>
        </a:fill>
      </a:tcStyle>
    </a:band1V>
    <a:band2V>
      <a:tcTxStyle/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852" orient="horz"/>
        <p:guide pos="5568"/>
        <p:guide pos="144"/>
        <p:guide pos="468" orient="horz"/>
        <p:guide pos="2916" orient="horz"/>
        <p:guide pos="2628" orient="horz"/>
        <p:guide pos="1020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283e185f0b7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g283e185f0b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8" name="Google Shape;688;g283e185f0b7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0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g265740b538f_0_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2" name="Google Shape;1012;g265740b538f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3" name="Google Shape;1013;g265740b538f_0_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2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g265740b538f_0_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4" name="Google Shape;1024;g265740b538f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5" name="Google Shape;1025;g265740b538f_0_2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0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g26572d61e0b_0_17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2" name="Google Shape;1032;g26572d61e0b_0_17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3" name="Google Shape;1033;g26572d61e0b_0_172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6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g285183ad30b_0_5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8" name="Google Shape;1088;g285183ad30b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9" name="Google Shape;1089;g285183ad30b_0_5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26572d61e0b_0_34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Google Shape;712;g26572d61e0b_0_3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3" name="Google Shape;713;g26572d61e0b_0_34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28e897126f9_0_49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28e897126f9_0_4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4" name="Google Shape;724;g28e897126f9_0_49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g26572d61e0b_0_100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3" name="Google Shape;743;g26572d61e0b_0_10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4" name="Google Shape;744;g26572d61e0b_0_100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286788f550e_0_47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7" name="Google Shape;767;g286788f550e_0_4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8" name="Google Shape;768;g286788f550e_0_47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26572d61e0b_0_67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Google Shape;818;g26572d61e0b_0_6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9" name="Google Shape;819;g26572d61e0b_0_67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g28e897126f9_0_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0" name="Google Shape;830;g28e897126f9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50" spcFirstLastPara="1" rIns="9145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31" name="Google Shape;831;g28e897126f9_0_1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50" spcFirstLastPara="1" rIns="91450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6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g26572d61e0b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8" name="Google Shape;988;g26572d61e0b_0_0:notes"/>
          <p:cNvSpPr/>
          <p:nvPr>
            <p:ph idx="2" type="sldImg"/>
          </p:nvPr>
        </p:nvSpPr>
        <p:spPr>
          <a:xfrm>
            <a:off x="-340179" y="1143619"/>
            <a:ext cx="75384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265740b538f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3" name="Google Shape;1003;g265740b538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4" name="Google Shape;1004;g265740b538f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1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1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3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15.jpg"/><Relationship Id="rId4" Type="http://schemas.openxmlformats.org/officeDocument/2006/relationships/image" Target="../media/image1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Relationship Id="rId3" Type="http://schemas.openxmlformats.org/officeDocument/2006/relationships/image" Target="../media/image3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png"/><Relationship Id="rId3" Type="http://schemas.openxmlformats.org/officeDocument/2006/relationships/image" Target="../media/image15.jpg"/><Relationship Id="rId4" Type="http://schemas.openxmlformats.org/officeDocument/2006/relationships/image" Target="../media/image1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png"/><Relationship Id="rId3" Type="http://schemas.openxmlformats.org/officeDocument/2006/relationships/image" Target="../media/image15.jpg"/><Relationship Id="rId4" Type="http://schemas.openxmlformats.org/officeDocument/2006/relationships/image" Target="../media/image1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png"/><Relationship Id="rId3" Type="http://schemas.openxmlformats.org/officeDocument/2006/relationships/image" Target="../media/image1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png"/><Relationship Id="rId3" Type="http://schemas.openxmlformats.org/officeDocument/2006/relationships/image" Target="../media/image24.jpg"/><Relationship Id="rId4" Type="http://schemas.openxmlformats.org/officeDocument/2006/relationships/image" Target="../media/image1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png"/><Relationship Id="rId3" Type="http://schemas.openxmlformats.org/officeDocument/2006/relationships/image" Target="../media/image1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png"/><Relationship Id="rId3" Type="http://schemas.openxmlformats.org/officeDocument/2006/relationships/image" Target="../media/image1.pn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jpg"/><Relationship Id="rId3" Type="http://schemas.openxmlformats.org/officeDocument/2006/relationships/image" Target="../media/image8.jpg"/><Relationship Id="rId4" Type="http://schemas.openxmlformats.org/officeDocument/2006/relationships/image" Target="../media/image1.png"/><Relationship Id="rId5" Type="http://schemas.openxmlformats.org/officeDocument/2006/relationships/image" Target="../media/image3.png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Relationship Id="rId3" Type="http://schemas.openxmlformats.org/officeDocument/2006/relationships/image" Target="../media/image3.pn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Cover Option B" showMasterSp="0">
  <p:cSld name="*Cover Option B">
    <p:bg>
      <p:bgPr>
        <a:solidFill>
          <a:schemeClr val="lt1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448868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/>
          <p:nvPr>
            <p:ph idx="2" type="pic"/>
          </p:nvPr>
        </p:nvSpPr>
        <p:spPr>
          <a:xfrm>
            <a:off x="4863726" y="1266825"/>
            <a:ext cx="4280400" cy="20301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9" name="Google Shape;19;p2"/>
          <p:cNvSpPr txBox="1"/>
          <p:nvPr>
            <p:ph type="title"/>
          </p:nvPr>
        </p:nvSpPr>
        <p:spPr>
          <a:xfrm>
            <a:off x="1" y="1266825"/>
            <a:ext cx="4863600" cy="2030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0" lIns="457200" spcFirstLastPara="1" rIns="91425" wrap="square" tIns="0">
            <a:norm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" type="body"/>
          </p:nvPr>
        </p:nvSpPr>
        <p:spPr>
          <a:xfrm>
            <a:off x="1" y="153714"/>
            <a:ext cx="5851500" cy="9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200" spcFirstLastPara="1" rIns="274300" wrap="square" tIns="0">
            <a:no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cap="none">
                <a:solidFill>
                  <a:schemeClr val="lt1"/>
                </a:solidFill>
              </a:defRPr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" name="Google Shape;21;p2"/>
          <p:cNvSpPr txBox="1"/>
          <p:nvPr>
            <p:ph idx="3" type="body"/>
          </p:nvPr>
        </p:nvSpPr>
        <p:spPr>
          <a:xfrm>
            <a:off x="469901" y="3437210"/>
            <a:ext cx="26928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 sz="1400" cap="none">
                <a:solidFill>
                  <a:schemeClr val="lt1"/>
                </a:solidFill>
              </a:defRPr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228600" lvl="2" marL="1371600" rtl="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2"/>
          <p:cNvSpPr txBox="1"/>
          <p:nvPr>
            <p:ph idx="4" type="body"/>
          </p:nvPr>
        </p:nvSpPr>
        <p:spPr>
          <a:xfrm>
            <a:off x="469901" y="3720288"/>
            <a:ext cx="26928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>
            <a:lvl1pPr indent="-2286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rtl="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" name="Google Shape;23;p2"/>
          <p:cNvSpPr txBox="1"/>
          <p:nvPr>
            <p:ph idx="5" type="body"/>
          </p:nvPr>
        </p:nvSpPr>
        <p:spPr>
          <a:xfrm>
            <a:off x="3417372" y="3437210"/>
            <a:ext cx="26928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1" sz="1400" cap="none">
                <a:solidFill>
                  <a:schemeClr val="lt1"/>
                </a:solidFill>
              </a:defRPr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228600" lvl="2" marL="1371600" rtl="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2"/>
          <p:cNvSpPr txBox="1"/>
          <p:nvPr>
            <p:ph idx="6" type="body"/>
          </p:nvPr>
        </p:nvSpPr>
        <p:spPr>
          <a:xfrm>
            <a:off x="3417372" y="3720288"/>
            <a:ext cx="26928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>
            <a:lvl1pPr indent="-2286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rtl="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2"/>
          <p:cNvSpPr txBox="1"/>
          <p:nvPr>
            <p:ph idx="7" type="body"/>
          </p:nvPr>
        </p:nvSpPr>
        <p:spPr>
          <a:xfrm>
            <a:off x="6360197" y="3437210"/>
            <a:ext cx="26928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1" sz="1400" cap="none">
                <a:solidFill>
                  <a:schemeClr val="lt1"/>
                </a:solidFill>
              </a:defRPr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228600" lvl="2" marL="1371600" rtl="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2"/>
          <p:cNvSpPr txBox="1"/>
          <p:nvPr>
            <p:ph idx="8" type="body"/>
          </p:nvPr>
        </p:nvSpPr>
        <p:spPr>
          <a:xfrm>
            <a:off x="6360197" y="3720288"/>
            <a:ext cx="26928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>
            <a:lvl1pPr indent="-2286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rtl="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" name="Google Shape;27;p2"/>
          <p:cNvSpPr txBox="1"/>
          <p:nvPr>
            <p:ph idx="9" type="body"/>
          </p:nvPr>
        </p:nvSpPr>
        <p:spPr>
          <a:xfrm>
            <a:off x="-1" y="1266825"/>
            <a:ext cx="239700" cy="2030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lose up of a sign&#10;&#10;Description automatically generated" id="28" name="Google Shape;28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35918" y="4535386"/>
            <a:ext cx="2242075" cy="582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3121" y="4702076"/>
            <a:ext cx="2046367" cy="260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Columns-TWO w/boxed heads">
  <p:cSld name="*Columns-TWO w/boxed heads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idx="1" type="body"/>
          </p:nvPr>
        </p:nvSpPr>
        <p:spPr>
          <a:xfrm>
            <a:off x="460895" y="1840702"/>
            <a:ext cx="4114800" cy="2877000"/>
          </a:xfrm>
          <a:prstGeom prst="rect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182875" spcFirstLastPara="1" rIns="91425" wrap="square" tIns="91425">
            <a:noAutofit/>
          </a:bodyPr>
          <a:lstStyle>
            <a:lvl1pPr indent="-342900" lvl="0" marL="457200" rtl="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2" type="body"/>
          </p:nvPr>
        </p:nvSpPr>
        <p:spPr>
          <a:xfrm>
            <a:off x="4714875" y="1840702"/>
            <a:ext cx="4114800" cy="2877000"/>
          </a:xfrm>
          <a:prstGeom prst="rect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182875" spcFirstLastPara="1" rIns="91425" wrap="square" tIns="91425">
            <a:noAutofit/>
          </a:bodyPr>
          <a:lstStyle>
            <a:lvl1pPr indent="-342900" lvl="0" marL="457200" rtl="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3" type="body"/>
          </p:nvPr>
        </p:nvSpPr>
        <p:spPr>
          <a:xfrm>
            <a:off x="4714875" y="1406047"/>
            <a:ext cx="4114800" cy="4656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182875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 cap="none">
                <a:solidFill>
                  <a:schemeClr val="lt1"/>
                </a:solidFill>
              </a:defRPr>
            </a:lvl1pPr>
            <a:lvl2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–"/>
              <a:defRPr sz="1600"/>
            </a:lvl2pPr>
            <a:lvl3pPr indent="-3175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400"/>
              <a:buChar char="•"/>
              <a:defRPr sz="1400"/>
            </a:lvl3pPr>
            <a:lvl4pPr indent="-3048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–"/>
              <a:defRPr sz="1200"/>
            </a:lvl4pPr>
            <a:lvl5pPr indent="-3048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»"/>
              <a:defRPr sz="1200"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2" type="sldNum"/>
          </p:nvPr>
        </p:nvSpPr>
        <p:spPr>
          <a:xfrm>
            <a:off x="4343400" y="4855282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7" name="Google Shape;77;p11"/>
          <p:cNvSpPr txBox="1"/>
          <p:nvPr>
            <p:ph idx="4" type="body"/>
          </p:nvPr>
        </p:nvSpPr>
        <p:spPr>
          <a:xfrm>
            <a:off x="457201" y="1019437"/>
            <a:ext cx="8373000" cy="3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b="1" sz="2000">
                <a:solidFill>
                  <a:srgbClr val="0065A2"/>
                </a:solidFill>
              </a:defRPr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" name="Google Shape;78;p11"/>
          <p:cNvSpPr txBox="1"/>
          <p:nvPr>
            <p:ph idx="5" type="body"/>
          </p:nvPr>
        </p:nvSpPr>
        <p:spPr>
          <a:xfrm>
            <a:off x="460895" y="1406047"/>
            <a:ext cx="4114800" cy="4656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182875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 cap="none">
                <a:solidFill>
                  <a:schemeClr val="lt1"/>
                </a:solidFill>
              </a:defRPr>
            </a:lvl1pPr>
            <a:lvl2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–"/>
              <a:defRPr sz="1600"/>
            </a:lvl2pPr>
            <a:lvl3pPr indent="-3175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400"/>
              <a:buChar char="•"/>
              <a:defRPr sz="1400"/>
            </a:lvl3pPr>
            <a:lvl4pPr indent="-3048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–"/>
              <a:defRPr sz="1200"/>
            </a:lvl4pPr>
            <a:lvl5pPr indent="-3048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»"/>
              <a:defRPr sz="1200"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" name="Google Shape;79;p11"/>
          <p:cNvSpPr txBox="1"/>
          <p:nvPr>
            <p:ph type="title"/>
          </p:nvPr>
        </p:nvSpPr>
        <p:spPr>
          <a:xfrm>
            <a:off x="457201" y="358378"/>
            <a:ext cx="8373000" cy="621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TWO IMAGES - Vertical">
  <p:cSld name="*TWO IMAGES - Vertical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/>
          <p:nvPr>
            <p:ph idx="12" type="sldNum"/>
          </p:nvPr>
        </p:nvSpPr>
        <p:spPr>
          <a:xfrm>
            <a:off x="4343400" y="4855282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2" name="Google Shape;82;p12"/>
          <p:cNvSpPr txBox="1"/>
          <p:nvPr>
            <p:ph idx="1" type="body"/>
          </p:nvPr>
        </p:nvSpPr>
        <p:spPr>
          <a:xfrm>
            <a:off x="4503575" y="1417872"/>
            <a:ext cx="4319700" cy="15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342900" lvl="0" marL="457200" rtl="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" name="Google Shape;83;p12"/>
          <p:cNvSpPr/>
          <p:nvPr>
            <p:ph idx="2" type="pic"/>
          </p:nvPr>
        </p:nvSpPr>
        <p:spPr>
          <a:xfrm>
            <a:off x="495680" y="1417871"/>
            <a:ext cx="3729600" cy="1566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84" name="Google Shape;84;p12"/>
          <p:cNvSpPr/>
          <p:nvPr>
            <p:ph idx="3" type="pic"/>
          </p:nvPr>
        </p:nvSpPr>
        <p:spPr>
          <a:xfrm>
            <a:off x="495680" y="3203316"/>
            <a:ext cx="3729600" cy="1566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85" name="Google Shape;85;p12"/>
          <p:cNvSpPr txBox="1"/>
          <p:nvPr>
            <p:ph type="title"/>
          </p:nvPr>
        </p:nvSpPr>
        <p:spPr>
          <a:xfrm>
            <a:off x="457201" y="358378"/>
            <a:ext cx="8373000" cy="621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2"/>
          <p:cNvSpPr txBox="1"/>
          <p:nvPr>
            <p:ph idx="4" type="body"/>
          </p:nvPr>
        </p:nvSpPr>
        <p:spPr>
          <a:xfrm>
            <a:off x="457201" y="1019437"/>
            <a:ext cx="8373000" cy="3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b="1" sz="2000">
                <a:solidFill>
                  <a:srgbClr val="0065A2"/>
                </a:solidFill>
              </a:defRPr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7" name="Google Shape;87;p12"/>
          <p:cNvSpPr txBox="1"/>
          <p:nvPr>
            <p:ph idx="5" type="body"/>
          </p:nvPr>
        </p:nvSpPr>
        <p:spPr>
          <a:xfrm>
            <a:off x="4503575" y="3193094"/>
            <a:ext cx="4319700" cy="15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342900" lvl="0" marL="457200" rtl="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" name="Google Shape;88;p12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2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THREE IMAGES - vertical">
  <p:cSld name="*THREE IMAGES - vertical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3"/>
          <p:cNvSpPr txBox="1"/>
          <p:nvPr>
            <p:ph idx="12" type="sldNum"/>
          </p:nvPr>
        </p:nvSpPr>
        <p:spPr>
          <a:xfrm>
            <a:off x="4343400" y="4855282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2" name="Google Shape;92;p13"/>
          <p:cNvSpPr txBox="1"/>
          <p:nvPr>
            <p:ph idx="1" type="body"/>
          </p:nvPr>
        </p:nvSpPr>
        <p:spPr>
          <a:xfrm>
            <a:off x="3045309" y="1451045"/>
            <a:ext cx="5814900" cy="9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342900" lvl="0" marL="457200" rtl="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indent="-3302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–"/>
              <a:defRPr sz="1600"/>
            </a:lvl4pPr>
            <a:lvl5pPr indent="-3302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»"/>
              <a:defRPr sz="1600"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" name="Google Shape;93;p13"/>
          <p:cNvSpPr/>
          <p:nvPr>
            <p:ph idx="2" type="pic"/>
          </p:nvPr>
        </p:nvSpPr>
        <p:spPr>
          <a:xfrm>
            <a:off x="489394" y="1442711"/>
            <a:ext cx="2023800" cy="8901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94" name="Google Shape;94;p13"/>
          <p:cNvSpPr/>
          <p:nvPr>
            <p:ph idx="3" type="pic"/>
          </p:nvPr>
        </p:nvSpPr>
        <p:spPr>
          <a:xfrm>
            <a:off x="487015" y="2620206"/>
            <a:ext cx="2028600" cy="8901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95" name="Google Shape;95;p13"/>
          <p:cNvSpPr txBox="1"/>
          <p:nvPr>
            <p:ph type="title"/>
          </p:nvPr>
        </p:nvSpPr>
        <p:spPr>
          <a:xfrm>
            <a:off x="457201" y="358378"/>
            <a:ext cx="8373000" cy="621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13"/>
          <p:cNvSpPr txBox="1"/>
          <p:nvPr>
            <p:ph idx="4" type="body"/>
          </p:nvPr>
        </p:nvSpPr>
        <p:spPr>
          <a:xfrm>
            <a:off x="457201" y="1019437"/>
            <a:ext cx="8373000" cy="3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b="1" sz="2000">
                <a:solidFill>
                  <a:srgbClr val="0065A2"/>
                </a:solidFill>
              </a:defRPr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7" name="Google Shape;97;p13"/>
          <p:cNvSpPr txBox="1"/>
          <p:nvPr>
            <p:ph idx="5" type="body"/>
          </p:nvPr>
        </p:nvSpPr>
        <p:spPr>
          <a:xfrm>
            <a:off x="3045309" y="2630976"/>
            <a:ext cx="5814900" cy="9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342900" lvl="0" marL="457200" rtl="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indent="-3302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–"/>
              <a:defRPr sz="1600"/>
            </a:lvl4pPr>
            <a:lvl5pPr indent="-3302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»"/>
              <a:defRPr sz="1600"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8" name="Google Shape;98;p13"/>
          <p:cNvSpPr/>
          <p:nvPr>
            <p:ph idx="6" type="pic"/>
          </p:nvPr>
        </p:nvSpPr>
        <p:spPr>
          <a:xfrm>
            <a:off x="487014" y="3807136"/>
            <a:ext cx="2028600" cy="8901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99" name="Google Shape;99;p13"/>
          <p:cNvSpPr txBox="1"/>
          <p:nvPr>
            <p:ph idx="7" type="body"/>
          </p:nvPr>
        </p:nvSpPr>
        <p:spPr>
          <a:xfrm>
            <a:off x="3045309" y="3794491"/>
            <a:ext cx="5814900" cy="9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342900" lvl="0" marL="457200" rtl="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indent="-3302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–"/>
              <a:defRPr sz="1600"/>
            </a:lvl4pPr>
            <a:lvl5pPr indent="-3302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»"/>
              <a:defRPr sz="1600"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0" name="Google Shape;100;p13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13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TWO IMAGES - top horizontal">
  <p:cSld name="*TWO IMAGES - top horizontal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4"/>
          <p:cNvSpPr txBox="1"/>
          <p:nvPr>
            <p:ph idx="12" type="sldNum"/>
          </p:nvPr>
        </p:nvSpPr>
        <p:spPr>
          <a:xfrm>
            <a:off x="4343400" y="4855282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4" name="Google Shape;104;p14"/>
          <p:cNvSpPr txBox="1"/>
          <p:nvPr>
            <p:ph idx="1" type="body"/>
          </p:nvPr>
        </p:nvSpPr>
        <p:spPr>
          <a:xfrm>
            <a:off x="457201" y="1019437"/>
            <a:ext cx="8373000" cy="3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b="1" sz="2000">
                <a:solidFill>
                  <a:srgbClr val="0065A2"/>
                </a:solidFill>
              </a:defRPr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5" name="Google Shape;105;p14"/>
          <p:cNvSpPr txBox="1"/>
          <p:nvPr>
            <p:ph idx="2" type="body"/>
          </p:nvPr>
        </p:nvSpPr>
        <p:spPr>
          <a:xfrm>
            <a:off x="488732" y="3141637"/>
            <a:ext cx="4114800" cy="15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91425">
            <a:noAutofit/>
          </a:bodyPr>
          <a:lstStyle>
            <a:lvl1pPr indent="-342900" lvl="0" marL="457200" rtl="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6" name="Google Shape;106;p14"/>
          <p:cNvSpPr txBox="1"/>
          <p:nvPr>
            <p:ph idx="3" type="body"/>
          </p:nvPr>
        </p:nvSpPr>
        <p:spPr>
          <a:xfrm>
            <a:off x="4716216" y="3141637"/>
            <a:ext cx="4097700" cy="15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91425">
            <a:noAutofit/>
          </a:bodyPr>
          <a:lstStyle>
            <a:lvl1pPr indent="-342900" lvl="0" marL="457200" rtl="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7" name="Google Shape;107;p14"/>
          <p:cNvSpPr/>
          <p:nvPr>
            <p:ph idx="4" type="pic"/>
          </p:nvPr>
        </p:nvSpPr>
        <p:spPr>
          <a:xfrm>
            <a:off x="495679" y="1417871"/>
            <a:ext cx="4023300" cy="17145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08" name="Google Shape;108;p14"/>
          <p:cNvSpPr/>
          <p:nvPr>
            <p:ph idx="5" type="pic"/>
          </p:nvPr>
        </p:nvSpPr>
        <p:spPr>
          <a:xfrm>
            <a:off x="4709050" y="1417871"/>
            <a:ext cx="4023300" cy="17145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09" name="Google Shape;109;p14"/>
          <p:cNvSpPr txBox="1"/>
          <p:nvPr>
            <p:ph type="title"/>
          </p:nvPr>
        </p:nvSpPr>
        <p:spPr>
          <a:xfrm>
            <a:off x="457201" y="358378"/>
            <a:ext cx="8373000" cy="621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14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14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TWO IMAGES - Bottom horizontal">
  <p:cSld name="*TWO IMAGES - Bottom horizontal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5"/>
          <p:cNvSpPr txBox="1"/>
          <p:nvPr>
            <p:ph idx="12" type="sldNum"/>
          </p:nvPr>
        </p:nvSpPr>
        <p:spPr>
          <a:xfrm>
            <a:off x="4343400" y="4855282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4" name="Google Shape;114;p15"/>
          <p:cNvSpPr txBox="1"/>
          <p:nvPr>
            <p:ph idx="1" type="body"/>
          </p:nvPr>
        </p:nvSpPr>
        <p:spPr>
          <a:xfrm>
            <a:off x="457201" y="1016890"/>
            <a:ext cx="8373000" cy="3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b="1" sz="2000">
                <a:solidFill>
                  <a:srgbClr val="0065A2"/>
                </a:solidFill>
              </a:defRPr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5" name="Google Shape;115;p15"/>
          <p:cNvSpPr txBox="1"/>
          <p:nvPr>
            <p:ph idx="2" type="body"/>
          </p:nvPr>
        </p:nvSpPr>
        <p:spPr>
          <a:xfrm>
            <a:off x="457200" y="1408347"/>
            <a:ext cx="4114800" cy="128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342900" lvl="0" marL="457200" rtl="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6" name="Google Shape;116;p15"/>
          <p:cNvSpPr txBox="1"/>
          <p:nvPr>
            <p:ph idx="3" type="body"/>
          </p:nvPr>
        </p:nvSpPr>
        <p:spPr>
          <a:xfrm>
            <a:off x="4716215" y="1408347"/>
            <a:ext cx="4114800" cy="128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342900" lvl="0" marL="457200" rtl="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7" name="Google Shape;117;p15"/>
          <p:cNvSpPr/>
          <p:nvPr>
            <p:ph idx="4" type="pic"/>
          </p:nvPr>
        </p:nvSpPr>
        <p:spPr>
          <a:xfrm>
            <a:off x="464146" y="2711336"/>
            <a:ext cx="4023300" cy="17145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18" name="Google Shape;118;p15"/>
          <p:cNvSpPr/>
          <p:nvPr>
            <p:ph idx="5" type="pic"/>
          </p:nvPr>
        </p:nvSpPr>
        <p:spPr>
          <a:xfrm>
            <a:off x="4730864" y="2711336"/>
            <a:ext cx="4023300" cy="17145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19" name="Google Shape;119;p15"/>
          <p:cNvSpPr txBox="1"/>
          <p:nvPr>
            <p:ph type="title"/>
          </p:nvPr>
        </p:nvSpPr>
        <p:spPr>
          <a:xfrm>
            <a:off x="457201" y="358378"/>
            <a:ext cx="8373000" cy="621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15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15"/>
          <p:cNvSpPr txBox="1"/>
          <p:nvPr>
            <p:ph idx="6" type="body"/>
          </p:nvPr>
        </p:nvSpPr>
        <p:spPr>
          <a:xfrm>
            <a:off x="476266" y="4434669"/>
            <a:ext cx="3995700" cy="35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200"/>
              <a:buNone/>
              <a:defRPr sz="1200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2" name="Google Shape;122;p15"/>
          <p:cNvSpPr txBox="1"/>
          <p:nvPr>
            <p:ph idx="7" type="body"/>
          </p:nvPr>
        </p:nvSpPr>
        <p:spPr>
          <a:xfrm>
            <a:off x="4750290" y="4444194"/>
            <a:ext cx="3995700" cy="35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200"/>
              <a:buNone/>
              <a:defRPr sz="1200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3" name="Google Shape;123;p15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TWO LRG IMAGES - top horizontal">
  <p:cSld name="*TWO LRG IMAGES - top horizontal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6"/>
          <p:cNvSpPr txBox="1"/>
          <p:nvPr>
            <p:ph idx="12" type="sldNum"/>
          </p:nvPr>
        </p:nvSpPr>
        <p:spPr>
          <a:xfrm>
            <a:off x="4343400" y="4855282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6" name="Google Shape;126;p16"/>
          <p:cNvSpPr txBox="1"/>
          <p:nvPr>
            <p:ph idx="1" type="body"/>
          </p:nvPr>
        </p:nvSpPr>
        <p:spPr>
          <a:xfrm>
            <a:off x="488732" y="4106864"/>
            <a:ext cx="4114800" cy="6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91425">
            <a:noAutofit/>
          </a:bodyPr>
          <a:lstStyle>
            <a:lvl1pPr indent="-342900" lvl="0" marL="457200" rtl="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indent="-3302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–"/>
              <a:defRPr sz="1600"/>
            </a:lvl4pPr>
            <a:lvl5pPr indent="-3302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»"/>
              <a:defRPr sz="1600"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7" name="Google Shape;127;p16"/>
          <p:cNvSpPr txBox="1"/>
          <p:nvPr>
            <p:ph idx="2" type="body"/>
          </p:nvPr>
        </p:nvSpPr>
        <p:spPr>
          <a:xfrm>
            <a:off x="4716216" y="4106864"/>
            <a:ext cx="4097700" cy="6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91425">
            <a:noAutofit/>
          </a:bodyPr>
          <a:lstStyle>
            <a:lvl1pPr indent="-342900" lvl="0" marL="457200" rtl="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indent="-3302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–"/>
              <a:defRPr sz="1600"/>
            </a:lvl4pPr>
            <a:lvl5pPr indent="-3302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»"/>
              <a:defRPr sz="1600"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8" name="Google Shape;128;p16"/>
          <p:cNvSpPr/>
          <p:nvPr>
            <p:ph idx="3" type="pic"/>
          </p:nvPr>
        </p:nvSpPr>
        <p:spPr>
          <a:xfrm>
            <a:off x="495679" y="1420813"/>
            <a:ext cx="4023300" cy="26862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29" name="Google Shape;129;p16"/>
          <p:cNvSpPr/>
          <p:nvPr>
            <p:ph idx="4" type="pic"/>
          </p:nvPr>
        </p:nvSpPr>
        <p:spPr>
          <a:xfrm>
            <a:off x="4709050" y="1420813"/>
            <a:ext cx="4023300" cy="26862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30" name="Google Shape;130;p16"/>
          <p:cNvSpPr txBox="1"/>
          <p:nvPr>
            <p:ph type="title"/>
          </p:nvPr>
        </p:nvSpPr>
        <p:spPr>
          <a:xfrm>
            <a:off x="457201" y="358378"/>
            <a:ext cx="8373000" cy="621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16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16"/>
          <p:cNvSpPr txBox="1"/>
          <p:nvPr>
            <p:ph idx="5" type="body"/>
          </p:nvPr>
        </p:nvSpPr>
        <p:spPr>
          <a:xfrm>
            <a:off x="457201" y="1019437"/>
            <a:ext cx="8373000" cy="3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b="1" sz="2000">
                <a:solidFill>
                  <a:srgbClr val="0065A2"/>
                </a:solidFill>
              </a:defRPr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3" name="Google Shape;133;p16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PICS/caption - TWO images">
  <p:cSld name="*PICS/caption - TWO images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7"/>
          <p:cNvSpPr/>
          <p:nvPr>
            <p:ph idx="2" type="pic"/>
          </p:nvPr>
        </p:nvSpPr>
        <p:spPr>
          <a:xfrm>
            <a:off x="676630" y="1417046"/>
            <a:ext cx="3790500" cy="280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36" name="Google Shape;136;p17"/>
          <p:cNvSpPr txBox="1"/>
          <p:nvPr>
            <p:ph idx="1" type="body"/>
          </p:nvPr>
        </p:nvSpPr>
        <p:spPr>
          <a:xfrm>
            <a:off x="676630" y="4256434"/>
            <a:ext cx="38406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Font typeface="Noto Sans Symbols"/>
              <a:buNone/>
              <a:defRPr b="0" sz="1200" cap="none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7" name="Google Shape;137;p17"/>
          <p:cNvSpPr txBox="1"/>
          <p:nvPr>
            <p:ph type="title"/>
          </p:nvPr>
        </p:nvSpPr>
        <p:spPr>
          <a:xfrm>
            <a:off x="457201" y="358378"/>
            <a:ext cx="8373000" cy="621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17"/>
          <p:cNvSpPr txBox="1"/>
          <p:nvPr>
            <p:ph idx="12" type="sldNum"/>
          </p:nvPr>
        </p:nvSpPr>
        <p:spPr>
          <a:xfrm>
            <a:off x="4343400" y="4855282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9" name="Google Shape;139;p17"/>
          <p:cNvSpPr txBox="1"/>
          <p:nvPr>
            <p:ph idx="3" type="body"/>
          </p:nvPr>
        </p:nvSpPr>
        <p:spPr>
          <a:xfrm>
            <a:off x="457201" y="1019437"/>
            <a:ext cx="8373000" cy="3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b="1" sz="2000">
                <a:solidFill>
                  <a:srgbClr val="0065A2"/>
                </a:solidFill>
              </a:defRPr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0" name="Google Shape;140;p17"/>
          <p:cNvSpPr/>
          <p:nvPr>
            <p:ph idx="4" type="pic"/>
          </p:nvPr>
        </p:nvSpPr>
        <p:spPr>
          <a:xfrm>
            <a:off x="4765130" y="1416462"/>
            <a:ext cx="3790500" cy="280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41" name="Google Shape;141;p17"/>
          <p:cNvSpPr txBox="1"/>
          <p:nvPr>
            <p:ph idx="5" type="body"/>
          </p:nvPr>
        </p:nvSpPr>
        <p:spPr>
          <a:xfrm>
            <a:off x="4765130" y="4255850"/>
            <a:ext cx="38406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Font typeface="Noto Sans Symbols"/>
              <a:buNone/>
              <a:defRPr b="0" sz="1200" cap="none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2" name="Google Shape;142;p17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17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THREE IMAGES">
  <p:cSld name="*THREE IMAGES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8"/>
          <p:cNvSpPr txBox="1"/>
          <p:nvPr>
            <p:ph idx="12" type="sldNum"/>
          </p:nvPr>
        </p:nvSpPr>
        <p:spPr>
          <a:xfrm>
            <a:off x="4343400" y="4855282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6" name="Google Shape;146;p18"/>
          <p:cNvSpPr txBox="1"/>
          <p:nvPr>
            <p:ph idx="1" type="body"/>
          </p:nvPr>
        </p:nvSpPr>
        <p:spPr>
          <a:xfrm>
            <a:off x="457201" y="1019437"/>
            <a:ext cx="8373000" cy="3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b="1" sz="2000">
                <a:solidFill>
                  <a:srgbClr val="0065A2"/>
                </a:solidFill>
              </a:defRPr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7" name="Google Shape;147;p18"/>
          <p:cNvSpPr txBox="1"/>
          <p:nvPr>
            <p:ph idx="2" type="body"/>
          </p:nvPr>
        </p:nvSpPr>
        <p:spPr>
          <a:xfrm>
            <a:off x="495879" y="2854960"/>
            <a:ext cx="2465700" cy="161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342900" lvl="0" marL="457200" rtl="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indent="-3048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–"/>
              <a:defRPr sz="1200"/>
            </a:lvl4pPr>
            <a:lvl5pPr indent="-3048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»"/>
              <a:defRPr sz="1200"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8" name="Google Shape;148;p18"/>
          <p:cNvSpPr txBox="1"/>
          <p:nvPr>
            <p:ph idx="3" type="body"/>
          </p:nvPr>
        </p:nvSpPr>
        <p:spPr>
          <a:xfrm>
            <a:off x="3381086" y="2854960"/>
            <a:ext cx="2465700" cy="161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342900" lvl="0" marL="457200" rtl="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indent="-3048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–"/>
              <a:defRPr sz="1200"/>
            </a:lvl4pPr>
            <a:lvl5pPr indent="-3048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»"/>
              <a:defRPr sz="1200"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9" name="Google Shape;149;p18"/>
          <p:cNvSpPr/>
          <p:nvPr>
            <p:ph idx="4" type="pic"/>
          </p:nvPr>
        </p:nvSpPr>
        <p:spPr>
          <a:xfrm>
            <a:off x="503079" y="1415695"/>
            <a:ext cx="2361300" cy="13653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50" name="Google Shape;150;p18"/>
          <p:cNvSpPr/>
          <p:nvPr>
            <p:ph idx="5" type="pic"/>
          </p:nvPr>
        </p:nvSpPr>
        <p:spPr>
          <a:xfrm>
            <a:off x="3388286" y="1415695"/>
            <a:ext cx="2361300" cy="13653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51" name="Google Shape;151;p18"/>
          <p:cNvSpPr txBox="1"/>
          <p:nvPr>
            <p:ph idx="6" type="body"/>
          </p:nvPr>
        </p:nvSpPr>
        <p:spPr>
          <a:xfrm>
            <a:off x="6261696" y="2856834"/>
            <a:ext cx="2465700" cy="161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342900" lvl="0" marL="457200" rtl="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indent="-3048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–"/>
              <a:defRPr sz="1200"/>
            </a:lvl4pPr>
            <a:lvl5pPr indent="-3048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»"/>
              <a:defRPr sz="1200"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2" name="Google Shape;152;p18"/>
          <p:cNvSpPr/>
          <p:nvPr>
            <p:ph idx="7" type="pic"/>
          </p:nvPr>
        </p:nvSpPr>
        <p:spPr>
          <a:xfrm>
            <a:off x="6268896" y="1417569"/>
            <a:ext cx="2361300" cy="13653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53" name="Google Shape;153;p18"/>
          <p:cNvSpPr txBox="1"/>
          <p:nvPr>
            <p:ph type="title"/>
          </p:nvPr>
        </p:nvSpPr>
        <p:spPr>
          <a:xfrm>
            <a:off x="457201" y="358378"/>
            <a:ext cx="8373000" cy="621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18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18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PICS/captions/bullets - FOUR Images">
  <p:cSld name="*PICS/captions/bullets - FOUR Images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9"/>
          <p:cNvSpPr/>
          <p:nvPr>
            <p:ph idx="2" type="pic"/>
          </p:nvPr>
        </p:nvSpPr>
        <p:spPr>
          <a:xfrm>
            <a:off x="218127" y="1418980"/>
            <a:ext cx="2240400" cy="16788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58" name="Google Shape;158;p19"/>
          <p:cNvSpPr/>
          <p:nvPr>
            <p:ph idx="3" type="pic"/>
          </p:nvPr>
        </p:nvSpPr>
        <p:spPr>
          <a:xfrm>
            <a:off x="2453235" y="1418980"/>
            <a:ext cx="2240400" cy="16788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59" name="Google Shape;159;p19"/>
          <p:cNvSpPr/>
          <p:nvPr>
            <p:ph idx="4" type="pic"/>
          </p:nvPr>
        </p:nvSpPr>
        <p:spPr>
          <a:xfrm>
            <a:off x="4688341" y="1418980"/>
            <a:ext cx="2240400" cy="16788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60" name="Google Shape;160;p19"/>
          <p:cNvSpPr/>
          <p:nvPr>
            <p:ph idx="5" type="pic"/>
          </p:nvPr>
        </p:nvSpPr>
        <p:spPr>
          <a:xfrm>
            <a:off x="6906022" y="1418980"/>
            <a:ext cx="2240400" cy="16788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61" name="Google Shape;161;p19"/>
          <p:cNvSpPr txBox="1"/>
          <p:nvPr>
            <p:ph idx="1" type="body"/>
          </p:nvPr>
        </p:nvSpPr>
        <p:spPr>
          <a:xfrm>
            <a:off x="469900" y="3672521"/>
            <a:ext cx="8434500" cy="10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91425">
            <a:noAutofit/>
          </a:bodyPr>
          <a:lstStyle>
            <a:lvl1pPr indent="-355600" lvl="0" marL="45720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Char char="▪"/>
              <a:defRPr sz="2000">
                <a:solidFill>
                  <a:srgbClr val="000000"/>
                </a:solidFill>
              </a:defRPr>
            </a:lvl1pPr>
            <a:lvl2pPr indent="-3556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–"/>
              <a:defRPr sz="2000">
                <a:solidFill>
                  <a:srgbClr val="000000"/>
                </a:solidFill>
              </a:defRPr>
            </a:lvl2pPr>
            <a:lvl3pPr indent="-355600" lvl="2" marL="13716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 sz="2000">
                <a:solidFill>
                  <a:srgbClr val="000000"/>
                </a:solidFill>
              </a:defRPr>
            </a:lvl3pPr>
            <a:lvl4pPr indent="-355600" lvl="3" marL="18288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–"/>
              <a:defRPr sz="2000">
                <a:solidFill>
                  <a:srgbClr val="000000"/>
                </a:solidFill>
              </a:defRPr>
            </a:lvl4pPr>
            <a:lvl5pPr indent="-355600" lvl="4" marL="22860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»"/>
              <a:defRPr sz="2000">
                <a:solidFill>
                  <a:srgbClr val="000000"/>
                </a:solidFill>
              </a:defRPr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2" name="Google Shape;162;p19"/>
          <p:cNvSpPr txBox="1"/>
          <p:nvPr>
            <p:ph type="title"/>
          </p:nvPr>
        </p:nvSpPr>
        <p:spPr>
          <a:xfrm>
            <a:off x="457201" y="358378"/>
            <a:ext cx="8373000" cy="621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 b="1" i="0" sz="2800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p19"/>
          <p:cNvSpPr txBox="1"/>
          <p:nvPr>
            <p:ph idx="6" type="body"/>
          </p:nvPr>
        </p:nvSpPr>
        <p:spPr>
          <a:xfrm>
            <a:off x="218128" y="3127171"/>
            <a:ext cx="2238600" cy="3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indent="-228600" lvl="0" marL="4572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b="0" sz="1200">
                <a:solidFill>
                  <a:srgbClr val="000000"/>
                </a:solidFill>
              </a:defRPr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4" name="Google Shape;164;p19"/>
          <p:cNvSpPr txBox="1"/>
          <p:nvPr>
            <p:ph idx="7" type="body"/>
          </p:nvPr>
        </p:nvSpPr>
        <p:spPr>
          <a:xfrm>
            <a:off x="2442595" y="3127171"/>
            <a:ext cx="2238600" cy="3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indent="-228600" lvl="0" marL="4572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b="0" sz="1200">
                <a:solidFill>
                  <a:srgbClr val="000000"/>
                </a:solidFill>
              </a:defRPr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5" name="Google Shape;165;p19"/>
          <p:cNvSpPr txBox="1"/>
          <p:nvPr>
            <p:ph idx="8" type="body"/>
          </p:nvPr>
        </p:nvSpPr>
        <p:spPr>
          <a:xfrm>
            <a:off x="4681064" y="3127171"/>
            <a:ext cx="2238600" cy="3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indent="-228600" lvl="0" marL="4572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b="0" sz="1200">
                <a:solidFill>
                  <a:srgbClr val="000000"/>
                </a:solidFill>
              </a:defRPr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6" name="Google Shape;166;p19"/>
          <p:cNvSpPr txBox="1"/>
          <p:nvPr>
            <p:ph idx="9" type="body"/>
          </p:nvPr>
        </p:nvSpPr>
        <p:spPr>
          <a:xfrm>
            <a:off x="6905532" y="3127171"/>
            <a:ext cx="2238600" cy="3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indent="-228600" lvl="0" marL="4572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b="0" sz="1200">
                <a:solidFill>
                  <a:srgbClr val="000000"/>
                </a:solidFill>
              </a:defRPr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7" name="Google Shape;167;p19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19"/>
          <p:cNvSpPr txBox="1"/>
          <p:nvPr>
            <p:ph idx="12" type="sldNum"/>
          </p:nvPr>
        </p:nvSpPr>
        <p:spPr>
          <a:xfrm>
            <a:off x="4343400" y="4855282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9" name="Google Shape;169;p19"/>
          <p:cNvSpPr txBox="1"/>
          <p:nvPr>
            <p:ph idx="13" type="body"/>
          </p:nvPr>
        </p:nvSpPr>
        <p:spPr>
          <a:xfrm>
            <a:off x="457201" y="1019437"/>
            <a:ext cx="8373000" cy="3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b="1" sz="2000">
                <a:solidFill>
                  <a:srgbClr val="0065A2"/>
                </a:solidFill>
              </a:defRPr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0" name="Google Shape;170;p19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PICS/caption - FOUR images">
  <p:cSld name="*PICS/caption - FOUR images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0"/>
          <p:cNvSpPr txBox="1"/>
          <p:nvPr>
            <p:ph type="title"/>
          </p:nvPr>
        </p:nvSpPr>
        <p:spPr>
          <a:xfrm>
            <a:off x="457201" y="358378"/>
            <a:ext cx="8373000" cy="621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20"/>
          <p:cNvSpPr txBox="1"/>
          <p:nvPr>
            <p:ph idx="12" type="sldNum"/>
          </p:nvPr>
        </p:nvSpPr>
        <p:spPr>
          <a:xfrm>
            <a:off x="4343400" y="4855282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4" name="Google Shape;174;p20"/>
          <p:cNvSpPr txBox="1"/>
          <p:nvPr>
            <p:ph idx="1" type="body"/>
          </p:nvPr>
        </p:nvSpPr>
        <p:spPr>
          <a:xfrm>
            <a:off x="457201" y="1019437"/>
            <a:ext cx="83730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b="1" sz="2000">
                <a:solidFill>
                  <a:srgbClr val="0065A2"/>
                </a:solidFill>
              </a:defRPr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5" name="Google Shape;175;p20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20"/>
          <p:cNvSpPr/>
          <p:nvPr>
            <p:ph idx="2" type="pic"/>
          </p:nvPr>
        </p:nvSpPr>
        <p:spPr>
          <a:xfrm>
            <a:off x="487437" y="1420813"/>
            <a:ext cx="3790500" cy="13833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77" name="Google Shape;177;p20"/>
          <p:cNvSpPr txBox="1"/>
          <p:nvPr>
            <p:ph idx="3" type="body"/>
          </p:nvPr>
        </p:nvSpPr>
        <p:spPr>
          <a:xfrm>
            <a:off x="487437" y="2822383"/>
            <a:ext cx="3840600" cy="2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Font typeface="Noto Sans Symbols"/>
              <a:buNone/>
              <a:defRPr b="0" sz="1200" cap="none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8" name="Google Shape;178;p20"/>
          <p:cNvSpPr/>
          <p:nvPr>
            <p:ph idx="4" type="pic"/>
          </p:nvPr>
        </p:nvSpPr>
        <p:spPr>
          <a:xfrm>
            <a:off x="4912432" y="1420813"/>
            <a:ext cx="3790500" cy="13833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79" name="Google Shape;179;p20"/>
          <p:cNvSpPr txBox="1"/>
          <p:nvPr>
            <p:ph idx="5" type="body"/>
          </p:nvPr>
        </p:nvSpPr>
        <p:spPr>
          <a:xfrm>
            <a:off x="4912432" y="2822383"/>
            <a:ext cx="3840600" cy="2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Font typeface="Noto Sans Symbols"/>
              <a:buNone/>
              <a:defRPr b="0" sz="1200" cap="none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0" name="Google Shape;180;p20"/>
          <p:cNvSpPr/>
          <p:nvPr>
            <p:ph idx="6" type="pic"/>
          </p:nvPr>
        </p:nvSpPr>
        <p:spPr>
          <a:xfrm>
            <a:off x="487437" y="3097650"/>
            <a:ext cx="3790500" cy="13833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81" name="Google Shape;181;p20"/>
          <p:cNvSpPr txBox="1"/>
          <p:nvPr>
            <p:ph idx="7" type="body"/>
          </p:nvPr>
        </p:nvSpPr>
        <p:spPr>
          <a:xfrm>
            <a:off x="487437" y="4502674"/>
            <a:ext cx="3840600" cy="2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Font typeface="Noto Sans Symbols"/>
              <a:buNone/>
              <a:defRPr b="0" sz="1200" cap="none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2" name="Google Shape;182;p20"/>
          <p:cNvSpPr/>
          <p:nvPr>
            <p:ph idx="8" type="pic"/>
          </p:nvPr>
        </p:nvSpPr>
        <p:spPr>
          <a:xfrm>
            <a:off x="4912432" y="3097650"/>
            <a:ext cx="3790500" cy="13833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83" name="Google Shape;183;p20"/>
          <p:cNvSpPr txBox="1"/>
          <p:nvPr>
            <p:ph idx="9" type="body"/>
          </p:nvPr>
        </p:nvSpPr>
        <p:spPr>
          <a:xfrm>
            <a:off x="4912432" y="4505517"/>
            <a:ext cx="3840600" cy="2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Font typeface="Noto Sans Symbols"/>
              <a:buNone/>
              <a:defRPr b="0" sz="1200" cap="none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4" name="Google Shape;184;p20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Title and Content">
  <p:cSld name="*Title and Conten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/>
          <p:nvPr>
            <p:ph type="title"/>
          </p:nvPr>
        </p:nvSpPr>
        <p:spPr>
          <a:xfrm>
            <a:off x="457201" y="-6"/>
            <a:ext cx="8373000" cy="621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"/>
          <p:cNvSpPr txBox="1"/>
          <p:nvPr>
            <p:ph idx="12" type="sldNum"/>
          </p:nvPr>
        </p:nvSpPr>
        <p:spPr>
          <a:xfrm>
            <a:off x="7384300" y="4873057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" name="Google Shape;33;p3"/>
          <p:cNvSpPr txBox="1"/>
          <p:nvPr/>
        </p:nvSpPr>
        <p:spPr>
          <a:xfrm>
            <a:off x="3215550" y="4780050"/>
            <a:ext cx="28563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888888"/>
                </a:solidFill>
              </a:rPr>
              <a:t>M. Żurek - Imaging Calorimetry for EIC</a:t>
            </a:r>
            <a:endParaRPr sz="900">
              <a:solidFill>
                <a:srgbClr val="888888"/>
              </a:solidFill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Charts, Graphs, Tables">
  <p:cSld name="*Charts, Graphs, Tables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1"/>
          <p:cNvSpPr txBox="1"/>
          <p:nvPr>
            <p:ph type="title"/>
          </p:nvPr>
        </p:nvSpPr>
        <p:spPr>
          <a:xfrm>
            <a:off x="457201" y="358378"/>
            <a:ext cx="8373000" cy="621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" name="Google Shape;187;p21"/>
          <p:cNvSpPr txBox="1"/>
          <p:nvPr>
            <p:ph idx="1" type="body"/>
          </p:nvPr>
        </p:nvSpPr>
        <p:spPr>
          <a:xfrm>
            <a:off x="457201" y="1417579"/>
            <a:ext cx="8373000" cy="30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342900" lvl="0" marL="457200" rtl="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8" name="Google Shape;188;p21"/>
          <p:cNvSpPr txBox="1"/>
          <p:nvPr>
            <p:ph idx="12" type="sldNum"/>
          </p:nvPr>
        </p:nvSpPr>
        <p:spPr>
          <a:xfrm>
            <a:off x="4343400" y="4855282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9" name="Google Shape;189;p21"/>
          <p:cNvSpPr txBox="1"/>
          <p:nvPr>
            <p:ph idx="2" type="body"/>
          </p:nvPr>
        </p:nvSpPr>
        <p:spPr>
          <a:xfrm>
            <a:off x="457201" y="1019437"/>
            <a:ext cx="8373000" cy="3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b="1" sz="2000">
                <a:solidFill>
                  <a:srgbClr val="0065A2"/>
                </a:solidFill>
              </a:defRPr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0" name="Google Shape;190;p21"/>
          <p:cNvSpPr txBox="1"/>
          <p:nvPr>
            <p:ph idx="3" type="body"/>
          </p:nvPr>
        </p:nvSpPr>
        <p:spPr>
          <a:xfrm>
            <a:off x="443573" y="4457863"/>
            <a:ext cx="3711000" cy="2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50"/>
              <a:buNone/>
              <a:defRPr sz="1050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Video" showMasterSp="0">
  <p:cSld name="*Video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2"/>
          <p:cNvSpPr/>
          <p:nvPr/>
        </p:nvSpPr>
        <p:spPr>
          <a:xfrm>
            <a:off x="0" y="-5043"/>
            <a:ext cx="9144000" cy="5148600"/>
          </a:xfrm>
          <a:prstGeom prst="rect">
            <a:avLst/>
          </a:prstGeom>
          <a:solidFill>
            <a:srgbClr val="1C1C1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22"/>
          <p:cNvSpPr txBox="1"/>
          <p:nvPr>
            <p:ph type="title"/>
          </p:nvPr>
        </p:nvSpPr>
        <p:spPr>
          <a:xfrm>
            <a:off x="457201" y="386954"/>
            <a:ext cx="8373000" cy="604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Blank" showMasterSp="0" type="blank">
  <p:cSld name="BLANK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Cover Option A" showMasterSp="0">
  <p:cSld name="*Cover Option A">
    <p:bg>
      <p:bgPr>
        <a:solidFill>
          <a:schemeClr val="lt1"/>
        </a:solid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sign&#10;&#10;Description automatically generated" id="196" name="Google Shape;196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401228" y="369832"/>
            <a:ext cx="2592519" cy="673172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4"/>
          <p:cNvSpPr txBox="1"/>
          <p:nvPr>
            <p:ph idx="1" type="body"/>
          </p:nvPr>
        </p:nvSpPr>
        <p:spPr>
          <a:xfrm>
            <a:off x="468796" y="574696"/>
            <a:ext cx="56853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800"/>
              <a:buNone/>
              <a:defRPr b="1" sz="1800" cap="none">
                <a:solidFill>
                  <a:srgbClr val="47484A"/>
                </a:solidFill>
              </a:defRPr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228600" lvl="2" marL="1371600" rtl="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8" name="Google Shape;198;p24"/>
          <p:cNvSpPr/>
          <p:nvPr>
            <p:ph idx="2" type="pic"/>
          </p:nvPr>
        </p:nvSpPr>
        <p:spPr>
          <a:xfrm>
            <a:off x="4863726" y="1266825"/>
            <a:ext cx="4280400" cy="20301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99" name="Google Shape;199;p24"/>
          <p:cNvSpPr txBox="1"/>
          <p:nvPr>
            <p:ph type="title"/>
          </p:nvPr>
        </p:nvSpPr>
        <p:spPr>
          <a:xfrm>
            <a:off x="1" y="1266825"/>
            <a:ext cx="4863600" cy="2030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0" lIns="457200" spcFirstLastPara="1" rIns="91425" wrap="square" tIns="0">
            <a:norm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0" name="Google Shape;200;p24"/>
          <p:cNvSpPr txBox="1"/>
          <p:nvPr>
            <p:ph idx="3" type="body"/>
          </p:nvPr>
        </p:nvSpPr>
        <p:spPr>
          <a:xfrm>
            <a:off x="-1" y="1266825"/>
            <a:ext cx="239700" cy="2030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1" name="Google Shape;201;p24"/>
          <p:cNvSpPr txBox="1"/>
          <p:nvPr>
            <p:ph idx="4" type="body"/>
          </p:nvPr>
        </p:nvSpPr>
        <p:spPr>
          <a:xfrm>
            <a:off x="469901" y="3437210"/>
            <a:ext cx="26928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b="1" sz="1400" cap="none">
                <a:solidFill>
                  <a:srgbClr val="47484A"/>
                </a:solidFill>
              </a:defRPr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228600" lvl="2" marL="1371600" rtl="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2" name="Google Shape;202;p24"/>
          <p:cNvSpPr txBox="1"/>
          <p:nvPr>
            <p:ph idx="5" type="body"/>
          </p:nvPr>
        </p:nvSpPr>
        <p:spPr>
          <a:xfrm>
            <a:off x="469901" y="3720288"/>
            <a:ext cx="26928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>
            <a:lvl1pPr indent="-2286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sz="1400">
                <a:solidFill>
                  <a:srgbClr val="47484A"/>
                </a:solidFill>
              </a:defRPr>
            </a:lvl1pPr>
            <a:lvl2pPr indent="-228600" lvl="1" marL="914400" rtl="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3" name="Google Shape;203;p24"/>
          <p:cNvSpPr txBox="1"/>
          <p:nvPr>
            <p:ph idx="6" type="body"/>
          </p:nvPr>
        </p:nvSpPr>
        <p:spPr>
          <a:xfrm>
            <a:off x="3417372" y="3437210"/>
            <a:ext cx="26928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b="1" sz="1400" cap="none">
                <a:solidFill>
                  <a:srgbClr val="47484A"/>
                </a:solidFill>
              </a:defRPr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228600" lvl="2" marL="1371600" rtl="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4" name="Google Shape;204;p24"/>
          <p:cNvSpPr txBox="1"/>
          <p:nvPr>
            <p:ph idx="7" type="body"/>
          </p:nvPr>
        </p:nvSpPr>
        <p:spPr>
          <a:xfrm>
            <a:off x="3417372" y="3720288"/>
            <a:ext cx="26928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>
            <a:lvl1pPr indent="-2286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>
                <a:solidFill>
                  <a:srgbClr val="47484A"/>
                </a:solidFill>
              </a:defRPr>
            </a:lvl1pPr>
            <a:lvl2pPr indent="-228600" lvl="1" marL="914400" rtl="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5" name="Google Shape;205;p24"/>
          <p:cNvSpPr txBox="1"/>
          <p:nvPr>
            <p:ph idx="8" type="body"/>
          </p:nvPr>
        </p:nvSpPr>
        <p:spPr>
          <a:xfrm>
            <a:off x="6360197" y="3437210"/>
            <a:ext cx="26928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b="1" sz="1400" cap="none">
                <a:solidFill>
                  <a:srgbClr val="47484A"/>
                </a:solidFill>
              </a:defRPr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228600" lvl="2" marL="1371600" rtl="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6" name="Google Shape;206;p24"/>
          <p:cNvSpPr txBox="1"/>
          <p:nvPr>
            <p:ph idx="9" type="body"/>
          </p:nvPr>
        </p:nvSpPr>
        <p:spPr>
          <a:xfrm>
            <a:off x="6360197" y="3720288"/>
            <a:ext cx="26928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>
            <a:lvl1pPr indent="-2286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>
                <a:solidFill>
                  <a:srgbClr val="47484A"/>
                </a:solidFill>
              </a:defRPr>
            </a:lvl1pPr>
            <a:lvl2pPr indent="-228600" lvl="1" marL="914400" rtl="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7" name="Google Shape;207;p24"/>
          <p:cNvSpPr txBox="1"/>
          <p:nvPr>
            <p:ph idx="13" type="body"/>
          </p:nvPr>
        </p:nvSpPr>
        <p:spPr>
          <a:xfrm>
            <a:off x="6360197" y="4570711"/>
            <a:ext cx="2692800" cy="38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sz="1400">
                <a:solidFill>
                  <a:srgbClr val="47484A"/>
                </a:solidFill>
              </a:defRPr>
            </a:lvl1pPr>
            <a:lvl2pPr indent="-228600" lvl="1" marL="914400" rtl="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8" name="Google Shape;208;p24"/>
          <p:cNvSpPr txBox="1"/>
          <p:nvPr/>
        </p:nvSpPr>
        <p:spPr>
          <a:xfrm>
            <a:off x="-1018914" y="-1479541"/>
            <a:ext cx="3502800" cy="10158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Suggested</a:t>
            </a: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line of text (optional):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WE START WITH YES.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" name="Google Shape;209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121" y="4702076"/>
            <a:ext cx="2046367" cy="260262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4"/>
          <p:cNvSpPr txBox="1"/>
          <p:nvPr/>
        </p:nvSpPr>
        <p:spPr>
          <a:xfrm>
            <a:off x="-1018914" y="-1479541"/>
            <a:ext cx="3502800" cy="10158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Suggested</a:t>
            </a: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line of text (optional):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WE START WITH YES.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Cover Option C" showMasterSp="0">
  <p:cSld name="*Cover Option C">
    <p:bg>
      <p:bgPr>
        <a:solidFill>
          <a:schemeClr val="lt1"/>
        </a:solid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sign&#10;&#10;Description automatically generated" id="212" name="Google Shape;212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58316" y="58557"/>
            <a:ext cx="2201069" cy="571529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5"/>
          <p:cNvSpPr txBox="1"/>
          <p:nvPr>
            <p:ph idx="1" type="body"/>
          </p:nvPr>
        </p:nvSpPr>
        <p:spPr>
          <a:xfrm>
            <a:off x="469901" y="3709174"/>
            <a:ext cx="26928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b="1" sz="1400" cap="none">
                <a:solidFill>
                  <a:srgbClr val="47484A"/>
                </a:solidFill>
              </a:defRPr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228600" lvl="2" marL="1371600" rtl="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4" name="Google Shape;214;p25"/>
          <p:cNvSpPr txBox="1"/>
          <p:nvPr>
            <p:ph idx="2" type="body"/>
          </p:nvPr>
        </p:nvSpPr>
        <p:spPr>
          <a:xfrm>
            <a:off x="469901" y="3992251"/>
            <a:ext cx="2692800" cy="5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>
            <a:lvl1pPr indent="-2286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sz="1400">
                <a:solidFill>
                  <a:srgbClr val="47484A"/>
                </a:solidFill>
              </a:defRPr>
            </a:lvl1pPr>
            <a:lvl2pPr indent="-228600" lvl="1" marL="914400" rtl="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5" name="Google Shape;215;p25"/>
          <p:cNvSpPr txBox="1"/>
          <p:nvPr>
            <p:ph idx="3" type="body"/>
          </p:nvPr>
        </p:nvSpPr>
        <p:spPr>
          <a:xfrm>
            <a:off x="3417372" y="3709174"/>
            <a:ext cx="26928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b="1" sz="1400" cap="none">
                <a:solidFill>
                  <a:srgbClr val="47484A"/>
                </a:solidFill>
              </a:defRPr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228600" lvl="2" marL="1371600" rtl="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6" name="Google Shape;216;p25"/>
          <p:cNvSpPr txBox="1"/>
          <p:nvPr>
            <p:ph idx="4" type="body"/>
          </p:nvPr>
        </p:nvSpPr>
        <p:spPr>
          <a:xfrm>
            <a:off x="3417372" y="3992251"/>
            <a:ext cx="2692800" cy="5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>
            <a:lvl1pPr indent="-2286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>
                <a:solidFill>
                  <a:srgbClr val="47484A"/>
                </a:solidFill>
              </a:defRPr>
            </a:lvl1pPr>
            <a:lvl2pPr indent="-228600" lvl="1" marL="914400" rtl="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7" name="Google Shape;217;p25"/>
          <p:cNvSpPr/>
          <p:nvPr>
            <p:ph idx="5" type="pic"/>
          </p:nvPr>
        </p:nvSpPr>
        <p:spPr>
          <a:xfrm>
            <a:off x="218127" y="674681"/>
            <a:ext cx="8925900" cy="20712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18" name="Google Shape;218;p25"/>
          <p:cNvSpPr txBox="1"/>
          <p:nvPr>
            <p:ph type="title"/>
          </p:nvPr>
        </p:nvSpPr>
        <p:spPr>
          <a:xfrm>
            <a:off x="469900" y="2794775"/>
            <a:ext cx="8452800" cy="647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91425" wrap="square" tIns="0">
            <a:norm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 sz="2800">
                <a:solidFill>
                  <a:srgbClr val="23242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9" name="Google Shape;219;p25"/>
          <p:cNvSpPr txBox="1"/>
          <p:nvPr>
            <p:ph idx="6" type="body"/>
          </p:nvPr>
        </p:nvSpPr>
        <p:spPr>
          <a:xfrm>
            <a:off x="6360197" y="3709174"/>
            <a:ext cx="26928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b="1" sz="1400" cap="none">
                <a:solidFill>
                  <a:srgbClr val="47484A"/>
                </a:solidFill>
              </a:defRPr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228600" lvl="2" marL="1371600" rtl="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0" name="Google Shape;220;p25"/>
          <p:cNvSpPr txBox="1"/>
          <p:nvPr>
            <p:ph idx="7" type="body"/>
          </p:nvPr>
        </p:nvSpPr>
        <p:spPr>
          <a:xfrm>
            <a:off x="6360197" y="3992251"/>
            <a:ext cx="2692800" cy="5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>
            <a:lvl1pPr indent="-2286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>
                <a:solidFill>
                  <a:srgbClr val="47484A"/>
                </a:solidFill>
              </a:defRPr>
            </a:lvl1pPr>
            <a:lvl2pPr indent="-228600" lvl="1" marL="914400" rtl="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1" name="Google Shape;221;p25"/>
          <p:cNvSpPr txBox="1"/>
          <p:nvPr>
            <p:ph idx="8" type="body"/>
          </p:nvPr>
        </p:nvSpPr>
        <p:spPr>
          <a:xfrm>
            <a:off x="469900" y="3441935"/>
            <a:ext cx="8484900" cy="2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b="1">
                <a:solidFill>
                  <a:schemeClr val="accent2"/>
                </a:solidFill>
              </a:defRPr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2" name="Google Shape;222;p25"/>
          <p:cNvSpPr txBox="1"/>
          <p:nvPr>
            <p:ph idx="9" type="body"/>
          </p:nvPr>
        </p:nvSpPr>
        <p:spPr>
          <a:xfrm>
            <a:off x="2" y="674680"/>
            <a:ext cx="224700" cy="207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3" name="Google Shape;223;p25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25"/>
          <p:cNvSpPr txBox="1"/>
          <p:nvPr>
            <p:ph idx="13" type="body"/>
          </p:nvPr>
        </p:nvSpPr>
        <p:spPr>
          <a:xfrm>
            <a:off x="503238" y="300961"/>
            <a:ext cx="5984700" cy="3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 cap="none">
                <a:solidFill>
                  <a:schemeClr val="dk1"/>
                </a:solidFill>
              </a:defRPr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5" name="Google Shape;225;p25"/>
          <p:cNvSpPr txBox="1"/>
          <p:nvPr>
            <p:ph idx="14" type="body"/>
          </p:nvPr>
        </p:nvSpPr>
        <p:spPr>
          <a:xfrm>
            <a:off x="6360197" y="4570711"/>
            <a:ext cx="2692800" cy="38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sz="1400">
                <a:solidFill>
                  <a:srgbClr val="47484A"/>
                </a:solidFill>
              </a:defRPr>
            </a:lvl1pPr>
            <a:lvl2pPr indent="-228600" lvl="1" marL="914400" rtl="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26" name="Google Shape;226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121" y="4702076"/>
            <a:ext cx="2046367" cy="260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Cover Option D" showMasterSp="0">
  <p:cSld name="*Cover Option D">
    <p:bg>
      <p:bgPr>
        <a:solidFill>
          <a:schemeClr val="lt1"/>
        </a:solid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sign&#10;&#10;Description automatically generated" id="228" name="Google Shape;228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62888" y="139139"/>
            <a:ext cx="2201069" cy="571529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6"/>
          <p:cNvSpPr txBox="1"/>
          <p:nvPr>
            <p:ph idx="1" type="body"/>
          </p:nvPr>
        </p:nvSpPr>
        <p:spPr>
          <a:xfrm>
            <a:off x="469901" y="3436223"/>
            <a:ext cx="26928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b="1" sz="1400" cap="none">
                <a:solidFill>
                  <a:srgbClr val="47484A"/>
                </a:solidFill>
              </a:defRPr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228600" lvl="2" marL="1371600" rtl="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0" name="Google Shape;230;p26"/>
          <p:cNvSpPr txBox="1"/>
          <p:nvPr>
            <p:ph idx="2" type="body"/>
          </p:nvPr>
        </p:nvSpPr>
        <p:spPr>
          <a:xfrm>
            <a:off x="469901" y="3719301"/>
            <a:ext cx="26928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>
            <a:lvl1pPr indent="-2286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sz="1400">
                <a:solidFill>
                  <a:srgbClr val="47484A"/>
                </a:solidFill>
              </a:defRPr>
            </a:lvl1pPr>
            <a:lvl2pPr indent="-228600" lvl="1" marL="914400" rtl="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1" name="Google Shape;231;p26"/>
          <p:cNvSpPr txBox="1"/>
          <p:nvPr>
            <p:ph idx="3" type="body"/>
          </p:nvPr>
        </p:nvSpPr>
        <p:spPr>
          <a:xfrm>
            <a:off x="3417372" y="3436223"/>
            <a:ext cx="26928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b="1" sz="1400" cap="none">
                <a:solidFill>
                  <a:srgbClr val="47484A"/>
                </a:solidFill>
              </a:defRPr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228600" lvl="2" marL="1371600" rtl="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2" name="Google Shape;232;p26"/>
          <p:cNvSpPr txBox="1"/>
          <p:nvPr>
            <p:ph idx="4" type="body"/>
          </p:nvPr>
        </p:nvSpPr>
        <p:spPr>
          <a:xfrm>
            <a:off x="3417372" y="3719301"/>
            <a:ext cx="2692800" cy="5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>
            <a:lvl1pPr indent="-2286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>
                <a:solidFill>
                  <a:srgbClr val="47484A"/>
                </a:solidFill>
              </a:defRPr>
            </a:lvl1pPr>
            <a:lvl2pPr indent="-228600" lvl="1" marL="914400" rtl="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3" name="Google Shape;233;p26"/>
          <p:cNvSpPr/>
          <p:nvPr>
            <p:ph idx="5" type="pic"/>
          </p:nvPr>
        </p:nvSpPr>
        <p:spPr>
          <a:xfrm>
            <a:off x="218127" y="1261205"/>
            <a:ext cx="8925900" cy="20712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4" name="Google Shape;234;p26"/>
          <p:cNvSpPr txBox="1"/>
          <p:nvPr>
            <p:ph type="title"/>
          </p:nvPr>
        </p:nvSpPr>
        <p:spPr>
          <a:xfrm>
            <a:off x="469901" y="82770"/>
            <a:ext cx="6776100" cy="839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91425" wrap="square" tIns="0">
            <a:norm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 sz="2800">
                <a:solidFill>
                  <a:srgbClr val="23242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5" name="Google Shape;235;p26"/>
          <p:cNvSpPr txBox="1"/>
          <p:nvPr>
            <p:ph idx="6" type="body"/>
          </p:nvPr>
        </p:nvSpPr>
        <p:spPr>
          <a:xfrm>
            <a:off x="6360197" y="3436223"/>
            <a:ext cx="26928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b="1" sz="1400" cap="none">
                <a:solidFill>
                  <a:srgbClr val="47484A"/>
                </a:solidFill>
              </a:defRPr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228600" lvl="2" marL="1371600" rtl="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6" name="Google Shape;236;p26"/>
          <p:cNvSpPr txBox="1"/>
          <p:nvPr>
            <p:ph idx="7" type="body"/>
          </p:nvPr>
        </p:nvSpPr>
        <p:spPr>
          <a:xfrm>
            <a:off x="6360197" y="3719301"/>
            <a:ext cx="2692800" cy="5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>
            <a:lvl1pPr indent="-2286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>
                <a:solidFill>
                  <a:srgbClr val="47484A"/>
                </a:solidFill>
              </a:defRPr>
            </a:lvl1pPr>
            <a:lvl2pPr indent="-228600" lvl="1" marL="914400" rtl="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7" name="Google Shape;237;p26"/>
          <p:cNvSpPr txBox="1"/>
          <p:nvPr>
            <p:ph idx="8" type="body"/>
          </p:nvPr>
        </p:nvSpPr>
        <p:spPr>
          <a:xfrm>
            <a:off x="469900" y="922195"/>
            <a:ext cx="8484900" cy="2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b="1">
                <a:solidFill>
                  <a:schemeClr val="accent2"/>
                </a:solidFill>
              </a:defRPr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8" name="Google Shape;238;p26"/>
          <p:cNvSpPr txBox="1"/>
          <p:nvPr>
            <p:ph idx="9" type="body"/>
          </p:nvPr>
        </p:nvSpPr>
        <p:spPr>
          <a:xfrm>
            <a:off x="2" y="1261204"/>
            <a:ext cx="224700" cy="207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9" name="Google Shape;239;p26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26"/>
          <p:cNvSpPr txBox="1"/>
          <p:nvPr>
            <p:ph idx="13" type="body"/>
          </p:nvPr>
        </p:nvSpPr>
        <p:spPr>
          <a:xfrm>
            <a:off x="6360197" y="4570711"/>
            <a:ext cx="2692800" cy="38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sz="1400">
                <a:solidFill>
                  <a:srgbClr val="47484A"/>
                </a:solidFill>
              </a:defRPr>
            </a:lvl1pPr>
            <a:lvl2pPr indent="-228600" lvl="1" marL="914400" rtl="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41" name="Google Shape;241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121" y="4702076"/>
            <a:ext cx="2046367" cy="260262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6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Pic - Full Frame" showMasterSp="0">
  <p:cSld name="*Pic - Full Frame">
    <p:bg>
      <p:bgPr>
        <a:solidFill>
          <a:schemeClr val="lt1"/>
        </a:solid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7"/>
          <p:cNvSpPr/>
          <p:nvPr>
            <p:ph idx="2" type="pic"/>
          </p:nvPr>
        </p:nvSpPr>
        <p:spPr>
          <a:xfrm>
            <a:off x="218127" y="6978"/>
            <a:ext cx="89259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45" name="Google Shape;245;p27"/>
          <p:cNvSpPr txBox="1"/>
          <p:nvPr>
            <p:ph idx="1" type="body"/>
          </p:nvPr>
        </p:nvSpPr>
        <p:spPr>
          <a:xfrm>
            <a:off x="0" y="3581400"/>
            <a:ext cx="9144000" cy="1562100"/>
          </a:xfrm>
          <a:prstGeom prst="rect">
            <a:avLst/>
          </a:prstGeom>
          <a:solidFill>
            <a:schemeClr val="dk2">
              <a:alpha val="90980"/>
            </a:schemeClr>
          </a:solidFill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6" name="Google Shape;246;p27"/>
          <p:cNvSpPr txBox="1"/>
          <p:nvPr>
            <p:ph type="title"/>
          </p:nvPr>
        </p:nvSpPr>
        <p:spPr>
          <a:xfrm>
            <a:off x="469901" y="3782231"/>
            <a:ext cx="8321100" cy="10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1" sz="2400" cap="none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7" name="Google Shape;247;p27"/>
          <p:cNvSpPr txBox="1"/>
          <p:nvPr>
            <p:ph idx="12" type="sldNum"/>
          </p:nvPr>
        </p:nvSpPr>
        <p:spPr>
          <a:xfrm>
            <a:off x="4343400" y="4855282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8" name="Google Shape;248;p27"/>
          <p:cNvSpPr txBox="1"/>
          <p:nvPr>
            <p:ph idx="3" type="body"/>
          </p:nvPr>
        </p:nvSpPr>
        <p:spPr>
          <a:xfrm>
            <a:off x="0" y="-2"/>
            <a:ext cx="2286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9" name="Google Shape;249;p27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27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Pic - ONE Image" showMasterSp="0">
  <p:cSld name="*Pic - ONE Image">
    <p:bg>
      <p:bgPr>
        <a:solidFill>
          <a:schemeClr val="lt1"/>
        </a:solidFill>
      </p:bgPr>
    </p:bg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8"/>
          <p:cNvSpPr txBox="1"/>
          <p:nvPr>
            <p:ph idx="1" type="body"/>
          </p:nvPr>
        </p:nvSpPr>
        <p:spPr>
          <a:xfrm>
            <a:off x="0" y="2742091"/>
            <a:ext cx="9144000" cy="2401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3" name="Google Shape;253;p28"/>
          <p:cNvSpPr txBox="1"/>
          <p:nvPr>
            <p:ph idx="2" type="body"/>
          </p:nvPr>
        </p:nvSpPr>
        <p:spPr>
          <a:xfrm>
            <a:off x="469900" y="3893639"/>
            <a:ext cx="8434500" cy="13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91425">
            <a:noAutofit/>
          </a:bodyPr>
          <a:lstStyle>
            <a:lvl1pPr indent="-381000" lvl="0" marL="45720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Char char="▪"/>
              <a:defRPr sz="2400">
                <a:solidFill>
                  <a:schemeClr val="lt1"/>
                </a:solidFill>
              </a:defRPr>
            </a:lvl1pPr>
            <a:lvl2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>
                <a:solidFill>
                  <a:schemeClr val="lt1"/>
                </a:solidFill>
              </a:defRPr>
            </a:lvl2pPr>
            <a:lvl3pPr indent="-355600" lvl="2" marL="13716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</a:defRPr>
            </a:lvl3pPr>
            <a:lvl4pPr indent="-355600" lvl="3" marL="18288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>
                <a:solidFill>
                  <a:schemeClr val="lt1"/>
                </a:solidFill>
              </a:defRPr>
            </a:lvl4pPr>
            <a:lvl5pPr indent="-355600" lvl="4" marL="22860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 sz="2000">
                <a:solidFill>
                  <a:schemeClr val="lt1"/>
                </a:solidFill>
              </a:defRPr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4" name="Google Shape;254;p28"/>
          <p:cNvSpPr/>
          <p:nvPr>
            <p:ph idx="3" type="pic"/>
          </p:nvPr>
        </p:nvSpPr>
        <p:spPr>
          <a:xfrm>
            <a:off x="218127" y="-1"/>
            <a:ext cx="8925900" cy="2742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55" name="Google Shape;255;p28"/>
          <p:cNvSpPr txBox="1"/>
          <p:nvPr>
            <p:ph type="title"/>
          </p:nvPr>
        </p:nvSpPr>
        <p:spPr>
          <a:xfrm>
            <a:off x="469900" y="3265038"/>
            <a:ext cx="8674200" cy="590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1" sz="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6" name="Google Shape;256;p28"/>
          <p:cNvSpPr txBox="1"/>
          <p:nvPr>
            <p:ph idx="12" type="sldNum"/>
          </p:nvPr>
        </p:nvSpPr>
        <p:spPr>
          <a:xfrm>
            <a:off x="4343400" y="4855282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7" name="Google Shape;257;p28"/>
          <p:cNvSpPr txBox="1"/>
          <p:nvPr>
            <p:ph idx="4" type="body"/>
          </p:nvPr>
        </p:nvSpPr>
        <p:spPr>
          <a:xfrm>
            <a:off x="0" y="-2"/>
            <a:ext cx="2286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8" name="Google Shape;258;p28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28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Pic - TWO images" showMasterSp="0">
  <p:cSld name="*Pic - TWO images">
    <p:bg>
      <p:bgPr>
        <a:solidFill>
          <a:schemeClr val="lt1"/>
        </a:solidFill>
      </p:bgPr>
    </p:bg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9"/>
          <p:cNvSpPr txBox="1"/>
          <p:nvPr>
            <p:ph idx="1" type="body"/>
          </p:nvPr>
        </p:nvSpPr>
        <p:spPr>
          <a:xfrm>
            <a:off x="0" y="2742091"/>
            <a:ext cx="9144000" cy="2401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2" name="Google Shape;262;p29"/>
          <p:cNvSpPr/>
          <p:nvPr>
            <p:ph idx="2" type="pic"/>
          </p:nvPr>
        </p:nvSpPr>
        <p:spPr>
          <a:xfrm>
            <a:off x="218127" y="0"/>
            <a:ext cx="4480500" cy="27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63" name="Google Shape;263;p29"/>
          <p:cNvSpPr/>
          <p:nvPr>
            <p:ph idx="3" type="pic"/>
          </p:nvPr>
        </p:nvSpPr>
        <p:spPr>
          <a:xfrm>
            <a:off x="4682525" y="0"/>
            <a:ext cx="4480500" cy="274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64" name="Google Shape;264;p29"/>
          <p:cNvSpPr txBox="1"/>
          <p:nvPr>
            <p:ph type="title"/>
          </p:nvPr>
        </p:nvSpPr>
        <p:spPr>
          <a:xfrm>
            <a:off x="469900" y="3255513"/>
            <a:ext cx="8674200" cy="590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1" sz="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5" name="Google Shape;265;p29"/>
          <p:cNvSpPr txBox="1"/>
          <p:nvPr>
            <p:ph idx="4" type="body"/>
          </p:nvPr>
        </p:nvSpPr>
        <p:spPr>
          <a:xfrm>
            <a:off x="469900" y="3884114"/>
            <a:ext cx="8434500" cy="13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91425">
            <a:noAutofit/>
          </a:bodyPr>
          <a:lstStyle>
            <a:lvl1pPr indent="-381000" lvl="0" marL="45720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Char char="▪"/>
              <a:defRPr sz="2400">
                <a:solidFill>
                  <a:schemeClr val="lt1"/>
                </a:solidFill>
              </a:defRPr>
            </a:lvl1pPr>
            <a:lvl2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>
                <a:solidFill>
                  <a:schemeClr val="lt1"/>
                </a:solidFill>
              </a:defRPr>
            </a:lvl2pPr>
            <a:lvl3pPr indent="-355600" lvl="2" marL="13716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</a:defRPr>
            </a:lvl3pPr>
            <a:lvl4pPr indent="-355600" lvl="3" marL="18288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>
                <a:solidFill>
                  <a:schemeClr val="lt1"/>
                </a:solidFill>
              </a:defRPr>
            </a:lvl4pPr>
            <a:lvl5pPr indent="-355600" lvl="4" marL="22860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 sz="2000">
                <a:solidFill>
                  <a:schemeClr val="lt1"/>
                </a:solidFill>
              </a:defRPr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6" name="Google Shape;266;p29"/>
          <p:cNvSpPr txBox="1"/>
          <p:nvPr>
            <p:ph idx="12" type="sldNum"/>
          </p:nvPr>
        </p:nvSpPr>
        <p:spPr>
          <a:xfrm>
            <a:off x="4343400" y="4855282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7" name="Google Shape;267;p29"/>
          <p:cNvSpPr txBox="1"/>
          <p:nvPr>
            <p:ph idx="5" type="body"/>
          </p:nvPr>
        </p:nvSpPr>
        <p:spPr>
          <a:xfrm>
            <a:off x="0" y="-2"/>
            <a:ext cx="2286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8" name="Google Shape;268;p29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29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Pic - THREE Images" showMasterSp="0">
  <p:cSld name="*Pic - THREE Images">
    <p:bg>
      <p:bgPr>
        <a:solidFill>
          <a:schemeClr val="lt1"/>
        </a:solidFill>
      </p:bgPr>
    </p:bg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0"/>
          <p:cNvSpPr txBox="1"/>
          <p:nvPr>
            <p:ph idx="1" type="body"/>
          </p:nvPr>
        </p:nvSpPr>
        <p:spPr>
          <a:xfrm>
            <a:off x="0" y="2742091"/>
            <a:ext cx="9144000" cy="2401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2" name="Google Shape;272;p30"/>
          <p:cNvSpPr/>
          <p:nvPr>
            <p:ph idx="2" type="pic"/>
          </p:nvPr>
        </p:nvSpPr>
        <p:spPr>
          <a:xfrm>
            <a:off x="218127" y="0"/>
            <a:ext cx="2990100" cy="27552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73" name="Google Shape;273;p30"/>
          <p:cNvSpPr/>
          <p:nvPr>
            <p:ph idx="3" type="pic"/>
          </p:nvPr>
        </p:nvSpPr>
        <p:spPr>
          <a:xfrm>
            <a:off x="3194237" y="0"/>
            <a:ext cx="2990100" cy="27552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74" name="Google Shape;274;p30"/>
          <p:cNvSpPr/>
          <p:nvPr>
            <p:ph idx="4" type="pic"/>
          </p:nvPr>
        </p:nvSpPr>
        <p:spPr>
          <a:xfrm>
            <a:off x="6186112" y="0"/>
            <a:ext cx="2958000" cy="27552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75" name="Google Shape;275;p30"/>
          <p:cNvSpPr txBox="1"/>
          <p:nvPr>
            <p:ph idx="5" type="body"/>
          </p:nvPr>
        </p:nvSpPr>
        <p:spPr>
          <a:xfrm>
            <a:off x="469900" y="3893639"/>
            <a:ext cx="8434500" cy="13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91425">
            <a:noAutofit/>
          </a:bodyPr>
          <a:lstStyle>
            <a:lvl1pPr indent="-381000" lvl="0" marL="45720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Char char="▪"/>
              <a:defRPr sz="2400">
                <a:solidFill>
                  <a:schemeClr val="lt1"/>
                </a:solidFill>
              </a:defRPr>
            </a:lvl1pPr>
            <a:lvl2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>
                <a:solidFill>
                  <a:schemeClr val="lt1"/>
                </a:solidFill>
              </a:defRPr>
            </a:lvl2pPr>
            <a:lvl3pPr indent="-355600" lvl="2" marL="13716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</a:defRPr>
            </a:lvl3pPr>
            <a:lvl4pPr indent="-355600" lvl="3" marL="18288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>
                <a:solidFill>
                  <a:schemeClr val="lt1"/>
                </a:solidFill>
              </a:defRPr>
            </a:lvl4pPr>
            <a:lvl5pPr indent="-355600" lvl="4" marL="22860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 sz="2000">
                <a:solidFill>
                  <a:schemeClr val="lt1"/>
                </a:solidFill>
              </a:defRPr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6" name="Google Shape;276;p30"/>
          <p:cNvSpPr txBox="1"/>
          <p:nvPr>
            <p:ph type="title"/>
          </p:nvPr>
        </p:nvSpPr>
        <p:spPr>
          <a:xfrm>
            <a:off x="469900" y="3265038"/>
            <a:ext cx="8674200" cy="590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1" sz="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7" name="Google Shape;277;p30"/>
          <p:cNvSpPr txBox="1"/>
          <p:nvPr>
            <p:ph idx="12" type="sldNum"/>
          </p:nvPr>
        </p:nvSpPr>
        <p:spPr>
          <a:xfrm>
            <a:off x="4343400" y="4855282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8" name="Google Shape;278;p30"/>
          <p:cNvSpPr txBox="1"/>
          <p:nvPr>
            <p:ph idx="6" type="body"/>
          </p:nvPr>
        </p:nvSpPr>
        <p:spPr>
          <a:xfrm>
            <a:off x="0" y="-2"/>
            <a:ext cx="2286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9" name="Google Shape;279;p30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30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Columns-TWO">
  <p:cSld name="*Columns-TWO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 txBox="1"/>
          <p:nvPr>
            <p:ph idx="12" type="sldNum"/>
          </p:nvPr>
        </p:nvSpPr>
        <p:spPr>
          <a:xfrm>
            <a:off x="4343400" y="4855282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6" name="Google Shape;36;p4"/>
          <p:cNvSpPr txBox="1"/>
          <p:nvPr>
            <p:ph idx="1" type="body"/>
          </p:nvPr>
        </p:nvSpPr>
        <p:spPr>
          <a:xfrm>
            <a:off x="457201" y="1020763"/>
            <a:ext cx="8373000" cy="3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b="1" sz="2000">
                <a:solidFill>
                  <a:srgbClr val="0065A2"/>
                </a:solidFill>
              </a:defRPr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4"/>
          <p:cNvSpPr txBox="1"/>
          <p:nvPr>
            <p:ph idx="2" type="body"/>
          </p:nvPr>
        </p:nvSpPr>
        <p:spPr>
          <a:xfrm>
            <a:off x="457200" y="1397181"/>
            <a:ext cx="4023300" cy="33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342900" lvl="0" marL="457200" rtl="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" name="Google Shape;38;p4"/>
          <p:cNvSpPr txBox="1"/>
          <p:nvPr>
            <p:ph idx="3" type="body"/>
          </p:nvPr>
        </p:nvSpPr>
        <p:spPr>
          <a:xfrm>
            <a:off x="4700588" y="1397181"/>
            <a:ext cx="4023300" cy="33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342900" lvl="0" marL="457200" rtl="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" name="Google Shape;39;p4"/>
          <p:cNvSpPr txBox="1"/>
          <p:nvPr>
            <p:ph type="title"/>
          </p:nvPr>
        </p:nvSpPr>
        <p:spPr>
          <a:xfrm>
            <a:off x="457201" y="358378"/>
            <a:ext cx="8373000" cy="621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Pic - FOUR Images" showMasterSp="0">
  <p:cSld name="*Pic - FOUR Images">
    <p:bg>
      <p:bgPr>
        <a:solidFill>
          <a:schemeClr val="lt1"/>
        </a:solidFill>
      </p:bgPr>
    </p:bg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1"/>
          <p:cNvSpPr txBox="1"/>
          <p:nvPr>
            <p:ph idx="1" type="body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3" name="Google Shape;283;p31"/>
          <p:cNvSpPr/>
          <p:nvPr>
            <p:ph idx="2" type="pic"/>
          </p:nvPr>
        </p:nvSpPr>
        <p:spPr>
          <a:xfrm>
            <a:off x="218127" y="1240631"/>
            <a:ext cx="2240400" cy="16788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84" name="Google Shape;284;p31"/>
          <p:cNvSpPr/>
          <p:nvPr>
            <p:ph idx="3" type="pic"/>
          </p:nvPr>
        </p:nvSpPr>
        <p:spPr>
          <a:xfrm>
            <a:off x="2453235" y="1240631"/>
            <a:ext cx="2240400" cy="16788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85" name="Google Shape;285;p31"/>
          <p:cNvSpPr/>
          <p:nvPr>
            <p:ph idx="4" type="pic"/>
          </p:nvPr>
        </p:nvSpPr>
        <p:spPr>
          <a:xfrm>
            <a:off x="4688341" y="1240631"/>
            <a:ext cx="2240400" cy="16788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86" name="Google Shape;286;p31"/>
          <p:cNvSpPr/>
          <p:nvPr>
            <p:ph idx="5" type="pic"/>
          </p:nvPr>
        </p:nvSpPr>
        <p:spPr>
          <a:xfrm>
            <a:off x="6906022" y="1240631"/>
            <a:ext cx="2240400" cy="16788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87" name="Google Shape;287;p31"/>
          <p:cNvSpPr txBox="1"/>
          <p:nvPr>
            <p:ph idx="6" type="body"/>
          </p:nvPr>
        </p:nvSpPr>
        <p:spPr>
          <a:xfrm>
            <a:off x="469900" y="3484064"/>
            <a:ext cx="8434500" cy="13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91425">
            <a:noAutofit/>
          </a:bodyPr>
          <a:lstStyle>
            <a:lvl1pPr indent="-381000" lvl="0" marL="45720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Char char="▪"/>
              <a:defRPr sz="2400">
                <a:solidFill>
                  <a:schemeClr val="lt1"/>
                </a:solidFill>
              </a:defRPr>
            </a:lvl1pPr>
            <a:lvl2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>
                <a:solidFill>
                  <a:schemeClr val="lt1"/>
                </a:solidFill>
              </a:defRPr>
            </a:lvl2pPr>
            <a:lvl3pPr indent="-355600" lvl="2" marL="13716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</a:defRPr>
            </a:lvl3pPr>
            <a:lvl4pPr indent="-355600" lvl="3" marL="18288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>
                <a:solidFill>
                  <a:schemeClr val="lt1"/>
                </a:solidFill>
              </a:defRPr>
            </a:lvl4pPr>
            <a:lvl5pPr indent="-355600" lvl="4" marL="22860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 sz="2000">
                <a:solidFill>
                  <a:schemeClr val="lt1"/>
                </a:solidFill>
              </a:defRPr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8" name="Google Shape;288;p31"/>
          <p:cNvSpPr txBox="1"/>
          <p:nvPr>
            <p:ph type="title"/>
          </p:nvPr>
        </p:nvSpPr>
        <p:spPr>
          <a:xfrm>
            <a:off x="457201" y="358378"/>
            <a:ext cx="8373000" cy="621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9" name="Google Shape;289;p31"/>
          <p:cNvSpPr txBox="1"/>
          <p:nvPr>
            <p:ph idx="7" type="body"/>
          </p:nvPr>
        </p:nvSpPr>
        <p:spPr>
          <a:xfrm>
            <a:off x="218128" y="2948823"/>
            <a:ext cx="2238600" cy="3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indent="-228600" lvl="0" marL="4572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0" sz="1200">
                <a:solidFill>
                  <a:schemeClr val="lt1"/>
                </a:solidFill>
              </a:defRPr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0" name="Google Shape;290;p31"/>
          <p:cNvSpPr txBox="1"/>
          <p:nvPr>
            <p:ph idx="8" type="body"/>
          </p:nvPr>
        </p:nvSpPr>
        <p:spPr>
          <a:xfrm>
            <a:off x="2442595" y="2948823"/>
            <a:ext cx="2238600" cy="3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indent="-228600" lvl="0" marL="4572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0" sz="1200">
                <a:solidFill>
                  <a:schemeClr val="lt1"/>
                </a:solidFill>
              </a:defRPr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1" name="Google Shape;291;p31"/>
          <p:cNvSpPr txBox="1"/>
          <p:nvPr>
            <p:ph idx="9" type="body"/>
          </p:nvPr>
        </p:nvSpPr>
        <p:spPr>
          <a:xfrm>
            <a:off x="4681064" y="2948823"/>
            <a:ext cx="2238600" cy="3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indent="-228600" lvl="0" marL="4572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0" sz="1200">
                <a:solidFill>
                  <a:schemeClr val="lt1"/>
                </a:solidFill>
              </a:defRPr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2" name="Google Shape;292;p31"/>
          <p:cNvSpPr txBox="1"/>
          <p:nvPr>
            <p:ph idx="13" type="body"/>
          </p:nvPr>
        </p:nvSpPr>
        <p:spPr>
          <a:xfrm>
            <a:off x="6905532" y="2948823"/>
            <a:ext cx="2238600" cy="3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indent="-228600" lvl="0" marL="4572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0" sz="1200">
                <a:solidFill>
                  <a:schemeClr val="lt1"/>
                </a:solidFill>
              </a:defRPr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3" name="Google Shape;293;p31"/>
          <p:cNvSpPr txBox="1"/>
          <p:nvPr>
            <p:ph idx="12" type="sldNum"/>
          </p:nvPr>
        </p:nvSpPr>
        <p:spPr>
          <a:xfrm>
            <a:off x="4343400" y="4855282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4" name="Google Shape;294;p31"/>
          <p:cNvSpPr txBox="1"/>
          <p:nvPr>
            <p:ph idx="11" type="ftr"/>
          </p:nvPr>
        </p:nvSpPr>
        <p:spPr>
          <a:xfrm>
            <a:off x="0" y="-1"/>
            <a:ext cx="2286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5" name="Google Shape;295;p31"/>
          <p:cNvSpPr txBox="1"/>
          <p:nvPr>
            <p:ph idx="14" type="body"/>
          </p:nvPr>
        </p:nvSpPr>
        <p:spPr>
          <a:xfrm>
            <a:off x="0" y="-2"/>
            <a:ext cx="2286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6" name="Google Shape;296;p31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31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Title Only">
  <p:cSld name="*Title Only"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2"/>
          <p:cNvSpPr txBox="1"/>
          <p:nvPr>
            <p:ph type="title"/>
          </p:nvPr>
        </p:nvSpPr>
        <p:spPr>
          <a:xfrm>
            <a:off x="457201" y="367903"/>
            <a:ext cx="8373000" cy="621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0" name="Google Shape;300;p32"/>
          <p:cNvSpPr txBox="1"/>
          <p:nvPr>
            <p:ph idx="1" type="body"/>
          </p:nvPr>
        </p:nvSpPr>
        <p:spPr>
          <a:xfrm>
            <a:off x="457201" y="1019437"/>
            <a:ext cx="8373000" cy="3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b="1" sz="2000">
                <a:solidFill>
                  <a:srgbClr val="0065A2"/>
                </a:solidFill>
              </a:defRPr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1" name="Google Shape;301;p32"/>
          <p:cNvSpPr txBox="1"/>
          <p:nvPr/>
        </p:nvSpPr>
        <p:spPr>
          <a:xfrm>
            <a:off x="2148350" y="1084175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32"/>
          <p:cNvSpPr txBox="1"/>
          <p:nvPr>
            <p:ph idx="12" type="sldNum"/>
          </p:nvPr>
        </p:nvSpPr>
        <p:spPr>
          <a:xfrm>
            <a:off x="4343400" y="4855282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3" name="Google Shape;303;p32"/>
          <p:cNvSpPr txBox="1"/>
          <p:nvPr/>
        </p:nvSpPr>
        <p:spPr>
          <a:xfrm>
            <a:off x="2148350" y="1084175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showMasterSp="0" type="tx">
  <p:cSld name="TITLE_AND_BODY"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3"/>
          <p:cNvSpPr txBox="1"/>
          <p:nvPr>
            <p:ph type="title"/>
          </p:nvPr>
        </p:nvSpPr>
        <p:spPr>
          <a:xfrm>
            <a:off x="84364" y="217799"/>
            <a:ext cx="83043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1893"/>
              </a:buClr>
              <a:buSzPts val="700"/>
              <a:buNone/>
              <a:defRPr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1893"/>
              </a:buClr>
              <a:buSzPts val="7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1893"/>
              </a:buClr>
              <a:buSzPts val="7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1893"/>
              </a:buClr>
              <a:buSzPts val="7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1893"/>
              </a:buClr>
              <a:buSzPts val="7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1893"/>
              </a:buClr>
              <a:buSzPts val="7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1893"/>
              </a:buClr>
              <a:buSzPts val="7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1893"/>
              </a:buClr>
              <a:buSzPts val="7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1893"/>
              </a:buClr>
              <a:buSzPts val="700"/>
              <a:buNone/>
              <a:defRPr/>
            </a:lvl9pPr>
          </a:lstStyle>
          <a:p/>
        </p:txBody>
      </p:sp>
      <p:sp>
        <p:nvSpPr>
          <p:cNvPr id="306" name="Google Shape;306;p33"/>
          <p:cNvSpPr txBox="1"/>
          <p:nvPr>
            <p:ph idx="1" type="body"/>
          </p:nvPr>
        </p:nvSpPr>
        <p:spPr>
          <a:xfrm>
            <a:off x="84363" y="816599"/>
            <a:ext cx="8877300" cy="40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indent="-3048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11893"/>
              </a:buClr>
              <a:buSzPts val="1200"/>
              <a:buChar char="▪"/>
              <a:defRPr/>
            </a:lvl1pPr>
            <a:lvl2pPr indent="-273050" lvl="1" marL="914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11893"/>
              </a:buClr>
              <a:buSzPts val="700"/>
              <a:buChar char="–"/>
              <a:defRPr/>
            </a:lvl2pPr>
            <a:lvl3pPr indent="-260350" lvl="2" marL="13716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11893"/>
              </a:buClr>
              <a:buSzPts val="500"/>
              <a:buChar char="๏"/>
              <a:defRPr/>
            </a:lvl3pPr>
            <a:lvl4pPr indent="-254000" lvl="3" marL="18288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11893"/>
              </a:buClr>
              <a:buSzPts val="400"/>
              <a:buChar char="❖"/>
              <a:defRPr/>
            </a:lvl4pPr>
            <a:lvl5pPr indent="-273050" lvl="4" marL="22860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11893"/>
              </a:buClr>
              <a:buSzPts val="700"/>
              <a:buChar char="»"/>
              <a:defRPr/>
            </a:lvl5pPr>
            <a:lvl6pPr indent="-273050" lvl="5" marL="2743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700"/>
              <a:buChar char="•"/>
              <a:defRPr/>
            </a:lvl6pPr>
            <a:lvl7pPr indent="-273050" lvl="6" marL="32004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700"/>
              <a:buChar char="•"/>
              <a:defRPr/>
            </a:lvl7pPr>
            <a:lvl8pPr indent="-273050" lvl="7" marL="36576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700"/>
              <a:buChar char="•"/>
              <a:defRPr/>
            </a:lvl8pPr>
            <a:lvl9pPr indent="-273050" lvl="8" marL="4114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700"/>
              <a:buChar char="•"/>
              <a:defRPr/>
            </a:lvl9pPr>
          </a:lstStyle>
          <a:p/>
        </p:txBody>
      </p:sp>
      <p:sp>
        <p:nvSpPr>
          <p:cNvPr id="307" name="Google Shape;307;p33"/>
          <p:cNvSpPr txBox="1"/>
          <p:nvPr>
            <p:ph idx="12" type="sldNum"/>
          </p:nvPr>
        </p:nvSpPr>
        <p:spPr>
          <a:xfrm>
            <a:off x="8761185" y="4890643"/>
            <a:ext cx="2004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sp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000">
              <a:solidFill>
                <a:srgbClr val="7F7F7F"/>
              </a:solidFill>
            </a:endParaRPr>
          </a:p>
        </p:txBody>
      </p:sp>
      <p:pic>
        <p:nvPicPr>
          <p:cNvPr descr="image2.png" id="308" name="Google Shape;308;p33"/>
          <p:cNvPicPr preferRelativeResize="0"/>
          <p:nvPr/>
        </p:nvPicPr>
        <p:blipFill rotWithShape="1">
          <a:blip r:embed="rId2">
            <a:alphaModFix/>
          </a:blip>
          <a:srcRect b="19" l="0" r="0" t="19"/>
          <a:stretch/>
        </p:blipFill>
        <p:spPr>
          <a:xfrm>
            <a:off x="4073257" y="6137197"/>
            <a:ext cx="557703" cy="7019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内容" type="obj">
  <p:cSld name="OBJECT"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1" name="Google Shape;311;p34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12" name="Google Shape;312;p3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313" name="Google Shape;313;p3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314" name="Google Shape;314;p34"/>
          <p:cNvSpPr txBox="1"/>
          <p:nvPr>
            <p:ph idx="12" type="sldNum"/>
          </p:nvPr>
        </p:nvSpPr>
        <p:spPr>
          <a:xfrm>
            <a:off x="6457950" y="4767263"/>
            <a:ext cx="20574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内容 1">
  <p:cSld name="OBJECT_1"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5"/>
          <p:cNvSpPr/>
          <p:nvPr/>
        </p:nvSpPr>
        <p:spPr>
          <a:xfrm>
            <a:off x="7761900" y="4750700"/>
            <a:ext cx="1200300" cy="327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35"/>
          <p:cNvSpPr txBox="1"/>
          <p:nvPr>
            <p:ph idx="12" type="sldNum"/>
          </p:nvPr>
        </p:nvSpPr>
        <p:spPr>
          <a:xfrm>
            <a:off x="8325900" y="4793500"/>
            <a:ext cx="5133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8" name="Google Shape;318;p35"/>
          <p:cNvSpPr/>
          <p:nvPr/>
        </p:nvSpPr>
        <p:spPr>
          <a:xfrm>
            <a:off x="377950" y="4733800"/>
            <a:ext cx="1710000" cy="327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35"/>
          <p:cNvSpPr txBox="1"/>
          <p:nvPr/>
        </p:nvSpPr>
        <p:spPr>
          <a:xfrm>
            <a:off x="2964700" y="4748900"/>
            <a:ext cx="35643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50">
                <a:solidFill>
                  <a:srgbClr val="808080"/>
                </a:solidFill>
                <a:highlight>
                  <a:srgbClr val="FFFFFF"/>
                </a:highlight>
              </a:rPr>
              <a:t>Imaging Calorimetry for EIC - EICGENR&amp;D2022_25</a:t>
            </a:r>
            <a:endParaRPr sz="1200">
              <a:solidFill>
                <a:srgbClr val="80808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内容 2">
  <p:cSld name="OBJECT_2"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6"/>
          <p:cNvSpPr/>
          <p:nvPr/>
        </p:nvSpPr>
        <p:spPr>
          <a:xfrm>
            <a:off x="7761900" y="4750700"/>
            <a:ext cx="1200300" cy="327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36"/>
          <p:cNvSpPr txBox="1"/>
          <p:nvPr>
            <p:ph idx="12" type="sldNum"/>
          </p:nvPr>
        </p:nvSpPr>
        <p:spPr>
          <a:xfrm>
            <a:off x="8325900" y="4793500"/>
            <a:ext cx="5133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3" name="Google Shape;323;p36"/>
          <p:cNvSpPr/>
          <p:nvPr/>
        </p:nvSpPr>
        <p:spPr>
          <a:xfrm>
            <a:off x="377950" y="4733800"/>
            <a:ext cx="1710000" cy="327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36"/>
          <p:cNvSpPr txBox="1"/>
          <p:nvPr/>
        </p:nvSpPr>
        <p:spPr>
          <a:xfrm>
            <a:off x="2964700" y="4748900"/>
            <a:ext cx="35643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50">
                <a:solidFill>
                  <a:srgbClr val="808080"/>
                </a:solidFill>
                <a:highlight>
                  <a:srgbClr val="FFFFFF"/>
                </a:highlight>
              </a:rPr>
              <a:t>Imaging Calorimetry for EIC - EICGENR&amp;D2022_25</a:t>
            </a:r>
            <a:endParaRPr sz="1200">
              <a:solidFill>
                <a:srgbClr val="80808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Closing slide" showMasterSp="0">
  <p:cSld name="*Closing slide"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amiesen\Desktop\anlrgbpptlogo.png" id="326" name="Google Shape;326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399754" y="4562475"/>
            <a:ext cx="1540845" cy="5550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erial view of Argonne with APS in front 5730-00068.jpg" id="327" name="Google Shape;327;p37"/>
          <p:cNvPicPr preferRelativeResize="0"/>
          <p:nvPr/>
        </p:nvPicPr>
        <p:blipFill rotWithShape="1">
          <a:blip r:embed="rId3">
            <a:alphaModFix/>
          </a:blip>
          <a:srcRect b="7133" l="0" r="0" t="10683"/>
          <a:stretch/>
        </p:blipFill>
        <p:spPr>
          <a:xfrm>
            <a:off x="0" y="0"/>
            <a:ext cx="9144000" cy="4488688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37"/>
          <p:cNvSpPr txBox="1"/>
          <p:nvPr>
            <p:ph idx="1" type="body"/>
          </p:nvPr>
        </p:nvSpPr>
        <p:spPr>
          <a:xfrm>
            <a:off x="0" y="-10684"/>
            <a:ext cx="9144000" cy="4499400"/>
          </a:xfrm>
          <a:prstGeom prst="rect">
            <a:avLst/>
          </a:prstGeom>
          <a:solidFill>
            <a:schemeClr val="accent2">
              <a:alpha val="89800"/>
            </a:schemeClr>
          </a:solidFill>
          <a:ln>
            <a:noFill/>
          </a:ln>
        </p:spPr>
        <p:txBody>
          <a:bodyPr anchorCtr="0" anchor="ctr" bIns="457200" lIns="457200" spcFirstLastPara="1" rIns="0" wrap="square" tIns="0">
            <a:no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 sz="2800" cap="none">
                <a:solidFill>
                  <a:schemeClr val="lt1"/>
                </a:solidFill>
              </a:defRPr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329" name="Google Shape;329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3121" y="4702076"/>
            <a:ext cx="2046367" cy="260262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3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45700">
            <a:noAutofit/>
          </a:bodyPr>
          <a:lstStyle>
            <a:lvl1pPr lvl="0" rtl="0" algn="r">
              <a:buNone/>
              <a:defRPr sz="1300">
                <a:solidFill>
                  <a:schemeClr val="lt1"/>
                </a:solidFill>
              </a:defRPr>
            </a:lvl1pPr>
            <a:lvl2pPr lvl="1" rtl="0" algn="r">
              <a:buNone/>
              <a:defRPr sz="1300">
                <a:solidFill>
                  <a:schemeClr val="lt1"/>
                </a:solidFill>
              </a:defRPr>
            </a:lvl2pPr>
            <a:lvl3pPr lvl="2" rtl="0" algn="r">
              <a:buNone/>
              <a:defRPr sz="1300">
                <a:solidFill>
                  <a:schemeClr val="lt1"/>
                </a:solidFill>
              </a:defRPr>
            </a:lvl3pPr>
            <a:lvl4pPr lvl="3" rtl="0" algn="r">
              <a:buNone/>
              <a:defRPr sz="1300">
                <a:solidFill>
                  <a:schemeClr val="lt1"/>
                </a:solidFill>
              </a:defRPr>
            </a:lvl4pPr>
            <a:lvl5pPr lvl="4" rtl="0" algn="r">
              <a:buNone/>
              <a:defRPr sz="1300">
                <a:solidFill>
                  <a:schemeClr val="lt1"/>
                </a:solidFill>
              </a:defRPr>
            </a:lvl5pPr>
            <a:lvl6pPr lvl="5" rtl="0" algn="r">
              <a:buNone/>
              <a:defRPr sz="1300">
                <a:solidFill>
                  <a:schemeClr val="lt1"/>
                </a:solidFill>
              </a:defRPr>
            </a:lvl6pPr>
            <a:lvl7pPr lvl="6" rtl="0" algn="r">
              <a:buNone/>
              <a:defRPr sz="1300">
                <a:solidFill>
                  <a:schemeClr val="lt1"/>
                </a:solidFill>
              </a:defRPr>
            </a:lvl7pPr>
            <a:lvl8pPr lvl="7" rtl="0" algn="r">
              <a:buNone/>
              <a:defRPr sz="1300">
                <a:solidFill>
                  <a:schemeClr val="lt1"/>
                </a:solidFill>
              </a:defRPr>
            </a:lvl8pPr>
            <a:lvl9pPr lvl="8" rtl="0" algn="r">
              <a:buNone/>
              <a:defRPr sz="13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内容 3">
  <p:cSld name="OBJECT_3"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8"/>
          <p:cNvSpPr/>
          <p:nvPr/>
        </p:nvSpPr>
        <p:spPr>
          <a:xfrm>
            <a:off x="7761900" y="4750700"/>
            <a:ext cx="1200300" cy="327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38"/>
          <p:cNvSpPr txBox="1"/>
          <p:nvPr>
            <p:ph idx="12" type="sldNum"/>
          </p:nvPr>
        </p:nvSpPr>
        <p:spPr>
          <a:xfrm>
            <a:off x="8325900" y="4793500"/>
            <a:ext cx="5133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4" name="Google Shape;334;p38"/>
          <p:cNvSpPr/>
          <p:nvPr/>
        </p:nvSpPr>
        <p:spPr>
          <a:xfrm>
            <a:off x="377950" y="4733800"/>
            <a:ext cx="1710000" cy="327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38"/>
          <p:cNvSpPr txBox="1"/>
          <p:nvPr/>
        </p:nvSpPr>
        <p:spPr>
          <a:xfrm>
            <a:off x="2964700" y="4748900"/>
            <a:ext cx="35643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50">
                <a:solidFill>
                  <a:srgbClr val="808080"/>
                </a:solidFill>
                <a:highlight>
                  <a:srgbClr val="FFFFFF"/>
                </a:highlight>
              </a:rPr>
              <a:t>Imaging Calorimetry for EIC - EICGENR&amp;D2022_25</a:t>
            </a:r>
            <a:endParaRPr sz="1200">
              <a:solidFill>
                <a:srgbClr val="80808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Title and Content 1">
  <p:cSld name="*Title and Content_1"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9"/>
          <p:cNvSpPr txBox="1"/>
          <p:nvPr>
            <p:ph type="title"/>
          </p:nvPr>
        </p:nvSpPr>
        <p:spPr>
          <a:xfrm>
            <a:off x="457201" y="-6"/>
            <a:ext cx="8373000" cy="621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8" name="Google Shape;338;p39"/>
          <p:cNvSpPr txBox="1"/>
          <p:nvPr>
            <p:ph idx="1" type="body"/>
          </p:nvPr>
        </p:nvSpPr>
        <p:spPr>
          <a:xfrm>
            <a:off x="457201" y="1395284"/>
            <a:ext cx="8373000" cy="33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342900" lvl="0" marL="457200" rtl="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9" name="Google Shape;339;p39"/>
          <p:cNvSpPr txBox="1"/>
          <p:nvPr>
            <p:ph idx="2" type="body"/>
          </p:nvPr>
        </p:nvSpPr>
        <p:spPr>
          <a:xfrm>
            <a:off x="457201" y="579118"/>
            <a:ext cx="8373000" cy="3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b="1" sz="2000">
                <a:solidFill>
                  <a:schemeClr val="accent2"/>
                </a:solidFill>
              </a:defRPr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0" name="Google Shape;340;p39"/>
          <p:cNvSpPr txBox="1"/>
          <p:nvPr>
            <p:ph idx="12" type="sldNum"/>
          </p:nvPr>
        </p:nvSpPr>
        <p:spPr>
          <a:xfrm>
            <a:off x="7384300" y="4873057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1" name="Google Shape;341;p39"/>
          <p:cNvSpPr txBox="1"/>
          <p:nvPr/>
        </p:nvSpPr>
        <p:spPr>
          <a:xfrm>
            <a:off x="3215550" y="4780050"/>
            <a:ext cx="28563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888888"/>
                </a:solidFill>
              </a:rPr>
              <a:t>M. Żurek - Imaging Calorimetry for EIC</a:t>
            </a:r>
            <a:endParaRPr sz="900">
              <a:solidFill>
                <a:srgbClr val="888888"/>
              </a:solidFill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内容 4">
  <p:cSld name="OBJECT_4"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0"/>
          <p:cNvSpPr/>
          <p:nvPr/>
        </p:nvSpPr>
        <p:spPr>
          <a:xfrm>
            <a:off x="7761900" y="4750700"/>
            <a:ext cx="1200300" cy="327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40"/>
          <p:cNvSpPr txBox="1"/>
          <p:nvPr>
            <p:ph idx="12" type="sldNum"/>
          </p:nvPr>
        </p:nvSpPr>
        <p:spPr>
          <a:xfrm>
            <a:off x="8325900" y="4793500"/>
            <a:ext cx="5133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5" name="Google Shape;345;p40"/>
          <p:cNvSpPr/>
          <p:nvPr/>
        </p:nvSpPr>
        <p:spPr>
          <a:xfrm>
            <a:off x="377950" y="4733800"/>
            <a:ext cx="1710000" cy="327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40"/>
          <p:cNvSpPr txBox="1"/>
          <p:nvPr/>
        </p:nvSpPr>
        <p:spPr>
          <a:xfrm>
            <a:off x="2964700" y="4748900"/>
            <a:ext cx="35643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50">
                <a:solidFill>
                  <a:srgbClr val="808080"/>
                </a:solidFill>
                <a:highlight>
                  <a:srgbClr val="FFFFFF"/>
                </a:highlight>
              </a:rPr>
              <a:t>Imaging Calorimetry for EIC - EICGENR&amp;D2022_25</a:t>
            </a:r>
            <a:endParaRPr sz="1200">
              <a:solidFill>
                <a:srgbClr val="80808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Section Break_Blue" showMasterSp="0">
  <p:cSld name="*Section Break_Blue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5"/>
          <p:cNvPicPr preferRelativeResize="0"/>
          <p:nvPr/>
        </p:nvPicPr>
        <p:blipFill rotWithShape="1">
          <a:blip r:embed="rId2">
            <a:alphaModFix/>
          </a:blip>
          <a:srcRect b="0" l="0" r="0" t="-240"/>
          <a:stretch/>
        </p:blipFill>
        <p:spPr>
          <a:xfrm>
            <a:off x="0" y="-10684"/>
            <a:ext cx="9144000" cy="4488688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5"/>
          <p:cNvSpPr txBox="1"/>
          <p:nvPr>
            <p:ph idx="1" type="body"/>
          </p:nvPr>
        </p:nvSpPr>
        <p:spPr>
          <a:xfrm>
            <a:off x="0" y="-1"/>
            <a:ext cx="9144000" cy="448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00" lIns="457200" spcFirstLastPara="1" rIns="0" wrap="square" tIns="0">
            <a:no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 sz="2800" cap="none">
                <a:solidFill>
                  <a:schemeClr val="lt1"/>
                </a:solidFill>
              </a:defRPr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lose up of a sign&#10;&#10;Description automatically generated" id="43" name="Google Shape;4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35918" y="4535386"/>
            <a:ext cx="2242075" cy="582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3121" y="4702076"/>
            <a:ext cx="2046367" cy="260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Title and Content 2">
  <p:cSld name="*Title and Content_2"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1"/>
          <p:cNvSpPr txBox="1"/>
          <p:nvPr>
            <p:ph idx="12" type="sldNum"/>
          </p:nvPr>
        </p:nvSpPr>
        <p:spPr>
          <a:xfrm>
            <a:off x="7328125" y="4873057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9" name="Google Shape;349;p41"/>
          <p:cNvSpPr txBox="1"/>
          <p:nvPr/>
        </p:nvSpPr>
        <p:spPr>
          <a:xfrm>
            <a:off x="3215550" y="4780050"/>
            <a:ext cx="28563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888888"/>
                </a:solidFill>
              </a:rPr>
              <a:t>M. Żurek - Barrel Imaging Colorimeter</a:t>
            </a:r>
            <a:endParaRPr sz="900">
              <a:solidFill>
                <a:srgbClr val="888888"/>
              </a:solidFill>
            </a:endParaRPr>
          </a:p>
        </p:txBody>
      </p:sp>
      <p:sp>
        <p:nvSpPr>
          <p:cNvPr id="350" name="Google Shape;350;p41"/>
          <p:cNvSpPr/>
          <p:nvPr/>
        </p:nvSpPr>
        <p:spPr>
          <a:xfrm>
            <a:off x="396275" y="4753875"/>
            <a:ext cx="1563000" cy="29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Title and Content 3">
  <p:cSld name="*Title and Content_3"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2"/>
          <p:cNvSpPr txBox="1"/>
          <p:nvPr>
            <p:ph idx="12" type="sldNum"/>
          </p:nvPr>
        </p:nvSpPr>
        <p:spPr>
          <a:xfrm>
            <a:off x="7328125" y="4873057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3" name="Google Shape;353;p42"/>
          <p:cNvSpPr txBox="1"/>
          <p:nvPr/>
        </p:nvSpPr>
        <p:spPr>
          <a:xfrm>
            <a:off x="3215550" y="4780050"/>
            <a:ext cx="28563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888888"/>
                </a:solidFill>
              </a:rPr>
              <a:t>M. Żurek - Barrel Imaging Colorimeter</a:t>
            </a:r>
            <a:endParaRPr sz="900">
              <a:solidFill>
                <a:srgbClr val="888888"/>
              </a:solidFill>
            </a:endParaRPr>
          </a:p>
        </p:txBody>
      </p:sp>
      <p:sp>
        <p:nvSpPr>
          <p:cNvPr id="354" name="Google Shape;354;p42"/>
          <p:cNvSpPr/>
          <p:nvPr/>
        </p:nvSpPr>
        <p:spPr>
          <a:xfrm>
            <a:off x="396275" y="4753875"/>
            <a:ext cx="1563000" cy="29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Title and Content 4">
  <p:cSld name="*Title and Content_4"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3"/>
          <p:cNvSpPr txBox="1"/>
          <p:nvPr>
            <p:ph idx="12" type="sldNum"/>
          </p:nvPr>
        </p:nvSpPr>
        <p:spPr>
          <a:xfrm>
            <a:off x="7328125" y="4873057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7" name="Google Shape;357;p43"/>
          <p:cNvSpPr txBox="1"/>
          <p:nvPr/>
        </p:nvSpPr>
        <p:spPr>
          <a:xfrm>
            <a:off x="3215550" y="4780050"/>
            <a:ext cx="28563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888888"/>
                </a:solidFill>
              </a:rPr>
              <a:t>M. Żurek - Barrel Imaging Colorimeter</a:t>
            </a:r>
            <a:endParaRPr sz="900">
              <a:solidFill>
                <a:srgbClr val="888888"/>
              </a:solidFill>
            </a:endParaRPr>
          </a:p>
        </p:txBody>
      </p:sp>
      <p:sp>
        <p:nvSpPr>
          <p:cNvPr id="358" name="Google Shape;358;p43"/>
          <p:cNvSpPr/>
          <p:nvPr/>
        </p:nvSpPr>
        <p:spPr>
          <a:xfrm>
            <a:off x="396275" y="4753875"/>
            <a:ext cx="1563000" cy="29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Title and Content 5">
  <p:cSld name="*Title and Content_5"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4"/>
          <p:cNvSpPr txBox="1"/>
          <p:nvPr>
            <p:ph idx="12" type="sldNum"/>
          </p:nvPr>
        </p:nvSpPr>
        <p:spPr>
          <a:xfrm>
            <a:off x="7328125" y="4873057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61" name="Google Shape;361;p44"/>
          <p:cNvSpPr txBox="1"/>
          <p:nvPr/>
        </p:nvSpPr>
        <p:spPr>
          <a:xfrm>
            <a:off x="3215550" y="4780050"/>
            <a:ext cx="28563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888888"/>
                </a:solidFill>
              </a:rPr>
              <a:t>M. Żurek - Barrel Imaging Colorimeter</a:t>
            </a:r>
            <a:endParaRPr sz="900">
              <a:solidFill>
                <a:srgbClr val="888888"/>
              </a:solidFill>
            </a:endParaRPr>
          </a:p>
        </p:txBody>
      </p:sp>
      <p:sp>
        <p:nvSpPr>
          <p:cNvPr id="362" name="Google Shape;362;p44"/>
          <p:cNvSpPr/>
          <p:nvPr/>
        </p:nvSpPr>
        <p:spPr>
          <a:xfrm>
            <a:off x="396275" y="4753875"/>
            <a:ext cx="1563000" cy="29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Cover Option B" showMasterSp="0">
  <p:cSld name="1_*Cover Option B">
    <p:bg>
      <p:bgPr>
        <a:solidFill>
          <a:schemeClr val="lt1"/>
        </a:solidFill>
      </p:bgPr>
    </p:bg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4488687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46"/>
          <p:cNvSpPr/>
          <p:nvPr>
            <p:ph idx="2" type="pic"/>
          </p:nvPr>
        </p:nvSpPr>
        <p:spPr>
          <a:xfrm>
            <a:off x="4863726" y="1266825"/>
            <a:ext cx="4280400" cy="20301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373" name="Google Shape;373;p46"/>
          <p:cNvSpPr txBox="1"/>
          <p:nvPr>
            <p:ph type="title"/>
          </p:nvPr>
        </p:nvSpPr>
        <p:spPr>
          <a:xfrm>
            <a:off x="1" y="1266825"/>
            <a:ext cx="4863600" cy="2030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0" lIns="457200" spcFirstLastPara="1" rIns="91425" wrap="square" tIns="0">
            <a:norm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4" name="Google Shape;374;p46"/>
          <p:cNvSpPr txBox="1"/>
          <p:nvPr>
            <p:ph idx="1" type="body"/>
          </p:nvPr>
        </p:nvSpPr>
        <p:spPr>
          <a:xfrm>
            <a:off x="1" y="153714"/>
            <a:ext cx="5851500" cy="9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200" spcFirstLastPara="1" rIns="274300" wrap="square" tIns="0">
            <a:noAutofit/>
          </a:bodyPr>
          <a:lstStyle>
            <a:lvl1pPr indent="-228600" lvl="0" marL="4572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cap="none">
                <a:solidFill>
                  <a:schemeClr val="lt1"/>
                </a:solidFill>
              </a:defRPr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5" name="Google Shape;375;p46"/>
          <p:cNvSpPr txBox="1"/>
          <p:nvPr>
            <p:ph idx="3" type="body"/>
          </p:nvPr>
        </p:nvSpPr>
        <p:spPr>
          <a:xfrm>
            <a:off x="469901" y="3437210"/>
            <a:ext cx="26928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 sz="1400" cap="none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228600" lvl="2" marL="1371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6" name="Google Shape;376;p46"/>
          <p:cNvSpPr txBox="1"/>
          <p:nvPr>
            <p:ph idx="4" type="body"/>
          </p:nvPr>
        </p:nvSpPr>
        <p:spPr>
          <a:xfrm>
            <a:off x="469901" y="3720288"/>
            <a:ext cx="26928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>
            <a:lvl1pPr indent="-228600" lvl="0" marL="4572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7" name="Google Shape;377;p46"/>
          <p:cNvSpPr txBox="1"/>
          <p:nvPr>
            <p:ph idx="5" type="body"/>
          </p:nvPr>
        </p:nvSpPr>
        <p:spPr>
          <a:xfrm>
            <a:off x="3417372" y="3437210"/>
            <a:ext cx="26928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1" sz="1400" cap="none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228600" lvl="2" marL="1371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8" name="Google Shape;378;p46"/>
          <p:cNvSpPr txBox="1"/>
          <p:nvPr>
            <p:ph idx="6" type="body"/>
          </p:nvPr>
        </p:nvSpPr>
        <p:spPr>
          <a:xfrm>
            <a:off x="3417372" y="3720288"/>
            <a:ext cx="26928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>
            <a:lvl1pPr indent="-228600" lvl="0" marL="4572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9" name="Google Shape;379;p46"/>
          <p:cNvSpPr txBox="1"/>
          <p:nvPr>
            <p:ph idx="7" type="body"/>
          </p:nvPr>
        </p:nvSpPr>
        <p:spPr>
          <a:xfrm>
            <a:off x="6360197" y="3437210"/>
            <a:ext cx="26928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1" sz="1400" cap="none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228600" lvl="2" marL="1371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0" name="Google Shape;380;p46"/>
          <p:cNvSpPr txBox="1"/>
          <p:nvPr>
            <p:ph idx="8" type="body"/>
          </p:nvPr>
        </p:nvSpPr>
        <p:spPr>
          <a:xfrm>
            <a:off x="6360197" y="3720288"/>
            <a:ext cx="26928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>
            <a:lvl1pPr indent="-228600" lvl="0" marL="4572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1" name="Google Shape;381;p46"/>
          <p:cNvSpPr txBox="1"/>
          <p:nvPr>
            <p:ph idx="9" type="body"/>
          </p:nvPr>
        </p:nvSpPr>
        <p:spPr>
          <a:xfrm>
            <a:off x="-1" y="1266825"/>
            <a:ext cx="239700" cy="2030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lose up of a sign&#10;&#10;Description automatically generated" id="382" name="Google Shape;382;p46"/>
          <p:cNvPicPr preferRelativeResize="0"/>
          <p:nvPr/>
        </p:nvPicPr>
        <p:blipFill rotWithShape="1">
          <a:blip r:embed="rId3">
            <a:alphaModFix/>
          </a:blip>
          <a:srcRect b="0" l="0" r="29804" t="0"/>
          <a:stretch/>
        </p:blipFill>
        <p:spPr>
          <a:xfrm>
            <a:off x="7499323" y="4541125"/>
            <a:ext cx="1573774" cy="58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Title and Content">
  <p:cSld name="*Title and Content"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7"/>
          <p:cNvSpPr txBox="1"/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5" name="Google Shape;385;p47"/>
          <p:cNvSpPr txBox="1"/>
          <p:nvPr>
            <p:ph idx="1" type="body"/>
          </p:nvPr>
        </p:nvSpPr>
        <p:spPr>
          <a:xfrm>
            <a:off x="457201" y="1408346"/>
            <a:ext cx="8372901" cy="3317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342900" lvl="0" marL="4572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/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6" name="Google Shape;386;p47"/>
          <p:cNvSpPr txBox="1"/>
          <p:nvPr>
            <p:ph idx="2" type="body"/>
          </p:nvPr>
        </p:nvSpPr>
        <p:spPr>
          <a:xfrm>
            <a:off x="457201" y="1009912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b="1" sz="2000">
                <a:solidFill>
                  <a:schemeClr val="accent2"/>
                </a:solidFill>
              </a:defRPr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7" name="Google Shape;387;p47"/>
          <p:cNvSpPr txBox="1"/>
          <p:nvPr>
            <p:ph idx="12" type="sldNum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Title and Content 5">
  <p:cSld name="*Title and Content 5"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8"/>
          <p:cNvSpPr/>
          <p:nvPr/>
        </p:nvSpPr>
        <p:spPr>
          <a:xfrm>
            <a:off x="8117825" y="4786075"/>
            <a:ext cx="863400" cy="294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48"/>
          <p:cNvSpPr txBox="1"/>
          <p:nvPr>
            <p:ph idx="12" type="sldNum"/>
          </p:nvPr>
        </p:nvSpPr>
        <p:spPr>
          <a:xfrm>
            <a:off x="8471125" y="4873057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indent="0" lvl="0" marL="0" marR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1" name="Google Shape;391;p48"/>
          <p:cNvSpPr txBox="1"/>
          <p:nvPr/>
        </p:nvSpPr>
        <p:spPr>
          <a:xfrm>
            <a:off x="3215550" y="4780050"/>
            <a:ext cx="28563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</a:pPr>
            <a:r>
              <a:rPr lang="en-US" sz="900">
                <a:solidFill>
                  <a:srgbClr val="888888"/>
                </a:solidFill>
              </a:rPr>
              <a:t>Integration</a:t>
            </a:r>
            <a:endParaRPr sz="9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48"/>
          <p:cNvSpPr/>
          <p:nvPr/>
        </p:nvSpPr>
        <p:spPr>
          <a:xfrm>
            <a:off x="396275" y="4753875"/>
            <a:ext cx="1563000" cy="29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Title and Content">
  <p:cSld name="1_*Title and Content"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49"/>
          <p:cNvSpPr txBox="1"/>
          <p:nvPr>
            <p:ph type="title"/>
          </p:nvPr>
        </p:nvSpPr>
        <p:spPr>
          <a:xfrm>
            <a:off x="457201" y="-6"/>
            <a:ext cx="8373000" cy="621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5" name="Google Shape;395;p49"/>
          <p:cNvSpPr txBox="1"/>
          <p:nvPr>
            <p:ph idx="12" type="sldNum"/>
          </p:nvPr>
        </p:nvSpPr>
        <p:spPr>
          <a:xfrm>
            <a:off x="7384300" y="4873057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indent="0" lvl="0" marL="0" marR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6" name="Google Shape;396;p49"/>
          <p:cNvSpPr txBox="1"/>
          <p:nvPr/>
        </p:nvSpPr>
        <p:spPr>
          <a:xfrm>
            <a:off x="3215550" y="4780050"/>
            <a:ext cx="28563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</a:pPr>
            <a:r>
              <a:rPr lang="en-US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M. Żurek - Imaging Calorimetry for EIC</a:t>
            </a:r>
            <a:endParaRPr sz="9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Section Break" showMasterSp="0">
  <p:cSld name="*Section Break"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amiesen\Desktop\anlrgbpptlogo.png" id="398" name="Google Shape;398;p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399754" y="4562475"/>
            <a:ext cx="1540844" cy="5550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erial view of Argonne with APS in front 5730-00068.jpg" id="399" name="Google Shape;399;p50"/>
          <p:cNvPicPr preferRelativeResize="0"/>
          <p:nvPr/>
        </p:nvPicPr>
        <p:blipFill rotWithShape="1">
          <a:blip r:embed="rId3">
            <a:alphaModFix/>
          </a:blip>
          <a:srcRect b="7135" l="0" r="0" t="10681"/>
          <a:stretch/>
        </p:blipFill>
        <p:spPr>
          <a:xfrm>
            <a:off x="0" y="0"/>
            <a:ext cx="9144000" cy="4488688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50"/>
          <p:cNvSpPr txBox="1"/>
          <p:nvPr>
            <p:ph idx="1" type="body"/>
          </p:nvPr>
        </p:nvSpPr>
        <p:spPr>
          <a:xfrm>
            <a:off x="0" y="-10684"/>
            <a:ext cx="9143999" cy="4499372"/>
          </a:xfrm>
          <a:prstGeom prst="rect">
            <a:avLst/>
          </a:prstGeom>
          <a:solidFill>
            <a:schemeClr val="accent2">
              <a:alpha val="89803"/>
            </a:schemeClr>
          </a:solidFill>
          <a:ln>
            <a:noFill/>
          </a:ln>
        </p:spPr>
        <p:txBody>
          <a:bodyPr anchorCtr="0" anchor="ctr" bIns="457200" lIns="457200" spcFirstLastPara="1" rIns="0" wrap="square" tIns="0">
            <a:noAutofit/>
          </a:bodyPr>
          <a:lstStyle>
            <a:lvl1pPr indent="-228600" lvl="0" marL="4572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 sz="2800" cap="none">
                <a:solidFill>
                  <a:schemeClr val="lt1"/>
                </a:solidFill>
              </a:defRPr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401" name="Google Shape;401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3121" y="4702076"/>
            <a:ext cx="2046368" cy="260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Title Only">
  <p:cSld name="*Title Only"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51"/>
          <p:cNvSpPr txBox="1"/>
          <p:nvPr>
            <p:ph type="title"/>
          </p:nvPr>
        </p:nvSpPr>
        <p:spPr>
          <a:xfrm>
            <a:off x="457201" y="367903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4" name="Google Shape;404;p51"/>
          <p:cNvSpPr txBox="1"/>
          <p:nvPr>
            <p:ph idx="1" type="body"/>
          </p:nvPr>
        </p:nvSpPr>
        <p:spPr>
          <a:xfrm>
            <a:off x="457201" y="1019437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b="1" sz="2000">
                <a:solidFill>
                  <a:srgbClr val="0065A2"/>
                </a:solidFill>
              </a:defRPr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5" name="Google Shape;405;p51"/>
          <p:cNvSpPr txBox="1"/>
          <p:nvPr/>
        </p:nvSpPr>
        <p:spPr>
          <a:xfrm>
            <a:off x="2148350" y="1084175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51"/>
          <p:cNvSpPr txBox="1"/>
          <p:nvPr>
            <p:ph idx="12" type="sldNum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Section Break_Red" showMasterSp="0">
  <p:cSld name="*Section Break_Red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6"/>
          <p:cNvPicPr preferRelativeResize="0"/>
          <p:nvPr/>
        </p:nvPicPr>
        <p:blipFill rotWithShape="1">
          <a:blip r:embed="rId2">
            <a:alphaModFix/>
          </a:blip>
          <a:srcRect b="0" l="0" r="0" t="-240"/>
          <a:stretch/>
        </p:blipFill>
        <p:spPr>
          <a:xfrm>
            <a:off x="0" y="-10684"/>
            <a:ext cx="9144000" cy="4488688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6"/>
          <p:cNvSpPr txBox="1"/>
          <p:nvPr>
            <p:ph idx="1" type="body"/>
          </p:nvPr>
        </p:nvSpPr>
        <p:spPr>
          <a:xfrm>
            <a:off x="1" y="-10684"/>
            <a:ext cx="9144000" cy="449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00" lIns="457200" spcFirstLastPara="1" rIns="0" wrap="square" tIns="0">
            <a:no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 sz="2800" cap="none">
                <a:solidFill>
                  <a:schemeClr val="lt1"/>
                </a:solidFill>
              </a:defRPr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lose up of a sign&#10;&#10;Description automatically generated" id="48" name="Google Shape;4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35918" y="4535386"/>
            <a:ext cx="2242075" cy="582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3121" y="4702076"/>
            <a:ext cx="2046367" cy="260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Columns-TWO">
  <p:cSld name="*Columns-TWO"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52"/>
          <p:cNvSpPr txBox="1"/>
          <p:nvPr>
            <p:ph idx="12" type="sldNum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9" name="Google Shape;409;p52"/>
          <p:cNvSpPr txBox="1"/>
          <p:nvPr>
            <p:ph idx="1" type="body"/>
          </p:nvPr>
        </p:nvSpPr>
        <p:spPr>
          <a:xfrm>
            <a:off x="457201" y="1030288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b="1" sz="2000">
                <a:solidFill>
                  <a:srgbClr val="0065A2"/>
                </a:solidFill>
              </a:defRPr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0" name="Google Shape;410;p52"/>
          <p:cNvSpPr txBox="1"/>
          <p:nvPr>
            <p:ph idx="2" type="body"/>
          </p:nvPr>
        </p:nvSpPr>
        <p:spPr>
          <a:xfrm>
            <a:off x="457200" y="1428723"/>
            <a:ext cx="4023360" cy="33170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342900" lvl="0" marL="4572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1" name="Google Shape;411;p52"/>
          <p:cNvSpPr txBox="1"/>
          <p:nvPr>
            <p:ph idx="3" type="body"/>
          </p:nvPr>
        </p:nvSpPr>
        <p:spPr>
          <a:xfrm>
            <a:off x="4700588" y="1418007"/>
            <a:ext cx="4023360" cy="33170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342900" lvl="0" marL="4572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2" name="Google Shape;412;p52"/>
          <p:cNvSpPr txBox="1"/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Columns-TWO w/boxed heads">
  <p:cSld name="*Columns-TWO w/boxed heads"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53"/>
          <p:cNvSpPr txBox="1"/>
          <p:nvPr>
            <p:ph idx="1" type="body"/>
          </p:nvPr>
        </p:nvSpPr>
        <p:spPr>
          <a:xfrm>
            <a:off x="460895" y="1840702"/>
            <a:ext cx="4114800" cy="2876912"/>
          </a:xfrm>
          <a:prstGeom prst="rect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182875" spcFirstLastPara="1" rIns="91425" wrap="square" tIns="91425">
            <a:noAutofit/>
          </a:bodyPr>
          <a:lstStyle>
            <a:lvl1pPr indent="-342900" lvl="0" marL="4572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5" name="Google Shape;415;p53"/>
          <p:cNvSpPr txBox="1"/>
          <p:nvPr>
            <p:ph idx="2" type="body"/>
          </p:nvPr>
        </p:nvSpPr>
        <p:spPr>
          <a:xfrm>
            <a:off x="4714875" y="1840702"/>
            <a:ext cx="4114800" cy="2876912"/>
          </a:xfrm>
          <a:prstGeom prst="rect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182875" spcFirstLastPara="1" rIns="91425" wrap="square" tIns="91425">
            <a:noAutofit/>
          </a:bodyPr>
          <a:lstStyle>
            <a:lvl1pPr indent="-342900" lvl="0" marL="4572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6" name="Google Shape;416;p53"/>
          <p:cNvSpPr txBox="1"/>
          <p:nvPr>
            <p:ph idx="3" type="body"/>
          </p:nvPr>
        </p:nvSpPr>
        <p:spPr>
          <a:xfrm>
            <a:off x="4714875" y="1406047"/>
            <a:ext cx="4114800" cy="465749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182875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 cap="none">
                <a:solidFill>
                  <a:schemeClr val="lt1"/>
                </a:solidFill>
              </a:defRPr>
            </a:lvl1pPr>
            <a:lvl2pPr indent="-3302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–"/>
              <a:defRPr sz="1600"/>
            </a:lvl2pPr>
            <a:lvl3pPr indent="-3175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400"/>
              <a:buChar char="•"/>
              <a:defRPr sz="1400"/>
            </a:lvl3pPr>
            <a:lvl4pPr indent="-3048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–"/>
              <a:defRPr sz="1200"/>
            </a:lvl4pPr>
            <a:lvl5pPr indent="-3048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»"/>
              <a:defRPr sz="12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7" name="Google Shape;417;p53"/>
          <p:cNvSpPr txBox="1"/>
          <p:nvPr>
            <p:ph idx="12" type="sldNum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8" name="Google Shape;418;p53"/>
          <p:cNvSpPr txBox="1"/>
          <p:nvPr>
            <p:ph idx="4" type="body"/>
          </p:nvPr>
        </p:nvSpPr>
        <p:spPr>
          <a:xfrm>
            <a:off x="457201" y="1019437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b="1" sz="2000">
                <a:solidFill>
                  <a:srgbClr val="0065A2"/>
                </a:solidFill>
              </a:defRPr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9" name="Google Shape;419;p53"/>
          <p:cNvSpPr txBox="1"/>
          <p:nvPr>
            <p:ph idx="5" type="body"/>
          </p:nvPr>
        </p:nvSpPr>
        <p:spPr>
          <a:xfrm>
            <a:off x="460895" y="1406047"/>
            <a:ext cx="4114800" cy="465749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182875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 cap="none">
                <a:solidFill>
                  <a:schemeClr val="lt1"/>
                </a:solidFill>
              </a:defRPr>
            </a:lvl1pPr>
            <a:lvl2pPr indent="-3302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–"/>
              <a:defRPr sz="1600"/>
            </a:lvl2pPr>
            <a:lvl3pPr indent="-3175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400"/>
              <a:buChar char="•"/>
              <a:defRPr sz="1400"/>
            </a:lvl3pPr>
            <a:lvl4pPr indent="-3048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–"/>
              <a:defRPr sz="1200"/>
            </a:lvl4pPr>
            <a:lvl5pPr indent="-3048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»"/>
              <a:defRPr sz="12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0" name="Google Shape;420;p53"/>
          <p:cNvSpPr txBox="1"/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TWO IMAGES - Vertical">
  <p:cSld name="*TWO IMAGES - Vertical"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54"/>
          <p:cNvSpPr txBox="1"/>
          <p:nvPr>
            <p:ph idx="12" type="sldNum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3" name="Google Shape;423;p54"/>
          <p:cNvSpPr txBox="1"/>
          <p:nvPr>
            <p:ph idx="1" type="body"/>
          </p:nvPr>
        </p:nvSpPr>
        <p:spPr>
          <a:xfrm>
            <a:off x="4503575" y="1417872"/>
            <a:ext cx="4319750" cy="154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342900" lvl="0" marL="4572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4" name="Google Shape;424;p54"/>
          <p:cNvSpPr/>
          <p:nvPr>
            <p:ph idx="2" type="pic"/>
          </p:nvPr>
        </p:nvSpPr>
        <p:spPr>
          <a:xfrm>
            <a:off x="495680" y="1417871"/>
            <a:ext cx="3729481" cy="156588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425" name="Google Shape;425;p54"/>
          <p:cNvSpPr/>
          <p:nvPr>
            <p:ph idx="3" type="pic"/>
          </p:nvPr>
        </p:nvSpPr>
        <p:spPr>
          <a:xfrm>
            <a:off x="495680" y="3203316"/>
            <a:ext cx="3729481" cy="156588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426" name="Google Shape;426;p54"/>
          <p:cNvSpPr txBox="1"/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7" name="Google Shape;427;p54"/>
          <p:cNvSpPr txBox="1"/>
          <p:nvPr>
            <p:ph idx="4" type="body"/>
          </p:nvPr>
        </p:nvSpPr>
        <p:spPr>
          <a:xfrm>
            <a:off x="457201" y="1019437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b="1" sz="2000">
                <a:solidFill>
                  <a:srgbClr val="0065A2"/>
                </a:solidFill>
              </a:defRPr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8" name="Google Shape;428;p54"/>
          <p:cNvSpPr txBox="1"/>
          <p:nvPr>
            <p:ph idx="5" type="body"/>
          </p:nvPr>
        </p:nvSpPr>
        <p:spPr>
          <a:xfrm>
            <a:off x="4503575" y="3193094"/>
            <a:ext cx="4319750" cy="154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342900" lvl="0" marL="4572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9" name="Google Shape;429;p54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THREE IMAGES - vertical">
  <p:cSld name="*THREE IMAGES - vertical"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55"/>
          <p:cNvSpPr txBox="1"/>
          <p:nvPr>
            <p:ph idx="12" type="sldNum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32" name="Google Shape;432;p55"/>
          <p:cNvSpPr txBox="1"/>
          <p:nvPr>
            <p:ph idx="1" type="body"/>
          </p:nvPr>
        </p:nvSpPr>
        <p:spPr>
          <a:xfrm>
            <a:off x="3045309" y="1451045"/>
            <a:ext cx="5814912" cy="9775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342900" lvl="0" marL="4572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»"/>
              <a:defRPr sz="16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3" name="Google Shape;433;p55"/>
          <p:cNvSpPr/>
          <p:nvPr>
            <p:ph idx="2" type="pic"/>
          </p:nvPr>
        </p:nvSpPr>
        <p:spPr>
          <a:xfrm>
            <a:off x="489394" y="1442711"/>
            <a:ext cx="2023746" cy="890108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434" name="Google Shape;434;p55"/>
          <p:cNvSpPr/>
          <p:nvPr>
            <p:ph idx="3" type="pic"/>
          </p:nvPr>
        </p:nvSpPr>
        <p:spPr>
          <a:xfrm>
            <a:off x="487015" y="2620206"/>
            <a:ext cx="2028507" cy="890108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435" name="Google Shape;435;p55"/>
          <p:cNvSpPr txBox="1"/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6" name="Google Shape;436;p55"/>
          <p:cNvSpPr txBox="1"/>
          <p:nvPr>
            <p:ph idx="4" type="body"/>
          </p:nvPr>
        </p:nvSpPr>
        <p:spPr>
          <a:xfrm>
            <a:off x="457201" y="1028962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b="1" sz="2000">
                <a:solidFill>
                  <a:srgbClr val="0065A2"/>
                </a:solidFill>
              </a:defRPr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7" name="Google Shape;437;p55"/>
          <p:cNvSpPr txBox="1"/>
          <p:nvPr>
            <p:ph idx="5" type="body"/>
          </p:nvPr>
        </p:nvSpPr>
        <p:spPr>
          <a:xfrm>
            <a:off x="3045309" y="2630976"/>
            <a:ext cx="5814912" cy="9775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342900" lvl="0" marL="4572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»"/>
              <a:defRPr sz="16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8" name="Google Shape;438;p55"/>
          <p:cNvSpPr/>
          <p:nvPr>
            <p:ph idx="6" type="pic"/>
          </p:nvPr>
        </p:nvSpPr>
        <p:spPr>
          <a:xfrm>
            <a:off x="487014" y="3807136"/>
            <a:ext cx="2028507" cy="890108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439" name="Google Shape;439;p55"/>
          <p:cNvSpPr txBox="1"/>
          <p:nvPr>
            <p:ph idx="7" type="body"/>
          </p:nvPr>
        </p:nvSpPr>
        <p:spPr>
          <a:xfrm>
            <a:off x="3045309" y="3794491"/>
            <a:ext cx="5814912" cy="9775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342900" lvl="0" marL="4572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»"/>
              <a:defRPr sz="16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0" name="Google Shape;440;p55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TWO IMAGES - top horizontal">
  <p:cSld name="*TWO IMAGES - top horizontal"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56"/>
          <p:cNvSpPr txBox="1"/>
          <p:nvPr>
            <p:ph idx="12" type="sldNum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43" name="Google Shape;443;p56"/>
          <p:cNvSpPr txBox="1"/>
          <p:nvPr>
            <p:ph idx="1" type="body"/>
          </p:nvPr>
        </p:nvSpPr>
        <p:spPr>
          <a:xfrm>
            <a:off x="457201" y="1019437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b="1" sz="2000">
                <a:solidFill>
                  <a:srgbClr val="0065A2"/>
                </a:solidFill>
              </a:defRPr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4" name="Google Shape;444;p56"/>
          <p:cNvSpPr txBox="1"/>
          <p:nvPr>
            <p:ph idx="2" type="body"/>
          </p:nvPr>
        </p:nvSpPr>
        <p:spPr>
          <a:xfrm>
            <a:off x="488732" y="3141637"/>
            <a:ext cx="4114800" cy="15968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91425">
            <a:noAutofit/>
          </a:bodyPr>
          <a:lstStyle>
            <a:lvl1pPr indent="-342900" lvl="0" marL="4572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5" name="Google Shape;445;p56"/>
          <p:cNvSpPr txBox="1"/>
          <p:nvPr>
            <p:ph idx="3" type="body"/>
          </p:nvPr>
        </p:nvSpPr>
        <p:spPr>
          <a:xfrm>
            <a:off x="4716216" y="3141637"/>
            <a:ext cx="4097585" cy="15968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91425">
            <a:noAutofit/>
          </a:bodyPr>
          <a:lstStyle>
            <a:lvl1pPr indent="-342900" lvl="0" marL="4572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6" name="Google Shape;446;p56"/>
          <p:cNvSpPr/>
          <p:nvPr>
            <p:ph idx="4" type="pic"/>
          </p:nvPr>
        </p:nvSpPr>
        <p:spPr>
          <a:xfrm>
            <a:off x="495679" y="1417871"/>
            <a:ext cx="4023360" cy="17145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447" name="Google Shape;447;p56"/>
          <p:cNvSpPr/>
          <p:nvPr>
            <p:ph idx="5" type="pic"/>
          </p:nvPr>
        </p:nvSpPr>
        <p:spPr>
          <a:xfrm>
            <a:off x="4709050" y="1417871"/>
            <a:ext cx="4023360" cy="17145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448" name="Google Shape;448;p56"/>
          <p:cNvSpPr txBox="1"/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9" name="Google Shape;449;p56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TWO IMAGES - Bottom horizontal">
  <p:cSld name="*TWO IMAGES - Bottom horizontal"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57"/>
          <p:cNvSpPr txBox="1"/>
          <p:nvPr>
            <p:ph idx="12" type="sldNum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2" name="Google Shape;452;p57"/>
          <p:cNvSpPr txBox="1"/>
          <p:nvPr>
            <p:ph idx="1" type="body"/>
          </p:nvPr>
        </p:nvSpPr>
        <p:spPr>
          <a:xfrm>
            <a:off x="457201" y="1016890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b="1" sz="2000">
                <a:solidFill>
                  <a:srgbClr val="0065A2"/>
                </a:solidFill>
              </a:defRPr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3" name="Google Shape;453;p57"/>
          <p:cNvSpPr txBox="1"/>
          <p:nvPr>
            <p:ph idx="2" type="body"/>
          </p:nvPr>
        </p:nvSpPr>
        <p:spPr>
          <a:xfrm>
            <a:off x="457200" y="1408347"/>
            <a:ext cx="4114800" cy="12878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342900" lvl="0" marL="4572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4" name="Google Shape;454;p57"/>
          <p:cNvSpPr txBox="1"/>
          <p:nvPr>
            <p:ph idx="3" type="body"/>
          </p:nvPr>
        </p:nvSpPr>
        <p:spPr>
          <a:xfrm>
            <a:off x="4716215" y="1408347"/>
            <a:ext cx="4114800" cy="12878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342900" lvl="0" marL="4572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5" name="Google Shape;455;p57"/>
          <p:cNvSpPr/>
          <p:nvPr>
            <p:ph idx="4" type="pic"/>
          </p:nvPr>
        </p:nvSpPr>
        <p:spPr>
          <a:xfrm>
            <a:off x="464146" y="2711336"/>
            <a:ext cx="4023360" cy="17145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456" name="Google Shape;456;p57"/>
          <p:cNvSpPr/>
          <p:nvPr>
            <p:ph idx="5" type="pic"/>
          </p:nvPr>
        </p:nvSpPr>
        <p:spPr>
          <a:xfrm>
            <a:off x="4730864" y="2711336"/>
            <a:ext cx="4023360" cy="17145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457" name="Google Shape;457;p57"/>
          <p:cNvSpPr txBox="1"/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8" name="Google Shape;458;p57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57"/>
          <p:cNvSpPr txBox="1"/>
          <p:nvPr>
            <p:ph idx="6" type="body"/>
          </p:nvPr>
        </p:nvSpPr>
        <p:spPr>
          <a:xfrm>
            <a:off x="476266" y="4434669"/>
            <a:ext cx="3995723" cy="3590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228600" lvl="0" marL="4572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200"/>
              <a:buNone/>
              <a:defRPr sz="1200"/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0" name="Google Shape;460;p57"/>
          <p:cNvSpPr txBox="1"/>
          <p:nvPr>
            <p:ph idx="7" type="body"/>
          </p:nvPr>
        </p:nvSpPr>
        <p:spPr>
          <a:xfrm>
            <a:off x="4750290" y="4444194"/>
            <a:ext cx="3995723" cy="3590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228600" lvl="0" marL="4572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200"/>
              <a:buNone/>
              <a:defRPr sz="1200"/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TWO LRG IMAGES - top horizontal">
  <p:cSld name="*TWO LRG IMAGES - top horizontal"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58"/>
          <p:cNvSpPr txBox="1"/>
          <p:nvPr>
            <p:ph idx="12" type="sldNum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3" name="Google Shape;463;p58"/>
          <p:cNvSpPr txBox="1"/>
          <p:nvPr>
            <p:ph idx="1" type="body"/>
          </p:nvPr>
        </p:nvSpPr>
        <p:spPr>
          <a:xfrm>
            <a:off x="488732" y="4106864"/>
            <a:ext cx="4114800" cy="6868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91425">
            <a:noAutofit/>
          </a:bodyPr>
          <a:lstStyle>
            <a:lvl1pPr indent="-342900" lvl="0" marL="4572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»"/>
              <a:defRPr sz="16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4" name="Google Shape;464;p58"/>
          <p:cNvSpPr txBox="1"/>
          <p:nvPr>
            <p:ph idx="2" type="body"/>
          </p:nvPr>
        </p:nvSpPr>
        <p:spPr>
          <a:xfrm>
            <a:off x="4716216" y="4106864"/>
            <a:ext cx="4097585" cy="6868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91425">
            <a:noAutofit/>
          </a:bodyPr>
          <a:lstStyle>
            <a:lvl1pPr indent="-342900" lvl="0" marL="4572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»"/>
              <a:defRPr sz="16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5" name="Google Shape;465;p58"/>
          <p:cNvSpPr/>
          <p:nvPr>
            <p:ph idx="3" type="pic"/>
          </p:nvPr>
        </p:nvSpPr>
        <p:spPr>
          <a:xfrm>
            <a:off x="495679" y="1420813"/>
            <a:ext cx="4023360" cy="268605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466" name="Google Shape;466;p58"/>
          <p:cNvSpPr/>
          <p:nvPr>
            <p:ph idx="4" type="pic"/>
          </p:nvPr>
        </p:nvSpPr>
        <p:spPr>
          <a:xfrm>
            <a:off x="4709050" y="1420813"/>
            <a:ext cx="4023360" cy="268605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467" name="Google Shape;467;p58"/>
          <p:cNvSpPr txBox="1"/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8" name="Google Shape;468;p58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58"/>
          <p:cNvSpPr txBox="1"/>
          <p:nvPr>
            <p:ph idx="5" type="body"/>
          </p:nvPr>
        </p:nvSpPr>
        <p:spPr>
          <a:xfrm>
            <a:off x="457201" y="1009912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b="1" sz="2000">
                <a:solidFill>
                  <a:srgbClr val="0065A2"/>
                </a:solidFill>
              </a:defRPr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PICS/caption - TWO images">
  <p:cSld name="*PICS/caption - TWO images"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59"/>
          <p:cNvSpPr/>
          <p:nvPr>
            <p:ph idx="2" type="pic"/>
          </p:nvPr>
        </p:nvSpPr>
        <p:spPr>
          <a:xfrm>
            <a:off x="676630" y="1417046"/>
            <a:ext cx="3790374" cy="280811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472" name="Google Shape;472;p59"/>
          <p:cNvSpPr txBox="1"/>
          <p:nvPr>
            <p:ph idx="1" type="body"/>
          </p:nvPr>
        </p:nvSpPr>
        <p:spPr>
          <a:xfrm>
            <a:off x="676630" y="4256434"/>
            <a:ext cx="3840480" cy="43877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Font typeface="Noto Sans Symbols"/>
              <a:buNone/>
              <a:defRPr b="0" sz="1200" cap="none"/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3" name="Google Shape;473;p59"/>
          <p:cNvSpPr txBox="1"/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4" name="Google Shape;474;p59"/>
          <p:cNvSpPr txBox="1"/>
          <p:nvPr>
            <p:ph idx="12" type="sldNum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75" name="Google Shape;475;p59"/>
          <p:cNvSpPr txBox="1"/>
          <p:nvPr>
            <p:ph idx="3" type="body"/>
          </p:nvPr>
        </p:nvSpPr>
        <p:spPr>
          <a:xfrm>
            <a:off x="457201" y="1009912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b="1" sz="2000">
                <a:solidFill>
                  <a:srgbClr val="0065A2"/>
                </a:solidFill>
              </a:defRPr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6" name="Google Shape;476;p59"/>
          <p:cNvSpPr/>
          <p:nvPr>
            <p:ph idx="4" type="pic"/>
          </p:nvPr>
        </p:nvSpPr>
        <p:spPr>
          <a:xfrm>
            <a:off x="4765130" y="1416462"/>
            <a:ext cx="3790374" cy="280811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477" name="Google Shape;477;p59"/>
          <p:cNvSpPr txBox="1"/>
          <p:nvPr>
            <p:ph idx="5" type="body"/>
          </p:nvPr>
        </p:nvSpPr>
        <p:spPr>
          <a:xfrm>
            <a:off x="4765130" y="4255850"/>
            <a:ext cx="3840480" cy="43877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Font typeface="Noto Sans Symbols"/>
              <a:buNone/>
              <a:defRPr b="0" sz="1200" cap="none"/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8" name="Google Shape;478;p59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THREE IMAGES">
  <p:cSld name="*THREE IMAGES"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60"/>
          <p:cNvSpPr txBox="1"/>
          <p:nvPr>
            <p:ph idx="12" type="sldNum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1" name="Google Shape;481;p60"/>
          <p:cNvSpPr txBox="1"/>
          <p:nvPr>
            <p:ph idx="1" type="body"/>
          </p:nvPr>
        </p:nvSpPr>
        <p:spPr>
          <a:xfrm>
            <a:off x="457201" y="1019437"/>
            <a:ext cx="8372901" cy="3640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b="1" sz="2000">
                <a:solidFill>
                  <a:srgbClr val="0065A2"/>
                </a:solidFill>
              </a:defRPr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2" name="Google Shape;482;p60"/>
          <p:cNvSpPr txBox="1"/>
          <p:nvPr>
            <p:ph idx="2" type="body"/>
          </p:nvPr>
        </p:nvSpPr>
        <p:spPr>
          <a:xfrm>
            <a:off x="495879" y="2854960"/>
            <a:ext cx="2465584" cy="16099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342900" lvl="0" marL="4572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indent="-3048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–"/>
              <a:defRPr sz="1200"/>
            </a:lvl4pPr>
            <a:lvl5pPr indent="-3048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»"/>
              <a:defRPr sz="12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3" name="Google Shape;483;p60"/>
          <p:cNvSpPr txBox="1"/>
          <p:nvPr>
            <p:ph idx="3" type="body"/>
          </p:nvPr>
        </p:nvSpPr>
        <p:spPr>
          <a:xfrm>
            <a:off x="3381086" y="2854960"/>
            <a:ext cx="2465584" cy="16099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342900" lvl="0" marL="4572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indent="-3048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–"/>
              <a:defRPr sz="1200"/>
            </a:lvl4pPr>
            <a:lvl5pPr indent="-3048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»"/>
              <a:defRPr sz="12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4" name="Google Shape;484;p60"/>
          <p:cNvSpPr/>
          <p:nvPr>
            <p:ph idx="4" type="pic"/>
          </p:nvPr>
        </p:nvSpPr>
        <p:spPr>
          <a:xfrm>
            <a:off x="503079" y="1415695"/>
            <a:ext cx="2361244" cy="1365433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485" name="Google Shape;485;p60"/>
          <p:cNvSpPr/>
          <p:nvPr>
            <p:ph idx="5" type="pic"/>
          </p:nvPr>
        </p:nvSpPr>
        <p:spPr>
          <a:xfrm>
            <a:off x="3388286" y="1415695"/>
            <a:ext cx="2361244" cy="1365433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486" name="Google Shape;486;p60"/>
          <p:cNvSpPr txBox="1"/>
          <p:nvPr>
            <p:ph idx="6" type="body"/>
          </p:nvPr>
        </p:nvSpPr>
        <p:spPr>
          <a:xfrm>
            <a:off x="6261696" y="2856834"/>
            <a:ext cx="2465584" cy="16099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342900" lvl="0" marL="4572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indent="-3048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–"/>
              <a:defRPr sz="1200"/>
            </a:lvl4pPr>
            <a:lvl5pPr indent="-3048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»"/>
              <a:defRPr sz="12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7" name="Google Shape;487;p60"/>
          <p:cNvSpPr/>
          <p:nvPr>
            <p:ph idx="7" type="pic"/>
          </p:nvPr>
        </p:nvSpPr>
        <p:spPr>
          <a:xfrm>
            <a:off x="6268896" y="1417569"/>
            <a:ext cx="2361244" cy="1365433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488" name="Google Shape;488;p60"/>
          <p:cNvSpPr txBox="1"/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9" name="Google Shape;489;p60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PICS/captions/bullets - FOUR Images">
  <p:cSld name="*PICS/captions/bullets - FOUR Images"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61"/>
          <p:cNvSpPr/>
          <p:nvPr>
            <p:ph idx="2" type="pic"/>
          </p:nvPr>
        </p:nvSpPr>
        <p:spPr>
          <a:xfrm>
            <a:off x="218127" y="1418980"/>
            <a:ext cx="2240280" cy="167871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492" name="Google Shape;492;p61"/>
          <p:cNvSpPr/>
          <p:nvPr>
            <p:ph idx="3" type="pic"/>
          </p:nvPr>
        </p:nvSpPr>
        <p:spPr>
          <a:xfrm>
            <a:off x="2453235" y="1418980"/>
            <a:ext cx="2240280" cy="1678712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493" name="Google Shape;493;p61"/>
          <p:cNvSpPr/>
          <p:nvPr>
            <p:ph idx="4" type="pic"/>
          </p:nvPr>
        </p:nvSpPr>
        <p:spPr>
          <a:xfrm>
            <a:off x="4688341" y="1418980"/>
            <a:ext cx="2240280" cy="167871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494" name="Google Shape;494;p61"/>
          <p:cNvSpPr/>
          <p:nvPr>
            <p:ph idx="5" type="pic"/>
          </p:nvPr>
        </p:nvSpPr>
        <p:spPr>
          <a:xfrm>
            <a:off x="6906022" y="1418980"/>
            <a:ext cx="2240280" cy="1678712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495" name="Google Shape;495;p61"/>
          <p:cNvSpPr txBox="1"/>
          <p:nvPr>
            <p:ph idx="1" type="body"/>
          </p:nvPr>
        </p:nvSpPr>
        <p:spPr>
          <a:xfrm>
            <a:off x="469900" y="3672521"/>
            <a:ext cx="8434552" cy="1086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91425">
            <a:noAutofit/>
          </a:bodyPr>
          <a:lstStyle>
            <a:lvl1pPr indent="-355600" lvl="0" marL="45720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Char char="▪"/>
              <a:defRPr sz="2000">
                <a:solidFill>
                  <a:srgbClr val="000000"/>
                </a:solidFill>
              </a:defRPr>
            </a:lvl1pPr>
            <a:lvl2pPr indent="-355600" lvl="1" marL="9144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–"/>
              <a:defRPr sz="2000">
                <a:solidFill>
                  <a:srgbClr val="000000"/>
                </a:solidFill>
              </a:defRPr>
            </a:lvl2pPr>
            <a:lvl3pPr indent="-355600" lvl="2" marL="13716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 sz="2000">
                <a:solidFill>
                  <a:srgbClr val="000000"/>
                </a:solidFill>
              </a:defRPr>
            </a:lvl3pPr>
            <a:lvl4pPr indent="-355600" lvl="3" marL="18288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–"/>
              <a:defRPr sz="2000">
                <a:solidFill>
                  <a:srgbClr val="000000"/>
                </a:solidFill>
              </a:defRPr>
            </a:lvl4pPr>
            <a:lvl5pPr indent="-355600" lvl="4" marL="228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»"/>
              <a:defRPr sz="2000">
                <a:solidFill>
                  <a:srgbClr val="000000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6" name="Google Shape;496;p61"/>
          <p:cNvSpPr txBox="1"/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 b="1" i="0" sz="2800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7" name="Google Shape;497;p61"/>
          <p:cNvSpPr txBox="1"/>
          <p:nvPr>
            <p:ph idx="6" type="body"/>
          </p:nvPr>
        </p:nvSpPr>
        <p:spPr>
          <a:xfrm>
            <a:off x="218128" y="3127171"/>
            <a:ext cx="2238469" cy="3583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indent="-228600" lvl="0" marL="4572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b="0" sz="1200">
                <a:solidFill>
                  <a:srgbClr val="000000"/>
                </a:solidFill>
              </a:defRPr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8" name="Google Shape;498;p61"/>
          <p:cNvSpPr txBox="1"/>
          <p:nvPr>
            <p:ph idx="7" type="body"/>
          </p:nvPr>
        </p:nvSpPr>
        <p:spPr>
          <a:xfrm>
            <a:off x="2442595" y="3127171"/>
            <a:ext cx="2238469" cy="3583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indent="-228600" lvl="0" marL="4572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b="0" sz="1200">
                <a:solidFill>
                  <a:srgbClr val="000000"/>
                </a:solidFill>
              </a:defRPr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9" name="Google Shape;499;p61"/>
          <p:cNvSpPr txBox="1"/>
          <p:nvPr>
            <p:ph idx="8" type="body"/>
          </p:nvPr>
        </p:nvSpPr>
        <p:spPr>
          <a:xfrm>
            <a:off x="4681064" y="3127171"/>
            <a:ext cx="2238469" cy="3583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indent="-228600" lvl="0" marL="4572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b="0" sz="1200">
                <a:solidFill>
                  <a:srgbClr val="000000"/>
                </a:solidFill>
              </a:defRPr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0" name="Google Shape;500;p61"/>
          <p:cNvSpPr txBox="1"/>
          <p:nvPr>
            <p:ph idx="9" type="body"/>
          </p:nvPr>
        </p:nvSpPr>
        <p:spPr>
          <a:xfrm>
            <a:off x="6905532" y="3127171"/>
            <a:ext cx="2238469" cy="3583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indent="-228600" lvl="0" marL="4572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b="0" sz="1200">
                <a:solidFill>
                  <a:srgbClr val="000000"/>
                </a:solidFill>
              </a:defRPr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1" name="Google Shape;501;p61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61"/>
          <p:cNvSpPr txBox="1"/>
          <p:nvPr>
            <p:ph idx="12" type="sldNum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03" name="Google Shape;503;p61"/>
          <p:cNvSpPr txBox="1"/>
          <p:nvPr>
            <p:ph idx="13" type="body"/>
          </p:nvPr>
        </p:nvSpPr>
        <p:spPr>
          <a:xfrm>
            <a:off x="457201" y="1019437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b="1" sz="2000">
                <a:solidFill>
                  <a:srgbClr val="0065A2"/>
                </a:solidFill>
              </a:defRPr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Section Break_Green" showMasterSp="0">
  <p:cSld name="*Section Break_Green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7"/>
          <p:cNvPicPr preferRelativeResize="0"/>
          <p:nvPr/>
        </p:nvPicPr>
        <p:blipFill rotWithShape="1">
          <a:blip r:embed="rId2">
            <a:alphaModFix/>
          </a:blip>
          <a:srcRect b="0" l="0" r="0" t="-240"/>
          <a:stretch/>
        </p:blipFill>
        <p:spPr>
          <a:xfrm>
            <a:off x="0" y="-10684"/>
            <a:ext cx="9144000" cy="4488688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7"/>
          <p:cNvSpPr txBox="1"/>
          <p:nvPr>
            <p:ph idx="1" type="body"/>
          </p:nvPr>
        </p:nvSpPr>
        <p:spPr>
          <a:xfrm>
            <a:off x="1" y="-10684"/>
            <a:ext cx="9144000" cy="449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00" lIns="457200" spcFirstLastPara="1" rIns="0" wrap="square" tIns="0">
            <a:no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 sz="2800" cap="none">
                <a:solidFill>
                  <a:schemeClr val="lt1"/>
                </a:solidFill>
              </a:defRPr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lose up of a sign&#10;&#10;Description automatically generated" id="53" name="Google Shape;53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35918" y="4535386"/>
            <a:ext cx="2242075" cy="582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3121" y="4702076"/>
            <a:ext cx="2046367" cy="260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PICS/caption - FOUR images">
  <p:cSld name="*PICS/caption - FOUR images"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62"/>
          <p:cNvSpPr txBox="1"/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6" name="Google Shape;506;p62"/>
          <p:cNvSpPr txBox="1"/>
          <p:nvPr>
            <p:ph idx="12" type="sldNum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07" name="Google Shape;507;p62"/>
          <p:cNvSpPr txBox="1"/>
          <p:nvPr>
            <p:ph idx="1" type="body"/>
          </p:nvPr>
        </p:nvSpPr>
        <p:spPr>
          <a:xfrm>
            <a:off x="457201" y="1019437"/>
            <a:ext cx="8372901" cy="2077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b="1" sz="2000">
                <a:solidFill>
                  <a:srgbClr val="0065A2"/>
                </a:solidFill>
              </a:defRPr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8" name="Google Shape;508;p62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62"/>
          <p:cNvSpPr/>
          <p:nvPr>
            <p:ph idx="2" type="pic"/>
          </p:nvPr>
        </p:nvSpPr>
        <p:spPr>
          <a:xfrm>
            <a:off x="487437" y="1420813"/>
            <a:ext cx="3790374" cy="138342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510" name="Google Shape;510;p62"/>
          <p:cNvSpPr txBox="1"/>
          <p:nvPr>
            <p:ph idx="3" type="body"/>
          </p:nvPr>
        </p:nvSpPr>
        <p:spPr>
          <a:xfrm>
            <a:off x="487437" y="2822383"/>
            <a:ext cx="3840480" cy="2761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Font typeface="Noto Sans Symbols"/>
              <a:buNone/>
              <a:defRPr b="0" sz="1200" cap="none"/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1" name="Google Shape;511;p62"/>
          <p:cNvSpPr/>
          <p:nvPr>
            <p:ph idx="4" type="pic"/>
          </p:nvPr>
        </p:nvSpPr>
        <p:spPr>
          <a:xfrm>
            <a:off x="4912432" y="1420813"/>
            <a:ext cx="3790374" cy="138342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512" name="Google Shape;512;p62"/>
          <p:cNvSpPr txBox="1"/>
          <p:nvPr>
            <p:ph idx="5" type="body"/>
          </p:nvPr>
        </p:nvSpPr>
        <p:spPr>
          <a:xfrm>
            <a:off x="4912432" y="2822383"/>
            <a:ext cx="3840480" cy="2761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Font typeface="Noto Sans Symbols"/>
              <a:buNone/>
              <a:defRPr b="0" sz="1200" cap="none"/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3" name="Google Shape;513;p62"/>
          <p:cNvSpPr/>
          <p:nvPr>
            <p:ph idx="6" type="pic"/>
          </p:nvPr>
        </p:nvSpPr>
        <p:spPr>
          <a:xfrm>
            <a:off x="487437" y="3097650"/>
            <a:ext cx="3790374" cy="138342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514" name="Google Shape;514;p62"/>
          <p:cNvSpPr txBox="1"/>
          <p:nvPr>
            <p:ph idx="7" type="body"/>
          </p:nvPr>
        </p:nvSpPr>
        <p:spPr>
          <a:xfrm>
            <a:off x="487437" y="4502674"/>
            <a:ext cx="3840480" cy="2761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Font typeface="Noto Sans Symbols"/>
              <a:buNone/>
              <a:defRPr b="0" sz="1200" cap="none"/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5" name="Google Shape;515;p62"/>
          <p:cNvSpPr/>
          <p:nvPr>
            <p:ph idx="8" type="pic"/>
          </p:nvPr>
        </p:nvSpPr>
        <p:spPr>
          <a:xfrm>
            <a:off x="4912432" y="3097650"/>
            <a:ext cx="3790374" cy="138342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516" name="Google Shape;516;p62"/>
          <p:cNvSpPr txBox="1"/>
          <p:nvPr>
            <p:ph idx="9" type="body"/>
          </p:nvPr>
        </p:nvSpPr>
        <p:spPr>
          <a:xfrm>
            <a:off x="4912432" y="4505517"/>
            <a:ext cx="3840480" cy="2761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Font typeface="Noto Sans Symbols"/>
              <a:buNone/>
              <a:defRPr b="0" sz="1200" cap="none"/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Charts, Graphs, Tables">
  <p:cSld name="*Charts, Graphs, Tables"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63"/>
          <p:cNvSpPr txBox="1"/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9" name="Google Shape;519;p63"/>
          <p:cNvSpPr txBox="1"/>
          <p:nvPr>
            <p:ph idx="1" type="body"/>
          </p:nvPr>
        </p:nvSpPr>
        <p:spPr>
          <a:xfrm>
            <a:off x="457201" y="1417579"/>
            <a:ext cx="8372901" cy="30223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342900" lvl="0" marL="4572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/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0" name="Google Shape;520;p63"/>
          <p:cNvSpPr txBox="1"/>
          <p:nvPr>
            <p:ph idx="12" type="sldNum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21" name="Google Shape;521;p63"/>
          <p:cNvSpPr txBox="1"/>
          <p:nvPr>
            <p:ph idx="2" type="body"/>
          </p:nvPr>
        </p:nvSpPr>
        <p:spPr>
          <a:xfrm>
            <a:off x="457201" y="1019437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b="1" sz="2000">
                <a:solidFill>
                  <a:srgbClr val="0065A2"/>
                </a:solidFill>
              </a:defRPr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2" name="Google Shape;522;p63"/>
          <p:cNvSpPr txBox="1"/>
          <p:nvPr>
            <p:ph idx="3" type="body"/>
          </p:nvPr>
        </p:nvSpPr>
        <p:spPr>
          <a:xfrm>
            <a:off x="443573" y="4457863"/>
            <a:ext cx="3711039" cy="2407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50"/>
              <a:buNone/>
              <a:defRPr sz="1050"/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Closing slide" showMasterSp="0">
  <p:cSld name="*Closing slide"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amiesen\Desktop\anlrgbpptlogo.png" id="524" name="Google Shape;524;p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399754" y="4562475"/>
            <a:ext cx="1540844" cy="5550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erial view of Argonne with APS in front 5730-00068.jpg" id="525" name="Google Shape;525;p64"/>
          <p:cNvPicPr preferRelativeResize="0"/>
          <p:nvPr/>
        </p:nvPicPr>
        <p:blipFill rotWithShape="1">
          <a:blip r:embed="rId3">
            <a:alphaModFix/>
          </a:blip>
          <a:srcRect b="7135" l="0" r="0" t="10681"/>
          <a:stretch/>
        </p:blipFill>
        <p:spPr>
          <a:xfrm>
            <a:off x="0" y="0"/>
            <a:ext cx="9144000" cy="4488688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64"/>
          <p:cNvSpPr txBox="1"/>
          <p:nvPr>
            <p:ph idx="1" type="body"/>
          </p:nvPr>
        </p:nvSpPr>
        <p:spPr>
          <a:xfrm>
            <a:off x="0" y="-10684"/>
            <a:ext cx="9143999" cy="4499372"/>
          </a:xfrm>
          <a:prstGeom prst="rect">
            <a:avLst/>
          </a:prstGeom>
          <a:solidFill>
            <a:schemeClr val="accent2">
              <a:alpha val="89803"/>
            </a:schemeClr>
          </a:solidFill>
          <a:ln>
            <a:noFill/>
          </a:ln>
        </p:spPr>
        <p:txBody>
          <a:bodyPr anchorCtr="0" anchor="ctr" bIns="457200" lIns="457200" spcFirstLastPara="1" rIns="0" wrap="square" tIns="0">
            <a:noAutofit/>
          </a:bodyPr>
          <a:lstStyle>
            <a:lvl1pPr indent="-228600" lvl="0" marL="4572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 sz="2800" cap="none">
                <a:solidFill>
                  <a:schemeClr val="lt1"/>
                </a:solidFill>
              </a:defRPr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7" name="Google Shape;527;p64"/>
          <p:cNvSpPr txBox="1"/>
          <p:nvPr/>
        </p:nvSpPr>
        <p:spPr>
          <a:xfrm>
            <a:off x="-991004" y="-1815882"/>
            <a:ext cx="3782000" cy="1600438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Suggested</a:t>
            </a: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closing statement (optional):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WE START WITH YES.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AND END WITH THANK YOU.</a:t>
            </a:r>
            <a:endParaRPr/>
          </a:p>
          <a:p>
            <a:pPr indent="0" lvl="0" marL="0" marR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DO YOU HAVE ANY BIG QUESTIONS?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8" name="Google Shape;528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3121" y="4702076"/>
            <a:ext cx="2046368" cy="260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Video" showMasterSp="0">
  <p:cSld name="*Video"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65"/>
          <p:cNvSpPr/>
          <p:nvPr/>
        </p:nvSpPr>
        <p:spPr>
          <a:xfrm>
            <a:off x="0" y="-5043"/>
            <a:ext cx="9144000" cy="5148543"/>
          </a:xfrm>
          <a:prstGeom prst="rect">
            <a:avLst/>
          </a:prstGeom>
          <a:solidFill>
            <a:srgbClr val="1C1C1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65"/>
          <p:cNvSpPr txBox="1"/>
          <p:nvPr>
            <p:ph type="title"/>
          </p:nvPr>
        </p:nvSpPr>
        <p:spPr>
          <a:xfrm>
            <a:off x="457201" y="386954"/>
            <a:ext cx="8372901" cy="60451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Blank" showMasterSp="0" type="blank">
  <p:cSld name="BLANK"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Cover Option A" showMasterSp="0">
  <p:cSld name="*Cover Option A">
    <p:bg>
      <p:bgPr>
        <a:solidFill>
          <a:schemeClr val="lt1"/>
        </a:solidFill>
      </p:bgPr>
    </p:bg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67"/>
          <p:cNvSpPr txBox="1"/>
          <p:nvPr>
            <p:ph idx="1" type="body"/>
          </p:nvPr>
        </p:nvSpPr>
        <p:spPr>
          <a:xfrm>
            <a:off x="468796" y="574696"/>
            <a:ext cx="5685350" cy="30465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800"/>
              <a:buNone/>
              <a:defRPr b="1" sz="1800" cap="none">
                <a:solidFill>
                  <a:srgbClr val="47484A"/>
                </a:solidFill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228600" lvl="2" marL="1371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C:\Users\amiesen\Desktop\anlrgbpptlogo.png" id="535" name="Google Shape;535;p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177314" y="408441"/>
            <a:ext cx="1786846" cy="643707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67"/>
          <p:cNvSpPr/>
          <p:nvPr>
            <p:ph idx="2" type="pic"/>
          </p:nvPr>
        </p:nvSpPr>
        <p:spPr>
          <a:xfrm>
            <a:off x="4863726" y="1266825"/>
            <a:ext cx="4280275" cy="2029968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537" name="Google Shape;537;p67"/>
          <p:cNvSpPr txBox="1"/>
          <p:nvPr>
            <p:ph type="title"/>
          </p:nvPr>
        </p:nvSpPr>
        <p:spPr>
          <a:xfrm>
            <a:off x="1" y="1266825"/>
            <a:ext cx="4863724" cy="20299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0" lIns="457200" spcFirstLastPara="1" rIns="91425" wrap="square" tIns="0">
            <a:norm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8" name="Google Shape;538;p67"/>
          <p:cNvSpPr txBox="1"/>
          <p:nvPr>
            <p:ph idx="3" type="body"/>
          </p:nvPr>
        </p:nvSpPr>
        <p:spPr>
          <a:xfrm>
            <a:off x="-1" y="1266825"/>
            <a:ext cx="239714" cy="20299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9" name="Google Shape;539;p67"/>
          <p:cNvSpPr txBox="1"/>
          <p:nvPr>
            <p:ph idx="4" type="body"/>
          </p:nvPr>
        </p:nvSpPr>
        <p:spPr>
          <a:xfrm>
            <a:off x="469901" y="3437210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b="1" sz="1400" cap="none">
                <a:solidFill>
                  <a:srgbClr val="47484A"/>
                </a:solidFill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228600" lvl="2" marL="1371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0" name="Google Shape;540;p67"/>
          <p:cNvSpPr txBox="1"/>
          <p:nvPr>
            <p:ph idx="5" type="body"/>
          </p:nvPr>
        </p:nvSpPr>
        <p:spPr>
          <a:xfrm>
            <a:off x="469901" y="3720288"/>
            <a:ext cx="2692871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>
            <a:lvl1pPr indent="-228600" lvl="0" marL="4572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sz="1400">
                <a:solidFill>
                  <a:srgbClr val="47484A"/>
                </a:solidFill>
              </a:defRPr>
            </a:lvl1pPr>
            <a:lvl2pPr indent="-228600" lvl="1" marL="9144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1" name="Google Shape;541;p67"/>
          <p:cNvSpPr txBox="1"/>
          <p:nvPr>
            <p:ph idx="6" type="body"/>
          </p:nvPr>
        </p:nvSpPr>
        <p:spPr>
          <a:xfrm>
            <a:off x="3417372" y="3437210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b="1" sz="1400" cap="none">
                <a:solidFill>
                  <a:srgbClr val="47484A"/>
                </a:solidFill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228600" lvl="2" marL="1371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2" name="Google Shape;542;p67"/>
          <p:cNvSpPr txBox="1"/>
          <p:nvPr>
            <p:ph idx="7" type="body"/>
          </p:nvPr>
        </p:nvSpPr>
        <p:spPr>
          <a:xfrm>
            <a:off x="3417372" y="3720288"/>
            <a:ext cx="2692871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>
            <a:lvl1pPr indent="-228600" lvl="0" marL="4572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>
                <a:solidFill>
                  <a:srgbClr val="47484A"/>
                </a:solidFill>
              </a:defRPr>
            </a:lvl1pPr>
            <a:lvl2pPr indent="-228600" lvl="1" marL="9144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3" name="Google Shape;543;p67"/>
          <p:cNvSpPr txBox="1"/>
          <p:nvPr>
            <p:ph idx="8" type="body"/>
          </p:nvPr>
        </p:nvSpPr>
        <p:spPr>
          <a:xfrm>
            <a:off x="6360197" y="3437210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b="1" sz="1400" cap="none">
                <a:solidFill>
                  <a:srgbClr val="47484A"/>
                </a:solidFill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228600" lvl="2" marL="1371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4" name="Google Shape;544;p67"/>
          <p:cNvSpPr txBox="1"/>
          <p:nvPr>
            <p:ph idx="9" type="body"/>
          </p:nvPr>
        </p:nvSpPr>
        <p:spPr>
          <a:xfrm>
            <a:off x="6360197" y="3720288"/>
            <a:ext cx="2692871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>
            <a:lvl1pPr indent="-228600" lvl="0" marL="4572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>
                <a:solidFill>
                  <a:srgbClr val="47484A"/>
                </a:solidFill>
              </a:defRPr>
            </a:lvl1pPr>
            <a:lvl2pPr indent="-228600" lvl="1" marL="9144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5" name="Google Shape;545;p67"/>
          <p:cNvSpPr txBox="1"/>
          <p:nvPr>
            <p:ph idx="13" type="body"/>
          </p:nvPr>
        </p:nvSpPr>
        <p:spPr>
          <a:xfrm>
            <a:off x="6360197" y="4570711"/>
            <a:ext cx="2692872" cy="38655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sz="1400">
                <a:solidFill>
                  <a:srgbClr val="47484A"/>
                </a:solidFill>
              </a:defRPr>
            </a:lvl1pPr>
            <a:lvl2pPr indent="-228600" lvl="1" marL="9144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6" name="Google Shape;546;p67"/>
          <p:cNvSpPr txBox="1"/>
          <p:nvPr/>
        </p:nvSpPr>
        <p:spPr>
          <a:xfrm>
            <a:off x="-1018914" y="-1479541"/>
            <a:ext cx="3502900" cy="1015663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Suggested</a:t>
            </a: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line of text (optional):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WE START WITH YES.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7" name="Google Shape;547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121" y="4702076"/>
            <a:ext cx="2046368" cy="260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Cover Option B" showMasterSp="0">
  <p:cSld name="*Cover Option B">
    <p:bg>
      <p:bgPr>
        <a:solidFill>
          <a:schemeClr val="lt1"/>
        </a:solidFill>
      </p:bgPr>
    </p:bg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amiesen\Desktop\anlrgbpptlogo.png" id="549" name="Google Shape;549;p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397976" y="4545002"/>
            <a:ext cx="1557337" cy="5610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erial view of Argonne with APS in front 5730-00068.jpg" id="550" name="Google Shape;550;p68"/>
          <p:cNvPicPr preferRelativeResize="0"/>
          <p:nvPr/>
        </p:nvPicPr>
        <p:blipFill rotWithShape="1">
          <a:blip r:embed="rId3">
            <a:alphaModFix/>
          </a:blip>
          <a:srcRect b="7135" l="0" r="0" t="10681"/>
          <a:stretch/>
        </p:blipFill>
        <p:spPr>
          <a:xfrm>
            <a:off x="0" y="-20265"/>
            <a:ext cx="9144000" cy="4508954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68"/>
          <p:cNvSpPr txBox="1"/>
          <p:nvPr>
            <p:ph idx="1" type="body"/>
          </p:nvPr>
        </p:nvSpPr>
        <p:spPr>
          <a:xfrm>
            <a:off x="0" y="-20265"/>
            <a:ext cx="9144000" cy="4508954"/>
          </a:xfrm>
          <a:prstGeom prst="rect">
            <a:avLst/>
          </a:prstGeom>
          <a:solidFill>
            <a:schemeClr val="accent2">
              <a:alpha val="84705"/>
            </a:schemeClr>
          </a:solidFill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2" name="Google Shape;552;p68"/>
          <p:cNvSpPr/>
          <p:nvPr>
            <p:ph idx="2" type="pic"/>
          </p:nvPr>
        </p:nvSpPr>
        <p:spPr>
          <a:xfrm>
            <a:off x="4863726" y="1266825"/>
            <a:ext cx="4280275" cy="2029968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553" name="Google Shape;553;p68"/>
          <p:cNvSpPr txBox="1"/>
          <p:nvPr>
            <p:ph type="title"/>
          </p:nvPr>
        </p:nvSpPr>
        <p:spPr>
          <a:xfrm>
            <a:off x="1" y="1266825"/>
            <a:ext cx="4863724" cy="20299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0" lIns="457200" spcFirstLastPara="1" rIns="91425" wrap="square" tIns="0">
            <a:norm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4" name="Google Shape;554;p68"/>
          <p:cNvSpPr txBox="1"/>
          <p:nvPr>
            <p:ph idx="3" type="body"/>
          </p:nvPr>
        </p:nvSpPr>
        <p:spPr>
          <a:xfrm>
            <a:off x="1" y="153714"/>
            <a:ext cx="5851526" cy="969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200" spcFirstLastPara="1" rIns="274300" wrap="square" tIns="0">
            <a:noAutofit/>
          </a:bodyPr>
          <a:lstStyle>
            <a:lvl1pPr indent="-228600" lvl="0" marL="4572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cap="none">
                <a:solidFill>
                  <a:schemeClr val="lt1"/>
                </a:solidFill>
              </a:defRPr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5" name="Google Shape;555;p68"/>
          <p:cNvSpPr txBox="1"/>
          <p:nvPr>
            <p:ph idx="4" type="body"/>
          </p:nvPr>
        </p:nvSpPr>
        <p:spPr>
          <a:xfrm>
            <a:off x="469901" y="3437210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 sz="1400" cap="none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228600" lvl="2" marL="1371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6" name="Google Shape;556;p68"/>
          <p:cNvSpPr txBox="1"/>
          <p:nvPr>
            <p:ph idx="5" type="body"/>
          </p:nvPr>
        </p:nvSpPr>
        <p:spPr>
          <a:xfrm>
            <a:off x="469901" y="3720288"/>
            <a:ext cx="2692871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>
            <a:lvl1pPr indent="-228600" lvl="0" marL="4572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7" name="Google Shape;557;p68"/>
          <p:cNvSpPr txBox="1"/>
          <p:nvPr>
            <p:ph idx="6" type="body"/>
          </p:nvPr>
        </p:nvSpPr>
        <p:spPr>
          <a:xfrm>
            <a:off x="3417372" y="3437210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1" sz="1400" cap="none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228600" lvl="2" marL="1371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8" name="Google Shape;558;p68"/>
          <p:cNvSpPr txBox="1"/>
          <p:nvPr>
            <p:ph idx="7" type="body"/>
          </p:nvPr>
        </p:nvSpPr>
        <p:spPr>
          <a:xfrm>
            <a:off x="3417372" y="3720288"/>
            <a:ext cx="2692871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>
            <a:lvl1pPr indent="-228600" lvl="0" marL="4572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9" name="Google Shape;559;p68"/>
          <p:cNvSpPr txBox="1"/>
          <p:nvPr>
            <p:ph idx="8" type="body"/>
          </p:nvPr>
        </p:nvSpPr>
        <p:spPr>
          <a:xfrm>
            <a:off x="6360197" y="3437210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1" sz="1400" cap="none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228600" lvl="2" marL="1371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0" name="Google Shape;560;p68"/>
          <p:cNvSpPr txBox="1"/>
          <p:nvPr>
            <p:ph idx="9" type="body"/>
          </p:nvPr>
        </p:nvSpPr>
        <p:spPr>
          <a:xfrm>
            <a:off x="6360197" y="3720288"/>
            <a:ext cx="2692871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>
            <a:lvl1pPr indent="-228600" lvl="0" marL="4572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1" name="Google Shape;561;p68"/>
          <p:cNvSpPr txBox="1"/>
          <p:nvPr>
            <p:ph idx="13" type="body"/>
          </p:nvPr>
        </p:nvSpPr>
        <p:spPr>
          <a:xfrm>
            <a:off x="-1" y="1266825"/>
            <a:ext cx="239714" cy="20299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2" name="Google Shape;562;p68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3" name="Google Shape;563;p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3121" y="4702076"/>
            <a:ext cx="2046368" cy="260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Cover Option C" showMasterSp="0">
  <p:cSld name="*Cover Option C">
    <p:bg>
      <p:bgPr>
        <a:solidFill>
          <a:schemeClr val="lt1"/>
        </a:solidFill>
      </p:bgPr>
    </p:bg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amiesen\Desktop\anlrgbpptlogo.png" id="565" name="Google Shape;565;p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397976" y="82331"/>
            <a:ext cx="1557337" cy="561027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69"/>
          <p:cNvSpPr txBox="1"/>
          <p:nvPr>
            <p:ph idx="1" type="body"/>
          </p:nvPr>
        </p:nvSpPr>
        <p:spPr>
          <a:xfrm>
            <a:off x="469901" y="3709174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b="1" sz="1400" cap="none">
                <a:solidFill>
                  <a:srgbClr val="47484A"/>
                </a:solidFill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228600" lvl="2" marL="1371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7" name="Google Shape;567;p69"/>
          <p:cNvSpPr txBox="1"/>
          <p:nvPr>
            <p:ph idx="2" type="body"/>
          </p:nvPr>
        </p:nvSpPr>
        <p:spPr>
          <a:xfrm>
            <a:off x="469901" y="3992251"/>
            <a:ext cx="2692871" cy="5600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>
            <a:lvl1pPr indent="-228600" lvl="0" marL="4572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sz="1400">
                <a:solidFill>
                  <a:srgbClr val="47484A"/>
                </a:solidFill>
              </a:defRPr>
            </a:lvl1pPr>
            <a:lvl2pPr indent="-228600" lvl="1" marL="9144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8" name="Google Shape;568;p69"/>
          <p:cNvSpPr txBox="1"/>
          <p:nvPr>
            <p:ph idx="3" type="body"/>
          </p:nvPr>
        </p:nvSpPr>
        <p:spPr>
          <a:xfrm>
            <a:off x="3417372" y="3709174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b="1" sz="1400" cap="none">
                <a:solidFill>
                  <a:srgbClr val="47484A"/>
                </a:solidFill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228600" lvl="2" marL="1371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9" name="Google Shape;569;p69"/>
          <p:cNvSpPr txBox="1"/>
          <p:nvPr>
            <p:ph idx="4" type="body"/>
          </p:nvPr>
        </p:nvSpPr>
        <p:spPr>
          <a:xfrm>
            <a:off x="3417372" y="3992251"/>
            <a:ext cx="2692871" cy="5600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>
            <a:lvl1pPr indent="-228600" lvl="0" marL="4572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>
                <a:solidFill>
                  <a:srgbClr val="47484A"/>
                </a:solidFill>
              </a:defRPr>
            </a:lvl1pPr>
            <a:lvl2pPr indent="-228600" lvl="1" marL="9144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0" name="Google Shape;570;p69"/>
          <p:cNvSpPr/>
          <p:nvPr>
            <p:ph idx="5" type="pic"/>
          </p:nvPr>
        </p:nvSpPr>
        <p:spPr>
          <a:xfrm>
            <a:off x="218127" y="674681"/>
            <a:ext cx="8925874" cy="207115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571" name="Google Shape;571;p69"/>
          <p:cNvSpPr txBox="1"/>
          <p:nvPr>
            <p:ph type="title"/>
          </p:nvPr>
        </p:nvSpPr>
        <p:spPr>
          <a:xfrm>
            <a:off x="469900" y="2794775"/>
            <a:ext cx="8452904" cy="64716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91425" wrap="square" tIns="0">
            <a:norm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 sz="2800">
                <a:solidFill>
                  <a:srgbClr val="23242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2" name="Google Shape;572;p69"/>
          <p:cNvSpPr txBox="1"/>
          <p:nvPr>
            <p:ph idx="6" type="body"/>
          </p:nvPr>
        </p:nvSpPr>
        <p:spPr>
          <a:xfrm>
            <a:off x="6360197" y="3709174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b="1" sz="1400" cap="none">
                <a:solidFill>
                  <a:srgbClr val="47484A"/>
                </a:solidFill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228600" lvl="2" marL="1371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3" name="Google Shape;573;p69"/>
          <p:cNvSpPr txBox="1"/>
          <p:nvPr>
            <p:ph idx="7" type="body"/>
          </p:nvPr>
        </p:nvSpPr>
        <p:spPr>
          <a:xfrm>
            <a:off x="6360197" y="3992251"/>
            <a:ext cx="2692871" cy="5600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>
            <a:lvl1pPr indent="-228600" lvl="0" marL="4572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>
                <a:solidFill>
                  <a:srgbClr val="47484A"/>
                </a:solidFill>
              </a:defRPr>
            </a:lvl1pPr>
            <a:lvl2pPr indent="-228600" lvl="1" marL="9144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4" name="Google Shape;574;p69"/>
          <p:cNvSpPr txBox="1"/>
          <p:nvPr>
            <p:ph idx="8" type="body"/>
          </p:nvPr>
        </p:nvSpPr>
        <p:spPr>
          <a:xfrm>
            <a:off x="469900" y="3441935"/>
            <a:ext cx="8484914" cy="2483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228600" lvl="0" marL="457200" algn="l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b="1">
                <a:solidFill>
                  <a:schemeClr val="accent2"/>
                </a:solidFill>
              </a:defRPr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5" name="Google Shape;575;p69"/>
          <p:cNvSpPr txBox="1"/>
          <p:nvPr>
            <p:ph idx="9" type="body"/>
          </p:nvPr>
        </p:nvSpPr>
        <p:spPr>
          <a:xfrm>
            <a:off x="2" y="674680"/>
            <a:ext cx="224589" cy="20711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6" name="Google Shape;576;p69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69"/>
          <p:cNvSpPr txBox="1"/>
          <p:nvPr>
            <p:ph idx="13" type="body"/>
          </p:nvPr>
        </p:nvSpPr>
        <p:spPr>
          <a:xfrm>
            <a:off x="503238" y="300961"/>
            <a:ext cx="5984648" cy="3310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228600" lvl="0" marL="4572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 cap="none">
                <a:solidFill>
                  <a:schemeClr val="dk1"/>
                </a:solidFill>
              </a:defRPr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8" name="Google Shape;578;p69"/>
          <p:cNvSpPr txBox="1"/>
          <p:nvPr>
            <p:ph idx="14" type="body"/>
          </p:nvPr>
        </p:nvSpPr>
        <p:spPr>
          <a:xfrm>
            <a:off x="6360197" y="4570711"/>
            <a:ext cx="2692872" cy="38655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sz="1400">
                <a:solidFill>
                  <a:srgbClr val="47484A"/>
                </a:solidFill>
              </a:defRPr>
            </a:lvl1pPr>
            <a:lvl2pPr indent="-228600" lvl="1" marL="9144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579" name="Google Shape;579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121" y="4702076"/>
            <a:ext cx="2046368" cy="260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Cover Option D" showMasterSp="0">
  <p:cSld name="*Cover Option D">
    <p:bg>
      <p:bgPr>
        <a:solidFill>
          <a:schemeClr val="lt1"/>
        </a:solidFill>
      </p:bgPr>
    </p:bg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amiesen\Desktop\anlrgbpptlogo.png" id="581" name="Google Shape;581;p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397976" y="170633"/>
            <a:ext cx="1557337" cy="561027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70"/>
          <p:cNvSpPr txBox="1"/>
          <p:nvPr>
            <p:ph idx="1" type="body"/>
          </p:nvPr>
        </p:nvSpPr>
        <p:spPr>
          <a:xfrm>
            <a:off x="469901" y="3436223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b="1" sz="1400" cap="none">
                <a:solidFill>
                  <a:srgbClr val="47484A"/>
                </a:solidFill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228600" lvl="2" marL="1371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3" name="Google Shape;583;p70"/>
          <p:cNvSpPr txBox="1"/>
          <p:nvPr>
            <p:ph idx="2" type="body"/>
          </p:nvPr>
        </p:nvSpPr>
        <p:spPr>
          <a:xfrm>
            <a:off x="469901" y="3719301"/>
            <a:ext cx="2692871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>
            <a:lvl1pPr indent="-228600" lvl="0" marL="4572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sz="1400">
                <a:solidFill>
                  <a:srgbClr val="47484A"/>
                </a:solidFill>
              </a:defRPr>
            </a:lvl1pPr>
            <a:lvl2pPr indent="-228600" lvl="1" marL="9144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4" name="Google Shape;584;p70"/>
          <p:cNvSpPr txBox="1"/>
          <p:nvPr>
            <p:ph idx="3" type="body"/>
          </p:nvPr>
        </p:nvSpPr>
        <p:spPr>
          <a:xfrm>
            <a:off x="3417372" y="3436223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b="1" sz="1400" cap="none">
                <a:solidFill>
                  <a:srgbClr val="47484A"/>
                </a:solidFill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228600" lvl="2" marL="1371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5" name="Google Shape;585;p70"/>
          <p:cNvSpPr txBox="1"/>
          <p:nvPr>
            <p:ph idx="4" type="body"/>
          </p:nvPr>
        </p:nvSpPr>
        <p:spPr>
          <a:xfrm>
            <a:off x="3417372" y="3719301"/>
            <a:ext cx="2692871" cy="5600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>
            <a:lvl1pPr indent="-228600" lvl="0" marL="4572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>
                <a:solidFill>
                  <a:srgbClr val="47484A"/>
                </a:solidFill>
              </a:defRPr>
            </a:lvl1pPr>
            <a:lvl2pPr indent="-228600" lvl="1" marL="9144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6" name="Google Shape;586;p70"/>
          <p:cNvSpPr/>
          <p:nvPr>
            <p:ph idx="5" type="pic"/>
          </p:nvPr>
        </p:nvSpPr>
        <p:spPr>
          <a:xfrm>
            <a:off x="218127" y="1261205"/>
            <a:ext cx="8925874" cy="207115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587" name="Google Shape;587;p70"/>
          <p:cNvSpPr txBox="1"/>
          <p:nvPr>
            <p:ph type="title"/>
          </p:nvPr>
        </p:nvSpPr>
        <p:spPr>
          <a:xfrm>
            <a:off x="469901" y="82770"/>
            <a:ext cx="6776128" cy="839426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91425" wrap="square" tIns="0">
            <a:norm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 sz="2800">
                <a:solidFill>
                  <a:srgbClr val="23242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8" name="Google Shape;588;p70"/>
          <p:cNvSpPr txBox="1"/>
          <p:nvPr>
            <p:ph idx="6" type="body"/>
          </p:nvPr>
        </p:nvSpPr>
        <p:spPr>
          <a:xfrm>
            <a:off x="6360197" y="3436223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b="1" sz="1400" cap="none">
                <a:solidFill>
                  <a:srgbClr val="47484A"/>
                </a:solidFill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228600" lvl="2" marL="1371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9" name="Google Shape;589;p70"/>
          <p:cNvSpPr txBox="1"/>
          <p:nvPr>
            <p:ph idx="7" type="body"/>
          </p:nvPr>
        </p:nvSpPr>
        <p:spPr>
          <a:xfrm>
            <a:off x="6360197" y="3719301"/>
            <a:ext cx="2692871" cy="5600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>
            <a:lvl1pPr indent="-228600" lvl="0" marL="4572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>
                <a:solidFill>
                  <a:srgbClr val="47484A"/>
                </a:solidFill>
              </a:defRPr>
            </a:lvl1pPr>
            <a:lvl2pPr indent="-228600" lvl="1" marL="9144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0" name="Google Shape;590;p70"/>
          <p:cNvSpPr txBox="1"/>
          <p:nvPr>
            <p:ph idx="8" type="body"/>
          </p:nvPr>
        </p:nvSpPr>
        <p:spPr>
          <a:xfrm>
            <a:off x="469900" y="922195"/>
            <a:ext cx="8484914" cy="2483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228600" lvl="0" marL="457200" algn="l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b="1">
                <a:solidFill>
                  <a:schemeClr val="accent2"/>
                </a:solidFill>
              </a:defRPr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1" name="Google Shape;591;p70"/>
          <p:cNvSpPr txBox="1"/>
          <p:nvPr>
            <p:ph idx="9" type="body"/>
          </p:nvPr>
        </p:nvSpPr>
        <p:spPr>
          <a:xfrm>
            <a:off x="2" y="1261204"/>
            <a:ext cx="224589" cy="20711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2" name="Google Shape;592;p70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Google Shape;593;p70"/>
          <p:cNvSpPr txBox="1"/>
          <p:nvPr>
            <p:ph idx="13" type="body"/>
          </p:nvPr>
        </p:nvSpPr>
        <p:spPr>
          <a:xfrm>
            <a:off x="6360197" y="4570711"/>
            <a:ext cx="2692872" cy="38655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sz="1400">
                <a:solidFill>
                  <a:srgbClr val="47484A"/>
                </a:solidFill>
              </a:defRPr>
            </a:lvl1pPr>
            <a:lvl2pPr indent="-228600" lvl="1" marL="9144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594" name="Google Shape;594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121" y="4702076"/>
            <a:ext cx="2046368" cy="260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Pic - Full Frame" showMasterSp="0">
  <p:cSld name="*Pic - Full Frame">
    <p:bg>
      <p:bgPr>
        <a:solidFill>
          <a:schemeClr val="lt1"/>
        </a:solidFill>
      </p:bgPr>
    </p:bg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71"/>
          <p:cNvSpPr/>
          <p:nvPr>
            <p:ph idx="2" type="pic"/>
          </p:nvPr>
        </p:nvSpPr>
        <p:spPr>
          <a:xfrm>
            <a:off x="218127" y="6978"/>
            <a:ext cx="8925873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597" name="Google Shape;597;p71"/>
          <p:cNvSpPr txBox="1"/>
          <p:nvPr>
            <p:ph idx="1" type="body"/>
          </p:nvPr>
        </p:nvSpPr>
        <p:spPr>
          <a:xfrm>
            <a:off x="0" y="3581400"/>
            <a:ext cx="9144000" cy="1562100"/>
          </a:xfrm>
          <a:prstGeom prst="rect">
            <a:avLst/>
          </a:prstGeom>
          <a:solidFill>
            <a:schemeClr val="dk2">
              <a:alpha val="90980"/>
            </a:schemeClr>
          </a:solidFill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8" name="Google Shape;598;p71"/>
          <p:cNvSpPr txBox="1"/>
          <p:nvPr>
            <p:ph type="title"/>
          </p:nvPr>
        </p:nvSpPr>
        <p:spPr>
          <a:xfrm>
            <a:off x="469901" y="3782231"/>
            <a:ext cx="8321040" cy="10301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1" sz="2400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9" name="Google Shape;599;p71"/>
          <p:cNvSpPr txBox="1"/>
          <p:nvPr>
            <p:ph idx="12" type="sldNum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00" name="Google Shape;600;p71"/>
          <p:cNvSpPr txBox="1"/>
          <p:nvPr>
            <p:ph idx="3" type="body"/>
          </p:nvPr>
        </p:nvSpPr>
        <p:spPr>
          <a:xfrm>
            <a:off x="0" y="-2"/>
            <a:ext cx="2286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1" name="Google Shape;601;p71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Section Break" showMasterSp="0">
  <p:cSld name="*Section Break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3996" cy="4488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8"/>
          <p:cNvPicPr preferRelativeResize="0"/>
          <p:nvPr/>
        </p:nvPicPr>
        <p:blipFill rotWithShape="1">
          <a:blip r:embed="rId3">
            <a:alphaModFix amt="80000"/>
          </a:blip>
          <a:srcRect b="0" l="0" r="0" t="-240"/>
          <a:stretch/>
        </p:blipFill>
        <p:spPr>
          <a:xfrm>
            <a:off x="0" y="-10684"/>
            <a:ext cx="9144000" cy="449937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8"/>
          <p:cNvSpPr txBox="1"/>
          <p:nvPr>
            <p:ph idx="1" type="body"/>
          </p:nvPr>
        </p:nvSpPr>
        <p:spPr>
          <a:xfrm>
            <a:off x="0" y="1"/>
            <a:ext cx="9144000" cy="447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00" lIns="457200" spcFirstLastPara="1" rIns="0" wrap="square" tIns="0">
            <a:no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 sz="2800" cap="none">
                <a:solidFill>
                  <a:schemeClr val="lt1"/>
                </a:solidFill>
              </a:defRPr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59" name="Google Shape;59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3121" y="4702076"/>
            <a:ext cx="2046367" cy="2602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ign&#10;&#10;Description automatically generated" id="60" name="Google Shape;60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35918" y="4535386"/>
            <a:ext cx="2242075" cy="582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Pic - ONE Image" showMasterSp="0">
  <p:cSld name="*Pic - ONE Image">
    <p:bg>
      <p:bgPr>
        <a:solidFill>
          <a:schemeClr val="lt1"/>
        </a:solidFill>
      </p:bgPr>
    </p:bg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72"/>
          <p:cNvSpPr txBox="1"/>
          <p:nvPr>
            <p:ph idx="1" type="body"/>
          </p:nvPr>
        </p:nvSpPr>
        <p:spPr>
          <a:xfrm>
            <a:off x="0" y="2742091"/>
            <a:ext cx="9144000" cy="24014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4" name="Google Shape;604;p72"/>
          <p:cNvSpPr txBox="1"/>
          <p:nvPr>
            <p:ph idx="2" type="body"/>
          </p:nvPr>
        </p:nvSpPr>
        <p:spPr>
          <a:xfrm>
            <a:off x="469900" y="3893639"/>
            <a:ext cx="8434552" cy="13597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91425">
            <a:noAutofit/>
          </a:bodyPr>
          <a:lstStyle>
            <a:lvl1pPr indent="-381000" lvl="0" marL="4572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Char char="▪"/>
              <a:defRPr sz="2400">
                <a:solidFill>
                  <a:schemeClr val="lt1"/>
                </a:solidFill>
              </a:defRPr>
            </a:lvl1pPr>
            <a:lvl2pPr indent="-381000" lvl="1" marL="9144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>
                <a:solidFill>
                  <a:schemeClr val="lt1"/>
                </a:solidFill>
              </a:defRPr>
            </a:lvl2pPr>
            <a:lvl3pPr indent="-355600" lvl="2" marL="13716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</a:defRPr>
            </a:lvl3pPr>
            <a:lvl4pPr indent="-355600" lvl="3" marL="18288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>
                <a:solidFill>
                  <a:schemeClr val="lt1"/>
                </a:solidFill>
              </a:defRPr>
            </a:lvl4pPr>
            <a:lvl5pPr indent="-355600" lvl="4" marL="22860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 sz="2000">
                <a:solidFill>
                  <a:schemeClr val="lt1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5" name="Google Shape;605;p72"/>
          <p:cNvSpPr/>
          <p:nvPr>
            <p:ph idx="3" type="pic"/>
          </p:nvPr>
        </p:nvSpPr>
        <p:spPr>
          <a:xfrm>
            <a:off x="218127" y="-1"/>
            <a:ext cx="8925873" cy="274201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606" name="Google Shape;606;p72"/>
          <p:cNvSpPr txBox="1"/>
          <p:nvPr>
            <p:ph type="title"/>
          </p:nvPr>
        </p:nvSpPr>
        <p:spPr>
          <a:xfrm>
            <a:off x="469900" y="3265038"/>
            <a:ext cx="8674100" cy="59032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1" sz="2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7" name="Google Shape;607;p72"/>
          <p:cNvSpPr txBox="1"/>
          <p:nvPr>
            <p:ph idx="12" type="sldNum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08" name="Google Shape;608;p72"/>
          <p:cNvSpPr txBox="1"/>
          <p:nvPr>
            <p:ph idx="4" type="body"/>
          </p:nvPr>
        </p:nvSpPr>
        <p:spPr>
          <a:xfrm>
            <a:off x="0" y="-2"/>
            <a:ext cx="2286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9" name="Google Shape;609;p72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Pic - TWO images" showMasterSp="0">
  <p:cSld name="*Pic - TWO images">
    <p:bg>
      <p:bgPr>
        <a:solidFill>
          <a:schemeClr val="lt1"/>
        </a:solidFill>
      </p:bgPr>
    </p:bg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73"/>
          <p:cNvSpPr txBox="1"/>
          <p:nvPr>
            <p:ph idx="1" type="body"/>
          </p:nvPr>
        </p:nvSpPr>
        <p:spPr>
          <a:xfrm>
            <a:off x="0" y="2742091"/>
            <a:ext cx="9144000" cy="24014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2" name="Google Shape;612;p73"/>
          <p:cNvSpPr/>
          <p:nvPr>
            <p:ph idx="2" type="pic"/>
          </p:nvPr>
        </p:nvSpPr>
        <p:spPr>
          <a:xfrm>
            <a:off x="218127" y="0"/>
            <a:ext cx="4480560" cy="2747963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613" name="Google Shape;613;p73"/>
          <p:cNvSpPr/>
          <p:nvPr>
            <p:ph idx="3" type="pic"/>
          </p:nvPr>
        </p:nvSpPr>
        <p:spPr>
          <a:xfrm>
            <a:off x="4682525" y="0"/>
            <a:ext cx="4480560" cy="2747963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614" name="Google Shape;614;p73"/>
          <p:cNvSpPr txBox="1"/>
          <p:nvPr>
            <p:ph type="title"/>
          </p:nvPr>
        </p:nvSpPr>
        <p:spPr>
          <a:xfrm>
            <a:off x="469900" y="3255513"/>
            <a:ext cx="8674100" cy="59032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1" sz="2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5" name="Google Shape;615;p73"/>
          <p:cNvSpPr txBox="1"/>
          <p:nvPr>
            <p:ph idx="4" type="body"/>
          </p:nvPr>
        </p:nvSpPr>
        <p:spPr>
          <a:xfrm>
            <a:off x="469900" y="3884114"/>
            <a:ext cx="8434552" cy="13597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91425">
            <a:noAutofit/>
          </a:bodyPr>
          <a:lstStyle>
            <a:lvl1pPr indent="-381000" lvl="0" marL="4572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Char char="▪"/>
              <a:defRPr sz="2400">
                <a:solidFill>
                  <a:schemeClr val="lt1"/>
                </a:solidFill>
              </a:defRPr>
            </a:lvl1pPr>
            <a:lvl2pPr indent="-381000" lvl="1" marL="9144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>
                <a:solidFill>
                  <a:schemeClr val="lt1"/>
                </a:solidFill>
              </a:defRPr>
            </a:lvl2pPr>
            <a:lvl3pPr indent="-355600" lvl="2" marL="13716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</a:defRPr>
            </a:lvl3pPr>
            <a:lvl4pPr indent="-355600" lvl="3" marL="18288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>
                <a:solidFill>
                  <a:schemeClr val="lt1"/>
                </a:solidFill>
              </a:defRPr>
            </a:lvl4pPr>
            <a:lvl5pPr indent="-355600" lvl="4" marL="22860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 sz="2000">
                <a:solidFill>
                  <a:schemeClr val="lt1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6" name="Google Shape;616;p73"/>
          <p:cNvSpPr txBox="1"/>
          <p:nvPr>
            <p:ph idx="12" type="sldNum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17" name="Google Shape;617;p73"/>
          <p:cNvSpPr txBox="1"/>
          <p:nvPr>
            <p:ph idx="5" type="body"/>
          </p:nvPr>
        </p:nvSpPr>
        <p:spPr>
          <a:xfrm>
            <a:off x="0" y="-2"/>
            <a:ext cx="2286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8" name="Google Shape;618;p73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Pic - THREE Images" showMasterSp="0">
  <p:cSld name="*Pic - THREE Images">
    <p:bg>
      <p:bgPr>
        <a:solidFill>
          <a:schemeClr val="lt1"/>
        </a:solidFill>
      </p:bgPr>
    </p:bg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74"/>
          <p:cNvSpPr txBox="1"/>
          <p:nvPr>
            <p:ph idx="1" type="body"/>
          </p:nvPr>
        </p:nvSpPr>
        <p:spPr>
          <a:xfrm>
            <a:off x="0" y="2742091"/>
            <a:ext cx="9144000" cy="24014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21" name="Google Shape;621;p74"/>
          <p:cNvSpPr/>
          <p:nvPr>
            <p:ph idx="2" type="pic"/>
          </p:nvPr>
        </p:nvSpPr>
        <p:spPr>
          <a:xfrm>
            <a:off x="218127" y="0"/>
            <a:ext cx="2990088" cy="2755232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622" name="Google Shape;622;p74"/>
          <p:cNvSpPr/>
          <p:nvPr>
            <p:ph idx="3" type="pic"/>
          </p:nvPr>
        </p:nvSpPr>
        <p:spPr>
          <a:xfrm>
            <a:off x="3194237" y="0"/>
            <a:ext cx="2990088" cy="275523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623" name="Google Shape;623;p74"/>
          <p:cNvSpPr/>
          <p:nvPr>
            <p:ph idx="4" type="pic"/>
          </p:nvPr>
        </p:nvSpPr>
        <p:spPr>
          <a:xfrm>
            <a:off x="6186112" y="0"/>
            <a:ext cx="2957888" cy="2755232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624" name="Google Shape;624;p74"/>
          <p:cNvSpPr txBox="1"/>
          <p:nvPr>
            <p:ph idx="5" type="body"/>
          </p:nvPr>
        </p:nvSpPr>
        <p:spPr>
          <a:xfrm>
            <a:off x="469900" y="3893639"/>
            <a:ext cx="8434552" cy="13597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91425">
            <a:noAutofit/>
          </a:bodyPr>
          <a:lstStyle>
            <a:lvl1pPr indent="-381000" lvl="0" marL="4572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Char char="▪"/>
              <a:defRPr sz="2400">
                <a:solidFill>
                  <a:schemeClr val="lt1"/>
                </a:solidFill>
              </a:defRPr>
            </a:lvl1pPr>
            <a:lvl2pPr indent="-381000" lvl="1" marL="9144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>
                <a:solidFill>
                  <a:schemeClr val="lt1"/>
                </a:solidFill>
              </a:defRPr>
            </a:lvl2pPr>
            <a:lvl3pPr indent="-355600" lvl="2" marL="13716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</a:defRPr>
            </a:lvl3pPr>
            <a:lvl4pPr indent="-355600" lvl="3" marL="18288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>
                <a:solidFill>
                  <a:schemeClr val="lt1"/>
                </a:solidFill>
              </a:defRPr>
            </a:lvl4pPr>
            <a:lvl5pPr indent="-355600" lvl="4" marL="22860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 sz="2000">
                <a:solidFill>
                  <a:schemeClr val="lt1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25" name="Google Shape;625;p74"/>
          <p:cNvSpPr txBox="1"/>
          <p:nvPr>
            <p:ph type="title"/>
          </p:nvPr>
        </p:nvSpPr>
        <p:spPr>
          <a:xfrm>
            <a:off x="469900" y="3265038"/>
            <a:ext cx="8674100" cy="59032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1" sz="2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6" name="Google Shape;626;p74"/>
          <p:cNvSpPr txBox="1"/>
          <p:nvPr>
            <p:ph idx="12" type="sldNum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27" name="Google Shape;627;p74"/>
          <p:cNvSpPr txBox="1"/>
          <p:nvPr>
            <p:ph idx="6" type="body"/>
          </p:nvPr>
        </p:nvSpPr>
        <p:spPr>
          <a:xfrm>
            <a:off x="0" y="-2"/>
            <a:ext cx="2286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28" name="Google Shape;628;p74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Pic - FOUR Images" showMasterSp="0">
  <p:cSld name="*Pic - FOUR Images">
    <p:bg>
      <p:bgPr>
        <a:solidFill>
          <a:schemeClr val="lt1"/>
        </a:solidFill>
      </p:bgPr>
    </p:bg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75"/>
          <p:cNvSpPr txBox="1"/>
          <p:nvPr>
            <p:ph idx="1" type="body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1" name="Google Shape;631;p75"/>
          <p:cNvSpPr/>
          <p:nvPr>
            <p:ph idx="2" type="pic"/>
          </p:nvPr>
        </p:nvSpPr>
        <p:spPr>
          <a:xfrm>
            <a:off x="218127" y="1240631"/>
            <a:ext cx="2240280" cy="1678712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632" name="Google Shape;632;p75"/>
          <p:cNvSpPr/>
          <p:nvPr>
            <p:ph idx="3" type="pic"/>
          </p:nvPr>
        </p:nvSpPr>
        <p:spPr>
          <a:xfrm>
            <a:off x="2453235" y="1240631"/>
            <a:ext cx="2240280" cy="167871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633" name="Google Shape;633;p75"/>
          <p:cNvSpPr/>
          <p:nvPr>
            <p:ph idx="4" type="pic"/>
          </p:nvPr>
        </p:nvSpPr>
        <p:spPr>
          <a:xfrm>
            <a:off x="4688341" y="1240631"/>
            <a:ext cx="2240280" cy="1678712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634" name="Google Shape;634;p75"/>
          <p:cNvSpPr/>
          <p:nvPr>
            <p:ph idx="5" type="pic"/>
          </p:nvPr>
        </p:nvSpPr>
        <p:spPr>
          <a:xfrm>
            <a:off x="6906022" y="1240631"/>
            <a:ext cx="2240280" cy="167871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635" name="Google Shape;635;p75"/>
          <p:cNvSpPr txBox="1"/>
          <p:nvPr>
            <p:ph idx="6" type="body"/>
          </p:nvPr>
        </p:nvSpPr>
        <p:spPr>
          <a:xfrm>
            <a:off x="469900" y="3484064"/>
            <a:ext cx="8434552" cy="13597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91425">
            <a:noAutofit/>
          </a:bodyPr>
          <a:lstStyle>
            <a:lvl1pPr indent="-381000" lvl="0" marL="4572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Char char="▪"/>
              <a:defRPr sz="2400">
                <a:solidFill>
                  <a:schemeClr val="lt1"/>
                </a:solidFill>
              </a:defRPr>
            </a:lvl1pPr>
            <a:lvl2pPr indent="-381000" lvl="1" marL="9144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>
                <a:solidFill>
                  <a:schemeClr val="lt1"/>
                </a:solidFill>
              </a:defRPr>
            </a:lvl2pPr>
            <a:lvl3pPr indent="-355600" lvl="2" marL="13716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</a:defRPr>
            </a:lvl3pPr>
            <a:lvl4pPr indent="-355600" lvl="3" marL="18288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>
                <a:solidFill>
                  <a:schemeClr val="lt1"/>
                </a:solidFill>
              </a:defRPr>
            </a:lvl4pPr>
            <a:lvl5pPr indent="-355600" lvl="4" marL="22860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 sz="2000">
                <a:solidFill>
                  <a:schemeClr val="lt1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6" name="Google Shape;636;p75"/>
          <p:cNvSpPr txBox="1"/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7" name="Google Shape;637;p75"/>
          <p:cNvSpPr txBox="1"/>
          <p:nvPr>
            <p:ph idx="7" type="body"/>
          </p:nvPr>
        </p:nvSpPr>
        <p:spPr>
          <a:xfrm>
            <a:off x="218128" y="2948823"/>
            <a:ext cx="2238469" cy="3583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indent="-228600" lvl="0" marL="4572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0" sz="1200">
                <a:solidFill>
                  <a:schemeClr val="lt1"/>
                </a:solidFill>
              </a:defRPr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8" name="Google Shape;638;p75"/>
          <p:cNvSpPr txBox="1"/>
          <p:nvPr>
            <p:ph idx="8" type="body"/>
          </p:nvPr>
        </p:nvSpPr>
        <p:spPr>
          <a:xfrm>
            <a:off x="2442595" y="2948823"/>
            <a:ext cx="2238469" cy="3583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indent="-228600" lvl="0" marL="4572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0" sz="1200">
                <a:solidFill>
                  <a:schemeClr val="lt1"/>
                </a:solidFill>
              </a:defRPr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9" name="Google Shape;639;p75"/>
          <p:cNvSpPr txBox="1"/>
          <p:nvPr>
            <p:ph idx="9" type="body"/>
          </p:nvPr>
        </p:nvSpPr>
        <p:spPr>
          <a:xfrm>
            <a:off x="4681064" y="2948823"/>
            <a:ext cx="2238469" cy="3583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indent="-228600" lvl="0" marL="4572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0" sz="1200">
                <a:solidFill>
                  <a:schemeClr val="lt1"/>
                </a:solidFill>
              </a:defRPr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0" name="Google Shape;640;p75"/>
          <p:cNvSpPr txBox="1"/>
          <p:nvPr>
            <p:ph idx="13" type="body"/>
          </p:nvPr>
        </p:nvSpPr>
        <p:spPr>
          <a:xfrm>
            <a:off x="6905532" y="2948823"/>
            <a:ext cx="2238469" cy="3583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indent="-228600" lvl="0" marL="4572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0" sz="1200">
                <a:solidFill>
                  <a:schemeClr val="lt1"/>
                </a:solidFill>
              </a:defRPr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1" name="Google Shape;641;p75"/>
          <p:cNvSpPr txBox="1"/>
          <p:nvPr>
            <p:ph idx="12" type="sldNum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42" name="Google Shape;642;p75"/>
          <p:cNvSpPr txBox="1"/>
          <p:nvPr>
            <p:ph idx="11" type="ftr"/>
          </p:nvPr>
        </p:nvSpPr>
        <p:spPr>
          <a:xfrm>
            <a:off x="0" y="-1"/>
            <a:ext cx="2286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3" name="Google Shape;643;p75"/>
          <p:cNvSpPr txBox="1"/>
          <p:nvPr>
            <p:ph idx="14" type="body"/>
          </p:nvPr>
        </p:nvSpPr>
        <p:spPr>
          <a:xfrm>
            <a:off x="0" y="-2"/>
            <a:ext cx="2286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4" name="Google Shape;644;p75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Title and Content 9">
  <p:cSld name="*Title and Content_9"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76"/>
          <p:cNvSpPr/>
          <p:nvPr/>
        </p:nvSpPr>
        <p:spPr>
          <a:xfrm>
            <a:off x="396275" y="4753875"/>
            <a:ext cx="1563000" cy="29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7" name="Google Shape;647;p76"/>
          <p:cNvSpPr/>
          <p:nvPr/>
        </p:nvSpPr>
        <p:spPr>
          <a:xfrm>
            <a:off x="7864225" y="4760400"/>
            <a:ext cx="1113600" cy="323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8" name="Google Shape;648;p76"/>
          <p:cNvSpPr txBox="1"/>
          <p:nvPr>
            <p:ph idx="12" type="sldNum"/>
          </p:nvPr>
        </p:nvSpPr>
        <p:spPr>
          <a:xfrm>
            <a:off x="8471125" y="4873057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Cover Option B 1" showMasterSp="0">
  <p:cSld name="*Cover Option B_1">
    <p:bg>
      <p:bgPr>
        <a:solidFill>
          <a:schemeClr val="lt1"/>
        </a:solidFill>
      </p:bgPr>
    </p:bg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0" name="Google Shape;650;p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4488687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p77"/>
          <p:cNvSpPr/>
          <p:nvPr>
            <p:ph idx="2" type="pic"/>
          </p:nvPr>
        </p:nvSpPr>
        <p:spPr>
          <a:xfrm>
            <a:off x="4863726" y="1266825"/>
            <a:ext cx="4280400" cy="20301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652" name="Google Shape;652;p77"/>
          <p:cNvSpPr txBox="1"/>
          <p:nvPr>
            <p:ph type="title"/>
          </p:nvPr>
        </p:nvSpPr>
        <p:spPr>
          <a:xfrm>
            <a:off x="1" y="1266825"/>
            <a:ext cx="4863600" cy="2030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0" lIns="457200" spcFirstLastPara="1" rIns="91425" wrap="square" tIns="0">
            <a:norm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3" name="Google Shape;653;p77"/>
          <p:cNvSpPr txBox="1"/>
          <p:nvPr>
            <p:ph idx="1" type="body"/>
          </p:nvPr>
        </p:nvSpPr>
        <p:spPr>
          <a:xfrm>
            <a:off x="1" y="153714"/>
            <a:ext cx="5851500" cy="9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200" spcFirstLastPara="1" rIns="274300" wrap="square" tIns="0">
            <a:no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cap="none">
                <a:solidFill>
                  <a:schemeClr val="lt1"/>
                </a:solidFill>
              </a:defRPr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4" name="Google Shape;654;p77"/>
          <p:cNvSpPr txBox="1"/>
          <p:nvPr>
            <p:ph idx="3" type="body"/>
          </p:nvPr>
        </p:nvSpPr>
        <p:spPr>
          <a:xfrm>
            <a:off x="469901" y="3437210"/>
            <a:ext cx="26928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 sz="1400" cap="none">
                <a:solidFill>
                  <a:schemeClr val="lt1"/>
                </a:solidFill>
              </a:defRPr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228600" lvl="2" marL="1371600" rtl="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5" name="Google Shape;655;p77"/>
          <p:cNvSpPr txBox="1"/>
          <p:nvPr>
            <p:ph idx="4" type="body"/>
          </p:nvPr>
        </p:nvSpPr>
        <p:spPr>
          <a:xfrm>
            <a:off x="469901" y="3720288"/>
            <a:ext cx="26928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>
            <a:lvl1pPr indent="-2286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rtl="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6" name="Google Shape;656;p77"/>
          <p:cNvSpPr txBox="1"/>
          <p:nvPr>
            <p:ph idx="5" type="body"/>
          </p:nvPr>
        </p:nvSpPr>
        <p:spPr>
          <a:xfrm>
            <a:off x="3417372" y="3437210"/>
            <a:ext cx="26928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1" sz="1400" cap="none">
                <a:solidFill>
                  <a:schemeClr val="lt1"/>
                </a:solidFill>
              </a:defRPr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228600" lvl="2" marL="1371600" rtl="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7" name="Google Shape;657;p77"/>
          <p:cNvSpPr txBox="1"/>
          <p:nvPr>
            <p:ph idx="6" type="body"/>
          </p:nvPr>
        </p:nvSpPr>
        <p:spPr>
          <a:xfrm>
            <a:off x="3417372" y="3720288"/>
            <a:ext cx="26928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>
            <a:lvl1pPr indent="-2286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rtl="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8" name="Google Shape;658;p77"/>
          <p:cNvSpPr txBox="1"/>
          <p:nvPr>
            <p:ph idx="7" type="body"/>
          </p:nvPr>
        </p:nvSpPr>
        <p:spPr>
          <a:xfrm>
            <a:off x="6360197" y="3437210"/>
            <a:ext cx="26928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1" sz="1400" cap="none">
                <a:solidFill>
                  <a:schemeClr val="lt1"/>
                </a:solidFill>
              </a:defRPr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228600" lvl="2" marL="1371600" rtl="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9" name="Google Shape;659;p77"/>
          <p:cNvSpPr txBox="1"/>
          <p:nvPr>
            <p:ph idx="8" type="body"/>
          </p:nvPr>
        </p:nvSpPr>
        <p:spPr>
          <a:xfrm>
            <a:off x="6360197" y="3720288"/>
            <a:ext cx="26928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>
            <a:lvl1pPr indent="-2286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rtl="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0" name="Google Shape;660;p77"/>
          <p:cNvSpPr txBox="1"/>
          <p:nvPr>
            <p:ph idx="9" type="body"/>
          </p:nvPr>
        </p:nvSpPr>
        <p:spPr>
          <a:xfrm>
            <a:off x="-1" y="1266825"/>
            <a:ext cx="239700" cy="2030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lose up of a sign&#10;&#10;Description automatically generated" id="661" name="Google Shape;661;p77"/>
          <p:cNvPicPr preferRelativeResize="0"/>
          <p:nvPr/>
        </p:nvPicPr>
        <p:blipFill rotWithShape="1">
          <a:blip r:embed="rId3">
            <a:alphaModFix/>
          </a:blip>
          <a:srcRect b="0" l="0" r="30030" t="0"/>
          <a:stretch/>
        </p:blipFill>
        <p:spPr>
          <a:xfrm>
            <a:off x="7484273" y="4488675"/>
            <a:ext cx="1568726" cy="58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Charts, Graphs, Tables 1">
  <p:cSld name="*Charts, Graphs, Tables_1"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78"/>
          <p:cNvSpPr txBox="1"/>
          <p:nvPr>
            <p:ph type="title"/>
          </p:nvPr>
        </p:nvSpPr>
        <p:spPr>
          <a:xfrm>
            <a:off x="457201" y="358378"/>
            <a:ext cx="8373000" cy="621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4" name="Google Shape;664;p78"/>
          <p:cNvSpPr txBox="1"/>
          <p:nvPr>
            <p:ph idx="1" type="body"/>
          </p:nvPr>
        </p:nvSpPr>
        <p:spPr>
          <a:xfrm>
            <a:off x="457201" y="1417579"/>
            <a:ext cx="8373000" cy="30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342900" lvl="0" marL="457200" rtl="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5" name="Google Shape;665;p78"/>
          <p:cNvSpPr txBox="1"/>
          <p:nvPr>
            <p:ph idx="12" type="sldNum"/>
          </p:nvPr>
        </p:nvSpPr>
        <p:spPr>
          <a:xfrm>
            <a:off x="4343400" y="4855282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66" name="Google Shape;666;p78"/>
          <p:cNvSpPr txBox="1"/>
          <p:nvPr>
            <p:ph idx="2" type="body"/>
          </p:nvPr>
        </p:nvSpPr>
        <p:spPr>
          <a:xfrm>
            <a:off x="457201" y="1019437"/>
            <a:ext cx="8373000" cy="3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b="1" sz="2000">
                <a:solidFill>
                  <a:srgbClr val="0065A2"/>
                </a:solidFill>
              </a:defRPr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7" name="Google Shape;667;p78"/>
          <p:cNvSpPr/>
          <p:nvPr/>
        </p:nvSpPr>
        <p:spPr>
          <a:xfrm>
            <a:off x="414650" y="4738175"/>
            <a:ext cx="1584000" cy="340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68" name="Google Shape;668;p78"/>
          <p:cNvSpPr/>
          <p:nvPr/>
        </p:nvSpPr>
        <p:spPr>
          <a:xfrm>
            <a:off x="7836375" y="4738175"/>
            <a:ext cx="1126200" cy="340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内容" type="obj">
  <p:cSld name="OBJECT"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79"/>
          <p:cNvSpPr/>
          <p:nvPr/>
        </p:nvSpPr>
        <p:spPr>
          <a:xfrm>
            <a:off x="7480800" y="4767275"/>
            <a:ext cx="1493700" cy="273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1" name="Google Shape;671;p7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2" name="Google Shape;672;p79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73" name="Google Shape;673;p79"/>
          <p:cNvSpPr txBox="1"/>
          <p:nvPr>
            <p:ph idx="12" type="sldNum"/>
          </p:nvPr>
        </p:nvSpPr>
        <p:spPr>
          <a:xfrm>
            <a:off x="6917100" y="4906188"/>
            <a:ext cx="20574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74" name="Google Shape;674;p79"/>
          <p:cNvSpPr/>
          <p:nvPr/>
        </p:nvSpPr>
        <p:spPr>
          <a:xfrm>
            <a:off x="429150" y="4748600"/>
            <a:ext cx="1493700" cy="273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内容 4">
  <p:cSld name="OBJECT_4"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80"/>
          <p:cNvSpPr/>
          <p:nvPr/>
        </p:nvSpPr>
        <p:spPr>
          <a:xfrm>
            <a:off x="7838100" y="4750700"/>
            <a:ext cx="1200300" cy="327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7" name="Google Shape;677;p80"/>
          <p:cNvSpPr txBox="1"/>
          <p:nvPr>
            <p:ph idx="12" type="sldNum"/>
          </p:nvPr>
        </p:nvSpPr>
        <p:spPr>
          <a:xfrm>
            <a:off x="8325900" y="4793500"/>
            <a:ext cx="5133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78" name="Google Shape;678;p80"/>
          <p:cNvSpPr/>
          <p:nvPr/>
        </p:nvSpPr>
        <p:spPr>
          <a:xfrm>
            <a:off x="377950" y="4733800"/>
            <a:ext cx="1710000" cy="327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内容 2">
  <p:cSld name="OBJECT_7"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81"/>
          <p:cNvSpPr/>
          <p:nvPr/>
        </p:nvSpPr>
        <p:spPr>
          <a:xfrm>
            <a:off x="7480800" y="4767275"/>
            <a:ext cx="1493700" cy="273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1" name="Google Shape;681;p8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2" name="Google Shape;682;p81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83" name="Google Shape;683;p81"/>
          <p:cNvSpPr txBox="1"/>
          <p:nvPr>
            <p:ph idx="12" type="sldNum"/>
          </p:nvPr>
        </p:nvSpPr>
        <p:spPr>
          <a:xfrm>
            <a:off x="6917100" y="4906188"/>
            <a:ext cx="20574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84" name="Google Shape;684;p81"/>
          <p:cNvSpPr/>
          <p:nvPr/>
        </p:nvSpPr>
        <p:spPr>
          <a:xfrm>
            <a:off x="429150" y="4748600"/>
            <a:ext cx="1493700" cy="273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Title Only_">
  <p:cSld name="*Title Only_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 txBox="1"/>
          <p:nvPr>
            <p:ph type="title"/>
          </p:nvPr>
        </p:nvSpPr>
        <p:spPr>
          <a:xfrm>
            <a:off x="457201" y="358573"/>
            <a:ext cx="8373000" cy="621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" type="body"/>
          </p:nvPr>
        </p:nvSpPr>
        <p:spPr>
          <a:xfrm>
            <a:off x="457201" y="1019437"/>
            <a:ext cx="8373000" cy="3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b="1" sz="2000">
                <a:solidFill>
                  <a:srgbClr val="0065A2"/>
                </a:solidFill>
              </a:defRPr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" name="Google Shape;64;p9"/>
          <p:cNvSpPr txBox="1"/>
          <p:nvPr/>
        </p:nvSpPr>
        <p:spPr>
          <a:xfrm>
            <a:off x="2148350" y="1084175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9"/>
          <p:cNvSpPr txBox="1"/>
          <p:nvPr>
            <p:ph idx="12" type="sldNum"/>
          </p:nvPr>
        </p:nvSpPr>
        <p:spPr>
          <a:xfrm>
            <a:off x="4343400" y="4855282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*Title_Table">
  <p:cSld name="1_*Title_Table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/>
          <p:nvPr>
            <p:ph type="title"/>
          </p:nvPr>
        </p:nvSpPr>
        <p:spPr>
          <a:xfrm>
            <a:off x="457201" y="358573"/>
            <a:ext cx="8373000" cy="621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457201" y="1019437"/>
            <a:ext cx="8373000" cy="3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b="1" sz="2000">
                <a:solidFill>
                  <a:srgbClr val="0065A2"/>
                </a:solidFill>
              </a:defRPr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" name="Google Shape;69;p10"/>
          <p:cNvSpPr txBox="1"/>
          <p:nvPr/>
        </p:nvSpPr>
        <p:spPr>
          <a:xfrm>
            <a:off x="2148350" y="1084175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10"/>
          <p:cNvSpPr txBox="1"/>
          <p:nvPr>
            <p:ph idx="12" type="sldNum"/>
          </p:nvPr>
        </p:nvSpPr>
        <p:spPr>
          <a:xfrm>
            <a:off x="4343400" y="4855282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aphicFrame>
        <p:nvGraphicFramePr>
          <p:cNvPr id="71" name="Google Shape;71;p10"/>
          <p:cNvGraphicFramePr/>
          <p:nvPr/>
        </p:nvGraphicFramePr>
        <p:xfrm>
          <a:off x="457200" y="151824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{33346331-ED0C-4EF4-88D2-3755BFF95CB0}</a:tableStyleId>
              </a:tblPr>
              <a:tblGrid>
                <a:gridCol w="2093225"/>
                <a:gridCol w="2093225"/>
                <a:gridCol w="2093225"/>
                <a:gridCol w="2093225"/>
              </a:tblGrid>
              <a:tr h="10681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8D8D8"/>
                    </a:solidFill>
                  </a:tcPr>
                </a:tc>
              </a:tr>
              <a:tr h="10681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8D8D8"/>
                    </a:solidFill>
                  </a:tcPr>
                </a:tc>
              </a:tr>
              <a:tr h="10681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8D8D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18.xml"/><Relationship Id="rId42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20.xml"/><Relationship Id="rId44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19.xml"/><Relationship Id="rId43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22.xml"/><Relationship Id="rId46" Type="http://schemas.openxmlformats.org/officeDocument/2006/relationships/theme" Target="../theme/theme1.xml"/><Relationship Id="rId23" Type="http://schemas.openxmlformats.org/officeDocument/2006/relationships/slideLayout" Target="../slideLayouts/slideLayout21.xml"/><Relationship Id="rId45" Type="http://schemas.openxmlformats.org/officeDocument/2006/relationships/slideLayout" Target="../slideLayouts/slideLayout43.xml"/><Relationship Id="rId1" Type="http://schemas.openxmlformats.org/officeDocument/2006/relationships/image" Target="../media/image4.png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26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5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29" Type="http://schemas.openxmlformats.org/officeDocument/2006/relationships/slideLayout" Target="../slideLayouts/slideLayout27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31" Type="http://schemas.openxmlformats.org/officeDocument/2006/relationships/slideLayout" Target="../slideLayouts/slideLayout29.xml"/><Relationship Id="rId30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9.xml"/><Relationship Id="rId33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8.xml"/><Relationship Id="rId32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11.xml"/><Relationship Id="rId35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10.xml"/><Relationship Id="rId34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13.xml"/><Relationship Id="rId37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12.xml"/><Relationship Id="rId36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15.xml"/><Relationship Id="rId39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14.xml"/><Relationship Id="rId38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6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62.xml"/><Relationship Id="rId24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64.xml"/><Relationship Id="rId1" Type="http://schemas.openxmlformats.org/officeDocument/2006/relationships/image" Target="../media/image20.png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26" Type="http://schemas.openxmlformats.org/officeDocument/2006/relationships/slideLayout" Target="../slideLayouts/slideLayout67.xml"/><Relationship Id="rId25" Type="http://schemas.openxmlformats.org/officeDocument/2006/relationships/slideLayout" Target="../slideLayouts/slideLayout66.xml"/><Relationship Id="rId28" Type="http://schemas.openxmlformats.org/officeDocument/2006/relationships/slideLayout" Target="../slideLayouts/slideLayout69.xml"/><Relationship Id="rId27" Type="http://schemas.openxmlformats.org/officeDocument/2006/relationships/slideLayout" Target="../slideLayouts/slideLayout68.xml"/><Relationship Id="rId5" Type="http://schemas.openxmlformats.org/officeDocument/2006/relationships/slideLayout" Target="../slideLayouts/slideLayout46.xml"/><Relationship Id="rId6" Type="http://schemas.openxmlformats.org/officeDocument/2006/relationships/slideLayout" Target="../slideLayouts/slideLayout47.xml"/><Relationship Id="rId29" Type="http://schemas.openxmlformats.org/officeDocument/2006/relationships/slideLayout" Target="../slideLayouts/slideLayout70.xml"/><Relationship Id="rId7" Type="http://schemas.openxmlformats.org/officeDocument/2006/relationships/slideLayout" Target="../slideLayouts/slideLayout48.xml"/><Relationship Id="rId8" Type="http://schemas.openxmlformats.org/officeDocument/2006/relationships/slideLayout" Target="../slideLayouts/slideLayout49.xml"/><Relationship Id="rId31" Type="http://schemas.openxmlformats.org/officeDocument/2006/relationships/slideLayout" Target="../slideLayouts/slideLayout72.xml"/><Relationship Id="rId30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52.xml"/><Relationship Id="rId33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51.xml"/><Relationship Id="rId32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54.xml"/><Relationship Id="rId35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53.xml"/><Relationship Id="rId34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56.xml"/><Relationship Id="rId37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55.xml"/><Relationship Id="rId36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58.xml"/><Relationship Id="rId39" Type="http://schemas.openxmlformats.org/officeDocument/2006/relationships/theme" Target="../theme/theme3.xml"/><Relationship Id="rId16" Type="http://schemas.openxmlformats.org/officeDocument/2006/relationships/slideLayout" Target="../slideLayouts/slideLayout57.xml"/><Relationship Id="rId38" Type="http://schemas.openxmlformats.org/officeDocument/2006/relationships/slideLayout" Target="../slideLayouts/slideLayout79.xml"/><Relationship Id="rId19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sign&#10;&#10;Description automatically generated" id="10" name="Google Shape;10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7860665" y="4794647"/>
            <a:ext cx="1044942" cy="29833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/>
          <p:nvPr>
            <p:ph type="title"/>
          </p:nvPr>
        </p:nvSpPr>
        <p:spPr>
          <a:xfrm>
            <a:off x="457201" y="358378"/>
            <a:ext cx="8373000" cy="621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" name="Google Shape;12;p1"/>
          <p:cNvSpPr txBox="1"/>
          <p:nvPr>
            <p:ph idx="1" type="body"/>
          </p:nvPr>
        </p:nvSpPr>
        <p:spPr>
          <a:xfrm>
            <a:off x="457201" y="1393826"/>
            <a:ext cx="8373000" cy="33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342900" lvl="0" marL="457200" marR="0" rtl="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2" type="sldNum"/>
          </p:nvPr>
        </p:nvSpPr>
        <p:spPr>
          <a:xfrm>
            <a:off x="4343400" y="4855282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" name="Google Shape;14;p1"/>
          <p:cNvSpPr/>
          <p:nvPr/>
        </p:nvSpPr>
        <p:spPr>
          <a:xfrm>
            <a:off x="0" y="-2"/>
            <a:ext cx="2286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b" bIns="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Google Shape;15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57201" y="4827084"/>
            <a:ext cx="1418752" cy="18044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  <p:sldLayoutId id="2147483670" r:id="rId25"/>
    <p:sldLayoutId id="2147483671" r:id="rId26"/>
    <p:sldLayoutId id="2147483672" r:id="rId27"/>
    <p:sldLayoutId id="2147483673" r:id="rId28"/>
    <p:sldLayoutId id="2147483674" r:id="rId29"/>
    <p:sldLayoutId id="2147483675" r:id="rId30"/>
    <p:sldLayoutId id="2147483676" r:id="rId31"/>
    <p:sldLayoutId id="2147483677" r:id="rId32"/>
    <p:sldLayoutId id="2147483678" r:id="rId33"/>
    <p:sldLayoutId id="2147483679" r:id="rId34"/>
    <p:sldLayoutId id="2147483680" r:id="rId35"/>
    <p:sldLayoutId id="2147483681" r:id="rId36"/>
    <p:sldLayoutId id="2147483682" r:id="rId37"/>
    <p:sldLayoutId id="2147483683" r:id="rId38"/>
    <p:sldLayoutId id="2147483684" r:id="rId39"/>
    <p:sldLayoutId id="2147483685" r:id="rId40"/>
    <p:sldLayoutId id="2147483686" r:id="rId41"/>
    <p:sldLayoutId id="2147483687" r:id="rId42"/>
    <p:sldLayoutId id="2147483688" r:id="rId43"/>
    <p:sldLayoutId id="2147483689" r:id="rId44"/>
    <p:sldLayoutId id="2147483690" r:id="rId45"/>
  </p:sldLayoutIdLst>
  <mc:AlternateContent>
    <mc:Choice Requires="p14">
      <p:transition p14:dur="250">
        <p:fade/>
      </p:transition>
    </mc:Choice>
    <mc:Fallback>
      <p:transition>
        <p:fade/>
      </p:transition>
    </mc:Fallback>
  </mc:AlternateConten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564">
          <p15:clr>
            <a:srgbClr val="F26B43"/>
          </p15:clr>
        </p15:guide>
        <p15:guide id="2" pos="5568">
          <p15:clr>
            <a:srgbClr val="F26B43"/>
          </p15:clr>
        </p15:guide>
        <p15:guide id="3" orient="horz" pos="2964">
          <p15:clr>
            <a:srgbClr val="F26B43"/>
          </p15:clr>
        </p15:guide>
        <p15:guide id="4" orient="horz" pos="1720">
          <p15:clr>
            <a:srgbClr val="F26B43"/>
          </p15:clr>
        </p15:guide>
        <p15:guide id="5" orient="horz" pos="876">
          <p15:clr>
            <a:srgbClr val="F26B43"/>
          </p15:clr>
        </p15:guide>
        <p15:guide id="6" orient="horz" pos="3180">
          <p15:clr>
            <a:srgbClr val="F26B43"/>
          </p15:clr>
        </p15:guide>
        <p15:guide id="7" pos="2880">
          <p15:clr>
            <a:srgbClr val="F26B43"/>
          </p15:clr>
        </p15:guide>
        <p15:guide id="8" orient="horz" pos="3156">
          <p15:clr>
            <a:srgbClr val="F26B43"/>
          </p15:clr>
        </p15:guide>
        <p15:guide id="9" pos="28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amiesen\Desktop\anlrgbpptlogo.png" id="364" name="Google Shape;364;p4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8111490" y="4799992"/>
            <a:ext cx="775768" cy="279469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45"/>
          <p:cNvSpPr txBox="1"/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66" name="Google Shape;366;p45"/>
          <p:cNvSpPr txBox="1"/>
          <p:nvPr>
            <p:ph idx="1" type="body"/>
          </p:nvPr>
        </p:nvSpPr>
        <p:spPr>
          <a:xfrm>
            <a:off x="457201" y="1393826"/>
            <a:ext cx="8372901" cy="33170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342900" lvl="0" marL="457200" marR="0" rtl="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7" name="Google Shape;367;p45"/>
          <p:cNvSpPr txBox="1"/>
          <p:nvPr>
            <p:ph idx="12" type="sldNum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68" name="Google Shape;368;p45"/>
          <p:cNvSpPr/>
          <p:nvPr/>
        </p:nvSpPr>
        <p:spPr>
          <a:xfrm>
            <a:off x="0" y="-2"/>
            <a:ext cx="228600" cy="51435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b" bIns="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9" name="Google Shape;369;p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57201" y="4827084"/>
            <a:ext cx="1418753" cy="18044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  <p:sldLayoutId id="2147483708" r:id="rId20"/>
    <p:sldLayoutId id="2147483709" r:id="rId21"/>
    <p:sldLayoutId id="2147483710" r:id="rId22"/>
    <p:sldLayoutId id="2147483711" r:id="rId23"/>
    <p:sldLayoutId id="2147483712" r:id="rId24"/>
    <p:sldLayoutId id="2147483713" r:id="rId25"/>
    <p:sldLayoutId id="2147483714" r:id="rId26"/>
    <p:sldLayoutId id="2147483715" r:id="rId27"/>
    <p:sldLayoutId id="2147483716" r:id="rId28"/>
    <p:sldLayoutId id="2147483717" r:id="rId29"/>
    <p:sldLayoutId id="2147483718" r:id="rId30"/>
    <p:sldLayoutId id="2147483719" r:id="rId31"/>
    <p:sldLayoutId id="2147483720" r:id="rId32"/>
    <p:sldLayoutId id="2147483721" r:id="rId33"/>
    <p:sldLayoutId id="2147483722" r:id="rId34"/>
    <p:sldLayoutId id="2147483723" r:id="rId35"/>
    <p:sldLayoutId id="2147483724" r:id="rId36"/>
    <p:sldLayoutId id="2147483725" r:id="rId37"/>
    <p:sldLayoutId id="2147483726" r:id="rId38"/>
  </p:sldLayoutIdLst>
  <mc:AlternateContent>
    <mc:Choice Requires="p14">
      <p:transition p14:dur="250">
        <p:fade/>
      </p:transition>
    </mc:Choice>
    <mc:Fallback>
      <p:transition>
        <p:fade/>
      </p:transition>
    </mc:Fallback>
  </mc:AlternateConten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1.png"/><Relationship Id="rId4" Type="http://schemas.openxmlformats.org/officeDocument/2006/relationships/image" Target="../media/image28.png"/><Relationship Id="rId5" Type="http://schemas.openxmlformats.org/officeDocument/2006/relationships/image" Target="../media/image30.png"/><Relationship Id="rId6" Type="http://schemas.openxmlformats.org/officeDocument/2006/relationships/image" Target="../media/image41.png"/><Relationship Id="rId7" Type="http://schemas.openxmlformats.org/officeDocument/2006/relationships/image" Target="../media/image34.png"/><Relationship Id="rId8" Type="http://schemas.openxmlformats.org/officeDocument/2006/relationships/image" Target="../media/image3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5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4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5.png"/><Relationship Id="rId4" Type="http://schemas.openxmlformats.org/officeDocument/2006/relationships/image" Target="../media/image43.png"/><Relationship Id="rId9" Type="http://schemas.openxmlformats.org/officeDocument/2006/relationships/image" Target="../media/image33.png"/><Relationship Id="rId5" Type="http://schemas.openxmlformats.org/officeDocument/2006/relationships/image" Target="../media/image44.png"/><Relationship Id="rId6" Type="http://schemas.openxmlformats.org/officeDocument/2006/relationships/image" Target="../media/image52.png"/><Relationship Id="rId7" Type="http://schemas.openxmlformats.org/officeDocument/2006/relationships/image" Target="../media/image48.png"/><Relationship Id="rId8" Type="http://schemas.openxmlformats.org/officeDocument/2006/relationships/image" Target="../media/image49.png"/><Relationship Id="rId11" Type="http://schemas.openxmlformats.org/officeDocument/2006/relationships/image" Target="../media/image65.png"/><Relationship Id="rId10" Type="http://schemas.openxmlformats.org/officeDocument/2006/relationships/image" Target="../media/image61.png"/><Relationship Id="rId13" Type="http://schemas.openxmlformats.org/officeDocument/2006/relationships/image" Target="../media/image53.png"/><Relationship Id="rId12" Type="http://schemas.openxmlformats.org/officeDocument/2006/relationships/image" Target="../media/image66.png"/><Relationship Id="rId15" Type="http://schemas.openxmlformats.org/officeDocument/2006/relationships/image" Target="../media/image67.png"/><Relationship Id="rId14" Type="http://schemas.openxmlformats.org/officeDocument/2006/relationships/image" Target="../media/image59.png"/><Relationship Id="rId17" Type="http://schemas.openxmlformats.org/officeDocument/2006/relationships/image" Target="../media/image31.png"/><Relationship Id="rId16" Type="http://schemas.openxmlformats.org/officeDocument/2006/relationships/image" Target="../media/image6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4.png"/><Relationship Id="rId4" Type="http://schemas.openxmlformats.org/officeDocument/2006/relationships/image" Target="../media/image3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2.png"/><Relationship Id="rId4" Type="http://schemas.openxmlformats.org/officeDocument/2006/relationships/image" Target="../media/image60.png"/><Relationship Id="rId5" Type="http://schemas.openxmlformats.org/officeDocument/2006/relationships/image" Target="../media/image3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0.png"/><Relationship Id="rId4" Type="http://schemas.openxmlformats.org/officeDocument/2006/relationships/image" Target="../media/image41.png"/><Relationship Id="rId5" Type="http://schemas.openxmlformats.org/officeDocument/2006/relationships/image" Target="../media/image34.png"/><Relationship Id="rId6" Type="http://schemas.openxmlformats.org/officeDocument/2006/relationships/image" Target="../media/image3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1.png"/><Relationship Id="rId4" Type="http://schemas.openxmlformats.org/officeDocument/2006/relationships/image" Target="../media/image30.png"/><Relationship Id="rId5" Type="http://schemas.openxmlformats.org/officeDocument/2006/relationships/image" Target="../media/image39.png"/><Relationship Id="rId6" Type="http://schemas.openxmlformats.org/officeDocument/2006/relationships/image" Target="../media/image38.png"/><Relationship Id="rId7" Type="http://schemas.openxmlformats.org/officeDocument/2006/relationships/image" Target="../media/image4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6.png"/><Relationship Id="rId4" Type="http://schemas.openxmlformats.org/officeDocument/2006/relationships/image" Target="../media/image5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8.png"/><Relationship Id="rId4" Type="http://schemas.openxmlformats.org/officeDocument/2006/relationships/hyperlink" Target="https://arxiv.org/abs/2109.13409" TargetMode="External"/><Relationship Id="rId5" Type="http://schemas.openxmlformats.org/officeDocument/2006/relationships/image" Target="../media/image72.png"/><Relationship Id="rId6" Type="http://schemas.openxmlformats.org/officeDocument/2006/relationships/image" Target="../media/image69.png"/><Relationship Id="rId7" Type="http://schemas.openxmlformats.org/officeDocument/2006/relationships/image" Target="../media/image5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0.png"/><Relationship Id="rId4" Type="http://schemas.openxmlformats.org/officeDocument/2006/relationships/image" Target="../media/image3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82"/>
          <p:cNvSpPr/>
          <p:nvPr>
            <p:ph idx="2" type="pic"/>
          </p:nvPr>
        </p:nvSpPr>
        <p:spPr>
          <a:xfrm>
            <a:off x="4863726" y="1266825"/>
            <a:ext cx="4280400" cy="2030100"/>
          </a:xfrm>
          <a:prstGeom prst="rect">
            <a:avLst/>
          </a:prstGeom>
        </p:spPr>
      </p:sp>
      <p:sp>
        <p:nvSpPr>
          <p:cNvPr id="691" name="Google Shape;691;p82"/>
          <p:cNvSpPr txBox="1"/>
          <p:nvPr>
            <p:ph type="title"/>
          </p:nvPr>
        </p:nvSpPr>
        <p:spPr>
          <a:xfrm>
            <a:off x="1" y="1266825"/>
            <a:ext cx="4863600" cy="2030100"/>
          </a:xfrm>
          <a:prstGeom prst="rect">
            <a:avLst/>
          </a:prstGeom>
        </p:spPr>
        <p:txBody>
          <a:bodyPr anchorCtr="0" anchor="ctr" bIns="0" lIns="45720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2200"/>
              <a:t>Barrel Imaging Calorimeter (BIC) </a:t>
            </a:r>
            <a:r>
              <a:rPr lang="en-US" sz="2200"/>
              <a:t>IMAGING LAYER == TRACKER</a:t>
            </a:r>
            <a:endParaRPr sz="2200"/>
          </a:p>
        </p:txBody>
      </p:sp>
      <p:sp>
        <p:nvSpPr>
          <p:cNvPr id="692" name="Google Shape;692;p82"/>
          <p:cNvSpPr txBox="1"/>
          <p:nvPr>
            <p:ph idx="1" type="body"/>
          </p:nvPr>
        </p:nvSpPr>
        <p:spPr>
          <a:xfrm>
            <a:off x="1" y="153714"/>
            <a:ext cx="5851500" cy="969300"/>
          </a:xfrm>
          <a:prstGeom prst="rect">
            <a:avLst/>
          </a:prstGeom>
        </p:spPr>
        <p:txBody>
          <a:bodyPr anchorCtr="0" anchor="ctr" bIns="45700" lIns="457200" spcFirstLastPara="1" rIns="27430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-US"/>
              <a:t>ePIC Collaboration Meeting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-US"/>
              <a:t>January 10, 2024</a:t>
            </a:r>
            <a:endParaRPr/>
          </a:p>
        </p:txBody>
      </p:sp>
      <p:sp>
        <p:nvSpPr>
          <p:cNvPr id="693" name="Google Shape;693;p82"/>
          <p:cNvSpPr txBox="1"/>
          <p:nvPr>
            <p:ph idx="7" type="body"/>
          </p:nvPr>
        </p:nvSpPr>
        <p:spPr>
          <a:xfrm>
            <a:off x="170303" y="3603300"/>
            <a:ext cx="5299800" cy="295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-US"/>
              <a:t>Sylvester Joosten &amp; Wouter Deconinck</a:t>
            </a:r>
            <a:endParaRPr/>
          </a:p>
        </p:txBody>
      </p:sp>
      <p:sp>
        <p:nvSpPr>
          <p:cNvPr id="694" name="Google Shape;694;p82"/>
          <p:cNvSpPr txBox="1"/>
          <p:nvPr>
            <p:ph idx="8" type="body"/>
          </p:nvPr>
        </p:nvSpPr>
        <p:spPr>
          <a:xfrm>
            <a:off x="170300" y="3898500"/>
            <a:ext cx="5299800" cy="454500"/>
          </a:xfrm>
          <a:prstGeom prst="rect">
            <a:avLst/>
          </a:prstGeom>
        </p:spPr>
        <p:txBody>
          <a:bodyPr anchorCtr="0" anchor="t" bIns="4570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Argonne National Laboratory &amp; U. Manitoba</a:t>
            </a:r>
            <a:endParaRPr/>
          </a:p>
        </p:txBody>
      </p:sp>
      <p:sp>
        <p:nvSpPr>
          <p:cNvPr id="695" name="Google Shape;695;p82"/>
          <p:cNvSpPr txBox="1"/>
          <p:nvPr>
            <p:ph idx="9" type="body"/>
          </p:nvPr>
        </p:nvSpPr>
        <p:spPr>
          <a:xfrm>
            <a:off x="-1" y="1266825"/>
            <a:ext cx="239700" cy="2030100"/>
          </a:xfrm>
          <a:prstGeom prst="rect">
            <a:avLst/>
          </a:prstGeom>
          <a:solidFill>
            <a:schemeClr val="accent1"/>
          </a:solidFill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96" name="Google Shape;696;p82"/>
          <p:cNvPicPr preferRelativeResize="0"/>
          <p:nvPr/>
        </p:nvPicPr>
        <p:blipFill rotWithShape="1">
          <a:blip r:embed="rId3">
            <a:alphaModFix/>
          </a:blip>
          <a:srcRect b="56052" l="6285" r="48622" t="6143"/>
          <a:stretch/>
        </p:blipFill>
        <p:spPr>
          <a:xfrm>
            <a:off x="115450" y="4520725"/>
            <a:ext cx="976399" cy="62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p82"/>
          <p:cNvPicPr preferRelativeResize="0"/>
          <p:nvPr/>
        </p:nvPicPr>
        <p:blipFill rotWithShape="1">
          <a:blip r:embed="rId4">
            <a:alphaModFix amt="66000"/>
          </a:blip>
          <a:srcRect b="0" l="0" r="30065" t="0"/>
          <a:stretch/>
        </p:blipFill>
        <p:spPr>
          <a:xfrm>
            <a:off x="8147350" y="42750"/>
            <a:ext cx="948577" cy="227825"/>
          </a:xfrm>
          <a:prstGeom prst="rect">
            <a:avLst/>
          </a:prstGeom>
          <a:noFill/>
          <a:ln>
            <a:noFill/>
          </a:ln>
        </p:spPr>
      </p:pic>
      <p:sp>
        <p:nvSpPr>
          <p:cNvPr id="698" name="Google Shape;698;p82"/>
          <p:cNvSpPr/>
          <p:nvPr/>
        </p:nvSpPr>
        <p:spPr>
          <a:xfrm>
            <a:off x="4863750" y="1263275"/>
            <a:ext cx="4280400" cy="2030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99" name="Google Shape;699;p82"/>
          <p:cNvPicPr preferRelativeResize="0"/>
          <p:nvPr/>
        </p:nvPicPr>
        <p:blipFill rotWithShape="1">
          <a:blip r:embed="rId5">
            <a:alphaModFix/>
          </a:blip>
          <a:srcRect b="19813" l="17308" r="23376" t="27463"/>
          <a:stretch/>
        </p:blipFill>
        <p:spPr>
          <a:xfrm>
            <a:off x="5773725" y="1300425"/>
            <a:ext cx="2460424" cy="1938924"/>
          </a:xfrm>
          <a:prstGeom prst="rect">
            <a:avLst/>
          </a:prstGeom>
          <a:noFill/>
          <a:ln>
            <a:noFill/>
          </a:ln>
        </p:spPr>
      </p:pic>
      <p:sp>
        <p:nvSpPr>
          <p:cNvPr id="700" name="Google Shape;700;p82"/>
          <p:cNvSpPr/>
          <p:nvPr/>
        </p:nvSpPr>
        <p:spPr>
          <a:xfrm>
            <a:off x="6455056" y="1577568"/>
            <a:ext cx="123600" cy="79800"/>
          </a:xfrm>
          <a:prstGeom prst="rect">
            <a:avLst/>
          </a:prstGeom>
          <a:noFill/>
          <a:ln cap="flat" cmpd="sng" w="2857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01" name="Google Shape;701;p82"/>
          <p:cNvCxnSpPr/>
          <p:nvPr/>
        </p:nvCxnSpPr>
        <p:spPr>
          <a:xfrm flipH="1" rot="10800000">
            <a:off x="6578792" y="433668"/>
            <a:ext cx="562800" cy="1143900"/>
          </a:xfrm>
          <a:prstGeom prst="straightConnector1">
            <a:avLst/>
          </a:prstGeom>
          <a:noFill/>
          <a:ln cap="flat" cmpd="sng" w="28575">
            <a:solidFill>
              <a:srgbClr val="6AA84F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702" name="Google Shape;702;p82"/>
          <p:cNvGrpSpPr/>
          <p:nvPr/>
        </p:nvGrpSpPr>
        <p:grpSpPr>
          <a:xfrm>
            <a:off x="7155840" y="2136024"/>
            <a:ext cx="1457013" cy="1076339"/>
            <a:chOff x="7019315" y="2562024"/>
            <a:chExt cx="1457013" cy="1076339"/>
          </a:xfrm>
        </p:grpSpPr>
        <p:pic>
          <p:nvPicPr>
            <p:cNvPr id="703" name="Google Shape;703;p82"/>
            <p:cNvPicPr preferRelativeResize="0"/>
            <p:nvPr/>
          </p:nvPicPr>
          <p:blipFill rotWithShape="1">
            <a:blip r:embed="rId6">
              <a:alphaModFix/>
            </a:blip>
            <a:srcRect b="0" l="45500" r="16655" t="11925"/>
            <a:stretch/>
          </p:blipFill>
          <p:spPr>
            <a:xfrm>
              <a:off x="7595500" y="2576880"/>
              <a:ext cx="880828" cy="1045904"/>
            </a:xfrm>
            <a:prstGeom prst="rect">
              <a:avLst/>
            </a:prstGeom>
            <a:noFill/>
            <a:ln cap="flat" cmpd="sng" w="28575">
              <a:solidFill>
                <a:srgbClr val="0B5394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704" name="Google Shape;704;p82"/>
            <p:cNvSpPr/>
            <p:nvPr/>
          </p:nvSpPr>
          <p:spPr>
            <a:xfrm>
              <a:off x="7019315" y="3209724"/>
              <a:ext cx="123600" cy="79800"/>
            </a:xfrm>
            <a:prstGeom prst="rect">
              <a:avLst/>
            </a:prstGeom>
            <a:noFill/>
            <a:ln cap="flat" cmpd="sng" w="28575">
              <a:solidFill>
                <a:srgbClr val="0B539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705" name="Google Shape;705;p82"/>
            <p:cNvCxnSpPr/>
            <p:nvPr/>
          </p:nvCxnSpPr>
          <p:spPr>
            <a:xfrm flipH="1" rot="10800000">
              <a:off x="7143051" y="2562024"/>
              <a:ext cx="442800" cy="647700"/>
            </a:xfrm>
            <a:prstGeom prst="straightConnector1">
              <a:avLst/>
            </a:prstGeom>
            <a:noFill/>
            <a:ln cap="flat" cmpd="sng" w="28575">
              <a:solidFill>
                <a:srgbClr val="0B5394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06" name="Google Shape;706;p82"/>
            <p:cNvCxnSpPr/>
            <p:nvPr/>
          </p:nvCxnSpPr>
          <p:spPr>
            <a:xfrm>
              <a:off x="7143051" y="3289463"/>
              <a:ext cx="447600" cy="348900"/>
            </a:xfrm>
            <a:prstGeom prst="straightConnector1">
              <a:avLst/>
            </a:prstGeom>
            <a:noFill/>
            <a:ln cap="flat" cmpd="sng" w="28575">
              <a:solidFill>
                <a:srgbClr val="0B5394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cxnSp>
        <p:nvCxnSpPr>
          <p:cNvPr id="707" name="Google Shape;707;p82"/>
          <p:cNvCxnSpPr/>
          <p:nvPr/>
        </p:nvCxnSpPr>
        <p:spPr>
          <a:xfrm flipH="1" rot="10800000">
            <a:off x="6578792" y="1425707"/>
            <a:ext cx="577200" cy="231600"/>
          </a:xfrm>
          <a:prstGeom prst="straightConnector1">
            <a:avLst/>
          </a:prstGeom>
          <a:noFill/>
          <a:ln cap="flat" cmpd="sng" w="28575">
            <a:solidFill>
              <a:srgbClr val="6AA84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708" name="Google Shape;708;p82"/>
          <p:cNvPicPr preferRelativeResize="0"/>
          <p:nvPr/>
        </p:nvPicPr>
        <p:blipFill rotWithShape="1">
          <a:blip r:embed="rId7">
            <a:alphaModFix/>
          </a:blip>
          <a:srcRect b="1865" l="7452" r="7859" t="6676"/>
          <a:stretch/>
        </p:blipFill>
        <p:spPr>
          <a:xfrm>
            <a:off x="7151032" y="442686"/>
            <a:ext cx="861763" cy="982873"/>
          </a:xfrm>
          <a:prstGeom prst="rect">
            <a:avLst/>
          </a:prstGeom>
          <a:noFill/>
          <a:ln cap="flat" cmpd="sng" w="2857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09" name="Google Shape;709;p8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18124" y="4520720"/>
            <a:ext cx="1236900" cy="57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4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9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6" name="Google Shape;1016;p91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7" name="Google Shape;1017;p91"/>
          <p:cNvSpPr txBox="1"/>
          <p:nvPr>
            <p:ph idx="12" type="sldNum"/>
          </p:nvPr>
        </p:nvSpPr>
        <p:spPr>
          <a:xfrm>
            <a:off x="6917100" y="4906188"/>
            <a:ext cx="2057400" cy="207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18" name="Google Shape;1018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9150" y="176803"/>
            <a:ext cx="8515349" cy="4789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9154" y="176813"/>
            <a:ext cx="8515334" cy="4789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0" name="Google Shape;1020;p9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9150" y="176816"/>
            <a:ext cx="8515349" cy="4789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1" name="Google Shape;1021;p9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9150" y="176816"/>
            <a:ext cx="8515349" cy="47898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6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p92"/>
          <p:cNvSpPr txBox="1"/>
          <p:nvPr>
            <p:ph type="title"/>
          </p:nvPr>
        </p:nvSpPr>
        <p:spPr>
          <a:xfrm>
            <a:off x="373425" y="273850"/>
            <a:ext cx="81420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Current Status of Acts Integration</a:t>
            </a:r>
            <a:endParaRPr/>
          </a:p>
        </p:txBody>
      </p:sp>
      <p:sp>
        <p:nvSpPr>
          <p:cNvPr id="1028" name="Google Shape;1028;p92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-US"/>
              <a:t>DD4hep geometry to Acts conversion support (todo):</a:t>
            </a:r>
            <a:endParaRPr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▪"/>
            </a:pPr>
            <a:r>
              <a:rPr lang="en-US"/>
              <a:t>Barrel envelope layers: needs ~2mm clearance at 80cm, 360°/48 to inscribe cylinder inside support tube without intersecting </a:t>
            </a:r>
            <a:r>
              <a:rPr lang="en-US"/>
              <a:t>with</a:t>
            </a:r>
            <a:r>
              <a:rPr lang="en-US"/>
              <a:t> chips, e.g.</a:t>
            </a:r>
            <a:br>
              <a:rPr lang="en-US"/>
            </a:br>
            <a:r>
              <a:rPr lang="en-US" sz="1300">
                <a:latin typeface="Consolas"/>
                <a:ea typeface="Consolas"/>
                <a:cs typeface="Consolas"/>
                <a:sym typeface="Consolas"/>
              </a:rPr>
              <a:t>&lt;barrel_envelope</a:t>
            </a:r>
            <a:r>
              <a:rPr lang="en-US" sz="1300"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-US" sz="1300">
                <a:latin typeface="Consolas"/>
                <a:ea typeface="Consolas"/>
                <a:cs typeface="Consolas"/>
                <a:sym typeface="Consolas"/>
              </a:rPr>
              <a:t>inner_r="SiBarrelLayer2_rmin-1.0*mm"</a:t>
            </a:r>
            <a:br>
              <a:rPr lang="en-US" sz="1300">
                <a:latin typeface="Consolas"/>
                <a:ea typeface="Consolas"/>
                <a:cs typeface="Consolas"/>
                <a:sym typeface="Consolas"/>
              </a:rPr>
            </a:br>
            <a:r>
              <a:rPr lang="en-US" sz="1300">
                <a:latin typeface="Consolas"/>
                <a:ea typeface="Consolas"/>
                <a:cs typeface="Consolas"/>
                <a:sym typeface="Consolas"/>
              </a:rPr>
              <a:t>           </a:t>
            </a:r>
            <a:r>
              <a:rPr lang="en-US" sz="1300">
                <a:latin typeface="Consolas"/>
                <a:ea typeface="Consolas"/>
                <a:cs typeface="Consolas"/>
                <a:sym typeface="Consolas"/>
              </a:rPr>
              <a:t>      outer_r</a:t>
            </a:r>
            <a:r>
              <a:rPr lang="en-US" sz="1300">
                <a:latin typeface="Consolas"/>
                <a:ea typeface="Consolas"/>
                <a:cs typeface="Consolas"/>
                <a:sym typeface="Consolas"/>
              </a:rPr>
              <a:t>="SiBarrelLayer2_rmax"</a:t>
            </a:r>
            <a:br>
              <a:rPr lang="en-US" sz="1300">
                <a:latin typeface="Consolas"/>
                <a:ea typeface="Consolas"/>
                <a:cs typeface="Consolas"/>
                <a:sym typeface="Consolas"/>
              </a:rPr>
            </a:br>
            <a:r>
              <a:rPr lang="en-US" sz="1300">
                <a:latin typeface="Consolas"/>
                <a:ea typeface="Consolas"/>
                <a:cs typeface="Consolas"/>
                <a:sym typeface="Consolas"/>
              </a:rPr>
              <a:t>                 z_length="SiBarrelLayer2_length" /&gt;</a:t>
            </a:r>
            <a:br>
              <a:rPr lang="en-US" sz="1300">
                <a:latin typeface="Consolas"/>
                <a:ea typeface="Consolas"/>
                <a:cs typeface="Consolas"/>
                <a:sym typeface="Consolas"/>
              </a:rPr>
            </a:br>
            <a:r>
              <a:rPr lang="en-US" sz="1300">
                <a:latin typeface="Consolas"/>
                <a:ea typeface="Consolas"/>
                <a:cs typeface="Consolas"/>
                <a:sym typeface="Consolas"/>
              </a:rPr>
              <a:t>&lt;layer_material surface="inner" binning="binPhi,binZ" bins0="128" bins1="100"/&gt;</a:t>
            </a:r>
            <a:endParaRPr sz="1400">
              <a:latin typeface="Consolas"/>
              <a:ea typeface="Consolas"/>
              <a:cs typeface="Consolas"/>
              <a:sym typeface="Consolas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▪"/>
            </a:pPr>
            <a:r>
              <a:rPr lang="en-US"/>
              <a:t>Needs implementation of DD4hep_ParametersPlugin layer patterns</a:t>
            </a:r>
            <a:endParaRPr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▪"/>
            </a:pPr>
            <a:r>
              <a:rPr lang="en-US"/>
              <a:t>Inclusion of 5mm Al support layer and inner detector </a:t>
            </a:r>
            <a:r>
              <a:rPr lang="en-US"/>
              <a:t>support</a:t>
            </a:r>
            <a:r>
              <a:rPr lang="en-US"/>
              <a:t> rails into tracking material map due to non-negligible radiation length impact</a:t>
            </a:r>
            <a:endParaRPr/>
          </a:p>
        </p:txBody>
      </p:sp>
      <p:sp>
        <p:nvSpPr>
          <p:cNvPr id="1029" name="Google Shape;1029;p92"/>
          <p:cNvSpPr txBox="1"/>
          <p:nvPr>
            <p:ph idx="12" type="sldNum"/>
          </p:nvPr>
        </p:nvSpPr>
        <p:spPr>
          <a:xfrm>
            <a:off x="6917100" y="4906188"/>
            <a:ext cx="2057400" cy="207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4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p93"/>
          <p:cNvSpPr/>
          <p:nvPr/>
        </p:nvSpPr>
        <p:spPr>
          <a:xfrm>
            <a:off x="4215425" y="3940050"/>
            <a:ext cx="4928700" cy="1203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6" name="Google Shape;1036;p93"/>
          <p:cNvSpPr txBox="1"/>
          <p:nvPr/>
        </p:nvSpPr>
        <p:spPr>
          <a:xfrm rot="5400000">
            <a:off x="-250825" y="3017438"/>
            <a:ext cx="1313400" cy="31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Korea</a:t>
            </a:r>
            <a:endParaRPr b="1"/>
          </a:p>
        </p:txBody>
      </p:sp>
      <p:sp>
        <p:nvSpPr>
          <p:cNvPr id="1037" name="Google Shape;1037;p93"/>
          <p:cNvSpPr txBox="1"/>
          <p:nvPr/>
        </p:nvSpPr>
        <p:spPr>
          <a:xfrm rot="5400000">
            <a:off x="-85875" y="1777638"/>
            <a:ext cx="977400" cy="31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Canada</a:t>
            </a:r>
            <a:endParaRPr b="1"/>
          </a:p>
        </p:txBody>
      </p:sp>
      <p:sp>
        <p:nvSpPr>
          <p:cNvPr id="1038" name="Google Shape;1038;p93"/>
          <p:cNvSpPr txBox="1"/>
          <p:nvPr/>
        </p:nvSpPr>
        <p:spPr>
          <a:xfrm rot="5400000">
            <a:off x="-111175" y="4291088"/>
            <a:ext cx="1034100" cy="31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Germany</a:t>
            </a:r>
            <a:endParaRPr b="1"/>
          </a:p>
        </p:txBody>
      </p:sp>
      <p:sp>
        <p:nvSpPr>
          <p:cNvPr id="1039" name="Google Shape;1039;p93"/>
          <p:cNvSpPr txBox="1"/>
          <p:nvPr/>
        </p:nvSpPr>
        <p:spPr>
          <a:xfrm rot="5400000">
            <a:off x="-333175" y="524350"/>
            <a:ext cx="1478100" cy="32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USA</a:t>
            </a:r>
            <a:endParaRPr b="1"/>
          </a:p>
        </p:txBody>
      </p:sp>
      <p:pic>
        <p:nvPicPr>
          <p:cNvPr id="1040" name="Google Shape;1040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2864" y="566537"/>
            <a:ext cx="749725" cy="72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1" name="Google Shape;1041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2225" y="640376"/>
            <a:ext cx="1706786" cy="57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2" name="Google Shape;1042;p9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37252" y="640375"/>
            <a:ext cx="1150572" cy="57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3" name="Google Shape;1043;p9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50200" y="372163"/>
            <a:ext cx="1150600" cy="111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4" name="Google Shape;1044;p9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15675" y="748267"/>
            <a:ext cx="1262825" cy="363519"/>
          </a:xfrm>
          <a:prstGeom prst="rect">
            <a:avLst/>
          </a:prstGeom>
          <a:noFill/>
          <a:ln>
            <a:noFill/>
          </a:ln>
        </p:spPr>
      </p:pic>
      <p:sp>
        <p:nvSpPr>
          <p:cNvPr id="1045" name="Google Shape;1045;p93"/>
          <p:cNvSpPr txBox="1"/>
          <p:nvPr/>
        </p:nvSpPr>
        <p:spPr>
          <a:xfrm>
            <a:off x="582275" y="61075"/>
            <a:ext cx="17067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/>
              <a:t>Argonne National Laboratory</a:t>
            </a:r>
            <a:endParaRPr b="1" sz="1200"/>
          </a:p>
        </p:txBody>
      </p:sp>
      <p:sp>
        <p:nvSpPr>
          <p:cNvPr id="1046" name="Google Shape;1046;p93"/>
          <p:cNvSpPr txBox="1"/>
          <p:nvPr/>
        </p:nvSpPr>
        <p:spPr>
          <a:xfrm>
            <a:off x="2218738" y="61075"/>
            <a:ext cx="19185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/>
              <a:t>NASA Goddard Space Flight Center</a:t>
            </a:r>
            <a:endParaRPr b="1" sz="1200"/>
          </a:p>
        </p:txBody>
      </p:sp>
      <p:sp>
        <p:nvSpPr>
          <p:cNvPr id="1047" name="Google Shape;1047;p93"/>
          <p:cNvSpPr txBox="1"/>
          <p:nvPr/>
        </p:nvSpPr>
        <p:spPr>
          <a:xfrm>
            <a:off x="3753275" y="61075"/>
            <a:ext cx="19185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/>
              <a:t>Oklahome State University</a:t>
            </a:r>
            <a:endParaRPr b="1" sz="1200"/>
          </a:p>
        </p:txBody>
      </p:sp>
      <p:sp>
        <p:nvSpPr>
          <p:cNvPr id="1048" name="Google Shape;1048;p93"/>
          <p:cNvSpPr txBox="1"/>
          <p:nvPr/>
        </p:nvSpPr>
        <p:spPr>
          <a:xfrm>
            <a:off x="5548234" y="61075"/>
            <a:ext cx="13977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/>
              <a:t>University of Connecticut</a:t>
            </a:r>
            <a:endParaRPr b="1" sz="1200"/>
          </a:p>
        </p:txBody>
      </p:sp>
      <p:sp>
        <p:nvSpPr>
          <p:cNvPr id="1049" name="Google Shape;1049;p93"/>
          <p:cNvSpPr txBox="1"/>
          <p:nvPr/>
        </p:nvSpPr>
        <p:spPr>
          <a:xfrm>
            <a:off x="6898126" y="33025"/>
            <a:ext cx="17592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/>
              <a:t>University of California Santa Cruz</a:t>
            </a:r>
            <a:endParaRPr b="1" sz="1200"/>
          </a:p>
        </p:txBody>
      </p:sp>
      <p:pic>
        <p:nvPicPr>
          <p:cNvPr id="1050" name="Google Shape;1050;p9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04889" y="1807698"/>
            <a:ext cx="1512552" cy="57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1" name="Google Shape;1051;p9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00324" y="1778770"/>
            <a:ext cx="1236900" cy="57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2" name="Google Shape;1052;p93"/>
          <p:cNvSpPr txBox="1"/>
          <p:nvPr/>
        </p:nvSpPr>
        <p:spPr>
          <a:xfrm>
            <a:off x="565438" y="1379400"/>
            <a:ext cx="19185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/>
              <a:t>University of Manitoba</a:t>
            </a:r>
            <a:endParaRPr b="1" sz="1200"/>
          </a:p>
        </p:txBody>
      </p:sp>
      <p:sp>
        <p:nvSpPr>
          <p:cNvPr id="1053" name="Google Shape;1053;p93"/>
          <p:cNvSpPr txBox="1"/>
          <p:nvPr/>
        </p:nvSpPr>
        <p:spPr>
          <a:xfrm>
            <a:off x="2307813" y="1379400"/>
            <a:ext cx="17067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/>
              <a:t>University of Regina</a:t>
            </a:r>
            <a:endParaRPr b="1" sz="1200"/>
          </a:p>
        </p:txBody>
      </p:sp>
      <p:pic>
        <p:nvPicPr>
          <p:cNvPr id="1054" name="Google Shape;1054;p9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149063" y="1958700"/>
            <a:ext cx="1344578" cy="399375"/>
          </a:xfrm>
          <a:prstGeom prst="rect">
            <a:avLst/>
          </a:prstGeom>
          <a:noFill/>
          <a:ln>
            <a:noFill/>
          </a:ln>
        </p:spPr>
      </p:pic>
      <p:sp>
        <p:nvSpPr>
          <p:cNvPr id="1055" name="Google Shape;1055;p93"/>
          <p:cNvSpPr txBox="1"/>
          <p:nvPr/>
        </p:nvSpPr>
        <p:spPr>
          <a:xfrm>
            <a:off x="3968000" y="1379400"/>
            <a:ext cx="17067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/>
              <a:t>Mount Allison University</a:t>
            </a:r>
            <a:endParaRPr b="1" sz="1200"/>
          </a:p>
        </p:txBody>
      </p:sp>
      <p:pic>
        <p:nvPicPr>
          <p:cNvPr id="1056" name="Google Shape;1056;p93"/>
          <p:cNvPicPr preferRelativeResize="0"/>
          <p:nvPr/>
        </p:nvPicPr>
        <p:blipFill rotWithShape="1">
          <a:blip r:embed="rId11">
            <a:alphaModFix/>
          </a:blip>
          <a:srcRect b="4591" l="0" r="0" t="8932"/>
          <a:stretch/>
        </p:blipFill>
        <p:spPr>
          <a:xfrm>
            <a:off x="5674713" y="1796195"/>
            <a:ext cx="1344575" cy="544455"/>
          </a:xfrm>
          <a:prstGeom prst="rect">
            <a:avLst/>
          </a:prstGeom>
          <a:noFill/>
          <a:ln>
            <a:noFill/>
          </a:ln>
        </p:spPr>
      </p:pic>
      <p:sp>
        <p:nvSpPr>
          <p:cNvPr id="1057" name="Google Shape;1057;p93"/>
          <p:cNvSpPr txBox="1"/>
          <p:nvPr/>
        </p:nvSpPr>
        <p:spPr>
          <a:xfrm>
            <a:off x="5493638" y="1379400"/>
            <a:ext cx="17067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/>
              <a:t>NSERC</a:t>
            </a:r>
            <a:endParaRPr b="1" sz="1200"/>
          </a:p>
        </p:txBody>
      </p:sp>
      <p:pic>
        <p:nvPicPr>
          <p:cNvPr id="1058" name="Google Shape;1058;p9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200363" y="1885419"/>
            <a:ext cx="1706775" cy="423855"/>
          </a:xfrm>
          <a:prstGeom prst="rect">
            <a:avLst/>
          </a:prstGeom>
          <a:noFill/>
          <a:ln>
            <a:noFill/>
          </a:ln>
        </p:spPr>
      </p:pic>
      <p:sp>
        <p:nvSpPr>
          <p:cNvPr id="1059" name="Google Shape;1059;p93"/>
          <p:cNvSpPr txBox="1"/>
          <p:nvPr/>
        </p:nvSpPr>
        <p:spPr>
          <a:xfrm>
            <a:off x="7158788" y="1379400"/>
            <a:ext cx="17067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/>
              <a:t>Canada Fund for Innovation</a:t>
            </a:r>
            <a:endParaRPr b="1" sz="1200"/>
          </a:p>
        </p:txBody>
      </p:sp>
      <p:pic>
        <p:nvPicPr>
          <p:cNvPr id="1060" name="Google Shape;1060;p9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045099" y="4435990"/>
            <a:ext cx="749723" cy="36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61" name="Google Shape;1061;p93"/>
          <p:cNvCxnSpPr/>
          <p:nvPr/>
        </p:nvCxnSpPr>
        <p:spPr>
          <a:xfrm>
            <a:off x="239713" y="1443388"/>
            <a:ext cx="8918100" cy="7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62" name="Google Shape;1062;p93"/>
          <p:cNvCxnSpPr/>
          <p:nvPr/>
        </p:nvCxnSpPr>
        <p:spPr>
          <a:xfrm>
            <a:off x="239713" y="2515663"/>
            <a:ext cx="8918100" cy="7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63" name="Google Shape;1063;p93"/>
          <p:cNvCxnSpPr/>
          <p:nvPr/>
        </p:nvCxnSpPr>
        <p:spPr>
          <a:xfrm>
            <a:off x="239713" y="3932888"/>
            <a:ext cx="8918100" cy="7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64" name="Google Shape;1064;p93"/>
          <p:cNvSpPr txBox="1"/>
          <p:nvPr/>
        </p:nvSpPr>
        <p:spPr>
          <a:xfrm>
            <a:off x="565438" y="3932875"/>
            <a:ext cx="19185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/>
              <a:t>Karlsruhe Institute of Technology</a:t>
            </a:r>
            <a:endParaRPr b="1" sz="1200"/>
          </a:p>
        </p:txBody>
      </p:sp>
      <p:pic>
        <p:nvPicPr>
          <p:cNvPr id="1065" name="Google Shape;1065;p9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585887" y="4435993"/>
            <a:ext cx="1150575" cy="416432"/>
          </a:xfrm>
          <a:prstGeom prst="rect">
            <a:avLst/>
          </a:prstGeom>
          <a:noFill/>
          <a:ln>
            <a:noFill/>
          </a:ln>
        </p:spPr>
      </p:pic>
      <p:sp>
        <p:nvSpPr>
          <p:cNvPr id="1066" name="Google Shape;1066;p93"/>
          <p:cNvSpPr txBox="1"/>
          <p:nvPr/>
        </p:nvSpPr>
        <p:spPr>
          <a:xfrm>
            <a:off x="2275188" y="3932875"/>
            <a:ext cx="19185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/>
              <a:t>University of Giessen</a:t>
            </a:r>
            <a:endParaRPr b="1" sz="1200"/>
          </a:p>
        </p:txBody>
      </p:sp>
      <p:pic>
        <p:nvPicPr>
          <p:cNvPr id="1067" name="Google Shape;1067;p93"/>
          <p:cNvPicPr preferRelativeResize="0"/>
          <p:nvPr/>
        </p:nvPicPr>
        <p:blipFill rotWithShape="1">
          <a:blip r:embed="rId15">
            <a:alphaModFix/>
          </a:blip>
          <a:srcRect b="0" l="24725" r="63055" t="0"/>
          <a:stretch/>
        </p:blipFill>
        <p:spPr>
          <a:xfrm>
            <a:off x="2780225" y="3154588"/>
            <a:ext cx="654101" cy="63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8" name="Google Shape;1068;p93"/>
          <p:cNvPicPr preferRelativeResize="0"/>
          <p:nvPr/>
        </p:nvPicPr>
        <p:blipFill rotWithShape="1">
          <a:blip r:embed="rId15">
            <a:alphaModFix/>
          </a:blip>
          <a:srcRect b="0" l="49930" r="36698" t="0"/>
          <a:stretch/>
        </p:blipFill>
        <p:spPr>
          <a:xfrm>
            <a:off x="4602128" y="3179113"/>
            <a:ext cx="715774" cy="63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9" name="Google Shape;1069;p93"/>
          <p:cNvPicPr preferRelativeResize="0"/>
          <p:nvPr/>
        </p:nvPicPr>
        <p:blipFill rotWithShape="1">
          <a:blip r:embed="rId15">
            <a:alphaModFix/>
          </a:blip>
          <a:srcRect b="0" l="11936" r="74691" t="0"/>
          <a:stretch/>
        </p:blipFill>
        <p:spPr>
          <a:xfrm>
            <a:off x="896626" y="3167163"/>
            <a:ext cx="715800" cy="63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0" name="Google Shape;1070;p93"/>
          <p:cNvPicPr preferRelativeResize="0"/>
          <p:nvPr/>
        </p:nvPicPr>
        <p:blipFill rotWithShape="1">
          <a:blip r:embed="rId15">
            <a:alphaModFix/>
          </a:blip>
          <a:srcRect b="0" l="0" r="87961" t="0"/>
          <a:stretch/>
        </p:blipFill>
        <p:spPr>
          <a:xfrm>
            <a:off x="1825438" y="3119244"/>
            <a:ext cx="715800" cy="708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71" name="Google Shape;1071;p93"/>
          <p:cNvSpPr txBox="1"/>
          <p:nvPr/>
        </p:nvSpPr>
        <p:spPr>
          <a:xfrm>
            <a:off x="582225" y="2566400"/>
            <a:ext cx="13446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/>
              <a:t>Kyungpook National University</a:t>
            </a:r>
            <a:endParaRPr b="1" sz="1200"/>
          </a:p>
        </p:txBody>
      </p:sp>
      <p:sp>
        <p:nvSpPr>
          <p:cNvPr id="1072" name="Google Shape;1072;p93"/>
          <p:cNvSpPr txBox="1"/>
          <p:nvPr/>
        </p:nvSpPr>
        <p:spPr>
          <a:xfrm>
            <a:off x="1537013" y="2561325"/>
            <a:ext cx="13446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/>
              <a:t>Yonsei University</a:t>
            </a:r>
            <a:endParaRPr b="1" sz="1200"/>
          </a:p>
        </p:txBody>
      </p:sp>
      <p:pic>
        <p:nvPicPr>
          <p:cNvPr id="1073" name="Google Shape;1073;p93"/>
          <p:cNvPicPr preferRelativeResize="0"/>
          <p:nvPr/>
        </p:nvPicPr>
        <p:blipFill rotWithShape="1">
          <a:blip r:embed="rId15">
            <a:alphaModFix/>
          </a:blip>
          <a:srcRect b="0" l="37849" r="49930" t="0"/>
          <a:stretch/>
        </p:blipFill>
        <p:spPr>
          <a:xfrm>
            <a:off x="3735002" y="3183488"/>
            <a:ext cx="654101" cy="638175"/>
          </a:xfrm>
          <a:prstGeom prst="rect">
            <a:avLst/>
          </a:prstGeom>
          <a:noFill/>
          <a:ln>
            <a:noFill/>
          </a:ln>
        </p:spPr>
      </p:pic>
      <p:sp>
        <p:nvSpPr>
          <p:cNvPr id="1074" name="Google Shape;1074;p93"/>
          <p:cNvSpPr txBox="1"/>
          <p:nvPr/>
        </p:nvSpPr>
        <p:spPr>
          <a:xfrm>
            <a:off x="2434963" y="2549075"/>
            <a:ext cx="13446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/>
              <a:t>University </a:t>
            </a:r>
            <a:endParaRPr b="1"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/>
              <a:t>of Seoul</a:t>
            </a:r>
            <a:endParaRPr b="1" sz="1200"/>
          </a:p>
        </p:txBody>
      </p:sp>
      <p:sp>
        <p:nvSpPr>
          <p:cNvPr id="1075" name="Google Shape;1075;p93"/>
          <p:cNvSpPr txBox="1"/>
          <p:nvPr/>
        </p:nvSpPr>
        <p:spPr>
          <a:xfrm>
            <a:off x="3415713" y="2561338"/>
            <a:ext cx="13446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/>
              <a:t>Pusan </a:t>
            </a:r>
            <a:br>
              <a:rPr b="1" lang="en-US" sz="1200"/>
            </a:br>
            <a:r>
              <a:rPr b="1" lang="en-US" sz="1200"/>
              <a:t>National University</a:t>
            </a:r>
            <a:endParaRPr b="1" sz="1200"/>
          </a:p>
        </p:txBody>
      </p:sp>
      <p:pic>
        <p:nvPicPr>
          <p:cNvPr id="1076" name="Google Shape;1076;p93"/>
          <p:cNvPicPr preferRelativeResize="0"/>
          <p:nvPr/>
        </p:nvPicPr>
        <p:blipFill rotWithShape="1">
          <a:blip r:embed="rId15">
            <a:alphaModFix/>
          </a:blip>
          <a:srcRect b="0" l="63869" r="23911" t="0"/>
          <a:stretch/>
        </p:blipFill>
        <p:spPr>
          <a:xfrm>
            <a:off x="5576176" y="3185300"/>
            <a:ext cx="654101" cy="63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7" name="Google Shape;1077;p93"/>
          <p:cNvPicPr preferRelativeResize="0"/>
          <p:nvPr/>
        </p:nvPicPr>
        <p:blipFill rotWithShape="1">
          <a:blip r:embed="rId15">
            <a:alphaModFix/>
          </a:blip>
          <a:srcRect b="0" l="76409" r="11371" t="0"/>
          <a:stretch/>
        </p:blipFill>
        <p:spPr>
          <a:xfrm>
            <a:off x="6579726" y="3179125"/>
            <a:ext cx="654101" cy="638175"/>
          </a:xfrm>
          <a:prstGeom prst="rect">
            <a:avLst/>
          </a:prstGeom>
          <a:noFill/>
          <a:ln>
            <a:noFill/>
          </a:ln>
        </p:spPr>
      </p:pic>
      <p:sp>
        <p:nvSpPr>
          <p:cNvPr id="1078" name="Google Shape;1078;p93"/>
          <p:cNvSpPr txBox="1"/>
          <p:nvPr/>
        </p:nvSpPr>
        <p:spPr>
          <a:xfrm>
            <a:off x="4302450" y="2555363"/>
            <a:ext cx="13446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/>
              <a:t>Korea University</a:t>
            </a:r>
            <a:endParaRPr b="1" sz="1200"/>
          </a:p>
        </p:txBody>
      </p:sp>
      <p:sp>
        <p:nvSpPr>
          <p:cNvPr id="1079" name="Google Shape;1079;p93"/>
          <p:cNvSpPr txBox="1"/>
          <p:nvPr/>
        </p:nvSpPr>
        <p:spPr>
          <a:xfrm>
            <a:off x="5245663" y="2572813"/>
            <a:ext cx="13446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/>
              <a:t>Sungkyunkwan University</a:t>
            </a:r>
            <a:endParaRPr b="1" sz="1200"/>
          </a:p>
        </p:txBody>
      </p:sp>
      <p:sp>
        <p:nvSpPr>
          <p:cNvPr id="1080" name="Google Shape;1080;p93"/>
          <p:cNvSpPr txBox="1"/>
          <p:nvPr/>
        </p:nvSpPr>
        <p:spPr>
          <a:xfrm>
            <a:off x="6249213" y="2564113"/>
            <a:ext cx="13446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/>
              <a:t>Hanyang University</a:t>
            </a:r>
            <a:endParaRPr b="1" sz="1200"/>
          </a:p>
        </p:txBody>
      </p:sp>
      <p:pic>
        <p:nvPicPr>
          <p:cNvPr id="1081" name="Google Shape;1081;p9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559375" y="3124308"/>
            <a:ext cx="715775" cy="698730"/>
          </a:xfrm>
          <a:prstGeom prst="rect">
            <a:avLst/>
          </a:prstGeom>
          <a:noFill/>
          <a:ln>
            <a:noFill/>
          </a:ln>
        </p:spPr>
      </p:pic>
      <p:sp>
        <p:nvSpPr>
          <p:cNvPr id="1082" name="Google Shape;1082;p93"/>
          <p:cNvSpPr txBox="1"/>
          <p:nvPr/>
        </p:nvSpPr>
        <p:spPr>
          <a:xfrm>
            <a:off x="7244963" y="2572800"/>
            <a:ext cx="13446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/>
              <a:t>Gangneung-</a:t>
            </a:r>
            <a:br>
              <a:rPr b="1" lang="en-US" sz="1200"/>
            </a:br>
            <a:r>
              <a:rPr b="1" lang="en-US" sz="1200"/>
              <a:t>Wonju National University</a:t>
            </a:r>
            <a:endParaRPr b="1" sz="1200"/>
          </a:p>
        </p:txBody>
      </p:sp>
      <p:sp>
        <p:nvSpPr>
          <p:cNvPr id="1083" name="Google Shape;1083;p93"/>
          <p:cNvSpPr txBox="1"/>
          <p:nvPr/>
        </p:nvSpPr>
        <p:spPr>
          <a:xfrm>
            <a:off x="4193700" y="3939925"/>
            <a:ext cx="4964400" cy="120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100">
                <a:solidFill>
                  <a:schemeClr val="lt1"/>
                </a:solidFill>
              </a:rPr>
              <a:t>ePIC BIC Detector Subsystem Collaboration</a:t>
            </a:r>
            <a:endParaRPr b="1" sz="3100">
              <a:solidFill>
                <a:schemeClr val="lt1"/>
              </a:solidFill>
            </a:endParaRPr>
          </a:p>
        </p:txBody>
      </p:sp>
      <p:pic>
        <p:nvPicPr>
          <p:cNvPr id="1084" name="Google Shape;1084;p93"/>
          <p:cNvPicPr preferRelativeResize="0"/>
          <p:nvPr/>
        </p:nvPicPr>
        <p:blipFill rotWithShape="1">
          <a:blip r:embed="rId17">
            <a:alphaModFix/>
          </a:blip>
          <a:srcRect b="56052" l="6285" r="48622" t="6143"/>
          <a:stretch/>
        </p:blipFill>
        <p:spPr>
          <a:xfrm rot="-5400000">
            <a:off x="8557826" y="131071"/>
            <a:ext cx="723850" cy="461702"/>
          </a:xfrm>
          <a:prstGeom prst="rect">
            <a:avLst/>
          </a:prstGeom>
          <a:noFill/>
          <a:ln>
            <a:noFill/>
          </a:ln>
        </p:spPr>
      </p:pic>
      <p:sp>
        <p:nvSpPr>
          <p:cNvPr id="1085" name="Google Shape;1085;p93"/>
          <p:cNvSpPr txBox="1"/>
          <p:nvPr>
            <p:ph idx="4294967295" type="sldNum"/>
          </p:nvPr>
        </p:nvSpPr>
        <p:spPr>
          <a:xfrm>
            <a:off x="8691150" y="3792782"/>
            <a:ext cx="457200" cy="137100"/>
          </a:xfrm>
          <a:prstGeom prst="rect">
            <a:avLst/>
          </a:prstGeom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0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p94"/>
          <p:cNvSpPr txBox="1"/>
          <p:nvPr>
            <p:ph idx="12" type="sldNum"/>
          </p:nvPr>
        </p:nvSpPr>
        <p:spPr>
          <a:xfrm>
            <a:off x="4343400" y="4855282"/>
            <a:ext cx="457200" cy="137100"/>
          </a:xfrm>
          <a:prstGeom prst="rect">
            <a:avLst/>
          </a:prstGeom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92" name="Google Shape;1092;p94"/>
          <p:cNvPicPr preferRelativeResize="0"/>
          <p:nvPr/>
        </p:nvPicPr>
        <p:blipFill rotWithShape="1">
          <a:blip r:embed="rId3">
            <a:alphaModFix/>
          </a:blip>
          <a:srcRect b="0" l="12659" r="12652" t="0"/>
          <a:stretch/>
        </p:blipFill>
        <p:spPr>
          <a:xfrm>
            <a:off x="1271450" y="343950"/>
            <a:ext cx="6203638" cy="41530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" name="Google Shape;715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92375" y="1275050"/>
            <a:ext cx="2437824" cy="3818450"/>
          </a:xfrm>
          <a:prstGeom prst="rect">
            <a:avLst/>
          </a:prstGeom>
          <a:noFill/>
          <a:ln>
            <a:noFill/>
          </a:ln>
        </p:spPr>
      </p:pic>
      <p:sp>
        <p:nvSpPr>
          <p:cNvPr id="716" name="Google Shape;716;p83"/>
          <p:cNvSpPr txBox="1"/>
          <p:nvPr>
            <p:ph idx="4294967295" type="title"/>
          </p:nvPr>
        </p:nvSpPr>
        <p:spPr>
          <a:xfrm>
            <a:off x="457201" y="367903"/>
            <a:ext cx="8373000" cy="621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Why electromagnetic calorimetry at EIC is hard</a:t>
            </a:r>
            <a:endParaRPr/>
          </a:p>
        </p:txBody>
      </p:sp>
      <p:sp>
        <p:nvSpPr>
          <p:cNvPr id="717" name="Google Shape;717;p83"/>
          <p:cNvSpPr txBox="1"/>
          <p:nvPr>
            <p:ph idx="4294967295" type="body"/>
          </p:nvPr>
        </p:nvSpPr>
        <p:spPr>
          <a:xfrm>
            <a:off x="457201" y="1019437"/>
            <a:ext cx="8373000" cy="374700"/>
          </a:xfrm>
          <a:prstGeom prst="rect">
            <a:avLst/>
          </a:prstGeom>
        </p:spPr>
        <p:txBody>
          <a:bodyPr anchorCtr="0" anchor="t" bIns="4570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accent2"/>
                </a:solidFill>
              </a:rPr>
              <a:t>From the EIC Yellow Report: stringent barrel ECal requirements</a:t>
            </a:r>
            <a:endParaRPr b="1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8" name="Google Shape;718;p83"/>
          <p:cNvSpPr txBox="1"/>
          <p:nvPr>
            <p:ph idx="12" type="sldNum"/>
          </p:nvPr>
        </p:nvSpPr>
        <p:spPr>
          <a:xfrm>
            <a:off x="8325900" y="4793500"/>
            <a:ext cx="513300" cy="207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19" name="Google Shape;719;p83"/>
          <p:cNvSpPr txBox="1"/>
          <p:nvPr/>
        </p:nvSpPr>
        <p:spPr>
          <a:xfrm>
            <a:off x="361475" y="1424050"/>
            <a:ext cx="6072300" cy="32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EIC is an </a:t>
            </a:r>
            <a:r>
              <a:rPr b="1" lang="en-US"/>
              <a:t>electron scattering</a:t>
            </a:r>
            <a:r>
              <a:rPr lang="en-US"/>
              <a:t> machine and identifying scattered electrons mainly depends on the electromagnetic calorimetry.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The electromagnetic calorimeter is the main detector for </a:t>
            </a:r>
            <a:r>
              <a:rPr b="1" lang="en-US"/>
              <a:t>electron-pion separation</a:t>
            </a:r>
            <a:r>
              <a:rPr lang="en-US"/>
              <a:t>. The inclusive physics program requires up to 10</a:t>
            </a:r>
            <a:r>
              <a:rPr baseline="30000" lang="en-US"/>
              <a:t>4</a:t>
            </a:r>
            <a:r>
              <a:rPr lang="en-US"/>
              <a:t> pion suppression at low momenta in the barrel.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The exclusive program requires </a:t>
            </a:r>
            <a:r>
              <a:rPr b="1" lang="en-US"/>
              <a:t>decent energy resolution</a:t>
            </a:r>
            <a:r>
              <a:rPr lang="en-US"/>
              <a:t> (&lt; </a:t>
            </a:r>
            <a:r>
              <a:rPr lang="en-US">
                <a:solidFill>
                  <a:schemeClr val="hlink"/>
                </a:solidFill>
              </a:rPr>
              <a:t>7%/√𝐸 ⨁ 1-3%) </a:t>
            </a:r>
            <a:r>
              <a:rPr b="1" lang="en-US"/>
              <a:t>for photon energy reconstruction, and also the fine granularity for good</a:t>
            </a:r>
            <a:r>
              <a:rPr lang="en-US"/>
              <a:t> π</a:t>
            </a:r>
            <a:r>
              <a:rPr baseline="30000" lang="en-US"/>
              <a:t>0</a:t>
            </a:r>
            <a:r>
              <a:rPr lang="en-US"/>
              <a:t>-ɣ separation up to 10 GeV.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The bECal should be capable of measuring </a:t>
            </a:r>
            <a:r>
              <a:rPr b="1" lang="en-US"/>
              <a:t>low energy photons</a:t>
            </a:r>
            <a:r>
              <a:rPr lang="en-US"/>
              <a:t> down to </a:t>
            </a:r>
            <a:br>
              <a:rPr lang="en-US"/>
            </a:br>
            <a:r>
              <a:rPr lang="en-US"/>
              <a:t>100 MeV, while having the range to measure energies well above 10 GeV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/>
              <a:t>The system is space-constrained to very </a:t>
            </a:r>
            <a:r>
              <a:rPr b="1" lang="en-US"/>
              <a:t>limited space</a:t>
            </a:r>
            <a:r>
              <a:rPr lang="en-US"/>
              <a:t> inside the solenoid.</a:t>
            </a:r>
            <a:endParaRPr/>
          </a:p>
        </p:txBody>
      </p:sp>
      <p:pic>
        <p:nvPicPr>
          <p:cNvPr id="720" name="Google Shape;720;p83"/>
          <p:cNvPicPr preferRelativeResize="0"/>
          <p:nvPr/>
        </p:nvPicPr>
        <p:blipFill rotWithShape="1">
          <a:blip r:embed="rId4">
            <a:alphaModFix/>
          </a:blip>
          <a:srcRect b="56052" l="6285" r="48622" t="6143"/>
          <a:stretch/>
        </p:blipFill>
        <p:spPr>
          <a:xfrm rot="-5400000">
            <a:off x="8557826" y="131071"/>
            <a:ext cx="723850" cy="461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84"/>
          <p:cNvSpPr txBox="1"/>
          <p:nvPr>
            <p:ph idx="4294967295" type="title"/>
          </p:nvPr>
        </p:nvSpPr>
        <p:spPr>
          <a:xfrm>
            <a:off x="457201" y="367903"/>
            <a:ext cx="8373000" cy="621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CONCEPT: A HYBRID IMAGING CALORIMETER</a:t>
            </a:r>
            <a:endParaRPr/>
          </a:p>
        </p:txBody>
      </p:sp>
      <p:sp>
        <p:nvSpPr>
          <p:cNvPr id="727" name="Google Shape;727;p84"/>
          <p:cNvSpPr txBox="1"/>
          <p:nvPr>
            <p:ph idx="4294967295" type="body"/>
          </p:nvPr>
        </p:nvSpPr>
        <p:spPr>
          <a:xfrm>
            <a:off x="457201" y="1019437"/>
            <a:ext cx="8373000" cy="374700"/>
          </a:xfrm>
          <a:prstGeom prst="rect">
            <a:avLst/>
          </a:prstGeom>
        </p:spPr>
        <p:txBody>
          <a:bodyPr anchorCtr="0" anchor="t" bIns="4570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b="1" lang="en-US">
                <a:solidFill>
                  <a:schemeClr val="accent2"/>
                </a:solidFill>
              </a:rPr>
              <a:t>Combination of a high-performance sampling calorimeter with inexpensive silicon sensors for shower profiling</a:t>
            </a:r>
            <a:endParaRPr b="1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8" name="Google Shape;728;p84"/>
          <p:cNvSpPr txBox="1"/>
          <p:nvPr>
            <p:ph idx="12" type="sldNum"/>
          </p:nvPr>
        </p:nvSpPr>
        <p:spPr>
          <a:xfrm>
            <a:off x="8325900" y="4793500"/>
            <a:ext cx="513300" cy="207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29" name="Google Shape;729;p84"/>
          <p:cNvSpPr/>
          <p:nvPr/>
        </p:nvSpPr>
        <p:spPr>
          <a:xfrm>
            <a:off x="4008300" y="2320775"/>
            <a:ext cx="1127400" cy="1142100"/>
          </a:xfrm>
          <a:prstGeom prst="mathPlus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0" name="Google Shape;730;p84"/>
          <p:cNvSpPr txBox="1"/>
          <p:nvPr/>
        </p:nvSpPr>
        <p:spPr>
          <a:xfrm>
            <a:off x="457200" y="3808575"/>
            <a:ext cx="41148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Start from mature layered Pb/ScFi technology with side-readout (same as the GlueX calorimeter) for state-of-the-art sampling calorimeter performance</a:t>
            </a:r>
            <a:endParaRPr/>
          </a:p>
        </p:txBody>
      </p:sp>
      <p:sp>
        <p:nvSpPr>
          <p:cNvPr id="731" name="Google Shape;731;p84"/>
          <p:cNvSpPr txBox="1"/>
          <p:nvPr/>
        </p:nvSpPr>
        <p:spPr>
          <a:xfrm>
            <a:off x="4572000" y="3808575"/>
            <a:ext cx="45720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Insert layers of monolithic AstroPix sensors (inexpensive ultra-low-power silicon sensor developed for NASA) in the first half of the calorimeter to capture a 3-D image of the developing shower</a:t>
            </a:r>
            <a:endParaRPr/>
          </a:p>
        </p:txBody>
      </p:sp>
      <p:grpSp>
        <p:nvGrpSpPr>
          <p:cNvPr id="732" name="Google Shape;732;p84"/>
          <p:cNvGrpSpPr/>
          <p:nvPr/>
        </p:nvGrpSpPr>
        <p:grpSpPr>
          <a:xfrm>
            <a:off x="5292188" y="1757450"/>
            <a:ext cx="3109685" cy="2085100"/>
            <a:chOff x="5292188" y="1757450"/>
            <a:chExt cx="3109685" cy="2085100"/>
          </a:xfrm>
        </p:grpSpPr>
        <p:pic>
          <p:nvPicPr>
            <p:cNvPr id="733" name="Google Shape;733;p84"/>
            <p:cNvPicPr preferRelativeResize="0"/>
            <p:nvPr/>
          </p:nvPicPr>
          <p:blipFill rotWithShape="1">
            <a:blip r:embed="rId3">
              <a:alphaModFix/>
            </a:blip>
            <a:srcRect b="0" l="0" r="0" t="1883"/>
            <a:stretch/>
          </p:blipFill>
          <p:spPr>
            <a:xfrm>
              <a:off x="5292188" y="1757450"/>
              <a:ext cx="3109685" cy="2085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4" name="Google Shape;734;p84"/>
            <p:cNvSpPr txBox="1"/>
            <p:nvPr/>
          </p:nvSpPr>
          <p:spPr>
            <a:xfrm>
              <a:off x="5292200" y="3550050"/>
              <a:ext cx="1451700" cy="292500"/>
            </a:xfrm>
            <a:prstGeom prst="rect">
              <a:avLst/>
            </a:prstGeom>
            <a:solidFill>
              <a:srgbClr val="000000">
                <a:alpha val="53640"/>
              </a:srgbClr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700">
                  <a:solidFill>
                    <a:schemeClr val="lt1"/>
                  </a:solidFill>
                </a:rPr>
                <a:t>NIM, A 1019 (2021) 165795</a:t>
              </a:r>
              <a:endParaRPr b="1">
                <a:solidFill>
                  <a:schemeClr val="lt1"/>
                </a:solidFill>
              </a:endParaRPr>
            </a:p>
          </p:txBody>
        </p:sp>
      </p:grpSp>
      <p:grpSp>
        <p:nvGrpSpPr>
          <p:cNvPr id="735" name="Google Shape;735;p84"/>
          <p:cNvGrpSpPr/>
          <p:nvPr/>
        </p:nvGrpSpPr>
        <p:grpSpPr>
          <a:xfrm>
            <a:off x="742118" y="1763775"/>
            <a:ext cx="3109680" cy="2078775"/>
            <a:chOff x="742118" y="1763775"/>
            <a:chExt cx="3109680" cy="2078775"/>
          </a:xfrm>
        </p:grpSpPr>
        <p:pic>
          <p:nvPicPr>
            <p:cNvPr id="736" name="Google Shape;736;p84"/>
            <p:cNvPicPr preferRelativeResize="0"/>
            <p:nvPr/>
          </p:nvPicPr>
          <p:blipFill rotWithShape="1">
            <a:blip r:embed="rId4">
              <a:alphaModFix/>
            </a:blip>
            <a:srcRect b="11504" l="0" r="1019" t="536"/>
            <a:stretch/>
          </p:blipFill>
          <p:spPr>
            <a:xfrm>
              <a:off x="742125" y="1763775"/>
              <a:ext cx="3109673" cy="20724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7" name="Google Shape;737;p84"/>
            <p:cNvSpPr txBox="1"/>
            <p:nvPr/>
          </p:nvSpPr>
          <p:spPr>
            <a:xfrm>
              <a:off x="742118" y="3550050"/>
              <a:ext cx="1281300" cy="292500"/>
            </a:xfrm>
            <a:prstGeom prst="rect">
              <a:avLst/>
            </a:prstGeom>
            <a:solidFill>
              <a:srgbClr val="000000">
                <a:alpha val="53640"/>
              </a:srgbClr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700">
                  <a:solidFill>
                    <a:schemeClr val="lt1"/>
                  </a:solidFill>
                </a:rPr>
                <a:t>NIM, A 896 (2018) 24-42</a:t>
              </a:r>
              <a:endParaRPr b="1">
                <a:solidFill>
                  <a:schemeClr val="lt1"/>
                </a:solidFill>
              </a:endParaRPr>
            </a:p>
          </p:txBody>
        </p:sp>
      </p:grpSp>
      <p:sp>
        <p:nvSpPr>
          <p:cNvPr id="738" name="Google Shape;738;p84"/>
          <p:cNvSpPr txBox="1"/>
          <p:nvPr/>
        </p:nvSpPr>
        <p:spPr>
          <a:xfrm>
            <a:off x="742118" y="1763775"/>
            <a:ext cx="1281300" cy="292500"/>
          </a:xfrm>
          <a:prstGeom prst="rect">
            <a:avLst/>
          </a:prstGeom>
          <a:solidFill>
            <a:srgbClr val="000000">
              <a:alpha val="5409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00">
                <a:solidFill>
                  <a:schemeClr val="lt1"/>
                </a:solidFill>
              </a:rPr>
              <a:t>ENERGY RESOLUTION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739" name="Google Shape;739;p84"/>
          <p:cNvSpPr txBox="1"/>
          <p:nvPr/>
        </p:nvSpPr>
        <p:spPr>
          <a:xfrm>
            <a:off x="5292193" y="1763775"/>
            <a:ext cx="1281300" cy="292500"/>
          </a:xfrm>
          <a:prstGeom prst="rect">
            <a:avLst/>
          </a:prstGeom>
          <a:solidFill>
            <a:srgbClr val="000000">
              <a:alpha val="5409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00">
                <a:solidFill>
                  <a:schemeClr val="lt1"/>
                </a:solidFill>
              </a:rPr>
              <a:t>POSITION RESOLUTION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740" name="Google Shape;740;p84"/>
          <p:cNvPicPr preferRelativeResize="0"/>
          <p:nvPr/>
        </p:nvPicPr>
        <p:blipFill rotWithShape="1">
          <a:blip r:embed="rId5">
            <a:alphaModFix/>
          </a:blip>
          <a:srcRect b="56052" l="6285" r="48622" t="6143"/>
          <a:stretch/>
        </p:blipFill>
        <p:spPr>
          <a:xfrm rot="-5400000">
            <a:off x="8557826" y="131071"/>
            <a:ext cx="723850" cy="461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85"/>
          <p:cNvSpPr txBox="1"/>
          <p:nvPr>
            <p:ph idx="4294967295" type="title"/>
          </p:nvPr>
        </p:nvSpPr>
        <p:spPr>
          <a:xfrm>
            <a:off x="457201" y="215378"/>
            <a:ext cx="8373000" cy="621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BARREL IMAGING CALORIMETER (BIC)</a:t>
            </a:r>
            <a:endParaRPr/>
          </a:p>
        </p:txBody>
      </p:sp>
      <p:sp>
        <p:nvSpPr>
          <p:cNvPr id="747" name="Google Shape;747;p85"/>
          <p:cNvSpPr txBox="1"/>
          <p:nvPr>
            <p:ph idx="4294967295" type="body"/>
          </p:nvPr>
        </p:nvSpPr>
        <p:spPr>
          <a:xfrm>
            <a:off x="457201" y="866912"/>
            <a:ext cx="8373000" cy="374700"/>
          </a:xfrm>
          <a:prstGeom prst="rect">
            <a:avLst/>
          </a:prstGeom>
        </p:spPr>
        <p:txBody>
          <a:bodyPr anchorCtr="0" anchor="t" bIns="4570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accent2"/>
                </a:solidFill>
              </a:rPr>
              <a:t>Addressing the unique challenges for the barrel region in ePIC</a:t>
            </a:r>
            <a:endParaRPr b="1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48" name="Google Shape;748;p85"/>
          <p:cNvGrpSpPr/>
          <p:nvPr/>
        </p:nvGrpSpPr>
        <p:grpSpPr>
          <a:xfrm>
            <a:off x="5237673" y="1390670"/>
            <a:ext cx="3135323" cy="3464700"/>
            <a:chOff x="1327412" y="1161200"/>
            <a:chExt cx="4272139" cy="4510154"/>
          </a:xfrm>
        </p:grpSpPr>
        <p:pic>
          <p:nvPicPr>
            <p:cNvPr id="749" name="Google Shape;749;p85"/>
            <p:cNvPicPr preferRelativeResize="0"/>
            <p:nvPr/>
          </p:nvPicPr>
          <p:blipFill rotWithShape="1">
            <a:blip r:embed="rId3">
              <a:alphaModFix/>
            </a:blip>
            <a:srcRect b="13457" l="17308" r="23376" t="14109"/>
            <a:stretch/>
          </p:blipFill>
          <p:spPr>
            <a:xfrm>
              <a:off x="1327412" y="1252792"/>
              <a:ext cx="4272139" cy="44185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0" name="Google Shape;750;p85"/>
            <p:cNvPicPr preferRelativeResize="0"/>
            <p:nvPr/>
          </p:nvPicPr>
          <p:blipFill rotWithShape="1">
            <a:blip r:embed="rId4">
              <a:alphaModFix/>
            </a:blip>
            <a:srcRect b="0" l="45500" r="16655" t="11925"/>
            <a:stretch/>
          </p:blipFill>
          <p:spPr>
            <a:xfrm>
              <a:off x="4223450" y="3950950"/>
              <a:ext cx="1200201" cy="1361500"/>
            </a:xfrm>
            <a:prstGeom prst="rect">
              <a:avLst/>
            </a:prstGeom>
            <a:noFill/>
            <a:ln cap="flat" cmpd="sng" w="28575">
              <a:solidFill>
                <a:srgbClr val="0B5394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751" name="Google Shape;751;p85"/>
            <p:cNvSpPr/>
            <p:nvPr/>
          </p:nvSpPr>
          <p:spPr>
            <a:xfrm>
              <a:off x="3438350" y="4774750"/>
              <a:ext cx="168600" cy="103800"/>
            </a:xfrm>
            <a:prstGeom prst="rect">
              <a:avLst/>
            </a:prstGeom>
            <a:noFill/>
            <a:ln cap="flat" cmpd="sng" w="28575">
              <a:solidFill>
                <a:srgbClr val="0B539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752" name="Google Shape;752;p85"/>
            <p:cNvCxnSpPr/>
            <p:nvPr/>
          </p:nvCxnSpPr>
          <p:spPr>
            <a:xfrm flipH="1" rot="10800000">
              <a:off x="3606950" y="3931450"/>
              <a:ext cx="603300" cy="843300"/>
            </a:xfrm>
            <a:prstGeom prst="straightConnector1">
              <a:avLst/>
            </a:prstGeom>
            <a:noFill/>
            <a:ln cap="flat" cmpd="sng" w="28575">
              <a:solidFill>
                <a:srgbClr val="0B5394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53" name="Google Shape;753;p85"/>
            <p:cNvCxnSpPr/>
            <p:nvPr/>
          </p:nvCxnSpPr>
          <p:spPr>
            <a:xfrm>
              <a:off x="3606950" y="4878550"/>
              <a:ext cx="609900" cy="454200"/>
            </a:xfrm>
            <a:prstGeom prst="straightConnector1">
              <a:avLst/>
            </a:prstGeom>
            <a:noFill/>
            <a:ln cap="flat" cmpd="sng" w="28575">
              <a:solidFill>
                <a:srgbClr val="0B5394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754" name="Google Shape;754;p85"/>
            <p:cNvSpPr/>
            <p:nvPr/>
          </p:nvSpPr>
          <p:spPr>
            <a:xfrm>
              <a:off x="2669500" y="2650100"/>
              <a:ext cx="168600" cy="103800"/>
            </a:xfrm>
            <a:prstGeom prst="rect">
              <a:avLst/>
            </a:prstGeom>
            <a:noFill/>
            <a:ln cap="flat" cmpd="sng" w="28575">
              <a:solidFill>
                <a:srgbClr val="6AA84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755" name="Google Shape;755;p85"/>
            <p:cNvCxnSpPr/>
            <p:nvPr/>
          </p:nvCxnSpPr>
          <p:spPr>
            <a:xfrm flipH="1" rot="10800000">
              <a:off x="2838100" y="1161200"/>
              <a:ext cx="766800" cy="1488900"/>
            </a:xfrm>
            <a:prstGeom prst="straightConnector1">
              <a:avLst/>
            </a:prstGeom>
            <a:noFill/>
            <a:ln cap="flat" cmpd="sng" w="28575">
              <a:solidFill>
                <a:srgbClr val="6AA84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56" name="Google Shape;756;p85"/>
            <p:cNvCxnSpPr/>
            <p:nvPr/>
          </p:nvCxnSpPr>
          <p:spPr>
            <a:xfrm flipH="1" rot="10800000">
              <a:off x="2838100" y="2452400"/>
              <a:ext cx="786300" cy="301500"/>
            </a:xfrm>
            <a:prstGeom prst="straightConnector1">
              <a:avLst/>
            </a:prstGeom>
            <a:noFill/>
            <a:ln cap="flat" cmpd="sng" w="28575">
              <a:solidFill>
                <a:srgbClr val="6AA84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pic>
          <p:nvPicPr>
            <p:cNvPr id="757" name="Google Shape;757;p85"/>
            <p:cNvPicPr preferRelativeResize="0"/>
            <p:nvPr/>
          </p:nvPicPr>
          <p:blipFill rotWithShape="1">
            <a:blip r:embed="rId5">
              <a:alphaModFix/>
            </a:blip>
            <a:srcRect b="1865" l="7452" r="7859" t="6676"/>
            <a:stretch/>
          </p:blipFill>
          <p:spPr>
            <a:xfrm>
              <a:off x="3617825" y="1172775"/>
              <a:ext cx="1174225" cy="1279450"/>
            </a:xfrm>
            <a:prstGeom prst="rect">
              <a:avLst/>
            </a:prstGeom>
            <a:noFill/>
            <a:ln cap="flat" cmpd="sng" w="28575">
              <a:solidFill>
                <a:srgbClr val="6AA84F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  <p:sp>
        <p:nvSpPr>
          <p:cNvPr id="758" name="Google Shape;758;p85"/>
          <p:cNvSpPr txBox="1"/>
          <p:nvPr/>
        </p:nvSpPr>
        <p:spPr>
          <a:xfrm>
            <a:off x="457200" y="1303525"/>
            <a:ext cx="5132700" cy="33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Hybrid concept: </a:t>
            </a:r>
            <a:r>
              <a:rPr lang="en-US"/>
              <a:t>4 (+2) layers of Astropix interleaved with the first 5 Pb/ScFi layers, followed by a large volume with the rest of the Pb/ScFi layers</a:t>
            </a:r>
            <a:endParaRPr/>
          </a:p>
          <a:p>
            <a:pPr indent="-311150" lvl="0" marL="457200" rtl="0" algn="l">
              <a:spcBef>
                <a:spcPts val="500"/>
              </a:spcBef>
              <a:spcAft>
                <a:spcPts val="0"/>
              </a:spcAft>
              <a:buSzPts val="1300"/>
              <a:buChar char="✓"/>
            </a:pPr>
            <a:r>
              <a:rPr lang="en-US" sz="1300"/>
              <a:t>Deep calorimeter (</a:t>
            </a:r>
            <a:r>
              <a:rPr lang="en-US" sz="1250">
                <a:solidFill>
                  <a:schemeClr val="hlink"/>
                </a:solidFill>
              </a:rPr>
              <a:t>η = 0 ~17.1 X</a:t>
            </a:r>
            <a:r>
              <a:rPr baseline="-25000" lang="en-US" sz="1250">
                <a:solidFill>
                  <a:schemeClr val="hlink"/>
                </a:solidFill>
              </a:rPr>
              <a:t>0</a:t>
            </a:r>
            <a:r>
              <a:rPr lang="en-US" sz="1300"/>
              <a:t>) while compact at ~ 40 cm</a:t>
            </a:r>
            <a:endParaRPr sz="1300">
              <a:solidFill>
                <a:schemeClr val="hlink"/>
              </a:solidFill>
            </a:endParaRPr>
          </a:p>
          <a:p>
            <a:pPr indent="-311150" lvl="0" marL="457200" rtl="0" algn="l">
              <a:spcBef>
                <a:spcPts val="500"/>
              </a:spcBef>
              <a:spcAft>
                <a:spcPts val="0"/>
              </a:spcAft>
              <a:buClr>
                <a:schemeClr val="hlink"/>
              </a:buClr>
              <a:buSzPts val="1300"/>
              <a:buChar char="✓"/>
            </a:pPr>
            <a:r>
              <a:rPr lang="en-US" sz="1300">
                <a:solidFill>
                  <a:schemeClr val="hlink"/>
                </a:solidFill>
              </a:rPr>
              <a:t>Excellent energy resolution (5.2% /√𝑬 ⨁ 1.0%) </a:t>
            </a:r>
            <a:endParaRPr sz="1300">
              <a:solidFill>
                <a:schemeClr val="hlink"/>
              </a:solidFill>
            </a:endParaRPr>
          </a:p>
          <a:p>
            <a:pPr indent="-311150" lvl="0" marL="457200" rtl="0" algn="l">
              <a:spcBef>
                <a:spcPts val="500"/>
              </a:spcBef>
              <a:spcAft>
                <a:spcPts val="0"/>
              </a:spcAft>
              <a:buClr>
                <a:schemeClr val="hlink"/>
              </a:buClr>
              <a:buSzPts val="1300"/>
              <a:buChar char="✓"/>
            </a:pPr>
            <a:r>
              <a:rPr lang="en-US" sz="1300">
                <a:solidFill>
                  <a:schemeClr val="hlink"/>
                </a:solidFill>
              </a:rPr>
              <a:t>Unrivaled low-energy electron-pion separation by combining the energy measurement with shower imaging </a:t>
            </a:r>
            <a:endParaRPr sz="1300">
              <a:solidFill>
                <a:schemeClr val="hlink"/>
              </a:solidFill>
            </a:endParaRPr>
          </a:p>
          <a:p>
            <a:pPr indent="-311150" lvl="0" marL="457200" rtl="0" algn="l">
              <a:spcBef>
                <a:spcPts val="500"/>
              </a:spcBef>
              <a:spcAft>
                <a:spcPts val="0"/>
              </a:spcAft>
              <a:buClr>
                <a:schemeClr val="hlink"/>
              </a:buClr>
              <a:buSzPts val="1300"/>
              <a:buChar char="✓"/>
            </a:pPr>
            <a:r>
              <a:rPr lang="en-US" sz="1300">
                <a:solidFill>
                  <a:schemeClr val="hlink"/>
                </a:solidFill>
              </a:rPr>
              <a:t>Unrivaled position resolution due to the silicon layers</a:t>
            </a:r>
            <a:endParaRPr sz="1300">
              <a:solidFill>
                <a:schemeClr val="hlink"/>
              </a:solidFill>
            </a:endParaRPr>
          </a:p>
          <a:p>
            <a:pPr indent="-311150" lvl="0" marL="457200" rtl="0" algn="l">
              <a:spcBef>
                <a:spcPts val="500"/>
              </a:spcBef>
              <a:spcAft>
                <a:spcPts val="0"/>
              </a:spcAft>
              <a:buClr>
                <a:schemeClr val="hlink"/>
              </a:buClr>
              <a:buSzPts val="1300"/>
              <a:buChar char="✓"/>
            </a:pPr>
            <a:r>
              <a:rPr lang="en-US" sz="1300">
                <a:solidFill>
                  <a:schemeClr val="hlink"/>
                </a:solidFill>
              </a:rPr>
              <a:t>Deep enough to serve as inner HCal</a:t>
            </a:r>
            <a:endParaRPr sz="1300">
              <a:solidFill>
                <a:schemeClr val="hlink"/>
              </a:solidFill>
            </a:endParaRPr>
          </a:p>
          <a:p>
            <a:pPr indent="-311150" lvl="0" marL="457200" rtl="0" algn="l">
              <a:spcBef>
                <a:spcPts val="500"/>
              </a:spcBef>
              <a:spcAft>
                <a:spcPts val="0"/>
              </a:spcAft>
              <a:buClr>
                <a:schemeClr val="hlink"/>
              </a:buClr>
              <a:buSzPts val="1300"/>
              <a:buChar char="✓"/>
            </a:pPr>
            <a:r>
              <a:rPr lang="en-US" sz="1300">
                <a:solidFill>
                  <a:schemeClr val="hlink"/>
                </a:solidFill>
              </a:rPr>
              <a:t>Very good low-energy performance </a:t>
            </a:r>
            <a:endParaRPr sz="1300">
              <a:solidFill>
                <a:schemeClr val="hlink"/>
              </a:solidFill>
            </a:endParaRPr>
          </a:p>
          <a:p>
            <a:pPr indent="-311150" lvl="0" marL="457200" rtl="0" algn="l">
              <a:spcBef>
                <a:spcPts val="500"/>
              </a:spcBef>
              <a:spcAft>
                <a:spcPts val="0"/>
              </a:spcAft>
              <a:buClr>
                <a:schemeClr val="hlink"/>
              </a:buClr>
              <a:buSzPts val="1300"/>
              <a:buChar char="✓"/>
            </a:pPr>
            <a:r>
              <a:rPr lang="en-US" sz="1300">
                <a:solidFill>
                  <a:schemeClr val="hlink"/>
                </a:solidFill>
              </a:rPr>
              <a:t>Wealth of information enables new measurements, ideally suited for particle-flow</a:t>
            </a:r>
            <a:endParaRPr sz="1300">
              <a:solidFill>
                <a:schemeClr val="hlink"/>
              </a:solidFill>
            </a:endParaRPr>
          </a:p>
          <a:p>
            <a:pPr indent="-311150" lvl="0" marL="457200" rtl="0" algn="l">
              <a:spcBef>
                <a:spcPts val="500"/>
              </a:spcBef>
              <a:spcAft>
                <a:spcPts val="500"/>
              </a:spcAft>
              <a:buClr>
                <a:schemeClr val="hlink"/>
              </a:buClr>
              <a:buSzPts val="1300"/>
              <a:buChar char="✓"/>
            </a:pPr>
            <a:r>
              <a:rPr lang="en-US" sz="1300">
                <a:solidFill>
                  <a:schemeClr val="hlink"/>
                </a:solidFill>
              </a:rPr>
              <a:t>Serves as tracking layer behind the DIRC</a:t>
            </a:r>
            <a:endParaRPr sz="1300">
              <a:solidFill>
                <a:schemeClr val="hlink"/>
              </a:solidFill>
            </a:endParaRPr>
          </a:p>
        </p:txBody>
      </p:sp>
      <p:sp>
        <p:nvSpPr>
          <p:cNvPr id="759" name="Google Shape;759;p85"/>
          <p:cNvSpPr txBox="1"/>
          <p:nvPr/>
        </p:nvSpPr>
        <p:spPr>
          <a:xfrm>
            <a:off x="3743825" y="4629150"/>
            <a:ext cx="1950900" cy="400200"/>
          </a:xfrm>
          <a:prstGeom prst="rect">
            <a:avLst/>
          </a:prstGeom>
          <a:solidFill>
            <a:srgbClr val="D6E6CA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500"/>
              </a:spcAft>
              <a:buNone/>
            </a:pPr>
            <a:r>
              <a:rPr lang="en-US">
                <a:solidFill>
                  <a:schemeClr val="hlink"/>
                </a:solidFill>
              </a:rPr>
              <a:t>Checks all the boxes!</a:t>
            </a:r>
            <a:endParaRPr/>
          </a:p>
        </p:txBody>
      </p:sp>
      <p:sp>
        <p:nvSpPr>
          <p:cNvPr id="760" name="Google Shape;760;p85"/>
          <p:cNvSpPr txBox="1"/>
          <p:nvPr/>
        </p:nvSpPr>
        <p:spPr>
          <a:xfrm>
            <a:off x="7812775" y="1352550"/>
            <a:ext cx="11931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/>
              <a:t>AstroPix: silicon sensor with </a:t>
            </a:r>
            <a:r>
              <a:rPr lang="en-US" sz="900">
                <a:solidFill>
                  <a:schemeClr val="hlink"/>
                </a:solidFill>
              </a:rPr>
              <a:t>500x500μm</a:t>
            </a:r>
            <a:r>
              <a:rPr baseline="30000" lang="en-US" sz="900">
                <a:solidFill>
                  <a:schemeClr val="hlink"/>
                </a:solidFill>
              </a:rPr>
              <a:t>2</a:t>
            </a:r>
            <a:r>
              <a:rPr lang="en-US" sz="900">
                <a:solidFill>
                  <a:schemeClr val="hlink"/>
                </a:solidFill>
              </a:rPr>
              <a:t> pixel size </a:t>
            </a:r>
            <a:r>
              <a:rPr lang="en-US" sz="900"/>
              <a:t>developed for the Amego-X NASA mission</a:t>
            </a:r>
            <a:endParaRPr sz="900"/>
          </a:p>
        </p:txBody>
      </p:sp>
      <p:sp>
        <p:nvSpPr>
          <p:cNvPr id="761" name="Google Shape;761;p85"/>
          <p:cNvSpPr txBox="1"/>
          <p:nvPr/>
        </p:nvSpPr>
        <p:spPr>
          <a:xfrm>
            <a:off x="8263875" y="3784225"/>
            <a:ext cx="9456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/>
              <a:t>ScFi Layers with two-sided SiPM readout (~10.3% sampling fraction)</a:t>
            </a:r>
            <a:endParaRPr sz="900"/>
          </a:p>
        </p:txBody>
      </p:sp>
      <p:sp>
        <p:nvSpPr>
          <p:cNvPr id="762" name="Google Shape;762;p85"/>
          <p:cNvSpPr txBox="1"/>
          <p:nvPr>
            <p:ph idx="12" type="sldNum"/>
          </p:nvPr>
        </p:nvSpPr>
        <p:spPr>
          <a:xfrm>
            <a:off x="8471125" y="4873057"/>
            <a:ext cx="457200" cy="1371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63" name="Google Shape;763;p85"/>
          <p:cNvPicPr preferRelativeResize="0"/>
          <p:nvPr/>
        </p:nvPicPr>
        <p:blipFill rotWithShape="1">
          <a:blip r:embed="rId6">
            <a:alphaModFix/>
          </a:blip>
          <a:srcRect b="56052" l="6285" r="48622" t="6143"/>
          <a:stretch/>
        </p:blipFill>
        <p:spPr>
          <a:xfrm rot="-5400000">
            <a:off x="8557826" y="131071"/>
            <a:ext cx="723850" cy="461702"/>
          </a:xfrm>
          <a:prstGeom prst="rect">
            <a:avLst/>
          </a:prstGeom>
          <a:noFill/>
          <a:ln>
            <a:noFill/>
          </a:ln>
        </p:spPr>
      </p:pic>
      <p:sp>
        <p:nvSpPr>
          <p:cNvPr id="764" name="Google Shape;764;p85"/>
          <p:cNvSpPr txBox="1"/>
          <p:nvPr/>
        </p:nvSpPr>
        <p:spPr>
          <a:xfrm>
            <a:off x="228600" y="4710750"/>
            <a:ext cx="2529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/>
              <a:t>This work is supported by the U.S. Department of Energy, Office of Science, Office of Nuclear Physics, under contract DE-AC02-06CH11357.</a:t>
            </a:r>
            <a:endParaRPr sz="6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0" name="Google Shape;770;p86"/>
          <p:cNvPicPr preferRelativeResize="0"/>
          <p:nvPr/>
        </p:nvPicPr>
        <p:blipFill rotWithShape="1">
          <a:blip r:embed="rId3">
            <a:alphaModFix/>
          </a:blip>
          <a:srcRect b="4261" l="3400" r="6647" t="11845"/>
          <a:stretch/>
        </p:blipFill>
        <p:spPr>
          <a:xfrm>
            <a:off x="2255250" y="3175950"/>
            <a:ext cx="1815586" cy="1693349"/>
          </a:xfrm>
          <a:prstGeom prst="rect">
            <a:avLst/>
          </a:prstGeom>
          <a:noFill/>
          <a:ln>
            <a:noFill/>
          </a:ln>
        </p:spPr>
      </p:pic>
      <p:sp>
        <p:nvSpPr>
          <p:cNvPr id="771" name="Google Shape;771;p86"/>
          <p:cNvSpPr txBox="1"/>
          <p:nvPr>
            <p:ph type="title"/>
          </p:nvPr>
        </p:nvSpPr>
        <p:spPr>
          <a:xfrm>
            <a:off x="457201" y="358378"/>
            <a:ext cx="8373000" cy="621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BARREL IMAGING CALORIMETER (BIC)</a:t>
            </a:r>
            <a:endParaRPr/>
          </a:p>
        </p:txBody>
      </p:sp>
      <p:sp>
        <p:nvSpPr>
          <p:cNvPr id="772" name="Google Shape;772;p86"/>
          <p:cNvSpPr txBox="1"/>
          <p:nvPr>
            <p:ph idx="12" type="sldNum"/>
          </p:nvPr>
        </p:nvSpPr>
        <p:spPr>
          <a:xfrm>
            <a:off x="4343400" y="4855282"/>
            <a:ext cx="457200" cy="137100"/>
          </a:xfrm>
          <a:prstGeom prst="rect">
            <a:avLst/>
          </a:prstGeom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73" name="Google Shape;773;p86"/>
          <p:cNvSpPr txBox="1"/>
          <p:nvPr>
            <p:ph idx="2" type="body"/>
          </p:nvPr>
        </p:nvSpPr>
        <p:spPr>
          <a:xfrm>
            <a:off x="457201" y="1019437"/>
            <a:ext cx="8373000" cy="374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Detector Structure</a:t>
            </a:r>
            <a:endParaRPr/>
          </a:p>
        </p:txBody>
      </p:sp>
      <p:grpSp>
        <p:nvGrpSpPr>
          <p:cNvPr id="774" name="Google Shape;774;p86"/>
          <p:cNvGrpSpPr/>
          <p:nvPr/>
        </p:nvGrpSpPr>
        <p:grpSpPr>
          <a:xfrm>
            <a:off x="228600" y="918225"/>
            <a:ext cx="2464101" cy="1958474"/>
            <a:chOff x="228600" y="918225"/>
            <a:chExt cx="2464101" cy="1958474"/>
          </a:xfrm>
        </p:grpSpPr>
        <p:pic>
          <p:nvPicPr>
            <p:cNvPr id="775" name="Google Shape;775;p86"/>
            <p:cNvPicPr preferRelativeResize="0"/>
            <p:nvPr/>
          </p:nvPicPr>
          <p:blipFill rotWithShape="1">
            <a:blip r:embed="rId4">
              <a:alphaModFix/>
            </a:blip>
            <a:srcRect b="20063" l="17308" r="23376" t="26702"/>
            <a:stretch/>
          </p:blipFill>
          <p:spPr>
            <a:xfrm>
              <a:off x="228600" y="918225"/>
              <a:ext cx="2464101" cy="195847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776" name="Google Shape;776;p86"/>
            <p:cNvCxnSpPr/>
            <p:nvPr/>
          </p:nvCxnSpPr>
          <p:spPr>
            <a:xfrm flipH="1" rot="10800000">
              <a:off x="1860150" y="1437025"/>
              <a:ext cx="641700" cy="154200"/>
            </a:xfrm>
            <a:prstGeom prst="straightConnector1">
              <a:avLst/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77" name="Google Shape;777;p86"/>
            <p:cNvCxnSpPr/>
            <p:nvPr/>
          </p:nvCxnSpPr>
          <p:spPr>
            <a:xfrm flipH="1" rot="10800000">
              <a:off x="1742500" y="1277400"/>
              <a:ext cx="666900" cy="106500"/>
            </a:xfrm>
            <a:prstGeom prst="straightConnector1">
              <a:avLst/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78" name="Google Shape;778;p86"/>
            <p:cNvCxnSpPr/>
            <p:nvPr/>
          </p:nvCxnSpPr>
          <p:spPr>
            <a:xfrm>
              <a:off x="2409275" y="1274675"/>
              <a:ext cx="86700" cy="171000"/>
            </a:xfrm>
            <a:prstGeom prst="straightConnector1">
              <a:avLst/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79" name="Google Shape;779;p86"/>
            <p:cNvCxnSpPr/>
            <p:nvPr/>
          </p:nvCxnSpPr>
          <p:spPr>
            <a:xfrm flipH="1" rot="10800000">
              <a:off x="1540800" y="1381225"/>
              <a:ext cx="204600" cy="176400"/>
            </a:xfrm>
            <a:prstGeom prst="straightConnector1">
              <a:avLst/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80" name="Google Shape;780;p86"/>
            <p:cNvCxnSpPr/>
            <p:nvPr/>
          </p:nvCxnSpPr>
          <p:spPr>
            <a:xfrm flipH="1" rot="10800000">
              <a:off x="1608050" y="1591100"/>
              <a:ext cx="257700" cy="103800"/>
            </a:xfrm>
            <a:prstGeom prst="straightConnector1">
              <a:avLst/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81" name="Google Shape;781;p86"/>
            <p:cNvCxnSpPr/>
            <p:nvPr/>
          </p:nvCxnSpPr>
          <p:spPr>
            <a:xfrm>
              <a:off x="1546400" y="1557625"/>
              <a:ext cx="70200" cy="137400"/>
            </a:xfrm>
            <a:prstGeom prst="straightConnector1">
              <a:avLst/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782" name="Google Shape;782;p86"/>
          <p:cNvGrpSpPr/>
          <p:nvPr/>
        </p:nvGrpSpPr>
        <p:grpSpPr>
          <a:xfrm>
            <a:off x="2863311" y="952101"/>
            <a:ext cx="3110268" cy="2047565"/>
            <a:chOff x="3034054" y="1047122"/>
            <a:chExt cx="4331246" cy="2574582"/>
          </a:xfrm>
        </p:grpSpPr>
        <p:grpSp>
          <p:nvGrpSpPr>
            <p:cNvPr id="783" name="Google Shape;783;p86"/>
            <p:cNvGrpSpPr/>
            <p:nvPr/>
          </p:nvGrpSpPr>
          <p:grpSpPr>
            <a:xfrm>
              <a:off x="3034054" y="1047122"/>
              <a:ext cx="3438692" cy="2574582"/>
              <a:chOff x="3695475" y="88401"/>
              <a:chExt cx="5265184" cy="3773388"/>
            </a:xfrm>
          </p:grpSpPr>
          <p:pic>
            <p:nvPicPr>
              <p:cNvPr descr="Chart&#10;&#10;Description automatically generated with low confidence" id="784" name="Google Shape;784;p86"/>
              <p:cNvPicPr preferRelativeResize="0"/>
              <p:nvPr/>
            </p:nvPicPr>
            <p:blipFill rotWithShape="1">
              <a:blip r:embed="rId5">
                <a:alphaModFix/>
              </a:blip>
              <a:srcRect b="4406" l="19042" r="18543" t="10188"/>
              <a:stretch/>
            </p:blipFill>
            <p:spPr>
              <a:xfrm>
                <a:off x="3695475" y="88401"/>
                <a:ext cx="5265184" cy="377338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</p:pic>
          <p:cxnSp>
            <p:nvCxnSpPr>
              <p:cNvPr id="785" name="Google Shape;785;p86"/>
              <p:cNvCxnSpPr/>
              <p:nvPr/>
            </p:nvCxnSpPr>
            <p:spPr>
              <a:xfrm flipH="1" rot="10800000">
                <a:off x="6425893" y="712764"/>
                <a:ext cx="1485300" cy="641400"/>
              </a:xfrm>
              <a:prstGeom prst="straightConnector1">
                <a:avLst/>
              </a:prstGeom>
              <a:noFill/>
              <a:ln cap="flat" cmpd="sng" w="10775">
                <a:solidFill>
                  <a:srgbClr val="FFFF00"/>
                </a:solidFill>
                <a:prstDash val="solid"/>
                <a:round/>
                <a:headEnd len="med" w="med" type="triangle"/>
                <a:tailEnd len="med" w="med" type="triangle"/>
              </a:ln>
              <a:effectLst>
                <a:outerShdw blurRad="38100" rotWithShape="0" dir="5400000" dist="25400">
                  <a:srgbClr val="000000">
                    <a:alpha val="40000"/>
                  </a:srgbClr>
                </a:outerShdw>
              </a:effectLst>
            </p:spPr>
          </p:cxnSp>
          <p:sp>
            <p:nvSpPr>
              <p:cNvPr id="786" name="Google Shape;786;p86"/>
              <p:cNvSpPr txBox="1"/>
              <p:nvPr/>
            </p:nvSpPr>
            <p:spPr>
              <a:xfrm rot="-1726687">
                <a:off x="6363837" y="868335"/>
                <a:ext cx="2511949" cy="4124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800" u="none" cap="none" strike="noStrike">
                    <a:solidFill>
                      <a:srgbClr val="FFFF00"/>
                    </a:solidFill>
                    <a:latin typeface="Arial"/>
                    <a:ea typeface="Arial"/>
                    <a:cs typeface="Arial"/>
                    <a:sym typeface="Arial"/>
                  </a:rPr>
                  <a:t>Fiber Direction</a:t>
                </a:r>
                <a:endParaRPr sz="400"/>
              </a:p>
            </p:txBody>
          </p:sp>
        </p:grpSp>
        <p:cxnSp>
          <p:nvCxnSpPr>
            <p:cNvPr id="787" name="Google Shape;787;p86"/>
            <p:cNvCxnSpPr/>
            <p:nvPr/>
          </p:nvCxnSpPr>
          <p:spPr>
            <a:xfrm rot="10800000">
              <a:off x="4092100" y="2841075"/>
              <a:ext cx="1231800" cy="289500"/>
            </a:xfrm>
            <a:prstGeom prst="straightConnector1">
              <a:avLst/>
            </a:prstGeom>
            <a:noFill/>
            <a:ln cap="flat" cmpd="sng" w="19050">
              <a:solidFill>
                <a:srgbClr val="0082CA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788" name="Google Shape;788;p86"/>
            <p:cNvSpPr txBox="1"/>
            <p:nvPr/>
          </p:nvSpPr>
          <p:spPr>
            <a:xfrm>
              <a:off x="5392362" y="2837389"/>
              <a:ext cx="1747500" cy="61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/>
                <a:t>Slots for AstroPix sensor layers</a:t>
              </a:r>
              <a:endParaRPr sz="1000"/>
            </a:p>
          </p:txBody>
        </p:sp>
        <p:cxnSp>
          <p:nvCxnSpPr>
            <p:cNvPr id="789" name="Google Shape;789;p86"/>
            <p:cNvCxnSpPr/>
            <p:nvPr/>
          </p:nvCxnSpPr>
          <p:spPr>
            <a:xfrm rot="10800000">
              <a:off x="5902725" y="1444100"/>
              <a:ext cx="950700" cy="330600"/>
            </a:xfrm>
            <a:prstGeom prst="straightConnector1">
              <a:avLst/>
            </a:prstGeom>
            <a:noFill/>
            <a:ln cap="flat" cmpd="sng" w="19050">
              <a:solidFill>
                <a:srgbClr val="0082CA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790" name="Google Shape;790;p86"/>
            <p:cNvSpPr txBox="1"/>
            <p:nvPr/>
          </p:nvSpPr>
          <p:spPr>
            <a:xfrm>
              <a:off x="6037200" y="1850925"/>
              <a:ext cx="1328100" cy="61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/>
                <a:t>Bulk Pb/SciFi section</a:t>
              </a:r>
              <a:endParaRPr sz="1000"/>
            </a:p>
          </p:txBody>
        </p:sp>
      </p:grpSp>
      <p:sp>
        <p:nvSpPr>
          <p:cNvPr id="791" name="Google Shape;791;p86"/>
          <p:cNvSpPr txBox="1"/>
          <p:nvPr/>
        </p:nvSpPr>
        <p:spPr>
          <a:xfrm>
            <a:off x="457200" y="2876700"/>
            <a:ext cx="16797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/>
              <a:t>Length: </a:t>
            </a:r>
            <a:r>
              <a:rPr lang="en-US" sz="1000">
                <a:solidFill>
                  <a:srgbClr val="000000"/>
                </a:solidFill>
              </a:rPr>
              <a:t>432.5 cm </a:t>
            </a:r>
            <a:endParaRPr sz="10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US" sz="1000"/>
              <a:t>Radius: </a:t>
            </a:r>
            <a:r>
              <a:rPr lang="en-US" sz="1000">
                <a:solidFill>
                  <a:srgbClr val="000000"/>
                </a:solidFill>
              </a:rPr>
              <a:t>~ 80 cm radius, 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US" sz="1000"/>
              <a:t>Structure: </a:t>
            </a:r>
            <a:r>
              <a:rPr lang="en-US" sz="1000">
                <a:solidFill>
                  <a:srgbClr val="000000"/>
                </a:solidFill>
              </a:rPr>
              <a:t>48 sectors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400"/>
              </a:spcBef>
              <a:spcAft>
                <a:spcPts val="400"/>
              </a:spcAft>
              <a:buNone/>
            </a:pPr>
            <a:r>
              <a:rPr b="1" lang="en-US" sz="1000">
                <a:solidFill>
                  <a:schemeClr val="hlink"/>
                </a:solidFill>
              </a:rPr>
              <a:t>η Range</a:t>
            </a:r>
            <a:r>
              <a:rPr b="1" lang="en-US" sz="1000"/>
              <a:t>: </a:t>
            </a:r>
            <a:r>
              <a:rPr lang="en-US" sz="1000">
                <a:solidFill>
                  <a:srgbClr val="000000"/>
                </a:solidFill>
              </a:rPr>
              <a:t> -1.71 &lt; </a:t>
            </a:r>
            <a:r>
              <a:rPr lang="en-US" sz="1000">
                <a:solidFill>
                  <a:srgbClr val="000000"/>
                </a:solidFill>
              </a:rPr>
              <a:t>η </a:t>
            </a:r>
            <a:r>
              <a:rPr lang="en-US" sz="1000">
                <a:solidFill>
                  <a:srgbClr val="000000"/>
                </a:solidFill>
              </a:rPr>
              <a:t>&lt; 1.31</a:t>
            </a:r>
            <a:endParaRPr sz="1000">
              <a:solidFill>
                <a:srgbClr val="000000"/>
              </a:solidFill>
            </a:endParaRPr>
          </a:p>
        </p:txBody>
      </p:sp>
      <p:sp>
        <p:nvSpPr>
          <p:cNvPr id="792" name="Google Shape;792;p86"/>
          <p:cNvSpPr txBox="1"/>
          <p:nvPr/>
        </p:nvSpPr>
        <p:spPr>
          <a:xfrm rot="240080">
            <a:off x="2980816" y="1622966"/>
            <a:ext cx="726571" cy="55395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FF00"/>
                </a:solidFill>
              </a:rPr>
              <a:t>Single sector</a:t>
            </a:r>
            <a:endParaRPr sz="1200">
              <a:solidFill>
                <a:srgbClr val="00FF00"/>
              </a:solidFill>
            </a:endParaRPr>
          </a:p>
        </p:txBody>
      </p:sp>
      <p:grpSp>
        <p:nvGrpSpPr>
          <p:cNvPr id="793" name="Google Shape;793;p86"/>
          <p:cNvGrpSpPr/>
          <p:nvPr/>
        </p:nvGrpSpPr>
        <p:grpSpPr>
          <a:xfrm>
            <a:off x="5801142" y="979977"/>
            <a:ext cx="3342850" cy="1991820"/>
            <a:chOff x="870951" y="599300"/>
            <a:chExt cx="5045049" cy="3167653"/>
          </a:xfrm>
        </p:grpSpPr>
        <p:pic>
          <p:nvPicPr>
            <p:cNvPr id="794" name="Google Shape;794;p86"/>
            <p:cNvPicPr preferRelativeResize="0"/>
            <p:nvPr/>
          </p:nvPicPr>
          <p:blipFill rotWithShape="1">
            <a:blip r:embed="rId6">
              <a:alphaModFix/>
            </a:blip>
            <a:srcRect b="33920" l="31806" r="21733" t="1359"/>
            <a:stretch/>
          </p:blipFill>
          <p:spPr>
            <a:xfrm rot="1316834">
              <a:off x="1168543" y="1121172"/>
              <a:ext cx="2972615" cy="216885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795" name="Google Shape;795;p86"/>
            <p:cNvCxnSpPr/>
            <p:nvPr/>
          </p:nvCxnSpPr>
          <p:spPr>
            <a:xfrm flipH="1">
              <a:off x="2585025" y="907975"/>
              <a:ext cx="932400" cy="611100"/>
            </a:xfrm>
            <a:prstGeom prst="straightConnector1">
              <a:avLst/>
            </a:prstGeom>
            <a:noFill/>
            <a:ln cap="flat" cmpd="sng" w="19050">
              <a:solidFill>
                <a:srgbClr val="0082CA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796" name="Google Shape;796;p86"/>
            <p:cNvSpPr txBox="1"/>
            <p:nvPr/>
          </p:nvSpPr>
          <p:spPr>
            <a:xfrm>
              <a:off x="3491700" y="599300"/>
              <a:ext cx="2424300" cy="137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000"/>
                <a:t>Tray </a:t>
              </a:r>
              <a:r>
                <a:rPr lang="en-US" sz="1000"/>
                <a:t>- Structure holding the AstroPix staves for a single layer</a:t>
              </a:r>
              <a:endParaRPr sz="10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97" name="Google Shape;797;p86"/>
          <p:cNvSpPr txBox="1"/>
          <p:nvPr/>
        </p:nvSpPr>
        <p:spPr>
          <a:xfrm>
            <a:off x="6144200" y="2626175"/>
            <a:ext cx="2753700" cy="6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/>
              <a:t>Length: </a:t>
            </a:r>
            <a:r>
              <a:rPr lang="en-US" sz="1000"/>
              <a:t>~ 200</a:t>
            </a:r>
            <a:r>
              <a:rPr lang="en-US" sz="1000">
                <a:solidFill>
                  <a:srgbClr val="000000"/>
                </a:solidFill>
              </a:rPr>
              <a:t> cm (half length) </a:t>
            </a:r>
            <a:endParaRPr sz="10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US" sz="1000"/>
              <a:t>Structure: </a:t>
            </a:r>
            <a:r>
              <a:rPr lang="en-US" sz="1000"/>
              <a:t>6-7 “turbofanned” staves per tray</a:t>
            </a:r>
            <a:endParaRPr sz="1000"/>
          </a:p>
          <a:p>
            <a:pPr indent="0" lvl="0" marL="0" rtl="0" algn="l">
              <a:spcBef>
                <a:spcPts val="400"/>
              </a:spcBef>
              <a:spcAft>
                <a:spcPts val="400"/>
              </a:spcAft>
              <a:buNone/>
            </a:pPr>
            <a:r>
              <a:rPr b="1" lang="en-US" sz="1000"/>
              <a:t>Stave Structure: </a:t>
            </a:r>
            <a:r>
              <a:rPr lang="en-US" sz="1000"/>
              <a:t>~ 13 </a:t>
            </a:r>
            <a:r>
              <a:rPr b="1" lang="en-US" sz="1000"/>
              <a:t>Modules </a:t>
            </a:r>
            <a:r>
              <a:rPr lang="en-US" sz="1000"/>
              <a:t>per stave</a:t>
            </a:r>
            <a:endParaRPr sz="1000"/>
          </a:p>
        </p:txBody>
      </p:sp>
      <p:grpSp>
        <p:nvGrpSpPr>
          <p:cNvPr id="798" name="Google Shape;798;p86"/>
          <p:cNvGrpSpPr/>
          <p:nvPr/>
        </p:nvGrpSpPr>
        <p:grpSpPr>
          <a:xfrm>
            <a:off x="6681323" y="3783395"/>
            <a:ext cx="974349" cy="190175"/>
            <a:chOff x="3555850" y="3706346"/>
            <a:chExt cx="4707000" cy="724200"/>
          </a:xfrm>
        </p:grpSpPr>
        <p:sp>
          <p:nvSpPr>
            <p:cNvPr id="799" name="Google Shape;799;p86"/>
            <p:cNvSpPr/>
            <p:nvPr/>
          </p:nvSpPr>
          <p:spPr>
            <a:xfrm rot="10769506">
              <a:off x="3558758" y="3727183"/>
              <a:ext cx="4701185" cy="682526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800" name="Google Shape;800;p8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673225" y="3738600"/>
              <a:ext cx="565050" cy="5759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1" name="Google Shape;801;p8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085800" y="3744200"/>
              <a:ext cx="565050" cy="5759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2" name="Google Shape;802;p8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504950" y="3751100"/>
              <a:ext cx="565050" cy="5759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3" name="Google Shape;803;p8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917525" y="3756700"/>
              <a:ext cx="565050" cy="5759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4" name="Google Shape;804;p8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335375" y="3762275"/>
              <a:ext cx="565050" cy="5759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5" name="Google Shape;805;p8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747950" y="3767875"/>
              <a:ext cx="565050" cy="5759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6" name="Google Shape;806;p8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167100" y="3774775"/>
              <a:ext cx="565050" cy="5759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7" name="Google Shape;807;p8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579675" y="3780375"/>
              <a:ext cx="565050" cy="575987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808" name="Google Shape;808;p86"/>
          <p:cNvCxnSpPr/>
          <p:nvPr/>
        </p:nvCxnSpPr>
        <p:spPr>
          <a:xfrm flipH="1">
            <a:off x="7689175" y="3844913"/>
            <a:ext cx="324900" cy="16500"/>
          </a:xfrm>
          <a:prstGeom prst="straightConnector1">
            <a:avLst/>
          </a:prstGeom>
          <a:noFill/>
          <a:ln cap="flat" cmpd="sng" w="19050">
            <a:solidFill>
              <a:srgbClr val="0082CA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09" name="Google Shape;809;p86"/>
          <p:cNvSpPr txBox="1"/>
          <p:nvPr/>
        </p:nvSpPr>
        <p:spPr>
          <a:xfrm>
            <a:off x="2571975" y="3114400"/>
            <a:ext cx="1360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/>
              <a:t>Sector side view </a:t>
            </a:r>
            <a:endParaRPr/>
          </a:p>
        </p:txBody>
      </p:sp>
      <p:sp>
        <p:nvSpPr>
          <p:cNvPr id="810" name="Google Shape;810;p86"/>
          <p:cNvSpPr txBox="1"/>
          <p:nvPr/>
        </p:nvSpPr>
        <p:spPr>
          <a:xfrm>
            <a:off x="6589100" y="4040713"/>
            <a:ext cx="1752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/>
              <a:t>Length: </a:t>
            </a:r>
            <a:r>
              <a:rPr lang="en-US" sz="1000"/>
              <a:t>~ 16 cm</a:t>
            </a:r>
            <a:endParaRPr sz="10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US" sz="1000"/>
              <a:t>Width:</a:t>
            </a:r>
            <a:r>
              <a:rPr lang="en-US" sz="1000"/>
              <a:t> ~ 2 cm</a:t>
            </a:r>
            <a:endParaRPr sz="10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US" sz="1000"/>
              <a:t>Gaps: </a:t>
            </a:r>
            <a:r>
              <a:rPr lang="en-US" sz="1000"/>
              <a:t>&lt; 200 µm</a:t>
            </a:r>
            <a:endParaRPr sz="1000"/>
          </a:p>
          <a:p>
            <a:pPr indent="0" lvl="0" marL="0" rtl="0" algn="l">
              <a:spcBef>
                <a:spcPts val="400"/>
              </a:spcBef>
              <a:spcAft>
                <a:spcPts val="400"/>
              </a:spcAft>
              <a:buNone/>
            </a:pPr>
            <a:r>
              <a:rPr b="1" lang="en-US" sz="1000"/>
              <a:t>Structure: </a:t>
            </a:r>
            <a:r>
              <a:rPr lang="en-US" sz="1000"/>
              <a:t>~ 8 chips/module</a:t>
            </a:r>
            <a:endParaRPr b="1" sz="1000"/>
          </a:p>
        </p:txBody>
      </p:sp>
      <p:cxnSp>
        <p:nvCxnSpPr>
          <p:cNvPr id="811" name="Google Shape;811;p86"/>
          <p:cNvCxnSpPr/>
          <p:nvPr/>
        </p:nvCxnSpPr>
        <p:spPr>
          <a:xfrm flipH="1">
            <a:off x="3195275" y="2171275"/>
            <a:ext cx="134400" cy="940200"/>
          </a:xfrm>
          <a:prstGeom prst="straightConnector1">
            <a:avLst/>
          </a:prstGeom>
          <a:noFill/>
          <a:ln cap="flat" cmpd="sng" w="19050">
            <a:solidFill>
              <a:srgbClr val="0082CA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12" name="Google Shape;812;p86"/>
          <p:cNvSpPr txBox="1"/>
          <p:nvPr/>
        </p:nvSpPr>
        <p:spPr>
          <a:xfrm>
            <a:off x="8127300" y="3616500"/>
            <a:ext cx="11691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/>
              <a:t>Module </a:t>
            </a:r>
            <a:r>
              <a:rPr lang="en-US" sz="1000"/>
              <a:t>- Several AstroPix chips daisy-chained together on Flex PCB</a:t>
            </a:r>
            <a:endParaRPr/>
          </a:p>
        </p:txBody>
      </p:sp>
      <p:cxnSp>
        <p:nvCxnSpPr>
          <p:cNvPr id="813" name="Google Shape;813;p86"/>
          <p:cNvCxnSpPr/>
          <p:nvPr/>
        </p:nvCxnSpPr>
        <p:spPr>
          <a:xfrm flipH="1">
            <a:off x="3437600" y="4090725"/>
            <a:ext cx="703500" cy="134700"/>
          </a:xfrm>
          <a:prstGeom prst="straightConnector1">
            <a:avLst/>
          </a:prstGeom>
          <a:noFill/>
          <a:ln cap="flat" cmpd="sng" w="19050">
            <a:solidFill>
              <a:srgbClr val="0082CA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14" name="Google Shape;814;p86"/>
          <p:cNvSpPr txBox="1"/>
          <p:nvPr/>
        </p:nvSpPr>
        <p:spPr>
          <a:xfrm>
            <a:off x="4089325" y="3401675"/>
            <a:ext cx="2316900" cy="9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Pb/SciFi</a:t>
            </a:r>
            <a:r>
              <a:rPr b="1" lang="en-US" sz="1000"/>
              <a:t> Layer</a:t>
            </a:r>
            <a:r>
              <a:rPr lang="en-US" sz="1000"/>
              <a:t> - 12 layers per sector</a:t>
            </a:r>
            <a:r>
              <a:rPr lang="en-US" sz="1000"/>
              <a:t> </a:t>
            </a:r>
            <a:endParaRPr sz="10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US" sz="1000"/>
              <a:t>Structure:</a:t>
            </a:r>
            <a:r>
              <a:rPr lang="en-US" sz="1000"/>
              <a:t> 5 readout cells (one light-guide per readout cell)</a:t>
            </a:r>
            <a:endParaRPr sz="1000"/>
          </a:p>
          <a:p>
            <a:pPr indent="0" lvl="0" marL="0" rtl="0" algn="l">
              <a:spcBef>
                <a:spcPts val="400"/>
              </a:spcBef>
              <a:spcAft>
                <a:spcPts val="400"/>
              </a:spcAft>
              <a:buNone/>
            </a:pPr>
            <a:r>
              <a:rPr b="1" lang="en-US" sz="1000"/>
              <a:t>Construction: </a:t>
            </a:r>
            <a:r>
              <a:rPr lang="en-US" sz="1000"/>
              <a:t>17 rows of fiber</a:t>
            </a:r>
            <a:endParaRPr sz="1000"/>
          </a:p>
        </p:txBody>
      </p:sp>
      <p:sp>
        <p:nvSpPr>
          <p:cNvPr id="815" name="Google Shape;815;p86"/>
          <p:cNvSpPr txBox="1"/>
          <p:nvPr>
            <p:ph idx="2" type="body"/>
          </p:nvPr>
        </p:nvSpPr>
        <p:spPr>
          <a:xfrm>
            <a:off x="457201" y="244287"/>
            <a:ext cx="8373000" cy="374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Components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87"/>
          <p:cNvSpPr txBox="1"/>
          <p:nvPr>
            <p:ph type="title"/>
          </p:nvPr>
        </p:nvSpPr>
        <p:spPr>
          <a:xfrm>
            <a:off x="457201" y="358378"/>
            <a:ext cx="8373000" cy="621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INTEGRATION</a:t>
            </a:r>
            <a:endParaRPr/>
          </a:p>
        </p:txBody>
      </p:sp>
      <p:sp>
        <p:nvSpPr>
          <p:cNvPr id="822" name="Google Shape;822;p87"/>
          <p:cNvSpPr txBox="1"/>
          <p:nvPr>
            <p:ph idx="12" type="sldNum"/>
          </p:nvPr>
        </p:nvSpPr>
        <p:spPr>
          <a:xfrm>
            <a:off x="4343400" y="4855282"/>
            <a:ext cx="457200" cy="137100"/>
          </a:xfrm>
          <a:prstGeom prst="rect">
            <a:avLst/>
          </a:prstGeom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23" name="Google Shape;823;p87"/>
          <p:cNvSpPr txBox="1"/>
          <p:nvPr>
            <p:ph idx="2" type="body"/>
          </p:nvPr>
        </p:nvSpPr>
        <p:spPr>
          <a:xfrm>
            <a:off x="457200" y="1034563"/>
            <a:ext cx="5313900" cy="374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/>
              <a:t>Newest Engineering Design:</a:t>
            </a:r>
            <a:br>
              <a:rPr lang="en-US" sz="1500"/>
            </a:br>
            <a:r>
              <a:rPr i="1" lang="en-US" sz="1500"/>
              <a:t>outward shift and integrated support rail</a:t>
            </a:r>
            <a:endParaRPr i="1" sz="15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24" name="Google Shape;824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1125" y="1463850"/>
            <a:ext cx="3238000" cy="2132800"/>
          </a:xfrm>
          <a:prstGeom prst="rect">
            <a:avLst/>
          </a:prstGeom>
          <a:noFill/>
          <a:ln>
            <a:noFill/>
          </a:ln>
        </p:spPr>
      </p:pic>
      <p:sp>
        <p:nvSpPr>
          <p:cNvPr id="825" name="Google Shape;825;p87"/>
          <p:cNvSpPr txBox="1"/>
          <p:nvPr>
            <p:ph idx="1" type="body"/>
          </p:nvPr>
        </p:nvSpPr>
        <p:spPr>
          <a:xfrm>
            <a:off x="433750" y="1695975"/>
            <a:ext cx="5060700" cy="3099300"/>
          </a:xfrm>
          <a:prstGeom prst="rect">
            <a:avLst/>
          </a:prstGeom>
        </p:spPr>
        <p:txBody>
          <a:bodyPr anchorCtr="0" anchor="t" bIns="4570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Newest CAD design of detector includes a 3cm outer shift to accommodate the inner detector support and services.</a:t>
            </a:r>
            <a:endParaRPr sz="1200"/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200"/>
              <a:t>New integrated support structure attaches inner detector rails directly to the BIC</a:t>
            </a:r>
            <a:endParaRPr sz="1200"/>
          </a:p>
          <a:p>
            <a:pPr indent="-30480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▪"/>
            </a:pPr>
            <a:r>
              <a:rPr lang="en-US" sz="1200"/>
              <a:t>Pro: No support frame needed: less material in front; minimize outward shift</a:t>
            </a:r>
            <a:endParaRPr sz="1200"/>
          </a:p>
          <a:p>
            <a:pPr indent="-30480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▪"/>
            </a:pPr>
            <a:r>
              <a:rPr lang="en-US" sz="1200"/>
              <a:t>Pro: Simpler structure at end of sectors</a:t>
            </a:r>
            <a:endParaRPr sz="1200"/>
          </a:p>
          <a:p>
            <a:pPr indent="-30480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▪"/>
            </a:pPr>
            <a:r>
              <a:rPr lang="en-US" sz="1200"/>
              <a:t>Con: Discontinuities in first tracker layer (frame needed to transfer forces as BIC supports the entire inner detector</a:t>
            </a:r>
            <a:endParaRPr sz="1200"/>
          </a:p>
          <a:p>
            <a:pPr indent="-30480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▪"/>
            </a:pPr>
            <a:r>
              <a:rPr lang="en-US" sz="1200"/>
              <a:t>Con: Extra material for support rail (can be optimized)</a:t>
            </a:r>
            <a:endParaRPr sz="1200"/>
          </a:p>
          <a:p>
            <a:pPr indent="-30480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▪"/>
            </a:pPr>
            <a:r>
              <a:rPr lang="en-US" sz="1200"/>
              <a:t>Alternative (extra inner detector support frame ) less desirable:</a:t>
            </a:r>
            <a:endParaRPr sz="1200"/>
          </a:p>
          <a:p>
            <a:pPr indent="-3048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–"/>
            </a:pPr>
            <a:r>
              <a:rPr lang="en-US" sz="1200"/>
              <a:t>requires more space (outward shift → more cost and weight)</a:t>
            </a:r>
            <a:endParaRPr sz="1200"/>
          </a:p>
          <a:p>
            <a:pPr indent="-304800" lvl="1" marL="914400" rtl="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ts val="1200"/>
              <a:buChar char="–"/>
            </a:pPr>
            <a:r>
              <a:rPr lang="en-US" sz="1200"/>
              <a:t>adds more material at larger distances from the calorimeter.</a:t>
            </a:r>
            <a:endParaRPr sz="1200"/>
          </a:p>
        </p:txBody>
      </p:sp>
      <p:pic>
        <p:nvPicPr>
          <p:cNvPr id="826" name="Google Shape;826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15210" y="-12"/>
            <a:ext cx="1052839" cy="13941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27" name="Google Shape;827;p87"/>
          <p:cNvCxnSpPr/>
          <p:nvPr/>
        </p:nvCxnSpPr>
        <p:spPr>
          <a:xfrm flipH="1" rot="10800000">
            <a:off x="7080750" y="1350650"/>
            <a:ext cx="562800" cy="1148700"/>
          </a:xfrm>
          <a:prstGeom prst="straightConnector1">
            <a:avLst/>
          </a:prstGeom>
          <a:noFill/>
          <a:ln cap="flat" cmpd="sng" w="28575">
            <a:solidFill>
              <a:srgbClr val="FF79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2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88"/>
          <p:cNvSpPr/>
          <p:nvPr/>
        </p:nvSpPr>
        <p:spPr>
          <a:xfrm>
            <a:off x="5046375" y="621600"/>
            <a:ext cx="868800" cy="24447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anchorCtr="0" anchor="t" bIns="91425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latin typeface="Calibri"/>
                <a:ea typeface="Calibri"/>
                <a:cs typeface="Calibri"/>
                <a:sym typeface="Calibri"/>
              </a:rPr>
              <a:t>FY25</a:t>
            </a:r>
            <a:endParaRPr b="1"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4" name="Google Shape;834;p88"/>
          <p:cNvSpPr/>
          <p:nvPr/>
        </p:nvSpPr>
        <p:spPr>
          <a:xfrm>
            <a:off x="4177575" y="621600"/>
            <a:ext cx="868800" cy="2444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latin typeface="Calibri"/>
                <a:ea typeface="Calibri"/>
                <a:cs typeface="Calibri"/>
                <a:sym typeface="Calibri"/>
              </a:rPr>
              <a:t>FY24</a:t>
            </a:r>
            <a:endParaRPr b="1"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5" name="Google Shape;835;p88"/>
          <p:cNvSpPr/>
          <p:nvPr/>
        </p:nvSpPr>
        <p:spPr>
          <a:xfrm>
            <a:off x="4232150" y="1438038"/>
            <a:ext cx="895500" cy="204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latin typeface="Calibri"/>
                <a:ea typeface="Calibri"/>
                <a:cs typeface="Calibri"/>
                <a:sym typeface="Calibri"/>
              </a:rPr>
              <a:t>Test</a:t>
            </a:r>
            <a:endParaRPr b="1" sz="1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6" name="Google Shape;836;p88"/>
          <p:cNvSpPr/>
          <p:nvPr/>
        </p:nvSpPr>
        <p:spPr>
          <a:xfrm>
            <a:off x="4236375" y="1660463"/>
            <a:ext cx="884100" cy="204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latin typeface="Calibri"/>
                <a:ea typeface="Calibri"/>
                <a:cs typeface="Calibri"/>
                <a:sym typeface="Calibri"/>
              </a:rPr>
              <a:t>Test</a:t>
            </a:r>
            <a:endParaRPr b="1" sz="1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37" name="Google Shape;837;p88"/>
          <p:cNvCxnSpPr/>
          <p:nvPr/>
        </p:nvCxnSpPr>
        <p:spPr>
          <a:xfrm rot="10800000">
            <a:off x="4408738" y="616275"/>
            <a:ext cx="6600" cy="2437800"/>
          </a:xfrm>
          <a:prstGeom prst="straightConnector1">
            <a:avLst/>
          </a:prstGeom>
          <a:noFill/>
          <a:ln cap="flat" cmpd="sng" w="9525">
            <a:solidFill>
              <a:srgbClr val="A61C00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838" name="Google Shape;838;p88"/>
          <p:cNvSpPr/>
          <p:nvPr/>
        </p:nvSpPr>
        <p:spPr>
          <a:xfrm>
            <a:off x="4177575" y="847275"/>
            <a:ext cx="162000" cy="13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9" name="Google Shape;839;p88"/>
          <p:cNvSpPr txBox="1"/>
          <p:nvPr/>
        </p:nvSpPr>
        <p:spPr>
          <a:xfrm>
            <a:off x="3885725" y="3493850"/>
            <a:ext cx="1621200" cy="1625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0">
            <a:noAutofit/>
          </a:bodyPr>
          <a:lstStyle/>
          <a:p>
            <a:pPr indent="0" lvl="0" marL="45720" marR="4572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latin typeface="Calibri"/>
                <a:ea typeface="Calibri"/>
                <a:cs typeface="Calibri"/>
                <a:sym typeface="Calibri"/>
              </a:rPr>
              <a:t>AstroPix v3</a:t>
            </a:r>
            <a:endParaRPr b="1"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" marR="4572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800">
                <a:latin typeface="Calibri"/>
                <a:ea typeface="Calibri"/>
                <a:cs typeface="Calibri"/>
                <a:sym typeface="Calibri"/>
              </a:rPr>
              <a:t>First full-size chip</a:t>
            </a:r>
            <a:endParaRPr i="1" sz="8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" marR="4572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8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" marR="4572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Calibri"/>
                <a:ea typeface="Calibri"/>
                <a:cs typeface="Calibri"/>
                <a:sym typeface="Calibri"/>
              </a:rPr>
              <a:t>2 x 2 cm</a:t>
            </a:r>
            <a:r>
              <a:rPr baseline="30000" lang="en-US" sz="800"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800">
                <a:latin typeface="Calibri"/>
                <a:ea typeface="Calibri"/>
                <a:cs typeface="Calibri"/>
                <a:sym typeface="Calibri"/>
              </a:rPr>
              <a:t> chip, 500 µm pixel pitch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" marR="4572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Calibri"/>
                <a:ea typeface="Calibri"/>
                <a:cs typeface="Calibri"/>
                <a:sym typeface="Calibri"/>
              </a:rPr>
              <a:t>Row/column readout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" marR="4572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Calibri"/>
                <a:ea typeface="Calibri"/>
                <a:cs typeface="Calibri"/>
                <a:sym typeface="Calibri"/>
              </a:rPr>
              <a:t>Power dissipation &lt;1 mW/cm</a:t>
            </a:r>
            <a:r>
              <a:rPr baseline="30000" lang="en-US" sz="800">
                <a:latin typeface="Calibri"/>
                <a:ea typeface="Calibri"/>
                <a:cs typeface="Calibri"/>
                <a:sym typeface="Calibri"/>
              </a:rPr>
              <a:t>2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" marR="4572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Calibri"/>
                <a:ea typeface="Calibri"/>
                <a:cs typeface="Calibri"/>
                <a:sym typeface="Calibri"/>
              </a:rPr>
              <a:t>2.5 MHz timestamp, 200 MHz ToT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40" name="Google Shape;840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7664" y="3493708"/>
            <a:ext cx="734124" cy="699417"/>
          </a:xfrm>
          <a:prstGeom prst="rect">
            <a:avLst/>
          </a:prstGeom>
          <a:noFill/>
          <a:ln>
            <a:noFill/>
          </a:ln>
        </p:spPr>
      </p:pic>
      <p:sp>
        <p:nvSpPr>
          <p:cNvPr id="841" name="Google Shape;841;p88"/>
          <p:cNvSpPr txBox="1"/>
          <p:nvPr/>
        </p:nvSpPr>
        <p:spPr>
          <a:xfrm>
            <a:off x="292275" y="3149300"/>
            <a:ext cx="1921500" cy="1970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0">
            <a:noAutofit/>
          </a:bodyPr>
          <a:lstStyle/>
          <a:p>
            <a:pPr indent="0" lvl="0" marL="45720" marR="4572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latin typeface="Calibri"/>
                <a:ea typeface="Calibri"/>
                <a:cs typeface="Calibri"/>
                <a:sym typeface="Calibri"/>
              </a:rPr>
              <a:t>AstroPix v1</a:t>
            </a:r>
            <a:endParaRPr b="1"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" marR="4572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80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</a:rPr>
              <a:t>HV-CMOS MAPS </a:t>
            </a:r>
            <a:r>
              <a:rPr i="1" lang="en-US" sz="800">
                <a:latin typeface="Calibri"/>
                <a:ea typeface="Calibri"/>
                <a:cs typeface="Calibri"/>
                <a:sym typeface="Calibri"/>
              </a:rPr>
              <a:t>based on ATLASPix3, designed for the AMEGO-X NASA mission, optimized for power dissipation and energy resolution </a:t>
            </a:r>
            <a:br>
              <a:rPr i="1" lang="en-US" sz="800">
                <a:latin typeface="Calibri"/>
                <a:ea typeface="Calibri"/>
                <a:cs typeface="Calibri"/>
                <a:sym typeface="Calibri"/>
              </a:rPr>
            </a:br>
            <a:r>
              <a:rPr i="1" lang="en-US" sz="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Nucl.Instrum.Meth.A 1019 (2021) 165795</a:t>
            </a:r>
            <a:endParaRPr i="1" sz="8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" marR="4572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" marR="4572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Calibri"/>
                <a:ea typeface="Calibri"/>
                <a:cs typeface="Calibri"/>
                <a:sym typeface="Calibri"/>
              </a:rPr>
              <a:t>0.45 x 0.45 cm</a:t>
            </a:r>
            <a:r>
              <a:rPr baseline="30000" lang="en-US" sz="800"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800">
                <a:latin typeface="Calibri"/>
                <a:ea typeface="Calibri"/>
                <a:cs typeface="Calibri"/>
                <a:sym typeface="Calibri"/>
              </a:rPr>
              <a:t> chip, 175 µm pixel pitch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" marR="4572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Calibri"/>
                <a:ea typeface="Calibri"/>
                <a:cs typeface="Calibri"/>
                <a:sym typeface="Calibri"/>
              </a:rPr>
              <a:t>18 x 18 pixel matrix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" marR="4572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Calibri"/>
                <a:ea typeface="Calibri"/>
                <a:cs typeface="Calibri"/>
                <a:sym typeface="Calibri"/>
              </a:rPr>
              <a:t>Power dissipation 14.7 mW/cm</a:t>
            </a:r>
            <a:r>
              <a:rPr baseline="30000" lang="en-US" sz="800"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800">
                <a:latin typeface="Calibri"/>
                <a:ea typeface="Calibri"/>
                <a:cs typeface="Calibri"/>
                <a:sym typeface="Calibri"/>
              </a:rPr>
              <a:t> 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2" name="Google Shape;842;p88"/>
          <p:cNvSpPr/>
          <p:nvPr/>
        </p:nvSpPr>
        <p:spPr>
          <a:xfrm>
            <a:off x="239225" y="621600"/>
            <a:ext cx="463200" cy="24447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anchorCtr="0" anchor="t" bIns="91425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latin typeface="Calibri"/>
                <a:ea typeface="Calibri"/>
                <a:cs typeface="Calibri"/>
                <a:sym typeface="Calibri"/>
              </a:rPr>
              <a:t>FY19</a:t>
            </a:r>
            <a:endParaRPr b="1"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3" name="Google Shape;843;p88"/>
          <p:cNvSpPr/>
          <p:nvPr/>
        </p:nvSpPr>
        <p:spPr>
          <a:xfrm>
            <a:off x="702375" y="621600"/>
            <a:ext cx="868800" cy="2444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latin typeface="Calibri"/>
                <a:ea typeface="Calibri"/>
                <a:cs typeface="Calibri"/>
                <a:sym typeface="Calibri"/>
              </a:rPr>
              <a:t>FY20</a:t>
            </a:r>
            <a:endParaRPr b="1"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4" name="Google Shape;844;p88"/>
          <p:cNvSpPr/>
          <p:nvPr/>
        </p:nvSpPr>
        <p:spPr>
          <a:xfrm>
            <a:off x="1571175" y="621600"/>
            <a:ext cx="868800" cy="24447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anchorCtr="0" anchor="t" bIns="91425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latin typeface="Calibri"/>
                <a:ea typeface="Calibri"/>
                <a:cs typeface="Calibri"/>
                <a:sym typeface="Calibri"/>
              </a:rPr>
              <a:t>FY21</a:t>
            </a:r>
            <a:endParaRPr b="1"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5" name="Google Shape;845;p88"/>
          <p:cNvSpPr/>
          <p:nvPr/>
        </p:nvSpPr>
        <p:spPr>
          <a:xfrm>
            <a:off x="2439975" y="621600"/>
            <a:ext cx="868800" cy="2444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latin typeface="Calibri"/>
                <a:ea typeface="Calibri"/>
                <a:cs typeface="Calibri"/>
                <a:sym typeface="Calibri"/>
              </a:rPr>
              <a:t>FY22</a:t>
            </a:r>
            <a:endParaRPr b="1"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6" name="Google Shape;846;p88"/>
          <p:cNvSpPr/>
          <p:nvPr/>
        </p:nvSpPr>
        <p:spPr>
          <a:xfrm>
            <a:off x="3308775" y="621600"/>
            <a:ext cx="868800" cy="24447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anchorCtr="0" anchor="t" bIns="91425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latin typeface="Calibri"/>
                <a:ea typeface="Calibri"/>
                <a:cs typeface="Calibri"/>
                <a:sym typeface="Calibri"/>
              </a:rPr>
              <a:t>FY23</a:t>
            </a:r>
            <a:endParaRPr b="1"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7" name="Google Shape;847;p88"/>
          <p:cNvSpPr/>
          <p:nvPr/>
        </p:nvSpPr>
        <p:spPr>
          <a:xfrm>
            <a:off x="5915175" y="621600"/>
            <a:ext cx="868800" cy="2444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latin typeface="Calibri"/>
                <a:ea typeface="Calibri"/>
                <a:cs typeface="Calibri"/>
                <a:sym typeface="Calibri"/>
              </a:rPr>
              <a:t>FY26</a:t>
            </a:r>
            <a:endParaRPr b="1"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8" name="Google Shape;848;p88"/>
          <p:cNvSpPr/>
          <p:nvPr/>
        </p:nvSpPr>
        <p:spPr>
          <a:xfrm>
            <a:off x="6783975" y="621600"/>
            <a:ext cx="868800" cy="24447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anchorCtr="0" anchor="t" bIns="91425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latin typeface="Calibri"/>
                <a:ea typeface="Calibri"/>
                <a:cs typeface="Calibri"/>
                <a:sym typeface="Calibri"/>
              </a:rPr>
              <a:t>FY27</a:t>
            </a:r>
            <a:endParaRPr b="1"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9" name="Google Shape;849;p88"/>
          <p:cNvSpPr/>
          <p:nvPr/>
        </p:nvSpPr>
        <p:spPr>
          <a:xfrm>
            <a:off x="7652775" y="621600"/>
            <a:ext cx="868800" cy="2444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latin typeface="Calibri"/>
                <a:ea typeface="Calibri"/>
                <a:cs typeface="Calibri"/>
                <a:sym typeface="Calibri"/>
              </a:rPr>
              <a:t>FY28</a:t>
            </a:r>
            <a:endParaRPr b="1"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0" name="Google Shape;850;p88"/>
          <p:cNvSpPr/>
          <p:nvPr/>
        </p:nvSpPr>
        <p:spPr>
          <a:xfrm>
            <a:off x="8521575" y="621600"/>
            <a:ext cx="622200" cy="24447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anchorCtr="0" anchor="t" bIns="91425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latin typeface="Calibri"/>
                <a:ea typeface="Calibri"/>
                <a:cs typeface="Calibri"/>
                <a:sym typeface="Calibri"/>
              </a:rPr>
              <a:t>FY29</a:t>
            </a:r>
            <a:endParaRPr b="1" sz="10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51" name="Google Shape;851;p88"/>
          <p:cNvCxnSpPr/>
          <p:nvPr/>
        </p:nvCxnSpPr>
        <p:spPr>
          <a:xfrm>
            <a:off x="228725" y="2842463"/>
            <a:ext cx="8869800" cy="96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52" name="Google Shape;852;p88"/>
          <p:cNvSpPr/>
          <p:nvPr/>
        </p:nvSpPr>
        <p:spPr>
          <a:xfrm>
            <a:off x="606975" y="2764750"/>
            <a:ext cx="95400" cy="165000"/>
          </a:xfrm>
          <a:prstGeom prst="diamond">
            <a:avLst/>
          </a:prstGeom>
          <a:solidFill>
            <a:srgbClr val="D45726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3" name="Google Shape;853;p88"/>
          <p:cNvSpPr/>
          <p:nvPr/>
        </p:nvSpPr>
        <p:spPr>
          <a:xfrm>
            <a:off x="1957875" y="2764750"/>
            <a:ext cx="95400" cy="165000"/>
          </a:xfrm>
          <a:prstGeom prst="diamond">
            <a:avLst/>
          </a:prstGeom>
          <a:solidFill>
            <a:srgbClr val="D45726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4" name="Google Shape;854;p88"/>
          <p:cNvSpPr/>
          <p:nvPr/>
        </p:nvSpPr>
        <p:spPr>
          <a:xfrm>
            <a:off x="4466700" y="2764750"/>
            <a:ext cx="95400" cy="165000"/>
          </a:xfrm>
          <a:prstGeom prst="diamond">
            <a:avLst/>
          </a:prstGeom>
          <a:solidFill>
            <a:srgbClr val="D45726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5" name="Google Shape;855;p88"/>
          <p:cNvSpPr/>
          <p:nvPr/>
        </p:nvSpPr>
        <p:spPr>
          <a:xfrm>
            <a:off x="5547850" y="2764775"/>
            <a:ext cx="95400" cy="165000"/>
          </a:xfrm>
          <a:prstGeom prst="diamond">
            <a:avLst/>
          </a:prstGeom>
          <a:solidFill>
            <a:srgbClr val="D45726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6" name="Google Shape;856;p88"/>
          <p:cNvSpPr/>
          <p:nvPr/>
        </p:nvSpPr>
        <p:spPr>
          <a:xfrm>
            <a:off x="8893000" y="2764775"/>
            <a:ext cx="95400" cy="165000"/>
          </a:xfrm>
          <a:prstGeom prst="diamond">
            <a:avLst/>
          </a:prstGeom>
          <a:solidFill>
            <a:srgbClr val="FCE5CD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7" name="Google Shape;857;p88"/>
          <p:cNvSpPr txBox="1"/>
          <p:nvPr/>
        </p:nvSpPr>
        <p:spPr>
          <a:xfrm>
            <a:off x="521313" y="2929725"/>
            <a:ext cx="266700" cy="1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CD0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8" name="Google Shape;858;p88"/>
          <p:cNvSpPr txBox="1"/>
          <p:nvPr/>
        </p:nvSpPr>
        <p:spPr>
          <a:xfrm>
            <a:off x="1872213" y="2929725"/>
            <a:ext cx="266700" cy="1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CD1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9" name="Google Shape;859;p88"/>
          <p:cNvSpPr txBox="1"/>
          <p:nvPr/>
        </p:nvSpPr>
        <p:spPr>
          <a:xfrm>
            <a:off x="4344675" y="2920388"/>
            <a:ext cx="357300" cy="1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CD3a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0" name="Google Shape;860;p88"/>
          <p:cNvSpPr txBox="1"/>
          <p:nvPr/>
        </p:nvSpPr>
        <p:spPr>
          <a:xfrm>
            <a:off x="5403825" y="2920400"/>
            <a:ext cx="357300" cy="1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CD2/3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1" name="Google Shape;861;p88"/>
          <p:cNvSpPr txBox="1"/>
          <p:nvPr/>
        </p:nvSpPr>
        <p:spPr>
          <a:xfrm>
            <a:off x="8320525" y="3100025"/>
            <a:ext cx="837600" cy="5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45720" marR="4572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Start of BIC installation at BNL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2" name="Google Shape;862;p88"/>
          <p:cNvSpPr/>
          <p:nvPr/>
        </p:nvSpPr>
        <p:spPr>
          <a:xfrm>
            <a:off x="1818525" y="1019263"/>
            <a:ext cx="703200" cy="204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>
                <a:latin typeface="Calibri"/>
                <a:ea typeface="Calibri"/>
                <a:cs typeface="Calibri"/>
                <a:sym typeface="Calibri"/>
              </a:rPr>
              <a:t>Test</a:t>
            </a:r>
            <a:endParaRPr b="1" sz="9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3" name="Google Shape;863;p88"/>
          <p:cNvSpPr/>
          <p:nvPr/>
        </p:nvSpPr>
        <p:spPr>
          <a:xfrm>
            <a:off x="1010025" y="1019263"/>
            <a:ext cx="808500" cy="2040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>
                <a:latin typeface="Calibri"/>
                <a:ea typeface="Calibri"/>
                <a:cs typeface="Calibri"/>
                <a:sym typeface="Calibri"/>
              </a:rPr>
              <a:t>Design &amp; Fabr.</a:t>
            </a:r>
            <a:endParaRPr b="1" sz="9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4" name="Google Shape;864;p88"/>
          <p:cNvSpPr/>
          <p:nvPr/>
        </p:nvSpPr>
        <p:spPr>
          <a:xfrm>
            <a:off x="4941788" y="2764675"/>
            <a:ext cx="95400" cy="165000"/>
          </a:xfrm>
          <a:prstGeom prst="diamond">
            <a:avLst/>
          </a:prstGeom>
          <a:solidFill>
            <a:srgbClr val="D45726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5" name="Google Shape;865;p88"/>
          <p:cNvSpPr txBox="1"/>
          <p:nvPr/>
        </p:nvSpPr>
        <p:spPr>
          <a:xfrm>
            <a:off x="4795825" y="2929713"/>
            <a:ext cx="357300" cy="1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CD3b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6" name="Google Shape;866;p88"/>
          <p:cNvSpPr/>
          <p:nvPr/>
        </p:nvSpPr>
        <p:spPr>
          <a:xfrm>
            <a:off x="1776825" y="2764775"/>
            <a:ext cx="95400" cy="165000"/>
          </a:xfrm>
          <a:prstGeom prst="diamond">
            <a:avLst/>
          </a:prstGeom>
          <a:solidFill>
            <a:srgbClr val="00909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67" name="Google Shape;867;p88"/>
          <p:cNvGrpSpPr/>
          <p:nvPr/>
        </p:nvGrpSpPr>
        <p:grpSpPr>
          <a:xfrm>
            <a:off x="674525" y="847275"/>
            <a:ext cx="868800" cy="165000"/>
            <a:chOff x="861550" y="1050025"/>
            <a:chExt cx="868800" cy="165000"/>
          </a:xfrm>
        </p:grpSpPr>
        <p:sp>
          <p:nvSpPr>
            <p:cNvPr id="868" name="Google Shape;868;p88"/>
            <p:cNvSpPr/>
            <p:nvPr/>
          </p:nvSpPr>
          <p:spPr>
            <a:xfrm>
              <a:off x="861550" y="1050025"/>
              <a:ext cx="2196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800">
                  <a:latin typeface="Calibri"/>
                  <a:ea typeface="Calibri"/>
                  <a:cs typeface="Calibri"/>
                  <a:sym typeface="Calibri"/>
                </a:rPr>
                <a:t>Q1</a:t>
              </a:r>
              <a:endParaRPr b="1" sz="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69;p88"/>
            <p:cNvSpPr/>
            <p:nvPr/>
          </p:nvSpPr>
          <p:spPr>
            <a:xfrm>
              <a:off x="1081150" y="1050025"/>
              <a:ext cx="2196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800">
                  <a:latin typeface="Calibri"/>
                  <a:ea typeface="Calibri"/>
                  <a:cs typeface="Calibri"/>
                  <a:sym typeface="Calibri"/>
                </a:rPr>
                <a:t>Q2</a:t>
              </a:r>
              <a:endParaRPr b="1" sz="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70;p88"/>
            <p:cNvSpPr/>
            <p:nvPr/>
          </p:nvSpPr>
          <p:spPr>
            <a:xfrm>
              <a:off x="1295950" y="1050025"/>
              <a:ext cx="2196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800">
                  <a:latin typeface="Calibri"/>
                  <a:ea typeface="Calibri"/>
                  <a:cs typeface="Calibri"/>
                  <a:sym typeface="Calibri"/>
                </a:rPr>
                <a:t>Q3</a:t>
              </a:r>
              <a:endParaRPr b="1" sz="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71;p88"/>
            <p:cNvSpPr/>
            <p:nvPr/>
          </p:nvSpPr>
          <p:spPr>
            <a:xfrm>
              <a:off x="1510750" y="1050025"/>
              <a:ext cx="2196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800">
                  <a:latin typeface="Calibri"/>
                  <a:ea typeface="Calibri"/>
                  <a:cs typeface="Calibri"/>
                  <a:sym typeface="Calibri"/>
                </a:rPr>
                <a:t>Q4</a:t>
              </a:r>
              <a:endParaRPr b="1" sz="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2" name="Google Shape;872;p88"/>
          <p:cNvGrpSpPr/>
          <p:nvPr/>
        </p:nvGrpSpPr>
        <p:grpSpPr>
          <a:xfrm>
            <a:off x="1543325" y="847275"/>
            <a:ext cx="868800" cy="165000"/>
            <a:chOff x="861550" y="1050025"/>
            <a:chExt cx="868800" cy="165000"/>
          </a:xfrm>
        </p:grpSpPr>
        <p:sp>
          <p:nvSpPr>
            <p:cNvPr id="873" name="Google Shape;873;p88"/>
            <p:cNvSpPr/>
            <p:nvPr/>
          </p:nvSpPr>
          <p:spPr>
            <a:xfrm>
              <a:off x="861550" y="1050025"/>
              <a:ext cx="2196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800">
                  <a:latin typeface="Calibri"/>
                  <a:ea typeface="Calibri"/>
                  <a:cs typeface="Calibri"/>
                  <a:sym typeface="Calibri"/>
                </a:rPr>
                <a:t>Q1</a:t>
              </a:r>
              <a:endParaRPr b="1" sz="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74;p88"/>
            <p:cNvSpPr/>
            <p:nvPr/>
          </p:nvSpPr>
          <p:spPr>
            <a:xfrm>
              <a:off x="1081150" y="1050025"/>
              <a:ext cx="2196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800">
                  <a:latin typeface="Calibri"/>
                  <a:ea typeface="Calibri"/>
                  <a:cs typeface="Calibri"/>
                  <a:sym typeface="Calibri"/>
                </a:rPr>
                <a:t>Q2</a:t>
              </a:r>
              <a:endParaRPr b="1" sz="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75;p88"/>
            <p:cNvSpPr/>
            <p:nvPr/>
          </p:nvSpPr>
          <p:spPr>
            <a:xfrm>
              <a:off x="1295950" y="1050025"/>
              <a:ext cx="2196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800">
                  <a:latin typeface="Calibri"/>
                  <a:ea typeface="Calibri"/>
                  <a:cs typeface="Calibri"/>
                  <a:sym typeface="Calibri"/>
                </a:rPr>
                <a:t>Q3</a:t>
              </a:r>
              <a:endParaRPr b="1" sz="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76;p88"/>
            <p:cNvSpPr/>
            <p:nvPr/>
          </p:nvSpPr>
          <p:spPr>
            <a:xfrm>
              <a:off x="1510750" y="1050025"/>
              <a:ext cx="2196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800">
                  <a:latin typeface="Calibri"/>
                  <a:ea typeface="Calibri"/>
                  <a:cs typeface="Calibri"/>
                  <a:sym typeface="Calibri"/>
                </a:rPr>
                <a:t>Q4</a:t>
              </a:r>
              <a:endParaRPr b="1" sz="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7" name="Google Shape;877;p88"/>
          <p:cNvGrpSpPr/>
          <p:nvPr/>
        </p:nvGrpSpPr>
        <p:grpSpPr>
          <a:xfrm>
            <a:off x="2412125" y="847275"/>
            <a:ext cx="868800" cy="165000"/>
            <a:chOff x="861550" y="1050025"/>
            <a:chExt cx="868800" cy="165000"/>
          </a:xfrm>
        </p:grpSpPr>
        <p:sp>
          <p:nvSpPr>
            <p:cNvPr id="878" name="Google Shape;878;p88"/>
            <p:cNvSpPr/>
            <p:nvPr/>
          </p:nvSpPr>
          <p:spPr>
            <a:xfrm>
              <a:off x="861550" y="1050025"/>
              <a:ext cx="2196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800">
                  <a:latin typeface="Calibri"/>
                  <a:ea typeface="Calibri"/>
                  <a:cs typeface="Calibri"/>
                  <a:sym typeface="Calibri"/>
                </a:rPr>
                <a:t>Q1</a:t>
              </a:r>
              <a:endParaRPr b="1" sz="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9" name="Google Shape;879;p88"/>
            <p:cNvSpPr/>
            <p:nvPr/>
          </p:nvSpPr>
          <p:spPr>
            <a:xfrm>
              <a:off x="1081150" y="1050025"/>
              <a:ext cx="2196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800">
                  <a:latin typeface="Calibri"/>
                  <a:ea typeface="Calibri"/>
                  <a:cs typeface="Calibri"/>
                  <a:sym typeface="Calibri"/>
                </a:rPr>
                <a:t>Q2</a:t>
              </a:r>
              <a:endParaRPr b="1" sz="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0" name="Google Shape;880;p88"/>
            <p:cNvSpPr/>
            <p:nvPr/>
          </p:nvSpPr>
          <p:spPr>
            <a:xfrm>
              <a:off x="1295950" y="1050025"/>
              <a:ext cx="2196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800">
                  <a:latin typeface="Calibri"/>
                  <a:ea typeface="Calibri"/>
                  <a:cs typeface="Calibri"/>
                  <a:sym typeface="Calibri"/>
                </a:rPr>
                <a:t>Q3</a:t>
              </a:r>
              <a:endParaRPr b="1" sz="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1" name="Google Shape;881;p88"/>
            <p:cNvSpPr/>
            <p:nvPr/>
          </p:nvSpPr>
          <p:spPr>
            <a:xfrm>
              <a:off x="1510750" y="1050025"/>
              <a:ext cx="2196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800">
                  <a:latin typeface="Calibri"/>
                  <a:ea typeface="Calibri"/>
                  <a:cs typeface="Calibri"/>
                  <a:sym typeface="Calibri"/>
                </a:rPr>
                <a:t>Q4</a:t>
              </a:r>
              <a:endParaRPr b="1" sz="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82" name="Google Shape;882;p88"/>
          <p:cNvGrpSpPr/>
          <p:nvPr/>
        </p:nvGrpSpPr>
        <p:grpSpPr>
          <a:xfrm>
            <a:off x="3280925" y="847275"/>
            <a:ext cx="868800" cy="165000"/>
            <a:chOff x="861550" y="1050025"/>
            <a:chExt cx="868800" cy="165000"/>
          </a:xfrm>
        </p:grpSpPr>
        <p:sp>
          <p:nvSpPr>
            <p:cNvPr id="883" name="Google Shape;883;p88"/>
            <p:cNvSpPr/>
            <p:nvPr/>
          </p:nvSpPr>
          <p:spPr>
            <a:xfrm>
              <a:off x="861550" y="1050025"/>
              <a:ext cx="2196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800">
                  <a:latin typeface="Calibri"/>
                  <a:ea typeface="Calibri"/>
                  <a:cs typeface="Calibri"/>
                  <a:sym typeface="Calibri"/>
                </a:rPr>
                <a:t>Q1</a:t>
              </a:r>
              <a:endParaRPr b="1" sz="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4" name="Google Shape;884;p88"/>
            <p:cNvSpPr/>
            <p:nvPr/>
          </p:nvSpPr>
          <p:spPr>
            <a:xfrm>
              <a:off x="1081150" y="1050025"/>
              <a:ext cx="2196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800">
                  <a:latin typeface="Calibri"/>
                  <a:ea typeface="Calibri"/>
                  <a:cs typeface="Calibri"/>
                  <a:sym typeface="Calibri"/>
                </a:rPr>
                <a:t>Q2</a:t>
              </a:r>
              <a:endParaRPr b="1" sz="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5" name="Google Shape;885;p88"/>
            <p:cNvSpPr/>
            <p:nvPr/>
          </p:nvSpPr>
          <p:spPr>
            <a:xfrm>
              <a:off x="1295950" y="1050025"/>
              <a:ext cx="2196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800">
                  <a:latin typeface="Calibri"/>
                  <a:ea typeface="Calibri"/>
                  <a:cs typeface="Calibri"/>
                  <a:sym typeface="Calibri"/>
                </a:rPr>
                <a:t>Q3</a:t>
              </a:r>
              <a:endParaRPr b="1" sz="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6" name="Google Shape;886;p88"/>
            <p:cNvSpPr/>
            <p:nvPr/>
          </p:nvSpPr>
          <p:spPr>
            <a:xfrm>
              <a:off x="1510750" y="1050025"/>
              <a:ext cx="2196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800">
                  <a:latin typeface="Calibri"/>
                  <a:ea typeface="Calibri"/>
                  <a:cs typeface="Calibri"/>
                  <a:sym typeface="Calibri"/>
                </a:rPr>
                <a:t>Q4</a:t>
              </a:r>
              <a:endParaRPr b="1" sz="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87" name="Google Shape;887;p88"/>
          <p:cNvGrpSpPr/>
          <p:nvPr/>
        </p:nvGrpSpPr>
        <p:grpSpPr>
          <a:xfrm>
            <a:off x="4149725" y="847275"/>
            <a:ext cx="868800" cy="165000"/>
            <a:chOff x="861550" y="1050025"/>
            <a:chExt cx="868800" cy="165000"/>
          </a:xfrm>
        </p:grpSpPr>
        <p:sp>
          <p:nvSpPr>
            <p:cNvPr id="888" name="Google Shape;888;p88"/>
            <p:cNvSpPr/>
            <p:nvPr/>
          </p:nvSpPr>
          <p:spPr>
            <a:xfrm>
              <a:off x="861550" y="1050025"/>
              <a:ext cx="2196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800">
                  <a:latin typeface="Calibri"/>
                  <a:ea typeface="Calibri"/>
                  <a:cs typeface="Calibri"/>
                  <a:sym typeface="Calibri"/>
                </a:rPr>
                <a:t>Q1</a:t>
              </a:r>
              <a:endParaRPr b="1" sz="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9" name="Google Shape;889;p88"/>
            <p:cNvSpPr/>
            <p:nvPr/>
          </p:nvSpPr>
          <p:spPr>
            <a:xfrm>
              <a:off x="1081150" y="1050025"/>
              <a:ext cx="2196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800">
                  <a:latin typeface="Calibri"/>
                  <a:ea typeface="Calibri"/>
                  <a:cs typeface="Calibri"/>
                  <a:sym typeface="Calibri"/>
                </a:rPr>
                <a:t>Q2</a:t>
              </a:r>
              <a:endParaRPr b="1" sz="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0" name="Google Shape;890;p88"/>
            <p:cNvSpPr/>
            <p:nvPr/>
          </p:nvSpPr>
          <p:spPr>
            <a:xfrm>
              <a:off x="1295950" y="1050025"/>
              <a:ext cx="2196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800">
                  <a:latin typeface="Calibri"/>
                  <a:ea typeface="Calibri"/>
                  <a:cs typeface="Calibri"/>
                  <a:sym typeface="Calibri"/>
                </a:rPr>
                <a:t>Q3</a:t>
              </a:r>
              <a:endParaRPr b="1" sz="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1" name="Google Shape;891;p88"/>
            <p:cNvSpPr/>
            <p:nvPr/>
          </p:nvSpPr>
          <p:spPr>
            <a:xfrm>
              <a:off x="1510750" y="1050025"/>
              <a:ext cx="2196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800">
                  <a:latin typeface="Calibri"/>
                  <a:ea typeface="Calibri"/>
                  <a:cs typeface="Calibri"/>
                  <a:sym typeface="Calibri"/>
                </a:rPr>
                <a:t>Q4</a:t>
              </a:r>
              <a:endParaRPr b="1" sz="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92" name="Google Shape;892;p88"/>
          <p:cNvGrpSpPr/>
          <p:nvPr/>
        </p:nvGrpSpPr>
        <p:grpSpPr>
          <a:xfrm>
            <a:off x="5018525" y="852100"/>
            <a:ext cx="868800" cy="165000"/>
            <a:chOff x="861550" y="1050025"/>
            <a:chExt cx="868800" cy="165000"/>
          </a:xfrm>
        </p:grpSpPr>
        <p:sp>
          <p:nvSpPr>
            <p:cNvPr id="893" name="Google Shape;893;p88"/>
            <p:cNvSpPr/>
            <p:nvPr/>
          </p:nvSpPr>
          <p:spPr>
            <a:xfrm>
              <a:off x="861550" y="1050025"/>
              <a:ext cx="2196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800">
                  <a:latin typeface="Calibri"/>
                  <a:ea typeface="Calibri"/>
                  <a:cs typeface="Calibri"/>
                  <a:sym typeface="Calibri"/>
                </a:rPr>
                <a:t>Q1</a:t>
              </a:r>
              <a:endParaRPr b="1" sz="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4" name="Google Shape;894;p88"/>
            <p:cNvSpPr/>
            <p:nvPr/>
          </p:nvSpPr>
          <p:spPr>
            <a:xfrm>
              <a:off x="1081150" y="1050025"/>
              <a:ext cx="2196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800">
                  <a:latin typeface="Calibri"/>
                  <a:ea typeface="Calibri"/>
                  <a:cs typeface="Calibri"/>
                  <a:sym typeface="Calibri"/>
                </a:rPr>
                <a:t>Q2</a:t>
              </a:r>
              <a:endParaRPr b="1" sz="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5" name="Google Shape;895;p88"/>
            <p:cNvSpPr/>
            <p:nvPr/>
          </p:nvSpPr>
          <p:spPr>
            <a:xfrm>
              <a:off x="1295950" y="1050025"/>
              <a:ext cx="2196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800">
                  <a:latin typeface="Calibri"/>
                  <a:ea typeface="Calibri"/>
                  <a:cs typeface="Calibri"/>
                  <a:sym typeface="Calibri"/>
                </a:rPr>
                <a:t>Q3</a:t>
              </a:r>
              <a:endParaRPr b="1" sz="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6" name="Google Shape;896;p88"/>
            <p:cNvSpPr/>
            <p:nvPr/>
          </p:nvSpPr>
          <p:spPr>
            <a:xfrm>
              <a:off x="1510750" y="1050025"/>
              <a:ext cx="2196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800">
                  <a:latin typeface="Calibri"/>
                  <a:ea typeface="Calibri"/>
                  <a:cs typeface="Calibri"/>
                  <a:sym typeface="Calibri"/>
                </a:rPr>
                <a:t>Q4</a:t>
              </a:r>
              <a:endParaRPr b="1" sz="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97" name="Google Shape;897;p88"/>
          <p:cNvGrpSpPr/>
          <p:nvPr/>
        </p:nvGrpSpPr>
        <p:grpSpPr>
          <a:xfrm>
            <a:off x="5887325" y="847275"/>
            <a:ext cx="868800" cy="165000"/>
            <a:chOff x="861550" y="1050025"/>
            <a:chExt cx="868800" cy="165000"/>
          </a:xfrm>
        </p:grpSpPr>
        <p:sp>
          <p:nvSpPr>
            <p:cNvPr id="898" name="Google Shape;898;p88"/>
            <p:cNvSpPr/>
            <p:nvPr/>
          </p:nvSpPr>
          <p:spPr>
            <a:xfrm>
              <a:off x="861550" y="1050025"/>
              <a:ext cx="2196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800">
                  <a:latin typeface="Calibri"/>
                  <a:ea typeface="Calibri"/>
                  <a:cs typeface="Calibri"/>
                  <a:sym typeface="Calibri"/>
                </a:rPr>
                <a:t>Q1</a:t>
              </a:r>
              <a:endParaRPr b="1" sz="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9" name="Google Shape;899;p88"/>
            <p:cNvSpPr/>
            <p:nvPr/>
          </p:nvSpPr>
          <p:spPr>
            <a:xfrm>
              <a:off x="1081150" y="1050025"/>
              <a:ext cx="2196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800">
                  <a:latin typeface="Calibri"/>
                  <a:ea typeface="Calibri"/>
                  <a:cs typeface="Calibri"/>
                  <a:sym typeface="Calibri"/>
                </a:rPr>
                <a:t>Q2</a:t>
              </a:r>
              <a:endParaRPr b="1" sz="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0" name="Google Shape;900;p88"/>
            <p:cNvSpPr/>
            <p:nvPr/>
          </p:nvSpPr>
          <p:spPr>
            <a:xfrm>
              <a:off x="1295950" y="1050025"/>
              <a:ext cx="2196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800">
                  <a:latin typeface="Calibri"/>
                  <a:ea typeface="Calibri"/>
                  <a:cs typeface="Calibri"/>
                  <a:sym typeface="Calibri"/>
                </a:rPr>
                <a:t>Q3</a:t>
              </a:r>
              <a:endParaRPr b="1" sz="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1" name="Google Shape;901;p88"/>
            <p:cNvSpPr/>
            <p:nvPr/>
          </p:nvSpPr>
          <p:spPr>
            <a:xfrm>
              <a:off x="1510750" y="1050025"/>
              <a:ext cx="2196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800">
                  <a:latin typeface="Calibri"/>
                  <a:ea typeface="Calibri"/>
                  <a:cs typeface="Calibri"/>
                  <a:sym typeface="Calibri"/>
                </a:rPr>
                <a:t>Q4</a:t>
              </a:r>
              <a:endParaRPr b="1" sz="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02" name="Google Shape;902;p88"/>
          <p:cNvGrpSpPr/>
          <p:nvPr/>
        </p:nvGrpSpPr>
        <p:grpSpPr>
          <a:xfrm>
            <a:off x="6756125" y="852100"/>
            <a:ext cx="868800" cy="165000"/>
            <a:chOff x="861550" y="1050025"/>
            <a:chExt cx="868800" cy="165000"/>
          </a:xfrm>
        </p:grpSpPr>
        <p:sp>
          <p:nvSpPr>
            <p:cNvPr id="903" name="Google Shape;903;p88"/>
            <p:cNvSpPr/>
            <p:nvPr/>
          </p:nvSpPr>
          <p:spPr>
            <a:xfrm>
              <a:off x="861550" y="1050025"/>
              <a:ext cx="2196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800">
                  <a:latin typeface="Calibri"/>
                  <a:ea typeface="Calibri"/>
                  <a:cs typeface="Calibri"/>
                  <a:sym typeface="Calibri"/>
                </a:rPr>
                <a:t>Q1</a:t>
              </a:r>
              <a:endParaRPr b="1" sz="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4" name="Google Shape;904;p88"/>
            <p:cNvSpPr/>
            <p:nvPr/>
          </p:nvSpPr>
          <p:spPr>
            <a:xfrm>
              <a:off x="1081150" y="1050025"/>
              <a:ext cx="2196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800">
                  <a:latin typeface="Calibri"/>
                  <a:ea typeface="Calibri"/>
                  <a:cs typeface="Calibri"/>
                  <a:sym typeface="Calibri"/>
                </a:rPr>
                <a:t>Q2</a:t>
              </a:r>
              <a:endParaRPr b="1" sz="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5" name="Google Shape;905;p88"/>
            <p:cNvSpPr/>
            <p:nvPr/>
          </p:nvSpPr>
          <p:spPr>
            <a:xfrm>
              <a:off x="1295950" y="1050025"/>
              <a:ext cx="2196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800">
                  <a:latin typeface="Calibri"/>
                  <a:ea typeface="Calibri"/>
                  <a:cs typeface="Calibri"/>
                  <a:sym typeface="Calibri"/>
                </a:rPr>
                <a:t>Q3</a:t>
              </a:r>
              <a:endParaRPr b="1" sz="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6" name="Google Shape;906;p88"/>
            <p:cNvSpPr/>
            <p:nvPr/>
          </p:nvSpPr>
          <p:spPr>
            <a:xfrm>
              <a:off x="1510750" y="1050025"/>
              <a:ext cx="2196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800">
                  <a:latin typeface="Calibri"/>
                  <a:ea typeface="Calibri"/>
                  <a:cs typeface="Calibri"/>
                  <a:sym typeface="Calibri"/>
                </a:rPr>
                <a:t>Q4</a:t>
              </a:r>
              <a:endParaRPr b="1" sz="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07" name="Google Shape;907;p88"/>
          <p:cNvGrpSpPr/>
          <p:nvPr/>
        </p:nvGrpSpPr>
        <p:grpSpPr>
          <a:xfrm>
            <a:off x="7624925" y="852100"/>
            <a:ext cx="868800" cy="165000"/>
            <a:chOff x="861550" y="1050025"/>
            <a:chExt cx="868800" cy="165000"/>
          </a:xfrm>
        </p:grpSpPr>
        <p:sp>
          <p:nvSpPr>
            <p:cNvPr id="908" name="Google Shape;908;p88"/>
            <p:cNvSpPr/>
            <p:nvPr/>
          </p:nvSpPr>
          <p:spPr>
            <a:xfrm>
              <a:off x="861550" y="1050025"/>
              <a:ext cx="2196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800">
                  <a:latin typeface="Calibri"/>
                  <a:ea typeface="Calibri"/>
                  <a:cs typeface="Calibri"/>
                  <a:sym typeface="Calibri"/>
                </a:rPr>
                <a:t>Q1</a:t>
              </a:r>
              <a:endParaRPr b="1" sz="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9" name="Google Shape;909;p88"/>
            <p:cNvSpPr/>
            <p:nvPr/>
          </p:nvSpPr>
          <p:spPr>
            <a:xfrm>
              <a:off x="1081150" y="1050025"/>
              <a:ext cx="2196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800">
                  <a:latin typeface="Calibri"/>
                  <a:ea typeface="Calibri"/>
                  <a:cs typeface="Calibri"/>
                  <a:sym typeface="Calibri"/>
                </a:rPr>
                <a:t>Q2</a:t>
              </a:r>
              <a:endParaRPr b="1" sz="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0" name="Google Shape;910;p88"/>
            <p:cNvSpPr/>
            <p:nvPr/>
          </p:nvSpPr>
          <p:spPr>
            <a:xfrm>
              <a:off x="1295950" y="1050025"/>
              <a:ext cx="2196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800">
                  <a:latin typeface="Calibri"/>
                  <a:ea typeface="Calibri"/>
                  <a:cs typeface="Calibri"/>
                  <a:sym typeface="Calibri"/>
                </a:rPr>
                <a:t>Q3</a:t>
              </a:r>
              <a:endParaRPr b="1" sz="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1" name="Google Shape;911;p88"/>
            <p:cNvSpPr/>
            <p:nvPr/>
          </p:nvSpPr>
          <p:spPr>
            <a:xfrm>
              <a:off x="1510750" y="1050025"/>
              <a:ext cx="2196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800">
                  <a:latin typeface="Calibri"/>
                  <a:ea typeface="Calibri"/>
                  <a:cs typeface="Calibri"/>
                  <a:sym typeface="Calibri"/>
                </a:rPr>
                <a:t>Q4</a:t>
              </a:r>
              <a:endParaRPr b="1" sz="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12" name="Google Shape;912;p88"/>
          <p:cNvGrpSpPr/>
          <p:nvPr/>
        </p:nvGrpSpPr>
        <p:grpSpPr>
          <a:xfrm>
            <a:off x="240125" y="847275"/>
            <a:ext cx="434400" cy="165000"/>
            <a:chOff x="1295950" y="1050025"/>
            <a:chExt cx="434400" cy="165000"/>
          </a:xfrm>
        </p:grpSpPr>
        <p:sp>
          <p:nvSpPr>
            <p:cNvPr id="913" name="Google Shape;913;p88"/>
            <p:cNvSpPr/>
            <p:nvPr/>
          </p:nvSpPr>
          <p:spPr>
            <a:xfrm>
              <a:off x="1295950" y="1050025"/>
              <a:ext cx="2196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800">
                  <a:latin typeface="Calibri"/>
                  <a:ea typeface="Calibri"/>
                  <a:cs typeface="Calibri"/>
                  <a:sym typeface="Calibri"/>
                </a:rPr>
                <a:t>Q3</a:t>
              </a:r>
              <a:endParaRPr b="1" sz="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4" name="Google Shape;914;p88"/>
            <p:cNvSpPr/>
            <p:nvPr/>
          </p:nvSpPr>
          <p:spPr>
            <a:xfrm>
              <a:off x="1510750" y="1050025"/>
              <a:ext cx="2196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800">
                  <a:latin typeface="Calibri"/>
                  <a:ea typeface="Calibri"/>
                  <a:cs typeface="Calibri"/>
                  <a:sym typeface="Calibri"/>
                </a:rPr>
                <a:t>Q4</a:t>
              </a:r>
              <a:endParaRPr b="1" sz="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15" name="Google Shape;915;p88"/>
          <p:cNvSpPr/>
          <p:nvPr/>
        </p:nvSpPr>
        <p:spPr>
          <a:xfrm>
            <a:off x="2479800" y="2764750"/>
            <a:ext cx="95400" cy="165000"/>
          </a:xfrm>
          <a:prstGeom prst="diamond">
            <a:avLst/>
          </a:prstGeom>
          <a:solidFill>
            <a:srgbClr val="00909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6" name="Google Shape;916;p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1925" y="3227076"/>
            <a:ext cx="622202" cy="549798"/>
          </a:xfrm>
          <a:prstGeom prst="rect">
            <a:avLst/>
          </a:prstGeom>
          <a:noFill/>
          <a:ln>
            <a:noFill/>
          </a:ln>
        </p:spPr>
      </p:pic>
      <p:sp>
        <p:nvSpPr>
          <p:cNvPr id="917" name="Google Shape;917;p88"/>
          <p:cNvSpPr/>
          <p:nvPr/>
        </p:nvSpPr>
        <p:spPr>
          <a:xfrm>
            <a:off x="3580700" y="2764750"/>
            <a:ext cx="95400" cy="165000"/>
          </a:xfrm>
          <a:prstGeom prst="diamond">
            <a:avLst/>
          </a:prstGeom>
          <a:solidFill>
            <a:srgbClr val="00909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8" name="Google Shape;918;p88"/>
          <p:cNvSpPr/>
          <p:nvPr/>
        </p:nvSpPr>
        <p:spPr>
          <a:xfrm>
            <a:off x="4082175" y="2764750"/>
            <a:ext cx="95400" cy="165000"/>
          </a:xfrm>
          <a:prstGeom prst="diamond">
            <a:avLst/>
          </a:prstGeom>
          <a:solidFill>
            <a:srgbClr val="00909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9" name="Google Shape;919;p88"/>
          <p:cNvSpPr/>
          <p:nvPr/>
        </p:nvSpPr>
        <p:spPr>
          <a:xfrm>
            <a:off x="5343788" y="2764775"/>
            <a:ext cx="95400" cy="165000"/>
          </a:xfrm>
          <a:prstGeom prst="diamond">
            <a:avLst/>
          </a:prstGeom>
          <a:solidFill>
            <a:srgbClr val="00909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0" name="Google Shape;920;p88"/>
          <p:cNvSpPr txBox="1"/>
          <p:nvPr/>
        </p:nvSpPr>
        <p:spPr>
          <a:xfrm>
            <a:off x="2239150" y="3493900"/>
            <a:ext cx="1621200" cy="1625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0">
            <a:noAutofit/>
          </a:bodyPr>
          <a:lstStyle/>
          <a:p>
            <a:pPr indent="0" lvl="0" marL="45720" marR="4572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latin typeface="Calibri"/>
                <a:ea typeface="Calibri"/>
                <a:cs typeface="Calibri"/>
                <a:sym typeface="Calibri"/>
              </a:rPr>
              <a:t>AstroPix v2</a:t>
            </a:r>
            <a:endParaRPr b="1"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" marR="4572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" marR="4572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" marR="4572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Calibri"/>
                <a:ea typeface="Calibri"/>
                <a:cs typeface="Calibri"/>
                <a:sym typeface="Calibri"/>
              </a:rPr>
              <a:t>1 x 1 cm</a:t>
            </a:r>
            <a:r>
              <a:rPr baseline="30000" lang="en-US" sz="800"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800">
                <a:latin typeface="Calibri"/>
                <a:ea typeface="Calibri"/>
                <a:cs typeface="Calibri"/>
                <a:sym typeface="Calibri"/>
              </a:rPr>
              <a:t> chip, 250 µm pixel pitch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" marR="4572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Calibri"/>
                <a:ea typeface="Calibri"/>
                <a:cs typeface="Calibri"/>
                <a:sym typeface="Calibri"/>
              </a:rPr>
              <a:t>35 x 35 pixel matrix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" marR="4572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Calibri"/>
                <a:ea typeface="Calibri"/>
                <a:cs typeface="Calibri"/>
                <a:sym typeface="Calibri"/>
              </a:rPr>
              <a:t>Row/column readout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" marR="4572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Calibri"/>
                <a:ea typeface="Calibri"/>
                <a:cs typeface="Calibri"/>
                <a:sym typeface="Calibri"/>
              </a:rPr>
              <a:t>Power dissipation 3.4 mW/cm</a:t>
            </a:r>
            <a:r>
              <a:rPr baseline="30000" lang="en-US" sz="800"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800">
                <a:latin typeface="Calibri"/>
                <a:ea typeface="Calibri"/>
                <a:cs typeface="Calibri"/>
                <a:sym typeface="Calibri"/>
              </a:rPr>
              <a:t> 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1" name="Google Shape;921;p88"/>
          <p:cNvPicPr preferRelativeResize="0"/>
          <p:nvPr/>
        </p:nvPicPr>
        <p:blipFill rotWithShape="1">
          <a:blip r:embed="rId6">
            <a:alphaModFix/>
          </a:blip>
          <a:srcRect b="0" l="5580" r="0" t="0"/>
          <a:stretch/>
        </p:blipFill>
        <p:spPr>
          <a:xfrm>
            <a:off x="2668300" y="3495662"/>
            <a:ext cx="762900" cy="695499"/>
          </a:xfrm>
          <a:prstGeom prst="rect">
            <a:avLst/>
          </a:prstGeom>
          <a:noFill/>
          <a:ln>
            <a:noFill/>
          </a:ln>
        </p:spPr>
      </p:pic>
      <p:sp>
        <p:nvSpPr>
          <p:cNvPr id="922" name="Google Shape;922;p88"/>
          <p:cNvSpPr txBox="1"/>
          <p:nvPr/>
        </p:nvSpPr>
        <p:spPr>
          <a:xfrm>
            <a:off x="5489100" y="3493700"/>
            <a:ext cx="1757400" cy="1625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0">
            <a:noAutofit/>
          </a:bodyPr>
          <a:lstStyle/>
          <a:p>
            <a:pPr indent="0" lvl="0" marL="45720" marR="4572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latin typeface="Calibri"/>
                <a:ea typeface="Calibri"/>
                <a:cs typeface="Calibri"/>
                <a:sym typeface="Calibri"/>
              </a:rPr>
              <a:t>AstroPix v4</a:t>
            </a:r>
            <a:endParaRPr b="1"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" marR="4572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800">
                <a:latin typeface="Calibri"/>
                <a:ea typeface="Calibri"/>
                <a:cs typeface="Calibri"/>
                <a:sym typeface="Calibri"/>
              </a:rPr>
              <a:t>Final design but smaller size</a:t>
            </a:r>
            <a:endParaRPr i="1" sz="8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" marR="4572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800">
                <a:latin typeface="Calibri"/>
                <a:ea typeface="Calibri"/>
                <a:cs typeface="Calibri"/>
                <a:sym typeface="Calibri"/>
              </a:rPr>
            </a:br>
            <a:r>
              <a:rPr lang="en-US" sz="800">
                <a:latin typeface="Calibri"/>
                <a:ea typeface="Calibri"/>
                <a:cs typeface="Calibri"/>
                <a:sym typeface="Calibri"/>
              </a:rPr>
              <a:t>1 x 1 cm</a:t>
            </a:r>
            <a:r>
              <a:rPr baseline="30000" lang="en-US" sz="800"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800">
                <a:latin typeface="Calibri"/>
                <a:ea typeface="Calibri"/>
                <a:cs typeface="Calibri"/>
                <a:sym typeface="Calibri"/>
              </a:rPr>
              <a:t> chip, 500 µm pixel pitch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" marR="4572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Calibri"/>
                <a:ea typeface="Calibri"/>
                <a:cs typeface="Calibri"/>
                <a:sym typeface="Calibri"/>
              </a:rPr>
              <a:t>Individual pixel readout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" marR="4572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Calibri"/>
                <a:ea typeface="Calibri"/>
                <a:cs typeface="Calibri"/>
                <a:sym typeface="Calibri"/>
              </a:rPr>
              <a:t>3 timestamps, 3.25ns time resolution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" marR="4572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Calibri"/>
                <a:ea typeface="Calibri"/>
                <a:cs typeface="Calibri"/>
                <a:sym typeface="Calibri"/>
              </a:rPr>
              <a:t>TuneDAC for pixel-by-pixel thresholds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3" name="Google Shape;923;p8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56700" y="3538458"/>
            <a:ext cx="622200" cy="645316"/>
          </a:xfrm>
          <a:prstGeom prst="rect">
            <a:avLst/>
          </a:prstGeom>
          <a:noFill/>
          <a:ln>
            <a:noFill/>
          </a:ln>
        </p:spPr>
      </p:pic>
      <p:sp>
        <p:nvSpPr>
          <p:cNvPr id="924" name="Google Shape;924;p88"/>
          <p:cNvSpPr txBox="1"/>
          <p:nvPr/>
        </p:nvSpPr>
        <p:spPr>
          <a:xfrm>
            <a:off x="7367525" y="4171950"/>
            <a:ext cx="1731000" cy="947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0">
            <a:noAutofit/>
          </a:bodyPr>
          <a:lstStyle/>
          <a:p>
            <a:pPr indent="0" lvl="0" marL="45720" marR="4572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latin typeface="Calibri"/>
                <a:ea typeface="Calibri"/>
                <a:cs typeface="Calibri"/>
                <a:sym typeface="Calibri"/>
              </a:rPr>
              <a:t>AstroPix v5</a:t>
            </a:r>
            <a:endParaRPr b="1"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" marR="4572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800">
                <a:latin typeface="Calibri"/>
                <a:ea typeface="Calibri"/>
                <a:cs typeface="Calibri"/>
                <a:sym typeface="Calibri"/>
              </a:rPr>
              <a:t>Full-size production chip</a:t>
            </a:r>
            <a:endParaRPr i="1" sz="8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" marR="4572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800">
                <a:latin typeface="Calibri"/>
                <a:ea typeface="Calibri"/>
                <a:cs typeface="Calibri"/>
                <a:sym typeface="Calibri"/>
              </a:rPr>
            </a:br>
            <a:r>
              <a:rPr lang="en-US" sz="800">
                <a:latin typeface="Calibri"/>
                <a:ea typeface="Calibri"/>
                <a:cs typeface="Calibri"/>
                <a:sym typeface="Calibri"/>
              </a:rPr>
              <a:t>2 x 2 cm</a:t>
            </a:r>
            <a:r>
              <a:rPr baseline="30000" lang="en-US" sz="800"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800">
                <a:latin typeface="Calibri"/>
                <a:ea typeface="Calibri"/>
                <a:cs typeface="Calibri"/>
                <a:sym typeface="Calibri"/>
              </a:rPr>
              <a:t> chip, 500 µm pixel pitch 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" marR="4572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Calibri"/>
                <a:ea typeface="Calibri"/>
                <a:cs typeface="Calibri"/>
                <a:sym typeface="Calibri"/>
              </a:rPr>
              <a:t>Design identical to v4 (with bug fixes)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4572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" marR="4572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25" name="Google Shape;925;p88"/>
          <p:cNvCxnSpPr>
            <a:stCxn id="917" idx="2"/>
            <a:endCxn id="839" idx="0"/>
          </p:cNvCxnSpPr>
          <p:nvPr/>
        </p:nvCxnSpPr>
        <p:spPr>
          <a:xfrm flipH="1" rot="-5400000">
            <a:off x="3880400" y="2677750"/>
            <a:ext cx="564000" cy="1068000"/>
          </a:xfrm>
          <a:prstGeom prst="bentConnector3">
            <a:avLst>
              <a:gd fmla="val 80488" name="adj1"/>
            </a:avLst>
          </a:prstGeom>
          <a:noFill/>
          <a:ln cap="flat" cmpd="sng" w="9525">
            <a:solidFill>
              <a:schemeClr val="dk1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926" name="Google Shape;926;p88"/>
          <p:cNvCxnSpPr>
            <a:stCxn id="866" idx="2"/>
            <a:endCxn id="841" idx="0"/>
          </p:cNvCxnSpPr>
          <p:nvPr/>
        </p:nvCxnSpPr>
        <p:spPr>
          <a:xfrm rot="5400000">
            <a:off x="1428975" y="2753825"/>
            <a:ext cx="219600" cy="571500"/>
          </a:xfrm>
          <a:prstGeom prst="bentConnector3">
            <a:avLst>
              <a:gd fmla="val 49983" name="adj1"/>
            </a:avLst>
          </a:prstGeom>
          <a:noFill/>
          <a:ln cap="flat" cmpd="sng" w="9525">
            <a:solidFill>
              <a:schemeClr val="dk1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927" name="Google Shape;927;p88"/>
          <p:cNvCxnSpPr>
            <a:stCxn id="918" idx="2"/>
            <a:endCxn id="922" idx="0"/>
          </p:cNvCxnSpPr>
          <p:nvPr/>
        </p:nvCxnSpPr>
        <p:spPr>
          <a:xfrm flipH="1" rot="-5400000">
            <a:off x="4966875" y="2092750"/>
            <a:ext cx="564000" cy="2238000"/>
          </a:xfrm>
          <a:prstGeom prst="bentConnector3">
            <a:avLst>
              <a:gd fmla="val 63954" name="adj1"/>
            </a:avLst>
          </a:prstGeom>
          <a:noFill/>
          <a:ln cap="flat" cmpd="sng" w="9525">
            <a:solidFill>
              <a:schemeClr val="dk1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928" name="Google Shape;928;p88"/>
          <p:cNvCxnSpPr>
            <a:stCxn id="915" idx="2"/>
            <a:endCxn id="920" idx="0"/>
          </p:cNvCxnSpPr>
          <p:nvPr/>
        </p:nvCxnSpPr>
        <p:spPr>
          <a:xfrm flipH="1" rot="-5400000">
            <a:off x="2506500" y="2950750"/>
            <a:ext cx="564300" cy="522300"/>
          </a:xfrm>
          <a:prstGeom prst="bentConnector3">
            <a:avLst>
              <a:gd fmla="val 49987" name="adj1"/>
            </a:avLst>
          </a:prstGeom>
          <a:noFill/>
          <a:ln cap="flat" cmpd="sng" w="9525">
            <a:solidFill>
              <a:schemeClr val="dk1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929" name="Google Shape;929;p88"/>
          <p:cNvCxnSpPr>
            <a:stCxn id="919" idx="2"/>
            <a:endCxn id="924" idx="0"/>
          </p:cNvCxnSpPr>
          <p:nvPr/>
        </p:nvCxnSpPr>
        <p:spPr>
          <a:xfrm flipH="1" rot="-5400000">
            <a:off x="6191138" y="2130125"/>
            <a:ext cx="1242300" cy="2841600"/>
          </a:xfrm>
          <a:prstGeom prst="bentConnector3">
            <a:avLst>
              <a:gd fmla="val 19919" name="adj1"/>
            </a:avLst>
          </a:prstGeom>
          <a:noFill/>
          <a:ln cap="flat" cmpd="sng" w="9525">
            <a:solidFill>
              <a:schemeClr val="dk1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930" name="Google Shape;930;p88"/>
          <p:cNvSpPr/>
          <p:nvPr/>
        </p:nvSpPr>
        <p:spPr>
          <a:xfrm>
            <a:off x="4177575" y="2499913"/>
            <a:ext cx="162000" cy="13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1" name="Google Shape;931;p88"/>
          <p:cNvSpPr/>
          <p:nvPr/>
        </p:nvSpPr>
        <p:spPr>
          <a:xfrm>
            <a:off x="4177575" y="1935538"/>
            <a:ext cx="162000" cy="13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32" name="Google Shape;932;p88"/>
          <p:cNvCxnSpPr/>
          <p:nvPr/>
        </p:nvCxnSpPr>
        <p:spPr>
          <a:xfrm>
            <a:off x="8757850" y="389000"/>
            <a:ext cx="365700" cy="1134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33" name="Google Shape;933;p88"/>
          <p:cNvSpPr txBox="1"/>
          <p:nvPr/>
        </p:nvSpPr>
        <p:spPr>
          <a:xfrm>
            <a:off x="7720000" y="84375"/>
            <a:ext cx="1268400" cy="5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latin typeface="Calibri"/>
                <a:ea typeface="Calibri"/>
                <a:cs typeface="Calibri"/>
                <a:sym typeface="Calibri"/>
              </a:rPr>
              <a:t>Not shown:</a:t>
            </a:r>
            <a:br>
              <a:rPr b="1" lang="en-US" sz="100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Early CD4 (Oct 2032)</a:t>
            </a:r>
            <a:br>
              <a:rPr lang="en-US" sz="100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CD4 (Oct 2034)</a:t>
            </a:r>
            <a:br>
              <a:rPr lang="en-US" sz="1000">
                <a:latin typeface="Calibri"/>
                <a:ea typeface="Calibri"/>
                <a:cs typeface="Calibri"/>
                <a:sym typeface="Calibri"/>
              </a:rPr>
            </a:b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4" name="Google Shape;934;p88"/>
          <p:cNvSpPr txBox="1"/>
          <p:nvPr>
            <p:ph type="title"/>
          </p:nvPr>
        </p:nvSpPr>
        <p:spPr>
          <a:xfrm>
            <a:off x="466725" y="0"/>
            <a:ext cx="5901300" cy="6216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AstroPix Development Schedule</a:t>
            </a:r>
            <a:endParaRPr/>
          </a:p>
        </p:txBody>
      </p:sp>
      <p:sp>
        <p:nvSpPr>
          <p:cNvPr id="935" name="Google Shape;935;p88"/>
          <p:cNvSpPr/>
          <p:nvPr/>
        </p:nvSpPr>
        <p:spPr>
          <a:xfrm>
            <a:off x="1029650" y="1229900"/>
            <a:ext cx="724800" cy="20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>
                <a:latin typeface="Calibri"/>
                <a:ea typeface="Calibri"/>
                <a:cs typeface="Calibri"/>
                <a:sym typeface="Calibri"/>
              </a:rPr>
              <a:t>AstroPix v2</a:t>
            </a:r>
            <a:endParaRPr b="1" sz="9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6" name="Google Shape;936;p88"/>
          <p:cNvSpPr/>
          <p:nvPr/>
        </p:nvSpPr>
        <p:spPr>
          <a:xfrm>
            <a:off x="1752050" y="1229888"/>
            <a:ext cx="762900" cy="2040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>
                <a:latin typeface="Calibri"/>
                <a:ea typeface="Calibri"/>
                <a:cs typeface="Calibri"/>
                <a:sym typeface="Calibri"/>
              </a:rPr>
              <a:t>Design &amp; Fabr.</a:t>
            </a:r>
            <a:endParaRPr b="1" sz="9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7" name="Google Shape;937;p88"/>
          <p:cNvSpPr/>
          <p:nvPr/>
        </p:nvSpPr>
        <p:spPr>
          <a:xfrm>
            <a:off x="286550" y="1019250"/>
            <a:ext cx="724800" cy="20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>
                <a:latin typeface="Calibri"/>
                <a:ea typeface="Calibri"/>
                <a:cs typeface="Calibri"/>
                <a:sym typeface="Calibri"/>
              </a:rPr>
              <a:t>AstroPix v1</a:t>
            </a:r>
            <a:endParaRPr b="1" sz="9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8" name="Google Shape;938;p88"/>
          <p:cNvSpPr/>
          <p:nvPr/>
        </p:nvSpPr>
        <p:spPr>
          <a:xfrm>
            <a:off x="2514950" y="1229900"/>
            <a:ext cx="1268400" cy="204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>
                <a:latin typeface="Calibri"/>
                <a:ea typeface="Calibri"/>
                <a:cs typeface="Calibri"/>
                <a:sym typeface="Calibri"/>
              </a:rPr>
              <a:t>Test</a:t>
            </a:r>
            <a:endParaRPr b="1" sz="9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9" name="Google Shape;939;p88"/>
          <p:cNvSpPr/>
          <p:nvPr/>
        </p:nvSpPr>
        <p:spPr>
          <a:xfrm>
            <a:off x="1677800" y="1440563"/>
            <a:ext cx="724800" cy="20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>
                <a:latin typeface="Calibri"/>
                <a:ea typeface="Calibri"/>
                <a:cs typeface="Calibri"/>
                <a:sym typeface="Calibri"/>
              </a:rPr>
              <a:t>AstroPix v3</a:t>
            </a:r>
            <a:endParaRPr b="1" sz="9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0" name="Google Shape;940;p88"/>
          <p:cNvSpPr/>
          <p:nvPr/>
        </p:nvSpPr>
        <p:spPr>
          <a:xfrm>
            <a:off x="3570300" y="1440563"/>
            <a:ext cx="666000" cy="204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>
                <a:latin typeface="Calibri"/>
                <a:ea typeface="Calibri"/>
                <a:cs typeface="Calibri"/>
                <a:sym typeface="Calibri"/>
              </a:rPr>
              <a:t>Test</a:t>
            </a:r>
            <a:endParaRPr b="1" sz="9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1" name="Google Shape;941;p88"/>
          <p:cNvSpPr/>
          <p:nvPr/>
        </p:nvSpPr>
        <p:spPr>
          <a:xfrm>
            <a:off x="3104400" y="1660470"/>
            <a:ext cx="1047900" cy="2040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>
                <a:latin typeface="Calibri"/>
                <a:ea typeface="Calibri"/>
                <a:cs typeface="Calibri"/>
                <a:sym typeface="Calibri"/>
              </a:rPr>
              <a:t>Design &amp; Fabr.</a:t>
            </a:r>
            <a:endParaRPr b="1" sz="9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2" name="Google Shape;942;p88"/>
          <p:cNvSpPr/>
          <p:nvPr/>
        </p:nvSpPr>
        <p:spPr>
          <a:xfrm>
            <a:off x="2392600" y="1665107"/>
            <a:ext cx="724800" cy="20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>
                <a:latin typeface="Calibri"/>
                <a:ea typeface="Calibri"/>
                <a:cs typeface="Calibri"/>
                <a:sym typeface="Calibri"/>
              </a:rPr>
              <a:t>AstroPix v4</a:t>
            </a:r>
            <a:endParaRPr b="1" sz="9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3" name="Google Shape;943;p88"/>
          <p:cNvSpPr/>
          <p:nvPr/>
        </p:nvSpPr>
        <p:spPr>
          <a:xfrm>
            <a:off x="4140975" y="1660470"/>
            <a:ext cx="95400" cy="204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4" name="Google Shape;944;p88"/>
          <p:cNvSpPr/>
          <p:nvPr/>
        </p:nvSpPr>
        <p:spPr>
          <a:xfrm>
            <a:off x="2402600" y="1440563"/>
            <a:ext cx="1188600" cy="2040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>
                <a:latin typeface="Calibri"/>
                <a:ea typeface="Calibri"/>
                <a:cs typeface="Calibri"/>
                <a:sym typeface="Calibri"/>
              </a:rPr>
              <a:t>Design &amp; Fabr.</a:t>
            </a:r>
            <a:endParaRPr b="1" sz="9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5" name="Google Shape;945;p88"/>
          <p:cNvSpPr/>
          <p:nvPr/>
        </p:nvSpPr>
        <p:spPr>
          <a:xfrm>
            <a:off x="3676100" y="1884657"/>
            <a:ext cx="724800" cy="20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>
                <a:latin typeface="Calibri"/>
                <a:ea typeface="Calibri"/>
                <a:cs typeface="Calibri"/>
                <a:sym typeface="Calibri"/>
              </a:rPr>
              <a:t>AstroPix v5</a:t>
            </a:r>
            <a:endParaRPr b="1" sz="9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6" name="Google Shape;946;p88"/>
          <p:cNvSpPr/>
          <p:nvPr/>
        </p:nvSpPr>
        <p:spPr>
          <a:xfrm>
            <a:off x="4401925" y="1882900"/>
            <a:ext cx="1146000" cy="2040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>
                <a:latin typeface="Calibri"/>
                <a:ea typeface="Calibri"/>
                <a:cs typeface="Calibri"/>
                <a:sym typeface="Calibri"/>
              </a:rPr>
              <a:t>Design &amp; Fabr.</a:t>
            </a:r>
            <a:endParaRPr b="1" sz="9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47" name="Google Shape;947;p88"/>
          <p:cNvGrpSpPr/>
          <p:nvPr/>
        </p:nvGrpSpPr>
        <p:grpSpPr>
          <a:xfrm>
            <a:off x="8493725" y="852100"/>
            <a:ext cx="658800" cy="165000"/>
            <a:chOff x="8493725" y="852100"/>
            <a:chExt cx="658800" cy="165000"/>
          </a:xfrm>
        </p:grpSpPr>
        <p:grpSp>
          <p:nvGrpSpPr>
            <p:cNvPr id="948" name="Google Shape;948;p88"/>
            <p:cNvGrpSpPr/>
            <p:nvPr/>
          </p:nvGrpSpPr>
          <p:grpSpPr>
            <a:xfrm>
              <a:off x="8493725" y="852100"/>
              <a:ext cx="439200" cy="165000"/>
              <a:chOff x="861550" y="1050025"/>
              <a:chExt cx="439200" cy="165000"/>
            </a:xfrm>
          </p:grpSpPr>
          <p:sp>
            <p:nvSpPr>
              <p:cNvPr id="949" name="Google Shape;949;p88"/>
              <p:cNvSpPr/>
              <p:nvPr/>
            </p:nvSpPr>
            <p:spPr>
              <a:xfrm>
                <a:off x="861550" y="1050025"/>
                <a:ext cx="219600" cy="165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800">
                    <a:latin typeface="Calibri"/>
                    <a:ea typeface="Calibri"/>
                    <a:cs typeface="Calibri"/>
                    <a:sym typeface="Calibri"/>
                  </a:rPr>
                  <a:t>Q1</a:t>
                </a:r>
                <a:endParaRPr b="1" sz="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0" name="Google Shape;950;p88"/>
              <p:cNvSpPr/>
              <p:nvPr/>
            </p:nvSpPr>
            <p:spPr>
              <a:xfrm>
                <a:off x="1081150" y="1050025"/>
                <a:ext cx="219600" cy="165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800">
                    <a:latin typeface="Calibri"/>
                    <a:ea typeface="Calibri"/>
                    <a:cs typeface="Calibri"/>
                    <a:sym typeface="Calibri"/>
                  </a:rPr>
                  <a:t>Q2</a:t>
                </a:r>
                <a:endParaRPr b="1" sz="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51" name="Google Shape;951;p88"/>
            <p:cNvSpPr/>
            <p:nvPr/>
          </p:nvSpPr>
          <p:spPr>
            <a:xfrm>
              <a:off x="8932925" y="852100"/>
              <a:ext cx="2196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800">
                  <a:latin typeface="Calibri"/>
                  <a:ea typeface="Calibri"/>
                  <a:cs typeface="Calibri"/>
                  <a:sym typeface="Calibri"/>
                </a:rPr>
                <a:t>Q3</a:t>
              </a:r>
              <a:endParaRPr b="1" sz="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952" name="Google Shape;952;p88"/>
          <p:cNvCxnSpPr>
            <a:stCxn id="856" idx="2"/>
            <a:endCxn id="861" idx="0"/>
          </p:cNvCxnSpPr>
          <p:nvPr/>
        </p:nvCxnSpPr>
        <p:spPr>
          <a:xfrm rot="5400000">
            <a:off x="8755000" y="2914175"/>
            <a:ext cx="170100" cy="201300"/>
          </a:xfrm>
          <a:prstGeom prst="bentConnector3">
            <a:avLst>
              <a:gd fmla="val 50044" name="adj1"/>
            </a:avLst>
          </a:prstGeom>
          <a:noFill/>
          <a:ln cap="flat" cmpd="sng" w="9525">
            <a:solidFill>
              <a:schemeClr val="dk1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953" name="Google Shape;953;p88"/>
          <p:cNvSpPr txBox="1"/>
          <p:nvPr/>
        </p:nvSpPr>
        <p:spPr>
          <a:xfrm>
            <a:off x="5430200" y="1034138"/>
            <a:ext cx="3707400" cy="3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latin typeface="Calibri"/>
                <a:ea typeface="Calibri"/>
                <a:cs typeface="Calibri"/>
                <a:sym typeface="Calibri"/>
              </a:rPr>
              <a:t>v3 has comprehensive test program: benchtop and testbeam, irradiation, quad-chip readout for NASA payload mission (A-STEP), integration with Pb/SciFi for ePIC (R&amp;D studies and test article production)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4" name="Google Shape;954;p88"/>
          <p:cNvSpPr txBox="1"/>
          <p:nvPr/>
        </p:nvSpPr>
        <p:spPr>
          <a:xfrm>
            <a:off x="5795322" y="1581913"/>
            <a:ext cx="19773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latin typeface="Calibri"/>
                <a:ea typeface="Calibri"/>
                <a:cs typeface="Calibri"/>
                <a:sym typeface="Calibri"/>
              </a:rPr>
              <a:t>first v5 wafers used for preproduction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55" name="Google Shape;955;p88"/>
          <p:cNvCxnSpPr>
            <a:stCxn id="953" idx="1"/>
            <a:endCxn id="835" idx="3"/>
          </p:cNvCxnSpPr>
          <p:nvPr/>
        </p:nvCxnSpPr>
        <p:spPr>
          <a:xfrm flipH="1">
            <a:off x="5127500" y="1229138"/>
            <a:ext cx="302700" cy="310800"/>
          </a:xfrm>
          <a:prstGeom prst="bentConnector3">
            <a:avLst>
              <a:gd fmla="val 49975" name="adj1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56" name="Google Shape;956;p88"/>
          <p:cNvCxnSpPr>
            <a:stCxn id="954" idx="1"/>
            <a:endCxn id="946" idx="3"/>
          </p:cNvCxnSpPr>
          <p:nvPr/>
        </p:nvCxnSpPr>
        <p:spPr>
          <a:xfrm flipH="1">
            <a:off x="5547822" y="1651213"/>
            <a:ext cx="247500" cy="333600"/>
          </a:xfrm>
          <a:prstGeom prst="bentConnector3">
            <a:avLst>
              <a:gd fmla="val 49979" name="adj1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57" name="Google Shape;957;p88"/>
          <p:cNvSpPr/>
          <p:nvPr/>
        </p:nvSpPr>
        <p:spPr>
          <a:xfrm>
            <a:off x="5269700" y="2106400"/>
            <a:ext cx="1188600" cy="20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>
                <a:latin typeface="Calibri"/>
                <a:ea typeface="Calibri"/>
                <a:cs typeface="Calibri"/>
                <a:sym typeface="Calibri"/>
              </a:rPr>
              <a:t>AstroPix v5 (production)</a:t>
            </a:r>
            <a:endParaRPr b="1" sz="9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8" name="Google Shape;958;p88"/>
          <p:cNvSpPr/>
          <p:nvPr/>
        </p:nvSpPr>
        <p:spPr>
          <a:xfrm>
            <a:off x="7595800" y="312800"/>
            <a:ext cx="95400" cy="165000"/>
          </a:xfrm>
          <a:prstGeom prst="diamond">
            <a:avLst/>
          </a:prstGeom>
          <a:solidFill>
            <a:srgbClr val="D45726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59" name="Google Shape;959;p88"/>
          <p:cNvGrpSpPr/>
          <p:nvPr/>
        </p:nvGrpSpPr>
        <p:grpSpPr>
          <a:xfrm>
            <a:off x="292263" y="1766738"/>
            <a:ext cx="1366725" cy="454500"/>
            <a:chOff x="290500" y="1869400"/>
            <a:chExt cx="1366725" cy="454500"/>
          </a:xfrm>
        </p:grpSpPr>
        <p:sp>
          <p:nvSpPr>
            <p:cNvPr id="960" name="Google Shape;960;p88"/>
            <p:cNvSpPr/>
            <p:nvPr/>
          </p:nvSpPr>
          <p:spPr>
            <a:xfrm>
              <a:off x="290500" y="1869400"/>
              <a:ext cx="1328400" cy="4545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rgbClr val="1C1C1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961" name="Google Shape;961;p88"/>
            <p:cNvGrpSpPr/>
            <p:nvPr/>
          </p:nvGrpSpPr>
          <p:grpSpPr>
            <a:xfrm>
              <a:off x="328825" y="1904888"/>
              <a:ext cx="1328400" cy="383500"/>
              <a:chOff x="328825" y="1904888"/>
              <a:chExt cx="1328400" cy="383500"/>
            </a:xfrm>
          </p:grpSpPr>
          <p:sp>
            <p:nvSpPr>
              <p:cNvPr id="962" name="Google Shape;962;p88"/>
              <p:cNvSpPr/>
              <p:nvPr/>
            </p:nvSpPr>
            <p:spPr>
              <a:xfrm>
                <a:off x="328825" y="1904888"/>
                <a:ext cx="95400" cy="165000"/>
              </a:xfrm>
              <a:prstGeom prst="diamond">
                <a:avLst/>
              </a:prstGeom>
              <a:solidFill>
                <a:srgbClr val="D45726"/>
              </a:solidFill>
              <a:ln cap="flat" cmpd="sng" w="9525">
                <a:solidFill>
                  <a:srgbClr val="59595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3" name="Google Shape;963;p88"/>
              <p:cNvSpPr/>
              <p:nvPr/>
            </p:nvSpPr>
            <p:spPr>
              <a:xfrm>
                <a:off x="328825" y="2123388"/>
                <a:ext cx="95400" cy="165000"/>
              </a:xfrm>
              <a:prstGeom prst="diamond">
                <a:avLst/>
              </a:prstGeom>
              <a:solidFill>
                <a:srgbClr val="009090"/>
              </a:solidFill>
              <a:ln cap="flat" cmpd="sng" w="9525">
                <a:solidFill>
                  <a:srgbClr val="59595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4" name="Google Shape;964;p88"/>
              <p:cNvSpPr txBox="1"/>
              <p:nvPr/>
            </p:nvSpPr>
            <p:spPr>
              <a:xfrm>
                <a:off x="430825" y="1925900"/>
                <a:ext cx="1226400" cy="13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91425" spcFirstLastPara="1" rIns="91425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900">
                    <a:latin typeface="Calibri"/>
                    <a:ea typeface="Calibri"/>
                    <a:cs typeface="Calibri"/>
                    <a:sym typeface="Calibri"/>
                  </a:rPr>
                  <a:t>EIC Project Milestone</a:t>
                </a:r>
                <a:endParaRPr b="1" sz="9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5" name="Google Shape;965;p88"/>
              <p:cNvSpPr txBox="1"/>
              <p:nvPr/>
            </p:nvSpPr>
            <p:spPr>
              <a:xfrm>
                <a:off x="430825" y="2144400"/>
                <a:ext cx="1226400" cy="13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91425" spcFirstLastPara="1" rIns="91425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900">
                    <a:latin typeface="Calibri"/>
                    <a:ea typeface="Calibri"/>
                    <a:cs typeface="Calibri"/>
                    <a:sym typeface="Calibri"/>
                  </a:rPr>
                  <a:t>New AstroPix version</a:t>
                </a:r>
                <a:endParaRPr b="1" sz="9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66" name="Google Shape;966;p88"/>
          <p:cNvSpPr txBox="1"/>
          <p:nvPr/>
        </p:nvSpPr>
        <p:spPr>
          <a:xfrm>
            <a:off x="6630275" y="1780825"/>
            <a:ext cx="25137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latin typeface="Calibri"/>
                <a:ea typeface="Calibri"/>
                <a:cs typeface="Calibri"/>
                <a:sym typeface="Calibri"/>
              </a:rPr>
              <a:t>Start of production driven by project fund availability (estimated ~ 1 year after CD2/3)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67" name="Google Shape;967;p88"/>
          <p:cNvCxnSpPr>
            <a:stCxn id="966" idx="1"/>
          </p:cNvCxnSpPr>
          <p:nvPr/>
        </p:nvCxnSpPr>
        <p:spPr>
          <a:xfrm flipH="1">
            <a:off x="6468275" y="1919425"/>
            <a:ext cx="162000" cy="112500"/>
          </a:xfrm>
          <a:prstGeom prst="bentConnector3">
            <a:avLst>
              <a:gd fmla="val 99923" name="adj1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68" name="Google Shape;968;p88"/>
          <p:cNvSpPr/>
          <p:nvPr/>
        </p:nvSpPr>
        <p:spPr>
          <a:xfrm>
            <a:off x="854100" y="2387400"/>
            <a:ext cx="1047900" cy="31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latin typeface="Calibri"/>
                <a:ea typeface="Calibri"/>
                <a:cs typeface="Calibri"/>
                <a:sym typeface="Calibri"/>
              </a:rPr>
              <a:t>ePIC BIC Timeline</a:t>
            </a:r>
            <a:endParaRPr b="1" sz="1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9" name="Google Shape;969;p88"/>
          <p:cNvSpPr/>
          <p:nvPr/>
        </p:nvSpPr>
        <p:spPr>
          <a:xfrm>
            <a:off x="3846738" y="2447050"/>
            <a:ext cx="1413600" cy="109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0" spcFirstLastPara="1" rIns="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70" name="Google Shape;970;p88"/>
          <p:cNvGrpSpPr/>
          <p:nvPr/>
        </p:nvGrpSpPr>
        <p:grpSpPr>
          <a:xfrm>
            <a:off x="1922475" y="2421125"/>
            <a:ext cx="7019150" cy="274650"/>
            <a:chOff x="1922475" y="2421125"/>
            <a:chExt cx="7019150" cy="274650"/>
          </a:xfrm>
        </p:grpSpPr>
        <p:grpSp>
          <p:nvGrpSpPr>
            <p:cNvPr id="971" name="Google Shape;971;p88"/>
            <p:cNvGrpSpPr/>
            <p:nvPr/>
          </p:nvGrpSpPr>
          <p:grpSpPr>
            <a:xfrm>
              <a:off x="5102825" y="2519263"/>
              <a:ext cx="1413600" cy="127688"/>
              <a:chOff x="5102825" y="2519263"/>
              <a:chExt cx="1413600" cy="127688"/>
            </a:xfrm>
          </p:grpSpPr>
          <p:sp>
            <p:nvSpPr>
              <p:cNvPr id="972" name="Google Shape;972;p88"/>
              <p:cNvSpPr/>
              <p:nvPr/>
            </p:nvSpPr>
            <p:spPr>
              <a:xfrm>
                <a:off x="5102825" y="2533550"/>
                <a:ext cx="1413600" cy="113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900">
                    <a:latin typeface="Calibri"/>
                    <a:ea typeface="Calibri"/>
                    <a:cs typeface="Calibri"/>
                    <a:sym typeface="Calibri"/>
                  </a:rPr>
                  <a:t>BIC Preproduction</a:t>
                </a:r>
                <a:endParaRPr sz="9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973" name="Google Shape;973;p88"/>
              <p:cNvCxnSpPr/>
              <p:nvPr/>
            </p:nvCxnSpPr>
            <p:spPr>
              <a:xfrm>
                <a:off x="5102825" y="2519263"/>
                <a:ext cx="1363800" cy="36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64D79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974" name="Google Shape;974;p88"/>
            <p:cNvGrpSpPr/>
            <p:nvPr/>
          </p:nvGrpSpPr>
          <p:grpSpPr>
            <a:xfrm>
              <a:off x="1922475" y="2421125"/>
              <a:ext cx="2255100" cy="125850"/>
              <a:chOff x="1922475" y="2419350"/>
              <a:chExt cx="2255100" cy="125850"/>
            </a:xfrm>
          </p:grpSpPr>
          <p:sp>
            <p:nvSpPr>
              <p:cNvPr id="975" name="Google Shape;975;p88"/>
              <p:cNvSpPr/>
              <p:nvPr/>
            </p:nvSpPr>
            <p:spPr>
              <a:xfrm>
                <a:off x="1922475" y="2435400"/>
                <a:ext cx="1413600" cy="109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900">
                    <a:latin typeface="Calibri"/>
                    <a:ea typeface="Calibri"/>
                    <a:cs typeface="Calibri"/>
                    <a:sym typeface="Calibri"/>
                  </a:rPr>
                  <a:t>Design and generic R&amp;D</a:t>
                </a:r>
                <a:endParaRPr sz="9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976" name="Google Shape;976;p88"/>
              <p:cNvCxnSpPr/>
              <p:nvPr/>
            </p:nvCxnSpPr>
            <p:spPr>
              <a:xfrm>
                <a:off x="1922475" y="2419350"/>
                <a:ext cx="2255100" cy="147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595959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977" name="Google Shape;977;p88"/>
            <p:cNvGrpSpPr/>
            <p:nvPr/>
          </p:nvGrpSpPr>
          <p:grpSpPr>
            <a:xfrm>
              <a:off x="6466625" y="2561250"/>
              <a:ext cx="2475000" cy="134525"/>
              <a:chOff x="6466625" y="2561250"/>
              <a:chExt cx="2475000" cy="134525"/>
            </a:xfrm>
          </p:grpSpPr>
          <p:sp>
            <p:nvSpPr>
              <p:cNvPr id="978" name="Google Shape;978;p88"/>
              <p:cNvSpPr/>
              <p:nvPr/>
            </p:nvSpPr>
            <p:spPr>
              <a:xfrm>
                <a:off x="6466625" y="2584175"/>
                <a:ext cx="1413600" cy="111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900">
                    <a:latin typeface="Calibri"/>
                    <a:ea typeface="Calibri"/>
                    <a:cs typeface="Calibri"/>
                    <a:sym typeface="Calibri"/>
                  </a:rPr>
                  <a:t>BIC Production</a:t>
                </a:r>
                <a:endParaRPr sz="9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979" name="Google Shape;979;p88"/>
              <p:cNvCxnSpPr/>
              <p:nvPr/>
            </p:nvCxnSpPr>
            <p:spPr>
              <a:xfrm flipH="1" rot="10800000">
                <a:off x="6466625" y="2561250"/>
                <a:ext cx="2475000" cy="12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674EA7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980" name="Google Shape;980;p88"/>
            <p:cNvGrpSpPr/>
            <p:nvPr/>
          </p:nvGrpSpPr>
          <p:grpSpPr>
            <a:xfrm>
              <a:off x="3851800" y="2473088"/>
              <a:ext cx="1726800" cy="132688"/>
              <a:chOff x="3851800" y="2471313"/>
              <a:chExt cx="1726800" cy="132688"/>
            </a:xfrm>
          </p:grpSpPr>
          <p:sp>
            <p:nvSpPr>
              <p:cNvPr id="981" name="Google Shape;981;p88"/>
              <p:cNvSpPr/>
              <p:nvPr/>
            </p:nvSpPr>
            <p:spPr>
              <a:xfrm>
                <a:off x="3851800" y="2490600"/>
                <a:ext cx="1413600" cy="113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900">
                    <a:latin typeface="Calibri"/>
                    <a:ea typeface="Calibri"/>
                    <a:cs typeface="Calibri"/>
                    <a:sym typeface="Calibri"/>
                  </a:rPr>
                  <a:t>Final design and EIC R&amp;D</a:t>
                </a:r>
                <a:endParaRPr sz="9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982" name="Google Shape;982;p88"/>
              <p:cNvCxnSpPr/>
              <p:nvPr/>
            </p:nvCxnSpPr>
            <p:spPr>
              <a:xfrm>
                <a:off x="3851800" y="2471313"/>
                <a:ext cx="1726800" cy="93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45818E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sp>
        <p:nvSpPr>
          <p:cNvPr id="983" name="Google Shape;983;p88"/>
          <p:cNvSpPr/>
          <p:nvPr/>
        </p:nvSpPr>
        <p:spPr>
          <a:xfrm>
            <a:off x="6466500" y="2118313"/>
            <a:ext cx="1651200" cy="2040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>
                <a:latin typeface="Calibri"/>
                <a:ea typeface="Calibri"/>
                <a:cs typeface="Calibri"/>
                <a:sym typeface="Calibri"/>
              </a:rPr>
              <a:t>Production Fab.</a:t>
            </a:r>
            <a:endParaRPr b="1" sz="9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84" name="Google Shape;984;p88"/>
          <p:cNvCxnSpPr/>
          <p:nvPr/>
        </p:nvCxnSpPr>
        <p:spPr>
          <a:xfrm rot="10800000">
            <a:off x="6470375" y="2037625"/>
            <a:ext cx="0" cy="527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985" name="Google Shape;985;p88"/>
          <p:cNvSpPr txBox="1"/>
          <p:nvPr/>
        </p:nvSpPr>
        <p:spPr>
          <a:xfrm>
            <a:off x="3963925" y="480100"/>
            <a:ext cx="837600" cy="1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45720" marR="4572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A61C00"/>
                </a:solidFill>
                <a:latin typeface="Calibri"/>
                <a:ea typeface="Calibri"/>
                <a:cs typeface="Calibri"/>
                <a:sym typeface="Calibri"/>
              </a:rPr>
              <a:t>We are here</a:t>
            </a:r>
            <a:endParaRPr b="1" sz="1000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9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p89"/>
          <p:cNvSpPr txBox="1"/>
          <p:nvPr/>
        </p:nvSpPr>
        <p:spPr>
          <a:xfrm>
            <a:off x="616675" y="1020950"/>
            <a:ext cx="3621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1" name="Google Shape;991;p89"/>
          <p:cNvSpPr txBox="1"/>
          <p:nvPr>
            <p:ph type="title"/>
          </p:nvPr>
        </p:nvSpPr>
        <p:spPr>
          <a:xfrm>
            <a:off x="457201" y="-6"/>
            <a:ext cx="8373000" cy="621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</a:pPr>
            <a:r>
              <a:rPr lang="en-US" sz="2500"/>
              <a:t>First layer coverage</a:t>
            </a:r>
            <a:endParaRPr sz="2500"/>
          </a:p>
        </p:txBody>
      </p:sp>
      <p:sp>
        <p:nvSpPr>
          <p:cNvPr id="992" name="Google Shape;992;p89"/>
          <p:cNvSpPr txBox="1"/>
          <p:nvPr/>
        </p:nvSpPr>
        <p:spPr>
          <a:xfrm>
            <a:off x="3845572" y="2964100"/>
            <a:ext cx="11373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45(!) X0</a:t>
            </a:r>
            <a:endParaRPr sz="700"/>
          </a:p>
        </p:txBody>
      </p:sp>
      <p:pic>
        <p:nvPicPr>
          <p:cNvPr id="993" name="Google Shape;993;p89"/>
          <p:cNvPicPr preferRelativeResize="0"/>
          <p:nvPr/>
        </p:nvPicPr>
        <p:blipFill rotWithShape="1">
          <a:blip r:embed="rId3">
            <a:alphaModFix/>
          </a:blip>
          <a:srcRect b="6423" l="0" r="0" t="7123"/>
          <a:stretch/>
        </p:blipFill>
        <p:spPr>
          <a:xfrm>
            <a:off x="1234815" y="2146450"/>
            <a:ext cx="6674360" cy="28850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94" name="Google Shape;994;p89"/>
          <p:cNvCxnSpPr/>
          <p:nvPr/>
        </p:nvCxnSpPr>
        <p:spPr>
          <a:xfrm>
            <a:off x="2054675" y="3389650"/>
            <a:ext cx="1500" cy="1106700"/>
          </a:xfrm>
          <a:prstGeom prst="straightConnector1">
            <a:avLst/>
          </a:prstGeom>
          <a:noFill/>
          <a:ln cap="flat" cmpd="sng" w="28575">
            <a:solidFill>
              <a:srgbClr val="00FA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95" name="Google Shape;995;p89"/>
          <p:cNvCxnSpPr/>
          <p:nvPr/>
        </p:nvCxnSpPr>
        <p:spPr>
          <a:xfrm>
            <a:off x="7407150" y="3622325"/>
            <a:ext cx="9600" cy="911400"/>
          </a:xfrm>
          <a:prstGeom prst="straightConnector1">
            <a:avLst/>
          </a:prstGeom>
          <a:noFill/>
          <a:ln cap="flat" cmpd="sng" w="28575">
            <a:solidFill>
              <a:srgbClr val="00FA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96" name="Google Shape;996;p89"/>
          <p:cNvSpPr txBox="1"/>
          <p:nvPr/>
        </p:nvSpPr>
        <p:spPr>
          <a:xfrm>
            <a:off x="4092600" y="4356125"/>
            <a:ext cx="958800" cy="17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</a:rPr>
              <a:t>BIC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997" name="Google Shape;997;p89"/>
          <p:cNvSpPr txBox="1"/>
          <p:nvPr>
            <p:ph idx="12" type="sldNum"/>
          </p:nvPr>
        </p:nvSpPr>
        <p:spPr>
          <a:xfrm>
            <a:off x="8471125" y="4873057"/>
            <a:ext cx="457200" cy="1371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98" name="Google Shape;998;p89"/>
          <p:cNvPicPr preferRelativeResize="0"/>
          <p:nvPr/>
        </p:nvPicPr>
        <p:blipFill rotWithShape="1">
          <a:blip r:embed="rId4">
            <a:alphaModFix/>
          </a:blip>
          <a:srcRect b="56052" l="6285" r="48622" t="6143"/>
          <a:stretch/>
        </p:blipFill>
        <p:spPr>
          <a:xfrm rot="-5400000">
            <a:off x="8557826" y="131071"/>
            <a:ext cx="723850" cy="461702"/>
          </a:xfrm>
          <a:prstGeom prst="rect">
            <a:avLst/>
          </a:prstGeom>
          <a:noFill/>
          <a:ln>
            <a:noFill/>
          </a:ln>
        </p:spPr>
      </p:pic>
      <p:sp>
        <p:nvSpPr>
          <p:cNvPr id="999" name="Google Shape;999;p89"/>
          <p:cNvSpPr txBox="1"/>
          <p:nvPr/>
        </p:nvSpPr>
        <p:spPr>
          <a:xfrm>
            <a:off x="1834650" y="2597888"/>
            <a:ext cx="2726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232425"/>
                </a:solidFill>
              </a:rPr>
              <a:t>ePIC</a:t>
            </a:r>
            <a:r>
              <a:rPr lang="en-US">
                <a:solidFill>
                  <a:srgbClr val="232425"/>
                </a:solidFill>
              </a:rPr>
              <a:t> Simulation (BryceCanyon)</a:t>
            </a:r>
            <a:endParaRPr>
              <a:solidFill>
                <a:srgbClr val="232425"/>
              </a:solidFill>
            </a:endParaRPr>
          </a:p>
        </p:txBody>
      </p:sp>
      <p:sp>
        <p:nvSpPr>
          <p:cNvPr id="1000" name="Google Shape;1000;p89"/>
          <p:cNvSpPr txBox="1"/>
          <p:nvPr/>
        </p:nvSpPr>
        <p:spPr>
          <a:xfrm>
            <a:off x="515925" y="1050575"/>
            <a:ext cx="59364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Char char="●"/>
            </a:pPr>
            <a:r>
              <a:rPr lang="en-US">
                <a:solidFill>
                  <a:schemeClr val="hlink"/>
                </a:solidFill>
              </a:rPr>
              <a:t>BIC is responsible for calorimetry between -1.7 &lt; η &lt; 1.3</a:t>
            </a:r>
            <a:endParaRPr>
              <a:solidFill>
                <a:schemeClr val="hlink"/>
              </a:solidFill>
            </a:endParaRPr>
          </a:p>
          <a:p>
            <a:pPr indent="-317500" lvl="0" marL="457200" rtl="0" algn="l">
              <a:spcBef>
                <a:spcPts val="400"/>
              </a:spcBef>
              <a:spcAft>
                <a:spcPts val="400"/>
              </a:spcAft>
              <a:buClr>
                <a:schemeClr val="hlink"/>
              </a:buClr>
              <a:buSzPts val="1400"/>
              <a:buChar char="●"/>
            </a:pPr>
            <a:r>
              <a:rPr lang="en-US">
                <a:solidFill>
                  <a:schemeClr val="hlink"/>
                </a:solidFill>
              </a:rPr>
              <a:t>First layer covers a </a:t>
            </a:r>
            <a:r>
              <a:rPr b="1" lang="en-US">
                <a:solidFill>
                  <a:schemeClr val="hlink"/>
                </a:solidFill>
              </a:rPr>
              <a:t>larger range</a:t>
            </a:r>
            <a:r>
              <a:rPr lang="en-US">
                <a:solidFill>
                  <a:schemeClr val="hlink"/>
                </a:solidFill>
              </a:rPr>
              <a:t>  ~ </a:t>
            </a:r>
            <a:r>
              <a:rPr lang="en-US">
                <a:solidFill>
                  <a:schemeClr val="hlink"/>
                </a:solidFill>
              </a:rPr>
              <a:t>-1.8 &lt; η &lt; 1.5</a:t>
            </a:r>
            <a:endParaRPr>
              <a:solidFill>
                <a:schemeClr val="hlink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5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90"/>
          <p:cNvSpPr txBox="1"/>
          <p:nvPr>
            <p:ph type="title"/>
          </p:nvPr>
        </p:nvSpPr>
        <p:spPr>
          <a:xfrm>
            <a:off x="373425" y="273850"/>
            <a:ext cx="81420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Current Status of DD4hep Implementation</a:t>
            </a:r>
            <a:endParaRPr/>
          </a:p>
        </p:txBody>
      </p:sp>
      <p:sp>
        <p:nvSpPr>
          <p:cNvPr id="1007" name="Google Shape;1007;p90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-US"/>
              <a:t>Implemented geometry:</a:t>
            </a:r>
            <a:endParaRPr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▪"/>
            </a:pPr>
            <a:r>
              <a:rPr lang="en-US"/>
              <a:t>Turbofan layers implemented for all 4 tracking layers, 6-7 staves, populated with ~200 AstroPix chips (integer), 500um xy segmentation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▪"/>
            </a:pPr>
            <a:r>
              <a:rPr lang="en-US"/>
              <a:t>AstroPix chips layered: 500um Si sensitive with ~500um Si/Cu/kapton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▪"/>
            </a:pPr>
            <a:r>
              <a:rPr lang="en-US"/>
              <a:t>Carbon-fiber trays implemented as effective model (square tubular)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-US"/>
              <a:t>Missing geometry (with focus on importance for first layer):</a:t>
            </a:r>
            <a:endParaRPr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▪"/>
            </a:pPr>
            <a:r>
              <a:rPr lang="en-US"/>
              <a:t>5mm Al support in front of first tracking layer (in progress)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▪"/>
            </a:pPr>
            <a:r>
              <a:rPr lang="en-US"/>
              <a:t>Modify and merge full to hollow inner detector rail design (in progress)</a:t>
            </a:r>
            <a:endParaRPr/>
          </a:p>
        </p:txBody>
      </p:sp>
      <p:sp>
        <p:nvSpPr>
          <p:cNvPr id="1008" name="Google Shape;1008;p90"/>
          <p:cNvSpPr txBox="1"/>
          <p:nvPr>
            <p:ph idx="12" type="sldNum"/>
          </p:nvPr>
        </p:nvSpPr>
        <p:spPr>
          <a:xfrm>
            <a:off x="6917100" y="4906188"/>
            <a:ext cx="2057400" cy="207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09" name="Google Shape;1009;p90"/>
          <p:cNvSpPr txBox="1"/>
          <p:nvPr>
            <p:ph idx="4294967295" type="body"/>
          </p:nvPr>
        </p:nvSpPr>
        <p:spPr>
          <a:xfrm>
            <a:off x="457200" y="1034563"/>
            <a:ext cx="5313900" cy="374700"/>
          </a:xfrm>
          <a:prstGeom prst="rect">
            <a:avLst/>
          </a:prstGeom>
        </p:spPr>
        <p:txBody>
          <a:bodyPr anchorCtr="0" anchor="t" bIns="4570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0065A2"/>
                </a:solidFill>
              </a:rPr>
              <a:t>Primary focus so far: accurate material description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_presentation_16x9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presentation_16x9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