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64" r:id="rId5"/>
  </p:sldMasterIdLst>
  <p:notesMasterIdLst>
    <p:notesMasterId r:id="rId35"/>
  </p:notesMasterIdLst>
  <p:handoutMasterIdLst>
    <p:handoutMasterId r:id="rId36"/>
  </p:handoutMasterIdLst>
  <p:sldIdLst>
    <p:sldId id="256" r:id="rId6"/>
    <p:sldId id="261" r:id="rId7"/>
    <p:sldId id="262" r:id="rId8"/>
    <p:sldId id="264" r:id="rId9"/>
    <p:sldId id="287" r:id="rId10"/>
    <p:sldId id="297" r:id="rId11"/>
    <p:sldId id="298" r:id="rId12"/>
    <p:sldId id="291" r:id="rId13"/>
    <p:sldId id="289" r:id="rId14"/>
    <p:sldId id="267" r:id="rId15"/>
    <p:sldId id="1350" r:id="rId16"/>
    <p:sldId id="1349" r:id="rId17"/>
    <p:sldId id="263" r:id="rId18"/>
    <p:sldId id="1346" r:id="rId19"/>
    <p:sldId id="1348" r:id="rId20"/>
    <p:sldId id="278" r:id="rId21"/>
    <p:sldId id="1355" r:id="rId22"/>
    <p:sldId id="1356" r:id="rId23"/>
    <p:sldId id="268" r:id="rId24"/>
    <p:sldId id="269" r:id="rId25"/>
    <p:sldId id="302" r:id="rId26"/>
    <p:sldId id="1338" r:id="rId27"/>
    <p:sldId id="275" r:id="rId28"/>
    <p:sldId id="1352" r:id="rId29"/>
    <p:sldId id="1351" r:id="rId30"/>
    <p:sldId id="259" r:id="rId31"/>
    <p:sldId id="1357" r:id="rId32"/>
    <p:sldId id="1358" r:id="rId33"/>
    <p:sldId id="1359" r:id="rId34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40A77D-CDE6-4AF0-B952-14A090CA499A}" v="12" dt="2024-01-08T21:34:05.1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98" autoAdjust="0"/>
    <p:restoredTop sz="95161" autoAdjust="0"/>
  </p:normalViewPr>
  <p:slideViewPr>
    <p:cSldViewPr snapToGrid="0" showGuides="1">
      <p:cViewPr varScale="1">
        <p:scale>
          <a:sx n="170" d="100"/>
          <a:sy n="170" d="100"/>
        </p:scale>
        <p:origin x="115" y="8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ambach, Jo" userId="e1d2a009-674c-404b-bec1-6e3441cce374" providerId="ADAL" clId="{E3779874-33BA-46E2-8537-F09A88CCD959}"/>
    <pc:docChg chg="modSld">
      <pc:chgData name="Schambach, Jo" userId="e1d2a009-674c-404b-bec1-6e3441cce374" providerId="ADAL" clId="{E3779874-33BA-46E2-8537-F09A88CCD959}" dt="2024-01-08T15:17:46.562" v="0" actId="14100"/>
      <pc:docMkLst>
        <pc:docMk/>
      </pc:docMkLst>
      <pc:sldChg chg="modSp mod">
        <pc:chgData name="Schambach, Jo" userId="e1d2a009-674c-404b-bec1-6e3441cce374" providerId="ADAL" clId="{E3779874-33BA-46E2-8537-F09A88CCD959}" dt="2024-01-08T15:17:46.562" v="0" actId="14100"/>
        <pc:sldMkLst>
          <pc:docMk/>
          <pc:sldMk cId="1997659297" sldId="267"/>
        </pc:sldMkLst>
        <pc:cxnChg chg="mod">
          <ac:chgData name="Schambach, Jo" userId="e1d2a009-674c-404b-bec1-6e3441cce374" providerId="ADAL" clId="{E3779874-33BA-46E2-8537-F09A88CCD959}" dt="2024-01-08T15:17:46.562" v="0" actId="14100"/>
          <ac:cxnSpMkLst>
            <pc:docMk/>
            <pc:sldMk cId="1997659297" sldId="267"/>
            <ac:cxnSpMk id="12" creationId="{70526AA1-6166-0E4B-54E8-3A3CD1B82248}"/>
          </ac:cxnSpMkLst>
        </pc:cxnChg>
      </pc:sldChg>
    </pc:docChg>
  </pc:docChgLst>
  <pc:docChgLst>
    <pc:chgData name="Schambach, Jo" userId="e1d2a009-674c-404b-bec1-6e3441cce374" providerId="ADAL" clId="{2740A77D-CDE6-4AF0-B952-14A090CA499A}"/>
    <pc:docChg chg="undo custSel addSld delSld modSld sldOrd">
      <pc:chgData name="Schambach, Jo" userId="e1d2a009-674c-404b-bec1-6e3441cce374" providerId="ADAL" clId="{2740A77D-CDE6-4AF0-B952-14A090CA499A}" dt="2024-01-09T16:07:25.876" v="1554" actId="692"/>
      <pc:docMkLst>
        <pc:docMk/>
      </pc:docMkLst>
      <pc:sldChg chg="addSp delSp modSp add del mod ord">
        <pc:chgData name="Schambach, Jo" userId="e1d2a009-674c-404b-bec1-6e3441cce374" providerId="ADAL" clId="{2740A77D-CDE6-4AF0-B952-14A090CA499A}" dt="2024-01-08T21:14:57.115" v="660" actId="1076"/>
        <pc:sldMkLst>
          <pc:docMk/>
          <pc:sldMk cId="1041946121" sldId="259"/>
        </pc:sldMkLst>
        <pc:spChg chg="add del mod">
          <ac:chgData name="Schambach, Jo" userId="e1d2a009-674c-404b-bec1-6e3441cce374" providerId="ADAL" clId="{2740A77D-CDE6-4AF0-B952-14A090CA499A}" dt="2024-01-08T21:14:10.295" v="655" actId="478"/>
          <ac:spMkLst>
            <pc:docMk/>
            <pc:sldMk cId="1041946121" sldId="259"/>
            <ac:spMk id="6" creationId="{999D95FA-FF2C-070B-92AF-B1BF7DD27468}"/>
          </ac:spMkLst>
        </pc:spChg>
        <pc:graphicFrameChg chg="del">
          <ac:chgData name="Schambach, Jo" userId="e1d2a009-674c-404b-bec1-6e3441cce374" providerId="ADAL" clId="{2740A77D-CDE6-4AF0-B952-14A090CA499A}" dt="2024-01-08T19:21:22.752" v="47" actId="478"/>
          <ac:graphicFrameMkLst>
            <pc:docMk/>
            <pc:sldMk cId="1041946121" sldId="259"/>
            <ac:graphicFrameMk id="4" creationId="{6ACC70E6-364E-C706-73B3-2E5A84193A11}"/>
          </ac:graphicFrameMkLst>
        </pc:graphicFrameChg>
        <pc:picChg chg="add del mod">
          <ac:chgData name="Schambach, Jo" userId="e1d2a009-674c-404b-bec1-6e3441cce374" providerId="ADAL" clId="{2740A77D-CDE6-4AF0-B952-14A090CA499A}" dt="2024-01-08T21:14:07.029" v="653" actId="478"/>
          <ac:picMkLst>
            <pc:docMk/>
            <pc:sldMk cId="1041946121" sldId="259"/>
            <ac:picMk id="5" creationId="{489CFA5F-1E72-626B-7FD7-D8C4D7FC6F0A}"/>
          </ac:picMkLst>
        </pc:picChg>
        <pc:picChg chg="add mod">
          <ac:chgData name="Schambach, Jo" userId="e1d2a009-674c-404b-bec1-6e3441cce374" providerId="ADAL" clId="{2740A77D-CDE6-4AF0-B952-14A090CA499A}" dt="2024-01-08T21:14:57.115" v="660" actId="1076"/>
          <ac:picMkLst>
            <pc:docMk/>
            <pc:sldMk cId="1041946121" sldId="259"/>
            <ac:picMk id="8" creationId="{5E4775B8-BB6B-A48D-59D8-F40E249D8F20}"/>
          </ac:picMkLst>
        </pc:picChg>
      </pc:sldChg>
      <pc:sldChg chg="del">
        <pc:chgData name="Schambach, Jo" userId="e1d2a009-674c-404b-bec1-6e3441cce374" providerId="ADAL" clId="{2740A77D-CDE6-4AF0-B952-14A090CA499A}" dt="2024-01-08T19:09:38.053" v="13" actId="47"/>
        <pc:sldMkLst>
          <pc:docMk/>
          <pc:sldMk cId="2023533709" sldId="260"/>
        </pc:sldMkLst>
      </pc:sldChg>
      <pc:sldChg chg="modSp mod">
        <pc:chgData name="Schambach, Jo" userId="e1d2a009-674c-404b-bec1-6e3441cce374" providerId="ADAL" clId="{2740A77D-CDE6-4AF0-B952-14A090CA499A}" dt="2024-01-08T19:19:46.007" v="45" actId="20577"/>
        <pc:sldMkLst>
          <pc:docMk/>
          <pc:sldMk cId="230399083" sldId="263"/>
        </pc:sldMkLst>
        <pc:spChg chg="mod">
          <ac:chgData name="Schambach, Jo" userId="e1d2a009-674c-404b-bec1-6e3441cce374" providerId="ADAL" clId="{2740A77D-CDE6-4AF0-B952-14A090CA499A}" dt="2024-01-08T19:19:46.007" v="45" actId="20577"/>
          <ac:spMkLst>
            <pc:docMk/>
            <pc:sldMk cId="230399083" sldId="263"/>
            <ac:spMk id="14" creationId="{9208B79D-9AEF-BC7E-A867-92F29974E5E9}"/>
          </ac:spMkLst>
        </pc:spChg>
      </pc:sldChg>
      <pc:sldChg chg="addSp modSp mod">
        <pc:chgData name="Schambach, Jo" userId="e1d2a009-674c-404b-bec1-6e3441cce374" providerId="ADAL" clId="{2740A77D-CDE6-4AF0-B952-14A090CA499A}" dt="2024-01-09T16:07:25.876" v="1554" actId="692"/>
        <pc:sldMkLst>
          <pc:docMk/>
          <pc:sldMk cId="4068386506" sldId="264"/>
        </pc:sldMkLst>
        <pc:spChg chg="add mod">
          <ac:chgData name="Schambach, Jo" userId="e1d2a009-674c-404b-bec1-6e3441cce374" providerId="ADAL" clId="{2740A77D-CDE6-4AF0-B952-14A090CA499A}" dt="2024-01-09T16:07:25.876" v="1554" actId="692"/>
          <ac:spMkLst>
            <pc:docMk/>
            <pc:sldMk cId="4068386506" sldId="264"/>
            <ac:spMk id="7" creationId="{8530ED8B-7247-007F-38AC-8F11E842AFF9}"/>
          </ac:spMkLst>
        </pc:spChg>
        <pc:spChg chg="mod">
          <ac:chgData name="Schambach, Jo" userId="e1d2a009-674c-404b-bec1-6e3441cce374" providerId="ADAL" clId="{2740A77D-CDE6-4AF0-B952-14A090CA499A}" dt="2024-01-08T19:14:35.318" v="14" actId="1076"/>
          <ac:spMkLst>
            <pc:docMk/>
            <pc:sldMk cId="4068386506" sldId="264"/>
            <ac:spMk id="12" creationId="{A310E9AB-97F2-378E-1830-C1E82BEE2F8C}"/>
          </ac:spMkLst>
        </pc:spChg>
      </pc:sldChg>
      <pc:sldChg chg="del">
        <pc:chgData name="Schambach, Jo" userId="e1d2a009-674c-404b-bec1-6e3441cce374" providerId="ADAL" clId="{2740A77D-CDE6-4AF0-B952-14A090CA499A}" dt="2024-01-08T19:47:58.738" v="362" actId="47"/>
        <pc:sldMkLst>
          <pc:docMk/>
          <pc:sldMk cId="1070052626" sldId="265"/>
        </pc:sldMkLst>
      </pc:sldChg>
      <pc:sldChg chg="del">
        <pc:chgData name="Schambach, Jo" userId="e1d2a009-674c-404b-bec1-6e3441cce374" providerId="ADAL" clId="{2740A77D-CDE6-4AF0-B952-14A090CA499A}" dt="2024-01-08T19:22:27.790" v="55" actId="47"/>
        <pc:sldMkLst>
          <pc:docMk/>
          <pc:sldMk cId="2755875361" sldId="266"/>
        </pc:sldMkLst>
      </pc:sldChg>
      <pc:sldChg chg="del">
        <pc:chgData name="Schambach, Jo" userId="e1d2a009-674c-404b-bec1-6e3441cce374" providerId="ADAL" clId="{2740A77D-CDE6-4AF0-B952-14A090CA499A}" dt="2024-01-08T19:19:25.972" v="23" actId="47"/>
        <pc:sldMkLst>
          <pc:docMk/>
          <pc:sldMk cId="2434835063" sldId="270"/>
        </pc:sldMkLst>
      </pc:sldChg>
      <pc:sldChg chg="del">
        <pc:chgData name="Schambach, Jo" userId="e1d2a009-674c-404b-bec1-6e3441cce374" providerId="ADAL" clId="{2740A77D-CDE6-4AF0-B952-14A090CA499A}" dt="2024-01-08T19:22:20.203" v="51" actId="47"/>
        <pc:sldMkLst>
          <pc:docMk/>
          <pc:sldMk cId="3456706313" sldId="272"/>
        </pc:sldMkLst>
      </pc:sldChg>
      <pc:sldChg chg="del">
        <pc:chgData name="Schambach, Jo" userId="e1d2a009-674c-404b-bec1-6e3441cce374" providerId="ADAL" clId="{2740A77D-CDE6-4AF0-B952-14A090CA499A}" dt="2024-01-08T19:22:23.566" v="53" actId="47"/>
        <pc:sldMkLst>
          <pc:docMk/>
          <pc:sldMk cId="2107952562" sldId="273"/>
        </pc:sldMkLst>
      </pc:sldChg>
      <pc:sldChg chg="del">
        <pc:chgData name="Schambach, Jo" userId="e1d2a009-674c-404b-bec1-6e3441cce374" providerId="ADAL" clId="{2740A77D-CDE6-4AF0-B952-14A090CA499A}" dt="2024-01-08T19:19:28.097" v="24" actId="47"/>
        <pc:sldMkLst>
          <pc:docMk/>
          <pc:sldMk cId="2523187792" sldId="274"/>
        </pc:sldMkLst>
      </pc:sldChg>
      <pc:sldChg chg="del">
        <pc:chgData name="Schambach, Jo" userId="e1d2a009-674c-404b-bec1-6e3441cce374" providerId="ADAL" clId="{2740A77D-CDE6-4AF0-B952-14A090CA499A}" dt="2024-01-08T19:22:26.001" v="54" actId="47"/>
        <pc:sldMkLst>
          <pc:docMk/>
          <pc:sldMk cId="325173669" sldId="277"/>
        </pc:sldMkLst>
      </pc:sldChg>
      <pc:sldChg chg="del">
        <pc:chgData name="Schambach, Jo" userId="e1d2a009-674c-404b-bec1-6e3441cce374" providerId="ADAL" clId="{2740A77D-CDE6-4AF0-B952-14A090CA499A}" dt="2024-01-08T19:22:17.447" v="49" actId="47"/>
        <pc:sldMkLst>
          <pc:docMk/>
          <pc:sldMk cId="2654019907" sldId="279"/>
        </pc:sldMkLst>
      </pc:sldChg>
      <pc:sldChg chg="del">
        <pc:chgData name="Schambach, Jo" userId="e1d2a009-674c-404b-bec1-6e3441cce374" providerId="ADAL" clId="{2740A77D-CDE6-4AF0-B952-14A090CA499A}" dt="2024-01-08T19:22:21.928" v="52" actId="47"/>
        <pc:sldMkLst>
          <pc:docMk/>
          <pc:sldMk cId="2255245094" sldId="280"/>
        </pc:sldMkLst>
      </pc:sldChg>
      <pc:sldChg chg="del">
        <pc:chgData name="Schambach, Jo" userId="e1d2a009-674c-404b-bec1-6e3441cce374" providerId="ADAL" clId="{2740A77D-CDE6-4AF0-B952-14A090CA499A}" dt="2024-01-08T19:22:18.547" v="50" actId="47"/>
        <pc:sldMkLst>
          <pc:docMk/>
          <pc:sldMk cId="3177534429" sldId="281"/>
        </pc:sldMkLst>
      </pc:sldChg>
      <pc:sldChg chg="del">
        <pc:chgData name="Schambach, Jo" userId="e1d2a009-674c-404b-bec1-6e3441cce374" providerId="ADAL" clId="{2740A77D-CDE6-4AF0-B952-14A090CA499A}" dt="2024-01-08T19:08:47.189" v="10" actId="47"/>
        <pc:sldMkLst>
          <pc:docMk/>
          <pc:sldMk cId="3599930234" sldId="282"/>
        </pc:sldMkLst>
      </pc:sldChg>
      <pc:sldChg chg="del">
        <pc:chgData name="Schambach, Jo" userId="e1d2a009-674c-404b-bec1-6e3441cce374" providerId="ADAL" clId="{2740A77D-CDE6-4AF0-B952-14A090CA499A}" dt="2024-01-08T19:08:45.939" v="9" actId="47"/>
        <pc:sldMkLst>
          <pc:docMk/>
          <pc:sldMk cId="1315058427" sldId="283"/>
        </pc:sldMkLst>
      </pc:sldChg>
      <pc:sldChg chg="del">
        <pc:chgData name="Schambach, Jo" userId="e1d2a009-674c-404b-bec1-6e3441cce374" providerId="ADAL" clId="{2740A77D-CDE6-4AF0-B952-14A090CA499A}" dt="2024-01-08T19:08:49.838" v="11" actId="47"/>
        <pc:sldMkLst>
          <pc:docMk/>
          <pc:sldMk cId="76130158" sldId="284"/>
        </pc:sldMkLst>
      </pc:sldChg>
      <pc:sldChg chg="del">
        <pc:chgData name="Schambach, Jo" userId="e1d2a009-674c-404b-bec1-6e3441cce374" providerId="ADAL" clId="{2740A77D-CDE6-4AF0-B952-14A090CA499A}" dt="2024-01-08T19:22:00.823" v="48" actId="47"/>
        <pc:sldMkLst>
          <pc:docMk/>
          <pc:sldMk cId="1025976687" sldId="285"/>
        </pc:sldMkLst>
      </pc:sldChg>
      <pc:sldChg chg="del">
        <pc:chgData name="Schambach, Jo" userId="e1d2a009-674c-404b-bec1-6e3441cce374" providerId="ADAL" clId="{2740A77D-CDE6-4AF0-B952-14A090CA499A}" dt="2024-01-08T19:53:28.668" v="371" actId="47"/>
        <pc:sldMkLst>
          <pc:docMk/>
          <pc:sldMk cId="3559577104" sldId="286"/>
        </pc:sldMkLst>
      </pc:sldChg>
      <pc:sldChg chg="addSp delSp modSp add del mod delAnim modAnim">
        <pc:chgData name="Schambach, Jo" userId="e1d2a009-674c-404b-bec1-6e3441cce374" providerId="ADAL" clId="{2740A77D-CDE6-4AF0-B952-14A090CA499A}" dt="2024-01-08T20:01:55.008" v="438" actId="692"/>
        <pc:sldMkLst>
          <pc:docMk/>
          <pc:sldMk cId="1070150084" sldId="287"/>
        </pc:sldMkLst>
        <pc:spChg chg="add mod">
          <ac:chgData name="Schambach, Jo" userId="e1d2a009-674c-404b-bec1-6e3441cce374" providerId="ADAL" clId="{2740A77D-CDE6-4AF0-B952-14A090CA499A}" dt="2024-01-08T19:58:05.847" v="415" actId="1035"/>
          <ac:spMkLst>
            <pc:docMk/>
            <pc:sldMk cId="1070150084" sldId="287"/>
            <ac:spMk id="3" creationId="{754B730D-A90C-6A85-A387-7A8A49E12203}"/>
          </ac:spMkLst>
        </pc:spChg>
        <pc:spChg chg="del">
          <ac:chgData name="Schambach, Jo" userId="e1d2a009-674c-404b-bec1-6e3441cce374" providerId="ADAL" clId="{2740A77D-CDE6-4AF0-B952-14A090CA499A}" dt="2024-01-08T19:58:18.368" v="418" actId="478"/>
          <ac:spMkLst>
            <pc:docMk/>
            <pc:sldMk cId="1070150084" sldId="287"/>
            <ac:spMk id="12" creationId="{ED1393E3-55F9-378F-CB05-CABDFF5C3F9D}"/>
          </ac:spMkLst>
        </pc:spChg>
        <pc:picChg chg="mod">
          <ac:chgData name="Schambach, Jo" userId="e1d2a009-674c-404b-bec1-6e3441cce374" providerId="ADAL" clId="{2740A77D-CDE6-4AF0-B952-14A090CA499A}" dt="2024-01-08T19:48:40.687" v="364" actId="14100"/>
          <ac:picMkLst>
            <pc:docMk/>
            <pc:sldMk cId="1070150084" sldId="287"/>
            <ac:picMk id="7" creationId="{4DD39782-F771-53DB-3C3F-EFD069C82C93}"/>
          </ac:picMkLst>
        </pc:picChg>
        <pc:picChg chg="del mod">
          <ac:chgData name="Schambach, Jo" userId="e1d2a009-674c-404b-bec1-6e3441cce374" providerId="ADAL" clId="{2740A77D-CDE6-4AF0-B952-14A090CA499A}" dt="2024-01-08T19:58:14.827" v="417" actId="478"/>
          <ac:picMkLst>
            <pc:docMk/>
            <pc:sldMk cId="1070150084" sldId="287"/>
            <ac:picMk id="13" creationId="{D060E13E-5399-3CC5-C9D5-19D99CB82C6F}"/>
          </ac:picMkLst>
        </pc:picChg>
        <pc:picChg chg="add mod">
          <ac:chgData name="Schambach, Jo" userId="e1d2a009-674c-404b-bec1-6e3441cce374" providerId="ADAL" clId="{2740A77D-CDE6-4AF0-B952-14A090CA499A}" dt="2024-01-08T20:00:56.095" v="430" actId="1076"/>
          <ac:picMkLst>
            <pc:docMk/>
            <pc:sldMk cId="1070150084" sldId="287"/>
            <ac:picMk id="22" creationId="{7A7757F4-3B7C-9C46-AA2C-5446EE504724}"/>
          </ac:picMkLst>
        </pc:picChg>
        <pc:cxnChg chg="del mod">
          <ac:chgData name="Schambach, Jo" userId="e1d2a009-674c-404b-bec1-6e3441cce374" providerId="ADAL" clId="{2740A77D-CDE6-4AF0-B952-14A090CA499A}" dt="2024-01-08T19:48:56.914" v="366" actId="478"/>
          <ac:cxnSpMkLst>
            <pc:docMk/>
            <pc:sldMk cId="1070150084" sldId="287"/>
            <ac:cxnSpMk id="8" creationId="{551FA95D-E3B6-FB15-3CC2-84EAC32E2055}"/>
          </ac:cxnSpMkLst>
        </pc:cxnChg>
        <pc:cxnChg chg="mod">
          <ac:chgData name="Schambach, Jo" userId="e1d2a009-674c-404b-bec1-6e3441cce374" providerId="ADAL" clId="{2740A77D-CDE6-4AF0-B952-14A090CA499A}" dt="2024-01-08T19:58:40.671" v="422" actId="14100"/>
          <ac:cxnSpMkLst>
            <pc:docMk/>
            <pc:sldMk cId="1070150084" sldId="287"/>
            <ac:cxnSpMk id="9" creationId="{AB3DAC54-8190-40A0-9954-FB9D43046F12}"/>
          </ac:cxnSpMkLst>
        </pc:cxnChg>
        <pc:cxnChg chg="mod">
          <ac:chgData name="Schambach, Jo" userId="e1d2a009-674c-404b-bec1-6e3441cce374" providerId="ADAL" clId="{2740A77D-CDE6-4AF0-B952-14A090CA499A}" dt="2024-01-08T19:58:51.207" v="423" actId="14100"/>
          <ac:cxnSpMkLst>
            <pc:docMk/>
            <pc:sldMk cId="1070150084" sldId="287"/>
            <ac:cxnSpMk id="10" creationId="{A1D3FCF4-5DA0-0A54-42D7-6E3BAEFDE36E}"/>
          </ac:cxnSpMkLst>
        </pc:cxnChg>
        <pc:cxnChg chg="del">
          <ac:chgData name="Schambach, Jo" userId="e1d2a009-674c-404b-bec1-6e3441cce374" providerId="ADAL" clId="{2740A77D-CDE6-4AF0-B952-14A090CA499A}" dt="2024-01-08T19:59:07.084" v="424" actId="478"/>
          <ac:cxnSpMkLst>
            <pc:docMk/>
            <pc:sldMk cId="1070150084" sldId="287"/>
            <ac:cxnSpMk id="14" creationId="{4F0E31AD-0AD5-2BC9-ED6F-CCA328007C54}"/>
          </ac:cxnSpMkLst>
        </pc:cxnChg>
        <pc:cxnChg chg="del">
          <ac:chgData name="Schambach, Jo" userId="e1d2a009-674c-404b-bec1-6e3441cce374" providerId="ADAL" clId="{2740A77D-CDE6-4AF0-B952-14A090CA499A}" dt="2024-01-08T19:59:11.288" v="425" actId="478"/>
          <ac:cxnSpMkLst>
            <pc:docMk/>
            <pc:sldMk cId="1070150084" sldId="287"/>
            <ac:cxnSpMk id="15" creationId="{37FD7E96-E9B0-1602-FF67-9A1854F27A61}"/>
          </ac:cxnSpMkLst>
        </pc:cxnChg>
        <pc:cxnChg chg="add mod">
          <ac:chgData name="Schambach, Jo" userId="e1d2a009-674c-404b-bec1-6e3441cce374" providerId="ADAL" clId="{2740A77D-CDE6-4AF0-B952-14A090CA499A}" dt="2024-01-08T20:01:55.008" v="438" actId="692"/>
          <ac:cxnSpMkLst>
            <pc:docMk/>
            <pc:sldMk cId="1070150084" sldId="287"/>
            <ac:cxnSpMk id="24" creationId="{24C4D4E9-14D4-20D7-14EB-1AEF98D27418}"/>
          </ac:cxnSpMkLst>
        </pc:cxnChg>
        <pc:cxnChg chg="add mod">
          <ac:chgData name="Schambach, Jo" userId="e1d2a009-674c-404b-bec1-6e3441cce374" providerId="ADAL" clId="{2740A77D-CDE6-4AF0-B952-14A090CA499A}" dt="2024-01-08T20:01:55.008" v="438" actId="692"/>
          <ac:cxnSpMkLst>
            <pc:docMk/>
            <pc:sldMk cId="1070150084" sldId="287"/>
            <ac:cxnSpMk id="27" creationId="{8538FEDE-9EF5-4E9A-FED2-F4C0F45D5EFA}"/>
          </ac:cxnSpMkLst>
        </pc:cxnChg>
      </pc:sldChg>
      <pc:sldChg chg="del">
        <pc:chgData name="Schambach, Jo" userId="e1d2a009-674c-404b-bec1-6e3441cce374" providerId="ADAL" clId="{2740A77D-CDE6-4AF0-B952-14A090CA499A}" dt="2024-01-08T19:35:25.245" v="171" actId="47"/>
        <pc:sldMkLst>
          <pc:docMk/>
          <pc:sldMk cId="1010615162" sldId="288"/>
        </pc:sldMkLst>
      </pc:sldChg>
      <pc:sldChg chg="addSp delSp modSp mod ord">
        <pc:chgData name="Schambach, Jo" userId="e1d2a009-674c-404b-bec1-6e3441cce374" providerId="ADAL" clId="{2740A77D-CDE6-4AF0-B952-14A090CA499A}" dt="2024-01-08T21:38:30.432" v="1152" actId="166"/>
        <pc:sldMkLst>
          <pc:docMk/>
          <pc:sldMk cId="3522559530" sldId="289"/>
        </pc:sldMkLst>
        <pc:spChg chg="mod">
          <ac:chgData name="Schambach, Jo" userId="e1d2a009-674c-404b-bec1-6e3441cce374" providerId="ADAL" clId="{2740A77D-CDE6-4AF0-B952-14A090CA499A}" dt="2024-01-08T19:37:11.254" v="245" actId="20577"/>
          <ac:spMkLst>
            <pc:docMk/>
            <pc:sldMk cId="3522559530" sldId="289"/>
            <ac:spMk id="2" creationId="{C027DAC5-AD3E-1593-6C45-FFA797395FCF}"/>
          </ac:spMkLst>
        </pc:spChg>
        <pc:spChg chg="add del mod">
          <ac:chgData name="Schambach, Jo" userId="e1d2a009-674c-404b-bec1-6e3441cce374" providerId="ADAL" clId="{2740A77D-CDE6-4AF0-B952-14A090CA499A}" dt="2024-01-08T19:37:56.872" v="247"/>
          <ac:spMkLst>
            <pc:docMk/>
            <pc:sldMk cId="3522559530" sldId="289"/>
            <ac:spMk id="3" creationId="{C48DDA64-E99D-7654-44C0-AE6EBE74ED4E}"/>
          </ac:spMkLst>
        </pc:spChg>
        <pc:spChg chg="add mod ord">
          <ac:chgData name="Schambach, Jo" userId="e1d2a009-674c-404b-bec1-6e3441cce374" providerId="ADAL" clId="{2740A77D-CDE6-4AF0-B952-14A090CA499A}" dt="2024-01-08T21:38:30.432" v="1152" actId="166"/>
          <ac:spMkLst>
            <pc:docMk/>
            <pc:sldMk cId="3522559530" sldId="289"/>
            <ac:spMk id="4" creationId="{FA3D5A5E-6A96-AA9A-27BD-B9F195286B76}"/>
          </ac:spMkLst>
        </pc:spChg>
        <pc:spChg chg="add mod">
          <ac:chgData name="Schambach, Jo" userId="e1d2a009-674c-404b-bec1-6e3441cce374" providerId="ADAL" clId="{2740A77D-CDE6-4AF0-B952-14A090CA499A}" dt="2024-01-08T20:22:43.070" v="637" actId="20577"/>
          <ac:spMkLst>
            <pc:docMk/>
            <pc:sldMk cId="3522559530" sldId="289"/>
            <ac:spMk id="5" creationId="{922399D7-4037-BCA5-CF4C-20EB68C45A2F}"/>
          </ac:spMkLst>
        </pc:spChg>
        <pc:spChg chg="add mod">
          <ac:chgData name="Schambach, Jo" userId="e1d2a009-674c-404b-bec1-6e3441cce374" providerId="ADAL" clId="{2740A77D-CDE6-4AF0-B952-14A090CA499A}" dt="2024-01-08T21:38:10.102" v="1149" actId="14100"/>
          <ac:spMkLst>
            <pc:docMk/>
            <pc:sldMk cId="3522559530" sldId="289"/>
            <ac:spMk id="13" creationId="{FE1D292A-1C80-056C-FC61-07CF205CDC74}"/>
          </ac:spMkLst>
        </pc:spChg>
        <pc:picChg chg="del mod">
          <ac:chgData name="Schambach, Jo" userId="e1d2a009-674c-404b-bec1-6e3441cce374" providerId="ADAL" clId="{2740A77D-CDE6-4AF0-B952-14A090CA499A}" dt="2024-01-08T21:31:55.372" v="979" actId="478"/>
          <ac:picMkLst>
            <pc:docMk/>
            <pc:sldMk cId="3522559530" sldId="289"/>
            <ac:picMk id="6" creationId="{7576C930-B858-C1AE-489A-3CA70C4C8239}"/>
          </ac:picMkLst>
        </pc:picChg>
        <pc:picChg chg="add del">
          <ac:chgData name="Schambach, Jo" userId="e1d2a009-674c-404b-bec1-6e3441cce374" providerId="ADAL" clId="{2740A77D-CDE6-4AF0-B952-14A090CA499A}" dt="2024-01-08T21:31:52.148" v="978" actId="478"/>
          <ac:picMkLst>
            <pc:docMk/>
            <pc:sldMk cId="3522559530" sldId="289"/>
            <ac:picMk id="8" creationId="{517645EE-05B3-587F-27B8-05E6019FB1C7}"/>
          </ac:picMkLst>
        </pc:picChg>
        <pc:picChg chg="add mod">
          <ac:chgData name="Schambach, Jo" userId="e1d2a009-674c-404b-bec1-6e3441cce374" providerId="ADAL" clId="{2740A77D-CDE6-4AF0-B952-14A090CA499A}" dt="2024-01-08T21:32:54.613" v="983" actId="1076"/>
          <ac:picMkLst>
            <pc:docMk/>
            <pc:sldMk cId="3522559530" sldId="289"/>
            <ac:picMk id="10" creationId="{B8065BF8-D621-2133-AB1D-B0C71FF796D9}"/>
          </ac:picMkLst>
        </pc:picChg>
        <pc:picChg chg="add mod ord">
          <ac:chgData name="Schambach, Jo" userId="e1d2a009-674c-404b-bec1-6e3441cce374" providerId="ADAL" clId="{2740A77D-CDE6-4AF0-B952-14A090CA499A}" dt="2024-01-08T21:35:03.154" v="1053" actId="167"/>
          <ac:picMkLst>
            <pc:docMk/>
            <pc:sldMk cId="3522559530" sldId="289"/>
            <ac:picMk id="12" creationId="{6FBBDCF2-8F82-361F-EF24-63F5B9985606}"/>
          </ac:picMkLst>
        </pc:picChg>
      </pc:sldChg>
      <pc:sldChg chg="del">
        <pc:chgData name="Schambach, Jo" userId="e1d2a009-674c-404b-bec1-6e3441cce374" providerId="ADAL" clId="{2740A77D-CDE6-4AF0-B952-14A090CA499A}" dt="2024-01-09T15:53:29.916" v="1551" actId="47"/>
        <pc:sldMkLst>
          <pc:docMk/>
          <pc:sldMk cId="827174796" sldId="290"/>
        </pc:sldMkLst>
      </pc:sldChg>
      <pc:sldChg chg="addSp modSp mod ord">
        <pc:chgData name="Schambach, Jo" userId="e1d2a009-674c-404b-bec1-6e3441cce374" providerId="ADAL" clId="{2740A77D-CDE6-4AF0-B952-14A090CA499A}" dt="2024-01-09T15:45:58.841" v="1550"/>
        <pc:sldMkLst>
          <pc:docMk/>
          <pc:sldMk cId="384495320" sldId="291"/>
        </pc:sldMkLst>
        <pc:spChg chg="add mod">
          <ac:chgData name="Schambach, Jo" userId="e1d2a009-674c-404b-bec1-6e3441cce374" providerId="ADAL" clId="{2740A77D-CDE6-4AF0-B952-14A090CA499A}" dt="2024-01-08T19:07:55.967" v="8" actId="1076"/>
          <ac:spMkLst>
            <pc:docMk/>
            <pc:sldMk cId="384495320" sldId="291"/>
            <ac:spMk id="2" creationId="{994B3ACD-37D4-7F56-8E1E-692DE4E429BA}"/>
          </ac:spMkLst>
        </pc:spChg>
      </pc:sldChg>
      <pc:sldChg chg="del">
        <pc:chgData name="Schambach, Jo" userId="e1d2a009-674c-404b-bec1-6e3441cce374" providerId="ADAL" clId="{2740A77D-CDE6-4AF0-B952-14A090CA499A}" dt="2024-01-08T19:05:09.526" v="0" actId="47"/>
        <pc:sldMkLst>
          <pc:docMk/>
          <pc:sldMk cId="4073238268" sldId="292"/>
        </pc:sldMkLst>
      </pc:sldChg>
      <pc:sldChg chg="del">
        <pc:chgData name="Schambach, Jo" userId="e1d2a009-674c-404b-bec1-6e3441cce374" providerId="ADAL" clId="{2740A77D-CDE6-4AF0-B952-14A090CA499A}" dt="2024-01-08T19:24:03.112" v="58" actId="47"/>
        <pc:sldMkLst>
          <pc:docMk/>
          <pc:sldMk cId="2024554226" sldId="293"/>
        </pc:sldMkLst>
      </pc:sldChg>
      <pc:sldChg chg="del">
        <pc:chgData name="Schambach, Jo" userId="e1d2a009-674c-404b-bec1-6e3441cce374" providerId="ADAL" clId="{2740A77D-CDE6-4AF0-B952-14A090CA499A}" dt="2024-01-08T19:24:05.237" v="59" actId="47"/>
        <pc:sldMkLst>
          <pc:docMk/>
          <pc:sldMk cId="2839331695" sldId="294"/>
        </pc:sldMkLst>
      </pc:sldChg>
      <pc:sldChg chg="del">
        <pc:chgData name="Schambach, Jo" userId="e1d2a009-674c-404b-bec1-6e3441cce374" providerId="ADAL" clId="{2740A77D-CDE6-4AF0-B952-14A090CA499A}" dt="2024-01-08T19:24:06.067" v="60" actId="47"/>
        <pc:sldMkLst>
          <pc:docMk/>
          <pc:sldMk cId="1411620434" sldId="295"/>
        </pc:sldMkLst>
      </pc:sldChg>
      <pc:sldChg chg="del">
        <pc:chgData name="Schambach, Jo" userId="e1d2a009-674c-404b-bec1-6e3441cce374" providerId="ADAL" clId="{2740A77D-CDE6-4AF0-B952-14A090CA499A}" dt="2024-01-08T19:46:11.843" v="361" actId="47"/>
        <pc:sldMkLst>
          <pc:docMk/>
          <pc:sldMk cId="1010690505" sldId="296"/>
        </pc:sldMkLst>
      </pc:sldChg>
      <pc:sldChg chg="del">
        <pc:chgData name="Schambach, Jo" userId="e1d2a009-674c-404b-bec1-6e3441cce374" providerId="ADAL" clId="{2740A77D-CDE6-4AF0-B952-14A090CA499A}" dt="2024-01-08T19:20:36.423" v="46" actId="47"/>
        <pc:sldMkLst>
          <pc:docMk/>
          <pc:sldMk cId="3082140723" sldId="299"/>
        </pc:sldMkLst>
      </pc:sldChg>
      <pc:sldChg chg="del">
        <pc:chgData name="Schambach, Jo" userId="e1d2a009-674c-404b-bec1-6e3441cce374" providerId="ADAL" clId="{2740A77D-CDE6-4AF0-B952-14A090CA499A}" dt="2024-01-08T19:33:48.747" v="169" actId="47"/>
        <pc:sldMkLst>
          <pc:docMk/>
          <pc:sldMk cId="2709208306" sldId="300"/>
        </pc:sldMkLst>
      </pc:sldChg>
      <pc:sldChg chg="del">
        <pc:chgData name="Schambach, Jo" userId="e1d2a009-674c-404b-bec1-6e3441cce374" providerId="ADAL" clId="{2740A77D-CDE6-4AF0-B952-14A090CA499A}" dt="2024-01-08T19:53:08.609" v="370" actId="47"/>
        <pc:sldMkLst>
          <pc:docMk/>
          <pc:sldMk cId="435512743" sldId="301"/>
        </pc:sldMkLst>
      </pc:sldChg>
      <pc:sldChg chg="del">
        <pc:chgData name="Schambach, Jo" userId="e1d2a009-674c-404b-bec1-6e3441cce374" providerId="ADAL" clId="{2740A77D-CDE6-4AF0-B952-14A090CA499A}" dt="2024-01-08T19:19:30.400" v="25" actId="47"/>
        <pc:sldMkLst>
          <pc:docMk/>
          <pc:sldMk cId="958051273" sldId="1339"/>
        </pc:sldMkLst>
      </pc:sldChg>
      <pc:sldChg chg="del">
        <pc:chgData name="Schambach, Jo" userId="e1d2a009-674c-404b-bec1-6e3441cce374" providerId="ADAL" clId="{2740A77D-CDE6-4AF0-B952-14A090CA499A}" dt="2024-01-08T19:53:06.739" v="369" actId="47"/>
        <pc:sldMkLst>
          <pc:docMk/>
          <pc:sldMk cId="132449535" sldId="1340"/>
        </pc:sldMkLst>
      </pc:sldChg>
      <pc:sldChg chg="del">
        <pc:chgData name="Schambach, Jo" userId="e1d2a009-674c-404b-bec1-6e3441cce374" providerId="ADAL" clId="{2740A77D-CDE6-4AF0-B952-14A090CA499A}" dt="2024-01-08T19:24:09.324" v="62" actId="47"/>
        <pc:sldMkLst>
          <pc:docMk/>
          <pc:sldMk cId="2722623260" sldId="1341"/>
        </pc:sldMkLst>
      </pc:sldChg>
      <pc:sldChg chg="del">
        <pc:chgData name="Schambach, Jo" userId="e1d2a009-674c-404b-bec1-6e3441cce374" providerId="ADAL" clId="{2740A77D-CDE6-4AF0-B952-14A090CA499A}" dt="2024-01-08T19:24:07.185" v="61" actId="47"/>
        <pc:sldMkLst>
          <pc:docMk/>
          <pc:sldMk cId="1912866400" sldId="1342"/>
        </pc:sldMkLst>
      </pc:sldChg>
      <pc:sldChg chg="del">
        <pc:chgData name="Schambach, Jo" userId="e1d2a009-674c-404b-bec1-6e3441cce374" providerId="ADAL" clId="{2740A77D-CDE6-4AF0-B952-14A090CA499A}" dt="2024-01-08T19:24:13.728" v="63" actId="47"/>
        <pc:sldMkLst>
          <pc:docMk/>
          <pc:sldMk cId="67122243" sldId="1343"/>
        </pc:sldMkLst>
      </pc:sldChg>
      <pc:sldChg chg="del">
        <pc:chgData name="Schambach, Jo" userId="e1d2a009-674c-404b-bec1-6e3441cce374" providerId="ADAL" clId="{2740A77D-CDE6-4AF0-B952-14A090CA499A}" dt="2024-01-08T19:24:18.534" v="64" actId="47"/>
        <pc:sldMkLst>
          <pc:docMk/>
          <pc:sldMk cId="2455270746" sldId="1344"/>
        </pc:sldMkLst>
      </pc:sldChg>
      <pc:sldChg chg="del">
        <pc:chgData name="Schambach, Jo" userId="e1d2a009-674c-404b-bec1-6e3441cce374" providerId="ADAL" clId="{2740A77D-CDE6-4AF0-B952-14A090CA499A}" dt="2024-01-08T19:33:51.292" v="170" actId="47"/>
        <pc:sldMkLst>
          <pc:docMk/>
          <pc:sldMk cId="1099911284" sldId="1345"/>
        </pc:sldMkLst>
      </pc:sldChg>
      <pc:sldChg chg="ord">
        <pc:chgData name="Schambach, Jo" userId="e1d2a009-674c-404b-bec1-6e3441cce374" providerId="ADAL" clId="{2740A77D-CDE6-4AF0-B952-14A090CA499A}" dt="2024-01-08T19:33:21.418" v="166"/>
        <pc:sldMkLst>
          <pc:docMk/>
          <pc:sldMk cId="4238476584" sldId="1346"/>
        </pc:sldMkLst>
      </pc:sldChg>
      <pc:sldChg chg="del">
        <pc:chgData name="Schambach, Jo" userId="e1d2a009-674c-404b-bec1-6e3441cce374" providerId="ADAL" clId="{2740A77D-CDE6-4AF0-B952-14A090CA499A}" dt="2024-01-08T19:38:58.837" v="262" actId="47"/>
        <pc:sldMkLst>
          <pc:docMk/>
          <pc:sldMk cId="1978591650" sldId="1347"/>
        </pc:sldMkLst>
      </pc:sldChg>
      <pc:sldChg chg="ord">
        <pc:chgData name="Schambach, Jo" userId="e1d2a009-674c-404b-bec1-6e3441cce374" providerId="ADAL" clId="{2740A77D-CDE6-4AF0-B952-14A090CA499A}" dt="2024-01-08T19:33:38.073" v="168"/>
        <pc:sldMkLst>
          <pc:docMk/>
          <pc:sldMk cId="845064447" sldId="1348"/>
        </pc:sldMkLst>
      </pc:sldChg>
      <pc:sldChg chg="modSp mod ord">
        <pc:chgData name="Schambach, Jo" userId="e1d2a009-674c-404b-bec1-6e3441cce374" providerId="ADAL" clId="{2740A77D-CDE6-4AF0-B952-14A090CA499A}" dt="2024-01-08T19:18:18.876" v="22" actId="20577"/>
        <pc:sldMkLst>
          <pc:docMk/>
          <pc:sldMk cId="4266659205" sldId="1350"/>
        </pc:sldMkLst>
        <pc:spChg chg="mod">
          <ac:chgData name="Schambach, Jo" userId="e1d2a009-674c-404b-bec1-6e3441cce374" providerId="ADAL" clId="{2740A77D-CDE6-4AF0-B952-14A090CA499A}" dt="2024-01-08T19:18:18.876" v="22" actId="20577"/>
          <ac:spMkLst>
            <pc:docMk/>
            <pc:sldMk cId="4266659205" sldId="1350"/>
            <ac:spMk id="2" creationId="{1F6EC872-5BF4-A9BB-C75A-9125517C294C}"/>
          </ac:spMkLst>
        </pc:spChg>
      </pc:sldChg>
      <pc:sldChg chg="addSp delSp modSp mod">
        <pc:chgData name="Schambach, Jo" userId="e1d2a009-674c-404b-bec1-6e3441cce374" providerId="ADAL" clId="{2740A77D-CDE6-4AF0-B952-14A090CA499A}" dt="2024-01-08T19:40:16.256" v="320" actId="732"/>
        <pc:sldMkLst>
          <pc:docMk/>
          <pc:sldMk cId="2209871682" sldId="1352"/>
        </pc:sldMkLst>
        <pc:spChg chg="mod">
          <ac:chgData name="Schambach, Jo" userId="e1d2a009-674c-404b-bec1-6e3441cce374" providerId="ADAL" clId="{2740A77D-CDE6-4AF0-B952-14A090CA499A}" dt="2024-01-08T19:39:39.382" v="303" actId="20577"/>
          <ac:spMkLst>
            <pc:docMk/>
            <pc:sldMk cId="2209871682" sldId="1352"/>
            <ac:spMk id="2" creationId="{A0F2F0BC-C21E-971B-50A0-6AF77590CB59}"/>
          </ac:spMkLst>
        </pc:spChg>
        <pc:spChg chg="mod">
          <ac:chgData name="Schambach, Jo" userId="e1d2a009-674c-404b-bec1-6e3441cce374" providerId="ADAL" clId="{2740A77D-CDE6-4AF0-B952-14A090CA499A}" dt="2024-01-08T19:28:08.465" v="137" actId="14100"/>
          <ac:spMkLst>
            <pc:docMk/>
            <pc:sldMk cId="2209871682" sldId="1352"/>
            <ac:spMk id="4" creationId="{722C7DC9-65BA-521D-9F0C-87EC7969F2B2}"/>
          </ac:spMkLst>
        </pc:spChg>
        <pc:spChg chg="add mod">
          <ac:chgData name="Schambach, Jo" userId="e1d2a009-674c-404b-bec1-6e3441cce374" providerId="ADAL" clId="{2740A77D-CDE6-4AF0-B952-14A090CA499A}" dt="2024-01-08T19:29:10.672" v="144" actId="14100"/>
          <ac:spMkLst>
            <pc:docMk/>
            <pc:sldMk cId="2209871682" sldId="1352"/>
            <ac:spMk id="15" creationId="{436143DD-25C2-4BB5-26B0-EDA81BF4EC44}"/>
          </ac:spMkLst>
        </pc:spChg>
        <pc:spChg chg="mod">
          <ac:chgData name="Schambach, Jo" userId="e1d2a009-674c-404b-bec1-6e3441cce374" providerId="ADAL" clId="{2740A77D-CDE6-4AF0-B952-14A090CA499A}" dt="2024-01-08T19:29:20.102" v="145" actId="1076"/>
          <ac:spMkLst>
            <pc:docMk/>
            <pc:sldMk cId="2209871682" sldId="1352"/>
            <ac:spMk id="55" creationId="{B34C20F9-5171-C10F-9C01-2EC01EA90951}"/>
          </ac:spMkLst>
        </pc:spChg>
        <pc:spChg chg="mod">
          <ac:chgData name="Schambach, Jo" userId="e1d2a009-674c-404b-bec1-6e3441cce374" providerId="ADAL" clId="{2740A77D-CDE6-4AF0-B952-14A090CA499A}" dt="2024-01-08T19:30:45.767" v="161" actId="20577"/>
          <ac:spMkLst>
            <pc:docMk/>
            <pc:sldMk cId="2209871682" sldId="1352"/>
            <ac:spMk id="69" creationId="{B6D521B9-3A70-A204-F984-545C0264AB9F}"/>
          </ac:spMkLst>
        </pc:spChg>
        <pc:spChg chg="mod">
          <ac:chgData name="Schambach, Jo" userId="e1d2a009-674c-404b-bec1-6e3441cce374" providerId="ADAL" clId="{2740A77D-CDE6-4AF0-B952-14A090CA499A}" dt="2024-01-08T19:31:27.544" v="164" actId="20577"/>
          <ac:spMkLst>
            <pc:docMk/>
            <pc:sldMk cId="2209871682" sldId="1352"/>
            <ac:spMk id="91" creationId="{96EA9814-119B-6F9D-E98E-2DDAD868A95C}"/>
          </ac:spMkLst>
        </pc:spChg>
        <pc:picChg chg="del">
          <ac:chgData name="Schambach, Jo" userId="e1d2a009-674c-404b-bec1-6e3441cce374" providerId="ADAL" clId="{2740A77D-CDE6-4AF0-B952-14A090CA499A}" dt="2024-01-08T19:25:45.902" v="65" actId="478"/>
          <ac:picMkLst>
            <pc:docMk/>
            <pc:sldMk cId="2209871682" sldId="1352"/>
            <ac:picMk id="3" creationId="{915AA1E6-A677-33ED-5337-CF0C4EF8FCAA}"/>
          </ac:picMkLst>
        </pc:picChg>
        <pc:picChg chg="add mod ord modCrop">
          <ac:chgData name="Schambach, Jo" userId="e1d2a009-674c-404b-bec1-6e3441cce374" providerId="ADAL" clId="{2740A77D-CDE6-4AF0-B952-14A090CA499A}" dt="2024-01-08T19:40:16.256" v="320" actId="732"/>
          <ac:picMkLst>
            <pc:docMk/>
            <pc:sldMk cId="2209871682" sldId="1352"/>
            <ac:picMk id="6" creationId="{989A792B-F6A1-B4EC-064B-EB6B592F8781}"/>
          </ac:picMkLst>
        </pc:picChg>
        <pc:cxnChg chg="add mod">
          <ac:chgData name="Schambach, Jo" userId="e1d2a009-674c-404b-bec1-6e3441cce374" providerId="ADAL" clId="{2740A77D-CDE6-4AF0-B952-14A090CA499A}" dt="2024-01-08T19:30:15.626" v="154" actId="692"/>
          <ac:cxnSpMkLst>
            <pc:docMk/>
            <pc:sldMk cId="2209871682" sldId="1352"/>
            <ac:cxnSpMk id="22" creationId="{67719AAC-79A0-0250-2F26-69D1FC5947EB}"/>
          </ac:cxnSpMkLst>
        </pc:cxnChg>
        <pc:cxnChg chg="mod">
          <ac:chgData name="Schambach, Jo" userId="e1d2a009-674c-404b-bec1-6e3441cce374" providerId="ADAL" clId="{2740A77D-CDE6-4AF0-B952-14A090CA499A}" dt="2024-01-08T19:29:48.438" v="151" actId="14100"/>
          <ac:cxnSpMkLst>
            <pc:docMk/>
            <pc:sldMk cId="2209871682" sldId="1352"/>
            <ac:cxnSpMk id="43" creationId="{487466B2-14AF-9A0C-02FC-EFD67C9CB5DD}"/>
          </ac:cxnSpMkLst>
        </pc:cxnChg>
        <pc:cxnChg chg="mod">
          <ac:chgData name="Schambach, Jo" userId="e1d2a009-674c-404b-bec1-6e3441cce374" providerId="ADAL" clId="{2740A77D-CDE6-4AF0-B952-14A090CA499A}" dt="2024-01-08T19:29:39.670" v="149" actId="1076"/>
          <ac:cxnSpMkLst>
            <pc:docMk/>
            <pc:sldMk cId="2209871682" sldId="1352"/>
            <ac:cxnSpMk id="45" creationId="{AC29DE69-6192-A656-CB37-1A9CE0C48740}"/>
          </ac:cxnSpMkLst>
        </pc:cxnChg>
        <pc:cxnChg chg="mod">
          <ac:chgData name="Schambach, Jo" userId="e1d2a009-674c-404b-bec1-6e3441cce374" providerId="ADAL" clId="{2740A77D-CDE6-4AF0-B952-14A090CA499A}" dt="2024-01-08T19:29:52.400" v="152" actId="14100"/>
          <ac:cxnSpMkLst>
            <pc:docMk/>
            <pc:sldMk cId="2209871682" sldId="1352"/>
            <ac:cxnSpMk id="48" creationId="{06C41EA0-9F66-4293-18F8-EE9F93379EEF}"/>
          </ac:cxnSpMkLst>
        </pc:cxnChg>
      </pc:sldChg>
      <pc:sldChg chg="add del">
        <pc:chgData name="Schambach, Jo" userId="e1d2a009-674c-404b-bec1-6e3441cce374" providerId="ADAL" clId="{2740A77D-CDE6-4AF0-B952-14A090CA499A}" dt="2024-01-08T19:41:01.581" v="323" actId="47"/>
        <pc:sldMkLst>
          <pc:docMk/>
          <pc:sldMk cId="3546029417" sldId="1353"/>
        </pc:sldMkLst>
      </pc:sldChg>
      <pc:sldChg chg="del">
        <pc:chgData name="Schambach, Jo" userId="e1d2a009-674c-404b-bec1-6e3441cce374" providerId="ADAL" clId="{2740A77D-CDE6-4AF0-B952-14A090CA499A}" dt="2024-01-08T19:09:21.160" v="12" actId="47"/>
        <pc:sldMkLst>
          <pc:docMk/>
          <pc:sldMk cId="674754833" sldId="1354"/>
        </pc:sldMkLst>
      </pc:sldChg>
      <pc:sldChg chg="modSp mod ord">
        <pc:chgData name="Schambach, Jo" userId="e1d2a009-674c-404b-bec1-6e3441cce374" providerId="ADAL" clId="{2740A77D-CDE6-4AF0-B952-14A090CA499A}" dt="2024-01-08T19:55:53.705" v="375"/>
        <pc:sldMkLst>
          <pc:docMk/>
          <pc:sldMk cId="2824864038" sldId="1355"/>
        </pc:sldMkLst>
        <pc:spChg chg="mod">
          <ac:chgData name="Schambach, Jo" userId="e1d2a009-674c-404b-bec1-6e3441cce374" providerId="ADAL" clId="{2740A77D-CDE6-4AF0-B952-14A090CA499A}" dt="2024-01-08T19:44:09.026" v="360" actId="20577"/>
          <ac:spMkLst>
            <pc:docMk/>
            <pc:sldMk cId="2824864038" sldId="1355"/>
            <ac:spMk id="2" creationId="{9A99279B-57F0-8A00-43FC-FFAFAE8286DA}"/>
          </ac:spMkLst>
        </pc:spChg>
      </pc:sldChg>
      <pc:sldChg chg="ord">
        <pc:chgData name="Schambach, Jo" userId="e1d2a009-674c-404b-bec1-6e3441cce374" providerId="ADAL" clId="{2740A77D-CDE6-4AF0-B952-14A090CA499A}" dt="2024-01-09T15:44:04.131" v="1548"/>
        <pc:sldMkLst>
          <pc:docMk/>
          <pc:sldMk cId="224296549" sldId="1356"/>
        </pc:sldMkLst>
      </pc:sldChg>
      <pc:sldChg chg="addSp delSp modSp new mod modClrScheme chgLayout">
        <pc:chgData name="Schambach, Jo" userId="e1d2a009-674c-404b-bec1-6e3441cce374" providerId="ADAL" clId="{2740A77D-CDE6-4AF0-B952-14A090CA499A}" dt="2024-01-08T22:07:01.227" v="1527" actId="1076"/>
        <pc:sldMkLst>
          <pc:docMk/>
          <pc:sldMk cId="4263937957" sldId="1357"/>
        </pc:sldMkLst>
        <pc:spChg chg="del mod ord">
          <ac:chgData name="Schambach, Jo" userId="e1d2a009-674c-404b-bec1-6e3441cce374" providerId="ADAL" clId="{2740A77D-CDE6-4AF0-B952-14A090CA499A}" dt="2024-01-08T21:20:51.282" v="662" actId="700"/>
          <ac:spMkLst>
            <pc:docMk/>
            <pc:sldMk cId="4263937957" sldId="1357"/>
            <ac:spMk id="2" creationId="{F1B96DE1-EB7F-7D22-E81C-723C6A0A99C0}"/>
          </ac:spMkLst>
        </pc:spChg>
        <pc:spChg chg="add mod ord">
          <ac:chgData name="Schambach, Jo" userId="e1d2a009-674c-404b-bec1-6e3441cce374" providerId="ADAL" clId="{2740A77D-CDE6-4AF0-B952-14A090CA499A}" dt="2024-01-08T21:21:02.264" v="674" actId="20577"/>
          <ac:spMkLst>
            <pc:docMk/>
            <pc:sldMk cId="4263937957" sldId="1357"/>
            <ac:spMk id="3" creationId="{ECAC1DF4-29F7-DB71-F5C3-6D9ABF621544}"/>
          </ac:spMkLst>
        </pc:spChg>
        <pc:spChg chg="add mod ord">
          <ac:chgData name="Schambach, Jo" userId="e1d2a009-674c-404b-bec1-6e3441cce374" providerId="ADAL" clId="{2740A77D-CDE6-4AF0-B952-14A090CA499A}" dt="2024-01-08T22:06:35.652" v="1525" actId="6549"/>
          <ac:spMkLst>
            <pc:docMk/>
            <pc:sldMk cId="4263937957" sldId="1357"/>
            <ac:spMk id="4" creationId="{092FCCCB-137A-7904-9E4F-00D6BE779B67}"/>
          </ac:spMkLst>
        </pc:spChg>
        <pc:picChg chg="add mod modCrop">
          <ac:chgData name="Schambach, Jo" userId="e1d2a009-674c-404b-bec1-6e3441cce374" providerId="ADAL" clId="{2740A77D-CDE6-4AF0-B952-14A090CA499A}" dt="2024-01-08T22:07:01.227" v="1527" actId="1076"/>
          <ac:picMkLst>
            <pc:docMk/>
            <pc:sldMk cId="4263937957" sldId="1357"/>
            <ac:picMk id="6" creationId="{9CCD2188-DCB8-55F2-D8C8-916B534510DC}"/>
          </ac:picMkLst>
        </pc:picChg>
      </pc:sldChg>
      <pc:sldChg chg="delSp modSp new mod">
        <pc:chgData name="Schambach, Jo" userId="e1d2a009-674c-404b-bec1-6e3441cce374" providerId="ADAL" clId="{2740A77D-CDE6-4AF0-B952-14A090CA499A}" dt="2024-01-09T15:10:06.175" v="1541" actId="478"/>
        <pc:sldMkLst>
          <pc:docMk/>
          <pc:sldMk cId="1701361653" sldId="1358"/>
        </pc:sldMkLst>
        <pc:spChg chg="mod">
          <ac:chgData name="Schambach, Jo" userId="e1d2a009-674c-404b-bec1-6e3441cce374" providerId="ADAL" clId="{2740A77D-CDE6-4AF0-B952-14A090CA499A}" dt="2024-01-09T15:10:02.020" v="1540" actId="20577"/>
          <ac:spMkLst>
            <pc:docMk/>
            <pc:sldMk cId="1701361653" sldId="1358"/>
            <ac:spMk id="2" creationId="{09133305-3E18-EB59-E59A-B3236F184A59}"/>
          </ac:spMkLst>
        </pc:spChg>
        <pc:spChg chg="del">
          <ac:chgData name="Schambach, Jo" userId="e1d2a009-674c-404b-bec1-6e3441cce374" providerId="ADAL" clId="{2740A77D-CDE6-4AF0-B952-14A090CA499A}" dt="2024-01-09T15:10:06.175" v="1541" actId="478"/>
          <ac:spMkLst>
            <pc:docMk/>
            <pc:sldMk cId="1701361653" sldId="1358"/>
            <ac:spMk id="3" creationId="{0B517715-E8BF-6AA7-8C34-810F9B871B4A}"/>
          </ac:spMkLst>
        </pc:spChg>
      </pc:sldChg>
      <pc:sldChg chg="addSp delSp modSp new mod modClrScheme chgLayout">
        <pc:chgData name="Schambach, Jo" userId="e1d2a009-674c-404b-bec1-6e3441cce374" providerId="ADAL" clId="{2740A77D-CDE6-4AF0-B952-14A090CA499A}" dt="2024-01-09T15:10:53.557" v="1546" actId="1076"/>
        <pc:sldMkLst>
          <pc:docMk/>
          <pc:sldMk cId="3647301332" sldId="1359"/>
        </pc:sldMkLst>
        <pc:spChg chg="del mod ord">
          <ac:chgData name="Schambach, Jo" userId="e1d2a009-674c-404b-bec1-6e3441cce374" providerId="ADAL" clId="{2740A77D-CDE6-4AF0-B952-14A090CA499A}" dt="2024-01-09T15:10:24.419" v="1543" actId="700"/>
          <ac:spMkLst>
            <pc:docMk/>
            <pc:sldMk cId="3647301332" sldId="1359"/>
            <ac:spMk id="2" creationId="{0432E9A3-99DD-286C-7B03-76C2C1BD8980}"/>
          </ac:spMkLst>
        </pc:spChg>
        <pc:spChg chg="del">
          <ac:chgData name="Schambach, Jo" userId="e1d2a009-674c-404b-bec1-6e3441cce374" providerId="ADAL" clId="{2740A77D-CDE6-4AF0-B952-14A090CA499A}" dt="2024-01-09T15:10:24.419" v="1543" actId="700"/>
          <ac:spMkLst>
            <pc:docMk/>
            <pc:sldMk cId="3647301332" sldId="1359"/>
            <ac:spMk id="3" creationId="{CF51670F-000E-12E7-87EA-DC85F41ED810}"/>
          </ac:spMkLst>
        </pc:spChg>
        <pc:spChg chg="add mod ord">
          <ac:chgData name="Schambach, Jo" userId="e1d2a009-674c-404b-bec1-6e3441cce374" providerId="ADAL" clId="{2740A77D-CDE6-4AF0-B952-14A090CA499A}" dt="2024-01-09T15:10:24.419" v="1543" actId="700"/>
          <ac:spMkLst>
            <pc:docMk/>
            <pc:sldMk cId="3647301332" sldId="1359"/>
            <ac:spMk id="4" creationId="{5B57F57A-BDAF-7C0F-DB35-1C2D42DA4761}"/>
          </ac:spMkLst>
        </pc:spChg>
        <pc:picChg chg="add mod">
          <ac:chgData name="Schambach, Jo" userId="e1d2a009-674c-404b-bec1-6e3441cce374" providerId="ADAL" clId="{2740A77D-CDE6-4AF0-B952-14A090CA499A}" dt="2024-01-09T15:10:53.557" v="1546" actId="1076"/>
          <ac:picMkLst>
            <pc:docMk/>
            <pc:sldMk cId="3647301332" sldId="1359"/>
            <ac:picMk id="6" creationId="{720EBF49-C8ED-2A00-F70D-4A298E54CFA2}"/>
          </ac:picMkLst>
        </pc:picChg>
      </pc:sldChg>
      <pc:sldMasterChg chg="delSldLayout">
        <pc:chgData name="Schambach, Jo" userId="e1d2a009-674c-404b-bec1-6e3441cce374" providerId="ADAL" clId="{2740A77D-CDE6-4AF0-B952-14A090CA499A}" dt="2024-01-08T19:22:27.790" v="55" actId="47"/>
        <pc:sldMasterMkLst>
          <pc:docMk/>
          <pc:sldMasterMk cId="2725756759" sldId="2147483660"/>
        </pc:sldMasterMkLst>
        <pc:sldLayoutChg chg="del">
          <pc:chgData name="Schambach, Jo" userId="e1d2a009-674c-404b-bec1-6e3441cce374" providerId="ADAL" clId="{2740A77D-CDE6-4AF0-B952-14A090CA499A}" dt="2024-01-08T19:22:27.790" v="55" actId="47"/>
          <pc:sldLayoutMkLst>
            <pc:docMk/>
            <pc:sldMasterMk cId="2725756759" sldId="2147483660"/>
            <pc:sldLayoutMk cId="3368744768" sldId="2147483763"/>
          </pc:sldLayoutMkLst>
        </pc:sldLayoutChg>
      </pc:sldMasterChg>
    </pc:docChg>
  </pc:docChgLst>
  <pc:docChgLst>
    <pc:chgData name="Schambach, Jo" userId="e1d2a009-674c-404b-bec1-6e3441cce374" providerId="ADAL" clId="{B4933819-0FF5-4667-906F-E03AAEF50B4D}"/>
    <pc:docChg chg="undo custSel addSld delSld modSld sldOrd">
      <pc:chgData name="Schambach, Jo" userId="e1d2a009-674c-404b-bec1-6e3441cce374" providerId="ADAL" clId="{B4933819-0FF5-4667-906F-E03AAEF50B4D}" dt="2023-11-22T20:59:58.585" v="3549" actId="1076"/>
      <pc:docMkLst>
        <pc:docMk/>
      </pc:docMkLst>
      <pc:sldChg chg="addSp delSp modSp mod">
        <pc:chgData name="Schambach, Jo" userId="e1d2a009-674c-404b-bec1-6e3441cce374" providerId="ADAL" clId="{B4933819-0FF5-4667-906F-E03AAEF50B4D}" dt="2023-11-20T14:00:29.111" v="2170" actId="20577"/>
        <pc:sldMkLst>
          <pc:docMk/>
          <pc:sldMk cId="1041946121" sldId="259"/>
        </pc:sldMkLst>
        <pc:graphicFrameChg chg="add del mod modGraphic">
          <ac:chgData name="Schambach, Jo" userId="e1d2a009-674c-404b-bec1-6e3441cce374" providerId="ADAL" clId="{B4933819-0FF5-4667-906F-E03AAEF50B4D}" dt="2023-11-17T11:40:02.939" v="1694" actId="478"/>
          <ac:graphicFrameMkLst>
            <pc:docMk/>
            <pc:sldMk cId="1041946121" sldId="259"/>
            <ac:graphicFrameMk id="3" creationId="{C8D2E831-B8AD-386C-5D4C-7F5DA222BB36}"/>
          </ac:graphicFrameMkLst>
        </pc:graphicFrameChg>
        <pc:graphicFrameChg chg="add mod modGraphic">
          <ac:chgData name="Schambach, Jo" userId="e1d2a009-674c-404b-bec1-6e3441cce374" providerId="ADAL" clId="{B4933819-0FF5-4667-906F-E03AAEF50B4D}" dt="2023-11-20T14:00:29.111" v="2170" actId="20577"/>
          <ac:graphicFrameMkLst>
            <pc:docMk/>
            <pc:sldMk cId="1041946121" sldId="259"/>
            <ac:graphicFrameMk id="4" creationId="{6ACC70E6-364E-C706-73B3-2E5A84193A11}"/>
          </ac:graphicFrameMkLst>
        </pc:graphicFrameChg>
        <pc:graphicFrameChg chg="del">
          <ac:chgData name="Schambach, Jo" userId="e1d2a009-674c-404b-bec1-6e3441cce374" providerId="ADAL" clId="{B4933819-0FF5-4667-906F-E03AAEF50B4D}" dt="2023-11-09T16:28:51.864" v="1023" actId="478"/>
          <ac:graphicFrameMkLst>
            <pc:docMk/>
            <pc:sldMk cId="1041946121" sldId="259"/>
            <ac:graphicFrameMk id="4" creationId="{CC5C090B-50FC-244A-EA8B-DDFE03431843}"/>
          </ac:graphicFrameMkLst>
        </pc:graphicFrameChg>
      </pc:sldChg>
      <pc:sldChg chg="modSp mod">
        <pc:chgData name="Schambach, Jo" userId="e1d2a009-674c-404b-bec1-6e3441cce374" providerId="ADAL" clId="{B4933819-0FF5-4667-906F-E03AAEF50B4D}" dt="2023-11-17T13:44:11.396" v="1823" actId="20577"/>
        <pc:sldMkLst>
          <pc:docMk/>
          <pc:sldMk cId="230399083" sldId="263"/>
        </pc:sldMkLst>
        <pc:spChg chg="mod">
          <ac:chgData name="Schambach, Jo" userId="e1d2a009-674c-404b-bec1-6e3441cce374" providerId="ADAL" clId="{B4933819-0FF5-4667-906F-E03AAEF50B4D}" dt="2023-10-24T19:58:27.053" v="8" actId="1038"/>
          <ac:spMkLst>
            <pc:docMk/>
            <pc:sldMk cId="230399083" sldId="263"/>
            <ac:spMk id="3" creationId="{C0C753C1-FA27-AF68-5BEC-7330E3B29B48}"/>
          </ac:spMkLst>
        </pc:spChg>
        <pc:spChg chg="mod">
          <ac:chgData name="Schambach, Jo" userId="e1d2a009-674c-404b-bec1-6e3441cce374" providerId="ADAL" clId="{B4933819-0FF5-4667-906F-E03AAEF50B4D}" dt="2023-10-24T19:58:27.053" v="8" actId="1038"/>
          <ac:spMkLst>
            <pc:docMk/>
            <pc:sldMk cId="230399083" sldId="263"/>
            <ac:spMk id="7" creationId="{59A59556-D87C-0CF6-4D20-05C2A764DADF}"/>
          </ac:spMkLst>
        </pc:spChg>
        <pc:spChg chg="mod">
          <ac:chgData name="Schambach, Jo" userId="e1d2a009-674c-404b-bec1-6e3441cce374" providerId="ADAL" clId="{B4933819-0FF5-4667-906F-E03AAEF50B4D}" dt="2023-10-24T19:58:27.053" v="8" actId="1038"/>
          <ac:spMkLst>
            <pc:docMk/>
            <pc:sldMk cId="230399083" sldId="263"/>
            <ac:spMk id="9" creationId="{D96216DE-3532-386A-2780-3F83A63F2ED8}"/>
          </ac:spMkLst>
        </pc:spChg>
        <pc:spChg chg="mod">
          <ac:chgData name="Schambach, Jo" userId="e1d2a009-674c-404b-bec1-6e3441cce374" providerId="ADAL" clId="{B4933819-0FF5-4667-906F-E03AAEF50B4D}" dt="2023-10-24T19:58:27.053" v="8" actId="1038"/>
          <ac:spMkLst>
            <pc:docMk/>
            <pc:sldMk cId="230399083" sldId="263"/>
            <ac:spMk id="10" creationId="{99D26043-B922-5087-14D9-5993826DE68C}"/>
          </ac:spMkLst>
        </pc:spChg>
        <pc:spChg chg="mod">
          <ac:chgData name="Schambach, Jo" userId="e1d2a009-674c-404b-bec1-6e3441cce374" providerId="ADAL" clId="{B4933819-0FF5-4667-906F-E03AAEF50B4D}" dt="2023-10-24T19:58:27.053" v="8" actId="1038"/>
          <ac:spMkLst>
            <pc:docMk/>
            <pc:sldMk cId="230399083" sldId="263"/>
            <ac:spMk id="12" creationId="{137FF364-DE54-EC6B-A512-C949E55E4016}"/>
          </ac:spMkLst>
        </pc:spChg>
        <pc:spChg chg="mod">
          <ac:chgData name="Schambach, Jo" userId="e1d2a009-674c-404b-bec1-6e3441cce374" providerId="ADAL" clId="{B4933819-0FF5-4667-906F-E03AAEF50B4D}" dt="2023-11-17T13:44:11.396" v="1823" actId="20577"/>
          <ac:spMkLst>
            <pc:docMk/>
            <pc:sldMk cId="230399083" sldId="263"/>
            <ac:spMk id="14" creationId="{9208B79D-9AEF-BC7E-A867-92F29974E5E9}"/>
          </ac:spMkLst>
        </pc:spChg>
        <pc:spChg chg="mod">
          <ac:chgData name="Schambach, Jo" userId="e1d2a009-674c-404b-bec1-6e3441cce374" providerId="ADAL" clId="{B4933819-0FF5-4667-906F-E03AAEF50B4D}" dt="2023-10-24T19:58:27.053" v="8" actId="1038"/>
          <ac:spMkLst>
            <pc:docMk/>
            <pc:sldMk cId="230399083" sldId="263"/>
            <ac:spMk id="15" creationId="{86AEFAF3-2488-41C6-ABB7-2FB80BAB7473}"/>
          </ac:spMkLst>
        </pc:spChg>
        <pc:spChg chg="mod">
          <ac:chgData name="Schambach, Jo" userId="e1d2a009-674c-404b-bec1-6e3441cce374" providerId="ADAL" clId="{B4933819-0FF5-4667-906F-E03AAEF50B4D}" dt="2023-10-24T19:58:27.053" v="8" actId="1038"/>
          <ac:spMkLst>
            <pc:docMk/>
            <pc:sldMk cId="230399083" sldId="263"/>
            <ac:spMk id="23" creationId="{49B59270-B18F-D08F-1350-BB98AF0296FF}"/>
          </ac:spMkLst>
        </pc:spChg>
        <pc:spChg chg="mod">
          <ac:chgData name="Schambach, Jo" userId="e1d2a009-674c-404b-bec1-6e3441cce374" providerId="ADAL" clId="{B4933819-0FF5-4667-906F-E03AAEF50B4D}" dt="2023-10-24T19:58:27.053" v="8" actId="1038"/>
          <ac:spMkLst>
            <pc:docMk/>
            <pc:sldMk cId="230399083" sldId="263"/>
            <ac:spMk id="33" creationId="{0D887AC8-CC7A-6CAB-289B-3CDB61E77974}"/>
          </ac:spMkLst>
        </pc:spChg>
      </pc:sldChg>
      <pc:sldChg chg="addSp delSp modSp mod">
        <pc:chgData name="Schambach, Jo" userId="e1d2a009-674c-404b-bec1-6e3441cce374" providerId="ADAL" clId="{B4933819-0FF5-4667-906F-E03AAEF50B4D}" dt="2023-11-14T12:56:18.606" v="1148" actId="1076"/>
        <pc:sldMkLst>
          <pc:docMk/>
          <pc:sldMk cId="4068386506" sldId="264"/>
        </pc:sldMkLst>
        <pc:picChg chg="add mod">
          <ac:chgData name="Schambach, Jo" userId="e1d2a009-674c-404b-bec1-6e3441cce374" providerId="ADAL" clId="{B4933819-0FF5-4667-906F-E03AAEF50B4D}" dt="2023-11-14T12:56:09.038" v="1146" actId="1076"/>
          <ac:picMkLst>
            <pc:docMk/>
            <pc:sldMk cId="4068386506" sldId="264"/>
            <ac:picMk id="3" creationId="{5C431BE1-25A7-2992-4176-E1C93AC09D9C}"/>
          </ac:picMkLst>
        </pc:picChg>
        <pc:picChg chg="add mod">
          <ac:chgData name="Schambach, Jo" userId="e1d2a009-674c-404b-bec1-6e3441cce374" providerId="ADAL" clId="{B4933819-0FF5-4667-906F-E03AAEF50B4D}" dt="2023-11-14T12:56:18.606" v="1148" actId="1076"/>
          <ac:picMkLst>
            <pc:docMk/>
            <pc:sldMk cId="4068386506" sldId="264"/>
            <ac:picMk id="4" creationId="{FF85613F-FC43-EE2C-825B-6F2488ECCB88}"/>
          </ac:picMkLst>
        </pc:picChg>
        <pc:picChg chg="del">
          <ac:chgData name="Schambach, Jo" userId="e1d2a009-674c-404b-bec1-6e3441cce374" providerId="ADAL" clId="{B4933819-0FF5-4667-906F-E03AAEF50B4D}" dt="2023-11-14T12:56:03.484" v="1145" actId="478"/>
          <ac:picMkLst>
            <pc:docMk/>
            <pc:sldMk cId="4068386506" sldId="264"/>
            <ac:picMk id="9" creationId="{09163A35-7B2D-66F9-2890-F636D9019C36}"/>
          </ac:picMkLst>
        </pc:picChg>
      </pc:sldChg>
      <pc:sldChg chg="addSp delSp modSp mod">
        <pc:chgData name="Schambach, Jo" userId="e1d2a009-674c-404b-bec1-6e3441cce374" providerId="ADAL" clId="{B4933819-0FF5-4667-906F-E03AAEF50B4D}" dt="2023-11-17T11:57:11.361" v="1768" actId="113"/>
        <pc:sldMkLst>
          <pc:docMk/>
          <pc:sldMk cId="1070052626" sldId="265"/>
        </pc:sldMkLst>
        <pc:spChg chg="add mod">
          <ac:chgData name="Schambach, Jo" userId="e1d2a009-674c-404b-bec1-6e3441cce374" providerId="ADAL" clId="{B4933819-0FF5-4667-906F-E03AAEF50B4D}" dt="2023-11-15T13:20:33.572" v="1670" actId="1076"/>
          <ac:spMkLst>
            <pc:docMk/>
            <pc:sldMk cId="1070052626" sldId="265"/>
            <ac:spMk id="3" creationId="{257C101E-E7DA-0653-9D6B-B092030D81FA}"/>
          </ac:spMkLst>
        </pc:spChg>
        <pc:spChg chg="add del mod">
          <ac:chgData name="Schambach, Jo" userId="e1d2a009-674c-404b-bec1-6e3441cce374" providerId="ADAL" clId="{B4933819-0FF5-4667-906F-E03AAEF50B4D}" dt="2023-11-15T13:21:21.159" v="1674" actId="767"/>
          <ac:spMkLst>
            <pc:docMk/>
            <pc:sldMk cId="1070052626" sldId="265"/>
            <ac:spMk id="10" creationId="{FDD9518C-9A2F-147F-93A8-79E105EB94C8}"/>
          </ac:spMkLst>
        </pc:spChg>
        <pc:spChg chg="add mod">
          <ac:chgData name="Schambach, Jo" userId="e1d2a009-674c-404b-bec1-6e3441cce374" providerId="ADAL" clId="{B4933819-0FF5-4667-906F-E03AAEF50B4D}" dt="2023-11-17T11:54:26.942" v="1751" actId="20577"/>
          <ac:spMkLst>
            <pc:docMk/>
            <pc:sldMk cId="1070052626" sldId="265"/>
            <ac:spMk id="11" creationId="{60529023-8B7A-02DE-4A33-311150909810}"/>
          </ac:spMkLst>
        </pc:spChg>
        <pc:spChg chg="mod">
          <ac:chgData name="Schambach, Jo" userId="e1d2a009-674c-404b-bec1-6e3441cce374" providerId="ADAL" clId="{B4933819-0FF5-4667-906F-E03AAEF50B4D}" dt="2023-11-17T11:57:11.361" v="1768" actId="113"/>
          <ac:spMkLst>
            <pc:docMk/>
            <pc:sldMk cId="1070052626" sldId="265"/>
            <ac:spMk id="15" creationId="{400D62C9-0186-375A-A129-68590F54F832}"/>
          </ac:spMkLst>
        </pc:spChg>
        <pc:spChg chg="mod">
          <ac:chgData name="Schambach, Jo" userId="e1d2a009-674c-404b-bec1-6e3441cce374" providerId="ADAL" clId="{B4933819-0FF5-4667-906F-E03AAEF50B4D}" dt="2023-11-17T11:56:49.234" v="1767" actId="20577"/>
          <ac:spMkLst>
            <pc:docMk/>
            <pc:sldMk cId="1070052626" sldId="265"/>
            <ac:spMk id="18" creationId="{D1F4A40B-B3D6-41A5-BA78-0004A3358A51}"/>
          </ac:spMkLst>
        </pc:spChg>
        <pc:cxnChg chg="add mod">
          <ac:chgData name="Schambach, Jo" userId="e1d2a009-674c-404b-bec1-6e3441cce374" providerId="ADAL" clId="{B4933819-0FF5-4667-906F-E03AAEF50B4D}" dt="2023-11-15T13:20:56.703" v="1672" actId="692"/>
          <ac:cxnSpMkLst>
            <pc:docMk/>
            <pc:sldMk cId="1070052626" sldId="265"/>
            <ac:cxnSpMk id="8" creationId="{2FE31A7F-45E6-9B62-58E7-3AF84FE5C984}"/>
          </ac:cxnSpMkLst>
        </pc:cxnChg>
        <pc:cxnChg chg="add mod">
          <ac:chgData name="Schambach, Jo" userId="e1d2a009-674c-404b-bec1-6e3441cce374" providerId="ADAL" clId="{B4933819-0FF5-4667-906F-E03AAEF50B4D}" dt="2023-11-15T13:22:02.471" v="1689" actId="692"/>
          <ac:cxnSpMkLst>
            <pc:docMk/>
            <pc:sldMk cId="1070052626" sldId="265"/>
            <ac:cxnSpMk id="14" creationId="{F0AC804D-9FD7-8DA4-60C7-799042D1E3C2}"/>
          </ac:cxnSpMkLst>
        </pc:cxnChg>
      </pc:sldChg>
      <pc:sldChg chg="addSp delSp modSp mod ord">
        <pc:chgData name="Schambach, Jo" userId="e1d2a009-674c-404b-bec1-6e3441cce374" providerId="ADAL" clId="{B4933819-0FF5-4667-906F-E03AAEF50B4D}" dt="2023-11-15T13:09:28.583" v="1614" actId="20577"/>
        <pc:sldMkLst>
          <pc:docMk/>
          <pc:sldMk cId="1997659297" sldId="267"/>
        </pc:sldMkLst>
        <pc:spChg chg="add mod">
          <ac:chgData name="Schambach, Jo" userId="e1d2a009-674c-404b-bec1-6e3441cce374" providerId="ADAL" clId="{B4933819-0FF5-4667-906F-E03AAEF50B4D}" dt="2023-11-15T13:09:28.583" v="1614" actId="20577"/>
          <ac:spMkLst>
            <pc:docMk/>
            <pc:sldMk cId="1997659297" sldId="267"/>
            <ac:spMk id="3" creationId="{83E8D68D-C640-C020-E8CB-34D15E8C7773}"/>
          </ac:spMkLst>
        </pc:spChg>
        <pc:picChg chg="add mod">
          <ac:chgData name="Schambach, Jo" userId="e1d2a009-674c-404b-bec1-6e3441cce374" providerId="ADAL" clId="{B4933819-0FF5-4667-906F-E03AAEF50B4D}" dt="2023-11-15T13:08:02.771" v="1554" actId="1076"/>
          <ac:picMkLst>
            <pc:docMk/>
            <pc:sldMk cId="1997659297" sldId="267"/>
            <ac:picMk id="4" creationId="{A1D530A4-8F2C-923E-8382-63541AD3EE0A}"/>
          </ac:picMkLst>
        </pc:picChg>
        <pc:picChg chg="del">
          <ac:chgData name="Schambach, Jo" userId="e1d2a009-674c-404b-bec1-6e3441cce374" providerId="ADAL" clId="{B4933819-0FF5-4667-906F-E03AAEF50B4D}" dt="2023-11-14T13:02:05.778" v="1196" actId="478"/>
          <ac:picMkLst>
            <pc:docMk/>
            <pc:sldMk cId="1997659297" sldId="267"/>
            <ac:picMk id="6" creationId="{EC23B764-2A44-FDDB-5C67-FCAE995BDCE1}"/>
          </ac:picMkLst>
        </pc:picChg>
        <pc:picChg chg="mod">
          <ac:chgData name="Schambach, Jo" userId="e1d2a009-674c-404b-bec1-6e3441cce374" providerId="ADAL" clId="{B4933819-0FF5-4667-906F-E03AAEF50B4D}" dt="2023-11-14T13:02:18.391" v="1199" actId="14100"/>
          <ac:picMkLst>
            <pc:docMk/>
            <pc:sldMk cId="1997659297" sldId="267"/>
            <ac:picMk id="8" creationId="{219C9BAD-92F6-ED8F-D9CA-BC96AD2304D9}"/>
          </ac:picMkLst>
        </pc:picChg>
        <pc:picChg chg="mod">
          <ac:chgData name="Schambach, Jo" userId="e1d2a009-674c-404b-bec1-6e3441cce374" providerId="ADAL" clId="{B4933819-0FF5-4667-906F-E03AAEF50B4D}" dt="2023-11-14T13:02:27.136" v="1201" actId="1076"/>
          <ac:picMkLst>
            <pc:docMk/>
            <pc:sldMk cId="1997659297" sldId="267"/>
            <ac:picMk id="14" creationId="{C9925BC1-F39E-F5D4-B840-B041094D045F}"/>
          </ac:picMkLst>
        </pc:picChg>
        <pc:cxnChg chg="mod">
          <ac:chgData name="Schambach, Jo" userId="e1d2a009-674c-404b-bec1-6e3441cce374" providerId="ADAL" clId="{B4933819-0FF5-4667-906F-E03AAEF50B4D}" dt="2023-11-14T13:01:54.882" v="1195" actId="14100"/>
          <ac:cxnSpMkLst>
            <pc:docMk/>
            <pc:sldMk cId="1997659297" sldId="267"/>
            <ac:cxnSpMk id="12" creationId="{70526AA1-6166-0E4B-54E8-3A3CD1B82248}"/>
          </ac:cxnSpMkLst>
        </pc:cxnChg>
      </pc:sldChg>
      <pc:sldChg chg="addSp delSp modSp mod">
        <pc:chgData name="Schambach, Jo" userId="e1d2a009-674c-404b-bec1-6e3441cce374" providerId="ADAL" clId="{B4933819-0FF5-4667-906F-E03AAEF50B4D}" dt="2023-11-09T16:28:20.339" v="1022" actId="1076"/>
        <pc:sldMkLst>
          <pc:docMk/>
          <pc:sldMk cId="2434835063" sldId="270"/>
        </pc:sldMkLst>
        <pc:spChg chg="add mod">
          <ac:chgData name="Schambach, Jo" userId="e1d2a009-674c-404b-bec1-6e3441cce374" providerId="ADAL" clId="{B4933819-0FF5-4667-906F-E03AAEF50B4D}" dt="2023-11-09T16:27:58.338" v="1018" actId="1076"/>
          <ac:spMkLst>
            <pc:docMk/>
            <pc:sldMk cId="2434835063" sldId="270"/>
            <ac:spMk id="8" creationId="{BD9F7249-1E48-6354-59FB-7BF501BCA9CB}"/>
          </ac:spMkLst>
        </pc:spChg>
        <pc:spChg chg="add del mod">
          <ac:chgData name="Schambach, Jo" userId="e1d2a009-674c-404b-bec1-6e3441cce374" providerId="ADAL" clId="{B4933819-0FF5-4667-906F-E03AAEF50B4D}" dt="2023-11-09T16:28:07.636" v="1020"/>
          <ac:spMkLst>
            <pc:docMk/>
            <pc:sldMk cId="2434835063" sldId="270"/>
            <ac:spMk id="9" creationId="{0D401A6F-3BDC-FEC6-B161-F73132462981}"/>
          </ac:spMkLst>
        </pc:spChg>
        <pc:spChg chg="add mod">
          <ac:chgData name="Schambach, Jo" userId="e1d2a009-674c-404b-bec1-6e3441cce374" providerId="ADAL" clId="{B4933819-0FF5-4667-906F-E03AAEF50B4D}" dt="2023-11-09T16:28:20.339" v="1022" actId="1076"/>
          <ac:spMkLst>
            <pc:docMk/>
            <pc:sldMk cId="2434835063" sldId="270"/>
            <ac:spMk id="10" creationId="{211BF103-F9F8-152D-8D98-FFC2F9FC6EA4}"/>
          </ac:spMkLst>
        </pc:spChg>
      </pc:sldChg>
      <pc:sldChg chg="ord">
        <pc:chgData name="Schambach, Jo" userId="e1d2a009-674c-404b-bec1-6e3441cce374" providerId="ADAL" clId="{B4933819-0FF5-4667-906F-E03AAEF50B4D}" dt="2023-11-14T15:13:50.880" v="1485"/>
        <pc:sldMkLst>
          <pc:docMk/>
          <pc:sldMk cId="2523187792" sldId="274"/>
        </pc:sldMkLst>
      </pc:sldChg>
      <pc:sldChg chg="modSp mod">
        <pc:chgData name="Schambach, Jo" userId="e1d2a009-674c-404b-bec1-6e3441cce374" providerId="ADAL" clId="{B4933819-0FF5-4667-906F-E03AAEF50B4D}" dt="2023-11-22T15:00:38.383" v="3537" actId="1036"/>
        <pc:sldMkLst>
          <pc:docMk/>
          <pc:sldMk cId="76130158" sldId="284"/>
        </pc:sldMkLst>
        <pc:picChg chg="mod">
          <ac:chgData name="Schambach, Jo" userId="e1d2a009-674c-404b-bec1-6e3441cce374" providerId="ADAL" clId="{B4933819-0FF5-4667-906F-E03AAEF50B4D}" dt="2023-11-22T15:00:38.383" v="3537" actId="1036"/>
          <ac:picMkLst>
            <pc:docMk/>
            <pc:sldMk cId="76130158" sldId="284"/>
            <ac:picMk id="4" creationId="{21888DE3-412F-8B00-44BF-033FB436DDDC}"/>
          </ac:picMkLst>
        </pc:picChg>
        <pc:picChg chg="mod">
          <ac:chgData name="Schambach, Jo" userId="e1d2a009-674c-404b-bec1-6e3441cce374" providerId="ADAL" clId="{B4933819-0FF5-4667-906F-E03AAEF50B4D}" dt="2023-11-22T15:00:38.383" v="3537" actId="1036"/>
          <ac:picMkLst>
            <pc:docMk/>
            <pc:sldMk cId="76130158" sldId="284"/>
            <ac:picMk id="6" creationId="{C50BB74C-5E15-67C5-57C9-EC6409D8227A}"/>
          </ac:picMkLst>
        </pc:picChg>
        <pc:picChg chg="mod">
          <ac:chgData name="Schambach, Jo" userId="e1d2a009-674c-404b-bec1-6e3441cce374" providerId="ADAL" clId="{B4933819-0FF5-4667-906F-E03AAEF50B4D}" dt="2023-11-22T15:00:38.383" v="3537" actId="1036"/>
          <ac:picMkLst>
            <pc:docMk/>
            <pc:sldMk cId="76130158" sldId="284"/>
            <ac:picMk id="8" creationId="{A0817B09-5ED1-CA12-F855-7DF649B720BE}"/>
          </ac:picMkLst>
        </pc:picChg>
        <pc:picChg chg="mod">
          <ac:chgData name="Schambach, Jo" userId="e1d2a009-674c-404b-bec1-6e3441cce374" providerId="ADAL" clId="{B4933819-0FF5-4667-906F-E03AAEF50B4D}" dt="2023-11-22T15:00:38.383" v="3537" actId="1036"/>
          <ac:picMkLst>
            <pc:docMk/>
            <pc:sldMk cId="76130158" sldId="284"/>
            <ac:picMk id="15" creationId="{896FFD07-BC3D-DA72-8E78-CB420B70EC44}"/>
          </ac:picMkLst>
        </pc:picChg>
      </pc:sldChg>
      <pc:sldChg chg="addSp modSp mod">
        <pc:chgData name="Schambach, Jo" userId="e1d2a009-674c-404b-bec1-6e3441cce374" providerId="ADAL" clId="{B4933819-0FF5-4667-906F-E03AAEF50B4D}" dt="2023-10-26T13:24:12.921" v="645" actId="2085"/>
        <pc:sldMkLst>
          <pc:docMk/>
          <pc:sldMk cId="1025976687" sldId="285"/>
        </pc:sldMkLst>
        <pc:spChg chg="add mod">
          <ac:chgData name="Schambach, Jo" userId="e1d2a009-674c-404b-bec1-6e3441cce374" providerId="ADAL" clId="{B4933819-0FF5-4667-906F-E03AAEF50B4D}" dt="2023-10-26T13:24:12.921" v="645" actId="2085"/>
          <ac:spMkLst>
            <pc:docMk/>
            <pc:sldMk cId="1025976687" sldId="285"/>
            <ac:spMk id="3" creationId="{B8CC1C70-1877-9244-E674-1CAFE4A9054E}"/>
          </ac:spMkLst>
        </pc:spChg>
      </pc:sldChg>
      <pc:sldChg chg="addSp delSp modSp new mod modAnim">
        <pc:chgData name="Schambach, Jo" userId="e1d2a009-674c-404b-bec1-6e3441cce374" providerId="ADAL" clId="{B4933819-0FF5-4667-906F-E03AAEF50B4D}" dt="2023-10-25T12:28:19.359" v="60" actId="1076"/>
        <pc:sldMkLst>
          <pc:docMk/>
          <pc:sldMk cId="1070150084" sldId="287"/>
        </pc:sldMkLst>
        <pc:spChg chg="mod">
          <ac:chgData name="Schambach, Jo" userId="e1d2a009-674c-404b-bec1-6e3441cce374" providerId="ADAL" clId="{B4933819-0FF5-4667-906F-E03AAEF50B4D}" dt="2023-10-25T12:28:05.143" v="59" actId="20577"/>
          <ac:spMkLst>
            <pc:docMk/>
            <pc:sldMk cId="1070150084" sldId="287"/>
            <ac:spMk id="2" creationId="{9ED48144-A6EB-77DA-FFA3-DFE1A803C4AB}"/>
          </ac:spMkLst>
        </pc:spChg>
        <pc:spChg chg="add del">
          <ac:chgData name="Schambach, Jo" userId="e1d2a009-674c-404b-bec1-6e3441cce374" providerId="ADAL" clId="{B4933819-0FF5-4667-906F-E03AAEF50B4D}" dt="2023-10-25T12:27:24.593" v="11" actId="478"/>
          <ac:spMkLst>
            <pc:docMk/>
            <pc:sldMk cId="1070150084" sldId="287"/>
            <ac:spMk id="4" creationId="{26E4DE41-191C-8047-E2EF-11147A55056C}"/>
          </ac:spMkLst>
        </pc:spChg>
        <pc:spChg chg="add mod">
          <ac:chgData name="Schambach, Jo" userId="e1d2a009-674c-404b-bec1-6e3441cce374" providerId="ADAL" clId="{B4933819-0FF5-4667-906F-E03AAEF50B4D}" dt="2023-10-25T12:27:54.240" v="37" actId="1035"/>
          <ac:spMkLst>
            <pc:docMk/>
            <pc:sldMk cId="1070150084" sldId="287"/>
            <ac:spMk id="12" creationId="{ED1393E3-55F9-378F-CB05-CABDFF5C3F9D}"/>
          </ac:spMkLst>
        </pc:spChg>
        <pc:picChg chg="add mod">
          <ac:chgData name="Schambach, Jo" userId="e1d2a009-674c-404b-bec1-6e3441cce374" providerId="ADAL" clId="{B4933819-0FF5-4667-906F-E03AAEF50B4D}" dt="2023-10-25T12:27:54.240" v="37" actId="1035"/>
          <ac:picMkLst>
            <pc:docMk/>
            <pc:sldMk cId="1070150084" sldId="287"/>
            <ac:picMk id="5" creationId="{CADCE2C2-B2F5-7EEA-4A54-D374CB212AAD}"/>
          </ac:picMkLst>
        </pc:picChg>
        <pc:picChg chg="add mod">
          <ac:chgData name="Schambach, Jo" userId="e1d2a009-674c-404b-bec1-6e3441cce374" providerId="ADAL" clId="{B4933819-0FF5-4667-906F-E03AAEF50B4D}" dt="2023-10-25T12:27:54.240" v="37" actId="1035"/>
          <ac:picMkLst>
            <pc:docMk/>
            <pc:sldMk cId="1070150084" sldId="287"/>
            <ac:picMk id="6" creationId="{71B6392A-8B84-7317-7583-22BA2C3DA5AD}"/>
          </ac:picMkLst>
        </pc:picChg>
        <pc:picChg chg="add mod">
          <ac:chgData name="Schambach, Jo" userId="e1d2a009-674c-404b-bec1-6e3441cce374" providerId="ADAL" clId="{B4933819-0FF5-4667-906F-E03AAEF50B4D}" dt="2023-10-25T12:27:54.240" v="37" actId="1035"/>
          <ac:picMkLst>
            <pc:docMk/>
            <pc:sldMk cId="1070150084" sldId="287"/>
            <ac:picMk id="7" creationId="{4DD39782-F771-53DB-3C3F-EFD069C82C93}"/>
          </ac:picMkLst>
        </pc:picChg>
        <pc:picChg chg="add mod">
          <ac:chgData name="Schambach, Jo" userId="e1d2a009-674c-404b-bec1-6e3441cce374" providerId="ADAL" clId="{B4933819-0FF5-4667-906F-E03AAEF50B4D}" dt="2023-10-25T12:27:54.240" v="37" actId="1035"/>
          <ac:picMkLst>
            <pc:docMk/>
            <pc:sldMk cId="1070150084" sldId="287"/>
            <ac:picMk id="11" creationId="{0C5A3192-7A2A-1C64-2F70-F4EFFF60424D}"/>
          </ac:picMkLst>
        </pc:picChg>
        <pc:picChg chg="add mod">
          <ac:chgData name="Schambach, Jo" userId="e1d2a009-674c-404b-bec1-6e3441cce374" providerId="ADAL" clId="{B4933819-0FF5-4667-906F-E03AAEF50B4D}" dt="2023-10-25T12:28:19.359" v="60" actId="1076"/>
          <ac:picMkLst>
            <pc:docMk/>
            <pc:sldMk cId="1070150084" sldId="287"/>
            <ac:picMk id="13" creationId="{D060E13E-5399-3CC5-C9D5-19D99CB82C6F}"/>
          </ac:picMkLst>
        </pc:picChg>
        <pc:picChg chg="add mod">
          <ac:chgData name="Schambach, Jo" userId="e1d2a009-674c-404b-bec1-6e3441cce374" providerId="ADAL" clId="{B4933819-0FF5-4667-906F-E03AAEF50B4D}" dt="2023-10-25T12:27:54.240" v="37" actId="1035"/>
          <ac:picMkLst>
            <pc:docMk/>
            <pc:sldMk cId="1070150084" sldId="287"/>
            <ac:picMk id="16" creationId="{A2D3E222-CE0C-352B-539A-714A5B65BFD3}"/>
          </ac:picMkLst>
        </pc:picChg>
        <pc:cxnChg chg="add mod">
          <ac:chgData name="Schambach, Jo" userId="e1d2a009-674c-404b-bec1-6e3441cce374" providerId="ADAL" clId="{B4933819-0FF5-4667-906F-E03AAEF50B4D}" dt="2023-10-25T12:27:54.240" v="37" actId="1035"/>
          <ac:cxnSpMkLst>
            <pc:docMk/>
            <pc:sldMk cId="1070150084" sldId="287"/>
            <ac:cxnSpMk id="8" creationId="{551FA95D-E3B6-FB15-3CC2-84EAC32E2055}"/>
          </ac:cxnSpMkLst>
        </pc:cxnChg>
        <pc:cxnChg chg="add mod">
          <ac:chgData name="Schambach, Jo" userId="e1d2a009-674c-404b-bec1-6e3441cce374" providerId="ADAL" clId="{B4933819-0FF5-4667-906F-E03AAEF50B4D}" dt="2023-10-25T12:27:54.240" v="37" actId="1035"/>
          <ac:cxnSpMkLst>
            <pc:docMk/>
            <pc:sldMk cId="1070150084" sldId="287"/>
            <ac:cxnSpMk id="9" creationId="{AB3DAC54-8190-40A0-9954-FB9D43046F12}"/>
          </ac:cxnSpMkLst>
        </pc:cxnChg>
        <pc:cxnChg chg="add mod">
          <ac:chgData name="Schambach, Jo" userId="e1d2a009-674c-404b-bec1-6e3441cce374" providerId="ADAL" clId="{B4933819-0FF5-4667-906F-E03AAEF50B4D}" dt="2023-10-25T12:27:54.240" v="37" actId="1035"/>
          <ac:cxnSpMkLst>
            <pc:docMk/>
            <pc:sldMk cId="1070150084" sldId="287"/>
            <ac:cxnSpMk id="10" creationId="{A1D3FCF4-5DA0-0A54-42D7-6E3BAEFDE36E}"/>
          </ac:cxnSpMkLst>
        </pc:cxnChg>
        <pc:cxnChg chg="add mod">
          <ac:chgData name="Schambach, Jo" userId="e1d2a009-674c-404b-bec1-6e3441cce374" providerId="ADAL" clId="{B4933819-0FF5-4667-906F-E03AAEF50B4D}" dt="2023-10-25T12:27:54.240" v="37" actId="1035"/>
          <ac:cxnSpMkLst>
            <pc:docMk/>
            <pc:sldMk cId="1070150084" sldId="287"/>
            <ac:cxnSpMk id="14" creationId="{4F0E31AD-0AD5-2BC9-ED6F-CCA328007C54}"/>
          </ac:cxnSpMkLst>
        </pc:cxnChg>
        <pc:cxnChg chg="add mod">
          <ac:chgData name="Schambach, Jo" userId="e1d2a009-674c-404b-bec1-6e3441cce374" providerId="ADAL" clId="{B4933819-0FF5-4667-906F-E03AAEF50B4D}" dt="2023-10-25T12:27:54.240" v="37" actId="1035"/>
          <ac:cxnSpMkLst>
            <pc:docMk/>
            <pc:sldMk cId="1070150084" sldId="287"/>
            <ac:cxnSpMk id="15" creationId="{37FD7E96-E9B0-1602-FF67-9A1854F27A61}"/>
          </ac:cxnSpMkLst>
        </pc:cxnChg>
      </pc:sldChg>
      <pc:sldChg chg="addSp delSp modSp new mod modClrScheme delAnim modAnim chgLayout">
        <pc:chgData name="Schambach, Jo" userId="e1d2a009-674c-404b-bec1-6e3441cce374" providerId="ADAL" clId="{B4933819-0FF5-4667-906F-E03AAEF50B4D}" dt="2023-10-25T12:45:49.529" v="309" actId="1076"/>
        <pc:sldMkLst>
          <pc:docMk/>
          <pc:sldMk cId="1010615162" sldId="288"/>
        </pc:sldMkLst>
        <pc:spChg chg="del mod ord">
          <ac:chgData name="Schambach, Jo" userId="e1d2a009-674c-404b-bec1-6e3441cce374" providerId="ADAL" clId="{B4933819-0FF5-4667-906F-E03AAEF50B4D}" dt="2023-10-25T12:35:51.242" v="62" actId="700"/>
          <ac:spMkLst>
            <pc:docMk/>
            <pc:sldMk cId="1010615162" sldId="288"/>
            <ac:spMk id="2" creationId="{69BC5995-7DBD-4247-4C48-3742BE382E06}"/>
          </ac:spMkLst>
        </pc:spChg>
        <pc:spChg chg="del">
          <ac:chgData name="Schambach, Jo" userId="e1d2a009-674c-404b-bec1-6e3441cce374" providerId="ADAL" clId="{B4933819-0FF5-4667-906F-E03AAEF50B4D}" dt="2023-10-25T12:35:51.242" v="62" actId="700"/>
          <ac:spMkLst>
            <pc:docMk/>
            <pc:sldMk cId="1010615162" sldId="288"/>
            <ac:spMk id="3" creationId="{425CC9A3-1F32-DECA-C8A8-33C07EDDE5B2}"/>
          </ac:spMkLst>
        </pc:spChg>
        <pc:spChg chg="add mod ord">
          <ac:chgData name="Schambach, Jo" userId="e1d2a009-674c-404b-bec1-6e3441cce374" providerId="ADAL" clId="{B4933819-0FF5-4667-906F-E03AAEF50B4D}" dt="2023-10-25T12:37:42.011" v="150" actId="20577"/>
          <ac:spMkLst>
            <pc:docMk/>
            <pc:sldMk cId="1010615162" sldId="288"/>
            <ac:spMk id="4" creationId="{54D2C7F2-0D7E-B1EC-7696-7DF309C80BE0}"/>
          </ac:spMkLst>
        </pc:spChg>
        <pc:spChg chg="add mod">
          <ac:chgData name="Schambach, Jo" userId="e1d2a009-674c-404b-bec1-6e3441cce374" providerId="ADAL" clId="{B4933819-0FF5-4667-906F-E03AAEF50B4D}" dt="2023-10-25T12:41:09.073" v="268" actId="1035"/>
          <ac:spMkLst>
            <pc:docMk/>
            <pc:sldMk cId="1010615162" sldId="288"/>
            <ac:spMk id="6" creationId="{D0E0AD40-D8D0-3210-123C-8569CBBA0E1E}"/>
          </ac:spMkLst>
        </pc:spChg>
        <pc:spChg chg="add mod">
          <ac:chgData name="Schambach, Jo" userId="e1d2a009-674c-404b-bec1-6e3441cce374" providerId="ADAL" clId="{B4933819-0FF5-4667-906F-E03AAEF50B4D}" dt="2023-10-25T12:41:09.073" v="268" actId="1035"/>
          <ac:spMkLst>
            <pc:docMk/>
            <pc:sldMk cId="1010615162" sldId="288"/>
            <ac:spMk id="8" creationId="{E623F456-0C9B-61B4-C9DC-A28B11F849A8}"/>
          </ac:spMkLst>
        </pc:spChg>
        <pc:spChg chg="add mod">
          <ac:chgData name="Schambach, Jo" userId="e1d2a009-674c-404b-bec1-6e3441cce374" providerId="ADAL" clId="{B4933819-0FF5-4667-906F-E03AAEF50B4D}" dt="2023-10-25T12:41:09.073" v="268" actId="1035"/>
          <ac:spMkLst>
            <pc:docMk/>
            <pc:sldMk cId="1010615162" sldId="288"/>
            <ac:spMk id="9" creationId="{15805B5B-6A12-EBD8-02A7-A832C10D0208}"/>
          </ac:spMkLst>
        </pc:spChg>
        <pc:spChg chg="add mod">
          <ac:chgData name="Schambach, Jo" userId="e1d2a009-674c-404b-bec1-6e3441cce374" providerId="ADAL" clId="{B4933819-0FF5-4667-906F-E03AAEF50B4D}" dt="2023-10-25T12:41:09.073" v="268" actId="1035"/>
          <ac:spMkLst>
            <pc:docMk/>
            <pc:sldMk cId="1010615162" sldId="288"/>
            <ac:spMk id="10" creationId="{7144684C-D2B8-9FBA-E582-FEE45AC8F8BC}"/>
          </ac:spMkLst>
        </pc:spChg>
        <pc:spChg chg="add mod">
          <ac:chgData name="Schambach, Jo" userId="e1d2a009-674c-404b-bec1-6e3441cce374" providerId="ADAL" clId="{B4933819-0FF5-4667-906F-E03AAEF50B4D}" dt="2023-10-25T12:41:09.073" v="268" actId="1035"/>
          <ac:spMkLst>
            <pc:docMk/>
            <pc:sldMk cId="1010615162" sldId="288"/>
            <ac:spMk id="11" creationId="{515A3C49-2B27-537D-27D8-44553EE337D2}"/>
          </ac:spMkLst>
        </pc:spChg>
        <pc:spChg chg="add mod">
          <ac:chgData name="Schambach, Jo" userId="e1d2a009-674c-404b-bec1-6e3441cce374" providerId="ADAL" clId="{B4933819-0FF5-4667-906F-E03AAEF50B4D}" dt="2023-10-25T12:41:09.073" v="268" actId="1035"/>
          <ac:spMkLst>
            <pc:docMk/>
            <pc:sldMk cId="1010615162" sldId="288"/>
            <ac:spMk id="12" creationId="{77A7763A-49FC-F4ED-7399-5320E92F285B}"/>
          </ac:spMkLst>
        </pc:spChg>
        <pc:spChg chg="add mod">
          <ac:chgData name="Schambach, Jo" userId="e1d2a009-674c-404b-bec1-6e3441cce374" providerId="ADAL" clId="{B4933819-0FF5-4667-906F-E03AAEF50B4D}" dt="2023-10-25T12:37:16.536" v="117" actId="20577"/>
          <ac:spMkLst>
            <pc:docMk/>
            <pc:sldMk cId="1010615162" sldId="288"/>
            <ac:spMk id="14" creationId="{B044287E-5785-CB11-4C1A-0CE340A69264}"/>
          </ac:spMkLst>
        </pc:spChg>
        <pc:spChg chg="add del mod">
          <ac:chgData name="Schambach, Jo" userId="e1d2a009-674c-404b-bec1-6e3441cce374" providerId="ADAL" clId="{B4933819-0FF5-4667-906F-E03AAEF50B4D}" dt="2023-10-25T12:37:22.268" v="118" actId="478"/>
          <ac:spMkLst>
            <pc:docMk/>
            <pc:sldMk cId="1010615162" sldId="288"/>
            <ac:spMk id="15" creationId="{FEBDADCB-EB6B-5882-73F3-499056A3D561}"/>
          </ac:spMkLst>
        </pc:spChg>
        <pc:spChg chg="add mod">
          <ac:chgData name="Schambach, Jo" userId="e1d2a009-674c-404b-bec1-6e3441cce374" providerId="ADAL" clId="{B4933819-0FF5-4667-906F-E03AAEF50B4D}" dt="2023-10-25T12:41:09.073" v="268" actId="1035"/>
          <ac:spMkLst>
            <pc:docMk/>
            <pc:sldMk cId="1010615162" sldId="288"/>
            <ac:spMk id="17" creationId="{82104C41-75A4-9B37-65CC-A78D356EF069}"/>
          </ac:spMkLst>
        </pc:spChg>
        <pc:spChg chg="add mod">
          <ac:chgData name="Schambach, Jo" userId="e1d2a009-674c-404b-bec1-6e3441cce374" providerId="ADAL" clId="{B4933819-0FF5-4667-906F-E03AAEF50B4D}" dt="2023-10-25T12:41:09.073" v="268" actId="1035"/>
          <ac:spMkLst>
            <pc:docMk/>
            <pc:sldMk cId="1010615162" sldId="288"/>
            <ac:spMk id="18" creationId="{950608FE-7440-B531-62F4-1F70D9E87F6D}"/>
          </ac:spMkLst>
        </pc:spChg>
        <pc:spChg chg="add mod">
          <ac:chgData name="Schambach, Jo" userId="e1d2a009-674c-404b-bec1-6e3441cce374" providerId="ADAL" clId="{B4933819-0FF5-4667-906F-E03AAEF50B4D}" dt="2023-10-25T12:41:09.073" v="268" actId="1035"/>
          <ac:spMkLst>
            <pc:docMk/>
            <pc:sldMk cId="1010615162" sldId="288"/>
            <ac:spMk id="20" creationId="{39F72D2E-DA4B-0455-CFD5-61982B9CE323}"/>
          </ac:spMkLst>
        </pc:spChg>
        <pc:spChg chg="add mod">
          <ac:chgData name="Schambach, Jo" userId="e1d2a009-674c-404b-bec1-6e3441cce374" providerId="ADAL" clId="{B4933819-0FF5-4667-906F-E03AAEF50B4D}" dt="2023-10-25T12:41:09.073" v="268" actId="1035"/>
          <ac:spMkLst>
            <pc:docMk/>
            <pc:sldMk cId="1010615162" sldId="288"/>
            <ac:spMk id="21" creationId="{71F8A5B1-3601-8152-1AC8-BA3D2DDD1FDA}"/>
          </ac:spMkLst>
        </pc:spChg>
        <pc:spChg chg="add mod">
          <ac:chgData name="Schambach, Jo" userId="e1d2a009-674c-404b-bec1-6e3441cce374" providerId="ADAL" clId="{B4933819-0FF5-4667-906F-E03AAEF50B4D}" dt="2023-10-25T12:41:09.073" v="268" actId="1035"/>
          <ac:spMkLst>
            <pc:docMk/>
            <pc:sldMk cId="1010615162" sldId="288"/>
            <ac:spMk id="22" creationId="{53058686-116A-45EA-E95E-75CE38381759}"/>
          </ac:spMkLst>
        </pc:spChg>
        <pc:spChg chg="add mod">
          <ac:chgData name="Schambach, Jo" userId="e1d2a009-674c-404b-bec1-6e3441cce374" providerId="ADAL" clId="{B4933819-0FF5-4667-906F-E03AAEF50B4D}" dt="2023-10-25T12:41:09.073" v="268" actId="1035"/>
          <ac:spMkLst>
            <pc:docMk/>
            <pc:sldMk cId="1010615162" sldId="288"/>
            <ac:spMk id="23" creationId="{80EFCFB2-D191-401F-03F5-79E879E45B21}"/>
          </ac:spMkLst>
        </pc:spChg>
        <pc:picChg chg="add mod">
          <ac:chgData name="Schambach, Jo" userId="e1d2a009-674c-404b-bec1-6e3441cce374" providerId="ADAL" clId="{B4933819-0FF5-4667-906F-E03AAEF50B4D}" dt="2023-10-25T12:41:09.073" v="268" actId="1035"/>
          <ac:picMkLst>
            <pc:docMk/>
            <pc:sldMk cId="1010615162" sldId="288"/>
            <ac:picMk id="5" creationId="{FF85D0ED-F6A8-8626-17DC-ACF411B2350A}"/>
          </ac:picMkLst>
        </pc:picChg>
        <pc:picChg chg="add mod">
          <ac:chgData name="Schambach, Jo" userId="e1d2a009-674c-404b-bec1-6e3441cce374" providerId="ADAL" clId="{B4933819-0FF5-4667-906F-E03AAEF50B4D}" dt="2023-10-25T12:41:09.073" v="268" actId="1035"/>
          <ac:picMkLst>
            <pc:docMk/>
            <pc:sldMk cId="1010615162" sldId="288"/>
            <ac:picMk id="7" creationId="{C6C6EF6D-4FB4-3FAB-3FDD-871FBBA03D71}"/>
          </ac:picMkLst>
        </pc:picChg>
        <pc:picChg chg="add mod">
          <ac:chgData name="Schambach, Jo" userId="e1d2a009-674c-404b-bec1-6e3441cce374" providerId="ADAL" clId="{B4933819-0FF5-4667-906F-E03AAEF50B4D}" dt="2023-10-25T12:41:09.073" v="268" actId="1035"/>
          <ac:picMkLst>
            <pc:docMk/>
            <pc:sldMk cId="1010615162" sldId="288"/>
            <ac:picMk id="13" creationId="{F9A2CC56-37E9-1B0C-8226-80799F410DBB}"/>
          </ac:picMkLst>
        </pc:picChg>
        <pc:picChg chg="add mod">
          <ac:chgData name="Schambach, Jo" userId="e1d2a009-674c-404b-bec1-6e3441cce374" providerId="ADAL" clId="{B4933819-0FF5-4667-906F-E03AAEF50B4D}" dt="2023-10-25T12:41:09.073" v="268" actId="1035"/>
          <ac:picMkLst>
            <pc:docMk/>
            <pc:sldMk cId="1010615162" sldId="288"/>
            <ac:picMk id="16" creationId="{5FB0B136-F934-B3B6-8448-07002FD368F7}"/>
          </ac:picMkLst>
        </pc:picChg>
        <pc:picChg chg="add mod">
          <ac:chgData name="Schambach, Jo" userId="e1d2a009-674c-404b-bec1-6e3441cce374" providerId="ADAL" clId="{B4933819-0FF5-4667-906F-E03AAEF50B4D}" dt="2023-10-25T12:41:09.073" v="268" actId="1035"/>
          <ac:picMkLst>
            <pc:docMk/>
            <pc:sldMk cId="1010615162" sldId="288"/>
            <ac:picMk id="19" creationId="{F308CA95-68A9-7BA0-0940-C90AB68CA13F}"/>
          </ac:picMkLst>
        </pc:picChg>
        <pc:picChg chg="add mod">
          <ac:chgData name="Schambach, Jo" userId="e1d2a009-674c-404b-bec1-6e3441cce374" providerId="ADAL" clId="{B4933819-0FF5-4667-906F-E03AAEF50B4D}" dt="2023-10-25T12:41:33.008" v="271" actId="1076"/>
          <ac:picMkLst>
            <pc:docMk/>
            <pc:sldMk cId="1010615162" sldId="288"/>
            <ac:picMk id="24" creationId="{F956709B-6435-B018-1115-27FE421660ED}"/>
          </ac:picMkLst>
        </pc:picChg>
        <pc:picChg chg="add mod">
          <ac:chgData name="Schambach, Jo" userId="e1d2a009-674c-404b-bec1-6e3441cce374" providerId="ADAL" clId="{B4933819-0FF5-4667-906F-E03AAEF50B4D}" dt="2023-10-25T12:40:03.144" v="245" actId="1076"/>
          <ac:picMkLst>
            <pc:docMk/>
            <pc:sldMk cId="1010615162" sldId="288"/>
            <ac:picMk id="25" creationId="{E358275C-3AE8-F59A-4EBC-C72EC1FB4462}"/>
          </ac:picMkLst>
        </pc:picChg>
        <pc:picChg chg="add mod">
          <ac:chgData name="Schambach, Jo" userId="e1d2a009-674c-404b-bec1-6e3441cce374" providerId="ADAL" clId="{B4933819-0FF5-4667-906F-E03AAEF50B4D}" dt="2023-10-25T12:45:49.529" v="309" actId="1076"/>
          <ac:picMkLst>
            <pc:docMk/>
            <pc:sldMk cId="1010615162" sldId="288"/>
            <ac:picMk id="26" creationId="{6252BF8D-4590-A1EA-534A-F649943673AF}"/>
          </ac:picMkLst>
        </pc:picChg>
      </pc:sldChg>
      <pc:sldChg chg="addSp delSp modSp new mod">
        <pc:chgData name="Schambach, Jo" userId="e1d2a009-674c-404b-bec1-6e3441cce374" providerId="ADAL" clId="{B4933819-0FF5-4667-906F-E03AAEF50B4D}" dt="2023-10-25T12:43:20.447" v="307" actId="20577"/>
        <pc:sldMkLst>
          <pc:docMk/>
          <pc:sldMk cId="3522559530" sldId="289"/>
        </pc:sldMkLst>
        <pc:spChg chg="mod">
          <ac:chgData name="Schambach, Jo" userId="e1d2a009-674c-404b-bec1-6e3441cce374" providerId="ADAL" clId="{B4933819-0FF5-4667-906F-E03AAEF50B4D}" dt="2023-10-25T12:43:20.447" v="307" actId="20577"/>
          <ac:spMkLst>
            <pc:docMk/>
            <pc:sldMk cId="3522559530" sldId="289"/>
            <ac:spMk id="2" creationId="{C027DAC5-AD3E-1593-6C45-FFA797395FCF}"/>
          </ac:spMkLst>
        </pc:spChg>
        <pc:picChg chg="add del">
          <ac:chgData name="Schambach, Jo" userId="e1d2a009-674c-404b-bec1-6e3441cce374" providerId="ADAL" clId="{B4933819-0FF5-4667-906F-E03AAEF50B4D}" dt="2023-10-25T12:42:17.050" v="274" actId="22"/>
          <ac:picMkLst>
            <pc:docMk/>
            <pc:sldMk cId="3522559530" sldId="289"/>
            <ac:picMk id="4" creationId="{02D57CDF-4AAB-66CF-2C74-C267E8E85C90}"/>
          </ac:picMkLst>
        </pc:picChg>
        <pc:picChg chg="add mod">
          <ac:chgData name="Schambach, Jo" userId="e1d2a009-674c-404b-bec1-6e3441cce374" providerId="ADAL" clId="{B4933819-0FF5-4667-906F-E03AAEF50B4D}" dt="2023-10-25T12:43:10.467" v="279" actId="1076"/>
          <ac:picMkLst>
            <pc:docMk/>
            <pc:sldMk cId="3522559530" sldId="289"/>
            <ac:picMk id="6" creationId="{7576C930-B858-C1AE-489A-3CA70C4C8239}"/>
          </ac:picMkLst>
        </pc:picChg>
      </pc:sldChg>
      <pc:sldChg chg="addSp modSp new mod">
        <pc:chgData name="Schambach, Jo" userId="e1d2a009-674c-404b-bec1-6e3441cce374" providerId="ADAL" clId="{B4933819-0FF5-4667-906F-E03AAEF50B4D}" dt="2023-10-26T12:37:17.112" v="557" actId="20577"/>
        <pc:sldMkLst>
          <pc:docMk/>
          <pc:sldMk cId="827174796" sldId="290"/>
        </pc:sldMkLst>
        <pc:spChg chg="mod">
          <ac:chgData name="Schambach, Jo" userId="e1d2a009-674c-404b-bec1-6e3441cce374" providerId="ADAL" clId="{B4933819-0FF5-4667-906F-E03AAEF50B4D}" dt="2023-10-26T12:34:54.922" v="537" actId="404"/>
          <ac:spMkLst>
            <pc:docMk/>
            <pc:sldMk cId="827174796" sldId="290"/>
            <ac:spMk id="2" creationId="{6DDA09AF-4F79-BB17-3AA0-2BCB97682966}"/>
          </ac:spMkLst>
        </pc:spChg>
        <pc:spChg chg="add mod">
          <ac:chgData name="Schambach, Jo" userId="e1d2a009-674c-404b-bec1-6e3441cce374" providerId="ADAL" clId="{B4933819-0FF5-4667-906F-E03AAEF50B4D}" dt="2023-10-26T12:37:17.112" v="557" actId="20577"/>
          <ac:spMkLst>
            <pc:docMk/>
            <pc:sldMk cId="827174796" sldId="290"/>
            <ac:spMk id="8" creationId="{B4F1ABB2-D053-E7F9-35CF-43ACDE8BFA4E}"/>
          </ac:spMkLst>
        </pc:spChg>
        <pc:spChg chg="add mod">
          <ac:chgData name="Schambach, Jo" userId="e1d2a009-674c-404b-bec1-6e3441cce374" providerId="ADAL" clId="{B4933819-0FF5-4667-906F-E03AAEF50B4D}" dt="2023-10-26T12:33:08.963" v="459" actId="164"/>
          <ac:spMkLst>
            <pc:docMk/>
            <pc:sldMk cId="827174796" sldId="290"/>
            <ac:spMk id="9" creationId="{5C80C40E-4392-ED7E-53E2-1C8452F627AA}"/>
          </ac:spMkLst>
        </pc:spChg>
        <pc:spChg chg="add mod">
          <ac:chgData name="Schambach, Jo" userId="e1d2a009-674c-404b-bec1-6e3441cce374" providerId="ADAL" clId="{B4933819-0FF5-4667-906F-E03AAEF50B4D}" dt="2023-10-26T12:33:19.054" v="460" actId="164"/>
          <ac:spMkLst>
            <pc:docMk/>
            <pc:sldMk cId="827174796" sldId="290"/>
            <ac:spMk id="10" creationId="{0E88682D-16E5-E9EE-3125-B1A1EF3C640C}"/>
          </ac:spMkLst>
        </pc:spChg>
        <pc:spChg chg="add mod">
          <ac:chgData name="Schambach, Jo" userId="e1d2a009-674c-404b-bec1-6e3441cce374" providerId="ADAL" clId="{B4933819-0FF5-4667-906F-E03AAEF50B4D}" dt="2023-10-26T12:34:17.824" v="528" actId="1076"/>
          <ac:spMkLst>
            <pc:docMk/>
            <pc:sldMk cId="827174796" sldId="290"/>
            <ac:spMk id="13" creationId="{2A4B1B95-EAD0-0419-53E8-48BF27298A05}"/>
          </ac:spMkLst>
        </pc:spChg>
        <pc:grpChg chg="add mod">
          <ac:chgData name="Schambach, Jo" userId="e1d2a009-674c-404b-bec1-6e3441cce374" providerId="ADAL" clId="{B4933819-0FF5-4667-906F-E03AAEF50B4D}" dt="2023-10-26T12:33:32.208" v="463" actId="1076"/>
          <ac:grpSpMkLst>
            <pc:docMk/>
            <pc:sldMk cId="827174796" sldId="290"/>
            <ac:grpSpMk id="11" creationId="{9D82D94C-5CCE-AAC1-86CA-40FA29DDC164}"/>
          </ac:grpSpMkLst>
        </pc:grpChg>
        <pc:grpChg chg="add mod">
          <ac:chgData name="Schambach, Jo" userId="e1d2a009-674c-404b-bec1-6e3441cce374" providerId="ADAL" clId="{B4933819-0FF5-4667-906F-E03AAEF50B4D}" dt="2023-10-26T12:33:24.824" v="461" actId="1076"/>
          <ac:grpSpMkLst>
            <pc:docMk/>
            <pc:sldMk cId="827174796" sldId="290"/>
            <ac:grpSpMk id="12" creationId="{8A3D1191-18E8-2348-50DE-D545A34FE4A8}"/>
          </ac:grpSpMkLst>
        </pc:grpChg>
        <pc:picChg chg="add mod">
          <ac:chgData name="Schambach, Jo" userId="e1d2a009-674c-404b-bec1-6e3441cce374" providerId="ADAL" clId="{B4933819-0FF5-4667-906F-E03AAEF50B4D}" dt="2023-10-26T12:33:08.963" v="459" actId="164"/>
          <ac:picMkLst>
            <pc:docMk/>
            <pc:sldMk cId="827174796" sldId="290"/>
            <ac:picMk id="4" creationId="{B2FAD636-42CF-EF3E-0CE9-B5DEE1A23B04}"/>
          </ac:picMkLst>
        </pc:picChg>
        <pc:picChg chg="add mod">
          <ac:chgData name="Schambach, Jo" userId="e1d2a009-674c-404b-bec1-6e3441cce374" providerId="ADAL" clId="{B4933819-0FF5-4667-906F-E03AAEF50B4D}" dt="2023-10-26T12:33:19.054" v="460" actId="164"/>
          <ac:picMkLst>
            <pc:docMk/>
            <pc:sldMk cId="827174796" sldId="290"/>
            <ac:picMk id="6" creationId="{3756F9CD-5890-1306-7ED1-629475BC8D99}"/>
          </ac:picMkLst>
        </pc:picChg>
      </pc:sldChg>
      <pc:sldChg chg="addSp delSp modSp new mod modClrScheme chgLayout">
        <pc:chgData name="Schambach, Jo" userId="e1d2a009-674c-404b-bec1-6e3441cce374" providerId="ADAL" clId="{B4933819-0FF5-4667-906F-E03AAEF50B4D}" dt="2023-10-26T12:44:08.072" v="571" actId="1076"/>
        <pc:sldMkLst>
          <pc:docMk/>
          <pc:sldMk cId="384495320" sldId="291"/>
        </pc:sldMkLst>
        <pc:spChg chg="del mod ord">
          <ac:chgData name="Schambach, Jo" userId="e1d2a009-674c-404b-bec1-6e3441cce374" providerId="ADAL" clId="{B4933819-0FF5-4667-906F-E03AAEF50B4D}" dt="2023-10-26T12:42:45.251" v="559" actId="700"/>
          <ac:spMkLst>
            <pc:docMk/>
            <pc:sldMk cId="384495320" sldId="291"/>
            <ac:spMk id="2" creationId="{6F767EF7-316F-7948-B7FB-93FFBC1E72D1}"/>
          </ac:spMkLst>
        </pc:spChg>
        <pc:spChg chg="del">
          <ac:chgData name="Schambach, Jo" userId="e1d2a009-674c-404b-bec1-6e3441cce374" providerId="ADAL" clId="{B4933819-0FF5-4667-906F-E03AAEF50B4D}" dt="2023-10-26T12:42:45.251" v="559" actId="700"/>
          <ac:spMkLst>
            <pc:docMk/>
            <pc:sldMk cId="384495320" sldId="291"/>
            <ac:spMk id="3" creationId="{E4BA8466-4F52-0073-7BA4-6DD703718AF6}"/>
          </ac:spMkLst>
        </pc:spChg>
        <pc:spChg chg="add del mod ord">
          <ac:chgData name="Schambach, Jo" userId="e1d2a009-674c-404b-bec1-6e3441cce374" providerId="ADAL" clId="{B4933819-0FF5-4667-906F-E03AAEF50B4D}" dt="2023-10-26T12:43:52.367" v="567" actId="700"/>
          <ac:spMkLst>
            <pc:docMk/>
            <pc:sldMk cId="384495320" sldId="291"/>
            <ac:spMk id="4" creationId="{3962F991-FFAB-22D1-7719-0DB78DF49740}"/>
          </ac:spMkLst>
        </pc:spChg>
        <pc:spChg chg="add del mod">
          <ac:chgData name="Schambach, Jo" userId="e1d2a009-674c-404b-bec1-6e3441cce374" providerId="ADAL" clId="{B4933819-0FF5-4667-906F-E03AAEF50B4D}" dt="2023-10-26T12:42:50.839" v="561" actId="478"/>
          <ac:spMkLst>
            <pc:docMk/>
            <pc:sldMk cId="384495320" sldId="291"/>
            <ac:spMk id="5" creationId="{5C80C40E-4392-ED7E-53E2-1C8452F627AA}"/>
          </ac:spMkLst>
        </pc:spChg>
        <pc:picChg chg="add del">
          <ac:chgData name="Schambach, Jo" userId="e1d2a009-674c-404b-bec1-6e3441cce374" providerId="ADAL" clId="{B4933819-0FF5-4667-906F-E03AAEF50B4D}" dt="2023-10-26T12:43:04.967" v="563" actId="478"/>
          <ac:picMkLst>
            <pc:docMk/>
            <pc:sldMk cId="384495320" sldId="291"/>
            <ac:picMk id="7" creationId="{12BA02FE-4E05-7E60-1B25-3707E1276DE2}"/>
          </ac:picMkLst>
        </pc:picChg>
        <pc:picChg chg="add mod">
          <ac:chgData name="Schambach, Jo" userId="e1d2a009-674c-404b-bec1-6e3441cce374" providerId="ADAL" clId="{B4933819-0FF5-4667-906F-E03AAEF50B4D}" dt="2023-10-26T12:44:08.072" v="571" actId="1076"/>
          <ac:picMkLst>
            <pc:docMk/>
            <pc:sldMk cId="384495320" sldId="291"/>
            <ac:picMk id="9" creationId="{4C13CB9C-7157-F0D8-4E7B-B29A9D1CCEEA}"/>
          </ac:picMkLst>
        </pc:picChg>
      </pc:sldChg>
      <pc:sldChg chg="addSp modSp new mod ord modClrScheme chgLayout">
        <pc:chgData name="Schambach, Jo" userId="e1d2a009-674c-404b-bec1-6e3441cce374" providerId="ADAL" clId="{B4933819-0FF5-4667-906F-E03AAEF50B4D}" dt="2023-10-26T12:48:17.184" v="643" actId="1076"/>
        <pc:sldMkLst>
          <pc:docMk/>
          <pc:sldMk cId="4073238268" sldId="292"/>
        </pc:sldMkLst>
        <pc:spChg chg="add mod ord">
          <ac:chgData name="Schambach, Jo" userId="e1d2a009-674c-404b-bec1-6e3441cce374" providerId="ADAL" clId="{B4933819-0FF5-4667-906F-E03AAEF50B4D}" dt="2023-10-26T12:48:00.724" v="639" actId="20577"/>
          <ac:spMkLst>
            <pc:docMk/>
            <pc:sldMk cId="4073238268" sldId="292"/>
            <ac:spMk id="4" creationId="{658D617C-3454-B296-36AB-482081EB3E41}"/>
          </ac:spMkLst>
        </pc:spChg>
        <pc:picChg chg="add mod modCrop">
          <ac:chgData name="Schambach, Jo" userId="e1d2a009-674c-404b-bec1-6e3441cce374" providerId="ADAL" clId="{B4933819-0FF5-4667-906F-E03AAEF50B4D}" dt="2023-10-26T12:48:17.184" v="643" actId="1076"/>
          <ac:picMkLst>
            <pc:docMk/>
            <pc:sldMk cId="4073238268" sldId="292"/>
            <ac:picMk id="3" creationId="{BA1BC629-9FC3-0587-F15F-BC8C2D8A4F88}"/>
          </ac:picMkLst>
        </pc:picChg>
      </pc:sldChg>
      <pc:sldChg chg="addSp delSp modSp new mod">
        <pc:chgData name="Schambach, Jo" userId="e1d2a009-674c-404b-bec1-6e3441cce374" providerId="ADAL" clId="{B4933819-0FF5-4667-906F-E03AAEF50B4D}" dt="2023-10-31T20:24:28.968" v="733" actId="1076"/>
        <pc:sldMkLst>
          <pc:docMk/>
          <pc:sldMk cId="2024554226" sldId="293"/>
        </pc:sldMkLst>
        <pc:spChg chg="mod">
          <ac:chgData name="Schambach, Jo" userId="e1d2a009-674c-404b-bec1-6e3441cce374" providerId="ADAL" clId="{B4933819-0FF5-4667-906F-E03AAEF50B4D}" dt="2023-10-31T20:22:39.250" v="726" actId="403"/>
          <ac:spMkLst>
            <pc:docMk/>
            <pc:sldMk cId="2024554226" sldId="293"/>
            <ac:spMk id="2" creationId="{3B363C8B-278C-D499-5856-224A8EAD0A27}"/>
          </ac:spMkLst>
        </pc:spChg>
        <pc:graphicFrameChg chg="add mod">
          <ac:chgData name="Schambach, Jo" userId="e1d2a009-674c-404b-bec1-6e3441cce374" providerId="ADAL" clId="{B4933819-0FF5-4667-906F-E03AAEF50B4D}" dt="2023-10-31T20:24:28.968" v="733" actId="1076"/>
          <ac:graphicFrameMkLst>
            <pc:docMk/>
            <pc:sldMk cId="2024554226" sldId="293"/>
            <ac:graphicFrameMk id="4" creationId="{F5C7032D-AEC1-1FA0-2E0D-DA30909CFE8E}"/>
          </ac:graphicFrameMkLst>
        </pc:graphicFrameChg>
        <pc:picChg chg="add del mod">
          <ac:chgData name="Schambach, Jo" userId="e1d2a009-674c-404b-bec1-6e3441cce374" providerId="ADAL" clId="{B4933819-0FF5-4667-906F-E03AAEF50B4D}" dt="2023-10-31T20:24:13.583" v="730" actId="478"/>
          <ac:picMkLst>
            <pc:docMk/>
            <pc:sldMk cId="2024554226" sldId="293"/>
            <ac:picMk id="3" creationId="{DB26DF6A-1E42-BBC1-1464-BB76937AF6E8}"/>
          </ac:picMkLst>
        </pc:picChg>
        <pc:picChg chg="add mod">
          <ac:chgData name="Schambach, Jo" userId="e1d2a009-674c-404b-bec1-6e3441cce374" providerId="ADAL" clId="{B4933819-0FF5-4667-906F-E03AAEF50B4D}" dt="2023-10-31T20:24:23.114" v="732" actId="1076"/>
          <ac:picMkLst>
            <pc:docMk/>
            <pc:sldMk cId="2024554226" sldId="293"/>
            <ac:picMk id="5" creationId="{AFED8697-EF91-8B78-18E0-B569F327DB85}"/>
          </ac:picMkLst>
        </pc:picChg>
      </pc:sldChg>
      <pc:sldChg chg="addSp modSp new mod">
        <pc:chgData name="Schambach, Jo" userId="e1d2a009-674c-404b-bec1-6e3441cce374" providerId="ADAL" clId="{B4933819-0FF5-4667-906F-E03AAEF50B4D}" dt="2023-10-31T20:29:17.033" v="755" actId="1076"/>
        <pc:sldMkLst>
          <pc:docMk/>
          <pc:sldMk cId="2839331695" sldId="294"/>
        </pc:sldMkLst>
        <pc:spChg chg="mod">
          <ac:chgData name="Schambach, Jo" userId="e1d2a009-674c-404b-bec1-6e3441cce374" providerId="ADAL" clId="{B4933819-0FF5-4667-906F-E03AAEF50B4D}" dt="2023-10-31T20:27:38.069" v="750" actId="20577"/>
          <ac:spMkLst>
            <pc:docMk/>
            <pc:sldMk cId="2839331695" sldId="294"/>
            <ac:spMk id="2" creationId="{65451859-77BD-E7C5-9809-B4CF77CB409E}"/>
          </ac:spMkLst>
        </pc:spChg>
        <pc:picChg chg="add mod">
          <ac:chgData name="Schambach, Jo" userId="e1d2a009-674c-404b-bec1-6e3441cce374" providerId="ADAL" clId="{B4933819-0FF5-4667-906F-E03AAEF50B4D}" dt="2023-10-31T20:29:15.329" v="754" actId="1076"/>
          <ac:picMkLst>
            <pc:docMk/>
            <pc:sldMk cId="2839331695" sldId="294"/>
            <ac:picMk id="4" creationId="{9F94B9D8-3281-78CA-5291-48A53313CF09}"/>
          </ac:picMkLst>
        </pc:picChg>
        <pc:picChg chg="add mod">
          <ac:chgData name="Schambach, Jo" userId="e1d2a009-674c-404b-bec1-6e3441cce374" providerId="ADAL" clId="{B4933819-0FF5-4667-906F-E03AAEF50B4D}" dt="2023-10-31T20:29:17.033" v="755" actId="1076"/>
          <ac:picMkLst>
            <pc:docMk/>
            <pc:sldMk cId="2839331695" sldId="294"/>
            <ac:picMk id="6" creationId="{768EAA52-E263-07DE-23AF-2C17ACB5727B}"/>
          </ac:picMkLst>
        </pc:picChg>
      </pc:sldChg>
      <pc:sldChg chg="addSp delSp modSp new mod">
        <pc:chgData name="Schambach, Jo" userId="e1d2a009-674c-404b-bec1-6e3441cce374" providerId="ADAL" clId="{B4933819-0FF5-4667-906F-E03AAEF50B4D}" dt="2023-10-31T20:46:54.714" v="1014" actId="1076"/>
        <pc:sldMkLst>
          <pc:docMk/>
          <pc:sldMk cId="1411620434" sldId="295"/>
        </pc:sldMkLst>
        <pc:spChg chg="mod">
          <ac:chgData name="Schambach, Jo" userId="e1d2a009-674c-404b-bec1-6e3441cce374" providerId="ADAL" clId="{B4933819-0FF5-4667-906F-E03AAEF50B4D}" dt="2023-10-31T20:33:10.576" v="778" actId="20577"/>
          <ac:spMkLst>
            <pc:docMk/>
            <pc:sldMk cId="1411620434" sldId="295"/>
            <ac:spMk id="2" creationId="{A7DCE6A8-62C3-7F8B-ACDF-2DA8130B9535}"/>
          </ac:spMkLst>
        </pc:spChg>
        <pc:spChg chg="add mod">
          <ac:chgData name="Schambach, Jo" userId="e1d2a009-674c-404b-bec1-6e3441cce374" providerId="ADAL" clId="{B4933819-0FF5-4667-906F-E03AAEF50B4D}" dt="2023-10-31T20:40:05.234" v="932" actId="20577"/>
          <ac:spMkLst>
            <pc:docMk/>
            <pc:sldMk cId="1411620434" sldId="295"/>
            <ac:spMk id="3" creationId="{FF009E5C-871F-1822-1A84-44C8C32F48B8}"/>
          </ac:spMkLst>
        </pc:spChg>
        <pc:spChg chg="add mod">
          <ac:chgData name="Schambach, Jo" userId="e1d2a009-674c-404b-bec1-6e3441cce374" providerId="ADAL" clId="{B4933819-0FF5-4667-906F-E03AAEF50B4D}" dt="2023-10-31T20:41:52.492" v="958" actId="122"/>
          <ac:spMkLst>
            <pc:docMk/>
            <pc:sldMk cId="1411620434" sldId="295"/>
            <ac:spMk id="4" creationId="{5E95EA06-6903-BF0E-9E25-BAB02101B2B5}"/>
          </ac:spMkLst>
        </pc:spChg>
        <pc:spChg chg="add mod">
          <ac:chgData name="Schambach, Jo" userId="e1d2a009-674c-404b-bec1-6e3441cce374" providerId="ADAL" clId="{B4933819-0FF5-4667-906F-E03AAEF50B4D}" dt="2023-10-31T20:36:17.738" v="861" actId="1076"/>
          <ac:spMkLst>
            <pc:docMk/>
            <pc:sldMk cId="1411620434" sldId="295"/>
            <ac:spMk id="5" creationId="{72B21458-61B1-796A-042A-CA925D599DBB}"/>
          </ac:spMkLst>
        </pc:spChg>
        <pc:spChg chg="add mod">
          <ac:chgData name="Schambach, Jo" userId="e1d2a009-674c-404b-bec1-6e3441cce374" providerId="ADAL" clId="{B4933819-0FF5-4667-906F-E03AAEF50B4D}" dt="2023-10-31T20:46:54.714" v="1014" actId="1076"/>
          <ac:spMkLst>
            <pc:docMk/>
            <pc:sldMk cId="1411620434" sldId="295"/>
            <ac:spMk id="6" creationId="{A1F583DC-CA3A-8F03-3772-7B936D4423F5}"/>
          </ac:spMkLst>
        </pc:spChg>
        <pc:spChg chg="add mod">
          <ac:chgData name="Schambach, Jo" userId="e1d2a009-674c-404b-bec1-6e3441cce374" providerId="ADAL" clId="{B4933819-0FF5-4667-906F-E03AAEF50B4D}" dt="2023-10-31T20:36:02.314" v="860" actId="1076"/>
          <ac:spMkLst>
            <pc:docMk/>
            <pc:sldMk cId="1411620434" sldId="295"/>
            <ac:spMk id="7" creationId="{2AD59071-801E-52DD-DAF4-4EA2973D0A87}"/>
          </ac:spMkLst>
        </pc:spChg>
        <pc:spChg chg="add mod">
          <ac:chgData name="Schambach, Jo" userId="e1d2a009-674c-404b-bec1-6e3441cce374" providerId="ADAL" clId="{B4933819-0FF5-4667-906F-E03AAEF50B4D}" dt="2023-10-31T20:41:57.258" v="959" actId="122"/>
          <ac:spMkLst>
            <pc:docMk/>
            <pc:sldMk cId="1411620434" sldId="295"/>
            <ac:spMk id="8" creationId="{2483AE01-E286-5284-1AC9-C7D8C2FB6B02}"/>
          </ac:spMkLst>
        </pc:spChg>
        <pc:spChg chg="add mod">
          <ac:chgData name="Schambach, Jo" userId="e1d2a009-674c-404b-bec1-6e3441cce374" providerId="ADAL" clId="{B4933819-0FF5-4667-906F-E03AAEF50B4D}" dt="2023-10-31T20:46:45.681" v="1013" actId="1076"/>
          <ac:spMkLst>
            <pc:docMk/>
            <pc:sldMk cId="1411620434" sldId="295"/>
            <ac:spMk id="9" creationId="{875569ED-3876-D1F9-8099-89020513D5EE}"/>
          </ac:spMkLst>
        </pc:spChg>
        <pc:spChg chg="add mod">
          <ac:chgData name="Schambach, Jo" userId="e1d2a009-674c-404b-bec1-6e3441cce374" providerId="ADAL" clId="{B4933819-0FF5-4667-906F-E03AAEF50B4D}" dt="2023-10-31T20:38:12.955" v="910" actId="122"/>
          <ac:spMkLst>
            <pc:docMk/>
            <pc:sldMk cId="1411620434" sldId="295"/>
            <ac:spMk id="10" creationId="{CA00A4BE-E325-8C7F-E5EA-E61C8F6A797B}"/>
          </ac:spMkLst>
        </pc:spChg>
        <pc:spChg chg="add">
          <ac:chgData name="Schambach, Jo" userId="e1d2a009-674c-404b-bec1-6e3441cce374" providerId="ADAL" clId="{B4933819-0FF5-4667-906F-E03AAEF50B4D}" dt="2023-10-31T20:38:28.436" v="911" actId="11529"/>
          <ac:spMkLst>
            <pc:docMk/>
            <pc:sldMk cId="1411620434" sldId="295"/>
            <ac:spMk id="11" creationId="{10776847-E744-5A5E-664F-B1F8E8F5F322}"/>
          </ac:spMkLst>
        </pc:spChg>
        <pc:spChg chg="add mod">
          <ac:chgData name="Schambach, Jo" userId="e1d2a009-674c-404b-bec1-6e3441cce374" providerId="ADAL" clId="{B4933819-0FF5-4667-906F-E03AAEF50B4D}" dt="2023-10-31T20:38:49.739" v="920" actId="20577"/>
          <ac:spMkLst>
            <pc:docMk/>
            <pc:sldMk cId="1411620434" sldId="295"/>
            <ac:spMk id="12" creationId="{2D8542CC-574F-C764-471C-39910B584329}"/>
          </ac:spMkLst>
        </pc:spChg>
        <pc:spChg chg="add del">
          <ac:chgData name="Schambach, Jo" userId="e1d2a009-674c-404b-bec1-6e3441cce374" providerId="ADAL" clId="{B4933819-0FF5-4667-906F-E03AAEF50B4D}" dt="2023-10-31T20:39:24.374" v="922" actId="478"/>
          <ac:spMkLst>
            <pc:docMk/>
            <pc:sldMk cId="1411620434" sldId="295"/>
            <ac:spMk id="13" creationId="{D25F2B1A-FC29-3E33-CB15-97EFFA449702}"/>
          </ac:spMkLst>
        </pc:spChg>
        <pc:spChg chg="add">
          <ac:chgData name="Schambach, Jo" userId="e1d2a009-674c-404b-bec1-6e3441cce374" providerId="ADAL" clId="{B4933819-0FF5-4667-906F-E03AAEF50B4D}" dt="2023-10-31T20:39:37.782" v="923" actId="11529"/>
          <ac:spMkLst>
            <pc:docMk/>
            <pc:sldMk cId="1411620434" sldId="295"/>
            <ac:spMk id="14" creationId="{7DA2919E-CF34-BFF6-DA8F-AF82746932E1}"/>
          </ac:spMkLst>
        </pc:spChg>
        <pc:spChg chg="add mod">
          <ac:chgData name="Schambach, Jo" userId="e1d2a009-674c-404b-bec1-6e3441cce374" providerId="ADAL" clId="{B4933819-0FF5-4667-906F-E03AAEF50B4D}" dt="2023-10-31T20:39:54.156" v="930" actId="20577"/>
          <ac:spMkLst>
            <pc:docMk/>
            <pc:sldMk cId="1411620434" sldId="295"/>
            <ac:spMk id="15" creationId="{0BA564E3-991B-CE37-129A-80FAD833727D}"/>
          </ac:spMkLst>
        </pc:spChg>
        <pc:spChg chg="add mod">
          <ac:chgData name="Schambach, Jo" userId="e1d2a009-674c-404b-bec1-6e3441cce374" providerId="ADAL" clId="{B4933819-0FF5-4667-906F-E03AAEF50B4D}" dt="2023-10-31T20:40:56.436" v="943" actId="14100"/>
          <ac:spMkLst>
            <pc:docMk/>
            <pc:sldMk cId="1411620434" sldId="295"/>
            <ac:spMk id="16" creationId="{D675A2DE-3D66-6720-6222-F88D7E541012}"/>
          </ac:spMkLst>
        </pc:spChg>
        <pc:spChg chg="add mod">
          <ac:chgData name="Schambach, Jo" userId="e1d2a009-674c-404b-bec1-6e3441cce374" providerId="ADAL" clId="{B4933819-0FF5-4667-906F-E03AAEF50B4D}" dt="2023-10-31T20:43:14.170" v="984" actId="1076"/>
          <ac:spMkLst>
            <pc:docMk/>
            <pc:sldMk cId="1411620434" sldId="295"/>
            <ac:spMk id="17" creationId="{97792213-777E-718C-7DB2-55C8658F6EC4}"/>
          </ac:spMkLst>
        </pc:spChg>
        <pc:spChg chg="add mod">
          <ac:chgData name="Schambach, Jo" userId="e1d2a009-674c-404b-bec1-6e3441cce374" providerId="ADAL" clId="{B4933819-0FF5-4667-906F-E03AAEF50B4D}" dt="2023-10-31T20:44:56.210" v="1003" actId="1076"/>
          <ac:spMkLst>
            <pc:docMk/>
            <pc:sldMk cId="1411620434" sldId="295"/>
            <ac:spMk id="18" creationId="{B9BC27AE-20FE-44DF-A62A-DA193F17E077}"/>
          </ac:spMkLst>
        </pc:spChg>
        <pc:cxnChg chg="add mod">
          <ac:chgData name="Schambach, Jo" userId="e1d2a009-674c-404b-bec1-6e3441cce374" providerId="ADAL" clId="{B4933819-0FF5-4667-906F-E03AAEF50B4D}" dt="2023-10-31T20:45:16.573" v="1011" actId="692"/>
          <ac:cxnSpMkLst>
            <pc:docMk/>
            <pc:sldMk cId="1411620434" sldId="295"/>
            <ac:cxnSpMk id="20" creationId="{547874EF-4926-3B3E-B79D-4D8842E08AD3}"/>
          </ac:cxnSpMkLst>
        </pc:cxnChg>
      </pc:sldChg>
      <pc:sldChg chg="addSp modSp new mod">
        <pc:chgData name="Schambach, Jo" userId="e1d2a009-674c-404b-bec1-6e3441cce374" providerId="ADAL" clId="{B4933819-0FF5-4667-906F-E03AAEF50B4D}" dt="2023-11-14T12:57:31.816" v="1164"/>
        <pc:sldMkLst>
          <pc:docMk/>
          <pc:sldMk cId="1010690505" sldId="296"/>
        </pc:sldMkLst>
        <pc:spChg chg="mod">
          <ac:chgData name="Schambach, Jo" userId="e1d2a009-674c-404b-bec1-6e3441cce374" providerId="ADAL" clId="{B4933819-0FF5-4667-906F-E03AAEF50B4D}" dt="2023-11-14T12:57:17.750" v="1162" actId="20577"/>
          <ac:spMkLst>
            <pc:docMk/>
            <pc:sldMk cId="1010690505" sldId="296"/>
            <ac:spMk id="2" creationId="{4B5B8E83-C9AF-D08A-6EC7-2AE12A98928F}"/>
          </ac:spMkLst>
        </pc:spChg>
        <pc:picChg chg="add mod">
          <ac:chgData name="Schambach, Jo" userId="e1d2a009-674c-404b-bec1-6e3441cce374" providerId="ADAL" clId="{B4933819-0FF5-4667-906F-E03AAEF50B4D}" dt="2023-11-14T12:57:26.244" v="1163"/>
          <ac:picMkLst>
            <pc:docMk/>
            <pc:sldMk cId="1010690505" sldId="296"/>
            <ac:picMk id="3" creationId="{7C96AA20-31D3-79A7-00D7-0F15EE85FEFA}"/>
          </ac:picMkLst>
        </pc:picChg>
        <pc:picChg chg="add mod">
          <ac:chgData name="Schambach, Jo" userId="e1d2a009-674c-404b-bec1-6e3441cce374" providerId="ADAL" clId="{B4933819-0FF5-4667-906F-E03AAEF50B4D}" dt="2023-11-14T12:57:31.816" v="1164"/>
          <ac:picMkLst>
            <pc:docMk/>
            <pc:sldMk cId="1010690505" sldId="296"/>
            <ac:picMk id="4" creationId="{69CFD5E9-D915-059C-A8C1-23685BB83A4E}"/>
          </ac:picMkLst>
        </pc:picChg>
      </pc:sldChg>
      <pc:sldChg chg="addSp modSp new mod">
        <pc:chgData name="Schambach, Jo" userId="e1d2a009-674c-404b-bec1-6e3441cce374" providerId="ADAL" clId="{B4933819-0FF5-4667-906F-E03AAEF50B4D}" dt="2023-11-14T12:58:59.785" v="1181"/>
        <pc:sldMkLst>
          <pc:docMk/>
          <pc:sldMk cId="3567237553" sldId="297"/>
        </pc:sldMkLst>
        <pc:spChg chg="mod">
          <ac:chgData name="Schambach, Jo" userId="e1d2a009-674c-404b-bec1-6e3441cce374" providerId="ADAL" clId="{B4933819-0FF5-4667-906F-E03AAEF50B4D}" dt="2023-11-14T12:58:26.143" v="1178" actId="20577"/>
          <ac:spMkLst>
            <pc:docMk/>
            <pc:sldMk cId="3567237553" sldId="297"/>
            <ac:spMk id="2" creationId="{77D36004-E9A5-2029-A1EE-D4312DB376A1}"/>
          </ac:spMkLst>
        </pc:spChg>
        <pc:picChg chg="add mod">
          <ac:chgData name="Schambach, Jo" userId="e1d2a009-674c-404b-bec1-6e3441cce374" providerId="ADAL" clId="{B4933819-0FF5-4667-906F-E03AAEF50B4D}" dt="2023-11-14T12:58:36.946" v="1179"/>
          <ac:picMkLst>
            <pc:docMk/>
            <pc:sldMk cId="3567237553" sldId="297"/>
            <ac:picMk id="3" creationId="{3EAF6D57-044F-CC0A-1A21-E5C1687185B9}"/>
          </ac:picMkLst>
        </pc:picChg>
        <pc:picChg chg="add mod">
          <ac:chgData name="Schambach, Jo" userId="e1d2a009-674c-404b-bec1-6e3441cce374" providerId="ADAL" clId="{B4933819-0FF5-4667-906F-E03AAEF50B4D}" dt="2023-11-14T12:58:52.331" v="1180"/>
          <ac:picMkLst>
            <pc:docMk/>
            <pc:sldMk cId="3567237553" sldId="297"/>
            <ac:picMk id="4" creationId="{1DA6A755-B30C-877E-0D2E-D6DCFBED4D5D}"/>
          </ac:picMkLst>
        </pc:picChg>
        <pc:picChg chg="add mod">
          <ac:chgData name="Schambach, Jo" userId="e1d2a009-674c-404b-bec1-6e3441cce374" providerId="ADAL" clId="{B4933819-0FF5-4667-906F-E03AAEF50B4D}" dt="2023-11-14T12:58:59.785" v="1181"/>
          <ac:picMkLst>
            <pc:docMk/>
            <pc:sldMk cId="3567237553" sldId="297"/>
            <ac:picMk id="5" creationId="{77DFEB5B-401A-C790-4995-E44713D7171F}"/>
          </ac:picMkLst>
        </pc:picChg>
      </pc:sldChg>
      <pc:sldChg chg="addSp modSp new mod">
        <pc:chgData name="Schambach, Jo" userId="e1d2a009-674c-404b-bec1-6e3441cce374" providerId="ADAL" clId="{B4933819-0FF5-4667-906F-E03AAEF50B4D}" dt="2023-11-14T13:01:07.864" v="1193" actId="1076"/>
        <pc:sldMkLst>
          <pc:docMk/>
          <pc:sldMk cId="3819363456" sldId="298"/>
        </pc:sldMkLst>
        <pc:spChg chg="mod">
          <ac:chgData name="Schambach, Jo" userId="e1d2a009-674c-404b-bec1-6e3441cce374" providerId="ADAL" clId="{B4933819-0FF5-4667-906F-E03AAEF50B4D}" dt="2023-11-14T13:00:33.188" v="1191" actId="20577"/>
          <ac:spMkLst>
            <pc:docMk/>
            <pc:sldMk cId="3819363456" sldId="298"/>
            <ac:spMk id="2" creationId="{0FC54743-C6A0-CC66-3675-9937F09447D6}"/>
          </ac:spMkLst>
        </pc:spChg>
        <pc:picChg chg="add mod">
          <ac:chgData name="Schambach, Jo" userId="e1d2a009-674c-404b-bec1-6e3441cce374" providerId="ADAL" clId="{B4933819-0FF5-4667-906F-E03AAEF50B4D}" dt="2023-11-14T13:00:16.202" v="1184" actId="1076"/>
          <ac:picMkLst>
            <pc:docMk/>
            <pc:sldMk cId="3819363456" sldId="298"/>
            <ac:picMk id="3" creationId="{6A0346CE-628B-1278-0774-F280D1640E13}"/>
          </ac:picMkLst>
        </pc:picChg>
        <pc:picChg chg="add mod">
          <ac:chgData name="Schambach, Jo" userId="e1d2a009-674c-404b-bec1-6e3441cce374" providerId="ADAL" clId="{B4933819-0FF5-4667-906F-E03AAEF50B4D}" dt="2023-11-14T13:01:07.864" v="1193" actId="1076"/>
          <ac:picMkLst>
            <pc:docMk/>
            <pc:sldMk cId="3819363456" sldId="298"/>
            <ac:picMk id="4" creationId="{26AE7FD4-639E-0D1C-EF49-41B9BE2990AF}"/>
          </ac:picMkLst>
        </pc:picChg>
      </pc:sldChg>
      <pc:sldChg chg="addSp modSp new mod">
        <pc:chgData name="Schambach, Jo" userId="e1d2a009-674c-404b-bec1-6e3441cce374" providerId="ADAL" clId="{B4933819-0FF5-4667-906F-E03AAEF50B4D}" dt="2023-11-14T13:04:11.797" v="1231" actId="20577"/>
        <pc:sldMkLst>
          <pc:docMk/>
          <pc:sldMk cId="3082140723" sldId="299"/>
        </pc:sldMkLst>
        <pc:spChg chg="mod">
          <ac:chgData name="Schambach, Jo" userId="e1d2a009-674c-404b-bec1-6e3441cce374" providerId="ADAL" clId="{B4933819-0FF5-4667-906F-E03AAEF50B4D}" dt="2023-11-14T13:04:11.797" v="1231" actId="20577"/>
          <ac:spMkLst>
            <pc:docMk/>
            <pc:sldMk cId="3082140723" sldId="299"/>
            <ac:spMk id="2" creationId="{F7C4206A-F6AE-2B87-9C2F-C221FC403BE5}"/>
          </ac:spMkLst>
        </pc:spChg>
        <pc:spChg chg="add mod">
          <ac:chgData name="Schambach, Jo" userId="e1d2a009-674c-404b-bec1-6e3441cce374" providerId="ADAL" clId="{B4933819-0FF5-4667-906F-E03AAEF50B4D}" dt="2023-11-14T13:04:02.072" v="1204"/>
          <ac:spMkLst>
            <pc:docMk/>
            <pc:sldMk cId="3082140723" sldId="299"/>
            <ac:spMk id="5" creationId="{435614B8-4BD5-4D6E-A84B-C63F4D3F1B53}"/>
          </ac:spMkLst>
        </pc:spChg>
        <pc:spChg chg="add mod">
          <ac:chgData name="Schambach, Jo" userId="e1d2a009-674c-404b-bec1-6e3441cce374" providerId="ADAL" clId="{B4933819-0FF5-4667-906F-E03AAEF50B4D}" dt="2023-11-14T13:04:02.072" v="1204"/>
          <ac:spMkLst>
            <pc:docMk/>
            <pc:sldMk cId="3082140723" sldId="299"/>
            <ac:spMk id="6" creationId="{6DA9AB1C-CE44-2980-8F55-9BC6FCD0334C}"/>
          </ac:spMkLst>
        </pc:spChg>
        <pc:spChg chg="add mod">
          <ac:chgData name="Schambach, Jo" userId="e1d2a009-674c-404b-bec1-6e3441cce374" providerId="ADAL" clId="{B4933819-0FF5-4667-906F-E03AAEF50B4D}" dt="2023-11-14T13:04:02.072" v="1204"/>
          <ac:spMkLst>
            <pc:docMk/>
            <pc:sldMk cId="3082140723" sldId="299"/>
            <ac:spMk id="7" creationId="{BE8DD94A-5666-1A55-51A8-81E6F9B7148C}"/>
          </ac:spMkLst>
        </pc:spChg>
        <pc:spChg chg="add mod">
          <ac:chgData name="Schambach, Jo" userId="e1d2a009-674c-404b-bec1-6e3441cce374" providerId="ADAL" clId="{B4933819-0FF5-4667-906F-E03AAEF50B4D}" dt="2023-11-14T13:04:02.072" v="1204"/>
          <ac:spMkLst>
            <pc:docMk/>
            <pc:sldMk cId="3082140723" sldId="299"/>
            <ac:spMk id="8" creationId="{D5B1E8AA-DFB9-ABA9-A8B3-F443EE3941E3}"/>
          </ac:spMkLst>
        </pc:spChg>
        <pc:spChg chg="add mod">
          <ac:chgData name="Schambach, Jo" userId="e1d2a009-674c-404b-bec1-6e3441cce374" providerId="ADAL" clId="{B4933819-0FF5-4667-906F-E03AAEF50B4D}" dt="2023-11-14T13:04:02.072" v="1204"/>
          <ac:spMkLst>
            <pc:docMk/>
            <pc:sldMk cId="3082140723" sldId="299"/>
            <ac:spMk id="9" creationId="{80E7884F-A9C0-6E9D-1470-459BA65DB457}"/>
          </ac:spMkLst>
        </pc:spChg>
        <pc:spChg chg="add mod">
          <ac:chgData name="Schambach, Jo" userId="e1d2a009-674c-404b-bec1-6e3441cce374" providerId="ADAL" clId="{B4933819-0FF5-4667-906F-E03AAEF50B4D}" dt="2023-11-14T13:04:02.072" v="1204"/>
          <ac:spMkLst>
            <pc:docMk/>
            <pc:sldMk cId="3082140723" sldId="299"/>
            <ac:spMk id="10" creationId="{E5160021-41D8-3B71-F7E3-FF80BB54B48F}"/>
          </ac:spMkLst>
        </pc:spChg>
        <pc:spChg chg="add mod">
          <ac:chgData name="Schambach, Jo" userId="e1d2a009-674c-404b-bec1-6e3441cce374" providerId="ADAL" clId="{B4933819-0FF5-4667-906F-E03AAEF50B4D}" dt="2023-11-14T13:04:02.072" v="1204"/>
          <ac:spMkLst>
            <pc:docMk/>
            <pc:sldMk cId="3082140723" sldId="299"/>
            <ac:spMk id="11" creationId="{C21E3B80-5C38-9674-DE40-2583767D3410}"/>
          </ac:spMkLst>
        </pc:spChg>
        <pc:spChg chg="add mod">
          <ac:chgData name="Schambach, Jo" userId="e1d2a009-674c-404b-bec1-6e3441cce374" providerId="ADAL" clId="{B4933819-0FF5-4667-906F-E03AAEF50B4D}" dt="2023-11-14T13:04:02.072" v="1204"/>
          <ac:spMkLst>
            <pc:docMk/>
            <pc:sldMk cId="3082140723" sldId="299"/>
            <ac:spMk id="12" creationId="{CCCAFB82-66D4-3543-19EF-1367C508FD6B}"/>
          </ac:spMkLst>
        </pc:spChg>
        <pc:picChg chg="add mod">
          <ac:chgData name="Schambach, Jo" userId="e1d2a009-674c-404b-bec1-6e3441cce374" providerId="ADAL" clId="{B4933819-0FF5-4667-906F-E03AAEF50B4D}" dt="2023-11-14T13:04:02.072" v="1204"/>
          <ac:picMkLst>
            <pc:docMk/>
            <pc:sldMk cId="3082140723" sldId="299"/>
            <ac:picMk id="3" creationId="{E88F47AA-39A4-60CE-714C-A695A770C7D8}"/>
          </ac:picMkLst>
        </pc:picChg>
        <pc:picChg chg="add mod">
          <ac:chgData name="Schambach, Jo" userId="e1d2a009-674c-404b-bec1-6e3441cce374" providerId="ADAL" clId="{B4933819-0FF5-4667-906F-E03AAEF50B4D}" dt="2023-11-14T13:04:02.072" v="1204"/>
          <ac:picMkLst>
            <pc:docMk/>
            <pc:sldMk cId="3082140723" sldId="299"/>
            <ac:picMk id="4" creationId="{E3B5BFCB-A8D3-8DA8-7D4C-2070F6981ACD}"/>
          </ac:picMkLst>
        </pc:picChg>
      </pc:sldChg>
      <pc:sldChg chg="addSp delSp modSp new mod">
        <pc:chgData name="Schambach, Jo" userId="e1d2a009-674c-404b-bec1-6e3441cce374" providerId="ADAL" clId="{B4933819-0FF5-4667-906F-E03AAEF50B4D}" dt="2023-11-14T13:08:47.187" v="1260"/>
        <pc:sldMkLst>
          <pc:docMk/>
          <pc:sldMk cId="2709208306" sldId="300"/>
        </pc:sldMkLst>
        <pc:spChg chg="mod">
          <ac:chgData name="Schambach, Jo" userId="e1d2a009-674c-404b-bec1-6e3441cce374" providerId="ADAL" clId="{B4933819-0FF5-4667-906F-E03AAEF50B4D}" dt="2023-11-14T13:05:21.820" v="1246" actId="20577"/>
          <ac:spMkLst>
            <pc:docMk/>
            <pc:sldMk cId="2709208306" sldId="300"/>
            <ac:spMk id="2" creationId="{4FC676AC-2B45-C3FE-5580-FB9B54C4911E}"/>
          </ac:spMkLst>
        </pc:spChg>
        <pc:spChg chg="add del mod">
          <ac:chgData name="Schambach, Jo" userId="e1d2a009-674c-404b-bec1-6e3441cce374" providerId="ADAL" clId="{B4933819-0FF5-4667-906F-E03AAEF50B4D}" dt="2023-11-14T13:08:03.246" v="1255" actId="478"/>
          <ac:spMkLst>
            <pc:docMk/>
            <pc:sldMk cId="2709208306" sldId="300"/>
            <ac:spMk id="13" creationId="{B21F5490-5E53-2D7C-38DE-23C9CAEC03D4}"/>
          </ac:spMkLst>
        </pc:spChg>
        <pc:spChg chg="add del mod">
          <ac:chgData name="Schambach, Jo" userId="e1d2a009-674c-404b-bec1-6e3441cce374" providerId="ADAL" clId="{B4933819-0FF5-4667-906F-E03AAEF50B4D}" dt="2023-11-14T13:08:03.246" v="1255" actId="478"/>
          <ac:spMkLst>
            <pc:docMk/>
            <pc:sldMk cId="2709208306" sldId="300"/>
            <ac:spMk id="14" creationId="{39DE9C82-AA08-FECB-74F2-3399CE84D109}"/>
          </ac:spMkLst>
        </pc:spChg>
        <pc:spChg chg="add del mod">
          <ac:chgData name="Schambach, Jo" userId="e1d2a009-674c-404b-bec1-6e3441cce374" providerId="ADAL" clId="{B4933819-0FF5-4667-906F-E03AAEF50B4D}" dt="2023-11-14T13:08:03.246" v="1255" actId="478"/>
          <ac:spMkLst>
            <pc:docMk/>
            <pc:sldMk cId="2709208306" sldId="300"/>
            <ac:spMk id="15" creationId="{58E782E5-2D43-3CA0-BD4B-9F8B31A3DCC3}"/>
          </ac:spMkLst>
        </pc:spChg>
        <pc:spChg chg="add del mod">
          <ac:chgData name="Schambach, Jo" userId="e1d2a009-674c-404b-bec1-6e3441cce374" providerId="ADAL" clId="{B4933819-0FF5-4667-906F-E03AAEF50B4D}" dt="2023-11-14T13:08:03.246" v="1255" actId="478"/>
          <ac:spMkLst>
            <pc:docMk/>
            <pc:sldMk cId="2709208306" sldId="300"/>
            <ac:spMk id="16" creationId="{93F0F6E0-47CA-235E-DA71-1D0D229433A6}"/>
          </ac:spMkLst>
        </pc:spChg>
        <pc:spChg chg="add mod">
          <ac:chgData name="Schambach, Jo" userId="e1d2a009-674c-404b-bec1-6e3441cce374" providerId="ADAL" clId="{B4933819-0FF5-4667-906F-E03AAEF50B4D}" dt="2023-11-14T13:08:20.169" v="1258" actId="1076"/>
          <ac:spMkLst>
            <pc:docMk/>
            <pc:sldMk cId="2709208306" sldId="300"/>
            <ac:spMk id="19" creationId="{C42CA616-EF34-EFD1-009C-A74040CF179C}"/>
          </ac:spMkLst>
        </pc:spChg>
        <pc:spChg chg="add mod">
          <ac:chgData name="Schambach, Jo" userId="e1d2a009-674c-404b-bec1-6e3441cce374" providerId="ADAL" clId="{B4933819-0FF5-4667-906F-E03AAEF50B4D}" dt="2023-11-14T13:08:20.169" v="1258" actId="1076"/>
          <ac:spMkLst>
            <pc:docMk/>
            <pc:sldMk cId="2709208306" sldId="300"/>
            <ac:spMk id="20" creationId="{AC4546DF-0765-DF53-12DD-9435231C5682}"/>
          </ac:spMkLst>
        </pc:spChg>
        <pc:spChg chg="add mod">
          <ac:chgData name="Schambach, Jo" userId="e1d2a009-674c-404b-bec1-6e3441cce374" providerId="ADAL" clId="{B4933819-0FF5-4667-906F-E03AAEF50B4D}" dt="2023-11-14T13:08:20.169" v="1258" actId="1076"/>
          <ac:spMkLst>
            <pc:docMk/>
            <pc:sldMk cId="2709208306" sldId="300"/>
            <ac:spMk id="21" creationId="{0D4FE16C-AE5C-B86F-4AF1-C9D2A0B07FC5}"/>
          </ac:spMkLst>
        </pc:spChg>
        <pc:spChg chg="add mod">
          <ac:chgData name="Schambach, Jo" userId="e1d2a009-674c-404b-bec1-6e3441cce374" providerId="ADAL" clId="{B4933819-0FF5-4667-906F-E03AAEF50B4D}" dt="2023-11-14T13:08:20.169" v="1258" actId="1076"/>
          <ac:spMkLst>
            <pc:docMk/>
            <pc:sldMk cId="2709208306" sldId="300"/>
            <ac:spMk id="22" creationId="{DDF8C8C1-2A94-394E-6C63-4CA4DE33FEC0}"/>
          </ac:spMkLst>
        </pc:spChg>
        <pc:spChg chg="add mod">
          <ac:chgData name="Schambach, Jo" userId="e1d2a009-674c-404b-bec1-6e3441cce374" providerId="ADAL" clId="{B4933819-0FF5-4667-906F-E03AAEF50B4D}" dt="2023-11-14T13:08:20.169" v="1258" actId="1076"/>
          <ac:spMkLst>
            <pc:docMk/>
            <pc:sldMk cId="2709208306" sldId="300"/>
            <ac:spMk id="23" creationId="{05A38F58-FF23-06AA-9FC3-3A2174CAEC3E}"/>
          </ac:spMkLst>
        </pc:spChg>
        <pc:spChg chg="add mod">
          <ac:chgData name="Schambach, Jo" userId="e1d2a009-674c-404b-bec1-6e3441cce374" providerId="ADAL" clId="{B4933819-0FF5-4667-906F-E03AAEF50B4D}" dt="2023-11-14T13:08:20.169" v="1258" actId="1076"/>
          <ac:spMkLst>
            <pc:docMk/>
            <pc:sldMk cId="2709208306" sldId="300"/>
            <ac:spMk id="24" creationId="{7BA41612-7C2D-C727-7E33-BF2470C70775}"/>
          </ac:spMkLst>
        </pc:spChg>
        <pc:spChg chg="add mod">
          <ac:chgData name="Schambach, Jo" userId="e1d2a009-674c-404b-bec1-6e3441cce374" providerId="ADAL" clId="{B4933819-0FF5-4667-906F-E03AAEF50B4D}" dt="2023-11-14T13:08:20.169" v="1258" actId="1076"/>
          <ac:spMkLst>
            <pc:docMk/>
            <pc:sldMk cId="2709208306" sldId="300"/>
            <ac:spMk id="25" creationId="{52CFC5D6-C38A-77C4-16D2-CD09DC619C99}"/>
          </ac:spMkLst>
        </pc:spChg>
        <pc:spChg chg="add mod">
          <ac:chgData name="Schambach, Jo" userId="e1d2a009-674c-404b-bec1-6e3441cce374" providerId="ADAL" clId="{B4933819-0FF5-4667-906F-E03AAEF50B4D}" dt="2023-11-14T13:08:20.169" v="1258" actId="1076"/>
          <ac:spMkLst>
            <pc:docMk/>
            <pc:sldMk cId="2709208306" sldId="300"/>
            <ac:spMk id="26" creationId="{D8E44EB8-7AF0-4482-4151-B078686D7E41}"/>
          </ac:spMkLst>
        </pc:spChg>
        <pc:spChg chg="add mod">
          <ac:chgData name="Schambach, Jo" userId="e1d2a009-674c-404b-bec1-6e3441cce374" providerId="ADAL" clId="{B4933819-0FF5-4667-906F-E03AAEF50B4D}" dt="2023-11-14T13:08:47.187" v="1260"/>
          <ac:spMkLst>
            <pc:docMk/>
            <pc:sldMk cId="2709208306" sldId="300"/>
            <ac:spMk id="36" creationId="{33EAAEEB-C895-82E5-14AA-8E8EBF8FDC3D}"/>
          </ac:spMkLst>
        </pc:spChg>
        <pc:spChg chg="add mod">
          <ac:chgData name="Schambach, Jo" userId="e1d2a009-674c-404b-bec1-6e3441cce374" providerId="ADAL" clId="{B4933819-0FF5-4667-906F-E03AAEF50B4D}" dt="2023-11-14T13:08:47.187" v="1260"/>
          <ac:spMkLst>
            <pc:docMk/>
            <pc:sldMk cId="2709208306" sldId="300"/>
            <ac:spMk id="37" creationId="{1B5FCFC1-809E-5E2E-6C99-1C11470D1646}"/>
          </ac:spMkLst>
        </pc:spChg>
        <pc:spChg chg="add mod">
          <ac:chgData name="Schambach, Jo" userId="e1d2a009-674c-404b-bec1-6e3441cce374" providerId="ADAL" clId="{B4933819-0FF5-4667-906F-E03AAEF50B4D}" dt="2023-11-14T13:08:47.187" v="1260"/>
          <ac:spMkLst>
            <pc:docMk/>
            <pc:sldMk cId="2709208306" sldId="300"/>
            <ac:spMk id="38" creationId="{C27C3605-84C3-48C0-52E1-B88963B92813}"/>
          </ac:spMkLst>
        </pc:spChg>
        <pc:spChg chg="add mod">
          <ac:chgData name="Schambach, Jo" userId="e1d2a009-674c-404b-bec1-6e3441cce374" providerId="ADAL" clId="{B4933819-0FF5-4667-906F-E03AAEF50B4D}" dt="2023-11-14T13:08:47.187" v="1260"/>
          <ac:spMkLst>
            <pc:docMk/>
            <pc:sldMk cId="2709208306" sldId="300"/>
            <ac:spMk id="39" creationId="{19FE0B4B-967F-A0E3-576B-9644A78E29FC}"/>
          </ac:spMkLst>
        </pc:spChg>
        <pc:spChg chg="add mod">
          <ac:chgData name="Schambach, Jo" userId="e1d2a009-674c-404b-bec1-6e3441cce374" providerId="ADAL" clId="{B4933819-0FF5-4667-906F-E03AAEF50B4D}" dt="2023-11-14T13:08:47.187" v="1260"/>
          <ac:spMkLst>
            <pc:docMk/>
            <pc:sldMk cId="2709208306" sldId="300"/>
            <ac:spMk id="40" creationId="{C34AA180-D24B-FF16-65BE-CBFF04959A5B}"/>
          </ac:spMkLst>
        </pc:spChg>
        <pc:spChg chg="add mod">
          <ac:chgData name="Schambach, Jo" userId="e1d2a009-674c-404b-bec1-6e3441cce374" providerId="ADAL" clId="{B4933819-0FF5-4667-906F-E03AAEF50B4D}" dt="2023-11-14T13:08:47.187" v="1260"/>
          <ac:spMkLst>
            <pc:docMk/>
            <pc:sldMk cId="2709208306" sldId="300"/>
            <ac:spMk id="41" creationId="{713154E3-7310-85B6-5AED-C4AA6BD0161C}"/>
          </ac:spMkLst>
        </pc:spChg>
        <pc:spChg chg="add mod">
          <ac:chgData name="Schambach, Jo" userId="e1d2a009-674c-404b-bec1-6e3441cce374" providerId="ADAL" clId="{B4933819-0FF5-4667-906F-E03AAEF50B4D}" dt="2023-11-14T13:08:47.187" v="1260"/>
          <ac:spMkLst>
            <pc:docMk/>
            <pc:sldMk cId="2709208306" sldId="300"/>
            <ac:spMk id="42" creationId="{EFD6CF27-3A4D-8452-DA3C-D8354C112161}"/>
          </ac:spMkLst>
        </pc:spChg>
        <pc:spChg chg="add mod">
          <ac:chgData name="Schambach, Jo" userId="e1d2a009-674c-404b-bec1-6e3441cce374" providerId="ADAL" clId="{B4933819-0FF5-4667-906F-E03AAEF50B4D}" dt="2023-11-14T13:08:47.187" v="1260"/>
          <ac:spMkLst>
            <pc:docMk/>
            <pc:sldMk cId="2709208306" sldId="300"/>
            <ac:spMk id="43" creationId="{4F3BDCF3-05D7-3043-05AC-C9AC148F1B97}"/>
          </ac:spMkLst>
        </pc:spChg>
        <pc:spChg chg="add mod">
          <ac:chgData name="Schambach, Jo" userId="e1d2a009-674c-404b-bec1-6e3441cce374" providerId="ADAL" clId="{B4933819-0FF5-4667-906F-E03AAEF50B4D}" dt="2023-11-14T13:08:47.187" v="1260"/>
          <ac:spMkLst>
            <pc:docMk/>
            <pc:sldMk cId="2709208306" sldId="300"/>
            <ac:spMk id="44" creationId="{C55EA85C-ED51-564F-4776-0FC4E4E858A8}"/>
          </ac:spMkLst>
        </pc:spChg>
        <pc:spChg chg="add mod">
          <ac:chgData name="Schambach, Jo" userId="e1d2a009-674c-404b-bec1-6e3441cce374" providerId="ADAL" clId="{B4933819-0FF5-4667-906F-E03AAEF50B4D}" dt="2023-11-14T13:08:47.187" v="1260"/>
          <ac:spMkLst>
            <pc:docMk/>
            <pc:sldMk cId="2709208306" sldId="300"/>
            <ac:spMk id="45" creationId="{461614E8-F0B0-EBB7-3A4B-2750C7BD816A}"/>
          </ac:spMkLst>
        </pc:spChg>
        <pc:spChg chg="add mod">
          <ac:chgData name="Schambach, Jo" userId="e1d2a009-674c-404b-bec1-6e3441cce374" providerId="ADAL" clId="{B4933819-0FF5-4667-906F-E03AAEF50B4D}" dt="2023-11-14T13:08:47.187" v="1260"/>
          <ac:spMkLst>
            <pc:docMk/>
            <pc:sldMk cId="2709208306" sldId="300"/>
            <ac:spMk id="46" creationId="{916E07C3-65A9-5FB5-B9E6-B5AAE5211A51}"/>
          </ac:spMkLst>
        </pc:spChg>
        <pc:spChg chg="add mod">
          <ac:chgData name="Schambach, Jo" userId="e1d2a009-674c-404b-bec1-6e3441cce374" providerId="ADAL" clId="{B4933819-0FF5-4667-906F-E03AAEF50B4D}" dt="2023-11-14T13:08:47.187" v="1260"/>
          <ac:spMkLst>
            <pc:docMk/>
            <pc:sldMk cId="2709208306" sldId="300"/>
            <ac:spMk id="47" creationId="{69E5D138-C911-6008-1933-D3E284362347}"/>
          </ac:spMkLst>
        </pc:spChg>
        <pc:spChg chg="add mod">
          <ac:chgData name="Schambach, Jo" userId="e1d2a009-674c-404b-bec1-6e3441cce374" providerId="ADAL" clId="{B4933819-0FF5-4667-906F-E03AAEF50B4D}" dt="2023-11-14T13:08:47.187" v="1260"/>
          <ac:spMkLst>
            <pc:docMk/>
            <pc:sldMk cId="2709208306" sldId="300"/>
            <ac:spMk id="48" creationId="{936E4B75-F0BA-478E-0590-5893244241C0}"/>
          </ac:spMkLst>
        </pc:spChg>
        <pc:spChg chg="add mod">
          <ac:chgData name="Schambach, Jo" userId="e1d2a009-674c-404b-bec1-6e3441cce374" providerId="ADAL" clId="{B4933819-0FF5-4667-906F-E03AAEF50B4D}" dt="2023-11-14T13:08:47.187" v="1260"/>
          <ac:spMkLst>
            <pc:docMk/>
            <pc:sldMk cId="2709208306" sldId="300"/>
            <ac:spMk id="49" creationId="{E6A800C2-B4D7-7B9E-9A4F-E9755D15581C}"/>
          </ac:spMkLst>
        </pc:spChg>
        <pc:spChg chg="add mod">
          <ac:chgData name="Schambach, Jo" userId="e1d2a009-674c-404b-bec1-6e3441cce374" providerId="ADAL" clId="{B4933819-0FF5-4667-906F-E03AAEF50B4D}" dt="2023-11-14T13:08:47.187" v="1260"/>
          <ac:spMkLst>
            <pc:docMk/>
            <pc:sldMk cId="2709208306" sldId="300"/>
            <ac:spMk id="50" creationId="{3431EF9A-D519-BECE-8F67-8D3C18521512}"/>
          </ac:spMkLst>
        </pc:spChg>
        <pc:spChg chg="add mod">
          <ac:chgData name="Schambach, Jo" userId="e1d2a009-674c-404b-bec1-6e3441cce374" providerId="ADAL" clId="{B4933819-0FF5-4667-906F-E03AAEF50B4D}" dt="2023-11-14T13:08:47.187" v="1260"/>
          <ac:spMkLst>
            <pc:docMk/>
            <pc:sldMk cId="2709208306" sldId="300"/>
            <ac:spMk id="51" creationId="{C13BA76B-DE37-A832-F1A2-F0C41D73B748}"/>
          </ac:spMkLst>
        </pc:spChg>
        <pc:grpChg chg="add del mod">
          <ac:chgData name="Schambach, Jo" userId="e1d2a009-674c-404b-bec1-6e3441cce374" providerId="ADAL" clId="{B4933819-0FF5-4667-906F-E03AAEF50B4D}" dt="2023-11-14T13:08:36.828" v="1259" actId="478"/>
          <ac:grpSpMkLst>
            <pc:docMk/>
            <pc:sldMk cId="2709208306" sldId="300"/>
            <ac:grpSpMk id="4" creationId="{A1084DF6-9B01-0508-B1F4-E94774617356}"/>
          </ac:grpSpMkLst>
        </pc:grpChg>
        <pc:grpChg chg="add del mod">
          <ac:chgData name="Schambach, Jo" userId="e1d2a009-674c-404b-bec1-6e3441cce374" providerId="ADAL" clId="{B4933819-0FF5-4667-906F-E03AAEF50B4D}" dt="2023-11-14T13:08:36.828" v="1259" actId="478"/>
          <ac:grpSpMkLst>
            <pc:docMk/>
            <pc:sldMk cId="2709208306" sldId="300"/>
            <ac:grpSpMk id="7" creationId="{85C255A1-CF3C-41E8-D8E9-B04A9417FF25}"/>
          </ac:grpSpMkLst>
        </pc:grpChg>
        <pc:grpChg chg="add del mod">
          <ac:chgData name="Schambach, Jo" userId="e1d2a009-674c-404b-bec1-6e3441cce374" providerId="ADAL" clId="{B4933819-0FF5-4667-906F-E03AAEF50B4D}" dt="2023-11-14T13:08:36.828" v="1259" actId="478"/>
          <ac:grpSpMkLst>
            <pc:docMk/>
            <pc:sldMk cId="2709208306" sldId="300"/>
            <ac:grpSpMk id="10" creationId="{FC2C107B-8C7A-97B6-639F-EA172192147C}"/>
          </ac:grpSpMkLst>
        </pc:grpChg>
        <pc:grpChg chg="add mod">
          <ac:chgData name="Schambach, Jo" userId="e1d2a009-674c-404b-bec1-6e3441cce374" providerId="ADAL" clId="{B4933819-0FF5-4667-906F-E03AAEF50B4D}" dt="2023-11-14T13:08:47.187" v="1260"/>
          <ac:grpSpMkLst>
            <pc:docMk/>
            <pc:sldMk cId="2709208306" sldId="300"/>
            <ac:grpSpMk id="27" creationId="{A79B0211-726C-FDC3-D038-590B3841FBFA}"/>
          </ac:grpSpMkLst>
        </pc:grpChg>
        <pc:grpChg chg="add mod">
          <ac:chgData name="Schambach, Jo" userId="e1d2a009-674c-404b-bec1-6e3441cce374" providerId="ADAL" clId="{B4933819-0FF5-4667-906F-E03AAEF50B4D}" dt="2023-11-14T13:08:47.187" v="1260"/>
          <ac:grpSpMkLst>
            <pc:docMk/>
            <pc:sldMk cId="2709208306" sldId="300"/>
            <ac:grpSpMk id="30" creationId="{1E2A5F6B-1B3E-048F-C9DC-CFAB0C362B94}"/>
          </ac:grpSpMkLst>
        </pc:grpChg>
        <pc:grpChg chg="add mod">
          <ac:chgData name="Schambach, Jo" userId="e1d2a009-674c-404b-bec1-6e3441cce374" providerId="ADAL" clId="{B4933819-0FF5-4667-906F-E03AAEF50B4D}" dt="2023-11-14T13:08:47.187" v="1260"/>
          <ac:grpSpMkLst>
            <pc:docMk/>
            <pc:sldMk cId="2709208306" sldId="300"/>
            <ac:grpSpMk id="33" creationId="{8A3E969A-60F0-E9A9-DBE2-B924A44A784D}"/>
          </ac:grpSpMkLst>
        </pc:grpChg>
        <pc:picChg chg="add del mod">
          <ac:chgData name="Schambach, Jo" userId="e1d2a009-674c-404b-bec1-6e3441cce374" providerId="ADAL" clId="{B4933819-0FF5-4667-906F-E03AAEF50B4D}" dt="2023-11-14T13:07:58.573" v="1254" actId="478"/>
          <ac:picMkLst>
            <pc:docMk/>
            <pc:sldMk cId="2709208306" sldId="300"/>
            <ac:picMk id="3" creationId="{4460A20A-1B03-D68E-33D2-1D78EBC2D31B}"/>
          </ac:picMkLst>
        </pc:picChg>
        <pc:picChg chg="mod">
          <ac:chgData name="Schambach, Jo" userId="e1d2a009-674c-404b-bec1-6e3441cce374" providerId="ADAL" clId="{B4933819-0FF5-4667-906F-E03AAEF50B4D}" dt="2023-11-14T13:05:14.349" v="1233"/>
          <ac:picMkLst>
            <pc:docMk/>
            <pc:sldMk cId="2709208306" sldId="300"/>
            <ac:picMk id="5" creationId="{5889FD6C-AFF9-1F48-A733-FA21ADE7C24F}"/>
          </ac:picMkLst>
        </pc:picChg>
        <pc:picChg chg="mod">
          <ac:chgData name="Schambach, Jo" userId="e1d2a009-674c-404b-bec1-6e3441cce374" providerId="ADAL" clId="{B4933819-0FF5-4667-906F-E03AAEF50B4D}" dt="2023-11-14T13:05:14.349" v="1233"/>
          <ac:picMkLst>
            <pc:docMk/>
            <pc:sldMk cId="2709208306" sldId="300"/>
            <ac:picMk id="6" creationId="{6D450C3A-62D5-24DA-AC61-5C7E125660EC}"/>
          </ac:picMkLst>
        </pc:picChg>
        <pc:picChg chg="mod">
          <ac:chgData name="Schambach, Jo" userId="e1d2a009-674c-404b-bec1-6e3441cce374" providerId="ADAL" clId="{B4933819-0FF5-4667-906F-E03AAEF50B4D}" dt="2023-11-14T13:05:14.349" v="1233"/>
          <ac:picMkLst>
            <pc:docMk/>
            <pc:sldMk cId="2709208306" sldId="300"/>
            <ac:picMk id="8" creationId="{34B35EDC-A814-1FE2-5624-C012F27C19D6}"/>
          </ac:picMkLst>
        </pc:picChg>
        <pc:picChg chg="mod">
          <ac:chgData name="Schambach, Jo" userId="e1d2a009-674c-404b-bec1-6e3441cce374" providerId="ADAL" clId="{B4933819-0FF5-4667-906F-E03AAEF50B4D}" dt="2023-11-14T13:05:14.349" v="1233"/>
          <ac:picMkLst>
            <pc:docMk/>
            <pc:sldMk cId="2709208306" sldId="300"/>
            <ac:picMk id="9" creationId="{EF6D32F1-9781-A024-5C03-CB0260718FD0}"/>
          </ac:picMkLst>
        </pc:picChg>
        <pc:picChg chg="mod">
          <ac:chgData name="Schambach, Jo" userId="e1d2a009-674c-404b-bec1-6e3441cce374" providerId="ADAL" clId="{B4933819-0FF5-4667-906F-E03AAEF50B4D}" dt="2023-11-14T13:05:14.349" v="1233"/>
          <ac:picMkLst>
            <pc:docMk/>
            <pc:sldMk cId="2709208306" sldId="300"/>
            <ac:picMk id="11" creationId="{0F236716-CF82-B1DB-FC87-BB1A67ABA4B9}"/>
          </ac:picMkLst>
        </pc:picChg>
        <pc:picChg chg="mod">
          <ac:chgData name="Schambach, Jo" userId="e1d2a009-674c-404b-bec1-6e3441cce374" providerId="ADAL" clId="{B4933819-0FF5-4667-906F-E03AAEF50B4D}" dt="2023-11-14T13:05:14.349" v="1233"/>
          <ac:picMkLst>
            <pc:docMk/>
            <pc:sldMk cId="2709208306" sldId="300"/>
            <ac:picMk id="12" creationId="{99682D4E-32A1-F4FA-F7DD-07BA72A7E3EA}"/>
          </ac:picMkLst>
        </pc:picChg>
        <pc:picChg chg="add del mod">
          <ac:chgData name="Schambach, Jo" userId="e1d2a009-674c-404b-bec1-6e3441cce374" providerId="ADAL" clId="{B4933819-0FF5-4667-906F-E03AAEF50B4D}" dt="2023-11-14T13:07:04.313" v="1251"/>
          <ac:picMkLst>
            <pc:docMk/>
            <pc:sldMk cId="2709208306" sldId="300"/>
            <ac:picMk id="17" creationId="{86E751CD-B646-1531-266A-1B9EE508CA6D}"/>
          </ac:picMkLst>
        </pc:picChg>
        <pc:picChg chg="add mod">
          <ac:chgData name="Schambach, Jo" userId="e1d2a009-674c-404b-bec1-6e3441cce374" providerId="ADAL" clId="{B4933819-0FF5-4667-906F-E03AAEF50B4D}" dt="2023-11-14T13:08:20.169" v="1258" actId="1076"/>
          <ac:picMkLst>
            <pc:docMk/>
            <pc:sldMk cId="2709208306" sldId="300"/>
            <ac:picMk id="18" creationId="{2B232AD0-E568-481D-3EDF-22BA55DEB107}"/>
          </ac:picMkLst>
        </pc:picChg>
        <pc:picChg chg="mod">
          <ac:chgData name="Schambach, Jo" userId="e1d2a009-674c-404b-bec1-6e3441cce374" providerId="ADAL" clId="{B4933819-0FF5-4667-906F-E03AAEF50B4D}" dt="2023-11-14T13:08:47.187" v="1260"/>
          <ac:picMkLst>
            <pc:docMk/>
            <pc:sldMk cId="2709208306" sldId="300"/>
            <ac:picMk id="28" creationId="{5F1B6B74-C469-E86A-3564-A0F91B88996F}"/>
          </ac:picMkLst>
        </pc:picChg>
        <pc:picChg chg="mod">
          <ac:chgData name="Schambach, Jo" userId="e1d2a009-674c-404b-bec1-6e3441cce374" providerId="ADAL" clId="{B4933819-0FF5-4667-906F-E03AAEF50B4D}" dt="2023-11-14T13:08:47.187" v="1260"/>
          <ac:picMkLst>
            <pc:docMk/>
            <pc:sldMk cId="2709208306" sldId="300"/>
            <ac:picMk id="29" creationId="{6336589E-278D-0AB7-001B-5BB66D28CD2C}"/>
          </ac:picMkLst>
        </pc:picChg>
        <pc:picChg chg="mod">
          <ac:chgData name="Schambach, Jo" userId="e1d2a009-674c-404b-bec1-6e3441cce374" providerId="ADAL" clId="{B4933819-0FF5-4667-906F-E03AAEF50B4D}" dt="2023-11-14T13:08:47.187" v="1260"/>
          <ac:picMkLst>
            <pc:docMk/>
            <pc:sldMk cId="2709208306" sldId="300"/>
            <ac:picMk id="31" creationId="{ACCE8939-56C8-0D02-6FA6-C54746AD41A6}"/>
          </ac:picMkLst>
        </pc:picChg>
        <pc:picChg chg="mod">
          <ac:chgData name="Schambach, Jo" userId="e1d2a009-674c-404b-bec1-6e3441cce374" providerId="ADAL" clId="{B4933819-0FF5-4667-906F-E03AAEF50B4D}" dt="2023-11-14T13:08:47.187" v="1260"/>
          <ac:picMkLst>
            <pc:docMk/>
            <pc:sldMk cId="2709208306" sldId="300"/>
            <ac:picMk id="32" creationId="{E561015A-977D-CCA1-45C0-E7700F0A622C}"/>
          </ac:picMkLst>
        </pc:picChg>
        <pc:picChg chg="mod">
          <ac:chgData name="Schambach, Jo" userId="e1d2a009-674c-404b-bec1-6e3441cce374" providerId="ADAL" clId="{B4933819-0FF5-4667-906F-E03AAEF50B4D}" dt="2023-11-14T13:08:47.187" v="1260"/>
          <ac:picMkLst>
            <pc:docMk/>
            <pc:sldMk cId="2709208306" sldId="300"/>
            <ac:picMk id="34" creationId="{1C4F49A1-6559-CBDD-53D8-F54DCECF8224}"/>
          </ac:picMkLst>
        </pc:picChg>
        <pc:picChg chg="mod">
          <ac:chgData name="Schambach, Jo" userId="e1d2a009-674c-404b-bec1-6e3441cce374" providerId="ADAL" clId="{B4933819-0FF5-4667-906F-E03AAEF50B4D}" dt="2023-11-14T13:08:47.187" v="1260"/>
          <ac:picMkLst>
            <pc:docMk/>
            <pc:sldMk cId="2709208306" sldId="300"/>
            <ac:picMk id="35" creationId="{C9F6FEA2-9D64-4239-7745-6DC14B6D3025}"/>
          </ac:picMkLst>
        </pc:picChg>
      </pc:sldChg>
      <pc:sldChg chg="addSp delSp modSp new mod ord">
        <pc:chgData name="Schambach, Jo" userId="e1d2a009-674c-404b-bec1-6e3441cce374" providerId="ADAL" clId="{B4933819-0FF5-4667-906F-E03AAEF50B4D}" dt="2023-11-14T15:28:35.508" v="1540"/>
        <pc:sldMkLst>
          <pc:docMk/>
          <pc:sldMk cId="435512743" sldId="301"/>
        </pc:sldMkLst>
        <pc:spChg chg="mod">
          <ac:chgData name="Schambach, Jo" userId="e1d2a009-674c-404b-bec1-6e3441cce374" providerId="ADAL" clId="{B4933819-0FF5-4667-906F-E03AAEF50B4D}" dt="2023-11-14T13:10:13.619" v="1285" actId="20577"/>
          <ac:spMkLst>
            <pc:docMk/>
            <pc:sldMk cId="435512743" sldId="301"/>
            <ac:spMk id="2" creationId="{CA9064BF-47F0-2A18-56C1-9830DE7966AB}"/>
          </ac:spMkLst>
        </pc:spChg>
        <pc:spChg chg="add mod">
          <ac:chgData name="Schambach, Jo" userId="e1d2a009-674c-404b-bec1-6e3441cce374" providerId="ADAL" clId="{B4933819-0FF5-4667-906F-E03AAEF50B4D}" dt="2023-11-14T13:13:32.863" v="1297" actId="14100"/>
          <ac:spMkLst>
            <pc:docMk/>
            <pc:sldMk cId="435512743" sldId="301"/>
            <ac:spMk id="7" creationId="{8B4FEA88-0163-90DD-3468-B6B993129ED6}"/>
          </ac:spMkLst>
        </pc:spChg>
        <pc:spChg chg="add mod">
          <ac:chgData name="Schambach, Jo" userId="e1d2a009-674c-404b-bec1-6e3441cce374" providerId="ADAL" clId="{B4933819-0FF5-4667-906F-E03AAEF50B4D}" dt="2023-11-14T13:13:12.610" v="1296"/>
          <ac:spMkLst>
            <pc:docMk/>
            <pc:sldMk cId="435512743" sldId="301"/>
            <ac:spMk id="8" creationId="{2B3CA188-4B75-4050-430E-336153D1F0B1}"/>
          </ac:spMkLst>
        </pc:spChg>
        <pc:spChg chg="add mod">
          <ac:chgData name="Schambach, Jo" userId="e1d2a009-674c-404b-bec1-6e3441cce374" providerId="ADAL" clId="{B4933819-0FF5-4667-906F-E03AAEF50B4D}" dt="2023-11-14T13:13:12.610" v="1296"/>
          <ac:spMkLst>
            <pc:docMk/>
            <pc:sldMk cId="435512743" sldId="301"/>
            <ac:spMk id="9" creationId="{DDC644F2-9F39-C251-3149-D4D17B3642F7}"/>
          </ac:spMkLst>
        </pc:spChg>
        <pc:spChg chg="add mod">
          <ac:chgData name="Schambach, Jo" userId="e1d2a009-674c-404b-bec1-6e3441cce374" providerId="ADAL" clId="{B4933819-0FF5-4667-906F-E03AAEF50B4D}" dt="2023-11-14T13:13:12.610" v="1296"/>
          <ac:spMkLst>
            <pc:docMk/>
            <pc:sldMk cId="435512743" sldId="301"/>
            <ac:spMk id="10" creationId="{728B13D0-4FD0-4426-D1C3-5F06F495C7F0}"/>
          </ac:spMkLst>
        </pc:spChg>
        <pc:spChg chg="add mod">
          <ac:chgData name="Schambach, Jo" userId="e1d2a009-674c-404b-bec1-6e3441cce374" providerId="ADAL" clId="{B4933819-0FF5-4667-906F-E03AAEF50B4D}" dt="2023-11-14T13:13:12.610" v="1296"/>
          <ac:spMkLst>
            <pc:docMk/>
            <pc:sldMk cId="435512743" sldId="301"/>
            <ac:spMk id="11" creationId="{C79469C4-3CF9-E764-B5B5-7FED419D6EC8}"/>
          </ac:spMkLst>
        </pc:spChg>
        <pc:spChg chg="add mod">
          <ac:chgData name="Schambach, Jo" userId="e1d2a009-674c-404b-bec1-6e3441cce374" providerId="ADAL" clId="{B4933819-0FF5-4667-906F-E03AAEF50B4D}" dt="2023-11-14T13:13:12.610" v="1296"/>
          <ac:spMkLst>
            <pc:docMk/>
            <pc:sldMk cId="435512743" sldId="301"/>
            <ac:spMk id="12" creationId="{E39B8840-3F10-EBB8-C8F7-4E8A2EBBF981}"/>
          </ac:spMkLst>
        </pc:spChg>
        <pc:spChg chg="add mod">
          <ac:chgData name="Schambach, Jo" userId="e1d2a009-674c-404b-bec1-6e3441cce374" providerId="ADAL" clId="{B4933819-0FF5-4667-906F-E03AAEF50B4D}" dt="2023-11-14T13:13:12.610" v="1296"/>
          <ac:spMkLst>
            <pc:docMk/>
            <pc:sldMk cId="435512743" sldId="301"/>
            <ac:spMk id="13" creationId="{2B17BC3E-273A-0D15-DA5A-BCB3DCA0320A}"/>
          </ac:spMkLst>
        </pc:spChg>
        <pc:picChg chg="add del mod">
          <ac:chgData name="Schambach, Jo" userId="e1d2a009-674c-404b-bec1-6e3441cce374" providerId="ADAL" clId="{B4933819-0FF5-4667-906F-E03AAEF50B4D}" dt="2023-11-14T13:13:02.040" v="1295" actId="478"/>
          <ac:picMkLst>
            <pc:docMk/>
            <pc:sldMk cId="435512743" sldId="301"/>
            <ac:picMk id="3" creationId="{FD4BEBB5-BB34-2B92-5EB7-77C5E7DD0660}"/>
          </ac:picMkLst>
        </pc:picChg>
        <pc:picChg chg="add mod">
          <ac:chgData name="Schambach, Jo" userId="e1d2a009-674c-404b-bec1-6e3441cce374" providerId="ADAL" clId="{B4933819-0FF5-4667-906F-E03AAEF50B4D}" dt="2023-11-14T13:11:58.804" v="1294" actId="14100"/>
          <ac:picMkLst>
            <pc:docMk/>
            <pc:sldMk cId="435512743" sldId="301"/>
            <ac:picMk id="5" creationId="{FF7B7DDA-84B7-43C3-57AB-4531C5813F34}"/>
          </ac:picMkLst>
        </pc:picChg>
        <pc:picChg chg="add mod">
          <ac:chgData name="Schambach, Jo" userId="e1d2a009-674c-404b-bec1-6e3441cce374" providerId="ADAL" clId="{B4933819-0FF5-4667-906F-E03AAEF50B4D}" dt="2023-11-14T13:13:12.610" v="1296"/>
          <ac:picMkLst>
            <pc:docMk/>
            <pc:sldMk cId="435512743" sldId="301"/>
            <ac:picMk id="6" creationId="{F27FFF07-E997-B433-A92A-32D931E41374}"/>
          </ac:picMkLst>
        </pc:picChg>
      </pc:sldChg>
      <pc:sldChg chg="addSp modSp new mod">
        <pc:chgData name="Schambach, Jo" userId="e1d2a009-674c-404b-bec1-6e3441cce374" providerId="ADAL" clId="{B4933819-0FF5-4667-906F-E03AAEF50B4D}" dt="2023-11-14T13:19:41.825" v="1391" actId="20577"/>
        <pc:sldMkLst>
          <pc:docMk/>
          <pc:sldMk cId="433017043" sldId="302"/>
        </pc:sldMkLst>
        <pc:spChg chg="mod">
          <ac:chgData name="Schambach, Jo" userId="e1d2a009-674c-404b-bec1-6e3441cce374" providerId="ADAL" clId="{B4933819-0FF5-4667-906F-E03AAEF50B4D}" dt="2023-11-14T13:15:05.145" v="1323" actId="20577"/>
          <ac:spMkLst>
            <pc:docMk/>
            <pc:sldMk cId="433017043" sldId="302"/>
            <ac:spMk id="2" creationId="{2C6E2F6B-85E9-8313-D334-8E639D300EBD}"/>
          </ac:spMkLst>
        </pc:spChg>
        <pc:spChg chg="add mod">
          <ac:chgData name="Schambach, Jo" userId="e1d2a009-674c-404b-bec1-6e3441cce374" providerId="ADAL" clId="{B4933819-0FF5-4667-906F-E03AAEF50B4D}" dt="2023-11-14T13:15:59.072" v="1336" actId="1076"/>
          <ac:spMkLst>
            <pc:docMk/>
            <pc:sldMk cId="433017043" sldId="302"/>
            <ac:spMk id="5" creationId="{13847952-E289-D04C-5FDA-5DFB46F67056}"/>
          </ac:spMkLst>
        </pc:spChg>
        <pc:spChg chg="add mod">
          <ac:chgData name="Schambach, Jo" userId="e1d2a009-674c-404b-bec1-6e3441cce374" providerId="ADAL" clId="{B4933819-0FF5-4667-906F-E03AAEF50B4D}" dt="2023-11-14T13:17:00.908" v="1361" actId="14100"/>
          <ac:spMkLst>
            <pc:docMk/>
            <pc:sldMk cId="433017043" sldId="302"/>
            <ac:spMk id="6" creationId="{2B0A437A-97CD-598D-89DF-6CCB62F40CBA}"/>
          </ac:spMkLst>
        </pc:spChg>
        <pc:spChg chg="add mod">
          <ac:chgData name="Schambach, Jo" userId="e1d2a009-674c-404b-bec1-6e3441cce374" providerId="ADAL" clId="{B4933819-0FF5-4667-906F-E03AAEF50B4D}" dt="2023-11-14T13:17:35.451" v="1371" actId="1076"/>
          <ac:spMkLst>
            <pc:docMk/>
            <pc:sldMk cId="433017043" sldId="302"/>
            <ac:spMk id="9" creationId="{E600CF3F-62CD-952B-6DB7-FE2E9D6C3EBE}"/>
          </ac:spMkLst>
        </pc:spChg>
        <pc:spChg chg="add mod">
          <ac:chgData name="Schambach, Jo" userId="e1d2a009-674c-404b-bec1-6e3441cce374" providerId="ADAL" clId="{B4933819-0FF5-4667-906F-E03AAEF50B4D}" dt="2023-11-14T13:19:10.073" v="1385" actId="1076"/>
          <ac:spMkLst>
            <pc:docMk/>
            <pc:sldMk cId="433017043" sldId="302"/>
            <ac:spMk id="12" creationId="{CF08CCC1-2384-436C-EFFC-97D1F8D030FD}"/>
          </ac:spMkLst>
        </pc:spChg>
        <pc:spChg chg="add mod">
          <ac:chgData name="Schambach, Jo" userId="e1d2a009-674c-404b-bec1-6e3441cce374" providerId="ADAL" clId="{B4933819-0FF5-4667-906F-E03AAEF50B4D}" dt="2023-11-14T13:19:41.825" v="1391" actId="20577"/>
          <ac:spMkLst>
            <pc:docMk/>
            <pc:sldMk cId="433017043" sldId="302"/>
            <ac:spMk id="14" creationId="{139323B0-129F-3557-1081-AAECF5688CEA}"/>
          </ac:spMkLst>
        </pc:spChg>
        <pc:picChg chg="add mod">
          <ac:chgData name="Schambach, Jo" userId="e1d2a009-674c-404b-bec1-6e3441cce374" providerId="ADAL" clId="{B4933819-0FF5-4667-906F-E03AAEF50B4D}" dt="2023-11-14T13:14:43.835" v="1301" actId="1076"/>
          <ac:picMkLst>
            <pc:docMk/>
            <pc:sldMk cId="433017043" sldId="302"/>
            <ac:picMk id="4" creationId="{7ACC903C-3B43-33D5-694B-44522F92AADF}"/>
          </ac:picMkLst>
        </pc:picChg>
        <pc:cxnChg chg="add mod">
          <ac:chgData name="Schambach, Jo" userId="e1d2a009-674c-404b-bec1-6e3441cce374" providerId="ADAL" clId="{B4933819-0FF5-4667-906F-E03AAEF50B4D}" dt="2023-11-14T13:16:52.620" v="1360" actId="692"/>
          <ac:cxnSpMkLst>
            <pc:docMk/>
            <pc:sldMk cId="433017043" sldId="302"/>
            <ac:cxnSpMk id="8" creationId="{59D9EE53-AAD4-EC9B-8B3D-8A1C22FD2239}"/>
          </ac:cxnSpMkLst>
        </pc:cxnChg>
        <pc:cxnChg chg="add mod">
          <ac:chgData name="Schambach, Jo" userId="e1d2a009-674c-404b-bec1-6e3441cce374" providerId="ADAL" clId="{B4933819-0FF5-4667-906F-E03AAEF50B4D}" dt="2023-11-14T13:18:42.469" v="1374" actId="692"/>
          <ac:cxnSpMkLst>
            <pc:docMk/>
            <pc:sldMk cId="433017043" sldId="302"/>
            <ac:cxnSpMk id="11" creationId="{BF0DE8CB-F847-31A7-42A7-407F4B0E5F7A}"/>
          </ac:cxnSpMkLst>
        </pc:cxnChg>
        <pc:cxnChg chg="add mod">
          <ac:chgData name="Schambach, Jo" userId="e1d2a009-674c-404b-bec1-6e3441cce374" providerId="ADAL" clId="{B4933819-0FF5-4667-906F-E03AAEF50B4D}" dt="2023-11-14T13:19:38.894" v="1389" actId="14100"/>
          <ac:cxnSpMkLst>
            <pc:docMk/>
            <pc:sldMk cId="433017043" sldId="302"/>
            <ac:cxnSpMk id="13" creationId="{EA115500-92F7-4FAE-15AC-CD5C60C35A0D}"/>
          </ac:cxnSpMkLst>
        </pc:cxnChg>
      </pc:sldChg>
      <pc:sldChg chg="new del">
        <pc:chgData name="Schambach, Jo" userId="e1d2a009-674c-404b-bec1-6e3441cce374" providerId="ADAL" clId="{B4933819-0FF5-4667-906F-E03AAEF50B4D}" dt="2023-11-14T13:28:16.132" v="1394" actId="47"/>
        <pc:sldMkLst>
          <pc:docMk/>
          <pc:sldMk cId="1828864391" sldId="303"/>
        </pc:sldMkLst>
      </pc:sldChg>
      <pc:sldChg chg="delSp add del mod">
        <pc:chgData name="Schambach, Jo" userId="e1d2a009-674c-404b-bec1-6e3441cce374" providerId="ADAL" clId="{B4933819-0FF5-4667-906F-E03AAEF50B4D}" dt="2023-11-14T13:29:31.844" v="1396" actId="47"/>
        <pc:sldMkLst>
          <pc:docMk/>
          <pc:sldMk cId="1388528539" sldId="1338"/>
        </pc:sldMkLst>
        <pc:spChg chg="del">
          <ac:chgData name="Schambach, Jo" userId="e1d2a009-674c-404b-bec1-6e3441cce374" providerId="ADAL" clId="{B4933819-0FF5-4667-906F-E03AAEF50B4D}" dt="2023-11-14T13:28:30.577" v="1395" actId="478"/>
          <ac:spMkLst>
            <pc:docMk/>
            <pc:sldMk cId="1388528539" sldId="1338"/>
            <ac:spMk id="42" creationId="{7C3728AA-CBA7-05CC-4322-EE1BCA7EE52F}"/>
          </ac:spMkLst>
        </pc:spChg>
      </pc:sldChg>
      <pc:sldChg chg="addSp modSp new mod">
        <pc:chgData name="Schambach, Jo" userId="e1d2a009-674c-404b-bec1-6e3441cce374" providerId="ADAL" clId="{B4933819-0FF5-4667-906F-E03AAEF50B4D}" dt="2023-11-14T15:11:10.741" v="1481" actId="1076"/>
        <pc:sldMkLst>
          <pc:docMk/>
          <pc:sldMk cId="958051273" sldId="1339"/>
        </pc:sldMkLst>
        <pc:spChg chg="mod">
          <ac:chgData name="Schambach, Jo" userId="e1d2a009-674c-404b-bec1-6e3441cce374" providerId="ADAL" clId="{B4933819-0FF5-4667-906F-E03AAEF50B4D}" dt="2023-11-14T15:09:57.518" v="1479" actId="20577"/>
          <ac:spMkLst>
            <pc:docMk/>
            <pc:sldMk cId="958051273" sldId="1339"/>
            <ac:spMk id="2" creationId="{B42522B4-B65F-67CB-024F-0669A81DA61F}"/>
          </ac:spMkLst>
        </pc:spChg>
        <pc:spChg chg="add mod">
          <ac:chgData name="Schambach, Jo" userId="e1d2a009-674c-404b-bec1-6e3441cce374" providerId="ADAL" clId="{B4933819-0FF5-4667-906F-E03AAEF50B4D}" dt="2023-11-14T15:11:10.741" v="1481" actId="1076"/>
          <ac:spMkLst>
            <pc:docMk/>
            <pc:sldMk cId="958051273" sldId="1339"/>
            <ac:spMk id="4" creationId="{5A509849-377B-5525-6F06-D4C6A676214A}"/>
          </ac:spMkLst>
        </pc:spChg>
      </pc:sldChg>
      <pc:sldChg chg="addSp modSp new mod">
        <pc:chgData name="Schambach, Jo" userId="e1d2a009-674c-404b-bec1-6e3441cce374" providerId="ADAL" clId="{B4933819-0FF5-4667-906F-E03AAEF50B4D}" dt="2023-11-14T15:26:49.274" v="1538" actId="1076"/>
        <pc:sldMkLst>
          <pc:docMk/>
          <pc:sldMk cId="132449535" sldId="1340"/>
        </pc:sldMkLst>
        <pc:spChg chg="mod">
          <ac:chgData name="Schambach, Jo" userId="e1d2a009-674c-404b-bec1-6e3441cce374" providerId="ADAL" clId="{B4933819-0FF5-4667-906F-E03AAEF50B4D}" dt="2023-11-14T15:26:16.771" v="1534" actId="20577"/>
          <ac:spMkLst>
            <pc:docMk/>
            <pc:sldMk cId="132449535" sldId="1340"/>
            <ac:spMk id="2" creationId="{5918C33A-1062-A85D-3B35-32305976BB68}"/>
          </ac:spMkLst>
        </pc:spChg>
        <pc:picChg chg="add mod">
          <ac:chgData name="Schambach, Jo" userId="e1d2a009-674c-404b-bec1-6e3441cce374" providerId="ADAL" clId="{B4933819-0FF5-4667-906F-E03AAEF50B4D}" dt="2023-11-14T15:26:10.787" v="1530" actId="1076"/>
          <ac:picMkLst>
            <pc:docMk/>
            <pc:sldMk cId="132449535" sldId="1340"/>
            <ac:picMk id="4" creationId="{B1F29267-607B-B260-E057-583DA38D3D9A}"/>
          </ac:picMkLst>
        </pc:picChg>
        <pc:picChg chg="add mod">
          <ac:chgData name="Schambach, Jo" userId="e1d2a009-674c-404b-bec1-6e3441cce374" providerId="ADAL" clId="{B4933819-0FF5-4667-906F-E03AAEF50B4D}" dt="2023-11-14T15:26:49.274" v="1538" actId="1076"/>
          <ac:picMkLst>
            <pc:docMk/>
            <pc:sldMk cId="132449535" sldId="1340"/>
            <ac:picMk id="6" creationId="{59C0A093-D7E4-6757-7D05-6E963F9AA678}"/>
          </ac:picMkLst>
        </pc:picChg>
        <pc:picChg chg="add mod">
          <ac:chgData name="Schambach, Jo" userId="e1d2a009-674c-404b-bec1-6e3441cce374" providerId="ADAL" clId="{B4933819-0FF5-4667-906F-E03AAEF50B4D}" dt="2023-11-14T15:26:45.956" v="1537" actId="1076"/>
          <ac:picMkLst>
            <pc:docMk/>
            <pc:sldMk cId="132449535" sldId="1340"/>
            <ac:picMk id="8" creationId="{49582F6C-516A-C1DC-65A0-997FC8B9A07E}"/>
          </ac:picMkLst>
        </pc:picChg>
      </pc:sldChg>
      <pc:sldChg chg="addSp delSp modSp new mod">
        <pc:chgData name="Schambach, Jo" userId="e1d2a009-674c-404b-bec1-6e3441cce374" providerId="ADAL" clId="{B4933819-0FF5-4667-906F-E03AAEF50B4D}" dt="2023-11-20T13:51:53.033" v="2166" actId="1076"/>
        <pc:sldMkLst>
          <pc:docMk/>
          <pc:sldMk cId="2722623260" sldId="1341"/>
        </pc:sldMkLst>
        <pc:spChg chg="mod">
          <ac:chgData name="Schambach, Jo" userId="e1d2a009-674c-404b-bec1-6e3441cce374" providerId="ADAL" clId="{B4933819-0FF5-4667-906F-E03AAEF50B4D}" dt="2023-11-20T13:09:22.314" v="1855" actId="20577"/>
          <ac:spMkLst>
            <pc:docMk/>
            <pc:sldMk cId="2722623260" sldId="1341"/>
            <ac:spMk id="2" creationId="{D54CD41B-191E-2209-83E1-A835F4A18C1B}"/>
          </ac:spMkLst>
        </pc:spChg>
        <pc:spChg chg="mod">
          <ac:chgData name="Schambach, Jo" userId="e1d2a009-674c-404b-bec1-6e3441cce374" providerId="ADAL" clId="{B4933819-0FF5-4667-906F-E03AAEF50B4D}" dt="2023-11-20T13:07:10.016" v="1825"/>
          <ac:spMkLst>
            <pc:docMk/>
            <pc:sldMk cId="2722623260" sldId="1341"/>
            <ac:spMk id="5" creationId="{EAE97A4C-F311-2D0E-EAF7-D16AEE452C1F}"/>
          </ac:spMkLst>
        </pc:spChg>
        <pc:spChg chg="mod">
          <ac:chgData name="Schambach, Jo" userId="e1d2a009-674c-404b-bec1-6e3441cce374" providerId="ADAL" clId="{B4933819-0FF5-4667-906F-E03AAEF50B4D}" dt="2023-11-20T13:07:10.016" v="1825"/>
          <ac:spMkLst>
            <pc:docMk/>
            <pc:sldMk cId="2722623260" sldId="1341"/>
            <ac:spMk id="6" creationId="{117C0F05-D5AA-D036-DC54-9EDF972C162F}"/>
          </ac:spMkLst>
        </pc:spChg>
        <pc:spChg chg="add mod">
          <ac:chgData name="Schambach, Jo" userId="e1d2a009-674c-404b-bec1-6e3441cce374" providerId="ADAL" clId="{B4933819-0FF5-4667-906F-E03AAEF50B4D}" dt="2023-11-20T13:12:07.086" v="1924" actId="1036"/>
          <ac:spMkLst>
            <pc:docMk/>
            <pc:sldMk cId="2722623260" sldId="1341"/>
            <ac:spMk id="15" creationId="{5440B2B2-A2FF-2B12-93A3-3A94F470ADD4}"/>
          </ac:spMkLst>
        </pc:spChg>
        <pc:spChg chg="add mod ord">
          <ac:chgData name="Schambach, Jo" userId="e1d2a009-674c-404b-bec1-6e3441cce374" providerId="ADAL" clId="{B4933819-0FF5-4667-906F-E03AAEF50B4D}" dt="2023-11-20T13:12:07.086" v="1924" actId="1036"/>
          <ac:spMkLst>
            <pc:docMk/>
            <pc:sldMk cId="2722623260" sldId="1341"/>
            <ac:spMk id="16" creationId="{E55E11D5-5901-FC77-4C2E-A9BFEF184068}"/>
          </ac:spMkLst>
        </pc:spChg>
        <pc:spChg chg="add mod">
          <ac:chgData name="Schambach, Jo" userId="e1d2a009-674c-404b-bec1-6e3441cce374" providerId="ADAL" clId="{B4933819-0FF5-4667-906F-E03AAEF50B4D}" dt="2023-11-20T13:12:07.086" v="1924" actId="1036"/>
          <ac:spMkLst>
            <pc:docMk/>
            <pc:sldMk cId="2722623260" sldId="1341"/>
            <ac:spMk id="17" creationId="{4C572424-DB32-A381-DFA5-EBC4CCCB650F}"/>
          </ac:spMkLst>
        </pc:spChg>
        <pc:spChg chg="add mod">
          <ac:chgData name="Schambach, Jo" userId="e1d2a009-674c-404b-bec1-6e3441cce374" providerId="ADAL" clId="{B4933819-0FF5-4667-906F-E03AAEF50B4D}" dt="2023-11-20T13:12:07.086" v="1924" actId="1036"/>
          <ac:spMkLst>
            <pc:docMk/>
            <pc:sldMk cId="2722623260" sldId="1341"/>
            <ac:spMk id="22" creationId="{9228C2A5-D2DD-C233-992B-4C967A5A2997}"/>
          </ac:spMkLst>
        </pc:spChg>
        <pc:spChg chg="add mod">
          <ac:chgData name="Schambach, Jo" userId="e1d2a009-674c-404b-bec1-6e3441cce374" providerId="ADAL" clId="{B4933819-0FF5-4667-906F-E03AAEF50B4D}" dt="2023-11-20T13:12:07.086" v="1924" actId="1036"/>
          <ac:spMkLst>
            <pc:docMk/>
            <pc:sldMk cId="2722623260" sldId="1341"/>
            <ac:spMk id="23" creationId="{AAF71E5F-D1E9-770A-56AD-134C4319CB26}"/>
          </ac:spMkLst>
        </pc:spChg>
        <pc:spChg chg="add mod">
          <ac:chgData name="Schambach, Jo" userId="e1d2a009-674c-404b-bec1-6e3441cce374" providerId="ADAL" clId="{B4933819-0FF5-4667-906F-E03AAEF50B4D}" dt="2023-11-20T13:12:12.920" v="1925" actId="14100"/>
          <ac:spMkLst>
            <pc:docMk/>
            <pc:sldMk cId="2722623260" sldId="1341"/>
            <ac:spMk id="24" creationId="{790FD227-239D-84C6-D1E8-AE686028A2E2}"/>
          </ac:spMkLst>
        </pc:spChg>
        <pc:spChg chg="mod">
          <ac:chgData name="Schambach, Jo" userId="e1d2a009-674c-404b-bec1-6e3441cce374" providerId="ADAL" clId="{B4933819-0FF5-4667-906F-E03AAEF50B4D}" dt="2023-11-20T13:07:10.016" v="1825"/>
          <ac:spMkLst>
            <pc:docMk/>
            <pc:sldMk cId="2722623260" sldId="1341"/>
            <ac:spMk id="27" creationId="{783642D7-0FCC-B3DA-94EB-F6224DF89D7F}"/>
          </ac:spMkLst>
        </pc:spChg>
        <pc:spChg chg="add mod">
          <ac:chgData name="Schambach, Jo" userId="e1d2a009-674c-404b-bec1-6e3441cce374" providerId="ADAL" clId="{B4933819-0FF5-4667-906F-E03AAEF50B4D}" dt="2023-11-20T13:12:07.086" v="1924" actId="1036"/>
          <ac:spMkLst>
            <pc:docMk/>
            <pc:sldMk cId="2722623260" sldId="1341"/>
            <ac:spMk id="28" creationId="{53256186-0F15-36CF-E929-213BB18BFEB4}"/>
          </ac:spMkLst>
        </pc:spChg>
        <pc:spChg chg="add mod">
          <ac:chgData name="Schambach, Jo" userId="e1d2a009-674c-404b-bec1-6e3441cce374" providerId="ADAL" clId="{B4933819-0FF5-4667-906F-E03AAEF50B4D}" dt="2023-11-20T13:12:07.086" v="1924" actId="1036"/>
          <ac:spMkLst>
            <pc:docMk/>
            <pc:sldMk cId="2722623260" sldId="1341"/>
            <ac:spMk id="29" creationId="{C220F742-2919-B8AC-5745-1339329830AA}"/>
          </ac:spMkLst>
        </pc:spChg>
        <pc:spChg chg="add mod">
          <ac:chgData name="Schambach, Jo" userId="e1d2a009-674c-404b-bec1-6e3441cce374" providerId="ADAL" clId="{B4933819-0FF5-4667-906F-E03AAEF50B4D}" dt="2023-11-20T13:12:07.086" v="1924" actId="1036"/>
          <ac:spMkLst>
            <pc:docMk/>
            <pc:sldMk cId="2722623260" sldId="1341"/>
            <ac:spMk id="34" creationId="{CDF6FE21-AFEA-7891-0DB6-FF56421D9A1C}"/>
          </ac:spMkLst>
        </pc:spChg>
        <pc:spChg chg="mod">
          <ac:chgData name="Schambach, Jo" userId="e1d2a009-674c-404b-bec1-6e3441cce374" providerId="ADAL" clId="{B4933819-0FF5-4667-906F-E03AAEF50B4D}" dt="2023-11-20T13:10:47.066" v="1857"/>
          <ac:spMkLst>
            <pc:docMk/>
            <pc:sldMk cId="2722623260" sldId="1341"/>
            <ac:spMk id="47" creationId="{E90AFCE5-CD6C-9697-9F46-812C78E65DAB}"/>
          </ac:spMkLst>
        </pc:spChg>
        <pc:spChg chg="mod">
          <ac:chgData name="Schambach, Jo" userId="e1d2a009-674c-404b-bec1-6e3441cce374" providerId="ADAL" clId="{B4933819-0FF5-4667-906F-E03AAEF50B4D}" dt="2023-11-20T13:10:47.066" v="1857"/>
          <ac:spMkLst>
            <pc:docMk/>
            <pc:sldMk cId="2722623260" sldId="1341"/>
            <ac:spMk id="48" creationId="{AE61DFD1-F5E9-C419-6046-9E00CBBF5804}"/>
          </ac:spMkLst>
        </pc:spChg>
        <pc:spChg chg="mod">
          <ac:chgData name="Schambach, Jo" userId="e1d2a009-674c-404b-bec1-6e3441cce374" providerId="ADAL" clId="{B4933819-0FF5-4667-906F-E03AAEF50B4D}" dt="2023-11-20T13:10:47.066" v="1857"/>
          <ac:spMkLst>
            <pc:docMk/>
            <pc:sldMk cId="2722623260" sldId="1341"/>
            <ac:spMk id="49" creationId="{69A81F69-4ABE-27B8-E519-D71207CA47D8}"/>
          </ac:spMkLst>
        </pc:spChg>
        <pc:spChg chg="mod">
          <ac:chgData name="Schambach, Jo" userId="e1d2a009-674c-404b-bec1-6e3441cce374" providerId="ADAL" clId="{B4933819-0FF5-4667-906F-E03AAEF50B4D}" dt="2023-11-20T13:10:47.066" v="1857"/>
          <ac:spMkLst>
            <pc:docMk/>
            <pc:sldMk cId="2722623260" sldId="1341"/>
            <ac:spMk id="50" creationId="{47525677-2785-CD8C-A266-3B0EA6250B92}"/>
          </ac:spMkLst>
        </pc:spChg>
        <pc:spChg chg="mod">
          <ac:chgData name="Schambach, Jo" userId="e1d2a009-674c-404b-bec1-6e3441cce374" providerId="ADAL" clId="{B4933819-0FF5-4667-906F-E03AAEF50B4D}" dt="2023-11-20T13:10:47.066" v="1857"/>
          <ac:spMkLst>
            <pc:docMk/>
            <pc:sldMk cId="2722623260" sldId="1341"/>
            <ac:spMk id="51" creationId="{73F2EC6C-19B4-8C7A-A0A9-EA02725D6A21}"/>
          </ac:spMkLst>
        </pc:spChg>
        <pc:spChg chg="mod">
          <ac:chgData name="Schambach, Jo" userId="e1d2a009-674c-404b-bec1-6e3441cce374" providerId="ADAL" clId="{B4933819-0FF5-4667-906F-E03AAEF50B4D}" dt="2023-11-20T13:10:47.066" v="1857"/>
          <ac:spMkLst>
            <pc:docMk/>
            <pc:sldMk cId="2722623260" sldId="1341"/>
            <ac:spMk id="52" creationId="{DCAD3283-E77B-D30D-E08A-ACA2C146F794}"/>
          </ac:spMkLst>
        </pc:spChg>
        <pc:spChg chg="mod">
          <ac:chgData name="Schambach, Jo" userId="e1d2a009-674c-404b-bec1-6e3441cce374" providerId="ADAL" clId="{B4933819-0FF5-4667-906F-E03AAEF50B4D}" dt="2023-11-20T13:10:47.066" v="1857"/>
          <ac:spMkLst>
            <pc:docMk/>
            <pc:sldMk cId="2722623260" sldId="1341"/>
            <ac:spMk id="53" creationId="{25B78211-CBF7-17C9-5789-63016D183B37}"/>
          </ac:spMkLst>
        </pc:spChg>
        <pc:spChg chg="mod">
          <ac:chgData name="Schambach, Jo" userId="e1d2a009-674c-404b-bec1-6e3441cce374" providerId="ADAL" clId="{B4933819-0FF5-4667-906F-E03AAEF50B4D}" dt="2023-11-20T13:10:47.066" v="1857"/>
          <ac:spMkLst>
            <pc:docMk/>
            <pc:sldMk cId="2722623260" sldId="1341"/>
            <ac:spMk id="54" creationId="{25F31C77-B27D-4804-1EC9-B981C4052352}"/>
          </ac:spMkLst>
        </pc:spChg>
        <pc:spChg chg="mod">
          <ac:chgData name="Schambach, Jo" userId="e1d2a009-674c-404b-bec1-6e3441cce374" providerId="ADAL" clId="{B4933819-0FF5-4667-906F-E03AAEF50B4D}" dt="2023-11-20T13:10:47.066" v="1857"/>
          <ac:spMkLst>
            <pc:docMk/>
            <pc:sldMk cId="2722623260" sldId="1341"/>
            <ac:spMk id="55" creationId="{406A161E-7AA3-C480-D25F-3318500CD020}"/>
          </ac:spMkLst>
        </pc:spChg>
        <pc:spChg chg="mod">
          <ac:chgData name="Schambach, Jo" userId="e1d2a009-674c-404b-bec1-6e3441cce374" providerId="ADAL" clId="{B4933819-0FF5-4667-906F-E03AAEF50B4D}" dt="2023-11-20T13:10:47.066" v="1857"/>
          <ac:spMkLst>
            <pc:docMk/>
            <pc:sldMk cId="2722623260" sldId="1341"/>
            <ac:spMk id="56" creationId="{68891BBC-55FC-819A-B04C-EBB5075F9289}"/>
          </ac:spMkLst>
        </pc:spChg>
        <pc:spChg chg="mod">
          <ac:chgData name="Schambach, Jo" userId="e1d2a009-674c-404b-bec1-6e3441cce374" providerId="ADAL" clId="{B4933819-0FF5-4667-906F-E03AAEF50B4D}" dt="2023-11-20T13:10:47.066" v="1857"/>
          <ac:spMkLst>
            <pc:docMk/>
            <pc:sldMk cId="2722623260" sldId="1341"/>
            <ac:spMk id="57" creationId="{1465AC52-EBB0-7DD7-48D9-FCD146E72E35}"/>
          </ac:spMkLst>
        </pc:spChg>
        <pc:spChg chg="mod">
          <ac:chgData name="Schambach, Jo" userId="e1d2a009-674c-404b-bec1-6e3441cce374" providerId="ADAL" clId="{B4933819-0FF5-4667-906F-E03AAEF50B4D}" dt="2023-11-20T13:10:47.066" v="1857"/>
          <ac:spMkLst>
            <pc:docMk/>
            <pc:sldMk cId="2722623260" sldId="1341"/>
            <ac:spMk id="58" creationId="{06986C3C-90AF-AFAD-4CDC-7F8A79B11C4C}"/>
          </ac:spMkLst>
        </pc:spChg>
        <pc:spChg chg="mod">
          <ac:chgData name="Schambach, Jo" userId="e1d2a009-674c-404b-bec1-6e3441cce374" providerId="ADAL" clId="{B4933819-0FF5-4667-906F-E03AAEF50B4D}" dt="2023-11-20T13:10:47.066" v="1857"/>
          <ac:spMkLst>
            <pc:docMk/>
            <pc:sldMk cId="2722623260" sldId="1341"/>
            <ac:spMk id="59" creationId="{B4DD3F38-E5F7-B160-2D2D-44AB07056BE8}"/>
          </ac:spMkLst>
        </pc:spChg>
        <pc:spChg chg="mod">
          <ac:chgData name="Schambach, Jo" userId="e1d2a009-674c-404b-bec1-6e3441cce374" providerId="ADAL" clId="{B4933819-0FF5-4667-906F-E03AAEF50B4D}" dt="2023-11-20T13:10:47.066" v="1857"/>
          <ac:spMkLst>
            <pc:docMk/>
            <pc:sldMk cId="2722623260" sldId="1341"/>
            <ac:spMk id="60" creationId="{D58AD705-F9C9-1C24-B124-1F643B01BE61}"/>
          </ac:spMkLst>
        </pc:spChg>
        <pc:spChg chg="mod">
          <ac:chgData name="Schambach, Jo" userId="e1d2a009-674c-404b-bec1-6e3441cce374" providerId="ADAL" clId="{B4933819-0FF5-4667-906F-E03AAEF50B4D}" dt="2023-11-20T13:10:47.066" v="1857"/>
          <ac:spMkLst>
            <pc:docMk/>
            <pc:sldMk cId="2722623260" sldId="1341"/>
            <ac:spMk id="61" creationId="{EFAE6A63-1A52-B066-C449-A69FE6EA842A}"/>
          </ac:spMkLst>
        </pc:spChg>
        <pc:spChg chg="mod">
          <ac:chgData name="Schambach, Jo" userId="e1d2a009-674c-404b-bec1-6e3441cce374" providerId="ADAL" clId="{B4933819-0FF5-4667-906F-E03AAEF50B4D}" dt="2023-11-20T13:10:47.066" v="1857"/>
          <ac:spMkLst>
            <pc:docMk/>
            <pc:sldMk cId="2722623260" sldId="1341"/>
            <ac:spMk id="62" creationId="{883A9101-8268-7F91-C1B6-3DB4B51317C4}"/>
          </ac:spMkLst>
        </pc:spChg>
        <pc:spChg chg="mod">
          <ac:chgData name="Schambach, Jo" userId="e1d2a009-674c-404b-bec1-6e3441cce374" providerId="ADAL" clId="{B4933819-0FF5-4667-906F-E03AAEF50B4D}" dt="2023-11-20T13:10:47.066" v="1857"/>
          <ac:spMkLst>
            <pc:docMk/>
            <pc:sldMk cId="2722623260" sldId="1341"/>
            <ac:spMk id="63" creationId="{B2EF8562-568F-7F9D-CA76-7ED3A5CA7245}"/>
          </ac:spMkLst>
        </pc:spChg>
        <pc:spChg chg="mod">
          <ac:chgData name="Schambach, Jo" userId="e1d2a009-674c-404b-bec1-6e3441cce374" providerId="ADAL" clId="{B4933819-0FF5-4667-906F-E03AAEF50B4D}" dt="2023-11-20T13:10:47.066" v="1857"/>
          <ac:spMkLst>
            <pc:docMk/>
            <pc:sldMk cId="2722623260" sldId="1341"/>
            <ac:spMk id="64" creationId="{D88F4476-9CB7-88AF-666B-159B06D2E9EC}"/>
          </ac:spMkLst>
        </pc:spChg>
        <pc:spChg chg="mod">
          <ac:chgData name="Schambach, Jo" userId="e1d2a009-674c-404b-bec1-6e3441cce374" providerId="ADAL" clId="{B4933819-0FF5-4667-906F-E03AAEF50B4D}" dt="2023-11-20T13:10:47.066" v="1857"/>
          <ac:spMkLst>
            <pc:docMk/>
            <pc:sldMk cId="2722623260" sldId="1341"/>
            <ac:spMk id="65" creationId="{DC7995BA-2E46-C0B5-08B4-313EF0F00517}"/>
          </ac:spMkLst>
        </pc:spChg>
        <pc:spChg chg="mod">
          <ac:chgData name="Schambach, Jo" userId="e1d2a009-674c-404b-bec1-6e3441cce374" providerId="ADAL" clId="{B4933819-0FF5-4667-906F-E03AAEF50B4D}" dt="2023-11-20T13:10:47.066" v="1857"/>
          <ac:spMkLst>
            <pc:docMk/>
            <pc:sldMk cId="2722623260" sldId="1341"/>
            <ac:spMk id="66" creationId="{9249B12A-DBA5-8072-CE71-FAE246000491}"/>
          </ac:spMkLst>
        </pc:spChg>
        <pc:spChg chg="mod">
          <ac:chgData name="Schambach, Jo" userId="e1d2a009-674c-404b-bec1-6e3441cce374" providerId="ADAL" clId="{B4933819-0FF5-4667-906F-E03AAEF50B4D}" dt="2023-11-20T13:10:47.066" v="1857"/>
          <ac:spMkLst>
            <pc:docMk/>
            <pc:sldMk cId="2722623260" sldId="1341"/>
            <ac:spMk id="67" creationId="{AC82D482-43BA-A205-4D85-51A0DF53C1B3}"/>
          </ac:spMkLst>
        </pc:spChg>
        <pc:spChg chg="mod">
          <ac:chgData name="Schambach, Jo" userId="e1d2a009-674c-404b-bec1-6e3441cce374" providerId="ADAL" clId="{B4933819-0FF5-4667-906F-E03AAEF50B4D}" dt="2023-11-20T13:10:47.066" v="1857"/>
          <ac:spMkLst>
            <pc:docMk/>
            <pc:sldMk cId="2722623260" sldId="1341"/>
            <ac:spMk id="68" creationId="{57207DEC-88A8-7B59-DADE-CADCB99D1DCF}"/>
          </ac:spMkLst>
        </pc:spChg>
        <pc:spChg chg="mod">
          <ac:chgData name="Schambach, Jo" userId="e1d2a009-674c-404b-bec1-6e3441cce374" providerId="ADAL" clId="{B4933819-0FF5-4667-906F-E03AAEF50B4D}" dt="2023-11-20T13:10:47.066" v="1857"/>
          <ac:spMkLst>
            <pc:docMk/>
            <pc:sldMk cId="2722623260" sldId="1341"/>
            <ac:spMk id="69" creationId="{F2939F47-CCA8-76C5-B17F-80AFD1A8C861}"/>
          </ac:spMkLst>
        </pc:spChg>
        <pc:spChg chg="mod">
          <ac:chgData name="Schambach, Jo" userId="e1d2a009-674c-404b-bec1-6e3441cce374" providerId="ADAL" clId="{B4933819-0FF5-4667-906F-E03AAEF50B4D}" dt="2023-11-20T13:10:47.066" v="1857"/>
          <ac:spMkLst>
            <pc:docMk/>
            <pc:sldMk cId="2722623260" sldId="1341"/>
            <ac:spMk id="70" creationId="{1B6E02A5-33F4-A2B0-83DF-22171401E385}"/>
          </ac:spMkLst>
        </pc:spChg>
        <pc:spChg chg="mod">
          <ac:chgData name="Schambach, Jo" userId="e1d2a009-674c-404b-bec1-6e3441cce374" providerId="ADAL" clId="{B4933819-0FF5-4667-906F-E03AAEF50B4D}" dt="2023-11-20T13:10:47.066" v="1857"/>
          <ac:spMkLst>
            <pc:docMk/>
            <pc:sldMk cId="2722623260" sldId="1341"/>
            <ac:spMk id="71" creationId="{A9C738DD-DEA3-893D-3BE9-46B412539EAD}"/>
          </ac:spMkLst>
        </pc:spChg>
        <pc:spChg chg="mod">
          <ac:chgData name="Schambach, Jo" userId="e1d2a009-674c-404b-bec1-6e3441cce374" providerId="ADAL" clId="{B4933819-0FF5-4667-906F-E03AAEF50B4D}" dt="2023-11-20T13:10:47.066" v="1857"/>
          <ac:spMkLst>
            <pc:docMk/>
            <pc:sldMk cId="2722623260" sldId="1341"/>
            <ac:spMk id="72" creationId="{42B747A2-52A8-5C66-879D-13B6BCE430D7}"/>
          </ac:spMkLst>
        </pc:spChg>
        <pc:spChg chg="mod">
          <ac:chgData name="Schambach, Jo" userId="e1d2a009-674c-404b-bec1-6e3441cce374" providerId="ADAL" clId="{B4933819-0FF5-4667-906F-E03AAEF50B4D}" dt="2023-11-20T13:10:47.066" v="1857"/>
          <ac:spMkLst>
            <pc:docMk/>
            <pc:sldMk cId="2722623260" sldId="1341"/>
            <ac:spMk id="73" creationId="{FC943994-B47E-793B-95C8-3860FB22A092}"/>
          </ac:spMkLst>
        </pc:spChg>
        <pc:spChg chg="mod">
          <ac:chgData name="Schambach, Jo" userId="e1d2a009-674c-404b-bec1-6e3441cce374" providerId="ADAL" clId="{B4933819-0FF5-4667-906F-E03AAEF50B4D}" dt="2023-11-20T13:10:47.066" v="1857"/>
          <ac:spMkLst>
            <pc:docMk/>
            <pc:sldMk cId="2722623260" sldId="1341"/>
            <ac:spMk id="74" creationId="{22ED2CA8-B641-1C92-7040-3EF21693D274}"/>
          </ac:spMkLst>
        </pc:spChg>
        <pc:spChg chg="mod">
          <ac:chgData name="Schambach, Jo" userId="e1d2a009-674c-404b-bec1-6e3441cce374" providerId="ADAL" clId="{B4933819-0FF5-4667-906F-E03AAEF50B4D}" dt="2023-11-20T13:10:47.066" v="1857"/>
          <ac:spMkLst>
            <pc:docMk/>
            <pc:sldMk cId="2722623260" sldId="1341"/>
            <ac:spMk id="76" creationId="{E65412E6-88A9-B394-508C-117F2F1BD91C}"/>
          </ac:spMkLst>
        </pc:spChg>
        <pc:spChg chg="mod">
          <ac:chgData name="Schambach, Jo" userId="e1d2a009-674c-404b-bec1-6e3441cce374" providerId="ADAL" clId="{B4933819-0FF5-4667-906F-E03AAEF50B4D}" dt="2023-11-20T13:10:47.066" v="1857"/>
          <ac:spMkLst>
            <pc:docMk/>
            <pc:sldMk cId="2722623260" sldId="1341"/>
            <ac:spMk id="86" creationId="{D0B263EF-D761-62C4-5F34-5F6478D4D52F}"/>
          </ac:spMkLst>
        </pc:spChg>
        <pc:spChg chg="mod">
          <ac:chgData name="Schambach, Jo" userId="e1d2a009-674c-404b-bec1-6e3441cce374" providerId="ADAL" clId="{B4933819-0FF5-4667-906F-E03AAEF50B4D}" dt="2023-11-20T13:10:47.066" v="1857"/>
          <ac:spMkLst>
            <pc:docMk/>
            <pc:sldMk cId="2722623260" sldId="1341"/>
            <ac:spMk id="88" creationId="{853B1EE8-F53A-1319-4B47-790F00ADA19D}"/>
          </ac:spMkLst>
        </pc:spChg>
        <pc:spChg chg="mod">
          <ac:chgData name="Schambach, Jo" userId="e1d2a009-674c-404b-bec1-6e3441cce374" providerId="ADAL" clId="{B4933819-0FF5-4667-906F-E03AAEF50B4D}" dt="2023-11-20T13:10:47.066" v="1857"/>
          <ac:spMkLst>
            <pc:docMk/>
            <pc:sldMk cId="2722623260" sldId="1341"/>
            <ac:spMk id="90" creationId="{8A84E726-4631-5A5C-D2B3-631A4E5F48C4}"/>
          </ac:spMkLst>
        </pc:spChg>
        <pc:spChg chg="mod">
          <ac:chgData name="Schambach, Jo" userId="e1d2a009-674c-404b-bec1-6e3441cce374" providerId="ADAL" clId="{B4933819-0FF5-4667-906F-E03AAEF50B4D}" dt="2023-11-20T13:10:47.066" v="1857"/>
          <ac:spMkLst>
            <pc:docMk/>
            <pc:sldMk cId="2722623260" sldId="1341"/>
            <ac:spMk id="92" creationId="{D9B23737-5593-EA61-14A0-C46F31245533}"/>
          </ac:spMkLst>
        </pc:spChg>
        <pc:spChg chg="mod">
          <ac:chgData name="Schambach, Jo" userId="e1d2a009-674c-404b-bec1-6e3441cce374" providerId="ADAL" clId="{B4933819-0FF5-4667-906F-E03AAEF50B4D}" dt="2023-11-20T13:10:47.066" v="1857"/>
          <ac:spMkLst>
            <pc:docMk/>
            <pc:sldMk cId="2722623260" sldId="1341"/>
            <ac:spMk id="94" creationId="{6AF62123-7836-4C4B-D3DB-C080CF5F48DF}"/>
          </ac:spMkLst>
        </pc:spChg>
        <pc:spChg chg="mod">
          <ac:chgData name="Schambach, Jo" userId="e1d2a009-674c-404b-bec1-6e3441cce374" providerId="ADAL" clId="{B4933819-0FF5-4667-906F-E03AAEF50B4D}" dt="2023-11-20T13:10:47.066" v="1857"/>
          <ac:spMkLst>
            <pc:docMk/>
            <pc:sldMk cId="2722623260" sldId="1341"/>
            <ac:spMk id="96" creationId="{4C48F971-961E-FE13-D751-2591A499A607}"/>
          </ac:spMkLst>
        </pc:spChg>
        <pc:spChg chg="mod">
          <ac:chgData name="Schambach, Jo" userId="e1d2a009-674c-404b-bec1-6e3441cce374" providerId="ADAL" clId="{B4933819-0FF5-4667-906F-E03AAEF50B4D}" dt="2023-11-20T13:10:47.066" v="1857"/>
          <ac:spMkLst>
            <pc:docMk/>
            <pc:sldMk cId="2722623260" sldId="1341"/>
            <ac:spMk id="98" creationId="{CB0A4688-4B63-85DE-F353-9B7467748194}"/>
          </ac:spMkLst>
        </pc:spChg>
        <pc:spChg chg="add mod">
          <ac:chgData name="Schambach, Jo" userId="e1d2a009-674c-404b-bec1-6e3441cce374" providerId="ADAL" clId="{B4933819-0FF5-4667-906F-E03AAEF50B4D}" dt="2023-11-20T13:11:56.776" v="1885" actId="1036"/>
          <ac:spMkLst>
            <pc:docMk/>
            <pc:sldMk cId="2722623260" sldId="1341"/>
            <ac:spMk id="99" creationId="{C21C57C0-7618-D701-D371-CD583492CA99}"/>
          </ac:spMkLst>
        </pc:spChg>
        <pc:spChg chg="add del mod">
          <ac:chgData name="Schambach, Jo" userId="e1d2a009-674c-404b-bec1-6e3441cce374" providerId="ADAL" clId="{B4933819-0FF5-4667-906F-E03AAEF50B4D}" dt="2023-11-20T13:10:58.699" v="1859" actId="478"/>
          <ac:spMkLst>
            <pc:docMk/>
            <pc:sldMk cId="2722623260" sldId="1341"/>
            <ac:spMk id="105" creationId="{EB783676-F3D5-E962-2BD0-F7FE7564862B}"/>
          </ac:spMkLst>
        </pc:spChg>
        <pc:spChg chg="add mod">
          <ac:chgData name="Schambach, Jo" userId="e1d2a009-674c-404b-bec1-6e3441cce374" providerId="ADAL" clId="{B4933819-0FF5-4667-906F-E03AAEF50B4D}" dt="2023-11-20T13:11:56.776" v="1885" actId="1036"/>
          <ac:spMkLst>
            <pc:docMk/>
            <pc:sldMk cId="2722623260" sldId="1341"/>
            <ac:spMk id="106" creationId="{34E5F042-698D-5585-1C89-FC95E0EEDE74}"/>
          </ac:spMkLst>
        </pc:spChg>
        <pc:spChg chg="add del mod">
          <ac:chgData name="Schambach, Jo" userId="e1d2a009-674c-404b-bec1-6e3441cce374" providerId="ADAL" clId="{B4933819-0FF5-4667-906F-E03AAEF50B4D}" dt="2023-11-20T13:11:25.056" v="1862" actId="478"/>
          <ac:spMkLst>
            <pc:docMk/>
            <pc:sldMk cId="2722623260" sldId="1341"/>
            <ac:spMk id="107" creationId="{2C00D861-251F-DB20-ACF0-F8B1586B790D}"/>
          </ac:spMkLst>
        </pc:spChg>
        <pc:grpChg chg="add mod">
          <ac:chgData name="Schambach, Jo" userId="e1d2a009-674c-404b-bec1-6e3441cce374" providerId="ADAL" clId="{B4933819-0FF5-4667-906F-E03AAEF50B4D}" dt="2023-11-20T13:12:07.086" v="1924" actId="1036"/>
          <ac:grpSpMkLst>
            <pc:docMk/>
            <pc:sldMk cId="2722623260" sldId="1341"/>
            <ac:grpSpMk id="3" creationId="{F6A9674A-2E95-91EF-5183-AA1F69535A05}"/>
          </ac:grpSpMkLst>
        </pc:grpChg>
        <pc:grpChg chg="add mod">
          <ac:chgData name="Schambach, Jo" userId="e1d2a009-674c-404b-bec1-6e3441cce374" providerId="ADAL" clId="{B4933819-0FF5-4667-906F-E03AAEF50B4D}" dt="2023-11-20T13:12:07.086" v="1924" actId="1036"/>
          <ac:grpSpMkLst>
            <pc:docMk/>
            <pc:sldMk cId="2722623260" sldId="1341"/>
            <ac:grpSpMk id="25" creationId="{EB6E7546-50D0-56AD-D9E8-2C748C1B58B1}"/>
          </ac:grpSpMkLst>
        </pc:grpChg>
        <pc:grpChg chg="add mod">
          <ac:chgData name="Schambach, Jo" userId="e1d2a009-674c-404b-bec1-6e3441cce374" providerId="ADAL" clId="{B4933819-0FF5-4667-906F-E03AAEF50B4D}" dt="2023-11-20T13:11:56.776" v="1885" actId="1036"/>
          <ac:grpSpMkLst>
            <pc:docMk/>
            <pc:sldMk cId="2722623260" sldId="1341"/>
            <ac:grpSpMk id="37" creationId="{52EA3DE3-AD4E-4943-04A9-30A90C8AB6D5}"/>
          </ac:grpSpMkLst>
        </pc:grpChg>
        <pc:grpChg chg="mod">
          <ac:chgData name="Schambach, Jo" userId="e1d2a009-674c-404b-bec1-6e3441cce374" providerId="ADAL" clId="{B4933819-0FF5-4667-906F-E03AAEF50B4D}" dt="2023-11-20T13:10:47.066" v="1857"/>
          <ac:grpSpMkLst>
            <pc:docMk/>
            <pc:sldMk cId="2722623260" sldId="1341"/>
            <ac:grpSpMk id="39" creationId="{3C80A9A6-2FA0-6C3A-D444-FEF78C57C0C6}"/>
          </ac:grpSpMkLst>
        </pc:grpChg>
        <pc:grpChg chg="mod">
          <ac:chgData name="Schambach, Jo" userId="e1d2a009-674c-404b-bec1-6e3441cce374" providerId="ADAL" clId="{B4933819-0FF5-4667-906F-E03AAEF50B4D}" dt="2023-11-20T13:10:47.066" v="1857"/>
          <ac:grpSpMkLst>
            <pc:docMk/>
            <pc:sldMk cId="2722623260" sldId="1341"/>
            <ac:grpSpMk id="40" creationId="{C0E89E94-4CB2-DD5A-EFE4-A6BE07B088DE}"/>
          </ac:grpSpMkLst>
        </pc:grpChg>
        <pc:grpChg chg="mod">
          <ac:chgData name="Schambach, Jo" userId="e1d2a009-674c-404b-bec1-6e3441cce374" providerId="ADAL" clId="{B4933819-0FF5-4667-906F-E03AAEF50B4D}" dt="2023-11-20T13:10:47.066" v="1857"/>
          <ac:grpSpMkLst>
            <pc:docMk/>
            <pc:sldMk cId="2722623260" sldId="1341"/>
            <ac:grpSpMk id="41" creationId="{64EAF83A-E31A-E4A4-C77A-0BA09820DAF4}"/>
          </ac:grpSpMkLst>
        </pc:grpChg>
        <pc:grpChg chg="mod">
          <ac:chgData name="Schambach, Jo" userId="e1d2a009-674c-404b-bec1-6e3441cce374" providerId="ADAL" clId="{B4933819-0FF5-4667-906F-E03AAEF50B4D}" dt="2023-11-20T13:10:47.066" v="1857"/>
          <ac:grpSpMkLst>
            <pc:docMk/>
            <pc:sldMk cId="2722623260" sldId="1341"/>
            <ac:grpSpMk id="42" creationId="{F772FED8-906A-C48C-32F9-3FB8B9BE0B9C}"/>
          </ac:grpSpMkLst>
        </pc:grpChg>
        <pc:grpChg chg="mod">
          <ac:chgData name="Schambach, Jo" userId="e1d2a009-674c-404b-bec1-6e3441cce374" providerId="ADAL" clId="{B4933819-0FF5-4667-906F-E03AAEF50B4D}" dt="2023-11-20T13:10:47.066" v="1857"/>
          <ac:grpSpMkLst>
            <pc:docMk/>
            <pc:sldMk cId="2722623260" sldId="1341"/>
            <ac:grpSpMk id="43" creationId="{C6D38C26-D37F-C2B9-AA69-4D39D346E7D7}"/>
          </ac:grpSpMkLst>
        </pc:grpChg>
        <pc:grpChg chg="mod">
          <ac:chgData name="Schambach, Jo" userId="e1d2a009-674c-404b-bec1-6e3441cce374" providerId="ADAL" clId="{B4933819-0FF5-4667-906F-E03AAEF50B4D}" dt="2023-11-20T13:10:47.066" v="1857"/>
          <ac:grpSpMkLst>
            <pc:docMk/>
            <pc:sldMk cId="2722623260" sldId="1341"/>
            <ac:grpSpMk id="44" creationId="{7F3D0E8B-4C38-F16B-A5AF-56B1362FA4B9}"/>
          </ac:grpSpMkLst>
        </pc:grpChg>
        <pc:grpChg chg="mod">
          <ac:chgData name="Schambach, Jo" userId="e1d2a009-674c-404b-bec1-6e3441cce374" providerId="ADAL" clId="{B4933819-0FF5-4667-906F-E03AAEF50B4D}" dt="2023-11-20T13:10:47.066" v="1857"/>
          <ac:grpSpMkLst>
            <pc:docMk/>
            <pc:sldMk cId="2722623260" sldId="1341"/>
            <ac:grpSpMk id="45" creationId="{97B0AE8B-31B4-4B0C-9BC8-B2A241CD7855}"/>
          </ac:grpSpMkLst>
        </pc:grpChg>
        <pc:grpChg chg="mod">
          <ac:chgData name="Schambach, Jo" userId="e1d2a009-674c-404b-bec1-6e3441cce374" providerId="ADAL" clId="{B4933819-0FF5-4667-906F-E03AAEF50B4D}" dt="2023-11-20T13:10:47.066" v="1857"/>
          <ac:grpSpMkLst>
            <pc:docMk/>
            <pc:sldMk cId="2722623260" sldId="1341"/>
            <ac:grpSpMk id="46" creationId="{1F076754-797F-049D-CDD2-8B2073B00B5C}"/>
          </ac:grpSpMkLst>
        </pc:grpChg>
        <pc:grpChg chg="add mod">
          <ac:chgData name="Schambach, Jo" userId="e1d2a009-674c-404b-bec1-6e3441cce374" providerId="ADAL" clId="{B4933819-0FF5-4667-906F-E03AAEF50B4D}" dt="2023-11-20T13:11:56.776" v="1885" actId="1036"/>
          <ac:grpSpMkLst>
            <pc:docMk/>
            <pc:sldMk cId="2722623260" sldId="1341"/>
            <ac:grpSpMk id="75" creationId="{F4E481B7-D393-9C13-2AE2-58654F405CB1}"/>
          </ac:grpSpMkLst>
        </pc:grpChg>
        <pc:grpChg chg="mod">
          <ac:chgData name="Schambach, Jo" userId="e1d2a009-674c-404b-bec1-6e3441cce374" providerId="ADAL" clId="{B4933819-0FF5-4667-906F-E03AAEF50B4D}" dt="2023-11-20T13:10:47.066" v="1857"/>
          <ac:grpSpMkLst>
            <pc:docMk/>
            <pc:sldMk cId="2722623260" sldId="1341"/>
            <ac:grpSpMk id="80" creationId="{440FF002-AF05-F9E7-11EB-909FE33846BC}"/>
          </ac:grpSpMkLst>
        </pc:grpChg>
        <pc:grpChg chg="mod">
          <ac:chgData name="Schambach, Jo" userId="e1d2a009-674c-404b-bec1-6e3441cce374" providerId="ADAL" clId="{B4933819-0FF5-4667-906F-E03AAEF50B4D}" dt="2023-11-20T13:10:47.066" v="1857"/>
          <ac:grpSpMkLst>
            <pc:docMk/>
            <pc:sldMk cId="2722623260" sldId="1341"/>
            <ac:grpSpMk id="81" creationId="{B58BDDB9-710D-5C6C-DB6A-44D9D053D95F}"/>
          </ac:grpSpMkLst>
        </pc:grpChg>
        <pc:grpChg chg="mod">
          <ac:chgData name="Schambach, Jo" userId="e1d2a009-674c-404b-bec1-6e3441cce374" providerId="ADAL" clId="{B4933819-0FF5-4667-906F-E03AAEF50B4D}" dt="2023-11-20T13:10:47.066" v="1857"/>
          <ac:grpSpMkLst>
            <pc:docMk/>
            <pc:sldMk cId="2722623260" sldId="1341"/>
            <ac:grpSpMk id="82" creationId="{30BCF361-4950-4E1B-5727-99797AAC6301}"/>
          </ac:grpSpMkLst>
        </pc:grpChg>
        <pc:grpChg chg="mod">
          <ac:chgData name="Schambach, Jo" userId="e1d2a009-674c-404b-bec1-6e3441cce374" providerId="ADAL" clId="{B4933819-0FF5-4667-906F-E03AAEF50B4D}" dt="2023-11-20T13:10:47.066" v="1857"/>
          <ac:grpSpMkLst>
            <pc:docMk/>
            <pc:sldMk cId="2722623260" sldId="1341"/>
            <ac:grpSpMk id="83" creationId="{295C0254-54FA-6658-05F7-31CC3ECCB096}"/>
          </ac:grpSpMkLst>
        </pc:grpChg>
        <pc:grpChg chg="mod">
          <ac:chgData name="Schambach, Jo" userId="e1d2a009-674c-404b-bec1-6e3441cce374" providerId="ADAL" clId="{B4933819-0FF5-4667-906F-E03AAEF50B4D}" dt="2023-11-20T13:10:47.066" v="1857"/>
          <ac:grpSpMkLst>
            <pc:docMk/>
            <pc:sldMk cId="2722623260" sldId="1341"/>
            <ac:grpSpMk id="84" creationId="{B13FFC28-A529-7BB9-E805-423BBE500CA6}"/>
          </ac:grpSpMkLst>
        </pc:grpChg>
        <pc:grpChg chg="mod">
          <ac:chgData name="Schambach, Jo" userId="e1d2a009-674c-404b-bec1-6e3441cce374" providerId="ADAL" clId="{B4933819-0FF5-4667-906F-E03AAEF50B4D}" dt="2023-11-20T13:10:47.066" v="1857"/>
          <ac:grpSpMkLst>
            <pc:docMk/>
            <pc:sldMk cId="2722623260" sldId="1341"/>
            <ac:grpSpMk id="85" creationId="{70A3493D-F40F-F31D-67D0-A37CBC76FC7F}"/>
          </ac:grpSpMkLst>
        </pc:grpChg>
        <pc:grpChg chg="add mod">
          <ac:chgData name="Schambach, Jo" userId="e1d2a009-674c-404b-bec1-6e3441cce374" providerId="ADAL" clId="{B4933819-0FF5-4667-906F-E03AAEF50B4D}" dt="2023-11-20T13:11:56.776" v="1885" actId="1036"/>
          <ac:grpSpMkLst>
            <pc:docMk/>
            <pc:sldMk cId="2722623260" sldId="1341"/>
            <ac:grpSpMk id="100" creationId="{C7C2B8DE-097B-B78C-8C8C-706C5E4C5D12}"/>
          </ac:grpSpMkLst>
        </pc:grpChg>
        <pc:picChg chg="mod">
          <ac:chgData name="Schambach, Jo" userId="e1d2a009-674c-404b-bec1-6e3441cce374" providerId="ADAL" clId="{B4933819-0FF5-4667-906F-E03AAEF50B4D}" dt="2023-11-20T13:07:10.016" v="1825"/>
          <ac:picMkLst>
            <pc:docMk/>
            <pc:sldMk cId="2722623260" sldId="1341"/>
            <ac:picMk id="4" creationId="{3859C68A-75DA-2D74-3F9D-D80A18275724}"/>
          </ac:picMkLst>
        </pc:picChg>
        <pc:picChg chg="mod">
          <ac:chgData name="Schambach, Jo" userId="e1d2a009-674c-404b-bec1-6e3441cce374" providerId="ADAL" clId="{B4933819-0FF5-4667-906F-E03AAEF50B4D}" dt="2023-11-20T13:07:10.016" v="1825"/>
          <ac:picMkLst>
            <pc:docMk/>
            <pc:sldMk cId="2722623260" sldId="1341"/>
            <ac:picMk id="26" creationId="{E036A927-8C0E-D3AA-5DC4-7EA990525743}"/>
          </ac:picMkLst>
        </pc:picChg>
        <pc:picChg chg="mod">
          <ac:chgData name="Schambach, Jo" userId="e1d2a009-674c-404b-bec1-6e3441cce374" providerId="ADAL" clId="{B4933819-0FF5-4667-906F-E03AAEF50B4D}" dt="2023-11-20T13:10:47.066" v="1857"/>
          <ac:picMkLst>
            <pc:docMk/>
            <pc:sldMk cId="2722623260" sldId="1341"/>
            <ac:picMk id="38" creationId="{E11B538D-5834-B116-1168-13D28540546A}"/>
          </ac:picMkLst>
        </pc:picChg>
        <pc:picChg chg="mod">
          <ac:chgData name="Schambach, Jo" userId="e1d2a009-674c-404b-bec1-6e3441cce374" providerId="ADAL" clId="{B4933819-0FF5-4667-906F-E03AAEF50B4D}" dt="2023-11-20T13:10:47.066" v="1857"/>
          <ac:picMkLst>
            <pc:docMk/>
            <pc:sldMk cId="2722623260" sldId="1341"/>
            <ac:picMk id="77" creationId="{F68BEA13-A11B-E414-1387-4AD251EAAADA}"/>
          </ac:picMkLst>
        </pc:picChg>
        <pc:picChg chg="mod">
          <ac:chgData name="Schambach, Jo" userId="e1d2a009-674c-404b-bec1-6e3441cce374" providerId="ADAL" clId="{B4933819-0FF5-4667-906F-E03AAEF50B4D}" dt="2023-11-20T13:10:47.066" v="1857"/>
          <ac:picMkLst>
            <pc:docMk/>
            <pc:sldMk cId="2722623260" sldId="1341"/>
            <ac:picMk id="78" creationId="{3E88A410-C721-56A9-800A-01FA91F53624}"/>
          </ac:picMkLst>
        </pc:picChg>
        <pc:picChg chg="mod">
          <ac:chgData name="Schambach, Jo" userId="e1d2a009-674c-404b-bec1-6e3441cce374" providerId="ADAL" clId="{B4933819-0FF5-4667-906F-E03AAEF50B4D}" dt="2023-11-20T13:10:47.066" v="1857"/>
          <ac:picMkLst>
            <pc:docMk/>
            <pc:sldMk cId="2722623260" sldId="1341"/>
            <ac:picMk id="79" creationId="{D419E27A-6B06-A754-1F1E-02B681143A05}"/>
          </ac:picMkLst>
        </pc:picChg>
        <pc:picChg chg="mod">
          <ac:chgData name="Schambach, Jo" userId="e1d2a009-674c-404b-bec1-6e3441cce374" providerId="ADAL" clId="{B4933819-0FF5-4667-906F-E03AAEF50B4D}" dt="2023-11-20T13:10:47.066" v="1857"/>
          <ac:picMkLst>
            <pc:docMk/>
            <pc:sldMk cId="2722623260" sldId="1341"/>
            <ac:picMk id="87" creationId="{A157C6CD-28BE-E9D9-6631-45AE9372E4FE}"/>
          </ac:picMkLst>
        </pc:picChg>
        <pc:picChg chg="mod">
          <ac:chgData name="Schambach, Jo" userId="e1d2a009-674c-404b-bec1-6e3441cce374" providerId="ADAL" clId="{B4933819-0FF5-4667-906F-E03AAEF50B4D}" dt="2023-11-20T13:10:47.066" v="1857"/>
          <ac:picMkLst>
            <pc:docMk/>
            <pc:sldMk cId="2722623260" sldId="1341"/>
            <ac:picMk id="89" creationId="{3FF6887E-924E-7895-AD24-2E989059F904}"/>
          </ac:picMkLst>
        </pc:picChg>
        <pc:picChg chg="mod">
          <ac:chgData name="Schambach, Jo" userId="e1d2a009-674c-404b-bec1-6e3441cce374" providerId="ADAL" clId="{B4933819-0FF5-4667-906F-E03AAEF50B4D}" dt="2023-11-20T13:10:47.066" v="1857"/>
          <ac:picMkLst>
            <pc:docMk/>
            <pc:sldMk cId="2722623260" sldId="1341"/>
            <ac:picMk id="91" creationId="{10A744B0-57AA-9104-0411-AB056145BEBD}"/>
          </ac:picMkLst>
        </pc:picChg>
        <pc:picChg chg="mod">
          <ac:chgData name="Schambach, Jo" userId="e1d2a009-674c-404b-bec1-6e3441cce374" providerId="ADAL" clId="{B4933819-0FF5-4667-906F-E03AAEF50B4D}" dt="2023-11-20T13:10:47.066" v="1857"/>
          <ac:picMkLst>
            <pc:docMk/>
            <pc:sldMk cId="2722623260" sldId="1341"/>
            <ac:picMk id="93" creationId="{47793026-36E3-17E1-27B6-F8E82D9627F8}"/>
          </ac:picMkLst>
        </pc:picChg>
        <pc:picChg chg="mod">
          <ac:chgData name="Schambach, Jo" userId="e1d2a009-674c-404b-bec1-6e3441cce374" providerId="ADAL" clId="{B4933819-0FF5-4667-906F-E03AAEF50B4D}" dt="2023-11-20T13:10:47.066" v="1857"/>
          <ac:picMkLst>
            <pc:docMk/>
            <pc:sldMk cId="2722623260" sldId="1341"/>
            <ac:picMk id="95" creationId="{5C7BD66B-6445-3734-63BB-E7F1967165CA}"/>
          </ac:picMkLst>
        </pc:picChg>
        <pc:picChg chg="mod">
          <ac:chgData name="Schambach, Jo" userId="e1d2a009-674c-404b-bec1-6e3441cce374" providerId="ADAL" clId="{B4933819-0FF5-4667-906F-E03AAEF50B4D}" dt="2023-11-20T13:10:47.066" v="1857"/>
          <ac:picMkLst>
            <pc:docMk/>
            <pc:sldMk cId="2722623260" sldId="1341"/>
            <ac:picMk id="97" creationId="{8B97F912-3262-EEDF-83F6-D6A8D65AFB16}"/>
          </ac:picMkLst>
        </pc:picChg>
        <pc:picChg chg="mod">
          <ac:chgData name="Schambach, Jo" userId="e1d2a009-674c-404b-bec1-6e3441cce374" providerId="ADAL" clId="{B4933819-0FF5-4667-906F-E03AAEF50B4D}" dt="2023-11-20T13:10:47.066" v="1857"/>
          <ac:picMkLst>
            <pc:docMk/>
            <pc:sldMk cId="2722623260" sldId="1341"/>
            <ac:picMk id="101" creationId="{A7D4B78A-8831-42AA-45A7-FD5ECB7F0527}"/>
          </ac:picMkLst>
        </pc:picChg>
        <pc:picChg chg="mod">
          <ac:chgData name="Schambach, Jo" userId="e1d2a009-674c-404b-bec1-6e3441cce374" providerId="ADAL" clId="{B4933819-0FF5-4667-906F-E03AAEF50B4D}" dt="2023-11-20T13:10:47.066" v="1857"/>
          <ac:picMkLst>
            <pc:docMk/>
            <pc:sldMk cId="2722623260" sldId="1341"/>
            <ac:picMk id="102" creationId="{9E0E9702-EA4A-7D69-7306-26D16CFE713C}"/>
          </ac:picMkLst>
        </pc:picChg>
        <pc:picChg chg="mod">
          <ac:chgData name="Schambach, Jo" userId="e1d2a009-674c-404b-bec1-6e3441cce374" providerId="ADAL" clId="{B4933819-0FF5-4667-906F-E03AAEF50B4D}" dt="2023-11-20T13:10:47.066" v="1857"/>
          <ac:picMkLst>
            <pc:docMk/>
            <pc:sldMk cId="2722623260" sldId="1341"/>
            <ac:picMk id="103" creationId="{A6928D73-7172-4467-6E53-F59DF51151F2}"/>
          </ac:picMkLst>
        </pc:picChg>
        <pc:picChg chg="mod">
          <ac:chgData name="Schambach, Jo" userId="e1d2a009-674c-404b-bec1-6e3441cce374" providerId="ADAL" clId="{B4933819-0FF5-4667-906F-E03AAEF50B4D}" dt="2023-11-20T13:10:47.066" v="1857"/>
          <ac:picMkLst>
            <pc:docMk/>
            <pc:sldMk cId="2722623260" sldId="1341"/>
            <ac:picMk id="104" creationId="{768E2932-6B5D-ADEC-3183-D935A64E35D5}"/>
          </ac:picMkLst>
        </pc:picChg>
        <pc:picChg chg="add mod">
          <ac:chgData name="Schambach, Jo" userId="e1d2a009-674c-404b-bec1-6e3441cce374" providerId="ADAL" clId="{B4933819-0FF5-4667-906F-E03AAEF50B4D}" dt="2023-11-20T13:51:53.033" v="2166" actId="1076"/>
          <ac:picMkLst>
            <pc:docMk/>
            <pc:sldMk cId="2722623260" sldId="1341"/>
            <ac:picMk id="109" creationId="{4E3382A7-42FD-1F75-4DE0-ED39A2039516}"/>
          </ac:picMkLst>
        </pc:picChg>
        <pc:cxnChg chg="add mod">
          <ac:chgData name="Schambach, Jo" userId="e1d2a009-674c-404b-bec1-6e3441cce374" providerId="ADAL" clId="{B4933819-0FF5-4667-906F-E03AAEF50B4D}" dt="2023-11-20T13:12:07.086" v="1924" actId="1036"/>
          <ac:cxnSpMkLst>
            <pc:docMk/>
            <pc:sldMk cId="2722623260" sldId="1341"/>
            <ac:cxnSpMk id="7" creationId="{C49D80C4-DECB-CDF7-CFB0-6189629470C7}"/>
          </ac:cxnSpMkLst>
        </pc:cxnChg>
        <pc:cxnChg chg="add mod">
          <ac:chgData name="Schambach, Jo" userId="e1d2a009-674c-404b-bec1-6e3441cce374" providerId="ADAL" clId="{B4933819-0FF5-4667-906F-E03AAEF50B4D}" dt="2023-11-20T13:12:07.086" v="1924" actId="1036"/>
          <ac:cxnSpMkLst>
            <pc:docMk/>
            <pc:sldMk cId="2722623260" sldId="1341"/>
            <ac:cxnSpMk id="8" creationId="{E5B7409F-F3F9-F974-C651-963F7D6528D1}"/>
          </ac:cxnSpMkLst>
        </pc:cxnChg>
        <pc:cxnChg chg="add mod">
          <ac:chgData name="Schambach, Jo" userId="e1d2a009-674c-404b-bec1-6e3441cce374" providerId="ADAL" clId="{B4933819-0FF5-4667-906F-E03AAEF50B4D}" dt="2023-11-20T13:12:07.086" v="1924" actId="1036"/>
          <ac:cxnSpMkLst>
            <pc:docMk/>
            <pc:sldMk cId="2722623260" sldId="1341"/>
            <ac:cxnSpMk id="9" creationId="{1F07E7CD-901E-0379-3D20-3D3B48E26AF2}"/>
          </ac:cxnSpMkLst>
        </pc:cxnChg>
        <pc:cxnChg chg="add mod">
          <ac:chgData name="Schambach, Jo" userId="e1d2a009-674c-404b-bec1-6e3441cce374" providerId="ADAL" clId="{B4933819-0FF5-4667-906F-E03AAEF50B4D}" dt="2023-11-20T13:12:07.086" v="1924" actId="1036"/>
          <ac:cxnSpMkLst>
            <pc:docMk/>
            <pc:sldMk cId="2722623260" sldId="1341"/>
            <ac:cxnSpMk id="10" creationId="{82C6078B-864F-1634-AECE-9CE88DAA8E51}"/>
          </ac:cxnSpMkLst>
        </pc:cxnChg>
        <pc:cxnChg chg="add mod">
          <ac:chgData name="Schambach, Jo" userId="e1d2a009-674c-404b-bec1-6e3441cce374" providerId="ADAL" clId="{B4933819-0FF5-4667-906F-E03AAEF50B4D}" dt="2023-11-20T13:12:07.086" v="1924" actId="1036"/>
          <ac:cxnSpMkLst>
            <pc:docMk/>
            <pc:sldMk cId="2722623260" sldId="1341"/>
            <ac:cxnSpMk id="11" creationId="{B686FDA0-6D61-634B-B53D-17E0DA588F95}"/>
          </ac:cxnSpMkLst>
        </pc:cxnChg>
        <pc:cxnChg chg="add mod">
          <ac:chgData name="Schambach, Jo" userId="e1d2a009-674c-404b-bec1-6e3441cce374" providerId="ADAL" clId="{B4933819-0FF5-4667-906F-E03AAEF50B4D}" dt="2023-11-20T13:12:07.086" v="1924" actId="1036"/>
          <ac:cxnSpMkLst>
            <pc:docMk/>
            <pc:sldMk cId="2722623260" sldId="1341"/>
            <ac:cxnSpMk id="12" creationId="{7495B9BF-F673-9193-EE02-404902B284BA}"/>
          </ac:cxnSpMkLst>
        </pc:cxnChg>
        <pc:cxnChg chg="add mod">
          <ac:chgData name="Schambach, Jo" userId="e1d2a009-674c-404b-bec1-6e3441cce374" providerId="ADAL" clId="{B4933819-0FF5-4667-906F-E03AAEF50B4D}" dt="2023-11-20T13:34:46.795" v="2104" actId="692"/>
          <ac:cxnSpMkLst>
            <pc:docMk/>
            <pc:sldMk cId="2722623260" sldId="1341"/>
            <ac:cxnSpMk id="13" creationId="{83CAE5E5-F985-984C-F24B-2E56F1EAFD47}"/>
          </ac:cxnSpMkLst>
        </pc:cxnChg>
        <pc:cxnChg chg="add mod">
          <ac:chgData name="Schambach, Jo" userId="e1d2a009-674c-404b-bec1-6e3441cce374" providerId="ADAL" clId="{B4933819-0FF5-4667-906F-E03AAEF50B4D}" dt="2023-11-20T13:12:07.086" v="1924" actId="1036"/>
          <ac:cxnSpMkLst>
            <pc:docMk/>
            <pc:sldMk cId="2722623260" sldId="1341"/>
            <ac:cxnSpMk id="14" creationId="{A3A3FCC5-FED3-52D6-4E47-511EB48D566A}"/>
          </ac:cxnSpMkLst>
        </pc:cxnChg>
        <pc:cxnChg chg="add mod">
          <ac:chgData name="Schambach, Jo" userId="e1d2a009-674c-404b-bec1-6e3441cce374" providerId="ADAL" clId="{B4933819-0FF5-4667-906F-E03AAEF50B4D}" dt="2023-11-20T13:12:07.086" v="1924" actId="1036"/>
          <ac:cxnSpMkLst>
            <pc:docMk/>
            <pc:sldMk cId="2722623260" sldId="1341"/>
            <ac:cxnSpMk id="18" creationId="{3A536F2D-24DF-1DD9-73A5-9AFEA4F2DCE6}"/>
          </ac:cxnSpMkLst>
        </pc:cxnChg>
        <pc:cxnChg chg="add mod">
          <ac:chgData name="Schambach, Jo" userId="e1d2a009-674c-404b-bec1-6e3441cce374" providerId="ADAL" clId="{B4933819-0FF5-4667-906F-E03AAEF50B4D}" dt="2023-11-20T13:12:07.086" v="1924" actId="1036"/>
          <ac:cxnSpMkLst>
            <pc:docMk/>
            <pc:sldMk cId="2722623260" sldId="1341"/>
            <ac:cxnSpMk id="19" creationId="{E40C6D4D-9472-28C9-CAB7-84FE6C61FE85}"/>
          </ac:cxnSpMkLst>
        </pc:cxnChg>
        <pc:cxnChg chg="add mod">
          <ac:chgData name="Schambach, Jo" userId="e1d2a009-674c-404b-bec1-6e3441cce374" providerId="ADAL" clId="{B4933819-0FF5-4667-906F-E03AAEF50B4D}" dt="2023-11-20T13:34:33.754" v="2102" actId="692"/>
          <ac:cxnSpMkLst>
            <pc:docMk/>
            <pc:sldMk cId="2722623260" sldId="1341"/>
            <ac:cxnSpMk id="20" creationId="{111BC506-B7A9-A58D-5080-D02AD89D9AF0}"/>
          </ac:cxnSpMkLst>
        </pc:cxnChg>
        <pc:cxnChg chg="add mod">
          <ac:chgData name="Schambach, Jo" userId="e1d2a009-674c-404b-bec1-6e3441cce374" providerId="ADAL" clId="{B4933819-0FF5-4667-906F-E03AAEF50B4D}" dt="2023-11-20T13:12:07.086" v="1924" actId="1036"/>
          <ac:cxnSpMkLst>
            <pc:docMk/>
            <pc:sldMk cId="2722623260" sldId="1341"/>
            <ac:cxnSpMk id="21" creationId="{E4687678-9704-FDBC-F365-5B0C2D7FA7C5}"/>
          </ac:cxnSpMkLst>
        </pc:cxnChg>
        <pc:cxnChg chg="add mod">
          <ac:chgData name="Schambach, Jo" userId="e1d2a009-674c-404b-bec1-6e3441cce374" providerId="ADAL" clId="{B4933819-0FF5-4667-906F-E03AAEF50B4D}" dt="2023-11-20T13:12:07.086" v="1924" actId="1036"/>
          <ac:cxnSpMkLst>
            <pc:docMk/>
            <pc:sldMk cId="2722623260" sldId="1341"/>
            <ac:cxnSpMk id="30" creationId="{E0D14C2E-71EE-F74F-56CF-254B6A754A08}"/>
          </ac:cxnSpMkLst>
        </pc:cxnChg>
        <pc:cxnChg chg="add mod">
          <ac:chgData name="Schambach, Jo" userId="e1d2a009-674c-404b-bec1-6e3441cce374" providerId="ADAL" clId="{B4933819-0FF5-4667-906F-E03AAEF50B4D}" dt="2023-11-20T13:12:07.086" v="1924" actId="1036"/>
          <ac:cxnSpMkLst>
            <pc:docMk/>
            <pc:sldMk cId="2722623260" sldId="1341"/>
            <ac:cxnSpMk id="31" creationId="{16633F90-D40E-DBD4-4EB8-3A9BB756E034}"/>
          </ac:cxnSpMkLst>
        </pc:cxnChg>
        <pc:cxnChg chg="add mod">
          <ac:chgData name="Schambach, Jo" userId="e1d2a009-674c-404b-bec1-6e3441cce374" providerId="ADAL" clId="{B4933819-0FF5-4667-906F-E03AAEF50B4D}" dt="2023-11-20T13:12:07.086" v="1924" actId="1036"/>
          <ac:cxnSpMkLst>
            <pc:docMk/>
            <pc:sldMk cId="2722623260" sldId="1341"/>
            <ac:cxnSpMk id="32" creationId="{1593153F-FCA2-B14A-451B-D8FD6B6528B8}"/>
          </ac:cxnSpMkLst>
        </pc:cxnChg>
        <pc:cxnChg chg="add mod">
          <ac:chgData name="Schambach, Jo" userId="e1d2a009-674c-404b-bec1-6e3441cce374" providerId="ADAL" clId="{B4933819-0FF5-4667-906F-E03AAEF50B4D}" dt="2023-11-20T13:12:07.086" v="1924" actId="1036"/>
          <ac:cxnSpMkLst>
            <pc:docMk/>
            <pc:sldMk cId="2722623260" sldId="1341"/>
            <ac:cxnSpMk id="33" creationId="{8F64BD1D-EE9D-690C-F9DB-881F855B4BDC}"/>
          </ac:cxnSpMkLst>
        </pc:cxnChg>
      </pc:sldChg>
      <pc:sldChg chg="addSp delSp modSp new mod ord">
        <pc:chgData name="Schambach, Jo" userId="e1d2a009-674c-404b-bec1-6e3441cce374" providerId="ADAL" clId="{B4933819-0FF5-4667-906F-E03AAEF50B4D}" dt="2023-11-20T13:35:08.674" v="2106"/>
        <pc:sldMkLst>
          <pc:docMk/>
          <pc:sldMk cId="1912866400" sldId="1342"/>
        </pc:sldMkLst>
        <pc:spChg chg="mod">
          <ac:chgData name="Schambach, Jo" userId="e1d2a009-674c-404b-bec1-6e3441cce374" providerId="ADAL" clId="{B4933819-0FF5-4667-906F-E03AAEF50B4D}" dt="2023-11-20T13:31:12.993" v="2051" actId="20577"/>
          <ac:spMkLst>
            <pc:docMk/>
            <pc:sldMk cId="1912866400" sldId="1342"/>
            <ac:spMk id="2" creationId="{0A85C08C-5B1D-0F36-00CF-AFE6BE0CF632}"/>
          </ac:spMkLst>
        </pc:spChg>
        <pc:spChg chg="add del mod">
          <ac:chgData name="Schambach, Jo" userId="e1d2a009-674c-404b-bec1-6e3441cce374" providerId="ADAL" clId="{B4933819-0FF5-4667-906F-E03AAEF50B4D}" dt="2023-11-20T13:29:33.895" v="2019" actId="478"/>
          <ac:spMkLst>
            <pc:docMk/>
            <pc:sldMk cId="1912866400" sldId="1342"/>
            <ac:spMk id="5" creationId="{00927058-5E63-C28B-EACA-9F91EE14B45E}"/>
          </ac:spMkLst>
        </pc:spChg>
        <pc:spChg chg="add del mod">
          <ac:chgData name="Schambach, Jo" userId="e1d2a009-674c-404b-bec1-6e3441cce374" providerId="ADAL" clId="{B4933819-0FF5-4667-906F-E03AAEF50B4D}" dt="2023-11-20T13:29:33.895" v="2019" actId="478"/>
          <ac:spMkLst>
            <pc:docMk/>
            <pc:sldMk cId="1912866400" sldId="1342"/>
            <ac:spMk id="6" creationId="{ADD4B7FB-808C-A7BA-4799-34E5B92126E1}"/>
          </ac:spMkLst>
        </pc:spChg>
        <pc:spChg chg="add del mod">
          <ac:chgData name="Schambach, Jo" userId="e1d2a009-674c-404b-bec1-6e3441cce374" providerId="ADAL" clId="{B4933819-0FF5-4667-906F-E03AAEF50B4D}" dt="2023-11-20T13:29:28.953" v="2018"/>
          <ac:spMkLst>
            <pc:docMk/>
            <pc:sldMk cId="1912866400" sldId="1342"/>
            <ac:spMk id="8" creationId="{3FCC285D-C42D-2AFF-DF08-E65EC544E387}"/>
          </ac:spMkLst>
        </pc:spChg>
        <pc:spChg chg="add del mod">
          <ac:chgData name="Schambach, Jo" userId="e1d2a009-674c-404b-bec1-6e3441cce374" providerId="ADAL" clId="{B4933819-0FF5-4667-906F-E03AAEF50B4D}" dt="2023-11-20T13:29:28.953" v="2018"/>
          <ac:spMkLst>
            <pc:docMk/>
            <pc:sldMk cId="1912866400" sldId="1342"/>
            <ac:spMk id="9" creationId="{B4B3169E-41AE-2FEB-9109-3DF4B1170156}"/>
          </ac:spMkLst>
        </pc:spChg>
        <pc:spChg chg="add mod">
          <ac:chgData name="Schambach, Jo" userId="e1d2a009-674c-404b-bec1-6e3441cce374" providerId="ADAL" clId="{B4933819-0FF5-4667-906F-E03AAEF50B4D}" dt="2023-11-20T13:32:53.568" v="2100" actId="1037"/>
          <ac:spMkLst>
            <pc:docMk/>
            <pc:sldMk cId="1912866400" sldId="1342"/>
            <ac:spMk id="11" creationId="{7471EDCF-E1C1-76FF-FF09-AF244E209104}"/>
          </ac:spMkLst>
        </pc:spChg>
        <pc:spChg chg="add mod">
          <ac:chgData name="Schambach, Jo" userId="e1d2a009-674c-404b-bec1-6e3441cce374" providerId="ADAL" clId="{B4933819-0FF5-4667-906F-E03AAEF50B4D}" dt="2023-11-20T13:32:53.568" v="2100" actId="1037"/>
          <ac:spMkLst>
            <pc:docMk/>
            <pc:sldMk cId="1912866400" sldId="1342"/>
            <ac:spMk id="12" creationId="{2A41A9FD-0977-B13C-DAEA-773313CA8EA3}"/>
          </ac:spMkLst>
        </pc:spChg>
        <pc:picChg chg="add del mod">
          <ac:chgData name="Schambach, Jo" userId="e1d2a009-674c-404b-bec1-6e3441cce374" providerId="ADAL" clId="{B4933819-0FF5-4667-906F-E03AAEF50B4D}" dt="2023-11-20T13:27:39.306" v="1928" actId="478"/>
          <ac:picMkLst>
            <pc:docMk/>
            <pc:sldMk cId="1912866400" sldId="1342"/>
            <ac:picMk id="3" creationId="{57188FE2-816F-C4E8-AC8D-87259E92730A}"/>
          </ac:picMkLst>
        </pc:picChg>
        <pc:picChg chg="add del mod">
          <ac:chgData name="Schambach, Jo" userId="e1d2a009-674c-404b-bec1-6e3441cce374" providerId="ADAL" clId="{B4933819-0FF5-4667-906F-E03AAEF50B4D}" dt="2023-11-20T13:29:15.926" v="2016" actId="478"/>
          <ac:picMkLst>
            <pc:docMk/>
            <pc:sldMk cId="1912866400" sldId="1342"/>
            <ac:picMk id="4" creationId="{F606602D-3947-3264-8F1F-03D03D8E9031}"/>
          </ac:picMkLst>
        </pc:picChg>
        <pc:picChg chg="add del mod">
          <ac:chgData name="Schambach, Jo" userId="e1d2a009-674c-404b-bec1-6e3441cce374" providerId="ADAL" clId="{B4933819-0FF5-4667-906F-E03AAEF50B4D}" dt="2023-11-20T13:29:28.953" v="2018"/>
          <ac:picMkLst>
            <pc:docMk/>
            <pc:sldMk cId="1912866400" sldId="1342"/>
            <ac:picMk id="7" creationId="{2CF079BC-FFE3-806D-9638-50032FA9C1E5}"/>
          </ac:picMkLst>
        </pc:picChg>
        <pc:picChg chg="add mod">
          <ac:chgData name="Schambach, Jo" userId="e1d2a009-674c-404b-bec1-6e3441cce374" providerId="ADAL" clId="{B4933819-0FF5-4667-906F-E03AAEF50B4D}" dt="2023-11-20T13:32:53.568" v="2100" actId="1037"/>
          <ac:picMkLst>
            <pc:docMk/>
            <pc:sldMk cId="1912866400" sldId="1342"/>
            <ac:picMk id="10" creationId="{F641F6D3-7F7A-0F37-D513-98FB7DAC544B}"/>
          </ac:picMkLst>
        </pc:picChg>
      </pc:sldChg>
      <pc:sldChg chg="addSp modSp new mod">
        <pc:chgData name="Schambach, Jo" userId="e1d2a009-674c-404b-bec1-6e3441cce374" providerId="ADAL" clId="{B4933819-0FF5-4667-906F-E03AAEF50B4D}" dt="2023-11-20T13:36:28.871" v="2120" actId="20577"/>
        <pc:sldMkLst>
          <pc:docMk/>
          <pc:sldMk cId="67122243" sldId="1343"/>
        </pc:sldMkLst>
        <pc:spChg chg="mod">
          <ac:chgData name="Schambach, Jo" userId="e1d2a009-674c-404b-bec1-6e3441cce374" providerId="ADAL" clId="{B4933819-0FF5-4667-906F-E03AAEF50B4D}" dt="2023-11-20T13:36:28.871" v="2120" actId="20577"/>
          <ac:spMkLst>
            <pc:docMk/>
            <pc:sldMk cId="67122243" sldId="1343"/>
            <ac:spMk id="2" creationId="{ECD69E97-D013-3B44-5127-C362E26307A7}"/>
          </ac:spMkLst>
        </pc:spChg>
        <pc:picChg chg="add mod">
          <ac:chgData name="Schambach, Jo" userId="e1d2a009-674c-404b-bec1-6e3441cce374" providerId="ADAL" clId="{B4933819-0FF5-4667-906F-E03AAEF50B4D}" dt="2023-11-20T13:36:23.417" v="2109" actId="1076"/>
          <ac:picMkLst>
            <pc:docMk/>
            <pc:sldMk cId="67122243" sldId="1343"/>
            <ac:picMk id="3" creationId="{D4C84FA5-4F24-52AE-34CA-A8D4EBEC5DD2}"/>
          </ac:picMkLst>
        </pc:picChg>
      </pc:sldChg>
      <pc:sldChg chg="addSp delSp modSp new mod">
        <pc:chgData name="Schambach, Jo" userId="e1d2a009-674c-404b-bec1-6e3441cce374" providerId="ADAL" clId="{B4933819-0FF5-4667-906F-E03AAEF50B4D}" dt="2023-11-20T13:45:08.298" v="2163" actId="20577"/>
        <pc:sldMkLst>
          <pc:docMk/>
          <pc:sldMk cId="2455270746" sldId="1344"/>
        </pc:sldMkLst>
        <pc:spChg chg="mod">
          <ac:chgData name="Schambach, Jo" userId="e1d2a009-674c-404b-bec1-6e3441cce374" providerId="ADAL" clId="{B4933819-0FF5-4667-906F-E03AAEF50B4D}" dt="2023-11-20T13:45:08.298" v="2163" actId="20577"/>
          <ac:spMkLst>
            <pc:docMk/>
            <pc:sldMk cId="2455270746" sldId="1344"/>
            <ac:spMk id="2" creationId="{42FC3D78-1A0C-ECF1-8A21-813A0DF911B7}"/>
          </ac:spMkLst>
        </pc:spChg>
        <pc:spChg chg="add del mod">
          <ac:chgData name="Schambach, Jo" userId="e1d2a009-674c-404b-bec1-6e3441cce374" providerId="ADAL" clId="{B4933819-0FF5-4667-906F-E03AAEF50B4D}" dt="2023-11-20T13:44:40.479" v="2134" actId="478"/>
          <ac:spMkLst>
            <pc:docMk/>
            <pc:sldMk cId="2455270746" sldId="1344"/>
            <ac:spMk id="5" creationId="{F1BFEE15-E520-EBC6-3503-297177FE2200}"/>
          </ac:spMkLst>
        </pc:spChg>
        <pc:spChg chg="add mod">
          <ac:chgData name="Schambach, Jo" userId="e1d2a009-674c-404b-bec1-6e3441cce374" providerId="ADAL" clId="{B4933819-0FF5-4667-906F-E03AAEF50B4D}" dt="2023-11-20T13:44:56.907" v="2136" actId="1076"/>
          <ac:spMkLst>
            <pc:docMk/>
            <pc:sldMk cId="2455270746" sldId="1344"/>
            <ac:spMk id="8" creationId="{AD7C876F-29D2-C54D-58A1-91481379B42C}"/>
          </ac:spMkLst>
        </pc:spChg>
        <pc:spChg chg="add mod">
          <ac:chgData name="Schambach, Jo" userId="e1d2a009-674c-404b-bec1-6e3441cce374" providerId="ADAL" clId="{B4933819-0FF5-4667-906F-E03AAEF50B4D}" dt="2023-11-20T13:44:56.907" v="2136" actId="1076"/>
          <ac:spMkLst>
            <pc:docMk/>
            <pc:sldMk cId="2455270746" sldId="1344"/>
            <ac:spMk id="9" creationId="{64912867-2B90-2133-19FB-C056A55171A4}"/>
          </ac:spMkLst>
        </pc:spChg>
        <pc:spChg chg="add mod">
          <ac:chgData name="Schambach, Jo" userId="e1d2a009-674c-404b-bec1-6e3441cce374" providerId="ADAL" clId="{B4933819-0FF5-4667-906F-E03AAEF50B4D}" dt="2023-11-20T13:44:56.907" v="2136" actId="1076"/>
          <ac:spMkLst>
            <pc:docMk/>
            <pc:sldMk cId="2455270746" sldId="1344"/>
            <ac:spMk id="10" creationId="{7AE120BA-3C93-328F-A646-2983011B50A5}"/>
          </ac:spMkLst>
        </pc:spChg>
        <pc:spChg chg="add mod">
          <ac:chgData name="Schambach, Jo" userId="e1d2a009-674c-404b-bec1-6e3441cce374" providerId="ADAL" clId="{B4933819-0FF5-4667-906F-E03AAEF50B4D}" dt="2023-11-20T13:44:56.907" v="2136" actId="1076"/>
          <ac:spMkLst>
            <pc:docMk/>
            <pc:sldMk cId="2455270746" sldId="1344"/>
            <ac:spMk id="11" creationId="{6C40AB9D-F1CC-6B4D-86DB-6549AB41C03A}"/>
          </ac:spMkLst>
        </pc:spChg>
        <pc:spChg chg="add mod">
          <ac:chgData name="Schambach, Jo" userId="e1d2a009-674c-404b-bec1-6e3441cce374" providerId="ADAL" clId="{B4933819-0FF5-4667-906F-E03AAEF50B4D}" dt="2023-11-20T13:44:56.907" v="2136" actId="1076"/>
          <ac:spMkLst>
            <pc:docMk/>
            <pc:sldMk cId="2455270746" sldId="1344"/>
            <ac:spMk id="12" creationId="{85DE3032-92CF-01DA-BF4D-1A30A0A4F8F4}"/>
          </ac:spMkLst>
        </pc:spChg>
        <pc:spChg chg="add mod">
          <ac:chgData name="Schambach, Jo" userId="e1d2a009-674c-404b-bec1-6e3441cce374" providerId="ADAL" clId="{B4933819-0FF5-4667-906F-E03AAEF50B4D}" dt="2023-11-20T13:44:56.907" v="2136" actId="1076"/>
          <ac:spMkLst>
            <pc:docMk/>
            <pc:sldMk cId="2455270746" sldId="1344"/>
            <ac:spMk id="13" creationId="{3DE307DB-F2B8-71CD-C0BF-3FC61F2D737D}"/>
          </ac:spMkLst>
        </pc:spChg>
        <pc:spChg chg="add mod">
          <ac:chgData name="Schambach, Jo" userId="e1d2a009-674c-404b-bec1-6e3441cce374" providerId="ADAL" clId="{B4933819-0FF5-4667-906F-E03AAEF50B4D}" dt="2023-11-20T13:44:56.907" v="2136" actId="1076"/>
          <ac:spMkLst>
            <pc:docMk/>
            <pc:sldMk cId="2455270746" sldId="1344"/>
            <ac:spMk id="14" creationId="{0BDEFCDE-3E29-80AE-F4E2-BE0C1D6F8AD8}"/>
          </ac:spMkLst>
        </pc:spChg>
        <pc:spChg chg="add mod">
          <ac:chgData name="Schambach, Jo" userId="e1d2a009-674c-404b-bec1-6e3441cce374" providerId="ADAL" clId="{B4933819-0FF5-4667-906F-E03AAEF50B4D}" dt="2023-11-20T13:44:56.907" v="2136" actId="1076"/>
          <ac:spMkLst>
            <pc:docMk/>
            <pc:sldMk cId="2455270746" sldId="1344"/>
            <ac:spMk id="15" creationId="{370084FA-0EAC-EAA8-25D1-9EB6990F2239}"/>
          </ac:spMkLst>
        </pc:spChg>
        <pc:spChg chg="add mod">
          <ac:chgData name="Schambach, Jo" userId="e1d2a009-674c-404b-bec1-6e3441cce374" providerId="ADAL" clId="{B4933819-0FF5-4667-906F-E03AAEF50B4D}" dt="2023-11-20T13:44:56.907" v="2136" actId="1076"/>
          <ac:spMkLst>
            <pc:docMk/>
            <pc:sldMk cId="2455270746" sldId="1344"/>
            <ac:spMk id="16" creationId="{346E9222-9617-3A92-CEEE-7721194F5191}"/>
          </ac:spMkLst>
        </pc:spChg>
        <pc:picChg chg="add mod">
          <ac:chgData name="Schambach, Jo" userId="e1d2a009-674c-404b-bec1-6e3441cce374" providerId="ADAL" clId="{B4933819-0FF5-4667-906F-E03AAEF50B4D}" dt="2023-11-20T13:41:07.457" v="2132" actId="1076"/>
          <ac:picMkLst>
            <pc:docMk/>
            <pc:sldMk cId="2455270746" sldId="1344"/>
            <ac:picMk id="3" creationId="{C18D951D-37D9-030A-9002-7EBE627ACF4D}"/>
          </ac:picMkLst>
        </pc:picChg>
        <pc:picChg chg="add del mod">
          <ac:chgData name="Schambach, Jo" userId="e1d2a009-674c-404b-bec1-6e3441cce374" providerId="ADAL" clId="{B4933819-0FF5-4667-906F-E03AAEF50B4D}" dt="2023-11-20T13:40:39.098" v="2126"/>
          <ac:picMkLst>
            <pc:docMk/>
            <pc:sldMk cId="2455270746" sldId="1344"/>
            <ac:picMk id="4" creationId="{B8EE223D-0C76-A3C5-DB6D-66CA6EA7FBA0}"/>
          </ac:picMkLst>
        </pc:picChg>
        <pc:picChg chg="add mod">
          <ac:chgData name="Schambach, Jo" userId="e1d2a009-674c-404b-bec1-6e3441cce374" providerId="ADAL" clId="{B4933819-0FF5-4667-906F-E03AAEF50B4D}" dt="2023-11-20T13:44:56.907" v="2136" actId="1076"/>
          <ac:picMkLst>
            <pc:docMk/>
            <pc:sldMk cId="2455270746" sldId="1344"/>
            <ac:picMk id="6" creationId="{8FBE4B0C-86B3-1303-3318-F4C560592240}"/>
          </ac:picMkLst>
        </pc:picChg>
        <pc:cxnChg chg="add mod">
          <ac:chgData name="Schambach, Jo" userId="e1d2a009-674c-404b-bec1-6e3441cce374" providerId="ADAL" clId="{B4933819-0FF5-4667-906F-E03AAEF50B4D}" dt="2023-11-20T13:44:56.907" v="2136" actId="1076"/>
          <ac:cxnSpMkLst>
            <pc:docMk/>
            <pc:sldMk cId="2455270746" sldId="1344"/>
            <ac:cxnSpMk id="7" creationId="{400A2933-0EBD-F589-EA74-E2E42FF35ED0}"/>
          </ac:cxnSpMkLst>
        </pc:cxnChg>
      </pc:sldChg>
      <pc:sldChg chg="addSp modSp new mod">
        <pc:chgData name="Schambach, Jo" userId="e1d2a009-674c-404b-bec1-6e3441cce374" providerId="ADAL" clId="{B4933819-0FF5-4667-906F-E03AAEF50B4D}" dt="2023-11-20T14:13:55.812" v="2180" actId="20577"/>
        <pc:sldMkLst>
          <pc:docMk/>
          <pc:sldMk cId="1099911284" sldId="1345"/>
        </pc:sldMkLst>
        <pc:spChg chg="mod">
          <ac:chgData name="Schambach, Jo" userId="e1d2a009-674c-404b-bec1-6e3441cce374" providerId="ADAL" clId="{B4933819-0FF5-4667-906F-E03AAEF50B4D}" dt="2023-11-20T14:13:55.812" v="2180" actId="20577"/>
          <ac:spMkLst>
            <pc:docMk/>
            <pc:sldMk cId="1099911284" sldId="1345"/>
            <ac:spMk id="2" creationId="{337967CD-78CC-4049-F3A3-2B8E1F7371CC}"/>
          </ac:spMkLst>
        </pc:spChg>
        <pc:spChg chg="add mod">
          <ac:chgData name="Schambach, Jo" userId="e1d2a009-674c-404b-bec1-6e3441cce374" providerId="ADAL" clId="{B4933819-0FF5-4667-906F-E03AAEF50B4D}" dt="2023-11-20T14:13:48.455" v="2172"/>
          <ac:spMkLst>
            <pc:docMk/>
            <pc:sldMk cId="1099911284" sldId="1345"/>
            <ac:spMk id="17" creationId="{99591EBB-2863-8F66-938F-7259E8FD5146}"/>
          </ac:spMkLst>
        </pc:spChg>
        <pc:grpChg chg="add mod">
          <ac:chgData name="Schambach, Jo" userId="e1d2a009-674c-404b-bec1-6e3441cce374" providerId="ADAL" clId="{B4933819-0FF5-4667-906F-E03AAEF50B4D}" dt="2023-11-20T14:13:48.455" v="2172"/>
          <ac:grpSpMkLst>
            <pc:docMk/>
            <pc:sldMk cId="1099911284" sldId="1345"/>
            <ac:grpSpMk id="5" creationId="{95E6E995-638D-4EB2-2ABA-5DEC9F277943}"/>
          </ac:grpSpMkLst>
        </pc:grpChg>
        <pc:grpChg chg="add mod">
          <ac:chgData name="Schambach, Jo" userId="e1d2a009-674c-404b-bec1-6e3441cce374" providerId="ADAL" clId="{B4933819-0FF5-4667-906F-E03AAEF50B4D}" dt="2023-11-20T14:13:48.455" v="2172"/>
          <ac:grpSpMkLst>
            <pc:docMk/>
            <pc:sldMk cId="1099911284" sldId="1345"/>
            <ac:grpSpMk id="8" creationId="{08806F09-F9B5-B33B-63F7-51507079DB1E}"/>
          </ac:grpSpMkLst>
        </pc:grpChg>
        <pc:grpChg chg="add mod">
          <ac:chgData name="Schambach, Jo" userId="e1d2a009-674c-404b-bec1-6e3441cce374" providerId="ADAL" clId="{B4933819-0FF5-4667-906F-E03AAEF50B4D}" dt="2023-11-20T14:13:48.455" v="2172"/>
          <ac:grpSpMkLst>
            <pc:docMk/>
            <pc:sldMk cId="1099911284" sldId="1345"/>
            <ac:grpSpMk id="11" creationId="{4463FC3C-8FD9-BB8C-2669-F6915B26FFB6}"/>
          </ac:grpSpMkLst>
        </pc:grpChg>
        <pc:grpChg chg="add mod">
          <ac:chgData name="Schambach, Jo" userId="e1d2a009-674c-404b-bec1-6e3441cce374" providerId="ADAL" clId="{B4933819-0FF5-4667-906F-E03AAEF50B4D}" dt="2023-11-20T14:13:48.455" v="2172"/>
          <ac:grpSpMkLst>
            <pc:docMk/>
            <pc:sldMk cId="1099911284" sldId="1345"/>
            <ac:grpSpMk id="14" creationId="{998B2FD1-65D1-E672-068C-FC1FDECE4F11}"/>
          </ac:grpSpMkLst>
        </pc:grpChg>
        <pc:picChg chg="add mod">
          <ac:chgData name="Schambach, Jo" userId="e1d2a009-674c-404b-bec1-6e3441cce374" providerId="ADAL" clId="{B4933819-0FF5-4667-906F-E03AAEF50B4D}" dt="2023-11-20T14:13:48.455" v="2172"/>
          <ac:picMkLst>
            <pc:docMk/>
            <pc:sldMk cId="1099911284" sldId="1345"/>
            <ac:picMk id="3" creationId="{12B3EF6B-6280-809F-8AC3-95B4DFD9C34B}"/>
          </ac:picMkLst>
        </pc:picChg>
        <pc:picChg chg="add mod">
          <ac:chgData name="Schambach, Jo" userId="e1d2a009-674c-404b-bec1-6e3441cce374" providerId="ADAL" clId="{B4933819-0FF5-4667-906F-E03AAEF50B4D}" dt="2023-11-20T14:13:48.455" v="2172"/>
          <ac:picMkLst>
            <pc:docMk/>
            <pc:sldMk cId="1099911284" sldId="1345"/>
            <ac:picMk id="4" creationId="{CB944AAB-8E08-098A-F641-4C50131331E3}"/>
          </ac:picMkLst>
        </pc:picChg>
        <pc:picChg chg="mod">
          <ac:chgData name="Schambach, Jo" userId="e1d2a009-674c-404b-bec1-6e3441cce374" providerId="ADAL" clId="{B4933819-0FF5-4667-906F-E03AAEF50B4D}" dt="2023-11-20T14:13:48.455" v="2172"/>
          <ac:picMkLst>
            <pc:docMk/>
            <pc:sldMk cId="1099911284" sldId="1345"/>
            <ac:picMk id="6" creationId="{CE26CDFF-7640-448A-778D-8C56C400956D}"/>
          </ac:picMkLst>
        </pc:picChg>
        <pc:picChg chg="mod">
          <ac:chgData name="Schambach, Jo" userId="e1d2a009-674c-404b-bec1-6e3441cce374" providerId="ADAL" clId="{B4933819-0FF5-4667-906F-E03AAEF50B4D}" dt="2023-11-20T14:13:48.455" v="2172"/>
          <ac:picMkLst>
            <pc:docMk/>
            <pc:sldMk cId="1099911284" sldId="1345"/>
            <ac:picMk id="7" creationId="{AC12919C-D1C6-0550-5197-709AADBD4C16}"/>
          </ac:picMkLst>
        </pc:picChg>
        <pc:picChg chg="mod">
          <ac:chgData name="Schambach, Jo" userId="e1d2a009-674c-404b-bec1-6e3441cce374" providerId="ADAL" clId="{B4933819-0FF5-4667-906F-E03AAEF50B4D}" dt="2023-11-20T14:13:48.455" v="2172"/>
          <ac:picMkLst>
            <pc:docMk/>
            <pc:sldMk cId="1099911284" sldId="1345"/>
            <ac:picMk id="9" creationId="{60372450-4047-9B1D-E70F-1381376AC05F}"/>
          </ac:picMkLst>
        </pc:picChg>
        <pc:picChg chg="mod">
          <ac:chgData name="Schambach, Jo" userId="e1d2a009-674c-404b-bec1-6e3441cce374" providerId="ADAL" clId="{B4933819-0FF5-4667-906F-E03AAEF50B4D}" dt="2023-11-20T14:13:48.455" v="2172"/>
          <ac:picMkLst>
            <pc:docMk/>
            <pc:sldMk cId="1099911284" sldId="1345"/>
            <ac:picMk id="10" creationId="{8F576825-B4C7-28EA-FF2B-04B939C473A3}"/>
          </ac:picMkLst>
        </pc:picChg>
        <pc:picChg chg="mod">
          <ac:chgData name="Schambach, Jo" userId="e1d2a009-674c-404b-bec1-6e3441cce374" providerId="ADAL" clId="{B4933819-0FF5-4667-906F-E03AAEF50B4D}" dt="2023-11-20T14:13:48.455" v="2172"/>
          <ac:picMkLst>
            <pc:docMk/>
            <pc:sldMk cId="1099911284" sldId="1345"/>
            <ac:picMk id="12" creationId="{43B4CFD4-08C1-8CF2-8C25-141132DBC270}"/>
          </ac:picMkLst>
        </pc:picChg>
        <pc:picChg chg="mod">
          <ac:chgData name="Schambach, Jo" userId="e1d2a009-674c-404b-bec1-6e3441cce374" providerId="ADAL" clId="{B4933819-0FF5-4667-906F-E03AAEF50B4D}" dt="2023-11-20T14:13:48.455" v="2172"/>
          <ac:picMkLst>
            <pc:docMk/>
            <pc:sldMk cId="1099911284" sldId="1345"/>
            <ac:picMk id="13" creationId="{39A856BA-5915-1E0B-3514-27DBAA2D32F2}"/>
          </ac:picMkLst>
        </pc:picChg>
        <pc:picChg chg="mod">
          <ac:chgData name="Schambach, Jo" userId="e1d2a009-674c-404b-bec1-6e3441cce374" providerId="ADAL" clId="{B4933819-0FF5-4667-906F-E03AAEF50B4D}" dt="2023-11-20T14:13:48.455" v="2172"/>
          <ac:picMkLst>
            <pc:docMk/>
            <pc:sldMk cId="1099911284" sldId="1345"/>
            <ac:picMk id="15" creationId="{5DC495DB-E5C2-20F3-0DFF-75FA1C70BF42}"/>
          </ac:picMkLst>
        </pc:picChg>
        <pc:picChg chg="mod">
          <ac:chgData name="Schambach, Jo" userId="e1d2a009-674c-404b-bec1-6e3441cce374" providerId="ADAL" clId="{B4933819-0FF5-4667-906F-E03AAEF50B4D}" dt="2023-11-20T14:13:48.455" v="2172"/>
          <ac:picMkLst>
            <pc:docMk/>
            <pc:sldMk cId="1099911284" sldId="1345"/>
            <ac:picMk id="16" creationId="{67096DA9-ACA1-74C1-F57F-5D7FB0202C44}"/>
          </ac:picMkLst>
        </pc:picChg>
      </pc:sldChg>
      <pc:sldChg chg="addSp delSp modSp new mod">
        <pc:chgData name="Schambach, Jo" userId="e1d2a009-674c-404b-bec1-6e3441cce374" providerId="ADAL" clId="{B4933819-0FF5-4667-906F-E03AAEF50B4D}" dt="2023-11-20T14:34:46.820" v="2398" actId="1076"/>
        <pc:sldMkLst>
          <pc:docMk/>
          <pc:sldMk cId="4238476584" sldId="1346"/>
        </pc:sldMkLst>
        <pc:spChg chg="mod">
          <ac:chgData name="Schambach, Jo" userId="e1d2a009-674c-404b-bec1-6e3441cce374" providerId="ADAL" clId="{B4933819-0FF5-4667-906F-E03AAEF50B4D}" dt="2023-11-20T14:22:31.039" v="2216" actId="20577"/>
          <ac:spMkLst>
            <pc:docMk/>
            <pc:sldMk cId="4238476584" sldId="1346"/>
            <ac:spMk id="2" creationId="{E84EB41C-F32F-C3EB-C849-BDA037656573}"/>
          </ac:spMkLst>
        </pc:spChg>
        <pc:spChg chg="add del mod">
          <ac:chgData name="Schambach, Jo" userId="e1d2a009-674c-404b-bec1-6e3441cce374" providerId="ADAL" clId="{B4933819-0FF5-4667-906F-E03AAEF50B4D}" dt="2023-11-20T14:22:08.566" v="2183"/>
          <ac:spMkLst>
            <pc:docMk/>
            <pc:sldMk cId="4238476584" sldId="1346"/>
            <ac:spMk id="17" creationId="{EA312568-70F5-55F9-5991-6327CB6C3A6A}"/>
          </ac:spMkLst>
        </pc:spChg>
        <pc:grpChg chg="add del mod">
          <ac:chgData name="Schambach, Jo" userId="e1d2a009-674c-404b-bec1-6e3441cce374" providerId="ADAL" clId="{B4933819-0FF5-4667-906F-E03AAEF50B4D}" dt="2023-11-20T14:22:08.566" v="2183"/>
          <ac:grpSpMkLst>
            <pc:docMk/>
            <pc:sldMk cId="4238476584" sldId="1346"/>
            <ac:grpSpMk id="5" creationId="{9A0AFA67-7D44-44F3-09B9-AEC74824C4DF}"/>
          </ac:grpSpMkLst>
        </pc:grpChg>
        <pc:grpChg chg="add del mod">
          <ac:chgData name="Schambach, Jo" userId="e1d2a009-674c-404b-bec1-6e3441cce374" providerId="ADAL" clId="{B4933819-0FF5-4667-906F-E03AAEF50B4D}" dt="2023-11-20T14:22:08.566" v="2183"/>
          <ac:grpSpMkLst>
            <pc:docMk/>
            <pc:sldMk cId="4238476584" sldId="1346"/>
            <ac:grpSpMk id="8" creationId="{11B7B916-F97A-A2B4-EB5B-AA4C93A2CC91}"/>
          </ac:grpSpMkLst>
        </pc:grpChg>
        <pc:grpChg chg="add del mod">
          <ac:chgData name="Schambach, Jo" userId="e1d2a009-674c-404b-bec1-6e3441cce374" providerId="ADAL" clId="{B4933819-0FF5-4667-906F-E03AAEF50B4D}" dt="2023-11-20T14:22:08.566" v="2183"/>
          <ac:grpSpMkLst>
            <pc:docMk/>
            <pc:sldMk cId="4238476584" sldId="1346"/>
            <ac:grpSpMk id="11" creationId="{A20FD393-2D1E-7555-CBE3-5416C6F0812D}"/>
          </ac:grpSpMkLst>
        </pc:grpChg>
        <pc:grpChg chg="add del mod">
          <ac:chgData name="Schambach, Jo" userId="e1d2a009-674c-404b-bec1-6e3441cce374" providerId="ADAL" clId="{B4933819-0FF5-4667-906F-E03AAEF50B4D}" dt="2023-11-20T14:22:08.566" v="2183"/>
          <ac:grpSpMkLst>
            <pc:docMk/>
            <pc:sldMk cId="4238476584" sldId="1346"/>
            <ac:grpSpMk id="14" creationId="{A808A72D-7A25-76BD-7242-952C265BEC09}"/>
          </ac:grpSpMkLst>
        </pc:grpChg>
        <pc:picChg chg="add del mod">
          <ac:chgData name="Schambach, Jo" userId="e1d2a009-674c-404b-bec1-6e3441cce374" providerId="ADAL" clId="{B4933819-0FF5-4667-906F-E03AAEF50B4D}" dt="2023-11-20T14:22:08.566" v="2183"/>
          <ac:picMkLst>
            <pc:docMk/>
            <pc:sldMk cId="4238476584" sldId="1346"/>
            <ac:picMk id="3" creationId="{69F5C440-0AA9-CD89-92D0-C9EC4DCCDBC5}"/>
          </ac:picMkLst>
        </pc:picChg>
        <pc:picChg chg="add del mod">
          <ac:chgData name="Schambach, Jo" userId="e1d2a009-674c-404b-bec1-6e3441cce374" providerId="ADAL" clId="{B4933819-0FF5-4667-906F-E03AAEF50B4D}" dt="2023-11-20T14:22:08.566" v="2183"/>
          <ac:picMkLst>
            <pc:docMk/>
            <pc:sldMk cId="4238476584" sldId="1346"/>
            <ac:picMk id="4" creationId="{81BDEA13-5EA2-F8F0-B667-E07F0FEC0406}"/>
          </ac:picMkLst>
        </pc:picChg>
        <pc:picChg chg="mod">
          <ac:chgData name="Schambach, Jo" userId="e1d2a009-674c-404b-bec1-6e3441cce374" providerId="ADAL" clId="{B4933819-0FF5-4667-906F-E03AAEF50B4D}" dt="2023-11-20T14:22:04.800" v="2182"/>
          <ac:picMkLst>
            <pc:docMk/>
            <pc:sldMk cId="4238476584" sldId="1346"/>
            <ac:picMk id="6" creationId="{A87187F7-8B2D-315A-5043-44E4D3A884CC}"/>
          </ac:picMkLst>
        </pc:picChg>
        <pc:picChg chg="mod">
          <ac:chgData name="Schambach, Jo" userId="e1d2a009-674c-404b-bec1-6e3441cce374" providerId="ADAL" clId="{B4933819-0FF5-4667-906F-E03AAEF50B4D}" dt="2023-11-20T14:22:04.800" v="2182"/>
          <ac:picMkLst>
            <pc:docMk/>
            <pc:sldMk cId="4238476584" sldId="1346"/>
            <ac:picMk id="7" creationId="{61B9C7DA-2DE0-9933-1F7C-348C55A2439F}"/>
          </ac:picMkLst>
        </pc:picChg>
        <pc:picChg chg="mod">
          <ac:chgData name="Schambach, Jo" userId="e1d2a009-674c-404b-bec1-6e3441cce374" providerId="ADAL" clId="{B4933819-0FF5-4667-906F-E03AAEF50B4D}" dt="2023-11-20T14:22:04.800" v="2182"/>
          <ac:picMkLst>
            <pc:docMk/>
            <pc:sldMk cId="4238476584" sldId="1346"/>
            <ac:picMk id="9" creationId="{80EA0A94-E099-20C5-0990-1F70A97B6C0E}"/>
          </ac:picMkLst>
        </pc:picChg>
        <pc:picChg chg="mod">
          <ac:chgData name="Schambach, Jo" userId="e1d2a009-674c-404b-bec1-6e3441cce374" providerId="ADAL" clId="{B4933819-0FF5-4667-906F-E03AAEF50B4D}" dt="2023-11-20T14:22:04.800" v="2182"/>
          <ac:picMkLst>
            <pc:docMk/>
            <pc:sldMk cId="4238476584" sldId="1346"/>
            <ac:picMk id="10" creationId="{DFF002D4-AE01-E2AB-710A-F51AD152D6C1}"/>
          </ac:picMkLst>
        </pc:picChg>
        <pc:picChg chg="mod">
          <ac:chgData name="Schambach, Jo" userId="e1d2a009-674c-404b-bec1-6e3441cce374" providerId="ADAL" clId="{B4933819-0FF5-4667-906F-E03AAEF50B4D}" dt="2023-11-20T14:22:04.800" v="2182"/>
          <ac:picMkLst>
            <pc:docMk/>
            <pc:sldMk cId="4238476584" sldId="1346"/>
            <ac:picMk id="12" creationId="{F15B00C9-D3F8-B19A-75DE-EF2CBFC647BA}"/>
          </ac:picMkLst>
        </pc:picChg>
        <pc:picChg chg="mod">
          <ac:chgData name="Schambach, Jo" userId="e1d2a009-674c-404b-bec1-6e3441cce374" providerId="ADAL" clId="{B4933819-0FF5-4667-906F-E03AAEF50B4D}" dt="2023-11-20T14:22:04.800" v="2182"/>
          <ac:picMkLst>
            <pc:docMk/>
            <pc:sldMk cId="4238476584" sldId="1346"/>
            <ac:picMk id="13" creationId="{6DFA3A8D-89A5-E0EE-CE45-375C3E3B1169}"/>
          </ac:picMkLst>
        </pc:picChg>
        <pc:picChg chg="mod">
          <ac:chgData name="Schambach, Jo" userId="e1d2a009-674c-404b-bec1-6e3441cce374" providerId="ADAL" clId="{B4933819-0FF5-4667-906F-E03AAEF50B4D}" dt="2023-11-20T14:22:04.800" v="2182"/>
          <ac:picMkLst>
            <pc:docMk/>
            <pc:sldMk cId="4238476584" sldId="1346"/>
            <ac:picMk id="15" creationId="{5779108C-D259-1E03-B2BF-CFE97B4F79C4}"/>
          </ac:picMkLst>
        </pc:picChg>
        <pc:picChg chg="mod">
          <ac:chgData name="Schambach, Jo" userId="e1d2a009-674c-404b-bec1-6e3441cce374" providerId="ADAL" clId="{B4933819-0FF5-4667-906F-E03AAEF50B4D}" dt="2023-11-20T14:22:04.800" v="2182"/>
          <ac:picMkLst>
            <pc:docMk/>
            <pc:sldMk cId="4238476584" sldId="1346"/>
            <ac:picMk id="16" creationId="{F711F6F3-7F25-2157-46E4-352CD9954A3F}"/>
          </ac:picMkLst>
        </pc:picChg>
        <pc:picChg chg="add mod">
          <ac:chgData name="Schambach, Jo" userId="e1d2a009-674c-404b-bec1-6e3441cce374" providerId="ADAL" clId="{B4933819-0FF5-4667-906F-E03AAEF50B4D}" dt="2023-11-20T14:34:46.820" v="2398" actId="1076"/>
          <ac:picMkLst>
            <pc:docMk/>
            <pc:sldMk cId="4238476584" sldId="1346"/>
            <ac:picMk id="18" creationId="{3B2679C4-1100-DF5C-B4AE-91087B219A59}"/>
          </ac:picMkLst>
        </pc:picChg>
      </pc:sldChg>
      <pc:sldChg chg="addSp delSp modSp new mod">
        <pc:chgData name="Schambach, Jo" userId="e1d2a009-674c-404b-bec1-6e3441cce374" providerId="ADAL" clId="{B4933819-0FF5-4667-906F-E03AAEF50B4D}" dt="2023-11-20T14:31:36.808" v="2395"/>
        <pc:sldMkLst>
          <pc:docMk/>
          <pc:sldMk cId="1978591650" sldId="1347"/>
        </pc:sldMkLst>
        <pc:spChg chg="mod">
          <ac:chgData name="Schambach, Jo" userId="e1d2a009-674c-404b-bec1-6e3441cce374" providerId="ADAL" clId="{B4933819-0FF5-4667-906F-E03AAEF50B4D}" dt="2023-11-20T14:23:53.789" v="2284" actId="20577"/>
          <ac:spMkLst>
            <pc:docMk/>
            <pc:sldMk cId="1978591650" sldId="1347"/>
            <ac:spMk id="2" creationId="{E8C28A64-7459-CB83-2555-884691F533E1}"/>
          </ac:spMkLst>
        </pc:spChg>
        <pc:spChg chg="mod">
          <ac:chgData name="Schambach, Jo" userId="e1d2a009-674c-404b-bec1-6e3441cce374" providerId="ADAL" clId="{B4933819-0FF5-4667-906F-E03AAEF50B4D}" dt="2023-11-20T14:23:37.532" v="2218"/>
          <ac:spMkLst>
            <pc:docMk/>
            <pc:sldMk cId="1978591650" sldId="1347"/>
            <ac:spMk id="5" creationId="{88AEFDDF-558A-0A54-68D1-77290025A48E}"/>
          </ac:spMkLst>
        </pc:spChg>
        <pc:spChg chg="mod">
          <ac:chgData name="Schambach, Jo" userId="e1d2a009-674c-404b-bec1-6e3441cce374" providerId="ADAL" clId="{B4933819-0FF5-4667-906F-E03AAEF50B4D}" dt="2023-11-20T14:23:37.532" v="2218"/>
          <ac:spMkLst>
            <pc:docMk/>
            <pc:sldMk cId="1978591650" sldId="1347"/>
            <ac:spMk id="6" creationId="{1C36DCD8-5AEC-8EFE-315D-1D0D97739A03}"/>
          </ac:spMkLst>
        </pc:spChg>
        <pc:spChg chg="mod">
          <ac:chgData name="Schambach, Jo" userId="e1d2a009-674c-404b-bec1-6e3441cce374" providerId="ADAL" clId="{B4933819-0FF5-4667-906F-E03AAEF50B4D}" dt="2023-11-20T14:23:37.532" v="2218"/>
          <ac:spMkLst>
            <pc:docMk/>
            <pc:sldMk cId="1978591650" sldId="1347"/>
            <ac:spMk id="7" creationId="{8A08F40D-D51D-E1B9-B960-677842BB7DEB}"/>
          </ac:spMkLst>
        </pc:spChg>
        <pc:spChg chg="mod">
          <ac:chgData name="Schambach, Jo" userId="e1d2a009-674c-404b-bec1-6e3441cce374" providerId="ADAL" clId="{B4933819-0FF5-4667-906F-E03AAEF50B4D}" dt="2023-11-20T14:23:37.532" v="2218"/>
          <ac:spMkLst>
            <pc:docMk/>
            <pc:sldMk cId="1978591650" sldId="1347"/>
            <ac:spMk id="8" creationId="{8FF8E82B-E667-81F4-79B1-552619AB830B}"/>
          </ac:spMkLst>
        </pc:spChg>
        <pc:spChg chg="mod">
          <ac:chgData name="Schambach, Jo" userId="e1d2a009-674c-404b-bec1-6e3441cce374" providerId="ADAL" clId="{B4933819-0FF5-4667-906F-E03AAEF50B4D}" dt="2023-11-20T14:23:37.532" v="2218"/>
          <ac:spMkLst>
            <pc:docMk/>
            <pc:sldMk cId="1978591650" sldId="1347"/>
            <ac:spMk id="9" creationId="{B57B3819-0C97-5583-E02D-A47E48922EF5}"/>
          </ac:spMkLst>
        </pc:spChg>
        <pc:spChg chg="mod">
          <ac:chgData name="Schambach, Jo" userId="e1d2a009-674c-404b-bec1-6e3441cce374" providerId="ADAL" clId="{B4933819-0FF5-4667-906F-E03AAEF50B4D}" dt="2023-11-20T14:23:37.532" v="2218"/>
          <ac:spMkLst>
            <pc:docMk/>
            <pc:sldMk cId="1978591650" sldId="1347"/>
            <ac:spMk id="10" creationId="{E5F8BB5A-50C4-7BB8-6933-1EEAD4B84519}"/>
          </ac:spMkLst>
        </pc:spChg>
        <pc:spChg chg="add del mod">
          <ac:chgData name="Schambach, Jo" userId="e1d2a009-674c-404b-bec1-6e3441cce374" providerId="ADAL" clId="{B4933819-0FF5-4667-906F-E03AAEF50B4D}" dt="2023-11-20T14:31:21.929" v="2394" actId="478"/>
          <ac:spMkLst>
            <pc:docMk/>
            <pc:sldMk cId="1978591650" sldId="1347"/>
            <ac:spMk id="11" creationId="{1786F577-BA76-E626-F0BA-3D14E892AC45}"/>
          </ac:spMkLst>
        </pc:spChg>
        <pc:spChg chg="add del mod">
          <ac:chgData name="Schambach, Jo" userId="e1d2a009-674c-404b-bec1-6e3441cce374" providerId="ADAL" clId="{B4933819-0FF5-4667-906F-E03AAEF50B4D}" dt="2023-11-20T14:31:21.929" v="2394" actId="478"/>
          <ac:spMkLst>
            <pc:docMk/>
            <pc:sldMk cId="1978591650" sldId="1347"/>
            <ac:spMk id="12" creationId="{D3B8990A-FB8E-AF59-8777-81A662503F17}"/>
          </ac:spMkLst>
        </pc:spChg>
        <pc:spChg chg="mod">
          <ac:chgData name="Schambach, Jo" userId="e1d2a009-674c-404b-bec1-6e3441cce374" providerId="ADAL" clId="{B4933819-0FF5-4667-906F-E03AAEF50B4D}" dt="2023-11-20T14:31:36.808" v="2395"/>
          <ac:spMkLst>
            <pc:docMk/>
            <pc:sldMk cId="1978591650" sldId="1347"/>
            <ac:spMk id="15" creationId="{6301D682-17EC-EE8C-24CF-3A91EFE8573C}"/>
          </ac:spMkLst>
        </pc:spChg>
        <pc:spChg chg="mod">
          <ac:chgData name="Schambach, Jo" userId="e1d2a009-674c-404b-bec1-6e3441cce374" providerId="ADAL" clId="{B4933819-0FF5-4667-906F-E03AAEF50B4D}" dt="2023-11-20T14:31:36.808" v="2395"/>
          <ac:spMkLst>
            <pc:docMk/>
            <pc:sldMk cId="1978591650" sldId="1347"/>
            <ac:spMk id="16" creationId="{E11223FB-FB2E-CF50-D03C-83D397D3307C}"/>
          </ac:spMkLst>
        </pc:spChg>
        <pc:spChg chg="mod">
          <ac:chgData name="Schambach, Jo" userId="e1d2a009-674c-404b-bec1-6e3441cce374" providerId="ADAL" clId="{B4933819-0FF5-4667-906F-E03AAEF50B4D}" dt="2023-11-20T14:31:36.808" v="2395"/>
          <ac:spMkLst>
            <pc:docMk/>
            <pc:sldMk cId="1978591650" sldId="1347"/>
            <ac:spMk id="17" creationId="{C89B4CB1-6B9E-14D2-41AC-FE53ACF02307}"/>
          </ac:spMkLst>
        </pc:spChg>
        <pc:spChg chg="mod">
          <ac:chgData name="Schambach, Jo" userId="e1d2a009-674c-404b-bec1-6e3441cce374" providerId="ADAL" clId="{B4933819-0FF5-4667-906F-E03AAEF50B4D}" dt="2023-11-20T14:31:36.808" v="2395"/>
          <ac:spMkLst>
            <pc:docMk/>
            <pc:sldMk cId="1978591650" sldId="1347"/>
            <ac:spMk id="18" creationId="{270111AE-F548-E26E-1EB9-FEDC2A37195A}"/>
          </ac:spMkLst>
        </pc:spChg>
        <pc:spChg chg="mod">
          <ac:chgData name="Schambach, Jo" userId="e1d2a009-674c-404b-bec1-6e3441cce374" providerId="ADAL" clId="{B4933819-0FF5-4667-906F-E03AAEF50B4D}" dt="2023-11-20T14:31:36.808" v="2395"/>
          <ac:spMkLst>
            <pc:docMk/>
            <pc:sldMk cId="1978591650" sldId="1347"/>
            <ac:spMk id="19" creationId="{D0861806-D2BD-5926-9A68-0F68B31EADC2}"/>
          </ac:spMkLst>
        </pc:spChg>
        <pc:spChg chg="mod">
          <ac:chgData name="Schambach, Jo" userId="e1d2a009-674c-404b-bec1-6e3441cce374" providerId="ADAL" clId="{B4933819-0FF5-4667-906F-E03AAEF50B4D}" dt="2023-11-20T14:31:36.808" v="2395"/>
          <ac:spMkLst>
            <pc:docMk/>
            <pc:sldMk cId="1978591650" sldId="1347"/>
            <ac:spMk id="20" creationId="{918001AF-2DDE-757B-9FC1-1580F4F42DE1}"/>
          </ac:spMkLst>
        </pc:spChg>
        <pc:spChg chg="add mod">
          <ac:chgData name="Schambach, Jo" userId="e1d2a009-674c-404b-bec1-6e3441cce374" providerId="ADAL" clId="{B4933819-0FF5-4667-906F-E03AAEF50B4D}" dt="2023-11-20T14:31:36.808" v="2395"/>
          <ac:spMkLst>
            <pc:docMk/>
            <pc:sldMk cId="1978591650" sldId="1347"/>
            <ac:spMk id="21" creationId="{E551494D-FC55-E682-CEA6-03D4FA9F7631}"/>
          </ac:spMkLst>
        </pc:spChg>
        <pc:spChg chg="add mod">
          <ac:chgData name="Schambach, Jo" userId="e1d2a009-674c-404b-bec1-6e3441cce374" providerId="ADAL" clId="{B4933819-0FF5-4667-906F-E03AAEF50B4D}" dt="2023-11-20T14:31:36.808" v="2395"/>
          <ac:spMkLst>
            <pc:docMk/>
            <pc:sldMk cId="1978591650" sldId="1347"/>
            <ac:spMk id="22" creationId="{7F61F76E-B455-F73B-056E-6F9EF2CCC3B4}"/>
          </ac:spMkLst>
        </pc:spChg>
        <pc:grpChg chg="add del mod">
          <ac:chgData name="Schambach, Jo" userId="e1d2a009-674c-404b-bec1-6e3441cce374" providerId="ADAL" clId="{B4933819-0FF5-4667-906F-E03AAEF50B4D}" dt="2023-11-20T14:31:21.929" v="2394" actId="478"/>
          <ac:grpSpMkLst>
            <pc:docMk/>
            <pc:sldMk cId="1978591650" sldId="1347"/>
            <ac:grpSpMk id="4" creationId="{D925DB20-F26A-ED55-4231-663D31089985}"/>
          </ac:grpSpMkLst>
        </pc:grpChg>
        <pc:grpChg chg="add mod">
          <ac:chgData name="Schambach, Jo" userId="e1d2a009-674c-404b-bec1-6e3441cce374" providerId="ADAL" clId="{B4933819-0FF5-4667-906F-E03AAEF50B4D}" dt="2023-11-20T14:31:36.808" v="2395"/>
          <ac:grpSpMkLst>
            <pc:docMk/>
            <pc:sldMk cId="1978591650" sldId="1347"/>
            <ac:grpSpMk id="14" creationId="{588291C1-A1EF-4D5D-D7CD-406C340C3CDF}"/>
          </ac:grpSpMkLst>
        </pc:grpChg>
        <pc:graphicFrameChg chg="add del mod modGraphic">
          <ac:chgData name="Schambach, Jo" userId="e1d2a009-674c-404b-bec1-6e3441cce374" providerId="ADAL" clId="{B4933819-0FF5-4667-906F-E03AAEF50B4D}" dt="2023-11-20T14:31:21.929" v="2394" actId="478"/>
          <ac:graphicFrameMkLst>
            <pc:docMk/>
            <pc:sldMk cId="1978591650" sldId="1347"/>
            <ac:graphicFrameMk id="3" creationId="{E943379A-3CD9-7A65-8589-3528849B2AAB}"/>
          </ac:graphicFrameMkLst>
        </pc:graphicFrameChg>
        <pc:graphicFrameChg chg="add mod">
          <ac:chgData name="Schambach, Jo" userId="e1d2a009-674c-404b-bec1-6e3441cce374" providerId="ADAL" clId="{B4933819-0FF5-4667-906F-E03AAEF50B4D}" dt="2023-11-20T14:31:36.808" v="2395"/>
          <ac:graphicFrameMkLst>
            <pc:docMk/>
            <pc:sldMk cId="1978591650" sldId="1347"/>
            <ac:graphicFrameMk id="13" creationId="{3820C51C-CD74-0089-A62E-B9DD4DD97F00}"/>
          </ac:graphicFrameMkLst>
        </pc:graphicFrameChg>
      </pc:sldChg>
      <pc:sldChg chg="addSp delSp modSp new add del mod">
        <pc:chgData name="Schambach, Jo" userId="e1d2a009-674c-404b-bec1-6e3441cce374" providerId="ADAL" clId="{B4933819-0FF5-4667-906F-E03AAEF50B4D}" dt="2023-11-21T11:58:36.759" v="3524"/>
        <pc:sldMkLst>
          <pc:docMk/>
          <pc:sldMk cId="845064447" sldId="1348"/>
        </pc:sldMkLst>
        <pc:spChg chg="mod">
          <ac:chgData name="Schambach, Jo" userId="e1d2a009-674c-404b-bec1-6e3441cce374" providerId="ADAL" clId="{B4933819-0FF5-4667-906F-E03AAEF50B4D}" dt="2023-11-20T14:27:51.412" v="2315" actId="20577"/>
          <ac:spMkLst>
            <pc:docMk/>
            <pc:sldMk cId="845064447" sldId="1348"/>
            <ac:spMk id="2" creationId="{7EDC5475-970E-3E54-BC4C-E991FF866545}"/>
          </ac:spMkLst>
        </pc:spChg>
        <pc:spChg chg="add del mod">
          <ac:chgData name="Schambach, Jo" userId="e1d2a009-674c-404b-bec1-6e3441cce374" providerId="ADAL" clId="{B4933819-0FF5-4667-906F-E03AAEF50B4D}" dt="2023-11-20T14:29:26.304" v="2355" actId="478"/>
          <ac:spMkLst>
            <pc:docMk/>
            <pc:sldMk cId="845064447" sldId="1348"/>
            <ac:spMk id="3" creationId="{A75EF938-8472-0268-3FFD-2628020AEFA9}"/>
          </ac:spMkLst>
        </pc:spChg>
        <pc:spChg chg="add mod">
          <ac:chgData name="Schambach, Jo" userId="e1d2a009-674c-404b-bec1-6e3441cce374" providerId="ADAL" clId="{B4933819-0FF5-4667-906F-E03AAEF50B4D}" dt="2023-11-21T11:58:14.751" v="3522" actId="20577"/>
          <ac:spMkLst>
            <pc:docMk/>
            <pc:sldMk cId="845064447" sldId="1348"/>
            <ac:spMk id="4" creationId="{6258967E-C5D1-6743-C95B-D18FC6B48172}"/>
          </ac:spMkLst>
        </pc:spChg>
      </pc:sldChg>
      <pc:sldChg chg="addSp modSp new mod">
        <pc:chgData name="Schambach, Jo" userId="e1d2a009-674c-404b-bec1-6e3441cce374" providerId="ADAL" clId="{B4933819-0FF5-4667-906F-E03AAEF50B4D}" dt="2023-11-20T14:47:36.387" v="2465" actId="20577"/>
        <pc:sldMkLst>
          <pc:docMk/>
          <pc:sldMk cId="3697223377" sldId="1349"/>
        </pc:sldMkLst>
        <pc:spChg chg="mod">
          <ac:chgData name="Schambach, Jo" userId="e1d2a009-674c-404b-bec1-6e3441cce374" providerId="ADAL" clId="{B4933819-0FF5-4667-906F-E03AAEF50B4D}" dt="2023-11-20T14:47:36.387" v="2465" actId="20577"/>
          <ac:spMkLst>
            <pc:docMk/>
            <pc:sldMk cId="3697223377" sldId="1349"/>
            <ac:spMk id="2" creationId="{40175FFE-39E2-7538-8739-C69C2E1CF72E}"/>
          </ac:spMkLst>
        </pc:spChg>
        <pc:picChg chg="add mod">
          <ac:chgData name="Schambach, Jo" userId="e1d2a009-674c-404b-bec1-6e3441cce374" providerId="ADAL" clId="{B4933819-0FF5-4667-906F-E03AAEF50B4D}" dt="2023-11-20T14:46:03.051" v="2402" actId="1076"/>
          <ac:picMkLst>
            <pc:docMk/>
            <pc:sldMk cId="3697223377" sldId="1349"/>
            <ac:picMk id="4" creationId="{6CAF95E6-5E43-7A2A-5BDE-4AD1056743AB}"/>
          </ac:picMkLst>
        </pc:picChg>
      </pc:sldChg>
      <pc:sldChg chg="addSp modSp new mod">
        <pc:chgData name="Schambach, Jo" userId="e1d2a009-674c-404b-bec1-6e3441cce374" providerId="ADAL" clId="{B4933819-0FF5-4667-906F-E03AAEF50B4D}" dt="2023-11-20T14:47:11.641" v="2437" actId="20577"/>
        <pc:sldMkLst>
          <pc:docMk/>
          <pc:sldMk cId="4266659205" sldId="1350"/>
        </pc:sldMkLst>
        <pc:spChg chg="mod">
          <ac:chgData name="Schambach, Jo" userId="e1d2a009-674c-404b-bec1-6e3441cce374" providerId="ADAL" clId="{B4933819-0FF5-4667-906F-E03AAEF50B4D}" dt="2023-11-20T14:47:11.641" v="2437" actId="20577"/>
          <ac:spMkLst>
            <pc:docMk/>
            <pc:sldMk cId="4266659205" sldId="1350"/>
            <ac:spMk id="2" creationId="{1F6EC872-5BF4-A9BB-C75A-9125517C294C}"/>
          </ac:spMkLst>
        </pc:spChg>
        <pc:picChg chg="add mod">
          <ac:chgData name="Schambach, Jo" userId="e1d2a009-674c-404b-bec1-6e3441cce374" providerId="ADAL" clId="{B4933819-0FF5-4667-906F-E03AAEF50B4D}" dt="2023-11-20T14:46:55.763" v="2406" actId="1076"/>
          <ac:picMkLst>
            <pc:docMk/>
            <pc:sldMk cId="4266659205" sldId="1350"/>
            <ac:picMk id="4" creationId="{1BF15988-4C25-817F-CC8F-0B79B13D4039}"/>
          </ac:picMkLst>
        </pc:picChg>
      </pc:sldChg>
      <pc:sldChg chg="addSp modSp new mod">
        <pc:chgData name="Schambach, Jo" userId="e1d2a009-674c-404b-bec1-6e3441cce374" providerId="ADAL" clId="{B4933819-0FF5-4667-906F-E03AAEF50B4D}" dt="2023-11-21T11:58:47.587" v="3535" actId="20577"/>
        <pc:sldMkLst>
          <pc:docMk/>
          <pc:sldMk cId="981561450" sldId="1351"/>
        </pc:sldMkLst>
        <pc:spChg chg="mod">
          <ac:chgData name="Schambach, Jo" userId="e1d2a009-674c-404b-bec1-6e3441cce374" providerId="ADAL" clId="{B4933819-0FF5-4667-906F-E03AAEF50B4D}" dt="2023-11-21T11:58:47.587" v="3535" actId="20577"/>
          <ac:spMkLst>
            <pc:docMk/>
            <pc:sldMk cId="981561450" sldId="1351"/>
            <ac:spMk id="2" creationId="{ED50E04E-8592-DC75-CFC6-2E1A925E2A18}"/>
          </ac:spMkLst>
        </pc:spChg>
        <pc:spChg chg="add mod">
          <ac:chgData name="Schambach, Jo" userId="e1d2a009-674c-404b-bec1-6e3441cce374" providerId="ADAL" clId="{B4933819-0FF5-4667-906F-E03AAEF50B4D}" dt="2023-11-20T15:47:11.777" v="2784" actId="1076"/>
          <ac:spMkLst>
            <pc:docMk/>
            <pc:sldMk cId="981561450" sldId="1351"/>
            <ac:spMk id="19" creationId="{A809E912-14F8-59AD-D6F8-7F4462E33795}"/>
          </ac:spMkLst>
        </pc:spChg>
        <pc:spChg chg="add mod">
          <ac:chgData name="Schambach, Jo" userId="e1d2a009-674c-404b-bec1-6e3441cce374" providerId="ADAL" clId="{B4933819-0FF5-4667-906F-E03AAEF50B4D}" dt="2023-11-20T15:41:33.663" v="2779" actId="14100"/>
          <ac:spMkLst>
            <pc:docMk/>
            <pc:sldMk cId="981561450" sldId="1351"/>
            <ac:spMk id="20" creationId="{D5256200-DF6F-1A9C-ABDE-A3DB81680588}"/>
          </ac:spMkLst>
        </pc:spChg>
        <pc:spChg chg="add mod">
          <ac:chgData name="Schambach, Jo" userId="e1d2a009-674c-404b-bec1-6e3441cce374" providerId="ADAL" clId="{B4933819-0FF5-4667-906F-E03AAEF50B4D}" dt="2023-11-20T19:03:29.348" v="2790" actId="1076"/>
          <ac:spMkLst>
            <pc:docMk/>
            <pc:sldMk cId="981561450" sldId="1351"/>
            <ac:spMk id="21" creationId="{DB9832CE-DF72-2B3D-A03E-2F4C847DFD18}"/>
          </ac:spMkLst>
        </pc:spChg>
        <pc:spChg chg="add mod">
          <ac:chgData name="Schambach, Jo" userId="e1d2a009-674c-404b-bec1-6e3441cce374" providerId="ADAL" clId="{B4933819-0FF5-4667-906F-E03AAEF50B4D}" dt="2023-11-20T15:49:16.617" v="2786" actId="1076"/>
          <ac:spMkLst>
            <pc:docMk/>
            <pc:sldMk cId="981561450" sldId="1351"/>
            <ac:spMk id="22" creationId="{0A9938EF-BBAD-4C8F-D1B2-78A9A43296E4}"/>
          </ac:spMkLst>
        </pc:spChg>
        <pc:spChg chg="add mod">
          <ac:chgData name="Schambach, Jo" userId="e1d2a009-674c-404b-bec1-6e3441cce374" providerId="ADAL" clId="{B4933819-0FF5-4667-906F-E03AAEF50B4D}" dt="2023-11-20T19:02:17.911" v="2788" actId="1076"/>
          <ac:spMkLst>
            <pc:docMk/>
            <pc:sldMk cId="981561450" sldId="1351"/>
            <ac:spMk id="23" creationId="{41F1FEDE-095E-75B9-B5B8-0E83971FB922}"/>
          </ac:spMkLst>
        </pc:spChg>
        <pc:spChg chg="add mod">
          <ac:chgData name="Schambach, Jo" userId="e1d2a009-674c-404b-bec1-6e3441cce374" providerId="ADAL" clId="{B4933819-0FF5-4667-906F-E03AAEF50B4D}" dt="2023-11-20T19:03:19.793" v="2789"/>
          <ac:spMkLst>
            <pc:docMk/>
            <pc:sldMk cId="981561450" sldId="1351"/>
            <ac:spMk id="24" creationId="{8AEB462C-BA1D-C0BA-474A-A4B71327A79A}"/>
          </ac:spMkLst>
        </pc:spChg>
        <pc:spChg chg="add mod">
          <ac:chgData name="Schambach, Jo" userId="e1d2a009-674c-404b-bec1-6e3441cce374" providerId="ADAL" clId="{B4933819-0FF5-4667-906F-E03AAEF50B4D}" dt="2023-11-20T19:05:50.489" v="2792" actId="1076"/>
          <ac:spMkLst>
            <pc:docMk/>
            <pc:sldMk cId="981561450" sldId="1351"/>
            <ac:spMk id="25" creationId="{94C98F65-C4E1-7C83-FA52-785E1D28143C}"/>
          </ac:spMkLst>
        </pc:spChg>
        <pc:spChg chg="add mod">
          <ac:chgData name="Schambach, Jo" userId="e1d2a009-674c-404b-bec1-6e3441cce374" providerId="ADAL" clId="{B4933819-0FF5-4667-906F-E03AAEF50B4D}" dt="2023-11-20T19:07:43.101" v="2794" actId="1076"/>
          <ac:spMkLst>
            <pc:docMk/>
            <pc:sldMk cId="981561450" sldId="1351"/>
            <ac:spMk id="26" creationId="{02900C0A-8EB1-C4F9-C9B2-AC68DC49BDCC}"/>
          </ac:spMkLst>
        </pc:spChg>
        <pc:picChg chg="add mod">
          <ac:chgData name="Schambach, Jo" userId="e1d2a009-674c-404b-bec1-6e3441cce374" providerId="ADAL" clId="{B4933819-0FF5-4667-906F-E03AAEF50B4D}" dt="2023-11-20T15:15:53.526" v="2470" actId="14100"/>
          <ac:picMkLst>
            <pc:docMk/>
            <pc:sldMk cId="981561450" sldId="1351"/>
            <ac:picMk id="4" creationId="{B3119BBB-3E72-AB42-2A75-6160D327725A}"/>
          </ac:picMkLst>
        </pc:picChg>
        <pc:picChg chg="add mod">
          <ac:chgData name="Schambach, Jo" userId="e1d2a009-674c-404b-bec1-6e3441cce374" providerId="ADAL" clId="{B4933819-0FF5-4667-906F-E03AAEF50B4D}" dt="2023-11-20T15:23:48.029" v="2672" actId="1037"/>
          <ac:picMkLst>
            <pc:docMk/>
            <pc:sldMk cId="981561450" sldId="1351"/>
            <ac:picMk id="6" creationId="{D94A93FD-70CA-7CEC-3E98-8D15D88A3138}"/>
          </ac:picMkLst>
        </pc:picChg>
        <pc:picChg chg="add mod">
          <ac:chgData name="Schambach, Jo" userId="e1d2a009-674c-404b-bec1-6e3441cce374" providerId="ADAL" clId="{B4933819-0FF5-4667-906F-E03AAEF50B4D}" dt="2023-11-20T15:23:41.023" v="2610" actId="1038"/>
          <ac:picMkLst>
            <pc:docMk/>
            <pc:sldMk cId="981561450" sldId="1351"/>
            <ac:picMk id="8" creationId="{62C4D832-0C23-CE79-DDFF-8782611F4D00}"/>
          </ac:picMkLst>
        </pc:picChg>
        <pc:picChg chg="add mod">
          <ac:chgData name="Schambach, Jo" userId="e1d2a009-674c-404b-bec1-6e3441cce374" providerId="ADAL" clId="{B4933819-0FF5-4667-906F-E03AAEF50B4D}" dt="2023-11-20T15:23:41.023" v="2610" actId="1038"/>
          <ac:picMkLst>
            <pc:docMk/>
            <pc:sldMk cId="981561450" sldId="1351"/>
            <ac:picMk id="10" creationId="{04B4EDA7-7893-D6E0-65CB-39FD43B29299}"/>
          </ac:picMkLst>
        </pc:picChg>
        <pc:picChg chg="add mod">
          <ac:chgData name="Schambach, Jo" userId="e1d2a009-674c-404b-bec1-6e3441cce374" providerId="ADAL" clId="{B4933819-0FF5-4667-906F-E03AAEF50B4D}" dt="2023-11-20T15:20:04.030" v="2532" actId="1076"/>
          <ac:picMkLst>
            <pc:docMk/>
            <pc:sldMk cId="981561450" sldId="1351"/>
            <ac:picMk id="12" creationId="{4AB7DD70-372F-B79F-FB1B-48FBE44FAA87}"/>
          </ac:picMkLst>
        </pc:picChg>
        <pc:picChg chg="add mod">
          <ac:chgData name="Schambach, Jo" userId="e1d2a009-674c-404b-bec1-6e3441cce374" providerId="ADAL" clId="{B4933819-0FF5-4667-906F-E03AAEF50B4D}" dt="2023-11-20T15:21:24.190" v="2535" actId="14100"/>
          <ac:picMkLst>
            <pc:docMk/>
            <pc:sldMk cId="981561450" sldId="1351"/>
            <ac:picMk id="14" creationId="{9183BADE-96AE-7FCE-4C6C-74708F87F931}"/>
          </ac:picMkLst>
        </pc:picChg>
        <pc:picChg chg="add mod">
          <ac:chgData name="Schambach, Jo" userId="e1d2a009-674c-404b-bec1-6e3441cce374" providerId="ADAL" clId="{B4933819-0FF5-4667-906F-E03AAEF50B4D}" dt="2023-11-20T15:24:00.467" v="2751" actId="1038"/>
          <ac:picMkLst>
            <pc:docMk/>
            <pc:sldMk cId="981561450" sldId="1351"/>
            <ac:picMk id="16" creationId="{914A67CA-D856-3C9C-7912-18C3015D5A85}"/>
          </ac:picMkLst>
        </pc:picChg>
        <pc:picChg chg="add mod">
          <ac:chgData name="Schambach, Jo" userId="e1d2a009-674c-404b-bec1-6e3441cce374" providerId="ADAL" clId="{B4933819-0FF5-4667-906F-E03AAEF50B4D}" dt="2023-11-20T15:24:00.467" v="2751" actId="1038"/>
          <ac:picMkLst>
            <pc:docMk/>
            <pc:sldMk cId="981561450" sldId="1351"/>
            <ac:picMk id="18" creationId="{C654AA70-6DD3-72E9-A8DD-3C6896B50A67}"/>
          </ac:picMkLst>
        </pc:picChg>
      </pc:sldChg>
      <pc:sldChg chg="addSp delSp modSp new mod">
        <pc:chgData name="Schambach, Jo" userId="e1d2a009-674c-404b-bec1-6e3441cce374" providerId="ADAL" clId="{B4933819-0FF5-4667-906F-E03AAEF50B4D}" dt="2023-11-20T21:24:07.330" v="3474" actId="20577"/>
        <pc:sldMkLst>
          <pc:docMk/>
          <pc:sldMk cId="2209871682" sldId="1352"/>
        </pc:sldMkLst>
        <pc:spChg chg="mod">
          <ac:chgData name="Schambach, Jo" userId="e1d2a009-674c-404b-bec1-6e3441cce374" providerId="ADAL" clId="{B4933819-0FF5-4667-906F-E03AAEF50B4D}" dt="2023-11-20T21:21:17.665" v="3468" actId="20577"/>
          <ac:spMkLst>
            <pc:docMk/>
            <pc:sldMk cId="2209871682" sldId="1352"/>
            <ac:spMk id="2" creationId="{A0F2F0BC-C21E-971B-50A0-6AF77590CB59}"/>
          </ac:spMkLst>
        </pc:spChg>
        <pc:spChg chg="add mod">
          <ac:chgData name="Schambach, Jo" userId="e1d2a009-674c-404b-bec1-6e3441cce374" providerId="ADAL" clId="{B4933819-0FF5-4667-906F-E03AAEF50B4D}" dt="2023-11-20T21:05:12.819" v="3247" actId="1076"/>
          <ac:spMkLst>
            <pc:docMk/>
            <pc:sldMk cId="2209871682" sldId="1352"/>
            <ac:spMk id="4" creationId="{722C7DC9-65BA-521D-9F0C-87EC7969F2B2}"/>
          </ac:spMkLst>
        </pc:spChg>
        <pc:spChg chg="add del mod">
          <ac:chgData name="Schambach, Jo" userId="e1d2a009-674c-404b-bec1-6e3441cce374" providerId="ADAL" clId="{B4933819-0FF5-4667-906F-E03AAEF50B4D}" dt="2023-11-20T21:06:57.018" v="3260" actId="20577"/>
          <ac:spMkLst>
            <pc:docMk/>
            <pc:sldMk cId="2209871682" sldId="1352"/>
            <ac:spMk id="5" creationId="{BD3B737D-2B52-0FFB-85DC-C40626014589}"/>
          </ac:spMkLst>
        </pc:spChg>
        <pc:spChg chg="add mod ord">
          <ac:chgData name="Schambach, Jo" userId="e1d2a009-674c-404b-bec1-6e3441cce374" providerId="ADAL" clId="{B4933819-0FF5-4667-906F-E03AAEF50B4D}" dt="2023-11-20T21:05:12.819" v="3247" actId="1076"/>
          <ac:spMkLst>
            <pc:docMk/>
            <pc:sldMk cId="2209871682" sldId="1352"/>
            <ac:spMk id="8" creationId="{89603A7E-F0A4-59D4-AACA-95DB3D747493}"/>
          </ac:spMkLst>
        </pc:spChg>
        <pc:spChg chg="add mod">
          <ac:chgData name="Schambach, Jo" userId="e1d2a009-674c-404b-bec1-6e3441cce374" providerId="ADAL" clId="{B4933819-0FF5-4667-906F-E03AAEF50B4D}" dt="2023-11-20T21:05:12.819" v="3247" actId="1076"/>
          <ac:spMkLst>
            <pc:docMk/>
            <pc:sldMk cId="2209871682" sldId="1352"/>
            <ac:spMk id="9" creationId="{C2694879-52E3-4CB5-BDB4-6295A7F39DFC}"/>
          </ac:spMkLst>
        </pc:spChg>
        <pc:spChg chg="add mod ord">
          <ac:chgData name="Schambach, Jo" userId="e1d2a009-674c-404b-bec1-6e3441cce374" providerId="ADAL" clId="{B4933819-0FF5-4667-906F-E03AAEF50B4D}" dt="2023-11-20T21:05:12.819" v="3247" actId="1076"/>
          <ac:spMkLst>
            <pc:docMk/>
            <pc:sldMk cId="2209871682" sldId="1352"/>
            <ac:spMk id="24" creationId="{48A0D645-D196-1BF8-90BB-EC1856FA19A6}"/>
          </ac:spMkLst>
        </pc:spChg>
        <pc:spChg chg="add mod">
          <ac:chgData name="Schambach, Jo" userId="e1d2a009-674c-404b-bec1-6e3441cce374" providerId="ADAL" clId="{B4933819-0FF5-4667-906F-E03AAEF50B4D}" dt="2023-11-20T21:05:12.819" v="3247" actId="1076"/>
          <ac:spMkLst>
            <pc:docMk/>
            <pc:sldMk cId="2209871682" sldId="1352"/>
            <ac:spMk id="26" creationId="{7A656F79-180F-61A6-BCFF-0795448AE75B}"/>
          </ac:spMkLst>
        </pc:spChg>
        <pc:spChg chg="add mod">
          <ac:chgData name="Schambach, Jo" userId="e1d2a009-674c-404b-bec1-6e3441cce374" providerId="ADAL" clId="{B4933819-0FF5-4667-906F-E03AAEF50B4D}" dt="2023-11-20T21:05:12.819" v="3247" actId="1076"/>
          <ac:spMkLst>
            <pc:docMk/>
            <pc:sldMk cId="2209871682" sldId="1352"/>
            <ac:spMk id="27" creationId="{E1CA9381-7344-97D8-8996-3E35FB6DD504}"/>
          </ac:spMkLst>
        </pc:spChg>
        <pc:spChg chg="add del mod">
          <ac:chgData name="Schambach, Jo" userId="e1d2a009-674c-404b-bec1-6e3441cce374" providerId="ADAL" clId="{B4933819-0FF5-4667-906F-E03AAEF50B4D}" dt="2023-11-20T19:22:37.306" v="3026"/>
          <ac:spMkLst>
            <pc:docMk/>
            <pc:sldMk cId="2209871682" sldId="1352"/>
            <ac:spMk id="31" creationId="{89A3B2A0-FDDD-6EB8-C3F4-8ED5B4FA750F}"/>
          </ac:spMkLst>
        </pc:spChg>
        <pc:spChg chg="add mod">
          <ac:chgData name="Schambach, Jo" userId="e1d2a009-674c-404b-bec1-6e3441cce374" providerId="ADAL" clId="{B4933819-0FF5-4667-906F-E03AAEF50B4D}" dt="2023-11-20T21:05:12.819" v="3247" actId="1076"/>
          <ac:spMkLst>
            <pc:docMk/>
            <pc:sldMk cId="2209871682" sldId="1352"/>
            <ac:spMk id="52" creationId="{AD6D9C11-AC45-7107-02E1-9B367ED163CE}"/>
          </ac:spMkLst>
        </pc:spChg>
        <pc:spChg chg="add mod">
          <ac:chgData name="Schambach, Jo" userId="e1d2a009-674c-404b-bec1-6e3441cce374" providerId="ADAL" clId="{B4933819-0FF5-4667-906F-E03AAEF50B4D}" dt="2023-11-20T21:05:12.819" v="3247" actId="1076"/>
          <ac:spMkLst>
            <pc:docMk/>
            <pc:sldMk cId="2209871682" sldId="1352"/>
            <ac:spMk id="53" creationId="{D5AB0BE8-A432-81AE-499C-FAD81F71A7AE}"/>
          </ac:spMkLst>
        </pc:spChg>
        <pc:spChg chg="add del mod">
          <ac:chgData name="Schambach, Jo" userId="e1d2a009-674c-404b-bec1-6e3441cce374" providerId="ADAL" clId="{B4933819-0FF5-4667-906F-E03AAEF50B4D}" dt="2023-11-20T19:29:55.621" v="3210"/>
          <ac:spMkLst>
            <pc:docMk/>
            <pc:sldMk cId="2209871682" sldId="1352"/>
            <ac:spMk id="54" creationId="{25BBAA1A-ADD7-A735-372E-5D6A83B71B83}"/>
          </ac:spMkLst>
        </pc:spChg>
        <pc:spChg chg="add mod ord">
          <ac:chgData name="Schambach, Jo" userId="e1d2a009-674c-404b-bec1-6e3441cce374" providerId="ADAL" clId="{B4933819-0FF5-4667-906F-E03AAEF50B4D}" dt="2023-11-20T21:05:12.819" v="3247" actId="1076"/>
          <ac:spMkLst>
            <pc:docMk/>
            <pc:sldMk cId="2209871682" sldId="1352"/>
            <ac:spMk id="55" creationId="{B34C20F9-5171-C10F-9C01-2EC01EA90951}"/>
          </ac:spMkLst>
        </pc:spChg>
        <pc:spChg chg="add del">
          <ac:chgData name="Schambach, Jo" userId="e1d2a009-674c-404b-bec1-6e3441cce374" providerId="ADAL" clId="{B4933819-0FF5-4667-906F-E03AAEF50B4D}" dt="2023-11-20T20:30:07.257" v="3217" actId="478"/>
          <ac:spMkLst>
            <pc:docMk/>
            <pc:sldMk cId="2209871682" sldId="1352"/>
            <ac:spMk id="56" creationId="{E9E40288-7E9B-7141-8C7D-6BC41F338ABC}"/>
          </ac:spMkLst>
        </pc:spChg>
        <pc:spChg chg="add del">
          <ac:chgData name="Schambach, Jo" userId="e1d2a009-674c-404b-bec1-6e3441cce374" providerId="ADAL" clId="{B4933819-0FF5-4667-906F-E03AAEF50B4D}" dt="2023-11-20T20:30:46.267" v="3222" actId="11529"/>
          <ac:spMkLst>
            <pc:docMk/>
            <pc:sldMk cId="2209871682" sldId="1352"/>
            <ac:spMk id="57" creationId="{1EB51698-352E-BFEC-31A0-521FC9B0108C}"/>
          </ac:spMkLst>
        </pc:spChg>
        <pc:spChg chg="add mod ord">
          <ac:chgData name="Schambach, Jo" userId="e1d2a009-674c-404b-bec1-6e3441cce374" providerId="ADAL" clId="{B4933819-0FF5-4667-906F-E03AAEF50B4D}" dt="2023-11-20T21:05:12.819" v="3247" actId="1076"/>
          <ac:spMkLst>
            <pc:docMk/>
            <pc:sldMk cId="2209871682" sldId="1352"/>
            <ac:spMk id="58" creationId="{0F156906-E971-07B1-7186-1D7BE784C8B9}"/>
          </ac:spMkLst>
        </pc:spChg>
        <pc:spChg chg="add mod ord">
          <ac:chgData name="Schambach, Jo" userId="e1d2a009-674c-404b-bec1-6e3441cce374" providerId="ADAL" clId="{B4933819-0FF5-4667-906F-E03AAEF50B4D}" dt="2023-11-20T21:05:12.819" v="3247" actId="1076"/>
          <ac:spMkLst>
            <pc:docMk/>
            <pc:sldMk cId="2209871682" sldId="1352"/>
            <ac:spMk id="59" creationId="{4220A94A-0C18-B087-3EB3-0E44940D7469}"/>
          </ac:spMkLst>
        </pc:spChg>
        <pc:spChg chg="add mod">
          <ac:chgData name="Schambach, Jo" userId="e1d2a009-674c-404b-bec1-6e3441cce374" providerId="ADAL" clId="{B4933819-0FF5-4667-906F-E03AAEF50B4D}" dt="2023-11-20T21:12:11.864" v="3276" actId="1076"/>
          <ac:spMkLst>
            <pc:docMk/>
            <pc:sldMk cId="2209871682" sldId="1352"/>
            <ac:spMk id="69" creationId="{B6D521B9-3A70-A204-F984-545C0264AB9F}"/>
          </ac:spMkLst>
        </pc:spChg>
        <pc:spChg chg="add mod">
          <ac:chgData name="Schambach, Jo" userId="e1d2a009-674c-404b-bec1-6e3441cce374" providerId="ADAL" clId="{B4933819-0FF5-4667-906F-E03AAEF50B4D}" dt="2023-11-20T21:24:07.330" v="3474" actId="20577"/>
          <ac:spMkLst>
            <pc:docMk/>
            <pc:sldMk cId="2209871682" sldId="1352"/>
            <ac:spMk id="91" creationId="{96EA9814-119B-6F9D-E98E-2DDAD868A95C}"/>
          </ac:spMkLst>
        </pc:spChg>
        <pc:spChg chg="add mod">
          <ac:chgData name="Schambach, Jo" userId="e1d2a009-674c-404b-bec1-6e3441cce374" providerId="ADAL" clId="{B4933819-0FF5-4667-906F-E03AAEF50B4D}" dt="2023-11-20T21:16:34.966" v="3321" actId="1076"/>
          <ac:spMkLst>
            <pc:docMk/>
            <pc:sldMk cId="2209871682" sldId="1352"/>
            <ac:spMk id="92" creationId="{1901D86D-A1CB-4021-3C46-03363D139C6D}"/>
          </ac:spMkLst>
        </pc:spChg>
        <pc:picChg chg="add mod modCrop">
          <ac:chgData name="Schambach, Jo" userId="e1d2a009-674c-404b-bec1-6e3441cce374" providerId="ADAL" clId="{B4933819-0FF5-4667-906F-E03AAEF50B4D}" dt="2023-11-20T21:20:04.600" v="3463" actId="29295"/>
          <ac:picMkLst>
            <pc:docMk/>
            <pc:sldMk cId="2209871682" sldId="1352"/>
            <ac:picMk id="3" creationId="{915AA1E6-A677-33ED-5337-CF0C4EF8FCAA}"/>
          </ac:picMkLst>
        </pc:picChg>
        <pc:cxnChg chg="add mod">
          <ac:chgData name="Schambach, Jo" userId="e1d2a009-674c-404b-bec1-6e3441cce374" providerId="ADAL" clId="{B4933819-0FF5-4667-906F-E03AAEF50B4D}" dt="2023-11-20T21:05:12.819" v="3247" actId="1076"/>
          <ac:cxnSpMkLst>
            <pc:docMk/>
            <pc:sldMk cId="2209871682" sldId="1352"/>
            <ac:cxnSpMk id="7" creationId="{23D7BF5E-D8C5-4D1C-9E42-642B850889DB}"/>
          </ac:cxnSpMkLst>
        </pc:cxnChg>
        <pc:cxnChg chg="add mod">
          <ac:chgData name="Schambach, Jo" userId="e1d2a009-674c-404b-bec1-6e3441cce374" providerId="ADAL" clId="{B4933819-0FF5-4667-906F-E03AAEF50B4D}" dt="2023-11-20T21:05:12.819" v="3247" actId="1076"/>
          <ac:cxnSpMkLst>
            <pc:docMk/>
            <pc:sldMk cId="2209871682" sldId="1352"/>
            <ac:cxnSpMk id="11" creationId="{3F32ECBA-58E4-70CA-4803-9466919B74B2}"/>
          </ac:cxnSpMkLst>
        </pc:cxnChg>
        <pc:cxnChg chg="add del mod">
          <ac:chgData name="Schambach, Jo" userId="e1d2a009-674c-404b-bec1-6e3441cce374" providerId="ADAL" clId="{B4933819-0FF5-4667-906F-E03AAEF50B4D}" dt="2023-11-20T19:13:09.027" v="2893" actId="11529"/>
          <ac:cxnSpMkLst>
            <pc:docMk/>
            <pc:sldMk cId="2209871682" sldId="1352"/>
            <ac:cxnSpMk id="13" creationId="{91EE3409-C651-55CE-3CEC-0AD06DE8E20A}"/>
          </ac:cxnSpMkLst>
        </pc:cxnChg>
        <pc:cxnChg chg="add del mod">
          <ac:chgData name="Schambach, Jo" userId="e1d2a009-674c-404b-bec1-6e3441cce374" providerId="ADAL" clId="{B4933819-0FF5-4667-906F-E03AAEF50B4D}" dt="2023-11-20T19:13:41.018" v="2896" actId="478"/>
          <ac:cxnSpMkLst>
            <pc:docMk/>
            <pc:sldMk cId="2209871682" sldId="1352"/>
            <ac:cxnSpMk id="15" creationId="{0816C7CA-A432-B42E-9CD3-9DD8222AE22D}"/>
          </ac:cxnSpMkLst>
        </pc:cxnChg>
        <pc:cxnChg chg="add mod">
          <ac:chgData name="Schambach, Jo" userId="e1d2a009-674c-404b-bec1-6e3441cce374" providerId="ADAL" clId="{B4933819-0FF5-4667-906F-E03AAEF50B4D}" dt="2023-11-20T21:05:12.819" v="3247" actId="1076"/>
          <ac:cxnSpMkLst>
            <pc:docMk/>
            <pc:sldMk cId="2209871682" sldId="1352"/>
            <ac:cxnSpMk id="18" creationId="{B03B9344-D21D-8AF7-7566-05AA8711CEA1}"/>
          </ac:cxnSpMkLst>
        </pc:cxnChg>
        <pc:cxnChg chg="add mod">
          <ac:chgData name="Schambach, Jo" userId="e1d2a009-674c-404b-bec1-6e3441cce374" providerId="ADAL" clId="{B4933819-0FF5-4667-906F-E03AAEF50B4D}" dt="2023-11-20T21:05:12.819" v="3247" actId="1076"/>
          <ac:cxnSpMkLst>
            <pc:docMk/>
            <pc:sldMk cId="2209871682" sldId="1352"/>
            <ac:cxnSpMk id="29" creationId="{71673369-5F77-A3E7-A5EA-1F5B92256596}"/>
          </ac:cxnSpMkLst>
        </pc:cxnChg>
        <pc:cxnChg chg="add mod">
          <ac:chgData name="Schambach, Jo" userId="e1d2a009-674c-404b-bec1-6e3441cce374" providerId="ADAL" clId="{B4933819-0FF5-4667-906F-E03AAEF50B4D}" dt="2023-11-20T21:05:12.819" v="3247" actId="1076"/>
          <ac:cxnSpMkLst>
            <pc:docMk/>
            <pc:sldMk cId="2209871682" sldId="1352"/>
            <ac:cxnSpMk id="30" creationId="{383A4B27-5CDB-8BCC-0DEA-B8CDA1F45583}"/>
          </ac:cxnSpMkLst>
        </pc:cxnChg>
        <pc:cxnChg chg="add mod">
          <ac:chgData name="Schambach, Jo" userId="e1d2a009-674c-404b-bec1-6e3441cce374" providerId="ADAL" clId="{B4933819-0FF5-4667-906F-E03AAEF50B4D}" dt="2023-11-20T21:05:12.819" v="3247" actId="1076"/>
          <ac:cxnSpMkLst>
            <pc:docMk/>
            <pc:sldMk cId="2209871682" sldId="1352"/>
            <ac:cxnSpMk id="32" creationId="{2772C6B2-7656-F8B2-0E01-9A549793689C}"/>
          </ac:cxnSpMkLst>
        </pc:cxnChg>
        <pc:cxnChg chg="add mod">
          <ac:chgData name="Schambach, Jo" userId="e1d2a009-674c-404b-bec1-6e3441cce374" providerId="ADAL" clId="{B4933819-0FF5-4667-906F-E03AAEF50B4D}" dt="2023-11-20T21:05:12.819" v="3247" actId="1076"/>
          <ac:cxnSpMkLst>
            <pc:docMk/>
            <pc:sldMk cId="2209871682" sldId="1352"/>
            <ac:cxnSpMk id="35" creationId="{3D063BAB-72EB-9A25-4FC4-5E1B36AF8C09}"/>
          </ac:cxnSpMkLst>
        </pc:cxnChg>
        <pc:cxnChg chg="add mod ord">
          <ac:chgData name="Schambach, Jo" userId="e1d2a009-674c-404b-bec1-6e3441cce374" providerId="ADAL" clId="{B4933819-0FF5-4667-906F-E03AAEF50B4D}" dt="2023-11-20T21:05:37.785" v="3249" actId="167"/>
          <ac:cxnSpMkLst>
            <pc:docMk/>
            <pc:sldMk cId="2209871682" sldId="1352"/>
            <ac:cxnSpMk id="38" creationId="{4414316E-EF30-1F4E-6DA3-D3218F07F322}"/>
          </ac:cxnSpMkLst>
        </pc:cxnChg>
        <pc:cxnChg chg="add del mod">
          <ac:chgData name="Schambach, Jo" userId="e1d2a009-674c-404b-bec1-6e3441cce374" providerId="ADAL" clId="{B4933819-0FF5-4667-906F-E03AAEF50B4D}" dt="2023-11-20T19:24:28.282" v="3087" actId="478"/>
          <ac:cxnSpMkLst>
            <pc:docMk/>
            <pc:sldMk cId="2209871682" sldId="1352"/>
            <ac:cxnSpMk id="40" creationId="{44D36017-E880-48EE-6A2A-952942A066C4}"/>
          </ac:cxnSpMkLst>
        </pc:cxnChg>
        <pc:cxnChg chg="add mod">
          <ac:chgData name="Schambach, Jo" userId="e1d2a009-674c-404b-bec1-6e3441cce374" providerId="ADAL" clId="{B4933819-0FF5-4667-906F-E03AAEF50B4D}" dt="2023-11-20T21:05:12.819" v="3247" actId="1076"/>
          <ac:cxnSpMkLst>
            <pc:docMk/>
            <pc:sldMk cId="2209871682" sldId="1352"/>
            <ac:cxnSpMk id="43" creationId="{487466B2-14AF-9A0C-02FC-EFD67C9CB5DD}"/>
          </ac:cxnSpMkLst>
        </pc:cxnChg>
        <pc:cxnChg chg="add mod">
          <ac:chgData name="Schambach, Jo" userId="e1d2a009-674c-404b-bec1-6e3441cce374" providerId="ADAL" clId="{B4933819-0FF5-4667-906F-E03AAEF50B4D}" dt="2023-11-20T21:05:12.819" v="3247" actId="1076"/>
          <ac:cxnSpMkLst>
            <pc:docMk/>
            <pc:sldMk cId="2209871682" sldId="1352"/>
            <ac:cxnSpMk id="45" creationId="{AC29DE69-6192-A656-CB37-1A9CE0C48740}"/>
          </ac:cxnSpMkLst>
        </pc:cxnChg>
        <pc:cxnChg chg="add del mod">
          <ac:chgData name="Schambach, Jo" userId="e1d2a009-674c-404b-bec1-6e3441cce374" providerId="ADAL" clId="{B4933819-0FF5-4667-906F-E03AAEF50B4D}" dt="2023-11-20T19:25:10.317" v="3097" actId="478"/>
          <ac:cxnSpMkLst>
            <pc:docMk/>
            <pc:sldMk cId="2209871682" sldId="1352"/>
            <ac:cxnSpMk id="47" creationId="{43742FD6-190C-1269-7C24-B819B741AC01}"/>
          </ac:cxnSpMkLst>
        </pc:cxnChg>
        <pc:cxnChg chg="add mod">
          <ac:chgData name="Schambach, Jo" userId="e1d2a009-674c-404b-bec1-6e3441cce374" providerId="ADAL" clId="{B4933819-0FF5-4667-906F-E03AAEF50B4D}" dt="2023-11-20T21:17:08.548" v="3322" actId="692"/>
          <ac:cxnSpMkLst>
            <pc:docMk/>
            <pc:sldMk cId="2209871682" sldId="1352"/>
            <ac:cxnSpMk id="48" creationId="{06C41EA0-9F66-4293-18F8-EE9F93379EEF}"/>
          </ac:cxnSpMkLst>
        </pc:cxnChg>
        <pc:cxnChg chg="add mod">
          <ac:chgData name="Schambach, Jo" userId="e1d2a009-674c-404b-bec1-6e3441cce374" providerId="ADAL" clId="{B4933819-0FF5-4667-906F-E03AAEF50B4D}" dt="2023-11-20T21:05:12.819" v="3247" actId="1076"/>
          <ac:cxnSpMkLst>
            <pc:docMk/>
            <pc:sldMk cId="2209871682" sldId="1352"/>
            <ac:cxnSpMk id="51" creationId="{C840E393-3253-4FB8-D340-EABE021D3761}"/>
          </ac:cxnSpMkLst>
        </pc:cxnChg>
        <pc:cxnChg chg="add mod">
          <ac:chgData name="Schambach, Jo" userId="e1d2a009-674c-404b-bec1-6e3441cce374" providerId="ADAL" clId="{B4933819-0FF5-4667-906F-E03AAEF50B4D}" dt="2023-11-20T21:16:29.254" v="3320" actId="692"/>
          <ac:cxnSpMkLst>
            <pc:docMk/>
            <pc:sldMk cId="2209871682" sldId="1352"/>
            <ac:cxnSpMk id="62" creationId="{2CFEC7E4-C59F-17FD-89E4-C1EAD55EED21}"/>
          </ac:cxnSpMkLst>
        </pc:cxnChg>
        <pc:cxnChg chg="add del mod">
          <ac:chgData name="Schambach, Jo" userId="e1d2a009-674c-404b-bec1-6e3441cce374" providerId="ADAL" clId="{B4933819-0FF5-4667-906F-E03AAEF50B4D}" dt="2023-11-20T21:06:02.796" v="3253" actId="21"/>
          <ac:cxnSpMkLst>
            <pc:docMk/>
            <pc:sldMk cId="2209871682" sldId="1352"/>
            <ac:cxnSpMk id="63" creationId="{650D016C-07A1-E30C-11E5-B9916082F4A0}"/>
          </ac:cxnSpMkLst>
        </pc:cxnChg>
        <pc:cxnChg chg="add mod">
          <ac:chgData name="Schambach, Jo" userId="e1d2a009-674c-404b-bec1-6e3441cce374" providerId="ADAL" clId="{B4933819-0FF5-4667-906F-E03AAEF50B4D}" dt="2023-11-20T21:17:08.548" v="3322" actId="692"/>
          <ac:cxnSpMkLst>
            <pc:docMk/>
            <pc:sldMk cId="2209871682" sldId="1352"/>
            <ac:cxnSpMk id="65" creationId="{E79328E4-5860-4F29-062D-133F79BFF6B6}"/>
          </ac:cxnSpMkLst>
        </pc:cxnChg>
        <pc:cxnChg chg="add mod">
          <ac:chgData name="Schambach, Jo" userId="e1d2a009-674c-404b-bec1-6e3441cce374" providerId="ADAL" clId="{B4933819-0FF5-4667-906F-E03AAEF50B4D}" dt="2023-11-20T21:17:08.548" v="3322" actId="692"/>
          <ac:cxnSpMkLst>
            <pc:docMk/>
            <pc:sldMk cId="2209871682" sldId="1352"/>
            <ac:cxnSpMk id="66" creationId="{8E23E1C7-5C46-3CDE-C6A9-BE0EF83FC90B}"/>
          </ac:cxnSpMkLst>
        </pc:cxnChg>
        <pc:cxnChg chg="add mod">
          <ac:chgData name="Schambach, Jo" userId="e1d2a009-674c-404b-bec1-6e3441cce374" providerId="ADAL" clId="{B4933819-0FF5-4667-906F-E03AAEF50B4D}" dt="2023-11-20T21:17:08.548" v="3322" actId="692"/>
          <ac:cxnSpMkLst>
            <pc:docMk/>
            <pc:sldMk cId="2209871682" sldId="1352"/>
            <ac:cxnSpMk id="67" creationId="{D092F6C3-EE53-3746-EBE6-AE8D8E0DDEB0}"/>
          </ac:cxnSpMkLst>
        </pc:cxnChg>
        <pc:cxnChg chg="add mod">
          <ac:chgData name="Schambach, Jo" userId="e1d2a009-674c-404b-bec1-6e3441cce374" providerId="ADAL" clId="{B4933819-0FF5-4667-906F-E03AAEF50B4D}" dt="2023-11-20T21:17:08.548" v="3322" actId="692"/>
          <ac:cxnSpMkLst>
            <pc:docMk/>
            <pc:sldMk cId="2209871682" sldId="1352"/>
            <ac:cxnSpMk id="68" creationId="{188CCD12-2D01-2273-44EC-11535D9DE389}"/>
          </ac:cxnSpMkLst>
        </pc:cxnChg>
        <pc:cxnChg chg="add mod">
          <ac:chgData name="Schambach, Jo" userId="e1d2a009-674c-404b-bec1-6e3441cce374" providerId="ADAL" clId="{B4933819-0FF5-4667-906F-E03AAEF50B4D}" dt="2023-11-20T21:17:08.548" v="3322" actId="692"/>
          <ac:cxnSpMkLst>
            <pc:docMk/>
            <pc:sldMk cId="2209871682" sldId="1352"/>
            <ac:cxnSpMk id="71" creationId="{430DB8FB-CEB6-284B-84AD-B7C5C8202EFD}"/>
          </ac:cxnSpMkLst>
        </pc:cxnChg>
        <pc:cxnChg chg="add del mod">
          <ac:chgData name="Schambach, Jo" userId="e1d2a009-674c-404b-bec1-6e3441cce374" providerId="ADAL" clId="{B4933819-0FF5-4667-906F-E03AAEF50B4D}" dt="2023-11-20T21:17:23.040" v="3323" actId="478"/>
          <ac:cxnSpMkLst>
            <pc:docMk/>
            <pc:sldMk cId="2209871682" sldId="1352"/>
            <ac:cxnSpMk id="73" creationId="{5DDAABB5-4741-6825-3D9A-13B5D347B522}"/>
          </ac:cxnSpMkLst>
        </pc:cxnChg>
        <pc:cxnChg chg="add del mod">
          <ac:chgData name="Schambach, Jo" userId="e1d2a009-674c-404b-bec1-6e3441cce374" providerId="ADAL" clId="{B4933819-0FF5-4667-906F-E03AAEF50B4D}" dt="2023-11-20T21:17:24.733" v="3324" actId="478"/>
          <ac:cxnSpMkLst>
            <pc:docMk/>
            <pc:sldMk cId="2209871682" sldId="1352"/>
            <ac:cxnSpMk id="76" creationId="{D99B2281-2C7C-2003-9398-69EC1BB0FBE0}"/>
          </ac:cxnSpMkLst>
        </pc:cxnChg>
        <pc:cxnChg chg="add del mod">
          <ac:chgData name="Schambach, Jo" userId="e1d2a009-674c-404b-bec1-6e3441cce374" providerId="ADAL" clId="{B4933819-0FF5-4667-906F-E03AAEF50B4D}" dt="2023-11-20T21:17:29.183" v="3325" actId="478"/>
          <ac:cxnSpMkLst>
            <pc:docMk/>
            <pc:sldMk cId="2209871682" sldId="1352"/>
            <ac:cxnSpMk id="79" creationId="{97621ABF-FC78-F0A7-3301-E02A84143D41}"/>
          </ac:cxnSpMkLst>
        </pc:cxnChg>
        <pc:cxnChg chg="add mod">
          <ac:chgData name="Schambach, Jo" userId="e1d2a009-674c-404b-bec1-6e3441cce374" providerId="ADAL" clId="{B4933819-0FF5-4667-906F-E03AAEF50B4D}" dt="2023-11-20T21:18:48.149" v="3333" actId="1076"/>
          <ac:cxnSpMkLst>
            <pc:docMk/>
            <pc:sldMk cId="2209871682" sldId="1352"/>
            <ac:cxnSpMk id="82" creationId="{3AE75BDE-237E-45A9-DB75-3B4E606C2075}"/>
          </ac:cxnSpMkLst>
        </pc:cxnChg>
        <pc:cxnChg chg="add mod">
          <ac:chgData name="Schambach, Jo" userId="e1d2a009-674c-404b-bec1-6e3441cce374" providerId="ADAL" clId="{B4933819-0FF5-4667-906F-E03AAEF50B4D}" dt="2023-11-20T21:17:08.548" v="3322" actId="692"/>
          <ac:cxnSpMkLst>
            <pc:docMk/>
            <pc:sldMk cId="2209871682" sldId="1352"/>
            <ac:cxnSpMk id="85" creationId="{1AFF24AE-1CD8-17B9-DB12-3D73B986A6B4}"/>
          </ac:cxnSpMkLst>
        </pc:cxnChg>
        <pc:cxnChg chg="add mod">
          <ac:chgData name="Schambach, Jo" userId="e1d2a009-674c-404b-bec1-6e3441cce374" providerId="ADAL" clId="{B4933819-0FF5-4667-906F-E03AAEF50B4D}" dt="2023-11-20T21:17:08.548" v="3322" actId="692"/>
          <ac:cxnSpMkLst>
            <pc:docMk/>
            <pc:sldMk cId="2209871682" sldId="1352"/>
            <ac:cxnSpMk id="88" creationId="{2E82324F-9B05-93D7-337E-314890157115}"/>
          </ac:cxnSpMkLst>
        </pc:cxnChg>
      </pc:sldChg>
      <pc:sldChg chg="addSp modSp new mod">
        <pc:chgData name="Schambach, Jo" userId="e1d2a009-674c-404b-bec1-6e3441cce374" providerId="ADAL" clId="{B4933819-0FF5-4667-906F-E03AAEF50B4D}" dt="2023-11-20T21:35:59.426" v="3513" actId="20577"/>
        <pc:sldMkLst>
          <pc:docMk/>
          <pc:sldMk cId="3546029417" sldId="1353"/>
        </pc:sldMkLst>
        <pc:spChg chg="mod">
          <ac:chgData name="Schambach, Jo" userId="e1d2a009-674c-404b-bec1-6e3441cce374" providerId="ADAL" clId="{B4933819-0FF5-4667-906F-E03AAEF50B4D}" dt="2023-11-20T21:35:59.426" v="3513" actId="20577"/>
          <ac:spMkLst>
            <pc:docMk/>
            <pc:sldMk cId="3546029417" sldId="1353"/>
            <ac:spMk id="2" creationId="{94687472-6E21-FF1B-CD94-7A29E1A83375}"/>
          </ac:spMkLst>
        </pc:spChg>
        <pc:picChg chg="add mod">
          <ac:chgData name="Schambach, Jo" userId="e1d2a009-674c-404b-bec1-6e3441cce374" providerId="ADAL" clId="{B4933819-0FF5-4667-906F-E03AAEF50B4D}" dt="2023-11-20T21:35:28.871" v="3479" actId="1076"/>
          <ac:picMkLst>
            <pc:docMk/>
            <pc:sldMk cId="3546029417" sldId="1353"/>
            <ac:picMk id="4" creationId="{E1659264-B6ED-69A5-B95A-5159CFFF691E}"/>
          </ac:picMkLst>
        </pc:picChg>
      </pc:sldChg>
      <pc:sldChg chg="addSp delSp modSp new mod">
        <pc:chgData name="Schambach, Jo" userId="e1d2a009-674c-404b-bec1-6e3441cce374" providerId="ADAL" clId="{B4933819-0FF5-4667-906F-E03AAEF50B4D}" dt="2023-11-22T20:59:58.585" v="3549" actId="1076"/>
        <pc:sldMkLst>
          <pc:docMk/>
          <pc:sldMk cId="674754833" sldId="1354"/>
        </pc:sldMkLst>
        <pc:spChg chg="del">
          <ac:chgData name="Schambach, Jo" userId="e1d2a009-674c-404b-bec1-6e3441cce374" providerId="ADAL" clId="{B4933819-0FF5-4667-906F-E03AAEF50B4D}" dt="2023-11-22T20:59:47.639" v="3546" actId="478"/>
          <ac:spMkLst>
            <pc:docMk/>
            <pc:sldMk cId="674754833" sldId="1354"/>
            <ac:spMk id="2" creationId="{D8DDA987-CC30-CD49-2802-22AFDFA1B61F}"/>
          </ac:spMkLst>
        </pc:spChg>
        <pc:picChg chg="add mod">
          <ac:chgData name="Schambach, Jo" userId="e1d2a009-674c-404b-bec1-6e3441cce374" providerId="ADAL" clId="{B4933819-0FF5-4667-906F-E03AAEF50B4D}" dt="2023-11-22T20:59:58.585" v="3549" actId="1076"/>
          <ac:picMkLst>
            <pc:docMk/>
            <pc:sldMk cId="674754833" sldId="1354"/>
            <ac:picMk id="4" creationId="{9087B3DF-0FE2-C51E-6354-85FDAEF30E7E}"/>
          </ac:picMkLst>
        </pc:picChg>
      </pc:sldChg>
      <pc:sldMasterChg chg="delSldLayout">
        <pc:chgData name="Schambach, Jo" userId="e1d2a009-674c-404b-bec1-6e3441cce374" providerId="ADAL" clId="{B4933819-0FF5-4667-906F-E03AAEF50B4D}" dt="2023-11-14T13:29:31.844" v="1396" actId="47"/>
        <pc:sldMasterMkLst>
          <pc:docMk/>
          <pc:sldMasterMk cId="2725756759" sldId="2147483660"/>
        </pc:sldMasterMkLst>
        <pc:sldLayoutChg chg="del">
          <pc:chgData name="Schambach, Jo" userId="e1d2a009-674c-404b-bec1-6e3441cce374" providerId="ADAL" clId="{B4933819-0FF5-4667-906F-E03AAEF50B4D}" dt="2023-11-14T13:29:31.844" v="1396" actId="47"/>
          <pc:sldLayoutMkLst>
            <pc:docMk/>
            <pc:sldMasterMk cId="2725756759" sldId="2147483660"/>
            <pc:sldLayoutMk cId="117964173" sldId="2147483764"/>
          </pc:sldLayoutMkLst>
        </pc:sldLayoutChg>
      </pc:sldMasterChg>
    </pc:docChg>
  </pc:docChgLst>
  <pc:docChgLst>
    <pc:chgData name="Schambach, Jo" userId="e1d2a009-674c-404b-bec1-6e3441cce374" providerId="ADAL" clId="{428CDDA3-0C5A-4ABE-B335-DE9784EB4C04}"/>
    <pc:docChg chg="undo redo custSel addSld modSld sldOrd">
      <pc:chgData name="Schambach, Jo" userId="e1d2a009-674c-404b-bec1-6e3441cce374" providerId="ADAL" clId="{428CDDA3-0C5A-4ABE-B335-DE9784EB4C04}" dt="2023-10-03T18:06:04.293" v="2331"/>
      <pc:docMkLst>
        <pc:docMk/>
      </pc:docMkLst>
      <pc:sldChg chg="modSp mod">
        <pc:chgData name="Schambach, Jo" userId="e1d2a009-674c-404b-bec1-6e3441cce374" providerId="ADAL" clId="{428CDDA3-0C5A-4ABE-B335-DE9784EB4C04}" dt="2023-09-28T13:05:30.440" v="1525" actId="20577"/>
        <pc:sldMkLst>
          <pc:docMk/>
          <pc:sldMk cId="4172643671" sldId="256"/>
        </pc:sldMkLst>
        <pc:spChg chg="mod">
          <ac:chgData name="Schambach, Jo" userId="e1d2a009-674c-404b-bec1-6e3441cce374" providerId="ADAL" clId="{428CDDA3-0C5A-4ABE-B335-DE9784EB4C04}" dt="2023-09-27T21:40:22.787" v="147" actId="20577"/>
          <ac:spMkLst>
            <pc:docMk/>
            <pc:sldMk cId="4172643671" sldId="256"/>
            <ac:spMk id="2" creationId="{E55CEF93-DE48-5442-870D-943F375717DA}"/>
          </ac:spMkLst>
        </pc:spChg>
        <pc:spChg chg="mod">
          <ac:chgData name="Schambach, Jo" userId="e1d2a009-674c-404b-bec1-6e3441cce374" providerId="ADAL" clId="{428CDDA3-0C5A-4ABE-B335-DE9784EB4C04}" dt="2023-09-28T13:05:30.440" v="1525" actId="20577"/>
          <ac:spMkLst>
            <pc:docMk/>
            <pc:sldMk cId="4172643671" sldId="256"/>
            <ac:spMk id="3" creationId="{3C273FE8-692F-1E45-8F88-6FBEEB088B32}"/>
          </ac:spMkLst>
        </pc:spChg>
      </pc:sldChg>
      <pc:sldChg chg="ord">
        <pc:chgData name="Schambach, Jo" userId="e1d2a009-674c-404b-bec1-6e3441cce374" providerId="ADAL" clId="{428CDDA3-0C5A-4ABE-B335-DE9784EB4C04}" dt="2023-09-27T21:40:02.996" v="132"/>
        <pc:sldMkLst>
          <pc:docMk/>
          <pc:sldMk cId="1041946121" sldId="259"/>
        </pc:sldMkLst>
      </pc:sldChg>
      <pc:sldChg chg="modSp mod">
        <pc:chgData name="Schambach, Jo" userId="e1d2a009-674c-404b-bec1-6e3441cce374" providerId="ADAL" clId="{428CDDA3-0C5A-4ABE-B335-DE9784EB4C04}" dt="2023-09-28T11:36:30.652" v="1381" actId="1035"/>
        <pc:sldMkLst>
          <pc:docMk/>
          <pc:sldMk cId="2023533709" sldId="260"/>
        </pc:sldMkLst>
        <pc:spChg chg="mod">
          <ac:chgData name="Schambach, Jo" userId="e1d2a009-674c-404b-bec1-6e3441cce374" providerId="ADAL" clId="{428CDDA3-0C5A-4ABE-B335-DE9784EB4C04}" dt="2023-09-28T11:36:11.515" v="1354" actId="20577"/>
          <ac:spMkLst>
            <pc:docMk/>
            <pc:sldMk cId="2023533709" sldId="260"/>
            <ac:spMk id="2" creationId="{18D65EFE-F41C-C72B-F1FB-CBB64B9350CA}"/>
          </ac:spMkLst>
        </pc:spChg>
        <pc:picChg chg="mod">
          <ac:chgData name="Schambach, Jo" userId="e1d2a009-674c-404b-bec1-6e3441cce374" providerId="ADAL" clId="{428CDDA3-0C5A-4ABE-B335-DE9784EB4C04}" dt="2023-09-28T11:36:30.652" v="1381" actId="1035"/>
          <ac:picMkLst>
            <pc:docMk/>
            <pc:sldMk cId="2023533709" sldId="260"/>
            <ac:picMk id="55" creationId="{881C660D-DEF8-47B2-0D1A-8F0AC604C525}"/>
          </ac:picMkLst>
        </pc:picChg>
        <pc:picChg chg="mod">
          <ac:chgData name="Schambach, Jo" userId="e1d2a009-674c-404b-bec1-6e3441cce374" providerId="ADAL" clId="{428CDDA3-0C5A-4ABE-B335-DE9784EB4C04}" dt="2023-09-28T11:35:25.899" v="1352" actId="1076"/>
          <ac:picMkLst>
            <pc:docMk/>
            <pc:sldMk cId="2023533709" sldId="260"/>
            <ac:picMk id="64" creationId="{EF63A334-B82A-E4EF-1582-1A5286D19509}"/>
          </ac:picMkLst>
        </pc:picChg>
      </pc:sldChg>
      <pc:sldChg chg="modSp mod">
        <pc:chgData name="Schambach, Jo" userId="e1d2a009-674c-404b-bec1-6e3441cce374" providerId="ADAL" clId="{428CDDA3-0C5A-4ABE-B335-DE9784EB4C04}" dt="2023-09-28T11:32:04.155" v="1350" actId="207"/>
        <pc:sldMkLst>
          <pc:docMk/>
          <pc:sldMk cId="230399083" sldId="263"/>
        </pc:sldMkLst>
        <pc:spChg chg="mod">
          <ac:chgData name="Schambach, Jo" userId="e1d2a009-674c-404b-bec1-6e3441cce374" providerId="ADAL" clId="{428CDDA3-0C5A-4ABE-B335-DE9784EB4C04}" dt="2023-09-28T11:32:04.155" v="1350" actId="207"/>
          <ac:spMkLst>
            <pc:docMk/>
            <pc:sldMk cId="230399083" sldId="263"/>
            <ac:spMk id="14" creationId="{9208B79D-9AEF-BC7E-A867-92F29974E5E9}"/>
          </ac:spMkLst>
        </pc:spChg>
      </pc:sldChg>
      <pc:sldChg chg="addSp delSp modSp add mod">
        <pc:chgData name="Schambach, Jo" userId="e1d2a009-674c-404b-bec1-6e3441cce374" providerId="ADAL" clId="{428CDDA3-0C5A-4ABE-B335-DE9784EB4C04}" dt="2023-09-27T21:39:36.480" v="130" actId="33524"/>
        <pc:sldMkLst>
          <pc:docMk/>
          <pc:sldMk cId="2755875361" sldId="266"/>
        </pc:sldMkLst>
        <pc:spChg chg="del">
          <ac:chgData name="Schambach, Jo" userId="e1d2a009-674c-404b-bec1-6e3441cce374" providerId="ADAL" clId="{428CDDA3-0C5A-4ABE-B335-DE9784EB4C04}" dt="2023-09-27T21:30:35.120" v="18" actId="478"/>
          <ac:spMkLst>
            <pc:docMk/>
            <pc:sldMk cId="2755875361" sldId="266"/>
            <ac:spMk id="2" creationId="{00000000-0000-0000-0000-000000000000}"/>
          </ac:spMkLst>
        </pc:spChg>
        <pc:spChg chg="mod">
          <ac:chgData name="Schambach, Jo" userId="e1d2a009-674c-404b-bec1-6e3441cce374" providerId="ADAL" clId="{428CDDA3-0C5A-4ABE-B335-DE9784EB4C04}" dt="2023-09-27T21:39:36.480" v="130" actId="33524"/>
          <ac:spMkLst>
            <pc:docMk/>
            <pc:sldMk cId="2755875361" sldId="266"/>
            <ac:spMk id="3" creationId="{00000000-0000-0000-0000-000000000000}"/>
          </ac:spMkLst>
        </pc:spChg>
        <pc:spChg chg="add mod">
          <ac:chgData name="Schambach, Jo" userId="e1d2a009-674c-404b-bec1-6e3441cce374" providerId="ADAL" clId="{428CDDA3-0C5A-4ABE-B335-DE9784EB4C04}" dt="2023-09-27T21:35:25.615" v="111" actId="20577"/>
          <ac:spMkLst>
            <pc:docMk/>
            <pc:sldMk cId="2755875361" sldId="266"/>
            <ac:spMk id="5" creationId="{0A75648A-CD7F-1047-A7A0-52B002AD2D25}"/>
          </ac:spMkLst>
        </pc:spChg>
        <pc:spChg chg="add del mod">
          <ac:chgData name="Schambach, Jo" userId="e1d2a009-674c-404b-bec1-6e3441cce374" providerId="ADAL" clId="{428CDDA3-0C5A-4ABE-B335-DE9784EB4C04}" dt="2023-09-27T21:35:18.932" v="110"/>
          <ac:spMkLst>
            <pc:docMk/>
            <pc:sldMk cId="2755875361" sldId="266"/>
            <ac:spMk id="7" creationId="{9B928575-A6A1-FA76-8694-051C9EA71129}"/>
          </ac:spMkLst>
        </pc:spChg>
        <pc:spChg chg="add mod">
          <ac:chgData name="Schambach, Jo" userId="e1d2a009-674c-404b-bec1-6e3441cce374" providerId="ADAL" clId="{428CDDA3-0C5A-4ABE-B335-DE9784EB4C04}" dt="2023-09-27T21:35:17.916" v="108" actId="1076"/>
          <ac:spMkLst>
            <pc:docMk/>
            <pc:sldMk cId="2755875361" sldId="266"/>
            <ac:spMk id="8" creationId="{726EED91-79E9-B9EB-AD73-E593F39B8780}"/>
          </ac:spMkLst>
        </pc:spChg>
        <pc:spChg chg="add mod">
          <ac:chgData name="Schambach, Jo" userId="e1d2a009-674c-404b-bec1-6e3441cce374" providerId="ADAL" clId="{428CDDA3-0C5A-4ABE-B335-DE9784EB4C04}" dt="2023-09-27T21:38:04.957" v="129" actId="1076"/>
          <ac:spMkLst>
            <pc:docMk/>
            <pc:sldMk cId="2755875361" sldId="266"/>
            <ac:spMk id="12" creationId="{96EC7B56-FA8D-43DE-BD25-1491DBE1341A}"/>
          </ac:spMkLst>
        </pc:spChg>
        <pc:graphicFrameChg chg="add mod modGraphic">
          <ac:chgData name="Schambach, Jo" userId="e1d2a009-674c-404b-bec1-6e3441cce374" providerId="ADAL" clId="{428CDDA3-0C5A-4ABE-B335-DE9784EB4C04}" dt="2023-09-27T21:35:14.284" v="107" actId="1076"/>
          <ac:graphicFrameMkLst>
            <pc:docMk/>
            <pc:sldMk cId="2755875361" sldId="266"/>
            <ac:graphicFrameMk id="9" creationId="{0195D8C6-F90C-0CE4-24AE-9E83B199E062}"/>
          </ac:graphicFrameMkLst>
        </pc:graphicFrameChg>
        <pc:picChg chg="add mod">
          <ac:chgData name="Schambach, Jo" userId="e1d2a009-674c-404b-bec1-6e3441cce374" providerId="ADAL" clId="{428CDDA3-0C5A-4ABE-B335-DE9784EB4C04}" dt="2023-09-27T21:37:16.468" v="120" actId="1076"/>
          <ac:picMkLst>
            <pc:docMk/>
            <pc:sldMk cId="2755875361" sldId="266"/>
            <ac:picMk id="6" creationId="{89A647C6-DBD1-FC97-4FF7-A7B39A25E895}"/>
          </ac:picMkLst>
        </pc:picChg>
        <pc:picChg chg="add mod">
          <ac:chgData name="Schambach, Jo" userId="e1d2a009-674c-404b-bec1-6e3441cce374" providerId="ADAL" clId="{428CDDA3-0C5A-4ABE-B335-DE9784EB4C04}" dt="2023-09-27T21:37:05.233" v="118" actId="1076"/>
          <ac:picMkLst>
            <pc:docMk/>
            <pc:sldMk cId="2755875361" sldId="266"/>
            <ac:picMk id="10" creationId="{E8DD65A8-C1B0-4F86-9B1B-D46255DCFFE4}"/>
          </ac:picMkLst>
        </pc:picChg>
        <pc:picChg chg="mod">
          <ac:chgData name="Schambach, Jo" userId="e1d2a009-674c-404b-bec1-6e3441cce374" providerId="ADAL" clId="{428CDDA3-0C5A-4ABE-B335-DE9784EB4C04}" dt="2023-09-27T21:35:41.779" v="113" actId="1076"/>
          <ac:picMkLst>
            <pc:docMk/>
            <pc:sldMk cId="2755875361" sldId="266"/>
            <ac:picMk id="1026" creationId="{00000000-0000-0000-0000-000000000000}"/>
          </ac:picMkLst>
        </pc:picChg>
      </pc:sldChg>
      <pc:sldChg chg="ord">
        <pc:chgData name="Schambach, Jo" userId="e1d2a009-674c-404b-bec1-6e3441cce374" providerId="ADAL" clId="{428CDDA3-0C5A-4ABE-B335-DE9784EB4C04}" dt="2023-09-28T11:24:57.719" v="1266"/>
        <pc:sldMkLst>
          <pc:docMk/>
          <pc:sldMk cId="1997659297" sldId="267"/>
        </pc:sldMkLst>
      </pc:sldChg>
      <pc:sldChg chg="addSp modSp mod">
        <pc:chgData name="Schambach, Jo" userId="e1d2a009-674c-404b-bec1-6e3441cce374" providerId="ADAL" clId="{428CDDA3-0C5A-4ABE-B335-DE9784EB4C04}" dt="2023-09-29T14:02:19.317" v="2196" actId="1035"/>
        <pc:sldMkLst>
          <pc:docMk/>
          <pc:sldMk cId="3668309390" sldId="268"/>
        </pc:sldMkLst>
        <pc:spChg chg="add mod">
          <ac:chgData name="Schambach, Jo" userId="e1d2a009-674c-404b-bec1-6e3441cce374" providerId="ADAL" clId="{428CDDA3-0C5A-4ABE-B335-DE9784EB4C04}" dt="2023-09-29T14:02:19.317" v="2196" actId="1035"/>
          <ac:spMkLst>
            <pc:docMk/>
            <pc:sldMk cId="3668309390" sldId="268"/>
            <ac:spMk id="5" creationId="{EA83A591-A954-80A9-5C05-B02BFE35060B}"/>
          </ac:spMkLst>
        </pc:spChg>
        <pc:spChg chg="add mod">
          <ac:chgData name="Schambach, Jo" userId="e1d2a009-674c-404b-bec1-6e3441cce374" providerId="ADAL" clId="{428CDDA3-0C5A-4ABE-B335-DE9784EB4C04}" dt="2023-09-29T13:58:45.150" v="2151" actId="207"/>
          <ac:spMkLst>
            <pc:docMk/>
            <pc:sldMk cId="3668309390" sldId="268"/>
            <ac:spMk id="8" creationId="{6EAF4374-07DB-03DD-0A49-947B443EE98E}"/>
          </ac:spMkLst>
        </pc:spChg>
        <pc:spChg chg="add mod">
          <ac:chgData name="Schambach, Jo" userId="e1d2a009-674c-404b-bec1-6e3441cce374" providerId="ADAL" clId="{428CDDA3-0C5A-4ABE-B335-DE9784EB4C04}" dt="2023-09-29T13:59:25.341" v="2159" actId="1076"/>
          <ac:spMkLst>
            <pc:docMk/>
            <pc:sldMk cId="3668309390" sldId="268"/>
            <ac:spMk id="9" creationId="{53909DCF-75AA-2E50-8BA7-E2D6C6973CBA}"/>
          </ac:spMkLst>
        </pc:spChg>
        <pc:spChg chg="add mod">
          <ac:chgData name="Schambach, Jo" userId="e1d2a009-674c-404b-bec1-6e3441cce374" providerId="ADAL" clId="{428CDDA3-0C5A-4ABE-B335-DE9784EB4C04}" dt="2023-09-29T14:01:34.011" v="2182" actId="20577"/>
          <ac:spMkLst>
            <pc:docMk/>
            <pc:sldMk cId="3668309390" sldId="268"/>
            <ac:spMk id="11" creationId="{65CED414-FFF9-F407-1EA0-A1F2E3AFF011}"/>
          </ac:spMkLst>
        </pc:spChg>
        <pc:picChg chg="add mod">
          <ac:chgData name="Schambach, Jo" userId="e1d2a009-674c-404b-bec1-6e3441cce374" providerId="ADAL" clId="{428CDDA3-0C5A-4ABE-B335-DE9784EB4C04}" dt="2023-09-29T14:00:29.390" v="2161" actId="14100"/>
          <ac:picMkLst>
            <pc:docMk/>
            <pc:sldMk cId="3668309390" sldId="268"/>
            <ac:picMk id="3" creationId="{9CCA652E-0C45-2958-6912-E26DFF6E9962}"/>
          </ac:picMkLst>
        </pc:picChg>
        <pc:picChg chg="mod">
          <ac:chgData name="Schambach, Jo" userId="e1d2a009-674c-404b-bec1-6e3441cce374" providerId="ADAL" clId="{428CDDA3-0C5A-4ABE-B335-DE9784EB4C04}" dt="2023-09-29T13:56:24.477" v="2124" actId="1076"/>
          <ac:picMkLst>
            <pc:docMk/>
            <pc:sldMk cId="3668309390" sldId="268"/>
            <ac:picMk id="4" creationId="{D75AE678-8648-9D9F-C4C6-D0CE907CFB1F}"/>
          </ac:picMkLst>
        </pc:picChg>
        <pc:cxnChg chg="add mod">
          <ac:chgData name="Schambach, Jo" userId="e1d2a009-674c-404b-bec1-6e3441cce374" providerId="ADAL" clId="{428CDDA3-0C5A-4ABE-B335-DE9784EB4C04}" dt="2023-09-29T14:02:04.595" v="2193" actId="692"/>
          <ac:cxnSpMkLst>
            <pc:docMk/>
            <pc:sldMk cId="3668309390" sldId="268"/>
            <ac:cxnSpMk id="7" creationId="{42C5A37C-8E60-BB74-2EDC-E8971C28002C}"/>
          </ac:cxnSpMkLst>
        </pc:cxnChg>
        <pc:cxnChg chg="add mod">
          <ac:chgData name="Schambach, Jo" userId="e1d2a009-674c-404b-bec1-6e3441cce374" providerId="ADAL" clId="{428CDDA3-0C5A-4ABE-B335-DE9784EB4C04}" dt="2023-09-29T14:01:53.682" v="2188" actId="692"/>
          <ac:cxnSpMkLst>
            <pc:docMk/>
            <pc:sldMk cId="3668309390" sldId="268"/>
            <ac:cxnSpMk id="13" creationId="{317A834C-B99D-681A-2250-615E3668BDEA}"/>
          </ac:cxnSpMkLst>
        </pc:cxnChg>
      </pc:sldChg>
      <pc:sldChg chg="addSp modSp mod">
        <pc:chgData name="Schambach, Jo" userId="e1d2a009-674c-404b-bec1-6e3441cce374" providerId="ADAL" clId="{428CDDA3-0C5A-4ABE-B335-DE9784EB4C04}" dt="2023-09-28T11:28:51.427" v="1348" actId="1076"/>
        <pc:sldMkLst>
          <pc:docMk/>
          <pc:sldMk cId="2434835063" sldId="270"/>
        </pc:sldMkLst>
        <pc:spChg chg="mod">
          <ac:chgData name="Schambach, Jo" userId="e1d2a009-674c-404b-bec1-6e3441cce374" providerId="ADAL" clId="{428CDDA3-0C5A-4ABE-B335-DE9784EB4C04}" dt="2023-09-28T11:27:06.228" v="1339" actId="113"/>
          <ac:spMkLst>
            <pc:docMk/>
            <pc:sldMk cId="2434835063" sldId="270"/>
            <ac:spMk id="2" creationId="{8CFDB34D-0819-4099-9057-702D11B60E73}"/>
          </ac:spMkLst>
        </pc:spChg>
        <pc:spChg chg="add mod">
          <ac:chgData name="Schambach, Jo" userId="e1d2a009-674c-404b-bec1-6e3441cce374" providerId="ADAL" clId="{428CDDA3-0C5A-4ABE-B335-DE9784EB4C04}" dt="2023-09-28T11:28:21.784" v="1342" actId="692"/>
          <ac:spMkLst>
            <pc:docMk/>
            <pc:sldMk cId="2434835063" sldId="270"/>
            <ac:spMk id="5" creationId="{826DFB75-B012-4C17-85CE-1F425E7744E5}"/>
          </ac:spMkLst>
        </pc:spChg>
        <pc:spChg chg="add mod">
          <ac:chgData name="Schambach, Jo" userId="e1d2a009-674c-404b-bec1-6e3441cce374" providerId="ADAL" clId="{428CDDA3-0C5A-4ABE-B335-DE9784EB4C04}" dt="2023-09-28T11:28:51.427" v="1348" actId="1076"/>
          <ac:spMkLst>
            <pc:docMk/>
            <pc:sldMk cId="2434835063" sldId="270"/>
            <ac:spMk id="7" creationId="{7DBCA94F-ACA4-B544-F76A-BC2B57DC9A91}"/>
          </ac:spMkLst>
        </pc:spChg>
        <pc:picChg chg="mod">
          <ac:chgData name="Schambach, Jo" userId="e1d2a009-674c-404b-bec1-6e3441cce374" providerId="ADAL" clId="{428CDDA3-0C5A-4ABE-B335-DE9784EB4C04}" dt="2023-09-28T11:28:39.757" v="1347" actId="1076"/>
          <ac:picMkLst>
            <pc:docMk/>
            <pc:sldMk cId="2434835063" sldId="270"/>
            <ac:picMk id="4" creationId="{0ABCA9FE-CA7C-4141-9863-C1057673E5E6}"/>
          </ac:picMkLst>
        </pc:picChg>
      </pc:sldChg>
      <pc:sldChg chg="modSp mod">
        <pc:chgData name="Schambach, Jo" userId="e1d2a009-674c-404b-bec1-6e3441cce374" providerId="ADAL" clId="{428CDDA3-0C5A-4ABE-B335-DE9784EB4C04}" dt="2023-10-03T18:05:41.286" v="2327" actId="1076"/>
        <pc:sldMkLst>
          <pc:docMk/>
          <pc:sldMk cId="3456706313" sldId="272"/>
        </pc:sldMkLst>
        <pc:spChg chg="mod">
          <ac:chgData name="Schambach, Jo" userId="e1d2a009-674c-404b-bec1-6e3441cce374" providerId="ADAL" clId="{428CDDA3-0C5A-4ABE-B335-DE9784EB4C04}" dt="2023-10-03T18:05:41.286" v="2327" actId="1076"/>
          <ac:spMkLst>
            <pc:docMk/>
            <pc:sldMk cId="3456706313" sldId="272"/>
            <ac:spMk id="2" creationId="{FEAD901E-AB7B-4324-9254-0E1C328B8942}"/>
          </ac:spMkLst>
        </pc:spChg>
      </pc:sldChg>
      <pc:sldChg chg="addSp delSp modSp new mod">
        <pc:chgData name="Schambach, Jo" userId="e1d2a009-674c-404b-bec1-6e3441cce374" providerId="ADAL" clId="{428CDDA3-0C5A-4ABE-B335-DE9784EB4C04}" dt="2023-09-28T11:24:00.901" v="1264" actId="113"/>
        <pc:sldMkLst>
          <pc:docMk/>
          <pc:sldMk cId="2647765847" sldId="278"/>
        </pc:sldMkLst>
        <pc:spChg chg="mod">
          <ac:chgData name="Schambach, Jo" userId="e1d2a009-674c-404b-bec1-6e3441cce374" providerId="ADAL" clId="{428CDDA3-0C5A-4ABE-B335-DE9784EB4C04}" dt="2023-09-28T10:46:31.089" v="199" actId="20577"/>
          <ac:spMkLst>
            <pc:docMk/>
            <pc:sldMk cId="2647765847" sldId="278"/>
            <ac:spMk id="2" creationId="{11DCC188-40FD-DD0B-8106-816A04D57A47}"/>
          </ac:spMkLst>
        </pc:spChg>
        <pc:spChg chg="add mod">
          <ac:chgData name="Schambach, Jo" userId="e1d2a009-674c-404b-bec1-6e3441cce374" providerId="ADAL" clId="{428CDDA3-0C5A-4ABE-B335-DE9784EB4C04}" dt="2023-09-28T11:24:00.901" v="1264" actId="113"/>
          <ac:spMkLst>
            <pc:docMk/>
            <pc:sldMk cId="2647765847" sldId="278"/>
            <ac:spMk id="3" creationId="{9FD61365-F5EF-6F7C-826A-9C9BCF087147}"/>
          </ac:spMkLst>
        </pc:spChg>
        <pc:spChg chg="add mod">
          <ac:chgData name="Schambach, Jo" userId="e1d2a009-674c-404b-bec1-6e3441cce374" providerId="ADAL" clId="{428CDDA3-0C5A-4ABE-B335-DE9784EB4C04}" dt="2023-09-28T10:59:57.560" v="980" actId="1076"/>
          <ac:spMkLst>
            <pc:docMk/>
            <pc:sldMk cId="2647765847" sldId="278"/>
            <ac:spMk id="5" creationId="{4B6B5A8B-916F-7B96-3ABD-A708A1064C1A}"/>
          </ac:spMkLst>
        </pc:spChg>
        <pc:spChg chg="add mod">
          <ac:chgData name="Schambach, Jo" userId="e1d2a009-674c-404b-bec1-6e3441cce374" providerId="ADAL" clId="{428CDDA3-0C5A-4ABE-B335-DE9784EB4C04}" dt="2023-09-28T11:18:58.078" v="1235" actId="164"/>
          <ac:spMkLst>
            <pc:docMk/>
            <pc:sldMk cId="2647765847" sldId="278"/>
            <ac:spMk id="9" creationId="{42E57E73-CEBB-618F-50F8-D3411754CB41}"/>
          </ac:spMkLst>
        </pc:spChg>
        <pc:spChg chg="add mod">
          <ac:chgData name="Schambach, Jo" userId="e1d2a009-674c-404b-bec1-6e3441cce374" providerId="ADAL" clId="{428CDDA3-0C5A-4ABE-B335-DE9784EB4C04}" dt="2023-09-28T11:18:58.078" v="1235" actId="164"/>
          <ac:spMkLst>
            <pc:docMk/>
            <pc:sldMk cId="2647765847" sldId="278"/>
            <ac:spMk id="10" creationId="{BCA006E6-CBDA-D8CB-3DF7-4C2AD16F245E}"/>
          </ac:spMkLst>
        </pc:spChg>
        <pc:spChg chg="add mod">
          <ac:chgData name="Schambach, Jo" userId="e1d2a009-674c-404b-bec1-6e3441cce374" providerId="ADAL" clId="{428CDDA3-0C5A-4ABE-B335-DE9784EB4C04}" dt="2023-09-28T11:18:58.078" v="1235" actId="164"/>
          <ac:spMkLst>
            <pc:docMk/>
            <pc:sldMk cId="2647765847" sldId="278"/>
            <ac:spMk id="11" creationId="{61251A26-FA0E-3304-E1FB-BF8AC5DCDD8A}"/>
          </ac:spMkLst>
        </pc:spChg>
        <pc:spChg chg="add mod ord">
          <ac:chgData name="Schambach, Jo" userId="e1d2a009-674c-404b-bec1-6e3441cce374" providerId="ADAL" clId="{428CDDA3-0C5A-4ABE-B335-DE9784EB4C04}" dt="2023-09-28T11:18:58.078" v="1235" actId="164"/>
          <ac:spMkLst>
            <pc:docMk/>
            <pc:sldMk cId="2647765847" sldId="278"/>
            <ac:spMk id="12" creationId="{45B0F403-BA27-A35D-23ED-ACAD74E9C262}"/>
          </ac:spMkLst>
        </pc:spChg>
        <pc:spChg chg="add del mod">
          <ac:chgData name="Schambach, Jo" userId="e1d2a009-674c-404b-bec1-6e3441cce374" providerId="ADAL" clId="{428CDDA3-0C5A-4ABE-B335-DE9784EB4C04}" dt="2023-09-28T11:10:52.803" v="1126" actId="478"/>
          <ac:spMkLst>
            <pc:docMk/>
            <pc:sldMk cId="2647765847" sldId="278"/>
            <ac:spMk id="13" creationId="{AC03414F-C027-30B5-FB3B-06F5581D1C89}"/>
          </ac:spMkLst>
        </pc:spChg>
        <pc:spChg chg="add mod">
          <ac:chgData name="Schambach, Jo" userId="e1d2a009-674c-404b-bec1-6e3441cce374" providerId="ADAL" clId="{428CDDA3-0C5A-4ABE-B335-DE9784EB4C04}" dt="2023-09-28T11:18:58.078" v="1235" actId="164"/>
          <ac:spMkLst>
            <pc:docMk/>
            <pc:sldMk cId="2647765847" sldId="278"/>
            <ac:spMk id="14" creationId="{2193BB06-A417-F49C-06C6-2F4A0C90A3C8}"/>
          </ac:spMkLst>
        </pc:spChg>
        <pc:spChg chg="add mod">
          <ac:chgData name="Schambach, Jo" userId="e1d2a009-674c-404b-bec1-6e3441cce374" providerId="ADAL" clId="{428CDDA3-0C5A-4ABE-B335-DE9784EB4C04}" dt="2023-09-28T11:18:58.078" v="1235" actId="164"/>
          <ac:spMkLst>
            <pc:docMk/>
            <pc:sldMk cId="2647765847" sldId="278"/>
            <ac:spMk id="15" creationId="{28E18CAC-DC22-E55E-452E-AB0E57BF3261}"/>
          </ac:spMkLst>
        </pc:spChg>
        <pc:spChg chg="add mod">
          <ac:chgData name="Schambach, Jo" userId="e1d2a009-674c-404b-bec1-6e3441cce374" providerId="ADAL" clId="{428CDDA3-0C5A-4ABE-B335-DE9784EB4C04}" dt="2023-09-28T11:18:58.078" v="1235" actId="164"/>
          <ac:spMkLst>
            <pc:docMk/>
            <pc:sldMk cId="2647765847" sldId="278"/>
            <ac:spMk id="16" creationId="{693DD0BD-B531-DFA2-7E04-B81D0A3C05B2}"/>
          </ac:spMkLst>
        </pc:spChg>
        <pc:spChg chg="add mod">
          <ac:chgData name="Schambach, Jo" userId="e1d2a009-674c-404b-bec1-6e3441cce374" providerId="ADAL" clId="{428CDDA3-0C5A-4ABE-B335-DE9784EB4C04}" dt="2023-09-28T11:18:58.078" v="1235" actId="164"/>
          <ac:spMkLst>
            <pc:docMk/>
            <pc:sldMk cId="2647765847" sldId="278"/>
            <ac:spMk id="17" creationId="{5CF47C82-3225-F06C-1239-5563A8710864}"/>
          </ac:spMkLst>
        </pc:spChg>
        <pc:spChg chg="add del mod">
          <ac:chgData name="Schambach, Jo" userId="e1d2a009-674c-404b-bec1-6e3441cce374" providerId="ADAL" clId="{428CDDA3-0C5A-4ABE-B335-DE9784EB4C04}" dt="2023-09-28T11:12:42.632" v="1146"/>
          <ac:spMkLst>
            <pc:docMk/>
            <pc:sldMk cId="2647765847" sldId="278"/>
            <ac:spMk id="18" creationId="{A162BD20-7640-4F56-2B46-E9C85A90E2DD}"/>
          </ac:spMkLst>
        </pc:spChg>
        <pc:spChg chg="add mod">
          <ac:chgData name="Schambach, Jo" userId="e1d2a009-674c-404b-bec1-6e3441cce374" providerId="ADAL" clId="{428CDDA3-0C5A-4ABE-B335-DE9784EB4C04}" dt="2023-09-28T11:18:58.078" v="1235" actId="164"/>
          <ac:spMkLst>
            <pc:docMk/>
            <pc:sldMk cId="2647765847" sldId="278"/>
            <ac:spMk id="19" creationId="{6D4C80FC-9B6D-4B1C-BE31-2519A8B9A27C}"/>
          </ac:spMkLst>
        </pc:spChg>
        <pc:spChg chg="add mod">
          <ac:chgData name="Schambach, Jo" userId="e1d2a009-674c-404b-bec1-6e3441cce374" providerId="ADAL" clId="{428CDDA3-0C5A-4ABE-B335-DE9784EB4C04}" dt="2023-09-28T11:18:58.078" v="1235" actId="164"/>
          <ac:spMkLst>
            <pc:docMk/>
            <pc:sldMk cId="2647765847" sldId="278"/>
            <ac:spMk id="20" creationId="{B5E17D36-579B-C6D0-E04E-640EA46DE525}"/>
          </ac:spMkLst>
        </pc:spChg>
        <pc:spChg chg="add del">
          <ac:chgData name="Schambach, Jo" userId="e1d2a009-674c-404b-bec1-6e3441cce374" providerId="ADAL" clId="{428CDDA3-0C5A-4ABE-B335-DE9784EB4C04}" dt="2023-09-28T11:14:01.174" v="1165" actId="478"/>
          <ac:spMkLst>
            <pc:docMk/>
            <pc:sldMk cId="2647765847" sldId="278"/>
            <ac:spMk id="21" creationId="{B855ECED-D67C-151E-9781-7F66A41FD202}"/>
          </ac:spMkLst>
        </pc:spChg>
        <pc:spChg chg="add mod">
          <ac:chgData name="Schambach, Jo" userId="e1d2a009-674c-404b-bec1-6e3441cce374" providerId="ADAL" clId="{428CDDA3-0C5A-4ABE-B335-DE9784EB4C04}" dt="2023-09-28T11:18:58.078" v="1235" actId="164"/>
          <ac:spMkLst>
            <pc:docMk/>
            <pc:sldMk cId="2647765847" sldId="278"/>
            <ac:spMk id="22" creationId="{61176E62-4B8F-C43A-0F72-213175BBC97D}"/>
          </ac:spMkLst>
        </pc:spChg>
        <pc:spChg chg="add mod">
          <ac:chgData name="Schambach, Jo" userId="e1d2a009-674c-404b-bec1-6e3441cce374" providerId="ADAL" clId="{428CDDA3-0C5A-4ABE-B335-DE9784EB4C04}" dt="2023-09-28T11:19:33.197" v="1244" actId="1076"/>
          <ac:spMkLst>
            <pc:docMk/>
            <pc:sldMk cId="2647765847" sldId="278"/>
            <ac:spMk id="25" creationId="{6657C265-A812-6B9E-A735-94D655743CFF}"/>
          </ac:spMkLst>
        </pc:spChg>
        <pc:spChg chg="add del mod">
          <ac:chgData name="Schambach, Jo" userId="e1d2a009-674c-404b-bec1-6e3441cce374" providerId="ADAL" clId="{428CDDA3-0C5A-4ABE-B335-DE9784EB4C04}" dt="2023-09-28T11:22:38.654" v="1250"/>
          <ac:spMkLst>
            <pc:docMk/>
            <pc:sldMk cId="2647765847" sldId="278"/>
            <ac:spMk id="28" creationId="{3A21DDB8-8CEF-D63F-F4B4-930C832DCB98}"/>
          </ac:spMkLst>
        </pc:spChg>
        <pc:spChg chg="add mod">
          <ac:chgData name="Schambach, Jo" userId="e1d2a009-674c-404b-bec1-6e3441cce374" providerId="ADAL" clId="{428CDDA3-0C5A-4ABE-B335-DE9784EB4C04}" dt="2023-09-28T11:23:20.037" v="1263" actId="14100"/>
          <ac:spMkLst>
            <pc:docMk/>
            <pc:sldMk cId="2647765847" sldId="278"/>
            <ac:spMk id="29" creationId="{6A77FB4A-521E-912B-04FA-41B8AE095A84}"/>
          </ac:spMkLst>
        </pc:spChg>
        <pc:grpChg chg="add mod">
          <ac:chgData name="Schambach, Jo" userId="e1d2a009-674c-404b-bec1-6e3441cce374" providerId="ADAL" clId="{428CDDA3-0C5A-4ABE-B335-DE9784EB4C04}" dt="2023-09-28T11:18:40.380" v="1234" actId="164"/>
          <ac:grpSpMkLst>
            <pc:docMk/>
            <pc:sldMk cId="2647765847" sldId="278"/>
            <ac:grpSpMk id="23" creationId="{28DAE35A-9115-A42B-2755-5CC1514450BB}"/>
          </ac:grpSpMkLst>
        </pc:grpChg>
        <pc:grpChg chg="add mod">
          <ac:chgData name="Schambach, Jo" userId="e1d2a009-674c-404b-bec1-6e3441cce374" providerId="ADAL" clId="{428CDDA3-0C5A-4ABE-B335-DE9784EB4C04}" dt="2023-09-28T11:19:05.828" v="1236" actId="1076"/>
          <ac:grpSpMkLst>
            <pc:docMk/>
            <pc:sldMk cId="2647765847" sldId="278"/>
            <ac:grpSpMk id="24" creationId="{925B5FE2-F162-DC0C-B534-FFBF894A8B26}"/>
          </ac:grpSpMkLst>
        </pc:grpChg>
        <pc:picChg chg="add mod modCrop">
          <ac:chgData name="Schambach, Jo" userId="e1d2a009-674c-404b-bec1-6e3441cce374" providerId="ADAL" clId="{428CDDA3-0C5A-4ABE-B335-DE9784EB4C04}" dt="2023-09-28T10:59:25.898" v="978" actId="732"/>
          <ac:picMkLst>
            <pc:docMk/>
            <pc:sldMk cId="2647765847" sldId="278"/>
            <ac:picMk id="4" creationId="{F29EA612-ECC3-6AFD-B82B-890E6B4CB66E}"/>
          </ac:picMkLst>
        </pc:picChg>
        <pc:picChg chg="add mod modCrop">
          <ac:chgData name="Schambach, Jo" userId="e1d2a009-674c-404b-bec1-6e3441cce374" providerId="ADAL" clId="{428CDDA3-0C5A-4ABE-B335-DE9784EB4C04}" dt="2023-09-28T11:18:58.078" v="1235" actId="164"/>
          <ac:picMkLst>
            <pc:docMk/>
            <pc:sldMk cId="2647765847" sldId="278"/>
            <ac:picMk id="8" creationId="{7C8EE7E4-4181-E0E8-098D-0B8FFD32A1D2}"/>
          </ac:picMkLst>
        </pc:picChg>
        <pc:picChg chg="add mod">
          <ac:chgData name="Schambach, Jo" userId="e1d2a009-674c-404b-bec1-6e3441cce374" providerId="ADAL" clId="{428CDDA3-0C5A-4ABE-B335-DE9784EB4C04}" dt="2023-09-28T11:22:13.236" v="1247" actId="1076"/>
          <ac:picMkLst>
            <pc:docMk/>
            <pc:sldMk cId="2647765847" sldId="278"/>
            <ac:picMk id="27" creationId="{0F9DFAF8-C103-86CA-3850-924B5BE6C855}"/>
          </ac:picMkLst>
        </pc:picChg>
        <pc:cxnChg chg="add mod">
          <ac:chgData name="Schambach, Jo" userId="e1d2a009-674c-404b-bec1-6e3441cce374" providerId="ADAL" clId="{428CDDA3-0C5A-4ABE-B335-DE9784EB4C04}" dt="2023-09-28T10:59:57.560" v="980" actId="1076"/>
          <ac:cxnSpMkLst>
            <pc:docMk/>
            <pc:sldMk cId="2647765847" sldId="278"/>
            <ac:cxnSpMk id="6" creationId="{74CB5F34-336E-FE77-0A5A-BA8BAA6AE57B}"/>
          </ac:cxnSpMkLst>
        </pc:cxnChg>
        <pc:cxnChg chg="add mod">
          <ac:chgData name="Schambach, Jo" userId="e1d2a009-674c-404b-bec1-6e3441cce374" providerId="ADAL" clId="{428CDDA3-0C5A-4ABE-B335-DE9784EB4C04}" dt="2023-09-28T10:59:57.560" v="980" actId="1076"/>
          <ac:cxnSpMkLst>
            <pc:docMk/>
            <pc:sldMk cId="2647765847" sldId="278"/>
            <ac:cxnSpMk id="7" creationId="{B7C2F9C8-6FE5-DE6B-66C7-ABC5934A3CA7}"/>
          </ac:cxnSpMkLst>
        </pc:cxnChg>
      </pc:sldChg>
      <pc:sldChg chg="addSp delSp modSp new mod">
        <pc:chgData name="Schambach, Jo" userId="e1d2a009-674c-404b-bec1-6e3441cce374" providerId="ADAL" clId="{428CDDA3-0C5A-4ABE-B335-DE9784EB4C04}" dt="2023-09-28T12:58:17.945" v="1462" actId="1076"/>
        <pc:sldMkLst>
          <pc:docMk/>
          <pc:sldMk cId="2654019907" sldId="279"/>
        </pc:sldMkLst>
        <pc:spChg chg="mod">
          <ac:chgData name="Schambach, Jo" userId="e1d2a009-674c-404b-bec1-6e3441cce374" providerId="ADAL" clId="{428CDDA3-0C5A-4ABE-B335-DE9784EB4C04}" dt="2023-09-28T12:45:49.650" v="1408" actId="20577"/>
          <ac:spMkLst>
            <pc:docMk/>
            <pc:sldMk cId="2654019907" sldId="279"/>
            <ac:spMk id="2" creationId="{8492165B-2134-0386-B854-4CCBC55B2D9C}"/>
          </ac:spMkLst>
        </pc:spChg>
        <pc:spChg chg="add del">
          <ac:chgData name="Schambach, Jo" userId="e1d2a009-674c-404b-bec1-6e3441cce374" providerId="ADAL" clId="{428CDDA3-0C5A-4ABE-B335-DE9784EB4C04}" dt="2023-09-28T12:44:34.205" v="1384" actId="478"/>
          <ac:spMkLst>
            <pc:docMk/>
            <pc:sldMk cId="2654019907" sldId="279"/>
            <ac:spMk id="4" creationId="{003AA62D-CAD6-FF41-BD02-D9DCA4FAFD02}"/>
          </ac:spMkLst>
        </pc:spChg>
        <pc:picChg chg="add mod">
          <ac:chgData name="Schambach, Jo" userId="e1d2a009-674c-404b-bec1-6e3441cce374" providerId="ADAL" clId="{428CDDA3-0C5A-4ABE-B335-DE9784EB4C04}" dt="2023-09-28T12:58:17.945" v="1462" actId="1076"/>
          <ac:picMkLst>
            <pc:docMk/>
            <pc:sldMk cId="2654019907" sldId="279"/>
            <ac:picMk id="6" creationId="{8C1A3551-B194-921F-604E-267E67C5E77A}"/>
          </ac:picMkLst>
        </pc:picChg>
        <pc:picChg chg="add del">
          <ac:chgData name="Schambach, Jo" userId="e1d2a009-674c-404b-bec1-6e3441cce374" providerId="ADAL" clId="{428CDDA3-0C5A-4ABE-B335-DE9784EB4C04}" dt="2023-09-28T12:57:33.066" v="1455" actId="22"/>
          <ac:picMkLst>
            <pc:docMk/>
            <pc:sldMk cId="2654019907" sldId="279"/>
            <ac:picMk id="8" creationId="{492C1877-58F1-667F-1571-2AB1EDED44E6}"/>
          </ac:picMkLst>
        </pc:picChg>
        <pc:picChg chg="add del">
          <ac:chgData name="Schambach, Jo" userId="e1d2a009-674c-404b-bec1-6e3441cce374" providerId="ADAL" clId="{428CDDA3-0C5A-4ABE-B335-DE9784EB4C04}" dt="2023-09-28T12:57:40.034" v="1457" actId="22"/>
          <ac:picMkLst>
            <pc:docMk/>
            <pc:sldMk cId="2654019907" sldId="279"/>
            <ac:picMk id="10" creationId="{14B87B21-76DC-CD1D-41A0-DCC6CFF52758}"/>
          </ac:picMkLst>
        </pc:picChg>
        <pc:picChg chg="add mod">
          <ac:chgData name="Schambach, Jo" userId="e1d2a009-674c-404b-bec1-6e3441cce374" providerId="ADAL" clId="{428CDDA3-0C5A-4ABE-B335-DE9784EB4C04}" dt="2023-09-28T12:58:07.936" v="1461" actId="14100"/>
          <ac:picMkLst>
            <pc:docMk/>
            <pc:sldMk cId="2654019907" sldId="279"/>
            <ac:picMk id="12" creationId="{66A5C84D-2352-5D08-A26A-F1B87BBB463F}"/>
          </ac:picMkLst>
        </pc:picChg>
      </pc:sldChg>
      <pc:sldChg chg="addSp modSp new mod">
        <pc:chgData name="Schambach, Jo" userId="e1d2a009-674c-404b-bec1-6e3441cce374" providerId="ADAL" clId="{428CDDA3-0C5A-4ABE-B335-DE9784EB4C04}" dt="2023-09-28T12:49:15.772" v="1449" actId="20577"/>
        <pc:sldMkLst>
          <pc:docMk/>
          <pc:sldMk cId="2255245094" sldId="280"/>
        </pc:sldMkLst>
        <pc:spChg chg="mod">
          <ac:chgData name="Schambach, Jo" userId="e1d2a009-674c-404b-bec1-6e3441cce374" providerId="ADAL" clId="{428CDDA3-0C5A-4ABE-B335-DE9784EB4C04}" dt="2023-09-28T12:49:15.772" v="1449" actId="20577"/>
          <ac:spMkLst>
            <pc:docMk/>
            <pc:sldMk cId="2255245094" sldId="280"/>
            <ac:spMk id="2" creationId="{AA28FD1D-6CB4-36D6-C02B-C0202F0D7A4E}"/>
          </ac:spMkLst>
        </pc:spChg>
        <pc:picChg chg="add mod">
          <ac:chgData name="Schambach, Jo" userId="e1d2a009-674c-404b-bec1-6e3441cce374" providerId="ADAL" clId="{428CDDA3-0C5A-4ABE-B335-DE9784EB4C04}" dt="2023-09-28T12:48:20.194" v="1412" actId="1076"/>
          <ac:picMkLst>
            <pc:docMk/>
            <pc:sldMk cId="2255245094" sldId="280"/>
            <ac:picMk id="4" creationId="{C97A28CC-9F0C-72CA-7963-D86A72089648}"/>
          </ac:picMkLst>
        </pc:picChg>
      </pc:sldChg>
      <pc:sldChg chg="addSp modSp new mod">
        <pc:chgData name="Schambach, Jo" userId="e1d2a009-674c-404b-bec1-6e3441cce374" providerId="ADAL" clId="{428CDDA3-0C5A-4ABE-B335-DE9784EB4C04}" dt="2023-09-28T15:43:50.367" v="1851" actId="121"/>
        <pc:sldMkLst>
          <pc:docMk/>
          <pc:sldMk cId="3177534429" sldId="281"/>
        </pc:sldMkLst>
        <pc:spChg chg="mod">
          <ac:chgData name="Schambach, Jo" userId="e1d2a009-674c-404b-bec1-6e3441cce374" providerId="ADAL" clId="{428CDDA3-0C5A-4ABE-B335-DE9784EB4C04}" dt="2023-09-28T13:21:42.322" v="1571" actId="20577"/>
          <ac:spMkLst>
            <pc:docMk/>
            <pc:sldMk cId="3177534429" sldId="281"/>
            <ac:spMk id="2" creationId="{A5EA1248-7B4A-64CE-0108-81DB243D724E}"/>
          </ac:spMkLst>
        </pc:spChg>
        <pc:spChg chg="add mod">
          <ac:chgData name="Schambach, Jo" userId="e1d2a009-674c-404b-bec1-6e3441cce374" providerId="ADAL" clId="{428CDDA3-0C5A-4ABE-B335-DE9784EB4C04}" dt="2023-09-28T15:41:00.584" v="1819" actId="1076"/>
          <ac:spMkLst>
            <pc:docMk/>
            <pc:sldMk cId="3177534429" sldId="281"/>
            <ac:spMk id="3" creationId="{FED6DB3E-17FF-1299-E37A-263E937028E5}"/>
          </ac:spMkLst>
        </pc:spChg>
        <pc:spChg chg="add mod">
          <ac:chgData name="Schambach, Jo" userId="e1d2a009-674c-404b-bec1-6e3441cce374" providerId="ADAL" clId="{428CDDA3-0C5A-4ABE-B335-DE9784EB4C04}" dt="2023-09-28T15:43:42.503" v="1849" actId="123"/>
          <ac:spMkLst>
            <pc:docMk/>
            <pc:sldMk cId="3177534429" sldId="281"/>
            <ac:spMk id="5" creationId="{FDD5DA25-0D8D-2A08-E7BA-07BF08E4F288}"/>
          </ac:spMkLst>
        </pc:spChg>
        <pc:spChg chg="add mod">
          <ac:chgData name="Schambach, Jo" userId="e1d2a009-674c-404b-bec1-6e3441cce374" providerId="ADAL" clId="{428CDDA3-0C5A-4ABE-B335-DE9784EB4C04}" dt="2023-09-28T15:43:50.367" v="1851" actId="121"/>
          <ac:spMkLst>
            <pc:docMk/>
            <pc:sldMk cId="3177534429" sldId="281"/>
            <ac:spMk id="6" creationId="{1535F5DD-96E6-A98D-47EE-A94909F779D4}"/>
          </ac:spMkLst>
        </pc:spChg>
        <pc:spChg chg="add mod">
          <ac:chgData name="Schambach, Jo" userId="e1d2a009-674c-404b-bec1-6e3441cce374" providerId="ADAL" clId="{428CDDA3-0C5A-4ABE-B335-DE9784EB4C04}" dt="2023-09-28T15:42:10.461" v="1839" actId="1076"/>
          <ac:spMkLst>
            <pc:docMk/>
            <pc:sldMk cId="3177534429" sldId="281"/>
            <ac:spMk id="7" creationId="{840A016B-BEAE-AFFC-A011-54C65ABD5EC1}"/>
          </ac:spMkLst>
        </pc:spChg>
        <pc:spChg chg="add mod">
          <ac:chgData name="Schambach, Jo" userId="e1d2a009-674c-404b-bec1-6e3441cce374" providerId="ADAL" clId="{428CDDA3-0C5A-4ABE-B335-DE9784EB4C04}" dt="2023-09-28T15:41:23.480" v="1820" actId="1076"/>
          <ac:spMkLst>
            <pc:docMk/>
            <pc:sldMk cId="3177534429" sldId="281"/>
            <ac:spMk id="8" creationId="{D753B119-805C-407F-03FA-DB3B27208EE9}"/>
          </ac:spMkLst>
        </pc:spChg>
        <pc:spChg chg="add mod">
          <ac:chgData name="Schambach, Jo" userId="e1d2a009-674c-404b-bec1-6e3441cce374" providerId="ADAL" clId="{428CDDA3-0C5A-4ABE-B335-DE9784EB4C04}" dt="2023-09-28T15:41:55.104" v="1838" actId="1076"/>
          <ac:spMkLst>
            <pc:docMk/>
            <pc:sldMk cId="3177534429" sldId="281"/>
            <ac:spMk id="9" creationId="{D329C8B9-60AB-8A8F-F47D-5E4B502897BD}"/>
          </ac:spMkLst>
        </pc:spChg>
        <pc:picChg chg="add mod">
          <ac:chgData name="Schambach, Jo" userId="e1d2a009-674c-404b-bec1-6e3441cce374" providerId="ADAL" clId="{428CDDA3-0C5A-4ABE-B335-DE9784EB4C04}" dt="2023-09-28T15:40:54.004" v="1818" actId="1076"/>
          <ac:picMkLst>
            <pc:docMk/>
            <pc:sldMk cId="3177534429" sldId="281"/>
            <ac:picMk id="4" creationId="{FFE6018F-7F40-D475-A0C3-1AD1C9C28E2A}"/>
          </ac:picMkLst>
        </pc:picChg>
        <pc:cxnChg chg="add mod">
          <ac:chgData name="Schambach, Jo" userId="e1d2a009-674c-404b-bec1-6e3441cce374" providerId="ADAL" clId="{428CDDA3-0C5A-4ABE-B335-DE9784EB4C04}" dt="2023-09-28T15:43:30.468" v="1847" actId="14100"/>
          <ac:cxnSpMkLst>
            <pc:docMk/>
            <pc:sldMk cId="3177534429" sldId="281"/>
            <ac:cxnSpMk id="11" creationId="{B304C202-3A56-3ACB-8D20-879C2539C597}"/>
          </ac:cxnSpMkLst>
        </pc:cxnChg>
        <pc:cxnChg chg="add mod">
          <ac:chgData name="Schambach, Jo" userId="e1d2a009-674c-404b-bec1-6e3441cce374" providerId="ADAL" clId="{428CDDA3-0C5A-4ABE-B335-DE9784EB4C04}" dt="2023-09-28T15:43:35.282" v="1848" actId="14100"/>
          <ac:cxnSpMkLst>
            <pc:docMk/>
            <pc:sldMk cId="3177534429" sldId="281"/>
            <ac:cxnSpMk id="13" creationId="{1E1F3708-F5F7-D961-2657-E21FEF91DF80}"/>
          </ac:cxnSpMkLst>
        </pc:cxnChg>
      </pc:sldChg>
      <pc:sldChg chg="addSp delSp modSp new mod ord">
        <pc:chgData name="Schambach, Jo" userId="e1d2a009-674c-404b-bec1-6e3441cce374" providerId="ADAL" clId="{428CDDA3-0C5A-4ABE-B335-DE9784EB4C04}" dt="2023-09-29T13:12:38.883" v="1930"/>
        <pc:sldMkLst>
          <pc:docMk/>
          <pc:sldMk cId="3599930234" sldId="282"/>
        </pc:sldMkLst>
        <pc:spChg chg="mod">
          <ac:chgData name="Schambach, Jo" userId="e1d2a009-674c-404b-bec1-6e3441cce374" providerId="ADAL" clId="{428CDDA3-0C5A-4ABE-B335-DE9784EB4C04}" dt="2023-09-29T13:10:00.227" v="1926" actId="20577"/>
          <ac:spMkLst>
            <pc:docMk/>
            <pc:sldMk cId="3599930234" sldId="282"/>
            <ac:spMk id="2" creationId="{92C9E0C6-256F-FE7F-426B-032D986F5B8A}"/>
          </ac:spMkLst>
        </pc:spChg>
        <pc:spChg chg="add mod">
          <ac:chgData name="Schambach, Jo" userId="e1d2a009-674c-404b-bec1-6e3441cce374" providerId="ADAL" clId="{428CDDA3-0C5A-4ABE-B335-DE9784EB4C04}" dt="2023-09-29T13:09:27.912" v="1862" actId="1076"/>
          <ac:spMkLst>
            <pc:docMk/>
            <pc:sldMk cId="3599930234" sldId="282"/>
            <ac:spMk id="3" creationId="{D400AA50-8631-B93C-4158-40CC0E0F0698}"/>
          </ac:spMkLst>
        </pc:spChg>
        <pc:spChg chg="mod">
          <ac:chgData name="Schambach, Jo" userId="e1d2a009-674c-404b-bec1-6e3441cce374" providerId="ADAL" clId="{428CDDA3-0C5A-4ABE-B335-DE9784EB4C04}" dt="2023-09-29T13:08:00.153" v="1853"/>
          <ac:spMkLst>
            <pc:docMk/>
            <pc:sldMk cId="3599930234" sldId="282"/>
            <ac:spMk id="6" creationId="{3960B5A9-8D14-5E06-E138-29A1483E5966}"/>
          </ac:spMkLst>
        </pc:spChg>
        <pc:spChg chg="add mod">
          <ac:chgData name="Schambach, Jo" userId="e1d2a009-674c-404b-bec1-6e3441cce374" providerId="ADAL" clId="{428CDDA3-0C5A-4ABE-B335-DE9784EB4C04}" dt="2023-09-29T13:08:59.928" v="1859" actId="1076"/>
          <ac:spMkLst>
            <pc:docMk/>
            <pc:sldMk cId="3599930234" sldId="282"/>
            <ac:spMk id="8" creationId="{41FE1206-F57D-FCF1-3D4C-A165EA90C065}"/>
          </ac:spMkLst>
        </pc:spChg>
        <pc:grpChg chg="add mod">
          <ac:chgData name="Schambach, Jo" userId="e1d2a009-674c-404b-bec1-6e3441cce374" providerId="ADAL" clId="{428CDDA3-0C5A-4ABE-B335-DE9784EB4C04}" dt="2023-09-29T13:11:47.794" v="1928" actId="1076"/>
          <ac:grpSpMkLst>
            <pc:docMk/>
            <pc:sldMk cId="3599930234" sldId="282"/>
            <ac:grpSpMk id="4" creationId="{33AA615B-75DC-3235-9A43-27B8519451C2}"/>
          </ac:grpSpMkLst>
        </pc:grpChg>
        <pc:picChg chg="mod">
          <ac:chgData name="Schambach, Jo" userId="e1d2a009-674c-404b-bec1-6e3441cce374" providerId="ADAL" clId="{428CDDA3-0C5A-4ABE-B335-DE9784EB4C04}" dt="2023-09-29T13:08:00.153" v="1853"/>
          <ac:picMkLst>
            <pc:docMk/>
            <pc:sldMk cId="3599930234" sldId="282"/>
            <ac:picMk id="5" creationId="{3866F9F5-57F7-C977-8046-F3520B150F96}"/>
          </ac:picMkLst>
        </pc:picChg>
        <pc:picChg chg="add del mod">
          <ac:chgData name="Schambach, Jo" userId="e1d2a009-674c-404b-bec1-6e3441cce374" providerId="ADAL" clId="{428CDDA3-0C5A-4ABE-B335-DE9784EB4C04}" dt="2023-09-29T13:11:38.341" v="1927" actId="478"/>
          <ac:picMkLst>
            <pc:docMk/>
            <pc:sldMk cId="3599930234" sldId="282"/>
            <ac:picMk id="9" creationId="{9C231FFE-8608-9E17-CCD7-0CA4006A3A79}"/>
          </ac:picMkLst>
        </pc:picChg>
        <pc:cxnChg chg="add mod">
          <ac:chgData name="Schambach, Jo" userId="e1d2a009-674c-404b-bec1-6e3441cce374" providerId="ADAL" clId="{428CDDA3-0C5A-4ABE-B335-DE9784EB4C04}" dt="2023-09-29T13:11:47.794" v="1928" actId="1076"/>
          <ac:cxnSpMkLst>
            <pc:docMk/>
            <pc:sldMk cId="3599930234" sldId="282"/>
            <ac:cxnSpMk id="7" creationId="{AE379BD5-C558-8D1C-649E-9FBB872FA207}"/>
          </ac:cxnSpMkLst>
        </pc:cxnChg>
      </pc:sldChg>
      <pc:sldChg chg="addSp delSp modSp new mod modClrScheme chgLayout">
        <pc:chgData name="Schambach, Jo" userId="e1d2a009-674c-404b-bec1-6e3441cce374" providerId="ADAL" clId="{428CDDA3-0C5A-4ABE-B335-DE9784EB4C04}" dt="2023-09-29T13:21:42.473" v="1993" actId="1076"/>
        <pc:sldMkLst>
          <pc:docMk/>
          <pc:sldMk cId="1315058427" sldId="283"/>
        </pc:sldMkLst>
        <pc:spChg chg="del mod ord">
          <ac:chgData name="Schambach, Jo" userId="e1d2a009-674c-404b-bec1-6e3441cce374" providerId="ADAL" clId="{428CDDA3-0C5A-4ABE-B335-DE9784EB4C04}" dt="2023-09-29T13:13:48.161" v="1932" actId="700"/>
          <ac:spMkLst>
            <pc:docMk/>
            <pc:sldMk cId="1315058427" sldId="283"/>
            <ac:spMk id="2" creationId="{591A5309-36F9-7002-51B4-C652A0CE7C93}"/>
          </ac:spMkLst>
        </pc:spChg>
        <pc:spChg chg="del">
          <ac:chgData name="Schambach, Jo" userId="e1d2a009-674c-404b-bec1-6e3441cce374" providerId="ADAL" clId="{428CDDA3-0C5A-4ABE-B335-DE9784EB4C04}" dt="2023-09-29T13:13:48.161" v="1932" actId="700"/>
          <ac:spMkLst>
            <pc:docMk/>
            <pc:sldMk cId="1315058427" sldId="283"/>
            <ac:spMk id="3" creationId="{6D72A939-AD5C-D3D7-BD5A-919363D77D04}"/>
          </ac:spMkLst>
        </pc:spChg>
        <pc:spChg chg="add mod ord">
          <ac:chgData name="Schambach, Jo" userId="e1d2a009-674c-404b-bec1-6e3441cce374" providerId="ADAL" clId="{428CDDA3-0C5A-4ABE-B335-DE9784EB4C04}" dt="2023-09-29T13:15:08.737" v="1967" actId="20577"/>
          <ac:spMkLst>
            <pc:docMk/>
            <pc:sldMk cId="1315058427" sldId="283"/>
            <ac:spMk id="4" creationId="{C6DE7E8A-791C-FAE5-EAC6-6C08C15EDA94}"/>
          </ac:spMkLst>
        </pc:spChg>
        <pc:picChg chg="add mod">
          <ac:chgData name="Schambach, Jo" userId="e1d2a009-674c-404b-bec1-6e3441cce374" providerId="ADAL" clId="{428CDDA3-0C5A-4ABE-B335-DE9784EB4C04}" dt="2023-09-29T13:21:03.362" v="1990" actId="1076"/>
          <ac:picMkLst>
            <pc:docMk/>
            <pc:sldMk cId="1315058427" sldId="283"/>
            <ac:picMk id="6" creationId="{E20A0B02-FDC7-B969-94C3-7E81E7E7F358}"/>
          </ac:picMkLst>
        </pc:picChg>
        <pc:picChg chg="add del mod">
          <ac:chgData name="Schambach, Jo" userId="e1d2a009-674c-404b-bec1-6e3441cce374" providerId="ADAL" clId="{428CDDA3-0C5A-4ABE-B335-DE9784EB4C04}" dt="2023-09-29T13:16:00.663" v="1972" actId="478"/>
          <ac:picMkLst>
            <pc:docMk/>
            <pc:sldMk cId="1315058427" sldId="283"/>
            <ac:picMk id="8" creationId="{678426D0-F424-5F9A-DF0F-D93C21BA591F}"/>
          </ac:picMkLst>
        </pc:picChg>
        <pc:picChg chg="add mod modCrop">
          <ac:chgData name="Schambach, Jo" userId="e1d2a009-674c-404b-bec1-6e3441cce374" providerId="ADAL" clId="{428CDDA3-0C5A-4ABE-B335-DE9784EB4C04}" dt="2023-09-29T13:21:09.065" v="1991" actId="14100"/>
          <ac:picMkLst>
            <pc:docMk/>
            <pc:sldMk cId="1315058427" sldId="283"/>
            <ac:picMk id="10" creationId="{57CCACC1-5177-EBE2-2CDB-8329E6342774}"/>
          </ac:picMkLst>
        </pc:picChg>
        <pc:picChg chg="add mod">
          <ac:chgData name="Schambach, Jo" userId="e1d2a009-674c-404b-bec1-6e3441cce374" providerId="ADAL" clId="{428CDDA3-0C5A-4ABE-B335-DE9784EB4C04}" dt="2023-09-29T13:21:42.473" v="1993" actId="1076"/>
          <ac:picMkLst>
            <pc:docMk/>
            <pc:sldMk cId="1315058427" sldId="283"/>
            <ac:picMk id="12" creationId="{0F4E98CF-5289-A342-9A0D-455E98BC1EC6}"/>
          </ac:picMkLst>
        </pc:picChg>
      </pc:sldChg>
      <pc:sldChg chg="addSp delSp modSp new mod">
        <pc:chgData name="Schambach, Jo" userId="e1d2a009-674c-404b-bec1-6e3441cce374" providerId="ADAL" clId="{428CDDA3-0C5A-4ABE-B335-DE9784EB4C04}" dt="2023-10-03T18:06:04.293" v="2331"/>
        <pc:sldMkLst>
          <pc:docMk/>
          <pc:sldMk cId="76130158" sldId="284"/>
        </pc:sldMkLst>
        <pc:spChg chg="mod">
          <ac:chgData name="Schambach, Jo" userId="e1d2a009-674c-404b-bec1-6e3441cce374" providerId="ADAL" clId="{428CDDA3-0C5A-4ABE-B335-DE9784EB4C04}" dt="2023-10-03T18:06:04.293" v="2331"/>
          <ac:spMkLst>
            <pc:docMk/>
            <pc:sldMk cId="76130158" sldId="284"/>
            <ac:spMk id="2" creationId="{E95E48BE-D726-8201-F6D8-38705DBD15F2}"/>
          </ac:spMkLst>
        </pc:spChg>
        <pc:spChg chg="add mod">
          <ac:chgData name="Schambach, Jo" userId="e1d2a009-674c-404b-bec1-6e3441cce374" providerId="ADAL" clId="{428CDDA3-0C5A-4ABE-B335-DE9784EB4C04}" dt="2023-09-29T13:45:19.644" v="2088" actId="1076"/>
          <ac:spMkLst>
            <pc:docMk/>
            <pc:sldMk cId="76130158" sldId="284"/>
            <ac:spMk id="11" creationId="{562E7C1A-6796-9EF7-426C-2E6DE63C99DB}"/>
          </ac:spMkLst>
        </pc:spChg>
        <pc:picChg chg="add mod">
          <ac:chgData name="Schambach, Jo" userId="e1d2a009-674c-404b-bec1-6e3441cce374" providerId="ADAL" clId="{428CDDA3-0C5A-4ABE-B335-DE9784EB4C04}" dt="2023-09-29T13:50:13.134" v="2116" actId="1076"/>
          <ac:picMkLst>
            <pc:docMk/>
            <pc:sldMk cId="76130158" sldId="284"/>
            <ac:picMk id="4" creationId="{21888DE3-412F-8B00-44BF-033FB436DDDC}"/>
          </ac:picMkLst>
        </pc:picChg>
        <pc:picChg chg="add mod">
          <ac:chgData name="Schambach, Jo" userId="e1d2a009-674c-404b-bec1-6e3441cce374" providerId="ADAL" clId="{428CDDA3-0C5A-4ABE-B335-DE9784EB4C04}" dt="2023-09-29T13:40:59.643" v="2039" actId="1037"/>
          <ac:picMkLst>
            <pc:docMk/>
            <pc:sldMk cId="76130158" sldId="284"/>
            <ac:picMk id="6" creationId="{C50BB74C-5E15-67C5-57C9-EC6409D8227A}"/>
          </ac:picMkLst>
        </pc:picChg>
        <pc:picChg chg="add mod">
          <ac:chgData name="Schambach, Jo" userId="e1d2a009-674c-404b-bec1-6e3441cce374" providerId="ADAL" clId="{428CDDA3-0C5A-4ABE-B335-DE9784EB4C04}" dt="2023-09-29T13:37:23.963" v="2030" actId="1076"/>
          <ac:picMkLst>
            <pc:docMk/>
            <pc:sldMk cId="76130158" sldId="284"/>
            <ac:picMk id="8" creationId="{A0817B09-5ED1-CA12-F855-7DF649B720BE}"/>
          </ac:picMkLst>
        </pc:picChg>
        <pc:picChg chg="add mod">
          <ac:chgData name="Schambach, Jo" userId="e1d2a009-674c-404b-bec1-6e3441cce374" providerId="ADAL" clId="{428CDDA3-0C5A-4ABE-B335-DE9784EB4C04}" dt="2023-09-29T13:41:05.339" v="2040" actId="1076"/>
          <ac:picMkLst>
            <pc:docMk/>
            <pc:sldMk cId="76130158" sldId="284"/>
            <ac:picMk id="10" creationId="{CE2A1EBC-FA41-8D85-FEDA-6B4F388F7F26}"/>
          </ac:picMkLst>
        </pc:picChg>
        <pc:picChg chg="add del mod">
          <ac:chgData name="Schambach, Jo" userId="e1d2a009-674c-404b-bec1-6e3441cce374" providerId="ADAL" clId="{428CDDA3-0C5A-4ABE-B335-DE9784EB4C04}" dt="2023-09-29T13:50:35.286" v="2118" actId="478"/>
          <ac:picMkLst>
            <pc:docMk/>
            <pc:sldMk cId="76130158" sldId="284"/>
            <ac:picMk id="13" creationId="{77B9F82E-AA4D-1183-BACC-46D9846C4254}"/>
          </ac:picMkLst>
        </pc:picChg>
        <pc:picChg chg="add mod">
          <ac:chgData name="Schambach, Jo" userId="e1d2a009-674c-404b-bec1-6e3441cce374" providerId="ADAL" clId="{428CDDA3-0C5A-4ABE-B335-DE9784EB4C04}" dt="2023-09-29T13:51:07.669" v="2121" actId="1076"/>
          <ac:picMkLst>
            <pc:docMk/>
            <pc:sldMk cId="76130158" sldId="284"/>
            <ac:picMk id="15" creationId="{896FFD07-BC3D-DA72-8E78-CB420B70EC44}"/>
          </ac:picMkLst>
        </pc:picChg>
      </pc:sldChg>
      <pc:sldChg chg="addSp modSp new mod">
        <pc:chgData name="Schambach, Jo" userId="e1d2a009-674c-404b-bec1-6e3441cce374" providerId="ADAL" clId="{428CDDA3-0C5A-4ABE-B335-DE9784EB4C04}" dt="2023-10-03T16:41:45.279" v="2309" actId="1076"/>
        <pc:sldMkLst>
          <pc:docMk/>
          <pc:sldMk cId="1025976687" sldId="285"/>
        </pc:sldMkLst>
        <pc:spChg chg="mod">
          <ac:chgData name="Schambach, Jo" userId="e1d2a009-674c-404b-bec1-6e3441cce374" providerId="ADAL" clId="{428CDDA3-0C5A-4ABE-B335-DE9784EB4C04}" dt="2023-10-03T16:41:32.551" v="2307" actId="20577"/>
          <ac:spMkLst>
            <pc:docMk/>
            <pc:sldMk cId="1025976687" sldId="285"/>
            <ac:spMk id="2" creationId="{320A329A-3AF6-B933-EC79-971983AF8552}"/>
          </ac:spMkLst>
        </pc:spChg>
        <pc:picChg chg="add mod">
          <ac:chgData name="Schambach, Jo" userId="e1d2a009-674c-404b-bec1-6e3441cce374" providerId="ADAL" clId="{428CDDA3-0C5A-4ABE-B335-DE9784EB4C04}" dt="2023-10-03T16:41:45.279" v="2309" actId="1076"/>
          <ac:picMkLst>
            <pc:docMk/>
            <pc:sldMk cId="1025976687" sldId="285"/>
            <ac:picMk id="4" creationId="{2B0D8874-0342-5A8E-90F9-1DC93276682E}"/>
          </ac:picMkLst>
        </pc:picChg>
      </pc:sldChg>
      <pc:sldChg chg="addSp modSp new mod">
        <pc:chgData name="Schambach, Jo" userId="e1d2a009-674c-404b-bec1-6e3441cce374" providerId="ADAL" clId="{428CDDA3-0C5A-4ABE-B335-DE9784EB4C04}" dt="2023-10-03T16:30:37.480" v="2290" actId="20577"/>
        <pc:sldMkLst>
          <pc:docMk/>
          <pc:sldMk cId="3559577104" sldId="286"/>
        </pc:sldMkLst>
        <pc:spChg chg="mod">
          <ac:chgData name="Schambach, Jo" userId="e1d2a009-674c-404b-bec1-6e3441cce374" providerId="ADAL" clId="{428CDDA3-0C5A-4ABE-B335-DE9784EB4C04}" dt="2023-10-03T16:30:37.480" v="2290" actId="20577"/>
          <ac:spMkLst>
            <pc:docMk/>
            <pc:sldMk cId="3559577104" sldId="286"/>
            <ac:spMk id="2" creationId="{929051B7-86EC-4D64-D38C-C33BC9473952}"/>
          </ac:spMkLst>
        </pc:spChg>
        <pc:picChg chg="add mod">
          <ac:chgData name="Schambach, Jo" userId="e1d2a009-674c-404b-bec1-6e3441cce374" providerId="ADAL" clId="{428CDDA3-0C5A-4ABE-B335-DE9784EB4C04}" dt="2023-10-03T16:29:28.374" v="2259" actId="1076"/>
          <ac:picMkLst>
            <pc:docMk/>
            <pc:sldMk cId="3559577104" sldId="286"/>
            <ac:picMk id="4" creationId="{CD2FDC09-E136-D7B9-9758-8DF9675A3B77}"/>
          </ac:picMkLst>
        </pc:picChg>
      </pc:sldChg>
    </pc:docChg>
  </pc:docChgLst>
  <pc:docChgLst>
    <pc:chgData name="Schambach, Jo" userId="e1d2a009-674c-404b-bec1-6e3441cce374" providerId="ADAL" clId="{6BED1C4F-8F61-447C-871F-FD48DCAE7FB6}"/>
    <pc:docChg chg="custSel modSld">
      <pc:chgData name="Schambach, Jo" userId="e1d2a009-674c-404b-bec1-6e3441cce374" providerId="ADAL" clId="{6BED1C4F-8F61-447C-871F-FD48DCAE7FB6}" dt="2023-10-26T23:55:51.529" v="17" actId="14100"/>
      <pc:docMkLst>
        <pc:docMk/>
      </pc:docMkLst>
      <pc:sldChg chg="addSp delSp modSp mod">
        <pc:chgData name="Schambach, Jo" userId="e1d2a009-674c-404b-bec1-6e3441cce374" providerId="ADAL" clId="{6BED1C4F-8F61-447C-871F-FD48DCAE7FB6}" dt="2023-10-26T23:55:51.529" v="17" actId="14100"/>
        <pc:sldMkLst>
          <pc:docMk/>
          <pc:sldMk cId="1125665767" sldId="269"/>
        </pc:sldMkLst>
        <pc:picChg chg="add mod">
          <ac:chgData name="Schambach, Jo" userId="e1d2a009-674c-404b-bec1-6e3441cce374" providerId="ADAL" clId="{6BED1C4F-8F61-447C-871F-FD48DCAE7FB6}" dt="2023-10-26T23:55:51.529" v="17" actId="14100"/>
          <ac:picMkLst>
            <pc:docMk/>
            <pc:sldMk cId="1125665767" sldId="269"/>
            <ac:picMk id="3" creationId="{70FBCAAE-B464-3123-90CE-12C5A30DE46C}"/>
          </ac:picMkLst>
        </pc:picChg>
        <pc:picChg chg="del">
          <ac:chgData name="Schambach, Jo" userId="e1d2a009-674c-404b-bec1-6e3441cce374" providerId="ADAL" clId="{6BED1C4F-8F61-447C-871F-FD48DCAE7FB6}" dt="2023-10-26T23:55:06.029" v="12" actId="478"/>
          <ac:picMkLst>
            <pc:docMk/>
            <pc:sldMk cId="1125665767" sldId="269"/>
            <ac:picMk id="4" creationId="{99093DF4-64F2-21F0-2474-D5FBDB77B39D}"/>
          </ac:picMkLst>
        </pc:picChg>
      </pc:sldChg>
    </pc:docChg>
  </pc:docChgLst>
  <pc:docChgLst>
    <pc:chgData name="Schambach, Jo" userId="e1d2a009-674c-404b-bec1-6e3441cce374" providerId="ADAL" clId="{2C893018-4CD3-4D72-85A7-887061BF7D4E}"/>
    <pc:docChg chg="custSel modSld">
      <pc:chgData name="Schambach, Jo" userId="e1d2a009-674c-404b-bec1-6e3441cce374" providerId="ADAL" clId="{2C893018-4CD3-4D72-85A7-887061BF7D4E}" dt="2023-10-24T17:44:23.076" v="559" actId="20577"/>
      <pc:docMkLst>
        <pc:docMk/>
      </pc:docMkLst>
      <pc:sldChg chg="addSp modSp mod">
        <pc:chgData name="Schambach, Jo" userId="e1d2a009-674c-404b-bec1-6e3441cce374" providerId="ADAL" clId="{2C893018-4CD3-4D72-85A7-887061BF7D4E}" dt="2023-10-24T17:44:23.076" v="559" actId="20577"/>
        <pc:sldMkLst>
          <pc:docMk/>
          <pc:sldMk cId="230399083" sldId="263"/>
        </pc:sldMkLst>
        <pc:spChg chg="add mod">
          <ac:chgData name="Schambach, Jo" userId="e1d2a009-674c-404b-bec1-6e3441cce374" providerId="ADAL" clId="{2C893018-4CD3-4D72-85A7-887061BF7D4E}" dt="2023-10-24T17:41:07.504" v="506" actId="1037"/>
          <ac:spMkLst>
            <pc:docMk/>
            <pc:sldMk cId="230399083" sldId="263"/>
            <ac:spMk id="3" creationId="{C0C753C1-FA27-AF68-5BEC-7330E3B29B48}"/>
          </ac:spMkLst>
        </pc:spChg>
        <pc:spChg chg="add mod">
          <ac:chgData name="Schambach, Jo" userId="e1d2a009-674c-404b-bec1-6e3441cce374" providerId="ADAL" clId="{2C893018-4CD3-4D72-85A7-887061BF7D4E}" dt="2023-10-24T17:41:07.504" v="506" actId="1037"/>
          <ac:spMkLst>
            <pc:docMk/>
            <pc:sldMk cId="230399083" sldId="263"/>
            <ac:spMk id="7" creationId="{59A59556-D87C-0CF6-4D20-05C2A764DADF}"/>
          </ac:spMkLst>
        </pc:spChg>
        <pc:spChg chg="add mod">
          <ac:chgData name="Schambach, Jo" userId="e1d2a009-674c-404b-bec1-6e3441cce374" providerId="ADAL" clId="{2C893018-4CD3-4D72-85A7-887061BF7D4E}" dt="2023-10-24T17:41:07.504" v="506" actId="1037"/>
          <ac:spMkLst>
            <pc:docMk/>
            <pc:sldMk cId="230399083" sldId="263"/>
            <ac:spMk id="9" creationId="{D96216DE-3532-386A-2780-3F83A63F2ED8}"/>
          </ac:spMkLst>
        </pc:spChg>
        <pc:spChg chg="add mod">
          <ac:chgData name="Schambach, Jo" userId="e1d2a009-674c-404b-bec1-6e3441cce374" providerId="ADAL" clId="{2C893018-4CD3-4D72-85A7-887061BF7D4E}" dt="2023-10-24T17:41:07.504" v="506" actId="1037"/>
          <ac:spMkLst>
            <pc:docMk/>
            <pc:sldMk cId="230399083" sldId="263"/>
            <ac:spMk id="10" creationId="{99D26043-B922-5087-14D9-5993826DE68C}"/>
          </ac:spMkLst>
        </pc:spChg>
        <pc:spChg chg="add mod">
          <ac:chgData name="Schambach, Jo" userId="e1d2a009-674c-404b-bec1-6e3441cce374" providerId="ADAL" clId="{2C893018-4CD3-4D72-85A7-887061BF7D4E}" dt="2023-10-24T17:41:07.504" v="506" actId="1037"/>
          <ac:spMkLst>
            <pc:docMk/>
            <pc:sldMk cId="230399083" sldId="263"/>
            <ac:spMk id="12" creationId="{137FF364-DE54-EC6B-A512-C949E55E4016}"/>
          </ac:spMkLst>
        </pc:spChg>
        <pc:spChg chg="mod">
          <ac:chgData name="Schambach, Jo" userId="e1d2a009-674c-404b-bec1-6e3441cce374" providerId="ADAL" clId="{2C893018-4CD3-4D72-85A7-887061BF7D4E}" dt="2023-10-24T17:44:23.076" v="559" actId="20577"/>
          <ac:spMkLst>
            <pc:docMk/>
            <pc:sldMk cId="230399083" sldId="263"/>
            <ac:spMk id="14" creationId="{9208B79D-9AEF-BC7E-A867-92F29974E5E9}"/>
          </ac:spMkLst>
        </pc:spChg>
        <pc:spChg chg="add mod">
          <ac:chgData name="Schambach, Jo" userId="e1d2a009-674c-404b-bec1-6e3441cce374" providerId="ADAL" clId="{2C893018-4CD3-4D72-85A7-887061BF7D4E}" dt="2023-10-24T17:39:55.884" v="400" actId="121"/>
          <ac:spMkLst>
            <pc:docMk/>
            <pc:sldMk cId="230399083" sldId="263"/>
            <ac:spMk id="15" creationId="{86AEFAF3-2488-41C6-ABB7-2FB80BAB7473}"/>
          </ac:spMkLst>
        </pc:spChg>
        <pc:spChg chg="add mod">
          <ac:chgData name="Schambach, Jo" userId="e1d2a009-674c-404b-bec1-6e3441cce374" providerId="ADAL" clId="{2C893018-4CD3-4D72-85A7-887061BF7D4E}" dt="2023-10-24T17:41:07.504" v="506" actId="1037"/>
          <ac:spMkLst>
            <pc:docMk/>
            <pc:sldMk cId="230399083" sldId="263"/>
            <ac:spMk id="23" creationId="{49B59270-B18F-D08F-1350-BB98AF0296FF}"/>
          </ac:spMkLst>
        </pc:spChg>
        <pc:spChg chg="add mod">
          <ac:chgData name="Schambach, Jo" userId="e1d2a009-674c-404b-bec1-6e3441cce374" providerId="ADAL" clId="{2C893018-4CD3-4D72-85A7-887061BF7D4E}" dt="2023-10-24T17:41:07.504" v="506" actId="1037"/>
          <ac:spMkLst>
            <pc:docMk/>
            <pc:sldMk cId="230399083" sldId="263"/>
            <ac:spMk id="33" creationId="{0D887AC8-CC7A-6CAB-289B-3CDB61E77974}"/>
          </ac:spMkLst>
        </pc:spChg>
        <pc:spChg chg="add mod">
          <ac:chgData name="Schambach, Jo" userId="e1d2a009-674c-404b-bec1-6e3441cce374" providerId="ADAL" clId="{2C893018-4CD3-4D72-85A7-887061BF7D4E}" dt="2023-10-24T17:41:46.162" v="524" actId="1076"/>
          <ac:spMkLst>
            <pc:docMk/>
            <pc:sldMk cId="230399083" sldId="263"/>
            <ac:spMk id="35" creationId="{31CD1B0F-50B4-276C-BC50-A82D8526D20A}"/>
          </ac:spMkLst>
        </pc:spChg>
      </pc:sldChg>
    </pc:docChg>
  </pc:docChgLst>
  <pc:docChgLst>
    <pc:chgData name="Schambach, Jo" userId="e1d2a009-674c-404b-bec1-6e3441cce374" providerId="ADAL" clId="{8CE781BD-441F-4CF5-A943-22E8C65CF181}"/>
    <pc:docChg chg="undo custSel addSld modSld">
      <pc:chgData name="Schambach, Jo" userId="e1d2a009-674c-404b-bec1-6e3441cce374" providerId="ADAL" clId="{8CE781BD-441F-4CF5-A943-22E8C65CF181}" dt="2023-12-12T17:47:50.059" v="70" actId="20577"/>
      <pc:docMkLst>
        <pc:docMk/>
      </pc:docMkLst>
      <pc:sldChg chg="addSp modSp mod">
        <pc:chgData name="Schambach, Jo" userId="e1d2a009-674c-404b-bec1-6e3441cce374" providerId="ADAL" clId="{8CE781BD-441F-4CF5-A943-22E8C65CF181}" dt="2023-12-05T20:29:47.665" v="22" actId="692"/>
        <pc:sldMkLst>
          <pc:docMk/>
          <pc:sldMk cId="4068386506" sldId="264"/>
        </pc:sldMkLst>
        <pc:spChg chg="add mod">
          <ac:chgData name="Schambach, Jo" userId="e1d2a009-674c-404b-bec1-6e3441cce374" providerId="ADAL" clId="{8CE781BD-441F-4CF5-A943-22E8C65CF181}" dt="2023-12-05T20:29:21.472" v="17" actId="1076"/>
          <ac:spMkLst>
            <pc:docMk/>
            <pc:sldMk cId="4068386506" sldId="264"/>
            <ac:spMk id="6" creationId="{5ABBBF09-4079-CA87-CC5C-168CD62386FE}"/>
          </ac:spMkLst>
        </pc:spChg>
        <pc:cxnChg chg="add mod">
          <ac:chgData name="Schambach, Jo" userId="e1d2a009-674c-404b-bec1-6e3441cce374" providerId="ADAL" clId="{8CE781BD-441F-4CF5-A943-22E8C65CF181}" dt="2023-12-05T20:29:47.665" v="22" actId="692"/>
          <ac:cxnSpMkLst>
            <pc:docMk/>
            <pc:sldMk cId="4068386506" sldId="264"/>
            <ac:cxnSpMk id="8" creationId="{28EA839B-D487-6B1F-3E85-24795B6ACDF4}"/>
          </ac:cxnSpMkLst>
        </pc:cxnChg>
      </pc:sldChg>
      <pc:sldChg chg="addSp modSp mod">
        <pc:chgData name="Schambach, Jo" userId="e1d2a009-674c-404b-bec1-6e3441cce374" providerId="ADAL" clId="{8CE781BD-441F-4CF5-A943-22E8C65CF181}" dt="2023-12-05T20:31:48.225" v="25" actId="692"/>
        <pc:sldMkLst>
          <pc:docMk/>
          <pc:sldMk cId="1010690505" sldId="296"/>
        </pc:sldMkLst>
        <pc:spChg chg="add mod">
          <ac:chgData name="Schambach, Jo" userId="e1d2a009-674c-404b-bec1-6e3441cce374" providerId="ADAL" clId="{8CE781BD-441F-4CF5-A943-22E8C65CF181}" dt="2023-12-05T20:31:48.225" v="25" actId="692"/>
          <ac:spMkLst>
            <pc:docMk/>
            <pc:sldMk cId="1010690505" sldId="296"/>
            <ac:spMk id="5" creationId="{9960CB83-8C77-E90C-5665-48922721FC93}"/>
          </ac:spMkLst>
        </pc:spChg>
      </pc:sldChg>
      <pc:sldChg chg="addSp delSp modSp new mod">
        <pc:chgData name="Schambach, Jo" userId="e1d2a009-674c-404b-bec1-6e3441cce374" providerId="ADAL" clId="{8CE781BD-441F-4CF5-A943-22E8C65CF181}" dt="2023-12-12T17:40:23.794" v="54" actId="20577"/>
        <pc:sldMkLst>
          <pc:docMk/>
          <pc:sldMk cId="2824864038" sldId="1355"/>
        </pc:sldMkLst>
        <pc:spChg chg="mod">
          <ac:chgData name="Schambach, Jo" userId="e1d2a009-674c-404b-bec1-6e3441cce374" providerId="ADAL" clId="{8CE781BD-441F-4CF5-A943-22E8C65CF181}" dt="2023-12-12T17:40:23.794" v="54" actId="20577"/>
          <ac:spMkLst>
            <pc:docMk/>
            <pc:sldMk cId="2824864038" sldId="1355"/>
            <ac:spMk id="2" creationId="{9A99279B-57F0-8A00-43FC-FFAFAE8286DA}"/>
          </ac:spMkLst>
        </pc:spChg>
        <pc:picChg chg="add del">
          <ac:chgData name="Schambach, Jo" userId="e1d2a009-674c-404b-bec1-6e3441cce374" providerId="ADAL" clId="{8CE781BD-441F-4CF5-A943-22E8C65CF181}" dt="2023-12-12T17:37:13.603" v="28" actId="22"/>
          <ac:picMkLst>
            <pc:docMk/>
            <pc:sldMk cId="2824864038" sldId="1355"/>
            <ac:picMk id="4" creationId="{963755C3-CCD3-E1EB-6A0D-0F83482DFDD6}"/>
          </ac:picMkLst>
        </pc:picChg>
        <pc:picChg chg="add mod">
          <ac:chgData name="Schambach, Jo" userId="e1d2a009-674c-404b-bec1-6e3441cce374" providerId="ADAL" clId="{8CE781BD-441F-4CF5-A943-22E8C65CF181}" dt="2023-12-12T17:38:20.858" v="33" actId="1076"/>
          <ac:picMkLst>
            <pc:docMk/>
            <pc:sldMk cId="2824864038" sldId="1355"/>
            <ac:picMk id="6" creationId="{429D2DD1-B7B0-95F0-870C-DF5276726ED4}"/>
          </ac:picMkLst>
        </pc:picChg>
        <pc:picChg chg="add mod">
          <ac:chgData name="Schambach, Jo" userId="e1d2a009-674c-404b-bec1-6e3441cce374" providerId="ADAL" clId="{8CE781BD-441F-4CF5-A943-22E8C65CF181}" dt="2023-12-12T17:40:16.121" v="39" actId="1076"/>
          <ac:picMkLst>
            <pc:docMk/>
            <pc:sldMk cId="2824864038" sldId="1355"/>
            <ac:picMk id="8" creationId="{32855365-1BE8-A2EF-8B9E-28D8FB64FFE9}"/>
          </ac:picMkLst>
        </pc:picChg>
      </pc:sldChg>
      <pc:sldChg chg="addSp modSp new mod">
        <pc:chgData name="Schambach, Jo" userId="e1d2a009-674c-404b-bec1-6e3441cce374" providerId="ADAL" clId="{8CE781BD-441F-4CF5-A943-22E8C65CF181}" dt="2023-12-12T17:47:50.059" v="70" actId="20577"/>
        <pc:sldMkLst>
          <pc:docMk/>
          <pc:sldMk cId="224296549" sldId="1356"/>
        </pc:sldMkLst>
        <pc:spChg chg="mod">
          <ac:chgData name="Schambach, Jo" userId="e1d2a009-674c-404b-bec1-6e3441cce374" providerId="ADAL" clId="{8CE781BD-441F-4CF5-A943-22E8C65CF181}" dt="2023-12-12T17:47:50.059" v="70" actId="20577"/>
          <ac:spMkLst>
            <pc:docMk/>
            <pc:sldMk cId="224296549" sldId="1356"/>
            <ac:spMk id="2" creationId="{42E0BFB9-D477-CFC2-1273-450CBE20F97D}"/>
          </ac:spMkLst>
        </pc:spChg>
        <pc:picChg chg="add mod">
          <ac:chgData name="Schambach, Jo" userId="e1d2a009-674c-404b-bec1-6e3441cce374" providerId="ADAL" clId="{8CE781BD-441F-4CF5-A943-22E8C65CF181}" dt="2023-12-12T17:47:42.890" v="58" actId="1076"/>
          <ac:picMkLst>
            <pc:docMk/>
            <pc:sldMk cId="224296549" sldId="1356"/>
            <ac:picMk id="4" creationId="{346719BA-A65D-5084-1B2E-591B18772C4A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1/9/2024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1/9/2024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AC615-0875-4C80-B019-11A28EDCB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3747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418329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2881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5857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441571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60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20FD3-DA06-145F-B930-3A935E8963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E01C4D-74DB-386B-CB56-9B2F8FAE0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D0424-79AA-141C-8384-4A0336092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1D19E-B6AE-4872-99E8-F862DA94DA1F}" type="datetimeFigureOut">
              <a:rPr lang="en-GB" smtClean="0"/>
              <a:t>09/01/2024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CA9D0-29A8-BE78-61AF-4D9D0EB90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38807A-BAEA-A5E5-3F99-69444EFC9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ABB7-B8DB-437F-9E79-0030DD1652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99061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DD404-D32A-2DF1-37B1-AA16258CF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505E9-86A1-894E-6992-C0FC2D904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F5085-2C2C-9AD8-FF0C-1AD76831C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1D19E-B6AE-4872-99E8-F862DA94DA1F}" type="datetimeFigureOut">
              <a:rPr lang="en-GB" smtClean="0"/>
              <a:t>09/01/2024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54F07-6F54-B3E9-6D20-AB43EF3BE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D49A0-F82C-34AA-717D-C6A9DF1C4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ABB7-B8DB-437F-9E79-0030DD1652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390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EC259-79F5-9D79-2EAD-C1A34D302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6B7AC-C2DD-A654-E236-B38EF4C46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A4AFA0-AE08-CDB8-B6D8-46DFD6CE6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1D19E-B6AE-4872-99E8-F862DA94DA1F}" type="datetimeFigureOut">
              <a:rPr lang="en-GB" smtClean="0"/>
              <a:t>09/01/2024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65E64-7A93-C5C2-AD05-CD281FCE0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C36E4C-0006-ADF0-6584-18779E842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ABB7-B8DB-437F-9E79-0030DD1652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648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994A0-EAC2-B2BB-A7C7-1A9F85450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D788F-2F35-17DA-A15C-1806E13595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74B2D0-2085-A5C9-1B21-34565EF866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1D7688-5A56-8436-D095-DDECC320A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1D19E-B6AE-4872-99E8-F862DA94DA1F}" type="datetimeFigureOut">
              <a:rPr lang="en-GB" smtClean="0"/>
              <a:t>09/01/2024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C672A-2923-F101-0FDE-ABAD1D7D2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11F90-BEF5-2093-7A6B-FA9F21B2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ABB7-B8DB-437F-9E79-0030DD1652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2417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DCDCA-3BFB-A36A-35B7-98CB8B121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760ACD-453B-6565-615F-A946639EC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EA3451-123A-007B-04DF-C759629267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D005E8-1DAB-EF04-5602-260CAAF2B8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A80E80-2B44-200A-44F1-BF6C3F21D4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983498-6959-10A5-93E1-CFA6897F6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1D19E-B6AE-4872-99E8-F862DA94DA1F}" type="datetimeFigureOut">
              <a:rPr lang="en-GB" smtClean="0"/>
              <a:t>09/01/2024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E9D524-930F-FC7C-22B4-BBE49282D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8EB03E-733F-507A-2A19-EA357E8CC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ABB7-B8DB-437F-9E79-0030DD1652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5718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14D0E-0473-98DF-E4C1-E50D28911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074E0C-72E3-2E5A-4EB9-4AE7B8604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1D19E-B6AE-4872-99E8-F862DA94DA1F}" type="datetimeFigureOut">
              <a:rPr lang="en-GB" smtClean="0"/>
              <a:t>09/01/2024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F079C7-B533-C397-E620-028CF61BF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A3480F-41BD-58A9-E25D-8E699E0E5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ABB7-B8DB-437F-9E79-0030DD1652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8695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55BCB3-E118-B712-B0F9-5D82466AC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1D19E-B6AE-4872-99E8-F862DA94DA1F}" type="datetimeFigureOut">
              <a:rPr lang="en-GB" smtClean="0"/>
              <a:t>09/01/2024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764596-6374-E105-C864-3549101BE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00DE42-9817-B198-535D-6C47D95AE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ABB7-B8DB-437F-9E79-0030DD1652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0062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3268B-2151-73FC-69D0-E8A88F4A9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1312B-D5AE-6FC2-73DC-6755D7155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3D5345-5EAB-550F-11E3-DC1B3BFEE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D15A6A-00A9-8BD9-1A0C-EACEF5AC6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1D19E-B6AE-4872-99E8-F862DA94DA1F}" type="datetimeFigureOut">
              <a:rPr lang="en-GB" smtClean="0"/>
              <a:t>09/01/2024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DC4BAE-E3FE-3DA9-52DA-2D775596B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14B65D-DFF6-E5EB-9578-DDB6F622B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ABB7-B8DB-437F-9E79-0030DD1652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7973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630D7-EF58-E0D4-2C1A-A965FF655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D3BC15-8466-34DC-F301-CC79C973B9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5921ED-DAA0-DC36-959D-541A648BB7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B6BA45-AA50-3276-6E82-D12EFE229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1D19E-B6AE-4872-99E8-F862DA94DA1F}" type="datetimeFigureOut">
              <a:rPr lang="en-GB" smtClean="0"/>
              <a:t>09/01/2024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0F81EF-DD2C-0186-BE23-D9F57EB5D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FE5145-4C35-A36A-52D5-10AB35654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ABB7-B8DB-437F-9E79-0030DD1652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0365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4AE1E-41F1-106E-66C2-AD9576419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2FD82A-FAF9-A3D0-B5A5-FD06972559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D93C3-C70F-C2E7-9054-D36ACD4D9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1D19E-B6AE-4872-99E8-F862DA94DA1F}" type="datetimeFigureOut">
              <a:rPr lang="en-GB" smtClean="0"/>
              <a:t>09/01/2024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75167-FEC4-027B-6DB1-5B7C233FB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BD1E0-FB82-CFAF-3B62-DDEE6F6E6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ABB7-B8DB-437F-9E79-0030DD1652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7542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308B51-C094-5B0E-D633-770EF496C8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002491-2F98-5537-A3B9-7F3B62B8DE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7349C-8932-FDE1-2715-964734725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1D19E-B6AE-4872-99E8-F862DA94DA1F}" type="datetimeFigureOut">
              <a:rPr lang="en-GB" smtClean="0"/>
              <a:t>09/01/2024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2FF87-DA8E-8F6D-130E-43A20A9D1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38D3F-2D27-553D-487E-10FECC14D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ABB7-B8DB-437F-9E79-0030DD1652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2390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s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13925" y="568411"/>
            <a:ext cx="10700635" cy="2151141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00B050"/>
              </a:buClr>
              <a:buSzPct val="100000"/>
              <a:buFont typeface="Arial" panose="020B0604020202020204" pitchFamily="34" charset="0"/>
              <a:buNone/>
              <a:defRPr sz="2400" b="0" cap="none" baseline="0">
                <a:solidFill>
                  <a:schemeClr val="tx1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28601" y="85491"/>
            <a:ext cx="10972800" cy="48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582061" rtl="0" eaLnBrk="0" latinLnBrk="0" hangingPunct="0">
              <a:defRPr lang="en-GB" sz="2800" b="0" kern="12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313925" y="505093"/>
            <a:ext cx="107006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6B10E5F-E42F-4313-B80C-AAE1AABE5EAC}"/>
              </a:ext>
            </a:extLst>
          </p:cNvPr>
          <p:cNvSpPr txBox="1"/>
          <p:nvPr userDrawn="1"/>
        </p:nvSpPr>
        <p:spPr>
          <a:xfrm>
            <a:off x="10269207" y="321309"/>
            <a:ext cx="8306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ALICE ITS3 WP5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5E79326-8392-473D-A8CC-0A7102BE35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5170" y="250075"/>
            <a:ext cx="431396" cy="432000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38D6A30-68BC-4762-B893-A8FF3E6627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91999" y="6550070"/>
            <a:ext cx="6631589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E8D7C3FB-F4BE-468B-9660-F0371F0780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46121" y="6550070"/>
            <a:ext cx="1649082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1232DCA-814C-4975-A965-82963AF77E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600" y="6396335"/>
            <a:ext cx="1295400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0BAEBFF-1A55-450F-AB9C-D4BC8104F3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912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ly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28601" y="85491"/>
            <a:ext cx="10972800" cy="48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582061" rtl="0" eaLnBrk="0" latinLnBrk="0" hangingPunct="0">
              <a:defRPr lang="en-GB" sz="2800" b="0" kern="12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313925" y="505093"/>
            <a:ext cx="107006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023C3CE-3A4D-4694-868E-BC55471B873D}"/>
              </a:ext>
            </a:extLst>
          </p:cNvPr>
          <p:cNvSpPr txBox="1"/>
          <p:nvPr userDrawn="1"/>
        </p:nvSpPr>
        <p:spPr>
          <a:xfrm>
            <a:off x="10269207" y="321309"/>
            <a:ext cx="8306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ALICE ITS3 WP5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28DF938-E884-4C50-9212-F6EA84E7CE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5170" y="250075"/>
            <a:ext cx="431396" cy="432000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94EB2E7-867B-422B-85C7-3C2543F365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91999" y="6550070"/>
            <a:ext cx="6631589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ALICE ITS plenary | ITS3 Report of WP5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523629F-33D6-4608-8DF5-6D03373809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0384" y="6550070"/>
            <a:ext cx="471616" cy="2769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0BAEBFF-1A55-450F-AB9C-D4BC8104F37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95103CFB-6D49-4737-ABB9-ABBDFBABDE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46121" y="6550070"/>
            <a:ext cx="1649082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28th May 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7280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 flipH="1" flipV="1">
            <a:off x="313927" y="1519277"/>
            <a:ext cx="1018766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34281" y="2163758"/>
            <a:ext cx="7854950" cy="3208337"/>
          </a:xfrm>
          <a:prstGeom prst="rect">
            <a:avLst/>
          </a:prstGeom>
        </p:spPr>
        <p:txBody>
          <a:bodyPr/>
          <a:lstStyle>
            <a:lvl1pPr marL="514350" indent="-514350"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4pPr>
            <a:lvl5pPr marL="2000250" indent="-171450"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220435" y="996046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kern="1200" dirty="0">
                <a:solidFill>
                  <a:schemeClr val="accent1"/>
                </a:solidFill>
                <a:latin typeface="Calibri" charset="0"/>
                <a:ea typeface="ＭＳ Ｐゴシック" charset="0"/>
                <a:cs typeface="Calibri" charset="0"/>
              </a:rPr>
              <a:t>Outline</a:t>
            </a:r>
            <a:endParaRPr lang="en-GB" sz="2800" b="0" kern="1200" dirty="0">
              <a:solidFill>
                <a:schemeClr val="accent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7A0591-ABF1-4848-9A8C-C824F876BD65}"/>
              </a:ext>
            </a:extLst>
          </p:cNvPr>
          <p:cNvSpPr txBox="1"/>
          <p:nvPr userDrawn="1"/>
        </p:nvSpPr>
        <p:spPr>
          <a:xfrm>
            <a:off x="9764405" y="1314025"/>
            <a:ext cx="8306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ALICE ITS3 WP5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48F793-4F59-4919-B70C-FE37B836B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334281" y="1530164"/>
            <a:ext cx="1016730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GB" sz="2800" b="0">
                <a:solidFill>
                  <a:schemeClr val="accent1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1" name="Content Placeholder 12">
            <a:extLst>
              <a:ext uri="{FF2B5EF4-FFF2-40B4-BE49-F238E27FC236}">
                <a16:creationId xmlns:a16="http://schemas.microsoft.com/office/drawing/2014/main" id="{5A39C576-26CA-484F-BB71-68C74816E3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9793" y="1257656"/>
            <a:ext cx="505488" cy="506195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C2F65E39-D693-41AC-AC8B-8A1FDFD9D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600" y="6396335"/>
            <a:ext cx="1295400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sz="2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0BAEBFF-1A55-450F-AB9C-D4BC8104F3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629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993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577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0490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J. Schambach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663" r:id="rId4"/>
    <p:sldLayoutId id="2147483758" r:id="rId5"/>
    <p:sldLayoutId id="2147483736" r:id="rId6"/>
    <p:sldLayoutId id="2147483759" r:id="rId7"/>
    <p:sldLayoutId id="2147483685" r:id="rId8"/>
    <p:sldLayoutId id="2147483757" r:id="rId9"/>
    <p:sldLayoutId id="2147483667" r:id="rId10"/>
    <p:sldLayoutId id="2147483725" r:id="rId11"/>
    <p:sldLayoutId id="2147483756" r:id="rId12"/>
    <p:sldLayoutId id="2147483678" r:id="rId13"/>
    <p:sldLayoutId id="2147483760" r:id="rId14"/>
    <p:sldLayoutId id="2147483761" r:id="rId15"/>
    <p:sldLayoutId id="2147483762" r:id="rId16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D07742-1BD3-2748-6B62-5F7925F6A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FE037A-99E2-5105-B3A0-306789279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313E1-3ACD-0451-2EB7-D1316D1D7B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1D19E-B6AE-4872-99E8-F862DA94DA1F}" type="datetimeFigureOut">
              <a:rPr lang="en-GB" smtClean="0"/>
              <a:t>09/01/2024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EF2DA-AA87-7DED-A476-A59A3C59F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E49FB-1DBC-992E-998D-2E130E96C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ABB7-B8DB-437F-9E79-0030DD1652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304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lpgbt.web.cern.ch/lpgbt/v1/ePorts.html#cern-low-power-signalling-clps" TargetMode="Externa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56.emf"/><Relationship Id="rId7" Type="http://schemas.openxmlformats.org/officeDocument/2006/relationships/image" Target="../media/image54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Relationship Id="rId9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CEF93-DE48-5442-870D-943F375717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8678194" cy="535531"/>
          </a:xfrm>
        </p:spPr>
        <p:txBody>
          <a:bodyPr/>
          <a:lstStyle/>
          <a:p>
            <a:r>
              <a:rPr lang="en-US" dirty="0"/>
              <a:t>SVT Readout Considerations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273FE8-692F-1E45-8F88-6FBEEB088B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J. Schambach</a:t>
            </a:r>
          </a:p>
          <a:p>
            <a:r>
              <a:rPr lang="en-US" dirty="0"/>
              <a:t>On behalf of the SVT Collaboration</a:t>
            </a:r>
          </a:p>
        </p:txBody>
      </p:sp>
    </p:spTree>
    <p:extLst>
      <p:ext uri="{BB962C8B-B14F-4D97-AF65-F5344CB8AC3E}">
        <p14:creationId xmlns:p14="http://schemas.microsoft.com/office/powerpoint/2010/main" val="4172643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9C9BAD-92F6-ED8F-D9CA-BC96AD230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063" y="4060167"/>
            <a:ext cx="5450695" cy="22390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6BA1ED-076F-6933-55D0-1474BD9D9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Flow – From Tiles to Left Endcap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070AE2-CCB1-CDD3-8C5F-22D768F9C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948" y="984186"/>
            <a:ext cx="2536056" cy="1841844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0526AA1-6166-0E4B-54E8-3A3CD1B82248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10127488" y="2826030"/>
            <a:ext cx="459488" cy="1453362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8">
            <a:extLst>
              <a:ext uri="{FF2B5EF4-FFF2-40B4-BE49-F238E27FC236}">
                <a16:creationId xmlns:a16="http://schemas.microsoft.com/office/drawing/2014/main" id="{C9925BC1-F39E-F5D4-B840-B041094D0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905" y="881938"/>
            <a:ext cx="2453606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11" descr="A diagram of a computer&#10;&#10;Description automatically generated">
            <a:extLst>
              <a:ext uri="{FF2B5EF4-FFF2-40B4-BE49-F238E27FC236}">
                <a16:creationId xmlns:a16="http://schemas.microsoft.com/office/drawing/2014/main" id="{A1D530A4-8F2C-923E-8382-63541AD3EE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215" y="881938"/>
            <a:ext cx="6208971" cy="43835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E8D68D-C640-C020-E8CB-34D15E8C7773}"/>
              </a:ext>
            </a:extLst>
          </p:cNvPr>
          <p:cNvSpPr txBox="1"/>
          <p:nvPr/>
        </p:nvSpPr>
        <p:spPr>
          <a:xfrm>
            <a:off x="588396" y="5569889"/>
            <a:ext cx="578457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160 Mbps x 144 = 23.04 Gbps (ITS3 expected: 15.55 Gbps)</a:t>
            </a:r>
          </a:p>
        </p:txBody>
      </p:sp>
    </p:spTree>
    <p:extLst>
      <p:ext uri="{BB962C8B-B14F-4D97-AF65-F5344CB8AC3E}">
        <p14:creationId xmlns:p14="http://schemas.microsoft.com/office/powerpoint/2010/main" val="199765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EC872-5BF4-A9BB-C75A-9125517C2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 Data Aggregator Block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F15988-4C25-817F-CC8F-0B79B13D4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72" y="1411283"/>
            <a:ext cx="10489184" cy="474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659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75FFE-39E2-7538-8739-C69C2E1CF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 High Speed Block Diagram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AF95E6-5E43-7A2A-5BDE-4AD105674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136" y="1716889"/>
            <a:ext cx="10261600" cy="402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23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18AC1-B5EA-E23A-222C-AEC61C301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Supplies and I/</a:t>
            </a:r>
            <a:r>
              <a:rPr lang="en-US" dirty="0" err="1"/>
              <a:t>Os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F0DE99-E4CD-3B45-BA5D-3244FCF57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484" y="1383816"/>
            <a:ext cx="7382434" cy="15504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2E4256-F95B-3F9E-81EC-B8B79FE772BD}"/>
              </a:ext>
            </a:extLst>
          </p:cNvPr>
          <p:cNvSpPr txBox="1"/>
          <p:nvPr/>
        </p:nvSpPr>
        <p:spPr>
          <a:xfrm>
            <a:off x="415463" y="1424158"/>
            <a:ext cx="77993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 dirty="0">
                <a:latin typeface="+mn-lt"/>
              </a:rPr>
              <a:t>Supplies</a:t>
            </a:r>
          </a:p>
          <a:p>
            <a:pPr algn="r">
              <a:lnSpc>
                <a:spcPct val="90000"/>
              </a:lnSpc>
            </a:pPr>
            <a:r>
              <a:rPr lang="en-US" sz="1200" dirty="0">
                <a:latin typeface="+mn-lt"/>
              </a:rPr>
              <a:t>I/</a:t>
            </a:r>
            <a:r>
              <a:rPr lang="en-US" sz="1200" dirty="0" err="1">
                <a:latin typeface="+mn-lt"/>
              </a:rPr>
              <a:t>Os</a:t>
            </a:r>
            <a:endParaRPr lang="en-US" sz="1200" dirty="0">
              <a:latin typeface="+mn-lt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1E5FBFE-2292-CE5A-9282-C0F870CF32A4}"/>
              </a:ext>
            </a:extLst>
          </p:cNvPr>
          <p:cNvCxnSpPr>
            <a:cxnSpLocks/>
          </p:cNvCxnSpPr>
          <p:nvPr/>
        </p:nvCxnSpPr>
        <p:spPr>
          <a:xfrm>
            <a:off x="1195393" y="1550893"/>
            <a:ext cx="452717" cy="0"/>
          </a:xfrm>
          <a:prstGeom prst="straightConnector1">
            <a:avLst/>
          </a:prstGeom>
          <a:ln w="952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E1A8B5C-1317-7669-2FD7-3841445F131F}"/>
              </a:ext>
            </a:extLst>
          </p:cNvPr>
          <p:cNvCxnSpPr>
            <a:cxnSpLocks/>
          </p:cNvCxnSpPr>
          <p:nvPr/>
        </p:nvCxnSpPr>
        <p:spPr>
          <a:xfrm>
            <a:off x="1211081" y="1712258"/>
            <a:ext cx="452717" cy="0"/>
          </a:xfrm>
          <a:prstGeom prst="straightConnector1">
            <a:avLst/>
          </a:prstGeom>
          <a:ln w="9525">
            <a:solidFill>
              <a:schemeClr val="tx1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5012ED3-65EF-63CF-ADD6-3C4E497A1CCB}"/>
              </a:ext>
            </a:extLst>
          </p:cNvPr>
          <p:cNvSpPr txBox="1"/>
          <p:nvPr/>
        </p:nvSpPr>
        <p:spPr>
          <a:xfrm>
            <a:off x="415463" y="1917217"/>
            <a:ext cx="77993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 dirty="0">
                <a:latin typeface="+mn-lt"/>
              </a:rPr>
              <a:t>Supplies</a:t>
            </a:r>
          </a:p>
          <a:p>
            <a:pPr algn="r">
              <a:lnSpc>
                <a:spcPct val="90000"/>
              </a:lnSpc>
            </a:pPr>
            <a:r>
              <a:rPr lang="en-US" sz="1200" dirty="0">
                <a:latin typeface="+mn-lt"/>
              </a:rPr>
              <a:t>I/</a:t>
            </a:r>
            <a:r>
              <a:rPr lang="en-US" sz="1200" dirty="0" err="1">
                <a:latin typeface="+mn-lt"/>
              </a:rPr>
              <a:t>Os</a:t>
            </a:r>
            <a:endParaRPr lang="en-US" sz="1200" dirty="0">
              <a:latin typeface="+mn-lt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3727C3F-F2D9-05F7-87B2-0E6E381DD949}"/>
              </a:ext>
            </a:extLst>
          </p:cNvPr>
          <p:cNvCxnSpPr>
            <a:cxnSpLocks/>
          </p:cNvCxnSpPr>
          <p:nvPr/>
        </p:nvCxnSpPr>
        <p:spPr>
          <a:xfrm>
            <a:off x="1195393" y="2043952"/>
            <a:ext cx="452717" cy="0"/>
          </a:xfrm>
          <a:prstGeom prst="straightConnector1">
            <a:avLst/>
          </a:prstGeom>
          <a:ln w="952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2ACC801-C680-84B3-A8BC-11180367259C}"/>
              </a:ext>
            </a:extLst>
          </p:cNvPr>
          <p:cNvCxnSpPr>
            <a:cxnSpLocks/>
          </p:cNvCxnSpPr>
          <p:nvPr/>
        </p:nvCxnSpPr>
        <p:spPr>
          <a:xfrm>
            <a:off x="1211081" y="2205317"/>
            <a:ext cx="452717" cy="0"/>
          </a:xfrm>
          <a:prstGeom prst="straightConnector1">
            <a:avLst/>
          </a:prstGeom>
          <a:ln w="9525">
            <a:solidFill>
              <a:schemeClr val="tx1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855E775-D484-E30D-E57F-325B41A21E92}"/>
              </a:ext>
            </a:extLst>
          </p:cNvPr>
          <p:cNvSpPr txBox="1"/>
          <p:nvPr/>
        </p:nvSpPr>
        <p:spPr>
          <a:xfrm>
            <a:off x="415463" y="2458713"/>
            <a:ext cx="77993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 dirty="0">
                <a:latin typeface="+mn-lt"/>
              </a:rPr>
              <a:t>Supplies</a:t>
            </a:r>
          </a:p>
          <a:p>
            <a:pPr algn="r">
              <a:lnSpc>
                <a:spcPct val="90000"/>
              </a:lnSpc>
            </a:pPr>
            <a:r>
              <a:rPr lang="en-US" sz="1200" dirty="0">
                <a:latin typeface="+mn-lt"/>
              </a:rPr>
              <a:t>I/</a:t>
            </a:r>
            <a:r>
              <a:rPr lang="en-US" sz="1200" dirty="0" err="1">
                <a:latin typeface="+mn-lt"/>
              </a:rPr>
              <a:t>Os</a:t>
            </a:r>
            <a:endParaRPr lang="en-US" sz="1200" dirty="0">
              <a:latin typeface="+mn-lt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6860971-2D13-108A-49A5-A447E3D4913F}"/>
              </a:ext>
            </a:extLst>
          </p:cNvPr>
          <p:cNvCxnSpPr>
            <a:cxnSpLocks/>
          </p:cNvCxnSpPr>
          <p:nvPr/>
        </p:nvCxnSpPr>
        <p:spPr>
          <a:xfrm>
            <a:off x="1195393" y="2585448"/>
            <a:ext cx="452717" cy="0"/>
          </a:xfrm>
          <a:prstGeom prst="straightConnector1">
            <a:avLst/>
          </a:prstGeom>
          <a:ln w="952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276AB4B-A0D2-9CDC-AABB-4A4453DBF062}"/>
              </a:ext>
            </a:extLst>
          </p:cNvPr>
          <p:cNvCxnSpPr>
            <a:cxnSpLocks/>
          </p:cNvCxnSpPr>
          <p:nvPr/>
        </p:nvCxnSpPr>
        <p:spPr>
          <a:xfrm>
            <a:off x="1211081" y="2746813"/>
            <a:ext cx="452717" cy="0"/>
          </a:xfrm>
          <a:prstGeom prst="straightConnector1">
            <a:avLst/>
          </a:prstGeom>
          <a:ln w="9525">
            <a:solidFill>
              <a:schemeClr val="tx1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52FE578-FCD8-5EEC-04D6-6D5B445A4AD7}"/>
              </a:ext>
            </a:extLst>
          </p:cNvPr>
          <p:cNvSpPr txBox="1"/>
          <p:nvPr/>
        </p:nvSpPr>
        <p:spPr>
          <a:xfrm>
            <a:off x="9845165" y="1491826"/>
            <a:ext cx="79337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Supplies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4AA8C40-8423-C49E-A895-89E6914482D7}"/>
              </a:ext>
            </a:extLst>
          </p:cNvPr>
          <p:cNvCxnSpPr>
            <a:stCxn id="24" idx="1"/>
          </p:cNvCxnSpPr>
          <p:nvPr/>
        </p:nvCxnSpPr>
        <p:spPr>
          <a:xfrm flipH="1">
            <a:off x="9302799" y="1621092"/>
            <a:ext cx="542366" cy="3761"/>
          </a:xfrm>
          <a:prstGeom prst="straightConnector1">
            <a:avLst/>
          </a:prstGeom>
          <a:ln w="952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05689E7-998D-DFEF-02D9-DFC0CDCA10CD}"/>
              </a:ext>
            </a:extLst>
          </p:cNvPr>
          <p:cNvSpPr txBox="1"/>
          <p:nvPr/>
        </p:nvSpPr>
        <p:spPr>
          <a:xfrm>
            <a:off x="9845164" y="1996091"/>
            <a:ext cx="79337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Supplies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E1A8510-9F03-8115-BDD0-B6AE072B86A0}"/>
              </a:ext>
            </a:extLst>
          </p:cNvPr>
          <p:cNvCxnSpPr>
            <a:stCxn id="27" idx="1"/>
          </p:cNvCxnSpPr>
          <p:nvPr/>
        </p:nvCxnSpPr>
        <p:spPr>
          <a:xfrm flipH="1">
            <a:off x="9302798" y="2125357"/>
            <a:ext cx="542366" cy="3761"/>
          </a:xfrm>
          <a:prstGeom prst="straightConnector1">
            <a:avLst/>
          </a:prstGeom>
          <a:ln w="952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2E61803-D32E-2636-49C4-4D60AE5AF80F}"/>
              </a:ext>
            </a:extLst>
          </p:cNvPr>
          <p:cNvSpPr txBox="1"/>
          <p:nvPr/>
        </p:nvSpPr>
        <p:spPr>
          <a:xfrm>
            <a:off x="9845164" y="2517850"/>
            <a:ext cx="79337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Supplies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8758D30-90EA-2D30-D2AC-6B7A90729803}"/>
              </a:ext>
            </a:extLst>
          </p:cNvPr>
          <p:cNvCxnSpPr>
            <a:stCxn id="29" idx="1"/>
          </p:cNvCxnSpPr>
          <p:nvPr/>
        </p:nvCxnSpPr>
        <p:spPr>
          <a:xfrm flipH="1">
            <a:off x="9302798" y="2647116"/>
            <a:ext cx="542366" cy="3761"/>
          </a:xfrm>
          <a:prstGeom prst="straightConnector1">
            <a:avLst/>
          </a:prstGeom>
          <a:ln w="952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D9F2E91E-9C7F-7930-A88E-909E74653874}"/>
              </a:ext>
            </a:extLst>
          </p:cNvPr>
          <p:cNvSpPr/>
          <p:nvPr/>
        </p:nvSpPr>
        <p:spPr>
          <a:xfrm>
            <a:off x="1738832" y="1873623"/>
            <a:ext cx="203947" cy="564773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ECD877-C542-07B8-61B4-CE5FD781FD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6" t="3088" r="15813" b="6247"/>
          <a:stretch/>
        </p:blipFill>
        <p:spPr>
          <a:xfrm>
            <a:off x="2423160" y="3218688"/>
            <a:ext cx="1280160" cy="31089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67E7E6-0CB7-9D00-017A-3F2F4E54C2AD}"/>
              </a:ext>
            </a:extLst>
          </p:cNvPr>
          <p:cNvSpPr/>
          <p:nvPr/>
        </p:nvSpPr>
        <p:spPr>
          <a:xfrm>
            <a:off x="2350770" y="3218688"/>
            <a:ext cx="1424940" cy="3159252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B12D309-AB85-16F7-FE26-D19F864DBEFB}"/>
              </a:ext>
            </a:extLst>
          </p:cNvPr>
          <p:cNvCxnSpPr>
            <a:cxnSpLocks/>
          </p:cNvCxnSpPr>
          <p:nvPr/>
        </p:nvCxnSpPr>
        <p:spPr>
          <a:xfrm flipH="1" flipV="1">
            <a:off x="1840230" y="2254623"/>
            <a:ext cx="497317" cy="1361067"/>
          </a:xfrm>
          <a:prstGeom prst="straightConnector1">
            <a:avLst/>
          </a:prstGeom>
          <a:ln w="12700">
            <a:solidFill>
              <a:schemeClr val="accent6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208B79D-9AEF-BC7E-A867-92F29974E5E9}"/>
              </a:ext>
            </a:extLst>
          </p:cNvPr>
          <p:cNvSpPr txBox="1"/>
          <p:nvPr/>
        </p:nvSpPr>
        <p:spPr>
          <a:xfrm>
            <a:off x="4201478" y="3463942"/>
            <a:ext cx="610171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u="none" strike="noStrike" baseline="0" dirty="0">
                <a:solidFill>
                  <a:srgbClr val="0055A1"/>
                </a:solidFill>
                <a:latin typeface="DejaVuSansCondensed"/>
              </a:rPr>
              <a:t>All I/</a:t>
            </a:r>
            <a:r>
              <a:rPr lang="en-US" sz="2400" b="0" i="0" u="none" strike="noStrike" baseline="0" dirty="0" err="1">
                <a:solidFill>
                  <a:srgbClr val="0055A1"/>
                </a:solidFill>
                <a:latin typeface="DejaVuSansCondensed"/>
              </a:rPr>
              <a:t>Os</a:t>
            </a:r>
            <a:r>
              <a:rPr lang="en-US" sz="2400" b="0" i="0" u="none" strike="noStrike" baseline="0" dirty="0">
                <a:solidFill>
                  <a:srgbClr val="0055A1"/>
                </a:solidFill>
                <a:latin typeface="DejaVuSansCondensed"/>
              </a:rPr>
              <a:t> are differential</a:t>
            </a:r>
          </a:p>
          <a:p>
            <a:pPr algn="l"/>
            <a:r>
              <a:rPr lang="pt-BR" sz="1800" b="0" i="0" u="none" strike="noStrike" baseline="0" dirty="0">
                <a:solidFill>
                  <a:srgbClr val="272727"/>
                </a:solidFill>
                <a:latin typeface="DejaVuSansCondensed"/>
              </a:rPr>
              <a:t>6x 5.12 Gb/s </a:t>
            </a:r>
            <a:r>
              <a:rPr lang="pt-BR" sz="1800" b="0" i="0" u="none" strike="noStrike" baseline="0" dirty="0">
                <a:solidFill>
                  <a:srgbClr val="00B150"/>
                </a:solidFill>
                <a:latin typeface="DejaVuSansCondensed"/>
              </a:rPr>
              <a:t>data </a:t>
            </a:r>
            <a:r>
              <a:rPr lang="pt-BR" sz="1800" b="0" i="0" u="none" strike="noStrike" baseline="0" dirty="0">
                <a:solidFill>
                  <a:srgbClr val="272727"/>
                </a:solidFill>
                <a:latin typeface="DejaVuSansCondensed"/>
              </a:rPr>
              <a:t>outputs</a:t>
            </a:r>
          </a:p>
          <a:p>
            <a:pPr algn="l"/>
            <a:r>
              <a:rPr lang="en-US" sz="1800" b="0" i="0" u="none" strike="noStrike" baseline="0" dirty="0">
                <a:solidFill>
                  <a:srgbClr val="272727"/>
                </a:solidFill>
                <a:latin typeface="DejaVuSansCondensed"/>
              </a:rPr>
              <a:t>1x </a:t>
            </a:r>
            <a:r>
              <a:rPr lang="en-US" sz="1800" b="0" i="0" u="none" strike="noStrike" baseline="0" dirty="0">
                <a:solidFill>
                  <a:schemeClr val="accent4"/>
                </a:solidFill>
                <a:latin typeface="DejaVuSansCondensed"/>
              </a:rPr>
              <a:t>clock</a:t>
            </a:r>
            <a:r>
              <a:rPr lang="en-US" sz="1800" b="0" i="0" u="none" strike="noStrike" baseline="0" dirty="0">
                <a:solidFill>
                  <a:srgbClr val="00B150"/>
                </a:solidFill>
                <a:latin typeface="DejaVuSansCondensed"/>
              </a:rPr>
              <a:t> </a:t>
            </a:r>
            <a:r>
              <a:rPr lang="en-US" sz="1800" b="0" i="0" u="none" strike="noStrike" baseline="0" dirty="0">
                <a:solidFill>
                  <a:srgbClr val="272727"/>
                </a:solidFill>
                <a:latin typeface="DejaVuSansCondensed"/>
              </a:rPr>
              <a:t>at </a:t>
            </a:r>
            <a:r>
              <a:rPr lang="en-US" dirty="0">
                <a:solidFill>
                  <a:srgbClr val="272727"/>
                </a:solidFill>
                <a:latin typeface="DejaVuSansCondensed"/>
              </a:rPr>
              <a:t>160</a:t>
            </a:r>
            <a:r>
              <a:rPr lang="en-US" sz="1800" b="0" i="0" u="none" strike="noStrike" baseline="0" dirty="0">
                <a:solidFill>
                  <a:srgbClr val="272727"/>
                </a:solidFill>
                <a:latin typeface="DejaVuSansCondensed"/>
              </a:rPr>
              <a:t> MHz (possibly 320 MHz?)</a:t>
            </a:r>
          </a:p>
          <a:p>
            <a:pPr algn="l"/>
            <a:r>
              <a:rPr lang="en-US" sz="1800" b="0" i="0" u="none" strike="noStrike" baseline="0" dirty="0">
                <a:solidFill>
                  <a:srgbClr val="272727"/>
                </a:solidFill>
                <a:latin typeface="DejaVuSansCondensed"/>
              </a:rPr>
              <a:t>2x </a:t>
            </a:r>
            <a:r>
              <a:rPr lang="en-US" sz="1800" b="0" i="0" u="none" strike="noStrike" baseline="0" dirty="0">
                <a:solidFill>
                  <a:schemeClr val="accent4"/>
                </a:solidFill>
                <a:latin typeface="DejaVuSansCondensed"/>
              </a:rPr>
              <a:t>slow control </a:t>
            </a:r>
            <a:r>
              <a:rPr lang="en-US" sz="1800" b="0" i="0" u="none" strike="noStrike" baseline="0" dirty="0">
                <a:solidFill>
                  <a:srgbClr val="272727"/>
                </a:solidFill>
                <a:latin typeface="DejaVuSansCondensed"/>
              </a:rPr>
              <a:t>at 5 Mbps </a:t>
            </a:r>
          </a:p>
          <a:p>
            <a:pPr algn="l"/>
            <a:r>
              <a:rPr lang="en-US" sz="1800" b="0" i="0" u="none" strike="noStrike" baseline="0" dirty="0">
                <a:solidFill>
                  <a:srgbClr val="272727"/>
                </a:solidFill>
                <a:latin typeface="DejaVuSansCondensed"/>
              </a:rPr>
              <a:t>(slow controls via </a:t>
            </a:r>
            <a:r>
              <a:rPr lang="en-US" sz="1800" b="0" i="0" u="none" strike="noStrike" baseline="0" dirty="0" err="1">
                <a:solidFill>
                  <a:srgbClr val="272727"/>
                </a:solidFill>
                <a:latin typeface="DejaVuSansCondensed"/>
              </a:rPr>
              <a:t>lpGBT</a:t>
            </a:r>
            <a:r>
              <a:rPr lang="en-US" sz="1800" b="0" i="0" u="none" strike="noStrike" baseline="0" dirty="0">
                <a:solidFill>
                  <a:srgbClr val="272727"/>
                </a:solidFill>
                <a:latin typeface="DejaVuSansCondensed"/>
              </a:rPr>
              <a:t>: 1 </a:t>
            </a:r>
            <a:r>
              <a:rPr lang="en-US" sz="1800" b="0" i="0" u="none" strike="noStrike" baseline="0" dirty="0" err="1">
                <a:solidFill>
                  <a:srgbClr val="272727"/>
                </a:solidFill>
                <a:latin typeface="DejaVuSansCondensed"/>
              </a:rPr>
              <a:t>clk</a:t>
            </a:r>
            <a:r>
              <a:rPr lang="en-US" sz="1800" b="0" i="0" u="none" strike="noStrike" baseline="0" dirty="0">
                <a:solidFill>
                  <a:srgbClr val="272727"/>
                </a:solidFill>
                <a:latin typeface="DejaVuSansCondensed"/>
              </a:rPr>
              <a:t>, 4 </a:t>
            </a:r>
            <a:r>
              <a:rPr lang="en-US" sz="1800" b="0" i="0" u="none" strike="noStrike" baseline="0" dirty="0" err="1">
                <a:solidFill>
                  <a:srgbClr val="272727"/>
                </a:solidFill>
                <a:latin typeface="DejaVuSansCondensed"/>
              </a:rPr>
              <a:t>elink</a:t>
            </a:r>
            <a:r>
              <a:rPr lang="en-US" sz="1800" b="0" i="0" u="none" strike="noStrike" baseline="0" dirty="0">
                <a:solidFill>
                  <a:srgbClr val="272727"/>
                </a:solidFill>
                <a:latin typeface="DejaVuSansCondensed"/>
              </a:rPr>
              <a:t> down, 2 </a:t>
            </a:r>
            <a:r>
              <a:rPr lang="en-US" sz="1800" b="0" i="0" u="none" strike="noStrike" baseline="0" dirty="0" err="1">
                <a:solidFill>
                  <a:srgbClr val="272727"/>
                </a:solidFill>
                <a:latin typeface="DejaVuSansCondensed"/>
              </a:rPr>
              <a:t>elink</a:t>
            </a:r>
            <a:r>
              <a:rPr lang="en-US" sz="1800" b="0" i="0" u="none" strike="noStrike" baseline="0" dirty="0">
                <a:solidFill>
                  <a:srgbClr val="272727"/>
                </a:solidFill>
                <a:latin typeface="DejaVuSansCondensed"/>
              </a:rPr>
              <a:t> up, 1 spare)</a:t>
            </a:r>
          </a:p>
          <a:p>
            <a:pPr algn="l"/>
            <a:r>
              <a:rPr lang="en-US" sz="2400" b="0" i="0" u="none" strike="noStrike" baseline="0" dirty="0">
                <a:solidFill>
                  <a:srgbClr val="0055A1"/>
                </a:solidFill>
                <a:latin typeface="DejaVuSansCondensed"/>
              </a:rPr>
              <a:t>Global analog and digital supplies per </a:t>
            </a:r>
            <a:r>
              <a:rPr lang="en-US" sz="2400" b="0" i="1" u="none" strike="noStrike" baseline="0" dirty="0">
                <a:solidFill>
                  <a:srgbClr val="0055A1"/>
                </a:solidFill>
                <a:latin typeface="DejaVuSansCondensed-Oblique"/>
              </a:rPr>
              <a:t>segment</a:t>
            </a:r>
          </a:p>
          <a:p>
            <a:pPr algn="l"/>
            <a:r>
              <a:rPr lang="en-US" sz="1800" b="0" i="0" u="none" strike="noStrike" baseline="0" dirty="0">
                <a:solidFill>
                  <a:srgbClr val="272727"/>
                </a:solidFill>
                <a:latin typeface="DejaVuSansCondensed"/>
              </a:rPr>
              <a:t>On-chip supply segmentation and control</a:t>
            </a:r>
          </a:p>
          <a:p>
            <a:pPr algn="l"/>
            <a:r>
              <a:rPr lang="en-US" sz="2400" b="0" i="0" u="none" strike="noStrike" baseline="0" dirty="0">
                <a:solidFill>
                  <a:srgbClr val="0055A1"/>
                </a:solidFill>
                <a:latin typeface="DejaVuSansCondensed"/>
              </a:rPr>
              <a:t>Reverse biasing of substrate (PSUB)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1D5E434-C425-157D-E12D-5787B672527C}"/>
              </a:ext>
            </a:extLst>
          </p:cNvPr>
          <p:cNvSpPr/>
          <p:nvPr/>
        </p:nvSpPr>
        <p:spPr>
          <a:xfrm>
            <a:off x="2667000" y="3615690"/>
            <a:ext cx="1005840" cy="365760"/>
          </a:xfrm>
          <a:prstGeom prst="rect">
            <a:avLst/>
          </a:prstGeom>
          <a:solidFill>
            <a:schemeClr val="accent2">
              <a:alpha val="36000"/>
            </a:schemeClr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BEF92C1-2AE6-9C59-0083-BB5146935AF1}"/>
              </a:ext>
            </a:extLst>
          </p:cNvPr>
          <p:cNvSpPr/>
          <p:nvPr/>
        </p:nvSpPr>
        <p:spPr>
          <a:xfrm>
            <a:off x="2667000" y="5589386"/>
            <a:ext cx="1005840" cy="365760"/>
          </a:xfrm>
          <a:prstGeom prst="rect">
            <a:avLst/>
          </a:prstGeom>
          <a:solidFill>
            <a:schemeClr val="accent2">
              <a:alpha val="36000"/>
            </a:schemeClr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3EAD28C-6A95-BC43-F754-D3671B65A4CB}"/>
              </a:ext>
            </a:extLst>
          </p:cNvPr>
          <p:cNvSpPr/>
          <p:nvPr/>
        </p:nvSpPr>
        <p:spPr>
          <a:xfrm>
            <a:off x="2667000" y="4351265"/>
            <a:ext cx="1005840" cy="865619"/>
          </a:xfrm>
          <a:prstGeom prst="rect">
            <a:avLst/>
          </a:prstGeom>
          <a:solidFill>
            <a:schemeClr val="accent4">
              <a:alpha val="50000"/>
            </a:schemeClr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C753C1-FA27-AF68-5BEC-7330E3B29B48}"/>
              </a:ext>
            </a:extLst>
          </p:cNvPr>
          <p:cNvSpPr txBox="1"/>
          <p:nvPr/>
        </p:nvSpPr>
        <p:spPr>
          <a:xfrm>
            <a:off x="1931480" y="4324004"/>
            <a:ext cx="487680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800" dirty="0">
                <a:latin typeface="+mn-lt"/>
              </a:rPr>
              <a:t>down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A59556-D87C-0CF6-4D20-05C2A764DADF}"/>
              </a:ext>
            </a:extLst>
          </p:cNvPr>
          <p:cNvSpPr txBox="1"/>
          <p:nvPr/>
        </p:nvSpPr>
        <p:spPr>
          <a:xfrm>
            <a:off x="1931480" y="4529236"/>
            <a:ext cx="487680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800" dirty="0">
                <a:latin typeface="+mn-lt"/>
              </a:rPr>
              <a:t>down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6216DE-3532-386A-2780-3F83A63F2ED8}"/>
              </a:ext>
            </a:extLst>
          </p:cNvPr>
          <p:cNvSpPr txBox="1"/>
          <p:nvPr/>
        </p:nvSpPr>
        <p:spPr>
          <a:xfrm>
            <a:off x="1931480" y="4630836"/>
            <a:ext cx="487680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800" dirty="0">
                <a:latin typeface="+mn-lt"/>
              </a:rPr>
              <a:t>down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D26043-B922-5087-14D9-5993826DE68C}"/>
              </a:ext>
            </a:extLst>
          </p:cNvPr>
          <p:cNvSpPr txBox="1"/>
          <p:nvPr/>
        </p:nvSpPr>
        <p:spPr>
          <a:xfrm>
            <a:off x="1931480" y="4732436"/>
            <a:ext cx="487680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800" dirty="0">
                <a:latin typeface="+mn-lt"/>
              </a:rPr>
              <a:t>down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7FF364-DE54-EC6B-A512-C949E55E4016}"/>
              </a:ext>
            </a:extLst>
          </p:cNvPr>
          <p:cNvSpPr txBox="1"/>
          <p:nvPr/>
        </p:nvSpPr>
        <p:spPr>
          <a:xfrm>
            <a:off x="1931480" y="4838100"/>
            <a:ext cx="487680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800" dirty="0">
                <a:latin typeface="+mn-lt"/>
              </a:rPr>
              <a:t>down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AEFAF3-2488-41C6-ABB7-2FB80BAB7473}"/>
              </a:ext>
            </a:extLst>
          </p:cNvPr>
          <p:cNvSpPr txBox="1"/>
          <p:nvPr/>
        </p:nvSpPr>
        <p:spPr>
          <a:xfrm>
            <a:off x="1931480" y="4939700"/>
            <a:ext cx="487680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800" dirty="0">
                <a:latin typeface="+mn-lt"/>
              </a:rPr>
              <a:t>down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B59270-B18F-D08F-1350-BB98AF0296FF}"/>
              </a:ext>
            </a:extLst>
          </p:cNvPr>
          <p:cNvSpPr txBox="1"/>
          <p:nvPr/>
        </p:nvSpPr>
        <p:spPr>
          <a:xfrm>
            <a:off x="1931480" y="4427602"/>
            <a:ext cx="487680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800" dirty="0">
                <a:latin typeface="+mn-lt"/>
              </a:rPr>
              <a:t>up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D887AC8-CC7A-6CAB-289B-3CDB61E77974}"/>
              </a:ext>
            </a:extLst>
          </p:cNvPr>
          <p:cNvSpPr txBox="1"/>
          <p:nvPr/>
        </p:nvSpPr>
        <p:spPr>
          <a:xfrm>
            <a:off x="1931480" y="5043298"/>
            <a:ext cx="487680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800" dirty="0">
                <a:latin typeface="+mn-lt"/>
              </a:rPr>
              <a:t>up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1CD1B0F-50B4-276C-BC50-A82D8526D20A}"/>
              </a:ext>
            </a:extLst>
          </p:cNvPr>
          <p:cNvSpPr txBox="1"/>
          <p:nvPr/>
        </p:nvSpPr>
        <p:spPr>
          <a:xfrm>
            <a:off x="967232" y="4621050"/>
            <a:ext cx="9755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Slow control</a:t>
            </a:r>
          </a:p>
        </p:txBody>
      </p:sp>
    </p:spTree>
    <p:extLst>
      <p:ext uri="{BB962C8B-B14F-4D97-AF65-F5344CB8AC3E}">
        <p14:creationId xmlns:p14="http://schemas.microsoft.com/office/powerpoint/2010/main" val="230399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EB41C-F32F-C3EB-C849-BDA037656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MOSS Slow Controls Top Level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B2679C4-1100-DF5C-B4AE-91087B219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066532"/>
            <a:ext cx="7516558" cy="541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76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C5475-970E-3E54-BC4C-E991FF866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MOSS Slow Controls Summary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6258967E-C5D1-6743-C95B-D18FC6B48172}"/>
              </a:ext>
            </a:extLst>
          </p:cNvPr>
          <p:cNvSpPr txBox="1">
            <a:spLocks/>
          </p:cNvSpPr>
          <p:nvPr/>
        </p:nvSpPr>
        <p:spPr>
          <a:xfrm>
            <a:off x="655986" y="1049304"/>
            <a:ext cx="10972800" cy="51125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rgbClr val="0055A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6575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Asynchronous, two-wire, point-to-point serial communication protocol</a:t>
            </a:r>
          </a:p>
          <a:p>
            <a:pPr marL="536575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Optimized for area and on-chip routing</a:t>
            </a:r>
          </a:p>
          <a:p>
            <a:pPr marL="536575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Composed of two layers</a:t>
            </a:r>
          </a:p>
          <a:p>
            <a:pPr marL="993775" marR="0" lvl="2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Physical layer</a:t>
            </a:r>
          </a:p>
          <a:p>
            <a:pPr marL="1450975" marR="0" lvl="3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CERN Low Power Signalling (CLPS)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compliant differential input and output</a:t>
            </a:r>
          </a:p>
          <a:p>
            <a:pPr marL="1450975" marR="0" lvl="3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Manchester encoding to achieve DC balance</a:t>
            </a:r>
          </a:p>
          <a:p>
            <a:pPr marL="1450975" marR="0" lvl="3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MBd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baudrate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(2.5 Mbps bit rate,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revised in MOSAIX to 5, maybe 10 Mbps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1450975" marR="0" lvl="3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MSB first transmission</a:t>
            </a:r>
          </a:p>
          <a:p>
            <a:pPr marL="993775" marR="0" lvl="2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Transaction layer</a:t>
            </a:r>
          </a:p>
          <a:p>
            <a:pPr marL="1450975" marR="0" lvl="3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Parametrized packet structure</a:t>
            </a:r>
          </a:p>
          <a:p>
            <a:pPr marL="1450975" marR="0" lvl="3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Fixed transaction width and format for both input and output</a:t>
            </a:r>
          </a:p>
          <a:p>
            <a:pPr marL="1450975" marR="0" lvl="3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Supports write (WR) and read (RD) transactions</a:t>
            </a:r>
          </a:p>
          <a:p>
            <a:pPr marL="1450975" marR="0" lvl="3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Writes are posted to achieve high throughput (i.e. no response to a write transaction)</a:t>
            </a:r>
          </a:p>
          <a:p>
            <a:pPr marL="1450975" marR="0" lvl="3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Reads cannot be pipelined (i.e. Sender must wait for a read response after a read request before initiating another transaction)</a:t>
            </a:r>
          </a:p>
          <a:p>
            <a:pPr marL="1450975" marR="0" lvl="3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Supports broadcast write operations at Repeated Sensor Unit (RSU) and Half-RSU (HRSU) granularities</a:t>
            </a:r>
          </a:p>
          <a:p>
            <a:pPr marL="536575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Two independent and isolated slow control interfaces</a:t>
            </a:r>
          </a:p>
          <a:p>
            <a:pPr marL="993775" marR="0" lvl="2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PM bus and SC bus</a:t>
            </a:r>
          </a:p>
          <a:p>
            <a:pPr marL="993775" marR="0" lvl="2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064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CC188-40FD-DD0B-8106-816A04D57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SVT: “Large Area Sensor” (LAS)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D61365-F5EF-6F7C-826A-9C9BCF087147}"/>
              </a:ext>
            </a:extLst>
          </p:cNvPr>
          <p:cNvSpPr txBox="1"/>
          <p:nvPr/>
        </p:nvSpPr>
        <p:spPr>
          <a:xfrm>
            <a:off x="402336" y="1028192"/>
            <a:ext cx="7450746" cy="322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+mn-lt"/>
              </a:rPr>
              <a:t>Inner Barrel </a:t>
            </a:r>
            <a:r>
              <a:rPr lang="en-US" sz="1600" dirty="0">
                <a:latin typeface="+mn-lt"/>
              </a:rPr>
              <a:t>(Layers 0,1,2) will reuse ITS3-like sensors as is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+mn-lt"/>
              </a:rPr>
              <a:t>Layer 0: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4</a:t>
            </a:r>
            <a:r>
              <a:rPr lang="en-US" sz="1600" dirty="0">
                <a:latin typeface="+mn-lt"/>
              </a:rPr>
              <a:t> sensors in r-phi,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3</a:t>
            </a:r>
            <a:r>
              <a:rPr lang="en-US" sz="1600" dirty="0">
                <a:latin typeface="+mn-lt"/>
              </a:rPr>
              <a:t> segments of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12</a:t>
            </a:r>
            <a:r>
              <a:rPr lang="en-US" sz="1600" dirty="0">
                <a:latin typeface="+mn-lt"/>
              </a:rPr>
              <a:t> RSU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+mn-lt"/>
              </a:rPr>
              <a:t>Layer 1: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4</a:t>
            </a:r>
            <a:r>
              <a:rPr lang="en-US" sz="1600" dirty="0">
                <a:latin typeface="+mn-lt"/>
              </a:rPr>
              <a:t> sensors in r-phi,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4</a:t>
            </a:r>
            <a:r>
              <a:rPr lang="en-US" sz="1600" dirty="0">
                <a:latin typeface="+mn-lt"/>
              </a:rPr>
              <a:t> segments of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12</a:t>
            </a:r>
            <a:r>
              <a:rPr lang="en-US" sz="1600" dirty="0">
                <a:latin typeface="+mn-lt"/>
              </a:rPr>
              <a:t> RSU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+mn-lt"/>
              </a:rPr>
              <a:t>Layer 2: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8</a:t>
            </a:r>
            <a:r>
              <a:rPr lang="en-US" sz="1600" dirty="0">
                <a:latin typeface="+mn-lt"/>
              </a:rPr>
              <a:t> sensors in r-phi,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5</a:t>
            </a:r>
            <a:r>
              <a:rPr lang="en-US" sz="1600" dirty="0">
                <a:latin typeface="+mn-lt"/>
              </a:rPr>
              <a:t> segments of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12</a:t>
            </a:r>
            <a:r>
              <a:rPr lang="en-US" sz="1600" dirty="0">
                <a:latin typeface="+mn-lt"/>
              </a:rPr>
              <a:t> RSU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EIC </a:t>
            </a:r>
            <a:r>
              <a:rPr lang="en-US" sz="1600" b="1" dirty="0">
                <a:latin typeface="+mn-lt"/>
              </a:rPr>
              <a:t>variant</a:t>
            </a:r>
            <a:r>
              <a:rPr lang="en-US" sz="1600" dirty="0">
                <a:latin typeface="+mn-lt"/>
              </a:rPr>
              <a:t> for the </a:t>
            </a:r>
            <a:r>
              <a:rPr lang="en-US" sz="1600" b="1" dirty="0">
                <a:latin typeface="+mn-lt"/>
              </a:rPr>
              <a:t>Outer Barrel </a:t>
            </a:r>
            <a:r>
              <a:rPr lang="en-US" sz="1600" dirty="0">
                <a:latin typeface="+mn-lt"/>
              </a:rPr>
              <a:t>( Layers 3,4) and </a:t>
            </a:r>
            <a:r>
              <a:rPr lang="en-US" sz="1600" b="1" dirty="0">
                <a:latin typeface="+mn-lt"/>
              </a:rPr>
              <a:t>Endcap Disks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  <a:latin typeface="+mn-lt"/>
              </a:rPr>
              <a:t>“Large Area Sensor” </a:t>
            </a:r>
            <a:r>
              <a:rPr lang="en-US" sz="1600" dirty="0">
                <a:latin typeface="+mn-lt"/>
              </a:rPr>
              <a:t>(LAS)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Will be stitched, but not to wafer scale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Likely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1</a:t>
            </a:r>
            <a:r>
              <a:rPr lang="en-US" sz="1600" dirty="0">
                <a:latin typeface="+mn-lt"/>
              </a:rPr>
              <a:t> Segment of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5</a:t>
            </a:r>
            <a:r>
              <a:rPr lang="en-US" sz="1600" dirty="0">
                <a:latin typeface="+mn-lt"/>
              </a:rPr>
              <a:t> or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6</a:t>
            </a:r>
            <a:r>
              <a:rPr lang="en-US" sz="1600" dirty="0">
                <a:latin typeface="+mn-lt"/>
              </a:rPr>
              <a:t> RSU (no need for right endcap)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Hope is to multiplex Domain data lines to 1 High-Speed output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More conventional carbon composite mechanical support with integrated cooling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9EA612-ECC3-6AFD-B82B-890E6B4CB6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" t="3" r="49216" b="66384"/>
          <a:stretch/>
        </p:blipFill>
        <p:spPr>
          <a:xfrm>
            <a:off x="2145978" y="5022951"/>
            <a:ext cx="3749040" cy="5212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6B5A8B-916F-7B96-3ABD-A708A1064C1A}"/>
              </a:ext>
            </a:extLst>
          </p:cNvPr>
          <p:cNvSpPr txBox="1"/>
          <p:nvPr/>
        </p:nvSpPr>
        <p:spPr>
          <a:xfrm>
            <a:off x="832322" y="5086241"/>
            <a:ext cx="77993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 dirty="0">
                <a:latin typeface="+mn-lt"/>
              </a:rPr>
              <a:t>Supplies</a:t>
            </a:r>
          </a:p>
          <a:p>
            <a:pPr algn="r">
              <a:lnSpc>
                <a:spcPct val="90000"/>
              </a:lnSpc>
            </a:pPr>
            <a:r>
              <a:rPr lang="en-US" sz="1200" dirty="0">
                <a:latin typeface="+mn-lt"/>
              </a:rPr>
              <a:t>I/</a:t>
            </a:r>
            <a:r>
              <a:rPr lang="en-US" sz="1200" dirty="0" err="1">
                <a:latin typeface="+mn-lt"/>
              </a:rPr>
              <a:t>Os</a:t>
            </a:r>
            <a:endParaRPr lang="en-US" sz="1200" dirty="0">
              <a:latin typeface="+mn-lt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4CB5F34-336E-FE77-0A5A-BA8BAA6AE57B}"/>
              </a:ext>
            </a:extLst>
          </p:cNvPr>
          <p:cNvCxnSpPr>
            <a:cxnSpLocks/>
          </p:cNvCxnSpPr>
          <p:nvPr/>
        </p:nvCxnSpPr>
        <p:spPr>
          <a:xfrm>
            <a:off x="1612252" y="5212976"/>
            <a:ext cx="452717" cy="0"/>
          </a:xfrm>
          <a:prstGeom prst="straightConnector1">
            <a:avLst/>
          </a:prstGeom>
          <a:ln w="952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7C2F9C8-6FE5-DE6B-66C7-ABC5934A3CA7}"/>
              </a:ext>
            </a:extLst>
          </p:cNvPr>
          <p:cNvCxnSpPr>
            <a:cxnSpLocks/>
          </p:cNvCxnSpPr>
          <p:nvPr/>
        </p:nvCxnSpPr>
        <p:spPr>
          <a:xfrm>
            <a:off x="1627940" y="5374341"/>
            <a:ext cx="452717" cy="0"/>
          </a:xfrm>
          <a:prstGeom prst="straightConnector1">
            <a:avLst/>
          </a:prstGeom>
          <a:ln w="9525">
            <a:solidFill>
              <a:schemeClr val="tx1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25B5FE2-F162-DC0C-B534-FFBF894A8B26}"/>
              </a:ext>
            </a:extLst>
          </p:cNvPr>
          <p:cNvGrpSpPr/>
          <p:nvPr/>
        </p:nvGrpSpPr>
        <p:grpSpPr>
          <a:xfrm>
            <a:off x="7457440" y="809851"/>
            <a:ext cx="4572000" cy="2726890"/>
            <a:chOff x="7620000" y="688664"/>
            <a:chExt cx="4572000" cy="272689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C8EE7E4-4181-E0E8-098D-0B8FFD32A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665" t="11772" r="82" b="503"/>
            <a:stretch/>
          </p:blipFill>
          <p:spPr>
            <a:xfrm>
              <a:off x="7620000" y="688664"/>
              <a:ext cx="4572000" cy="25603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2E57E73-CEBB-618F-50F8-D3411754CB41}"/>
                </a:ext>
              </a:extLst>
            </p:cNvPr>
            <p:cNvSpPr txBox="1"/>
            <p:nvPr/>
          </p:nvSpPr>
          <p:spPr>
            <a:xfrm>
              <a:off x="11631707" y="3157022"/>
              <a:ext cx="515470" cy="2585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5/6x</a:t>
              </a:r>
            </a:p>
          </p:txBody>
        </p:sp>
        <p:sp>
          <p:nvSpPr>
            <p:cNvPr id="10" name="Arrow: Down 9">
              <a:extLst>
                <a:ext uri="{FF2B5EF4-FFF2-40B4-BE49-F238E27FC236}">
                  <a16:creationId xmlns:a16="http://schemas.microsoft.com/office/drawing/2014/main" id="{BCA006E6-CBDA-D8CB-3DF7-4C2AD16F245E}"/>
                </a:ext>
              </a:extLst>
            </p:cNvPr>
            <p:cNvSpPr/>
            <p:nvPr/>
          </p:nvSpPr>
          <p:spPr>
            <a:xfrm rot="10800000">
              <a:off x="8534400" y="2061877"/>
              <a:ext cx="228600" cy="376517"/>
            </a:xfrm>
            <a:prstGeom prst="downArrow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1251A26-FA0E-3304-E1FB-BF8AC5DCDD8A}"/>
                </a:ext>
              </a:extLst>
            </p:cNvPr>
            <p:cNvSpPr txBox="1"/>
            <p:nvPr/>
          </p:nvSpPr>
          <p:spPr>
            <a:xfrm>
              <a:off x="8032376" y="2231396"/>
              <a:ext cx="295835" cy="840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5400" dirty="0">
                  <a:latin typeface="+mn-lt"/>
                </a:rPr>
                <a:t>X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193BB06-A417-F49C-06C6-2F4A0C90A3C8}"/>
                </a:ext>
              </a:extLst>
            </p:cNvPr>
            <p:cNvSpPr txBox="1"/>
            <p:nvPr/>
          </p:nvSpPr>
          <p:spPr>
            <a:xfrm>
              <a:off x="9175377" y="968423"/>
              <a:ext cx="367552" cy="203133"/>
            </a:xfrm>
            <a:prstGeom prst="rect">
              <a:avLst/>
            </a:prstGeom>
            <a:solidFill>
              <a:schemeClr val="bg1">
                <a:alpha val="93000"/>
              </a:schemeClr>
            </a:solidFill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800" b="1" dirty="0">
                  <a:solidFill>
                    <a:srgbClr val="00B0F0"/>
                  </a:solidFill>
                  <a:latin typeface="+mn-lt"/>
                </a:rPr>
                <a:t>36x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E18CAC-DC22-E55E-452E-AB0E57BF3261}"/>
                </a:ext>
              </a:extLst>
            </p:cNvPr>
            <p:cNvSpPr txBox="1"/>
            <p:nvPr/>
          </p:nvSpPr>
          <p:spPr>
            <a:xfrm>
              <a:off x="9175377" y="2061877"/>
              <a:ext cx="367552" cy="203133"/>
            </a:xfrm>
            <a:prstGeom prst="rect">
              <a:avLst/>
            </a:prstGeom>
            <a:solidFill>
              <a:schemeClr val="bg1">
                <a:alpha val="91000"/>
              </a:schemeClr>
            </a:solidFill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800" b="1" dirty="0">
                  <a:solidFill>
                    <a:srgbClr val="00B0F0"/>
                  </a:solidFill>
                  <a:latin typeface="+mn-lt"/>
                </a:rPr>
                <a:t>36x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93DD0BD-B531-DFA2-7E04-B81D0A3C05B2}"/>
                </a:ext>
              </a:extLst>
            </p:cNvPr>
            <p:cNvSpPr txBox="1"/>
            <p:nvPr/>
          </p:nvSpPr>
          <p:spPr>
            <a:xfrm>
              <a:off x="7850573" y="1021062"/>
              <a:ext cx="367552" cy="203133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800" b="1" dirty="0">
                  <a:solidFill>
                    <a:srgbClr val="00B0F0"/>
                  </a:solidFill>
                  <a:latin typeface="+mn-lt"/>
                </a:rPr>
                <a:t>1x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F47C82-3225-F06C-1239-5563A8710864}"/>
                </a:ext>
              </a:extLst>
            </p:cNvPr>
            <p:cNvSpPr txBox="1"/>
            <p:nvPr/>
          </p:nvSpPr>
          <p:spPr>
            <a:xfrm>
              <a:off x="8731087" y="2059435"/>
              <a:ext cx="367552" cy="203133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800" b="1" dirty="0">
                  <a:solidFill>
                    <a:srgbClr val="00B0F0"/>
                  </a:solidFill>
                  <a:latin typeface="+mn-lt"/>
                </a:rPr>
                <a:t>36x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D4C80FC-9B6D-4B1C-BE31-2519A8B9A27C}"/>
                </a:ext>
              </a:extLst>
            </p:cNvPr>
            <p:cNvSpPr txBox="1"/>
            <p:nvPr/>
          </p:nvSpPr>
          <p:spPr>
            <a:xfrm>
              <a:off x="8648700" y="910446"/>
              <a:ext cx="367552" cy="203133"/>
            </a:xfrm>
            <a:prstGeom prst="rect">
              <a:avLst/>
            </a:prstGeom>
            <a:solidFill>
              <a:schemeClr val="bg1">
                <a:alpha val="89000"/>
              </a:schemeClr>
            </a:solidFill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800" b="1" dirty="0">
                  <a:solidFill>
                    <a:srgbClr val="00B0F0"/>
                  </a:solidFill>
                  <a:latin typeface="+mn-lt"/>
                </a:rPr>
                <a:t>36x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5E17D36-579B-C6D0-E04E-640EA46DE525}"/>
                </a:ext>
              </a:extLst>
            </p:cNvPr>
            <p:cNvSpPr txBox="1"/>
            <p:nvPr/>
          </p:nvSpPr>
          <p:spPr>
            <a:xfrm>
              <a:off x="8249636" y="992054"/>
              <a:ext cx="367552" cy="203133"/>
            </a:xfrm>
            <a:prstGeom prst="rect">
              <a:avLst/>
            </a:prstGeom>
            <a:solidFill>
              <a:schemeClr val="bg1">
                <a:alpha val="97000"/>
              </a:schemeClr>
            </a:solidFill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800" b="1" dirty="0">
                  <a:solidFill>
                    <a:srgbClr val="00B0F0"/>
                  </a:solidFill>
                  <a:latin typeface="+mn-lt"/>
                </a:rPr>
                <a:t>1x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B0F403-BA27-A35D-23ED-ACAD74E9C262}"/>
                </a:ext>
              </a:extLst>
            </p:cNvPr>
            <p:cNvSpPr/>
            <p:nvPr/>
          </p:nvSpPr>
          <p:spPr>
            <a:xfrm>
              <a:off x="8215615" y="1823541"/>
              <a:ext cx="883024" cy="22738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solidFill>
                    <a:schemeClr val="tx1"/>
                  </a:solidFill>
                </a:rPr>
                <a:t>MUX</a:t>
              </a:r>
            </a:p>
          </p:txBody>
        </p:sp>
        <p:sp>
          <p:nvSpPr>
            <p:cNvPr id="22" name="Arrow: Down 21">
              <a:extLst>
                <a:ext uri="{FF2B5EF4-FFF2-40B4-BE49-F238E27FC236}">
                  <a16:creationId xmlns:a16="http://schemas.microsoft.com/office/drawing/2014/main" id="{61176E62-4B8F-C43A-0F72-213175BBC97D}"/>
                </a:ext>
              </a:extLst>
            </p:cNvPr>
            <p:cNvSpPr/>
            <p:nvPr/>
          </p:nvSpPr>
          <p:spPr>
            <a:xfrm rot="10800000">
              <a:off x="8596347" y="1527923"/>
              <a:ext cx="269480" cy="281914"/>
            </a:xfrm>
            <a:prstGeom prst="downArrow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657C265-A812-6B9E-A735-94D655743CFF}"/>
              </a:ext>
            </a:extLst>
          </p:cNvPr>
          <p:cNvSpPr txBox="1"/>
          <p:nvPr/>
        </p:nvSpPr>
        <p:spPr>
          <a:xfrm>
            <a:off x="9294368" y="542085"/>
            <a:ext cx="67121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LAS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F9DFAF8-C103-86CA-3850-924B5BE6C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0613" y="3702907"/>
            <a:ext cx="2998778" cy="280646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A77FB4A-521E-912B-04FA-41B8AE095A84}"/>
              </a:ext>
            </a:extLst>
          </p:cNvPr>
          <p:cNvSpPr txBox="1"/>
          <p:nvPr/>
        </p:nvSpPr>
        <p:spPr>
          <a:xfrm>
            <a:off x="5896867" y="5154289"/>
            <a:ext cx="1044446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 dirty="0">
                <a:latin typeface="+mn-lt"/>
              </a:rPr>
              <a:t>No Supplies</a:t>
            </a:r>
          </a:p>
        </p:txBody>
      </p:sp>
    </p:spTree>
    <p:extLst>
      <p:ext uri="{BB962C8B-B14F-4D97-AF65-F5344CB8AC3E}">
        <p14:creationId xmlns:p14="http://schemas.microsoft.com/office/powerpoint/2010/main" val="2647765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9279B-57F0-8A00-43FC-FFAFAE828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 Stave Layout (J. Glover)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9D2DD1-B7B0-95F0-870C-DF5276726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056" y="966342"/>
            <a:ext cx="8347456" cy="26302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855365-1BE8-A2EF-8B9E-28D8FB64F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68" y="3815080"/>
            <a:ext cx="10854944" cy="240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864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0BFB9-D477-CFC2-1273-450CBE20F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Disk Concept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6719BA-A65D-5084-1B2E-591B18772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88" y="2203725"/>
            <a:ext cx="11618976" cy="262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6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D488C-BB8F-9586-56A1-52E4F4CEF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 Detector Electronics – Simplified Overview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5AE678-8648-9D9F-C4C6-D0CE907CF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36" y="1074273"/>
            <a:ext cx="11311467" cy="3446641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CCA652E-0C45-2958-6912-E26DFF6E99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60" r="25582"/>
          <a:stretch/>
        </p:blipFill>
        <p:spPr>
          <a:xfrm>
            <a:off x="992182" y="4520913"/>
            <a:ext cx="1795742" cy="194264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A83A591-A954-80A9-5C05-B02BFE35060B}"/>
              </a:ext>
            </a:extLst>
          </p:cNvPr>
          <p:cNvSpPr/>
          <p:nvPr/>
        </p:nvSpPr>
        <p:spPr>
          <a:xfrm>
            <a:off x="2298790" y="4854389"/>
            <a:ext cx="363727" cy="305947"/>
          </a:xfrm>
          <a:prstGeom prst="ellipse">
            <a:avLst/>
          </a:prstGeom>
          <a:noFill/>
          <a:ln w="1905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2C5A37C-8E60-BB74-2EDC-E8971C28002C}"/>
              </a:ext>
            </a:extLst>
          </p:cNvPr>
          <p:cNvCxnSpPr>
            <a:cxnSpLocks/>
          </p:cNvCxnSpPr>
          <p:nvPr/>
        </p:nvCxnSpPr>
        <p:spPr>
          <a:xfrm flipV="1">
            <a:off x="2565587" y="3742765"/>
            <a:ext cx="1795742" cy="1125069"/>
          </a:xfrm>
          <a:prstGeom prst="straightConnector1">
            <a:avLst/>
          </a:prstGeom>
          <a:ln w="158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EAF4374-07DB-03DD-0A49-947B443EE98E}"/>
              </a:ext>
            </a:extLst>
          </p:cNvPr>
          <p:cNvSpPr txBox="1"/>
          <p:nvPr/>
        </p:nvSpPr>
        <p:spPr>
          <a:xfrm>
            <a:off x="10183905" y="2532530"/>
            <a:ext cx="730624" cy="3416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FELIX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909DCF-75AA-2E50-8BA7-E2D6C6973CBA}"/>
              </a:ext>
            </a:extLst>
          </p:cNvPr>
          <p:cNvSpPr txBox="1"/>
          <p:nvPr/>
        </p:nvSpPr>
        <p:spPr>
          <a:xfrm>
            <a:off x="9650505" y="1459094"/>
            <a:ext cx="632013" cy="3416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GTU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CED414-FFF9-F407-1EA0-A1F2E3AFF011}"/>
              </a:ext>
            </a:extLst>
          </p:cNvPr>
          <p:cNvSpPr txBox="1"/>
          <p:nvPr/>
        </p:nvSpPr>
        <p:spPr>
          <a:xfrm>
            <a:off x="3209365" y="1586753"/>
            <a:ext cx="1241611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&lt; 50 cm long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17A834C-B99D-681A-2250-615E3668BDEA}"/>
              </a:ext>
            </a:extLst>
          </p:cNvPr>
          <p:cNvCxnSpPr/>
          <p:nvPr/>
        </p:nvCxnSpPr>
        <p:spPr>
          <a:xfrm>
            <a:off x="3823447" y="1845285"/>
            <a:ext cx="143435" cy="525880"/>
          </a:xfrm>
          <a:prstGeom prst="straightConnector1">
            <a:avLst/>
          </a:prstGeom>
          <a:ln w="158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8309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54A1-80DE-77D5-B77C-20B4077D7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“MOSAIX” Stitched Sensor (ER2)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894CA5-F512-AE33-3D00-0E6940A673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90"/>
          <a:stretch/>
        </p:blipFill>
        <p:spPr>
          <a:xfrm>
            <a:off x="5096256" y="1046524"/>
            <a:ext cx="6035040" cy="48970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797A15-5B8C-04AC-DCA5-34D711F9CC21}"/>
              </a:ext>
            </a:extLst>
          </p:cNvPr>
          <p:cNvSpPr txBox="1"/>
          <p:nvPr/>
        </p:nvSpPr>
        <p:spPr>
          <a:xfrm>
            <a:off x="600456" y="1464671"/>
            <a:ext cx="39939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FF0000"/>
                </a:solidFill>
                <a:latin typeface="DejaVuSansCondensed"/>
              </a:rPr>
              <a:t>Layer 0: 12 x 3 repeated </a:t>
            </a:r>
            <a:r>
              <a:rPr lang="en-US" sz="1800" b="0" i="0" u="none" strike="noStrike" baseline="0" dirty="0" err="1">
                <a:solidFill>
                  <a:srgbClr val="FF0000"/>
                </a:solidFill>
                <a:latin typeface="DejaVuSansCondensed"/>
              </a:rPr>
              <a:t>units+endcaps</a:t>
            </a:r>
            <a:endParaRPr lang="en-US" sz="1800" b="0" i="0" u="none" strike="noStrike" baseline="0" dirty="0">
              <a:solidFill>
                <a:srgbClr val="FF0000"/>
              </a:solidFill>
              <a:latin typeface="DejaVuSansCondensed"/>
            </a:endParaRPr>
          </a:p>
          <a:p>
            <a:pPr algn="l"/>
            <a:r>
              <a:rPr lang="en-US" sz="1800" b="0" i="0" u="none" strike="noStrike" baseline="0" dirty="0">
                <a:solidFill>
                  <a:srgbClr val="0070C1"/>
                </a:solidFill>
                <a:latin typeface="DejaVuSansCondensed"/>
              </a:rPr>
              <a:t>Layer 1: 12 x 4 repeated </a:t>
            </a:r>
            <a:r>
              <a:rPr lang="en-US" sz="1800" b="0" i="0" u="none" strike="noStrike" baseline="0" dirty="0" err="1">
                <a:solidFill>
                  <a:srgbClr val="0070C1"/>
                </a:solidFill>
                <a:latin typeface="DejaVuSansCondensed"/>
              </a:rPr>
              <a:t>units+endcaps</a:t>
            </a:r>
            <a:endParaRPr lang="en-US" sz="1800" b="0" i="0" u="none" strike="noStrike" baseline="0" dirty="0">
              <a:solidFill>
                <a:srgbClr val="0070C1"/>
              </a:solidFill>
              <a:latin typeface="DejaVuSansCondensed"/>
            </a:endParaRPr>
          </a:p>
          <a:p>
            <a:pPr algn="l"/>
            <a:r>
              <a:rPr lang="en-US" sz="1800" b="0" i="0" u="none" strike="noStrike" baseline="0" dirty="0">
                <a:solidFill>
                  <a:srgbClr val="7030A1"/>
                </a:solidFill>
                <a:latin typeface="DejaVuSansCondensed"/>
              </a:rPr>
              <a:t>Layer 2: 12 x 5 repeated </a:t>
            </a:r>
            <a:r>
              <a:rPr lang="en-US" sz="1800" b="0" i="0" u="none" strike="noStrike" baseline="0" dirty="0" err="1">
                <a:solidFill>
                  <a:srgbClr val="7030A1"/>
                </a:solidFill>
                <a:latin typeface="DejaVuSansCondensed"/>
              </a:rPr>
              <a:t>units+endcaps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552C57-2203-B443-8083-5BB3251C554F}"/>
              </a:ext>
            </a:extLst>
          </p:cNvPr>
          <p:cNvSpPr txBox="1"/>
          <p:nvPr/>
        </p:nvSpPr>
        <p:spPr>
          <a:xfrm>
            <a:off x="895478" y="2983188"/>
            <a:ext cx="3811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chemeClr val="accent2"/>
                </a:solidFill>
                <a:latin typeface="DejaVuSansCondensed"/>
              </a:rPr>
              <a:t>Repeated (Stitched) Sensing Unit (RSU)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0E2F99-2A39-131D-2348-0696BA288E34}"/>
              </a:ext>
            </a:extLst>
          </p:cNvPr>
          <p:cNvSpPr/>
          <p:nvPr/>
        </p:nvSpPr>
        <p:spPr>
          <a:xfrm>
            <a:off x="487680" y="3042820"/>
            <a:ext cx="414528" cy="305915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7A03F7-FDD6-F23F-FF56-1C7435E6C529}"/>
              </a:ext>
            </a:extLst>
          </p:cNvPr>
          <p:cNvSpPr/>
          <p:nvPr/>
        </p:nvSpPr>
        <p:spPr>
          <a:xfrm>
            <a:off x="8050305" y="3299012"/>
            <a:ext cx="372036" cy="309283"/>
          </a:xfrm>
          <a:prstGeom prst="rect">
            <a:avLst/>
          </a:prstGeom>
          <a:noFill/>
          <a:ln w="44450">
            <a:solidFill>
              <a:schemeClr val="accent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80440E-F0CC-C7A5-091E-F4B2519C9325}"/>
              </a:ext>
            </a:extLst>
          </p:cNvPr>
          <p:cNvSpPr txBox="1"/>
          <p:nvPr/>
        </p:nvSpPr>
        <p:spPr>
          <a:xfrm>
            <a:off x="6096001" y="3276042"/>
            <a:ext cx="1223682" cy="350182"/>
          </a:xfrm>
          <a:prstGeom prst="rect">
            <a:avLst/>
          </a:prstGeom>
          <a:solidFill>
            <a:schemeClr val="accent1">
              <a:lumMod val="60000"/>
              <a:lumOff val="40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SEGMENT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E9C14B-567B-B530-62FB-30B13154F5BB}"/>
              </a:ext>
            </a:extLst>
          </p:cNvPr>
          <p:cNvSpPr/>
          <p:nvPr/>
        </p:nvSpPr>
        <p:spPr>
          <a:xfrm>
            <a:off x="5974976" y="3276042"/>
            <a:ext cx="4845424" cy="35018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F509DD-372B-592D-1530-6D31F3466F80}"/>
              </a:ext>
            </a:extLst>
          </p:cNvPr>
          <p:cNvSpPr txBox="1"/>
          <p:nvPr/>
        </p:nvSpPr>
        <p:spPr>
          <a:xfrm>
            <a:off x="8861612" y="4643718"/>
            <a:ext cx="1591235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Sensitive z-length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B521FF-650A-64DB-C0E4-D6D7E04C3452}"/>
              </a:ext>
            </a:extLst>
          </p:cNvPr>
          <p:cNvSpPr txBox="1"/>
          <p:nvPr/>
        </p:nvSpPr>
        <p:spPr>
          <a:xfrm>
            <a:off x="8861611" y="5138923"/>
            <a:ext cx="1591235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Physical z-length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558E251-E8D1-54C6-9461-210D4C529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44" y="4470000"/>
            <a:ext cx="3659561" cy="125104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9F1A4DC-F869-B537-7B3B-BD136EA158FA}"/>
              </a:ext>
            </a:extLst>
          </p:cNvPr>
          <p:cNvSpPr txBox="1"/>
          <p:nvPr/>
        </p:nvSpPr>
        <p:spPr>
          <a:xfrm>
            <a:off x="6396218" y="1060066"/>
            <a:ext cx="612668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wafer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7DDEDE-3146-3842-DFE3-3879CA798A4F}"/>
              </a:ext>
            </a:extLst>
          </p:cNvPr>
          <p:cNvSpPr txBox="1"/>
          <p:nvPr/>
        </p:nvSpPr>
        <p:spPr>
          <a:xfrm>
            <a:off x="2291020" y="4128368"/>
            <a:ext cx="70821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ITS-3</a:t>
            </a:r>
          </a:p>
        </p:txBody>
      </p:sp>
    </p:spTree>
    <p:extLst>
      <p:ext uri="{BB962C8B-B14F-4D97-AF65-F5344CB8AC3E}">
        <p14:creationId xmlns:p14="http://schemas.microsoft.com/office/powerpoint/2010/main" val="32054646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AF7F4-F43B-057E-9DFD-C14FD25DF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Electronics – Data &amp; Control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290800-55EE-52AB-566A-B346372DF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8" y="1108734"/>
            <a:ext cx="1658415" cy="26339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11A456-4644-4F7A-6F24-8D0FFAAAB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80" y="4559299"/>
            <a:ext cx="1506390" cy="151519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0FBCAAE-B464-3123-90CE-12C5A30DE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90730" y="1108734"/>
            <a:ext cx="9925670" cy="488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65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E2F6B-85E9-8313-D334-8E639D300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of Readout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CC903C-3B43-33D5-694B-44522F92A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512" y="991982"/>
            <a:ext cx="9331150" cy="55287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847952-E289-D04C-5FDA-5DFB46F67056}"/>
              </a:ext>
            </a:extLst>
          </p:cNvPr>
          <p:cNvSpPr txBox="1"/>
          <p:nvPr/>
        </p:nvSpPr>
        <p:spPr>
          <a:xfrm>
            <a:off x="3011424" y="3308096"/>
            <a:ext cx="145491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55x300mm</a:t>
            </a:r>
            <a:r>
              <a:rPr lang="en-US" baseline="30000" dirty="0">
                <a:latin typeface="+mn-lt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0A437A-97CD-598D-89DF-6CCB62F40CBA}"/>
              </a:ext>
            </a:extLst>
          </p:cNvPr>
          <p:cNvSpPr txBox="1"/>
          <p:nvPr/>
        </p:nvSpPr>
        <p:spPr>
          <a:xfrm>
            <a:off x="8404352" y="5632703"/>
            <a:ext cx="1138577" cy="440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Small PCB with </a:t>
            </a:r>
            <a:r>
              <a:rPr lang="en-US" sz="1200" dirty="0" err="1">
                <a:latin typeface="+mn-lt"/>
              </a:rPr>
              <a:t>VTRx</a:t>
            </a:r>
            <a:r>
              <a:rPr lang="en-US" sz="1200" dirty="0">
                <a:latin typeface="+mn-lt"/>
              </a:rPr>
              <a:t>+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9D9EE53-AAD4-EC9B-8B3D-8A1C22FD2239}"/>
              </a:ext>
            </a:extLst>
          </p:cNvPr>
          <p:cNvCxnSpPr/>
          <p:nvPr/>
        </p:nvCxnSpPr>
        <p:spPr>
          <a:xfrm flipH="1" flipV="1">
            <a:off x="7534656" y="4628896"/>
            <a:ext cx="869696" cy="1146048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600CF3F-62CD-952B-6DB7-FE2E9D6C3EBE}"/>
              </a:ext>
            </a:extLst>
          </p:cNvPr>
          <p:cNvSpPr txBox="1"/>
          <p:nvPr/>
        </p:nvSpPr>
        <p:spPr>
          <a:xfrm>
            <a:off x="1783439" y="3165404"/>
            <a:ext cx="91942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Main PCB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F0DE8CB-F847-31A7-42A7-407F4B0E5F7A}"/>
              </a:ext>
            </a:extLst>
          </p:cNvPr>
          <p:cNvCxnSpPr/>
          <p:nvPr/>
        </p:nvCxnSpPr>
        <p:spPr>
          <a:xfrm>
            <a:off x="7687235" y="1210235"/>
            <a:ext cx="2971800" cy="0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F08CCC1-2384-436C-EFFC-97D1F8D030FD}"/>
              </a:ext>
            </a:extLst>
          </p:cNvPr>
          <p:cNvSpPr txBox="1"/>
          <p:nvPr/>
        </p:nvSpPr>
        <p:spPr>
          <a:xfrm>
            <a:off x="8771964" y="924003"/>
            <a:ext cx="77096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~25cm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A115500-92F7-4FAE-15AC-CD5C60C35A0D}"/>
              </a:ext>
            </a:extLst>
          </p:cNvPr>
          <p:cNvCxnSpPr>
            <a:cxnSpLocks/>
          </p:cNvCxnSpPr>
          <p:nvPr/>
        </p:nvCxnSpPr>
        <p:spPr>
          <a:xfrm>
            <a:off x="6096000" y="1210235"/>
            <a:ext cx="1591235" cy="0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39323B0-129F-3557-1081-AAECF5688CEA}"/>
              </a:ext>
            </a:extLst>
          </p:cNvPr>
          <p:cNvSpPr txBox="1"/>
          <p:nvPr/>
        </p:nvSpPr>
        <p:spPr>
          <a:xfrm>
            <a:off x="6611470" y="924003"/>
            <a:ext cx="77096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~15cm</a:t>
            </a:r>
          </a:p>
        </p:txBody>
      </p:sp>
    </p:spTree>
    <p:extLst>
      <p:ext uri="{BB962C8B-B14F-4D97-AF65-F5344CB8AC3E}">
        <p14:creationId xmlns:p14="http://schemas.microsoft.com/office/powerpoint/2010/main" val="433017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close-up of a machine&#10;&#10;Description automatically generated">
            <a:extLst>
              <a:ext uri="{FF2B5EF4-FFF2-40B4-BE49-F238E27FC236}">
                <a16:creationId xmlns:a16="http://schemas.microsoft.com/office/drawing/2014/main" id="{249827BE-EFD0-D28B-C9CE-291EA56432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2"/>
          <a:stretch/>
        </p:blipFill>
        <p:spPr>
          <a:xfrm>
            <a:off x="4530407" y="2321512"/>
            <a:ext cx="4815035" cy="3744408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0EE3C860-0F51-7D34-6AB4-AFB67A525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9920">
            <a:off x="7811101" y="483060"/>
            <a:ext cx="3954645" cy="234929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3CD047-ECB4-E179-79F5-35E6DD1FB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Layout updates: </a:t>
            </a:r>
            <a:r>
              <a:rPr lang="en-GB" dirty="0">
                <a:solidFill>
                  <a:srgbClr val="7030A0"/>
                </a:solidFill>
              </a:rPr>
              <a:t>Front end electronics layout being evaluated </a:t>
            </a:r>
            <a:r>
              <a:rPr lang="en-GB" sz="1600" dirty="0">
                <a:solidFill>
                  <a:srgbClr val="7030A0"/>
                </a:solidFill>
              </a:rPr>
              <a:t>(Preliminary)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E56CD4-8578-C0CB-4F60-D6A7DC7DA720}"/>
              </a:ext>
            </a:extLst>
          </p:cNvPr>
          <p:cNvSpPr txBox="1"/>
          <p:nvPr/>
        </p:nvSpPr>
        <p:spPr>
          <a:xfrm>
            <a:off x="285217" y="533018"/>
            <a:ext cx="6268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 and position of the boards depend on available volume limited by the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FoCAL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acceptance cone.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 developed in collaboration with WP6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6E04D7-8D33-FA8E-BF7B-6B531FB58D21}"/>
              </a:ext>
            </a:extLst>
          </p:cNvPr>
          <p:cNvSpPr txBox="1"/>
          <p:nvPr/>
        </p:nvSpPr>
        <p:spPr>
          <a:xfrm>
            <a:off x="7644985" y="6482574"/>
            <a:ext cx="1472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@G.Ledey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3B7417-A006-D7A5-9CAD-291ED32275F5}"/>
              </a:ext>
            </a:extLst>
          </p:cNvPr>
          <p:cNvSpPr txBox="1"/>
          <p:nvPr/>
        </p:nvSpPr>
        <p:spPr>
          <a:xfrm>
            <a:off x="9308006" y="2501844"/>
            <a:ext cx="2568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@Collaboration with WP6</a:t>
            </a:r>
          </a:p>
        </p:txBody>
      </p:sp>
      <p:pic>
        <p:nvPicPr>
          <p:cNvPr id="20" name="Picture 19" descr="A close-up of a green and black object&#10;&#10;Description automatically generated">
            <a:extLst>
              <a:ext uri="{FF2B5EF4-FFF2-40B4-BE49-F238E27FC236}">
                <a16:creationId xmlns:a16="http://schemas.microsoft.com/office/drawing/2014/main" id="{0CF66EAE-B03D-1311-ABCE-1E27EFD7F8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3" t="12838" r="6404" b="32772"/>
          <a:stretch/>
        </p:blipFill>
        <p:spPr>
          <a:xfrm>
            <a:off x="-22423" y="1303019"/>
            <a:ext cx="4612672" cy="2304477"/>
          </a:xfrm>
          <a:prstGeom prst="rect">
            <a:avLst/>
          </a:prstGeom>
        </p:spPr>
      </p:pic>
      <p:pic>
        <p:nvPicPr>
          <p:cNvPr id="24" name="Picture 23" descr="A close-up of a green and white stick&#10;&#10;Description automatically generated">
            <a:extLst>
              <a:ext uri="{FF2B5EF4-FFF2-40B4-BE49-F238E27FC236}">
                <a16:creationId xmlns:a16="http://schemas.microsoft.com/office/drawing/2014/main" id="{40A45C0C-A893-BE9E-870B-1BF1DE5BB2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6" t="12797" r="4345" b="33770"/>
          <a:stretch/>
        </p:blipFill>
        <p:spPr>
          <a:xfrm>
            <a:off x="2242577" y="2012835"/>
            <a:ext cx="4948863" cy="2302054"/>
          </a:xfrm>
          <a:prstGeom prst="rect">
            <a:avLst/>
          </a:prstGeom>
        </p:spPr>
      </p:pic>
      <p:pic>
        <p:nvPicPr>
          <p:cNvPr id="28" name="Picture 27" descr="A close-up of a toy&#10;&#10;Description automatically generated">
            <a:extLst>
              <a:ext uri="{FF2B5EF4-FFF2-40B4-BE49-F238E27FC236}">
                <a16:creationId xmlns:a16="http://schemas.microsoft.com/office/drawing/2014/main" id="{5D13B9B7-A168-0052-FFF0-680D78228B8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895" y="3359283"/>
            <a:ext cx="7355105" cy="378288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9209505-EDA8-9294-079B-1335A0FBEF11}"/>
              </a:ext>
            </a:extLst>
          </p:cNvPr>
          <p:cNvSpPr txBox="1"/>
          <p:nvPr/>
        </p:nvSpPr>
        <p:spPr>
          <a:xfrm>
            <a:off x="110446" y="3877476"/>
            <a:ext cx="4734705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 PCB,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per sub-module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board will host the </a:t>
            </a:r>
            <a:r>
              <a:rPr kumimoji="0" lang="en-GB" sz="1100" b="0" i="0" u="sng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</a:t>
            </a:r>
            <a:r>
              <a:rPr kumimoji="0" lang="en-GB" sz="1100" b="0" i="0" u="sng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VTRx</a:t>
            </a:r>
            <a:r>
              <a:rPr kumimoji="0" lang="en-GB" sz="1100" b="0" i="0" u="sng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modules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sng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VTRx</a:t>
            </a:r>
            <a:r>
              <a:rPr kumimoji="0" lang="en-GB" sz="1100" b="0" i="0" u="sng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+ to be placed as close as possible to sensor edge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ZIF connector for the flex to the control board </a:t>
            </a:r>
          </a:p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+power connectors for power coming from the control board. </a:t>
            </a:r>
          </a:p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VTRx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module can be plugged after the layer assembly. </a:t>
            </a:r>
          </a:p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approximate dimensions are 30 mm x 30 mm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F0C5116-EA1C-3A34-C853-ECCBE80C311D}"/>
              </a:ext>
            </a:extLst>
          </p:cNvPr>
          <p:cNvSpPr/>
          <p:nvPr/>
        </p:nvSpPr>
        <p:spPr>
          <a:xfrm>
            <a:off x="1078948" y="3173034"/>
            <a:ext cx="378218" cy="25596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B9A4061-9F1F-7453-5057-56F52965F5E7}"/>
              </a:ext>
            </a:extLst>
          </p:cNvPr>
          <p:cNvSpPr/>
          <p:nvPr/>
        </p:nvSpPr>
        <p:spPr>
          <a:xfrm>
            <a:off x="1375646" y="2532217"/>
            <a:ext cx="833480" cy="777425"/>
          </a:xfrm>
          <a:custGeom>
            <a:avLst/>
            <a:gdLst>
              <a:gd name="connsiteX0" fmla="*/ 833480 w 833480"/>
              <a:gd name="connsiteY0" fmla="*/ 590 h 777425"/>
              <a:gd name="connsiteX1" fmla="*/ 509798 w 833480"/>
              <a:gd name="connsiteY1" fmla="*/ 89602 h 777425"/>
              <a:gd name="connsiteX2" fmla="*/ 315589 w 833480"/>
              <a:gd name="connsiteY2" fmla="*/ 558941 h 777425"/>
              <a:gd name="connsiteX3" fmla="*/ 0 w 833480"/>
              <a:gd name="connsiteY3" fmla="*/ 777425 h 777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3480" h="777425">
                <a:moveTo>
                  <a:pt x="833480" y="590"/>
                </a:moveTo>
                <a:cubicBezTo>
                  <a:pt x="714796" y="-1433"/>
                  <a:pt x="596113" y="-3456"/>
                  <a:pt x="509798" y="89602"/>
                </a:cubicBezTo>
                <a:cubicBezTo>
                  <a:pt x="423483" y="182660"/>
                  <a:pt x="400555" y="444304"/>
                  <a:pt x="315589" y="558941"/>
                </a:cubicBezTo>
                <a:cubicBezTo>
                  <a:pt x="230623" y="673578"/>
                  <a:pt x="115311" y="725501"/>
                  <a:pt x="0" y="777425"/>
                </a:cubicBezTo>
              </a:path>
            </a:pathLst>
          </a:cu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4C2E4A-6A1A-10B3-83F0-8AECDB07B8E3}"/>
              </a:ext>
            </a:extLst>
          </p:cNvPr>
          <p:cNvSpPr txBox="1"/>
          <p:nvPr/>
        </p:nvSpPr>
        <p:spPr>
          <a:xfrm rot="20442016">
            <a:off x="6841728" y="4259581"/>
            <a:ext cx="779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~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150 mm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F014B2-7EC5-8C7C-EB36-9EFD63EECA02}"/>
              </a:ext>
            </a:extLst>
          </p:cNvPr>
          <p:cNvSpPr txBox="1"/>
          <p:nvPr/>
        </p:nvSpPr>
        <p:spPr>
          <a:xfrm>
            <a:off x="1748795" y="2782429"/>
            <a:ext cx="779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~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250 mm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9A392A6-E521-365D-9990-7C87C81106C9}"/>
              </a:ext>
            </a:extLst>
          </p:cNvPr>
          <p:cNvSpPr/>
          <p:nvPr/>
        </p:nvSpPr>
        <p:spPr>
          <a:xfrm>
            <a:off x="7136008" y="4520798"/>
            <a:ext cx="356050" cy="170095"/>
          </a:xfrm>
          <a:custGeom>
            <a:avLst/>
            <a:gdLst>
              <a:gd name="connsiteX0" fmla="*/ 0 w 356050"/>
              <a:gd name="connsiteY0" fmla="*/ 170095 h 170095"/>
              <a:gd name="connsiteX1" fmla="*/ 121381 w 356050"/>
              <a:gd name="connsiteY1" fmla="*/ 162 h 170095"/>
              <a:gd name="connsiteX2" fmla="*/ 234669 w 356050"/>
              <a:gd name="connsiteY2" fmla="*/ 137727 h 170095"/>
              <a:gd name="connsiteX3" fmla="*/ 356050 w 356050"/>
              <a:gd name="connsiteY3" fmla="*/ 72990 h 17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050" h="170095">
                <a:moveTo>
                  <a:pt x="0" y="170095"/>
                </a:moveTo>
                <a:cubicBezTo>
                  <a:pt x="41135" y="87826"/>
                  <a:pt x="82270" y="5557"/>
                  <a:pt x="121381" y="162"/>
                </a:cubicBezTo>
                <a:cubicBezTo>
                  <a:pt x="160492" y="-5233"/>
                  <a:pt x="195558" y="125589"/>
                  <a:pt x="234669" y="137727"/>
                </a:cubicBezTo>
                <a:cubicBezTo>
                  <a:pt x="273780" y="149865"/>
                  <a:pt x="314915" y="111427"/>
                  <a:pt x="356050" y="72990"/>
                </a:cubicBezTo>
              </a:path>
            </a:pathLst>
          </a:cu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3D39AA-BF37-C1EA-BBBA-7AD51A3A5A81}"/>
              </a:ext>
            </a:extLst>
          </p:cNvPr>
          <p:cNvSpPr txBox="1"/>
          <p:nvPr/>
        </p:nvSpPr>
        <p:spPr>
          <a:xfrm>
            <a:off x="640772" y="6155288"/>
            <a:ext cx="44981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accent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terms of components the control PCB will host two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VTRx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modules, many SMD components (passive + active) as well as the DC-DC converters.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208A24-ABA6-9F68-ED6F-0396B70E0EB9}"/>
              </a:ext>
            </a:extLst>
          </p:cNvPr>
          <p:cNvSpPr txBox="1"/>
          <p:nvPr/>
        </p:nvSpPr>
        <p:spPr>
          <a:xfrm>
            <a:off x="191057" y="5311210"/>
            <a:ext cx="47347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Control Board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Contains all the remaining electronics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It is divided in several segments avoiding acceptance cone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Different layout under study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C3728AA-CBA7-05CC-4322-EE1BCA7EE52F}"/>
              </a:ext>
            </a:extLst>
          </p:cNvPr>
          <p:cNvSpPr txBox="1"/>
          <p:nvPr/>
        </p:nvSpPr>
        <p:spPr>
          <a:xfrm>
            <a:off x="171193" y="6580604"/>
            <a:ext cx="45545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VTRx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(Versatile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TransReceiver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)= Optical Link Module for Data Transmission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41F1C9A-EC76-5127-70BC-62C18CC4CF74}"/>
              </a:ext>
            </a:extLst>
          </p:cNvPr>
          <p:cNvSpPr txBox="1"/>
          <p:nvPr/>
        </p:nvSpPr>
        <p:spPr>
          <a:xfrm>
            <a:off x="9253962" y="2773557"/>
            <a:ext cx="258558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https://codimd.web.cern.ch/s/_y0lXEEQq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A2032BF-44A6-D56C-3018-5DB321CA65EF}"/>
              </a:ext>
            </a:extLst>
          </p:cNvPr>
          <p:cNvCxnSpPr>
            <a:cxnSpLocks/>
            <a:endCxn id="31" idx="4"/>
          </p:cNvCxnSpPr>
          <p:nvPr/>
        </p:nvCxnSpPr>
        <p:spPr>
          <a:xfrm flipV="1">
            <a:off x="961824" y="3429000"/>
            <a:ext cx="306233" cy="52456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0315332-8E62-8F90-F72F-53C31C40F6A2}"/>
              </a:ext>
            </a:extLst>
          </p:cNvPr>
          <p:cNvSpPr txBox="1"/>
          <p:nvPr/>
        </p:nvSpPr>
        <p:spPr>
          <a:xfrm>
            <a:off x="2692474" y="2661695"/>
            <a:ext cx="60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PP3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49E917-3B07-375D-5DD8-44B857FA619B}"/>
              </a:ext>
            </a:extLst>
          </p:cNvPr>
          <p:cNvSpPr txBox="1"/>
          <p:nvPr/>
        </p:nvSpPr>
        <p:spPr>
          <a:xfrm>
            <a:off x="4623700" y="3213893"/>
            <a:ext cx="60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PP3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5417A5E-30DE-AAA2-1057-867664318662}"/>
              </a:ext>
            </a:extLst>
          </p:cNvPr>
          <p:cNvSpPr/>
          <p:nvPr/>
        </p:nvSpPr>
        <p:spPr>
          <a:xfrm rot="20602737">
            <a:off x="5293478" y="5039693"/>
            <a:ext cx="2223450" cy="713680"/>
          </a:xfrm>
          <a:prstGeom prst="roundRect">
            <a:avLst/>
          </a:prstGeom>
          <a:noFill/>
          <a:ln>
            <a:solidFill>
              <a:srgbClr val="00B050"/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0DC4874-63D3-2341-D6EA-8C3644A58004}"/>
              </a:ext>
            </a:extLst>
          </p:cNvPr>
          <p:cNvCxnSpPr>
            <a:cxnSpLocks/>
          </p:cNvCxnSpPr>
          <p:nvPr/>
        </p:nvCxnSpPr>
        <p:spPr>
          <a:xfrm flipV="1">
            <a:off x="1859169" y="5437648"/>
            <a:ext cx="3267190" cy="9276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833580D-9F3B-BE0D-4D25-D97558EA83AF}"/>
              </a:ext>
            </a:extLst>
          </p:cNvPr>
          <p:cNvSpPr txBox="1"/>
          <p:nvPr/>
        </p:nvSpPr>
        <p:spPr>
          <a:xfrm>
            <a:off x="9378893" y="3090082"/>
            <a:ext cx="2568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 Felix, Ola presentation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4494BB-D844-4011-AD7D-906300595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600" y="6396335"/>
            <a:ext cx="1295400" cy="46166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AEBFF-1A55-450F-AB9C-D4BC8104F37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5285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B1287-A7ED-1139-2EEC-EEDB5D27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SVT Readout (inspired by ITS3 Readout)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26EDD9-C985-EF55-BD36-F3C6456E5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63" y="1475629"/>
            <a:ext cx="11197167" cy="426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36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89A792B-F6A1-B4EC-064B-EB6B592F87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98" b="2463"/>
          <a:stretch/>
        </p:blipFill>
        <p:spPr>
          <a:xfrm>
            <a:off x="1507503" y="1188720"/>
            <a:ext cx="5759101" cy="530352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414316E-EF30-1F4E-6DA3-D3218F07F322}"/>
              </a:ext>
            </a:extLst>
          </p:cNvPr>
          <p:cNvCxnSpPr>
            <a:cxnSpLocks/>
          </p:cNvCxnSpPr>
          <p:nvPr/>
        </p:nvCxnSpPr>
        <p:spPr>
          <a:xfrm flipH="1" flipV="1">
            <a:off x="7632864" y="3465537"/>
            <a:ext cx="361172" cy="6107"/>
          </a:xfrm>
          <a:prstGeom prst="line">
            <a:avLst/>
          </a:prstGeom>
          <a:ln w="12700">
            <a:solidFill>
              <a:schemeClr val="tx1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4220A94A-0C18-B087-3EB3-0E44940D7469}"/>
              </a:ext>
            </a:extLst>
          </p:cNvPr>
          <p:cNvSpPr/>
          <p:nvPr/>
        </p:nvSpPr>
        <p:spPr>
          <a:xfrm>
            <a:off x="7213039" y="3348254"/>
            <a:ext cx="439771" cy="27342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prstDash val="dash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F156906-E971-07B1-7186-1D7BE784C8B9}"/>
              </a:ext>
            </a:extLst>
          </p:cNvPr>
          <p:cNvSpPr/>
          <p:nvPr/>
        </p:nvSpPr>
        <p:spPr>
          <a:xfrm>
            <a:off x="7125409" y="3823936"/>
            <a:ext cx="439771" cy="27342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prstDash val="dash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603A7E-F0A4-59D4-AACA-95DB3D747493}"/>
              </a:ext>
            </a:extLst>
          </p:cNvPr>
          <p:cNvSpPr/>
          <p:nvPr/>
        </p:nvSpPr>
        <p:spPr>
          <a:xfrm>
            <a:off x="7170888" y="3572286"/>
            <a:ext cx="439771" cy="27342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A0D645-D196-1BF8-90BB-EC1856FA19A6}"/>
              </a:ext>
            </a:extLst>
          </p:cNvPr>
          <p:cNvSpPr txBox="1"/>
          <p:nvPr/>
        </p:nvSpPr>
        <p:spPr>
          <a:xfrm>
            <a:off x="7096564" y="3564702"/>
            <a:ext cx="56817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800" dirty="0" err="1">
                <a:latin typeface="+mn-lt"/>
              </a:rPr>
              <a:t>Demux</a:t>
            </a:r>
            <a:endParaRPr lang="en-US" sz="800" dirty="0">
              <a:latin typeface="+mn-lt"/>
            </a:endParaRPr>
          </a:p>
          <a:p>
            <a:pPr algn="ctr">
              <a:lnSpc>
                <a:spcPct val="90000"/>
              </a:lnSpc>
            </a:pPr>
            <a:r>
              <a:rPr lang="en-US" sz="800" dirty="0">
                <a:latin typeface="+mn-lt"/>
              </a:rPr>
              <a:t>IF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F2F0BC-C21E-971B-50A0-6AF77590C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SVT Slow control Ideas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2C7DC9-65BA-521D-9F0C-87EC7969F2B2}"/>
              </a:ext>
            </a:extLst>
          </p:cNvPr>
          <p:cNvSpPr/>
          <p:nvPr/>
        </p:nvSpPr>
        <p:spPr>
          <a:xfrm>
            <a:off x="4811358" y="3615590"/>
            <a:ext cx="2129117" cy="193153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3B737D-2B52-0FFB-85DC-C40626014589}"/>
              </a:ext>
            </a:extLst>
          </p:cNvPr>
          <p:cNvSpPr txBox="1"/>
          <p:nvPr/>
        </p:nvSpPr>
        <p:spPr>
          <a:xfrm>
            <a:off x="7151147" y="3476512"/>
            <a:ext cx="484094" cy="461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D7BF5E-D8C5-4D1C-9E42-642B850889DB}"/>
              </a:ext>
            </a:extLst>
          </p:cNvPr>
          <p:cNvCxnSpPr>
            <a:cxnSpLocks/>
          </p:cNvCxnSpPr>
          <p:nvPr/>
        </p:nvCxnSpPr>
        <p:spPr>
          <a:xfrm flipH="1">
            <a:off x="6821621" y="3657378"/>
            <a:ext cx="349267" cy="0"/>
          </a:xfrm>
          <a:prstGeom prst="line">
            <a:avLst/>
          </a:prstGeom>
          <a:ln w="28575">
            <a:solidFill>
              <a:srgbClr val="00B0F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2694879-52E3-4CB5-BDB4-6295A7F39DFC}"/>
              </a:ext>
            </a:extLst>
          </p:cNvPr>
          <p:cNvSpPr txBox="1"/>
          <p:nvPr/>
        </p:nvSpPr>
        <p:spPr>
          <a:xfrm>
            <a:off x="7299787" y="2845783"/>
            <a:ext cx="81130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Stave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F32ECBA-58E4-70CA-4803-9466919B74B2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6904073" y="3016599"/>
            <a:ext cx="395714" cy="554043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03B9344-D21D-8AF7-7566-05AA8711CEA1}"/>
              </a:ext>
            </a:extLst>
          </p:cNvPr>
          <p:cNvCxnSpPr>
            <a:cxnSpLocks/>
          </p:cNvCxnSpPr>
          <p:nvPr/>
        </p:nvCxnSpPr>
        <p:spPr>
          <a:xfrm flipH="1">
            <a:off x="5590130" y="3772638"/>
            <a:ext cx="1580758" cy="0"/>
          </a:xfrm>
          <a:prstGeom prst="line">
            <a:avLst/>
          </a:prstGeom>
          <a:ln w="28575">
            <a:solidFill>
              <a:srgbClr val="00B0F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7A656F79-180F-61A6-BCFF-0795448AE75B}"/>
              </a:ext>
            </a:extLst>
          </p:cNvPr>
          <p:cNvSpPr/>
          <p:nvPr/>
        </p:nvSpPr>
        <p:spPr>
          <a:xfrm>
            <a:off x="7991659" y="3212204"/>
            <a:ext cx="1041531" cy="102747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CA9381-7344-97D8-8996-3E35FB6DD504}"/>
              </a:ext>
            </a:extLst>
          </p:cNvPr>
          <p:cNvSpPr txBox="1"/>
          <p:nvPr/>
        </p:nvSpPr>
        <p:spPr>
          <a:xfrm>
            <a:off x="8219385" y="3494987"/>
            <a:ext cx="481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800" dirty="0">
                <a:latin typeface="+mn-lt"/>
              </a:rPr>
              <a:t>FPGA</a:t>
            </a:r>
          </a:p>
          <a:p>
            <a:pPr algn="l">
              <a:lnSpc>
                <a:spcPct val="90000"/>
              </a:lnSpc>
            </a:pPr>
            <a:r>
              <a:rPr lang="en-US" sz="800" dirty="0">
                <a:latin typeface="+mn-lt"/>
              </a:rPr>
              <a:t>or </a:t>
            </a:r>
            <a:r>
              <a:rPr lang="en-US" sz="800" dirty="0" err="1">
                <a:latin typeface="+mn-lt"/>
              </a:rPr>
              <a:t>lpGBT</a:t>
            </a:r>
            <a:r>
              <a:rPr lang="en-US" sz="800" dirty="0">
                <a:latin typeface="+mn-lt"/>
              </a:rPr>
              <a:t> 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1673369-5F77-A3E7-A5EA-1F5B92256596}"/>
              </a:ext>
            </a:extLst>
          </p:cNvPr>
          <p:cNvCxnSpPr/>
          <p:nvPr/>
        </p:nvCxnSpPr>
        <p:spPr>
          <a:xfrm flipH="1">
            <a:off x="7012627" y="3615591"/>
            <a:ext cx="66368" cy="83574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83A4B27-5CDB-8BCC-0DEA-B8CDA1F45583}"/>
              </a:ext>
            </a:extLst>
          </p:cNvPr>
          <p:cNvCxnSpPr/>
          <p:nvPr/>
        </p:nvCxnSpPr>
        <p:spPr>
          <a:xfrm flipH="1">
            <a:off x="7012627" y="3725169"/>
            <a:ext cx="66368" cy="83574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772C6B2-7656-F8B2-0E01-9A549793689C}"/>
              </a:ext>
            </a:extLst>
          </p:cNvPr>
          <p:cNvCxnSpPr>
            <a:cxnSpLocks/>
          </p:cNvCxnSpPr>
          <p:nvPr/>
        </p:nvCxnSpPr>
        <p:spPr>
          <a:xfrm flipH="1">
            <a:off x="7610659" y="3747501"/>
            <a:ext cx="381000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D063BAB-72EB-9A25-4FC4-5E1B36AF8C09}"/>
              </a:ext>
            </a:extLst>
          </p:cNvPr>
          <p:cNvCxnSpPr>
            <a:cxnSpLocks/>
            <a:endCxn id="58" idx="3"/>
          </p:cNvCxnSpPr>
          <p:nvPr/>
        </p:nvCxnSpPr>
        <p:spPr>
          <a:xfrm flipH="1">
            <a:off x="7565180" y="3954036"/>
            <a:ext cx="417564" cy="6611"/>
          </a:xfrm>
          <a:prstGeom prst="line">
            <a:avLst/>
          </a:prstGeom>
          <a:ln w="12700">
            <a:solidFill>
              <a:schemeClr val="tx1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87466B2-14AF-9A0C-02FC-EFD67C9CB5DD}"/>
              </a:ext>
            </a:extLst>
          </p:cNvPr>
          <p:cNvCxnSpPr>
            <a:cxnSpLocks/>
          </p:cNvCxnSpPr>
          <p:nvPr/>
        </p:nvCxnSpPr>
        <p:spPr>
          <a:xfrm flipH="1" flipV="1">
            <a:off x="5973248" y="1148901"/>
            <a:ext cx="2486737" cy="15411"/>
          </a:xfrm>
          <a:prstGeom prst="line">
            <a:avLst/>
          </a:prstGeom>
          <a:ln w="12700">
            <a:solidFill>
              <a:schemeClr val="tx1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C29DE69-6192-A656-CB37-1A9CE0C48740}"/>
              </a:ext>
            </a:extLst>
          </p:cNvPr>
          <p:cNvCxnSpPr>
            <a:cxnSpLocks/>
          </p:cNvCxnSpPr>
          <p:nvPr/>
        </p:nvCxnSpPr>
        <p:spPr>
          <a:xfrm flipV="1">
            <a:off x="5973248" y="1167583"/>
            <a:ext cx="0" cy="215463"/>
          </a:xfrm>
          <a:prstGeom prst="line">
            <a:avLst/>
          </a:prstGeom>
          <a:ln w="12700">
            <a:solidFill>
              <a:schemeClr val="tx1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6C41EA0-9F66-4293-18F8-EE9F93379EEF}"/>
              </a:ext>
            </a:extLst>
          </p:cNvPr>
          <p:cNvCxnSpPr>
            <a:cxnSpLocks/>
          </p:cNvCxnSpPr>
          <p:nvPr/>
        </p:nvCxnSpPr>
        <p:spPr>
          <a:xfrm>
            <a:off x="8451877" y="1164312"/>
            <a:ext cx="0" cy="2047892"/>
          </a:xfrm>
          <a:prstGeom prst="line">
            <a:avLst/>
          </a:prstGeom>
          <a:ln w="12700">
            <a:solidFill>
              <a:schemeClr val="tx1"/>
            </a:solidFill>
            <a:prstDash val="sys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840E393-3253-4FB8-D340-EABE021D3761}"/>
              </a:ext>
            </a:extLst>
          </p:cNvPr>
          <p:cNvCxnSpPr>
            <a:cxnSpLocks/>
          </p:cNvCxnSpPr>
          <p:nvPr/>
        </p:nvCxnSpPr>
        <p:spPr>
          <a:xfrm flipH="1">
            <a:off x="7606423" y="3692466"/>
            <a:ext cx="381000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AD6D9C11-AC45-7107-02E1-9B367ED163CE}"/>
              </a:ext>
            </a:extLst>
          </p:cNvPr>
          <p:cNvSpPr txBox="1"/>
          <p:nvPr/>
        </p:nvSpPr>
        <p:spPr>
          <a:xfrm>
            <a:off x="7632336" y="3696699"/>
            <a:ext cx="358883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800" dirty="0">
                <a:latin typeface="+mn-lt"/>
              </a:rPr>
              <a:t>Ctrl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5AB0BE8-A432-81AE-499C-FAD81F71A7AE}"/>
              </a:ext>
            </a:extLst>
          </p:cNvPr>
          <p:cNvSpPr txBox="1"/>
          <p:nvPr/>
        </p:nvSpPr>
        <p:spPr>
          <a:xfrm>
            <a:off x="7642186" y="3542249"/>
            <a:ext cx="358883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800" dirty="0" err="1">
                <a:latin typeface="+mn-lt"/>
              </a:rPr>
              <a:t>Clk</a:t>
            </a:r>
            <a:endParaRPr lang="en-US" sz="800" dirty="0">
              <a:latin typeface="+mn-lt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34C20F9-5171-C10F-9C01-2EC01EA90951}"/>
              </a:ext>
            </a:extLst>
          </p:cNvPr>
          <p:cNvSpPr/>
          <p:nvPr/>
        </p:nvSpPr>
        <p:spPr>
          <a:xfrm rot="16200000">
            <a:off x="5763130" y="1535695"/>
            <a:ext cx="439771" cy="13447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prstDash val="dash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sz="800" dirty="0">
              <a:solidFill>
                <a:schemeClr val="tx1"/>
              </a:solidFill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CFEC7E4-C59F-17FD-89E4-C1EAD55EED21}"/>
              </a:ext>
            </a:extLst>
          </p:cNvPr>
          <p:cNvCxnSpPr/>
          <p:nvPr/>
        </p:nvCxnSpPr>
        <p:spPr>
          <a:xfrm>
            <a:off x="9033190" y="4030980"/>
            <a:ext cx="133001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E79328E4-5860-4F29-062D-133F79BFF6B6}"/>
              </a:ext>
            </a:extLst>
          </p:cNvPr>
          <p:cNvCxnSpPr>
            <a:cxnSpLocks/>
          </p:cNvCxnSpPr>
          <p:nvPr/>
        </p:nvCxnSpPr>
        <p:spPr>
          <a:xfrm>
            <a:off x="8158507" y="4239675"/>
            <a:ext cx="0" cy="355185"/>
          </a:xfrm>
          <a:prstGeom prst="line">
            <a:avLst/>
          </a:prstGeom>
          <a:ln w="12700">
            <a:solidFill>
              <a:schemeClr val="tx1"/>
            </a:solidFill>
            <a:prstDash val="sys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8E23E1C7-5C46-3CDE-C6A9-BE0EF83FC90B}"/>
              </a:ext>
            </a:extLst>
          </p:cNvPr>
          <p:cNvCxnSpPr>
            <a:cxnSpLocks/>
          </p:cNvCxnSpPr>
          <p:nvPr/>
        </p:nvCxnSpPr>
        <p:spPr>
          <a:xfrm>
            <a:off x="8326147" y="4239675"/>
            <a:ext cx="0" cy="355185"/>
          </a:xfrm>
          <a:prstGeom prst="line">
            <a:avLst/>
          </a:prstGeom>
          <a:ln w="12700">
            <a:solidFill>
              <a:schemeClr val="tx1"/>
            </a:solidFill>
            <a:prstDash val="sys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092F6C3-EE53-3746-EBE6-AE8D8E0DDEB0}"/>
              </a:ext>
            </a:extLst>
          </p:cNvPr>
          <p:cNvCxnSpPr>
            <a:cxnSpLocks/>
          </p:cNvCxnSpPr>
          <p:nvPr/>
        </p:nvCxnSpPr>
        <p:spPr>
          <a:xfrm>
            <a:off x="8700585" y="4239675"/>
            <a:ext cx="0" cy="355185"/>
          </a:xfrm>
          <a:prstGeom prst="line">
            <a:avLst/>
          </a:prstGeom>
          <a:ln w="12700">
            <a:solidFill>
              <a:schemeClr val="tx1"/>
            </a:solidFill>
            <a:prstDash val="sys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88CCD12-2D01-2273-44EC-11535D9DE389}"/>
              </a:ext>
            </a:extLst>
          </p:cNvPr>
          <p:cNvCxnSpPr/>
          <p:nvPr/>
        </p:nvCxnSpPr>
        <p:spPr>
          <a:xfrm flipH="1">
            <a:off x="8418693" y="2698836"/>
            <a:ext cx="66368" cy="83574"/>
          </a:xfrm>
          <a:prstGeom prst="line">
            <a:avLst/>
          </a:prstGeom>
          <a:ln w="12700">
            <a:solidFill>
              <a:schemeClr val="tx1"/>
            </a:solidFill>
            <a:prstDash val="sys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B6D521B9-3A70-A204-F984-545C0264AB9F}"/>
              </a:ext>
            </a:extLst>
          </p:cNvPr>
          <p:cNvSpPr txBox="1"/>
          <p:nvPr/>
        </p:nvSpPr>
        <p:spPr>
          <a:xfrm>
            <a:off x="8418693" y="2596303"/>
            <a:ext cx="32384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800" dirty="0">
                <a:latin typeface="+mn-lt"/>
              </a:rPr>
              <a:t>X3</a:t>
            </a:r>
          </a:p>
          <a:p>
            <a:pPr algn="l">
              <a:lnSpc>
                <a:spcPct val="90000"/>
              </a:lnSpc>
            </a:pPr>
            <a:endParaRPr lang="en-US" sz="800" dirty="0">
              <a:latin typeface="+mn-lt"/>
            </a:endParaRP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430DB8FB-CEB6-284B-84AD-B7C5C8202EFD}"/>
              </a:ext>
            </a:extLst>
          </p:cNvPr>
          <p:cNvCxnSpPr>
            <a:cxnSpLocks/>
          </p:cNvCxnSpPr>
          <p:nvPr/>
        </p:nvCxnSpPr>
        <p:spPr>
          <a:xfrm flipH="1">
            <a:off x="8742541" y="1977390"/>
            <a:ext cx="1300619" cy="2423160"/>
          </a:xfrm>
          <a:prstGeom prst="straightConnector1">
            <a:avLst/>
          </a:prstGeom>
          <a:ln w="9525">
            <a:solidFill>
              <a:schemeClr val="tx1"/>
            </a:solidFill>
            <a:prstDash val="sysDash"/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3AE75BDE-237E-45A9-DB75-3B4E606C2075}"/>
              </a:ext>
            </a:extLst>
          </p:cNvPr>
          <p:cNvCxnSpPr>
            <a:cxnSpLocks/>
          </p:cNvCxnSpPr>
          <p:nvPr/>
        </p:nvCxnSpPr>
        <p:spPr>
          <a:xfrm flipH="1">
            <a:off x="7976567" y="1991529"/>
            <a:ext cx="2052908" cy="1769311"/>
          </a:xfrm>
          <a:prstGeom prst="straightConnector1">
            <a:avLst/>
          </a:prstGeom>
          <a:ln w="9525">
            <a:solidFill>
              <a:schemeClr val="tx1"/>
            </a:solidFill>
            <a:prstDash val="sysDash"/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1AFF24AE-1CD8-17B9-DB12-3D73B986A6B4}"/>
              </a:ext>
            </a:extLst>
          </p:cNvPr>
          <p:cNvCxnSpPr>
            <a:cxnSpLocks/>
          </p:cNvCxnSpPr>
          <p:nvPr/>
        </p:nvCxnSpPr>
        <p:spPr>
          <a:xfrm flipH="1">
            <a:off x="7821628" y="1977390"/>
            <a:ext cx="2221532" cy="1488147"/>
          </a:xfrm>
          <a:prstGeom prst="straightConnector1">
            <a:avLst/>
          </a:prstGeom>
          <a:ln w="9525">
            <a:solidFill>
              <a:schemeClr val="tx1"/>
            </a:solidFill>
            <a:prstDash val="sysDash"/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2E82324F-9B05-93D7-337E-314890157115}"/>
              </a:ext>
            </a:extLst>
          </p:cNvPr>
          <p:cNvCxnSpPr>
            <a:cxnSpLocks/>
          </p:cNvCxnSpPr>
          <p:nvPr/>
        </p:nvCxnSpPr>
        <p:spPr>
          <a:xfrm flipH="1">
            <a:off x="8451877" y="1977390"/>
            <a:ext cx="1591283" cy="350520"/>
          </a:xfrm>
          <a:prstGeom prst="straightConnector1">
            <a:avLst/>
          </a:prstGeom>
          <a:ln w="9525">
            <a:solidFill>
              <a:schemeClr val="tx1"/>
            </a:solidFill>
            <a:prstDash val="sysDash"/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96EA9814-119B-6F9D-E98E-2DDAD868A95C}"/>
              </a:ext>
            </a:extLst>
          </p:cNvPr>
          <p:cNvSpPr txBox="1"/>
          <p:nvPr/>
        </p:nvSpPr>
        <p:spPr>
          <a:xfrm>
            <a:off x="10009973" y="1852537"/>
            <a:ext cx="61722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~8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901D86D-A1CB-4021-3C46-03363D139C6D}"/>
              </a:ext>
            </a:extLst>
          </p:cNvPr>
          <p:cNvSpPr txBox="1"/>
          <p:nvPr/>
        </p:nvSpPr>
        <p:spPr>
          <a:xfrm>
            <a:off x="9459669" y="4013812"/>
            <a:ext cx="54102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Fiber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6143DD-25C2-4BB5-26B0-EDA81BF4EC44}"/>
              </a:ext>
            </a:extLst>
          </p:cNvPr>
          <p:cNvSpPr/>
          <p:nvPr/>
        </p:nvSpPr>
        <p:spPr>
          <a:xfrm rot="16200000">
            <a:off x="5129935" y="2622628"/>
            <a:ext cx="1706161" cy="193153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7719AAC-79A0-0250-2F26-69D1FC5947EB}"/>
              </a:ext>
            </a:extLst>
          </p:cNvPr>
          <p:cNvCxnSpPr>
            <a:stCxn id="9" idx="1"/>
          </p:cNvCxnSpPr>
          <p:nvPr/>
        </p:nvCxnSpPr>
        <p:spPr>
          <a:xfrm flipH="1" flipV="1">
            <a:off x="6096000" y="1991529"/>
            <a:ext cx="1203787" cy="1025070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871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0E04E-8592-DC75-CFC6-2E1A925E2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Disk Staves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119BBB-3E72-AB42-2A75-6160D3277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623" y="995680"/>
            <a:ext cx="2166385" cy="20435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4A93FD-70CA-7CEC-3E98-8D15D88A3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879" y="995681"/>
            <a:ext cx="2015745" cy="20604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C4D832-0C23-CE79-DDFF-8782611F4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775" y="995680"/>
            <a:ext cx="2015502" cy="20604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B4EDA7-7893-D6E0-65CB-39FD43B292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7528" y="995680"/>
            <a:ext cx="1944948" cy="20466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B7DD70-372F-B79F-FB1B-48FBE44FAA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623" y="3675627"/>
            <a:ext cx="2166385" cy="21866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83BADE-96AE-7FCE-4C6C-74708F87F9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2218" y="3675627"/>
            <a:ext cx="2111206" cy="21860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14A67CA-D856-3C9C-7912-18C3015D5A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6138" y="3675628"/>
            <a:ext cx="2111206" cy="21825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654AA70-6DD3-72E9-A8DD-3C6896B50A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4876" y="3675627"/>
            <a:ext cx="2097062" cy="218258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809E912-14F8-59AD-D6F8-7F4462E33795}"/>
              </a:ext>
            </a:extLst>
          </p:cNvPr>
          <p:cNvSpPr txBox="1"/>
          <p:nvPr/>
        </p:nvSpPr>
        <p:spPr>
          <a:xfrm>
            <a:off x="1011936" y="3053107"/>
            <a:ext cx="816864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52 stave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256200-DF6F-1A9C-ABDE-A3DB81680588}"/>
              </a:ext>
            </a:extLst>
          </p:cNvPr>
          <p:cNvSpPr txBox="1"/>
          <p:nvPr/>
        </p:nvSpPr>
        <p:spPr>
          <a:xfrm>
            <a:off x="4840226" y="3039196"/>
            <a:ext cx="816864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86 stave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9832CE-DF72-2B3D-A03E-2F4C847DFD18}"/>
              </a:ext>
            </a:extLst>
          </p:cNvPr>
          <p:cNvSpPr txBox="1"/>
          <p:nvPr/>
        </p:nvSpPr>
        <p:spPr>
          <a:xfrm>
            <a:off x="3579389" y="5967776"/>
            <a:ext cx="816864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88 stave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9938EF-BBAD-4C8F-D1B2-78A9A43296E4}"/>
              </a:ext>
            </a:extLst>
          </p:cNvPr>
          <p:cNvSpPr txBox="1"/>
          <p:nvPr/>
        </p:nvSpPr>
        <p:spPr>
          <a:xfrm>
            <a:off x="10277857" y="3053107"/>
            <a:ext cx="816864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88 stave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F1FEDE-095E-75B9-B5B8-0E83971FB922}"/>
              </a:ext>
            </a:extLst>
          </p:cNvPr>
          <p:cNvSpPr txBox="1"/>
          <p:nvPr/>
        </p:nvSpPr>
        <p:spPr>
          <a:xfrm>
            <a:off x="1194818" y="5967776"/>
            <a:ext cx="816864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88 stave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EB462C-BA1D-C0BA-474A-A4B71327A79A}"/>
              </a:ext>
            </a:extLst>
          </p:cNvPr>
          <p:cNvSpPr txBox="1"/>
          <p:nvPr/>
        </p:nvSpPr>
        <p:spPr>
          <a:xfrm>
            <a:off x="8058914" y="3191596"/>
            <a:ext cx="816864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88 stave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C98F65-C4E1-7C83-FA52-785E1D28143C}"/>
              </a:ext>
            </a:extLst>
          </p:cNvPr>
          <p:cNvSpPr txBox="1"/>
          <p:nvPr/>
        </p:nvSpPr>
        <p:spPr>
          <a:xfrm>
            <a:off x="8058914" y="5968819"/>
            <a:ext cx="816864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88 stave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900C0A-8EB1-C4F9-C9B2-AC68DC49BDCC}"/>
              </a:ext>
            </a:extLst>
          </p:cNvPr>
          <p:cNvSpPr txBox="1"/>
          <p:nvPr/>
        </p:nvSpPr>
        <p:spPr>
          <a:xfrm>
            <a:off x="10277857" y="5972883"/>
            <a:ext cx="816864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88 stave</a:t>
            </a:r>
          </a:p>
        </p:txBody>
      </p:sp>
    </p:spTree>
    <p:extLst>
      <p:ext uri="{BB962C8B-B14F-4D97-AF65-F5344CB8AC3E}">
        <p14:creationId xmlns:p14="http://schemas.microsoft.com/office/powerpoint/2010/main" val="9815614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AA032-C4B6-4B87-C71C-9BF7092D7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SVT by the Numbers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4775B8-BB6B-A48D-59D8-F40E249D8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616" y="845723"/>
            <a:ext cx="10509154" cy="555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461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AC1DF4-29F7-DB71-F5C3-6D9ABF621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Issues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2FCCCB-137A-7904-9E4F-00D6BE779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55040"/>
            <a:ext cx="11430000" cy="5266944"/>
          </a:xfrm>
        </p:spPr>
        <p:txBody>
          <a:bodyPr/>
          <a:lstStyle/>
          <a:p>
            <a:r>
              <a:rPr lang="en-US" sz="2000" dirty="0"/>
              <a:t>Chip Control Redundancy, (similar to data path redundancy), e.g.: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Location of </a:t>
            </a:r>
            <a:r>
              <a:rPr lang="en-US" sz="2000" dirty="0" err="1"/>
              <a:t>VTRx</a:t>
            </a:r>
            <a:r>
              <a:rPr lang="en-US" sz="2000" dirty="0"/>
              <a:t>+ and Control Board (SC, power) for both Barrel and  Discs</a:t>
            </a:r>
          </a:p>
          <a:p>
            <a:r>
              <a:rPr lang="en-US" sz="2000" dirty="0"/>
              <a:t>Data Aggregation before FELIX: 4134 readout links need 87 FELIXs, but total data rate only ~29 Gbps. Each link can carry 7.68 Gbps (10.24 Gbps, </a:t>
            </a:r>
            <a:r>
              <a:rPr lang="en-US" sz="2000" dirty="0" err="1"/>
              <a:t>lpGBT</a:t>
            </a:r>
            <a:r>
              <a:rPr lang="en-US" sz="2000" dirty="0"/>
              <a:t>, FEC12)</a:t>
            </a:r>
          </a:p>
          <a:p>
            <a:r>
              <a:rPr lang="en-US" sz="2000" dirty="0"/>
              <a:t>Noise Rate? TDR specifies 0.1 pixel</a:t>
            </a:r>
            <a:r>
              <a:rPr lang="en-US" sz="2000" baseline="30000" dirty="0"/>
              <a:t>-1</a:t>
            </a:r>
            <a:r>
              <a:rPr lang="en-US" sz="2000" dirty="0"/>
              <a:t>s</a:t>
            </a:r>
            <a:r>
              <a:rPr lang="en-US" sz="2000" baseline="30000" dirty="0"/>
              <a:t>-1</a:t>
            </a:r>
            <a:r>
              <a:rPr lang="en-US" sz="2000" dirty="0"/>
              <a:t>, i.e. 1.6 </a:t>
            </a:r>
            <a:r>
              <a:rPr lang="en-US" sz="2000" dirty="0" err="1"/>
              <a:t>Gpixel</a:t>
            </a:r>
            <a:r>
              <a:rPr lang="en-US" sz="2000" dirty="0"/>
              <a:t> per sec.</a:t>
            </a:r>
            <a:endParaRPr lang="en-US" sz="2000" baseline="30000" dirty="0"/>
          </a:p>
          <a:p>
            <a:r>
              <a:rPr lang="en-US" sz="2000" dirty="0"/>
              <a:t>Alternatives to </a:t>
            </a:r>
            <a:r>
              <a:rPr lang="en-US" sz="2000" dirty="0" err="1"/>
              <a:t>lpGBT</a:t>
            </a:r>
            <a:r>
              <a:rPr lang="en-US" sz="2000" dirty="0"/>
              <a:t>: </a:t>
            </a:r>
            <a:r>
              <a:rPr lang="en-US" sz="2000" dirty="0" err="1"/>
              <a:t>PolarFire</a:t>
            </a:r>
            <a:r>
              <a:rPr lang="en-US" sz="2000" dirty="0"/>
              <a:t> multiplexing, </a:t>
            </a:r>
            <a:r>
              <a:rPr lang="en-US" sz="2000" dirty="0" err="1"/>
              <a:t>Samtec</a:t>
            </a:r>
            <a:r>
              <a:rPr lang="en-US" sz="2000" dirty="0"/>
              <a:t> optical FireFly (at least in Discs, where radiation load is not so high)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CD2188-DCB8-55F2-D8C8-916B534510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446"/>
          <a:stretch/>
        </p:blipFill>
        <p:spPr>
          <a:xfrm>
            <a:off x="2072519" y="1318671"/>
            <a:ext cx="7164832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379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33305-3E18-EB59-E59A-B3236F184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17013616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57F57A-BDAF-7C0F-DB35-1C2D42DA4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0EBF49-C8ED-2A00-F70D-4A298E54C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8" y="905430"/>
            <a:ext cx="11391392" cy="527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01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18AC1-B5EA-E23A-222C-AEC61C301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MOSAIX Stitched Sensor Detail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F0DE99-E4CD-3B45-BA5D-3244FCF57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383816"/>
            <a:ext cx="7382434" cy="15504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352D1C-6375-B524-0262-039CCFF8AB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4" b="-1263"/>
          <a:stretch/>
        </p:blipFill>
        <p:spPr>
          <a:xfrm>
            <a:off x="3378859" y="3675888"/>
            <a:ext cx="5434282" cy="24688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2E4256-F95B-3F9E-81EC-B8B79FE772BD}"/>
              </a:ext>
            </a:extLst>
          </p:cNvPr>
          <p:cNvSpPr txBox="1"/>
          <p:nvPr/>
        </p:nvSpPr>
        <p:spPr>
          <a:xfrm>
            <a:off x="785579" y="1424158"/>
            <a:ext cx="77993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 dirty="0">
                <a:latin typeface="+mn-lt"/>
              </a:rPr>
              <a:t>Supplies</a:t>
            </a:r>
          </a:p>
          <a:p>
            <a:pPr algn="r">
              <a:lnSpc>
                <a:spcPct val="90000"/>
              </a:lnSpc>
            </a:pPr>
            <a:r>
              <a:rPr lang="en-US" sz="1200" dirty="0">
                <a:latin typeface="+mn-lt"/>
              </a:rPr>
              <a:t>I/</a:t>
            </a:r>
            <a:r>
              <a:rPr lang="en-US" sz="1200" dirty="0" err="1">
                <a:latin typeface="+mn-lt"/>
              </a:rPr>
              <a:t>Os</a:t>
            </a:r>
            <a:endParaRPr lang="en-US" sz="1200" dirty="0">
              <a:latin typeface="+mn-lt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1E5FBFE-2292-CE5A-9282-C0F870CF32A4}"/>
              </a:ext>
            </a:extLst>
          </p:cNvPr>
          <p:cNvCxnSpPr>
            <a:cxnSpLocks/>
          </p:cNvCxnSpPr>
          <p:nvPr/>
        </p:nvCxnSpPr>
        <p:spPr>
          <a:xfrm>
            <a:off x="1565509" y="1550893"/>
            <a:ext cx="452717" cy="0"/>
          </a:xfrm>
          <a:prstGeom prst="straightConnector1">
            <a:avLst/>
          </a:prstGeom>
          <a:ln w="952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E1A8B5C-1317-7669-2FD7-3841445F131F}"/>
              </a:ext>
            </a:extLst>
          </p:cNvPr>
          <p:cNvCxnSpPr>
            <a:cxnSpLocks/>
          </p:cNvCxnSpPr>
          <p:nvPr/>
        </p:nvCxnSpPr>
        <p:spPr>
          <a:xfrm>
            <a:off x="1581197" y="1712258"/>
            <a:ext cx="452717" cy="0"/>
          </a:xfrm>
          <a:prstGeom prst="straightConnector1">
            <a:avLst/>
          </a:prstGeom>
          <a:ln w="9525">
            <a:solidFill>
              <a:schemeClr val="tx1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5012ED3-65EF-63CF-ADD6-3C4E497A1CCB}"/>
              </a:ext>
            </a:extLst>
          </p:cNvPr>
          <p:cNvSpPr txBox="1"/>
          <p:nvPr/>
        </p:nvSpPr>
        <p:spPr>
          <a:xfrm>
            <a:off x="785579" y="1917217"/>
            <a:ext cx="77993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 dirty="0">
                <a:latin typeface="+mn-lt"/>
              </a:rPr>
              <a:t>Supplies</a:t>
            </a:r>
          </a:p>
          <a:p>
            <a:pPr algn="r">
              <a:lnSpc>
                <a:spcPct val="90000"/>
              </a:lnSpc>
            </a:pPr>
            <a:r>
              <a:rPr lang="en-US" sz="1200" dirty="0">
                <a:latin typeface="+mn-lt"/>
              </a:rPr>
              <a:t>I/</a:t>
            </a:r>
            <a:r>
              <a:rPr lang="en-US" sz="1200" dirty="0" err="1">
                <a:latin typeface="+mn-lt"/>
              </a:rPr>
              <a:t>Os</a:t>
            </a:r>
            <a:endParaRPr lang="en-US" sz="1200" dirty="0">
              <a:latin typeface="+mn-lt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3727C3F-F2D9-05F7-87B2-0E6E381DD949}"/>
              </a:ext>
            </a:extLst>
          </p:cNvPr>
          <p:cNvCxnSpPr>
            <a:cxnSpLocks/>
          </p:cNvCxnSpPr>
          <p:nvPr/>
        </p:nvCxnSpPr>
        <p:spPr>
          <a:xfrm>
            <a:off x="1565509" y="2043952"/>
            <a:ext cx="452717" cy="0"/>
          </a:xfrm>
          <a:prstGeom prst="straightConnector1">
            <a:avLst/>
          </a:prstGeom>
          <a:ln w="952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2ACC801-C680-84B3-A8BC-11180367259C}"/>
              </a:ext>
            </a:extLst>
          </p:cNvPr>
          <p:cNvCxnSpPr>
            <a:cxnSpLocks/>
          </p:cNvCxnSpPr>
          <p:nvPr/>
        </p:nvCxnSpPr>
        <p:spPr>
          <a:xfrm>
            <a:off x="1581197" y="2205317"/>
            <a:ext cx="452717" cy="0"/>
          </a:xfrm>
          <a:prstGeom prst="straightConnector1">
            <a:avLst/>
          </a:prstGeom>
          <a:ln w="9525">
            <a:solidFill>
              <a:schemeClr val="tx1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855E775-D484-E30D-E57F-325B41A21E92}"/>
              </a:ext>
            </a:extLst>
          </p:cNvPr>
          <p:cNvSpPr txBox="1"/>
          <p:nvPr/>
        </p:nvSpPr>
        <p:spPr>
          <a:xfrm>
            <a:off x="785579" y="2458713"/>
            <a:ext cx="77993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 dirty="0">
                <a:latin typeface="+mn-lt"/>
              </a:rPr>
              <a:t>Supplies</a:t>
            </a:r>
          </a:p>
          <a:p>
            <a:pPr algn="r">
              <a:lnSpc>
                <a:spcPct val="90000"/>
              </a:lnSpc>
            </a:pPr>
            <a:r>
              <a:rPr lang="en-US" sz="1200" dirty="0">
                <a:latin typeface="+mn-lt"/>
              </a:rPr>
              <a:t>I/</a:t>
            </a:r>
            <a:r>
              <a:rPr lang="en-US" sz="1200" dirty="0" err="1">
                <a:latin typeface="+mn-lt"/>
              </a:rPr>
              <a:t>Os</a:t>
            </a:r>
            <a:endParaRPr lang="en-US" sz="1200" dirty="0">
              <a:latin typeface="+mn-lt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6860971-2D13-108A-49A5-A447E3D4913F}"/>
              </a:ext>
            </a:extLst>
          </p:cNvPr>
          <p:cNvCxnSpPr>
            <a:cxnSpLocks/>
          </p:cNvCxnSpPr>
          <p:nvPr/>
        </p:nvCxnSpPr>
        <p:spPr>
          <a:xfrm>
            <a:off x="1565509" y="2585448"/>
            <a:ext cx="452717" cy="0"/>
          </a:xfrm>
          <a:prstGeom prst="straightConnector1">
            <a:avLst/>
          </a:prstGeom>
          <a:ln w="952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276AB4B-A0D2-9CDC-AABB-4A4453DBF062}"/>
              </a:ext>
            </a:extLst>
          </p:cNvPr>
          <p:cNvCxnSpPr>
            <a:cxnSpLocks/>
          </p:cNvCxnSpPr>
          <p:nvPr/>
        </p:nvCxnSpPr>
        <p:spPr>
          <a:xfrm>
            <a:off x="1581197" y="2746813"/>
            <a:ext cx="452717" cy="0"/>
          </a:xfrm>
          <a:prstGeom prst="straightConnector1">
            <a:avLst/>
          </a:prstGeom>
          <a:ln w="9525">
            <a:solidFill>
              <a:schemeClr val="tx1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2F8C707-6B4E-90B0-06EA-F7D75242F0FB}"/>
              </a:ext>
            </a:extLst>
          </p:cNvPr>
          <p:cNvSpPr/>
          <p:nvPr/>
        </p:nvSpPr>
        <p:spPr>
          <a:xfrm>
            <a:off x="4069976" y="1917217"/>
            <a:ext cx="591671" cy="48084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2FE578-FCD8-5EEC-04D6-6D5B445A4AD7}"/>
              </a:ext>
            </a:extLst>
          </p:cNvPr>
          <p:cNvSpPr txBox="1"/>
          <p:nvPr/>
        </p:nvSpPr>
        <p:spPr>
          <a:xfrm>
            <a:off x="10215281" y="1491826"/>
            <a:ext cx="79337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Supplies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4AA8C40-8423-C49E-A895-89E6914482D7}"/>
              </a:ext>
            </a:extLst>
          </p:cNvPr>
          <p:cNvCxnSpPr>
            <a:stCxn id="24" idx="1"/>
          </p:cNvCxnSpPr>
          <p:nvPr/>
        </p:nvCxnSpPr>
        <p:spPr>
          <a:xfrm flipH="1">
            <a:off x="9672915" y="1621092"/>
            <a:ext cx="542366" cy="3761"/>
          </a:xfrm>
          <a:prstGeom prst="straightConnector1">
            <a:avLst/>
          </a:prstGeom>
          <a:ln w="952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05689E7-998D-DFEF-02D9-DFC0CDCA10CD}"/>
              </a:ext>
            </a:extLst>
          </p:cNvPr>
          <p:cNvSpPr txBox="1"/>
          <p:nvPr/>
        </p:nvSpPr>
        <p:spPr>
          <a:xfrm>
            <a:off x="10215280" y="1996091"/>
            <a:ext cx="79337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Supplies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E1A8510-9F03-8115-BDD0-B6AE072B86A0}"/>
              </a:ext>
            </a:extLst>
          </p:cNvPr>
          <p:cNvCxnSpPr>
            <a:stCxn id="27" idx="1"/>
          </p:cNvCxnSpPr>
          <p:nvPr/>
        </p:nvCxnSpPr>
        <p:spPr>
          <a:xfrm flipH="1">
            <a:off x="9672914" y="2125357"/>
            <a:ext cx="542366" cy="3761"/>
          </a:xfrm>
          <a:prstGeom prst="straightConnector1">
            <a:avLst/>
          </a:prstGeom>
          <a:ln w="952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2E61803-D32E-2636-49C4-4D60AE5AF80F}"/>
              </a:ext>
            </a:extLst>
          </p:cNvPr>
          <p:cNvSpPr txBox="1"/>
          <p:nvPr/>
        </p:nvSpPr>
        <p:spPr>
          <a:xfrm>
            <a:off x="10215280" y="2517850"/>
            <a:ext cx="79337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Supplies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8758D30-90EA-2D30-D2AC-6B7A90729803}"/>
              </a:ext>
            </a:extLst>
          </p:cNvPr>
          <p:cNvCxnSpPr>
            <a:stCxn id="29" idx="1"/>
          </p:cNvCxnSpPr>
          <p:nvPr/>
        </p:nvCxnSpPr>
        <p:spPr>
          <a:xfrm flipH="1">
            <a:off x="9672914" y="2647116"/>
            <a:ext cx="542366" cy="3761"/>
          </a:xfrm>
          <a:prstGeom prst="straightConnector1">
            <a:avLst/>
          </a:prstGeom>
          <a:ln w="952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D9F2E91E-9C7F-7930-A88E-909E74653874}"/>
              </a:ext>
            </a:extLst>
          </p:cNvPr>
          <p:cNvSpPr/>
          <p:nvPr/>
        </p:nvSpPr>
        <p:spPr>
          <a:xfrm>
            <a:off x="2108948" y="1873623"/>
            <a:ext cx="203947" cy="564773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56AB835-4073-F6D9-5B19-49B66F277EC9}"/>
              </a:ext>
            </a:extLst>
          </p:cNvPr>
          <p:cNvCxnSpPr/>
          <p:nvPr/>
        </p:nvCxnSpPr>
        <p:spPr>
          <a:xfrm flipH="1" flipV="1">
            <a:off x="4661647" y="2398059"/>
            <a:ext cx="990600" cy="1326776"/>
          </a:xfrm>
          <a:prstGeom prst="straightConnector1">
            <a:avLst/>
          </a:prstGeom>
          <a:ln w="28575">
            <a:solidFill>
              <a:schemeClr val="accent2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13CF075-53D3-9E93-94A2-99533DA821B6}"/>
              </a:ext>
            </a:extLst>
          </p:cNvPr>
          <p:cNvCxnSpPr>
            <a:cxnSpLocks/>
          </p:cNvCxnSpPr>
          <p:nvPr/>
        </p:nvCxnSpPr>
        <p:spPr>
          <a:xfrm flipH="1" flipV="1">
            <a:off x="2345439" y="2430874"/>
            <a:ext cx="1724537" cy="1293961"/>
          </a:xfrm>
          <a:prstGeom prst="straightConnector1">
            <a:avLst/>
          </a:prstGeom>
          <a:ln w="28575">
            <a:solidFill>
              <a:schemeClr val="accent6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A5F62A30-9D49-43DE-0211-524A7E86F53B}"/>
              </a:ext>
            </a:extLst>
          </p:cNvPr>
          <p:cNvSpPr/>
          <p:nvPr/>
        </p:nvSpPr>
        <p:spPr>
          <a:xfrm>
            <a:off x="9430871" y="1868390"/>
            <a:ext cx="109815" cy="572107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870923F-B329-9FD7-681D-FBCA2DCE6FEC}"/>
              </a:ext>
            </a:extLst>
          </p:cNvPr>
          <p:cNvCxnSpPr/>
          <p:nvPr/>
        </p:nvCxnSpPr>
        <p:spPr>
          <a:xfrm flipV="1">
            <a:off x="8408894" y="2430874"/>
            <a:ext cx="990600" cy="1245014"/>
          </a:xfrm>
          <a:prstGeom prst="straightConnector1">
            <a:avLst/>
          </a:prstGeom>
          <a:ln w="28575">
            <a:solidFill>
              <a:schemeClr val="accent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50E727F5-FF7D-78FF-E0F5-243C7F44CE02}"/>
              </a:ext>
            </a:extLst>
          </p:cNvPr>
          <p:cNvSpPr txBox="1"/>
          <p:nvPr/>
        </p:nvSpPr>
        <p:spPr>
          <a:xfrm>
            <a:off x="5894294" y="3479085"/>
            <a:ext cx="21702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b="1" dirty="0">
                <a:latin typeface="+mn-lt"/>
              </a:rPr>
              <a:t>12 x Repeated Sensor Unit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2B28F4-4EF1-F184-DA06-6C7648D26DC7}"/>
              </a:ext>
            </a:extLst>
          </p:cNvPr>
          <p:cNvSpPr txBox="1"/>
          <p:nvPr/>
        </p:nvSpPr>
        <p:spPr>
          <a:xfrm>
            <a:off x="4130487" y="2035637"/>
            <a:ext cx="47961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b="1" dirty="0">
                <a:latin typeface="+mn-lt"/>
              </a:rPr>
              <a:t>RSU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7962D24-78D2-90B4-BF19-4E234A570DDE}"/>
              </a:ext>
            </a:extLst>
          </p:cNvPr>
          <p:cNvSpPr/>
          <p:nvPr/>
        </p:nvSpPr>
        <p:spPr>
          <a:xfrm>
            <a:off x="2065867" y="1848890"/>
            <a:ext cx="7508955" cy="620743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863E79-B7F8-2301-4D0B-3FF5A82DCC17}"/>
              </a:ext>
            </a:extLst>
          </p:cNvPr>
          <p:cNvSpPr txBox="1"/>
          <p:nvPr/>
        </p:nvSpPr>
        <p:spPr>
          <a:xfrm>
            <a:off x="5360670" y="1996091"/>
            <a:ext cx="1295400" cy="345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SEGMENT</a:t>
            </a:r>
          </a:p>
        </p:txBody>
      </p:sp>
    </p:spTree>
    <p:extLst>
      <p:ext uri="{BB962C8B-B14F-4D97-AF65-F5344CB8AC3E}">
        <p14:creationId xmlns:p14="http://schemas.microsoft.com/office/powerpoint/2010/main" val="2892233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30B4E-7153-D1B2-6192-8C2780A8D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Half Repeated Sensor Unit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4A00EA-80EB-A022-FE88-1E962CA222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69" t="9574" r="10440" b="18166"/>
          <a:stretch/>
        </p:blipFill>
        <p:spPr>
          <a:xfrm>
            <a:off x="727710" y="1043374"/>
            <a:ext cx="3772662" cy="19093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22D3A1-3950-FE9C-7DA0-E1087A45BF61}"/>
              </a:ext>
            </a:extLst>
          </p:cNvPr>
          <p:cNvSpPr txBox="1"/>
          <p:nvPr/>
        </p:nvSpPr>
        <p:spPr>
          <a:xfrm>
            <a:off x="443975" y="3429000"/>
            <a:ext cx="459324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0055A1"/>
                </a:solidFill>
                <a:latin typeface="DejaVuSansCondensed"/>
              </a:rPr>
              <a:t>Each Half Unit is segmented in </a:t>
            </a:r>
            <a:r>
              <a:rPr lang="en-US" sz="1800" b="1" i="0" u="none" strike="noStrike" baseline="0" dirty="0">
                <a:solidFill>
                  <a:srgbClr val="0055A1"/>
                </a:solidFill>
                <a:latin typeface="DejaVuSans-Bold"/>
              </a:rPr>
              <a:t>Tiles </a:t>
            </a:r>
            <a:r>
              <a:rPr lang="en-US" sz="1800" i="0" u="none" strike="noStrike" baseline="0" dirty="0">
                <a:solidFill>
                  <a:srgbClr val="0055A1"/>
                </a:solidFill>
                <a:latin typeface="DejaVuSans-Bold"/>
              </a:rPr>
              <a:t>(Domains)</a:t>
            </a:r>
          </a:p>
          <a:p>
            <a:pPr algn="l"/>
            <a:endParaRPr lang="en-US" sz="1800" b="1" i="0" u="none" strike="noStrike" baseline="0" dirty="0">
              <a:solidFill>
                <a:srgbClr val="0055A1"/>
              </a:solidFill>
              <a:latin typeface="DejaVuSans-Bold"/>
            </a:endParaRPr>
          </a:p>
          <a:p>
            <a:pPr algn="l"/>
            <a:r>
              <a:rPr lang="en-US" sz="1800" b="0" i="0" u="none" strike="noStrike" baseline="0" dirty="0">
                <a:solidFill>
                  <a:srgbClr val="0055A1"/>
                </a:solidFill>
                <a:latin typeface="DejaVuSansCondensed"/>
              </a:rPr>
              <a:t>Each </a:t>
            </a:r>
            <a:r>
              <a:rPr lang="en-US" sz="1800" b="1" i="0" u="none" strike="noStrike" baseline="0" dirty="0">
                <a:solidFill>
                  <a:srgbClr val="0055A1"/>
                </a:solidFill>
                <a:latin typeface="DejaVuSans-Bold"/>
              </a:rPr>
              <a:t>tile </a:t>
            </a:r>
            <a:r>
              <a:rPr lang="en-US" sz="1800" b="0" i="0" u="none" strike="noStrike" baseline="0" dirty="0">
                <a:solidFill>
                  <a:srgbClr val="0055A1"/>
                </a:solidFill>
                <a:latin typeface="DejaVuSansCondensed"/>
              </a:rPr>
              <a:t>acts as an</a:t>
            </a:r>
          </a:p>
          <a:p>
            <a:pPr algn="l"/>
            <a:r>
              <a:rPr lang="en-US" sz="1800" b="1" i="0" u="none" strike="noStrike" baseline="0" dirty="0">
                <a:solidFill>
                  <a:srgbClr val="0055A1"/>
                </a:solidFill>
                <a:latin typeface="DejaVuSans-Bold"/>
              </a:rPr>
              <a:t>independent sensor</a:t>
            </a:r>
          </a:p>
          <a:p>
            <a:pPr algn="l"/>
            <a:r>
              <a:rPr lang="en-US" sz="1800" b="0" i="0" u="none" strike="noStrike" baseline="0" dirty="0">
                <a:solidFill>
                  <a:srgbClr val="272727"/>
                </a:solidFill>
                <a:latin typeface="DejaVuSansCondensed"/>
              </a:rPr>
              <a:t>Separate Local Power</a:t>
            </a:r>
          </a:p>
          <a:p>
            <a:pPr algn="l"/>
            <a:r>
              <a:rPr lang="en-US" sz="1800" b="0" i="0" u="none" strike="noStrike" baseline="0" dirty="0">
                <a:solidFill>
                  <a:srgbClr val="272727"/>
                </a:solidFill>
                <a:latin typeface="DejaVuSansCondensed"/>
              </a:rPr>
              <a:t>Configuration</a:t>
            </a:r>
          </a:p>
          <a:p>
            <a:pPr algn="l"/>
            <a:r>
              <a:rPr lang="en-US" sz="1800" b="0" i="0" u="none" strike="noStrike" baseline="0" dirty="0">
                <a:solidFill>
                  <a:srgbClr val="272727"/>
                </a:solidFill>
                <a:latin typeface="DejaVuSansCondensed"/>
              </a:rPr>
              <a:t>Readout Link (160 Mb/s)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55A1"/>
                </a:solidFill>
                <a:latin typeface="DejaVuSansCondensed"/>
              </a:rPr>
              <a:t>Each </a:t>
            </a:r>
            <a:r>
              <a:rPr lang="en-US" sz="1800" b="1" i="0" u="none" strike="noStrike" baseline="0" dirty="0">
                <a:solidFill>
                  <a:srgbClr val="0055A1"/>
                </a:solidFill>
                <a:latin typeface="DejaVuSans-Bold"/>
              </a:rPr>
              <a:t>Tile </a:t>
            </a:r>
            <a:r>
              <a:rPr lang="en-US" sz="1800" b="0" i="0" u="none" strike="noStrike" baseline="0" dirty="0">
                <a:solidFill>
                  <a:srgbClr val="0055A1"/>
                </a:solidFill>
                <a:latin typeface="DejaVuSansCondensed"/>
              </a:rPr>
              <a:t>data output has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55A1"/>
                </a:solidFill>
                <a:latin typeface="DejaVuSansCondensed"/>
              </a:rPr>
              <a:t>direct connection to the </a:t>
            </a:r>
            <a:r>
              <a:rPr lang="en-US" sz="1800" b="1" i="0" u="none" strike="noStrike" baseline="0" dirty="0">
                <a:solidFill>
                  <a:srgbClr val="0055A1"/>
                </a:solidFill>
                <a:latin typeface="DejaVuSans-Bold"/>
              </a:rPr>
              <a:t>left endcap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10E9AB-97F2-378E-1830-C1E82BEE2F8C}"/>
              </a:ext>
            </a:extLst>
          </p:cNvPr>
          <p:cNvSpPr/>
          <p:nvPr/>
        </p:nvSpPr>
        <p:spPr>
          <a:xfrm>
            <a:off x="2169930" y="1944624"/>
            <a:ext cx="1696454" cy="778043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431BE1-25A7-2992-4176-E1C93AC09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664" y="2767113"/>
            <a:ext cx="6717040" cy="36154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85613F-FC43-EE2C-825B-6F2488ECC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10918"/>
            <a:ext cx="5257540" cy="2164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BBBF09-4079-CA87-CC5C-168CD62386FE}"/>
              </a:ext>
            </a:extLst>
          </p:cNvPr>
          <p:cNvSpPr txBox="1"/>
          <p:nvPr/>
        </p:nvSpPr>
        <p:spPr>
          <a:xfrm rot="16200000">
            <a:off x="296671" y="1863704"/>
            <a:ext cx="746184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800" dirty="0">
                <a:latin typeface="+mn-lt"/>
              </a:rPr>
              <a:t>19.564 mm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EA839B-D487-6B1F-3E85-24795B6ACDF4}"/>
              </a:ext>
            </a:extLst>
          </p:cNvPr>
          <p:cNvCxnSpPr/>
          <p:nvPr/>
        </p:nvCxnSpPr>
        <p:spPr>
          <a:xfrm>
            <a:off x="771330" y="1682496"/>
            <a:ext cx="61443" cy="524256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8530ED8B-7247-007F-38AC-8F11E842AFF9}"/>
              </a:ext>
            </a:extLst>
          </p:cNvPr>
          <p:cNvSpPr/>
          <p:nvPr/>
        </p:nvSpPr>
        <p:spPr>
          <a:xfrm>
            <a:off x="10237216" y="983488"/>
            <a:ext cx="577088" cy="207264"/>
          </a:xfrm>
          <a:prstGeom prst="ellipse">
            <a:avLst/>
          </a:prstGeom>
          <a:noFill/>
          <a:ln w="1905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386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48144-A6EB-77DA-FFA3-DFE1A803C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On-chip Readout Scheme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ADCE2C2-B2F5-7EEA-4A54-D374CB212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281" y="1209363"/>
            <a:ext cx="5509643" cy="489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71B6392A-8B84-7317-7583-22BA2C3DA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108" y="1206481"/>
            <a:ext cx="5509643" cy="489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4DD39782-F771-53DB-3C3F-EFD069C82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36" y="3535313"/>
            <a:ext cx="4712432" cy="278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B3DAC54-8190-40A0-9954-FB9D43046F12}"/>
              </a:ext>
            </a:extLst>
          </p:cNvPr>
          <p:cNvCxnSpPr>
            <a:cxnSpLocks/>
          </p:cNvCxnSpPr>
          <p:nvPr/>
        </p:nvCxnSpPr>
        <p:spPr>
          <a:xfrm flipV="1">
            <a:off x="4734560" y="1265615"/>
            <a:ext cx="494836" cy="2639889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D3FCF4-5DA0-0A54-42D7-6E3BAEFDE36E}"/>
              </a:ext>
            </a:extLst>
          </p:cNvPr>
          <p:cNvCxnSpPr>
            <a:cxnSpLocks/>
          </p:cNvCxnSpPr>
          <p:nvPr/>
        </p:nvCxnSpPr>
        <p:spPr>
          <a:xfrm>
            <a:off x="4775200" y="5023104"/>
            <a:ext cx="454196" cy="101600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1" name="Picture 6">
            <a:extLst>
              <a:ext uri="{FF2B5EF4-FFF2-40B4-BE49-F238E27FC236}">
                <a16:creationId xmlns:a16="http://schemas.microsoft.com/office/drawing/2014/main" id="{0C5A3192-7A2A-1C64-2F70-F4EFFF604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859" y="1211659"/>
            <a:ext cx="5515307" cy="489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D3E222-CE0C-352B-539A-714A5B65BF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1428" y="1428333"/>
            <a:ext cx="552450" cy="1319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4B730D-A90C-6A85-A387-7A8A49E12203}"/>
              </a:ext>
            </a:extLst>
          </p:cNvPr>
          <p:cNvSpPr txBox="1"/>
          <p:nvPr/>
        </p:nvSpPr>
        <p:spPr>
          <a:xfrm>
            <a:off x="7303008" y="674684"/>
            <a:ext cx="179628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442 x 156 pixels per tile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A7757F4-3B7C-9C46-AA2C-5446EE5047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7104" y="1121133"/>
            <a:ext cx="2871808" cy="1614925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4C4D4E9-14D4-20D7-14EB-1AEF98D27418}"/>
              </a:ext>
            </a:extLst>
          </p:cNvPr>
          <p:cNvCxnSpPr>
            <a:cxnSpLocks/>
          </p:cNvCxnSpPr>
          <p:nvPr/>
        </p:nvCxnSpPr>
        <p:spPr>
          <a:xfrm flipH="1" flipV="1">
            <a:off x="4303776" y="1200632"/>
            <a:ext cx="1454912" cy="794792"/>
          </a:xfrm>
          <a:prstGeom prst="line">
            <a:avLst/>
          </a:prstGeom>
          <a:ln w="15875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38FEDE-9EF5-4E9A-FED2-F4C0F45D5EFA}"/>
              </a:ext>
            </a:extLst>
          </p:cNvPr>
          <p:cNvCxnSpPr/>
          <p:nvPr/>
        </p:nvCxnSpPr>
        <p:spPr>
          <a:xfrm flipH="1">
            <a:off x="4263136" y="2101088"/>
            <a:ext cx="1487424" cy="634970"/>
          </a:xfrm>
          <a:prstGeom prst="line">
            <a:avLst/>
          </a:prstGeom>
          <a:ln w="15875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015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36004-E9A5-2029-A1EE-D4312DB37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Readout Model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AF6D57-044F-CC0A-1A21-E5C168718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739" y="980730"/>
            <a:ext cx="5973136" cy="5225078"/>
          </a:xfrm>
          <a:prstGeom prst="rect">
            <a:avLst/>
          </a:prstGeom>
        </p:spPr>
      </p:pic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1DA6A755-B30C-877E-0D2E-D6DCFBED4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94127"/>
            <a:ext cx="4818511" cy="3081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DFEB5B-401A-C790-4995-E44713D71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98" y="4275981"/>
            <a:ext cx="3911114" cy="211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37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54743-C6A0-CC66-3675-9937F0944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0346CE-628B-1278-0774-F280D1640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209" y="3744088"/>
            <a:ext cx="6254862" cy="19993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AE7FD4-639E-0D1C-EF49-41B9BE299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414" y="542085"/>
            <a:ext cx="6818387" cy="292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63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C13CB9C-7157-F0D8-4E7B-B29A9D1CC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956" y="242786"/>
            <a:ext cx="8143210" cy="605641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94B3ACD-37D4-7F56-8E1E-692DE4E429BA}"/>
              </a:ext>
            </a:extLst>
          </p:cNvPr>
          <p:cNvSpPr/>
          <p:nvPr/>
        </p:nvSpPr>
        <p:spPr>
          <a:xfrm>
            <a:off x="6987988" y="2088777"/>
            <a:ext cx="824753" cy="1089152"/>
          </a:xfrm>
          <a:prstGeom prst="ellipse">
            <a:avLst/>
          </a:prstGeom>
          <a:noFill/>
          <a:ln w="1905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95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FBBDCF2-8F82-361F-EF24-63F5B9985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384" y="855824"/>
            <a:ext cx="7360308" cy="26680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27DAC5-AD3E-1593-6C45-FFA797395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S. Maple’s Presentation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2399D7-4037-BCA5-CF4C-20EB68C45A2F}"/>
              </a:ext>
            </a:extLst>
          </p:cNvPr>
          <p:cNvSpPr txBox="1"/>
          <p:nvPr/>
        </p:nvSpPr>
        <p:spPr>
          <a:xfrm>
            <a:off x="318248" y="3325906"/>
            <a:ext cx="1801906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10x275 GeV:</a:t>
            </a:r>
          </a:p>
          <a:p>
            <a:pPr algn="l">
              <a:lnSpc>
                <a:spcPct val="90000"/>
              </a:lnSpc>
            </a:pPr>
            <a:endParaRPr lang="en-US" sz="1000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Factor 2 in luminosity</a:t>
            </a:r>
          </a:p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Factor 3 in e-p rate</a:t>
            </a:r>
          </a:p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Factor 2 for pixels per hit</a:t>
            </a:r>
          </a:p>
          <a:p>
            <a:pPr algn="l">
              <a:lnSpc>
                <a:spcPct val="90000"/>
              </a:lnSpc>
            </a:pPr>
            <a:endParaRPr lang="en-US" sz="1000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1000" dirty="0">
                <a:solidFill>
                  <a:srgbClr val="FF0000"/>
                </a:solidFill>
                <a:latin typeface="+mn-lt"/>
              </a:rPr>
              <a:t>Pixel occupancy at most ~ 10</a:t>
            </a:r>
            <a:r>
              <a:rPr lang="en-US" sz="1000" baseline="30000" dirty="0">
                <a:solidFill>
                  <a:srgbClr val="FF0000"/>
                </a:solidFill>
                <a:latin typeface="+mn-lt"/>
              </a:rPr>
              <a:t>-6</a:t>
            </a:r>
            <a:r>
              <a:rPr lang="en-US" sz="1000" dirty="0">
                <a:solidFill>
                  <a:srgbClr val="FF0000"/>
                </a:solidFill>
                <a:latin typeface="+mn-lt"/>
              </a:rPr>
              <a:t> per pixel per frame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065BF8-D621-2133-AB1D-B0C71FF79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676" y="3861775"/>
            <a:ext cx="9355328" cy="20473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1D292A-1C80-056C-FC61-07CF205CDC74}"/>
              </a:ext>
            </a:extLst>
          </p:cNvPr>
          <p:cNvSpPr txBox="1"/>
          <p:nvPr/>
        </p:nvSpPr>
        <p:spPr>
          <a:xfrm>
            <a:off x="9452864" y="1389888"/>
            <a:ext cx="2625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latin typeface="+mn-lt"/>
              </a:rPr>
              <a:t>10x100 GeV ep, 4.48 x 10</a:t>
            </a:r>
            <a:r>
              <a:rPr lang="en-US" sz="1000" baseline="30000" dirty="0">
                <a:latin typeface="+mn-lt"/>
              </a:rPr>
              <a:t>33</a:t>
            </a:r>
            <a:r>
              <a:rPr lang="en-US" sz="1000" dirty="0">
                <a:latin typeface="+mn-lt"/>
              </a:rPr>
              <a:t> cm</a:t>
            </a:r>
            <a:r>
              <a:rPr lang="en-US" sz="1000" baseline="30000" dirty="0">
                <a:latin typeface="+mn-lt"/>
              </a:rPr>
              <a:t>-2</a:t>
            </a:r>
            <a:r>
              <a:rPr lang="en-US" sz="1000" dirty="0">
                <a:latin typeface="+mn-lt"/>
              </a:rPr>
              <a:t>s</a:t>
            </a:r>
            <a:r>
              <a:rPr lang="en-US" sz="1000" baseline="30000" dirty="0">
                <a:latin typeface="+mn-lt"/>
              </a:rPr>
              <a:t>-1</a:t>
            </a:r>
            <a:r>
              <a:rPr lang="en-US" sz="1000" dirty="0">
                <a:latin typeface="+mn-lt"/>
              </a:rPr>
              <a:t>, 184 kHz DIS event rate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latin typeface="+mn-lt"/>
              </a:rPr>
              <a:t>10 GeV SR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latin typeface="+mn-lt"/>
              </a:rPr>
              <a:t>10 GeV e beam gas, 10000 </a:t>
            </a:r>
            <a:r>
              <a:rPr lang="en-US" sz="1000" dirty="0" err="1">
                <a:latin typeface="+mn-lt"/>
              </a:rPr>
              <a:t>Ahr</a:t>
            </a:r>
            <a:endParaRPr lang="en-US" sz="1000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latin typeface="+mn-lt"/>
              </a:rPr>
              <a:t>100 GeV proton beam gas, 100 </a:t>
            </a:r>
            <a:r>
              <a:rPr lang="en-US" sz="1000" dirty="0" err="1">
                <a:latin typeface="+mn-lt"/>
              </a:rPr>
              <a:t>Ahr</a:t>
            </a:r>
            <a:endParaRPr lang="en-US" sz="1000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3D5A5E-6A96-AA9A-27BD-B9F195286B76}"/>
              </a:ext>
            </a:extLst>
          </p:cNvPr>
          <p:cNvSpPr txBox="1"/>
          <p:nvPr/>
        </p:nvSpPr>
        <p:spPr>
          <a:xfrm rot="20201860">
            <a:off x="9105908" y="3933115"/>
            <a:ext cx="170383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Factor 100?</a:t>
            </a:r>
          </a:p>
        </p:txBody>
      </p:sp>
    </p:spTree>
    <p:extLst>
      <p:ext uri="{BB962C8B-B14F-4D97-AF65-F5344CB8AC3E}">
        <p14:creationId xmlns:p14="http://schemas.microsoft.com/office/powerpoint/2010/main" val="3522559530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9" id="{6EB95C59-BDD5-5C40-971B-727A997B01D4}" vid="{7DE78278-7085-5245-A271-A8AB5B4057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6BFB3AB80EA044897B163D651BE7CF" ma:contentTypeVersion="12" ma:contentTypeDescription="Create a new document." ma:contentTypeScope="" ma:versionID="5ccae34aae965e24db62e9729d4dd5e4">
  <xsd:schema xmlns:xsd="http://www.w3.org/2001/XMLSchema" xmlns:xs="http://www.w3.org/2001/XMLSchema" xmlns:p="http://schemas.microsoft.com/office/2006/metadata/properties" xmlns:ns2="38e4deb0-de08-4adb-aafc-d8ff02544178" targetNamespace="http://schemas.microsoft.com/office/2006/metadata/properties" ma:root="true" ma:fieldsID="73e7bd080f35e63ea4fc24c5765ee755" ns2:_="">
    <xsd:import namespace="38e4deb0-de08-4adb-aafc-d8ff025441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e4deb0-de08-4adb-aafc-d8ff025441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BA20C22-D077-412B-81BA-8B2541026FAD}">
  <ds:schemaRefs>
    <ds:schemaRef ds:uri="http://schemas.microsoft.com/office/2006/metadata/properties"/>
    <ds:schemaRef ds:uri="http://www.w3.org/XML/1998/namespace"/>
    <ds:schemaRef ds:uri="http://schemas.microsoft.com/office/2006/documentManagement/types"/>
    <ds:schemaRef ds:uri="38e4deb0-de08-4adb-aafc-d8ff02544178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78EF5AA9-B8DF-4DC7-90A1-A91BA595B6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e4deb0-de08-4adb-aafc-d8ff025441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ORNL-Presentation-16x9-Template</Template>
  <TotalTime>2622</TotalTime>
  <Words>1061</Words>
  <Application>Microsoft Office PowerPoint</Application>
  <PresentationFormat>Widescreen</PresentationFormat>
  <Paragraphs>199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-apple-system</vt:lpstr>
      <vt:lpstr>Arial</vt:lpstr>
      <vt:lpstr>Arial Black</vt:lpstr>
      <vt:lpstr>Calibri</vt:lpstr>
      <vt:lpstr>Calibri Light</vt:lpstr>
      <vt:lpstr>Century Gothic</vt:lpstr>
      <vt:lpstr>DejaVuSans-Bold</vt:lpstr>
      <vt:lpstr>DejaVuSansCondensed</vt:lpstr>
      <vt:lpstr>DejaVuSansCondensed-Oblique</vt:lpstr>
      <vt:lpstr>ORNL</vt:lpstr>
      <vt:lpstr>Office Theme</vt:lpstr>
      <vt:lpstr>SVT Readout Considerations</vt:lpstr>
      <vt:lpstr>“MOSAIX” Stitched Sensor (ER2)</vt:lpstr>
      <vt:lpstr>MOSAIX Stitched Sensor Detail</vt:lpstr>
      <vt:lpstr>Half Repeated Sensor Unit</vt:lpstr>
      <vt:lpstr>On-chip Readout Scheme</vt:lpstr>
      <vt:lpstr>Readout Model</vt:lpstr>
      <vt:lpstr>Results</vt:lpstr>
      <vt:lpstr>PowerPoint Presentation</vt:lpstr>
      <vt:lpstr>S. Maple’s Presentation</vt:lpstr>
      <vt:lpstr>Data Flow – From Tiles to Left Endcap</vt:lpstr>
      <vt:lpstr>LEC Data Aggregator Block</vt:lpstr>
      <vt:lpstr>LEC High Speed Block Diagram</vt:lpstr>
      <vt:lpstr>Supplies and I/Os</vt:lpstr>
      <vt:lpstr>MOSS Slow Controls Top Level</vt:lpstr>
      <vt:lpstr>MOSS Slow Controls Summary</vt:lpstr>
      <vt:lpstr>ePIC SVT: “Large Area Sensor” (LAS)</vt:lpstr>
      <vt:lpstr>OB Stave Layout (J. Glover)</vt:lpstr>
      <vt:lpstr>Disk Concept</vt:lpstr>
      <vt:lpstr>Off Detector Electronics – Simplified Overview</vt:lpstr>
      <vt:lpstr>Detector Electronics – Data &amp; Control</vt:lpstr>
      <vt:lpstr>Integration of Readout</vt:lpstr>
      <vt:lpstr>Layout updates: Front end electronics layout being evaluated (Preliminary)</vt:lpstr>
      <vt:lpstr>SVT Readout (inspired by ITS3 Readout)</vt:lpstr>
      <vt:lpstr>SVT Slow control Ideas</vt:lpstr>
      <vt:lpstr>Disk Staves</vt:lpstr>
      <vt:lpstr>SVT by the Numbers</vt:lpstr>
      <vt:lpstr>Open Issues</vt:lpstr>
      <vt:lpstr>Extra Slides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SVT Readout</dc:title>
  <dc:subject/>
  <dc:creator>Schambach, Jo</dc:creator>
  <cp:keywords/>
  <dc:description/>
  <cp:lastModifiedBy>Schambach, Jo</cp:lastModifiedBy>
  <cp:revision>1</cp:revision>
  <dcterms:created xsi:type="dcterms:W3CDTF">2023-09-27T18:09:56Z</dcterms:created>
  <dcterms:modified xsi:type="dcterms:W3CDTF">2024-01-09T16:07:33Z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0x010100436BFB3AB80EA044897B163D651BE7CF</vt:lpwstr>
  </property>
  <property fmtid="{D5CDD505-2E9C-101B-9397-08002B2CF9AE}" pid="3" name="Order">
    <vt:r8>18100</vt:r8>
  </property>
  <property fmtid="{D5CDD505-2E9C-101B-9397-08002B2CF9AE}" pid="4" name="GUID">
    <vt:lpwstr>42b6f0ba-36c8-4301-8891-17ebf0c53400</vt:lpwstr>
  </property>
</Properties>
</file>