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9" r:id="rId2"/>
    <p:sldId id="555" r:id="rId3"/>
    <p:sldId id="399" r:id="rId4"/>
    <p:sldId id="561" r:id="rId5"/>
    <p:sldId id="379" r:id="rId6"/>
    <p:sldId id="558" r:id="rId7"/>
    <p:sldId id="377" r:id="rId8"/>
    <p:sldId id="391" r:id="rId9"/>
    <p:sldId id="400" r:id="rId10"/>
    <p:sldId id="562" r:id="rId11"/>
    <p:sldId id="396" r:id="rId12"/>
    <p:sldId id="564" r:id="rId13"/>
    <p:sldId id="537" r:id="rId14"/>
    <p:sldId id="565" r:id="rId15"/>
    <p:sldId id="536" r:id="rId16"/>
    <p:sldId id="538" r:id="rId17"/>
    <p:sldId id="539" r:id="rId18"/>
    <p:sldId id="563" r:id="rId19"/>
    <p:sldId id="559" r:id="rId20"/>
    <p:sldId id="269" r:id="rId21"/>
    <p:sldId id="5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4BEED-47D9-43F8-8896-E95CB70BDCE5}" v="265" dt="2023-12-14T21:07:05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Xiaofeng" userId="ab2c42ab-48b4-4edd-a896-b0601d2dab36" providerId="ADAL" clId="{A7F4BEED-47D9-43F8-8896-E95CB70BDCE5}"/>
    <pc:docChg chg="undo custSel addSld delSld modSld sldOrd">
      <pc:chgData name="Gu, Xiaofeng" userId="ab2c42ab-48b4-4edd-a896-b0601d2dab36" providerId="ADAL" clId="{A7F4BEED-47D9-43F8-8896-E95CB70BDCE5}" dt="2023-12-14T21:21:50.557" v="3815" actId="6549"/>
      <pc:docMkLst>
        <pc:docMk/>
      </pc:docMkLst>
      <pc:sldChg chg="modSp mod">
        <pc:chgData name="Gu, Xiaofeng" userId="ab2c42ab-48b4-4edd-a896-b0601d2dab36" providerId="ADAL" clId="{A7F4BEED-47D9-43F8-8896-E95CB70BDCE5}" dt="2023-12-11T15:25:52.420" v="3227" actId="20577"/>
        <pc:sldMkLst>
          <pc:docMk/>
          <pc:sldMk cId="3783338115" sldId="259"/>
        </pc:sldMkLst>
        <pc:spChg chg="mod">
          <ac:chgData name="Gu, Xiaofeng" userId="ab2c42ab-48b4-4edd-a896-b0601d2dab36" providerId="ADAL" clId="{A7F4BEED-47D9-43F8-8896-E95CB70BDCE5}" dt="2023-12-11T15:25:52.420" v="3227" actId="20577"/>
          <ac:spMkLst>
            <pc:docMk/>
            <pc:sldMk cId="3783338115" sldId="259"/>
            <ac:spMk id="4" creationId="{D36AB23B-E7D1-4ADC-9375-9F7C512B6269}"/>
          </ac:spMkLst>
        </pc:spChg>
      </pc:sldChg>
      <pc:sldChg chg="modSp mod ord">
        <pc:chgData name="Gu, Xiaofeng" userId="ab2c42ab-48b4-4edd-a896-b0601d2dab36" providerId="ADAL" clId="{A7F4BEED-47D9-43F8-8896-E95CB70BDCE5}" dt="2023-12-14T21:21:50.557" v="3815" actId="6549"/>
        <pc:sldMkLst>
          <pc:docMk/>
          <pc:sldMk cId="1795659575" sldId="269"/>
        </pc:sldMkLst>
        <pc:spChg chg="mod">
          <ac:chgData name="Gu, Xiaofeng" userId="ab2c42ab-48b4-4edd-a896-b0601d2dab36" providerId="ADAL" clId="{A7F4BEED-47D9-43F8-8896-E95CB70BDCE5}" dt="2023-12-14T21:21:50.557" v="3815" actId="6549"/>
          <ac:spMkLst>
            <pc:docMk/>
            <pc:sldMk cId="1795659575" sldId="269"/>
            <ac:spMk id="7" creationId="{388F483A-4BFE-6058-8EDD-306BE8C0480B}"/>
          </ac:spMkLst>
        </pc:spChg>
      </pc:sldChg>
      <pc:sldChg chg="addSp modSp mod modAnim">
        <pc:chgData name="Gu, Xiaofeng" userId="ab2c42ab-48b4-4edd-a896-b0601d2dab36" providerId="ADAL" clId="{A7F4BEED-47D9-43F8-8896-E95CB70BDCE5}" dt="2023-12-14T20:56:21.708" v="3626"/>
        <pc:sldMkLst>
          <pc:docMk/>
          <pc:sldMk cId="2649591808" sldId="377"/>
        </pc:sldMkLst>
        <pc:spChg chg="mod">
          <ac:chgData name="Gu, Xiaofeng" userId="ab2c42ab-48b4-4edd-a896-b0601d2dab36" providerId="ADAL" clId="{A7F4BEED-47D9-43F8-8896-E95CB70BDCE5}" dt="2023-12-11T15:15:42.536" v="3122" actId="1076"/>
          <ac:spMkLst>
            <pc:docMk/>
            <pc:sldMk cId="2649591808" sldId="377"/>
            <ac:spMk id="7" creationId="{D13EC1C1-5480-6A4F-A3DA-1DF24B6FB3AD}"/>
          </ac:spMkLst>
        </pc:spChg>
        <pc:spChg chg="mod">
          <ac:chgData name="Gu, Xiaofeng" userId="ab2c42ab-48b4-4edd-a896-b0601d2dab36" providerId="ADAL" clId="{A7F4BEED-47D9-43F8-8896-E95CB70BDCE5}" dt="2023-12-07T21:08:03.891" v="3005" actId="6549"/>
          <ac:spMkLst>
            <pc:docMk/>
            <pc:sldMk cId="2649591808" sldId="377"/>
            <ac:spMk id="19" creationId="{F3D18B04-34F3-4A4C-8ED0-24567F8ABF91}"/>
          </ac:spMkLst>
        </pc:spChg>
        <pc:grpChg chg="add mod">
          <ac:chgData name="Gu, Xiaofeng" userId="ab2c42ab-48b4-4edd-a896-b0601d2dab36" providerId="ADAL" clId="{A7F4BEED-47D9-43F8-8896-E95CB70BDCE5}" dt="2023-12-14T20:56:20.768" v="3625" actId="164"/>
          <ac:grpSpMkLst>
            <pc:docMk/>
            <pc:sldMk cId="2649591808" sldId="377"/>
            <ac:grpSpMk id="6" creationId="{6CC9AE6A-38B0-53F7-EF0A-C46356D83E1C}"/>
          </ac:grpSpMkLst>
        </pc:grpChg>
        <pc:picChg chg="mod">
          <ac:chgData name="Gu, Xiaofeng" userId="ab2c42ab-48b4-4edd-a896-b0601d2dab36" providerId="ADAL" clId="{A7F4BEED-47D9-43F8-8896-E95CB70BDCE5}" dt="2023-12-14T20:56:20.768" v="3625" actId="164"/>
          <ac:picMkLst>
            <pc:docMk/>
            <pc:sldMk cId="2649591808" sldId="377"/>
            <ac:picMk id="5" creationId="{D3B3FDA9-CFCF-BBAE-A940-FC0FAAA74F1F}"/>
          </ac:picMkLst>
        </pc:picChg>
        <pc:cxnChg chg="add mod">
          <ac:chgData name="Gu, Xiaofeng" userId="ab2c42ab-48b4-4edd-a896-b0601d2dab36" providerId="ADAL" clId="{A7F4BEED-47D9-43F8-8896-E95CB70BDCE5}" dt="2023-12-14T20:56:20.768" v="3625" actId="164"/>
          <ac:cxnSpMkLst>
            <pc:docMk/>
            <pc:sldMk cId="2649591808" sldId="377"/>
            <ac:cxnSpMk id="3" creationId="{E7868664-9685-0D6C-B9DF-F940FF5830DE}"/>
          </ac:cxnSpMkLst>
        </pc:cxnChg>
      </pc:sldChg>
      <pc:sldChg chg="addSp modSp mod modAnim">
        <pc:chgData name="Gu, Xiaofeng" userId="ab2c42ab-48b4-4edd-a896-b0601d2dab36" providerId="ADAL" clId="{A7F4BEED-47D9-43F8-8896-E95CB70BDCE5}" dt="2023-12-14T20:48:15.575" v="3597"/>
        <pc:sldMkLst>
          <pc:docMk/>
          <pc:sldMk cId="2649063651" sldId="379"/>
        </pc:sldMkLst>
        <pc:spChg chg="mod">
          <ac:chgData name="Gu, Xiaofeng" userId="ab2c42ab-48b4-4edd-a896-b0601d2dab36" providerId="ADAL" clId="{A7F4BEED-47D9-43F8-8896-E95CB70BDCE5}" dt="2023-12-14T20:46:43.528" v="3596" actId="207"/>
          <ac:spMkLst>
            <pc:docMk/>
            <pc:sldMk cId="2649063651" sldId="379"/>
            <ac:spMk id="4" creationId="{B03AD54C-CB88-2279-99BD-24D3794EF06B}"/>
          </ac:spMkLst>
        </pc:spChg>
        <pc:picChg chg="mod">
          <ac:chgData name="Gu, Xiaofeng" userId="ab2c42ab-48b4-4edd-a896-b0601d2dab36" providerId="ADAL" clId="{A7F4BEED-47D9-43F8-8896-E95CB70BDCE5}" dt="2023-12-14T20:46:03.534" v="3592" actId="1076"/>
          <ac:picMkLst>
            <pc:docMk/>
            <pc:sldMk cId="2649063651" sldId="379"/>
            <ac:picMk id="5" creationId="{6DDE86F7-A924-BB69-D0B3-BC19091CB59B}"/>
          </ac:picMkLst>
        </pc:picChg>
        <pc:cxnChg chg="add mod">
          <ac:chgData name="Gu, Xiaofeng" userId="ab2c42ab-48b4-4edd-a896-b0601d2dab36" providerId="ADAL" clId="{A7F4BEED-47D9-43F8-8896-E95CB70BDCE5}" dt="2023-12-14T20:46:24.340" v="3595" actId="1582"/>
          <ac:cxnSpMkLst>
            <pc:docMk/>
            <pc:sldMk cId="2649063651" sldId="379"/>
            <ac:cxnSpMk id="7" creationId="{E1C2E6D8-92A8-D8AC-D958-689D523F8397}"/>
          </ac:cxnSpMkLst>
        </pc:cxnChg>
      </pc:sldChg>
      <pc:sldChg chg="modSp mod modAnim">
        <pc:chgData name="Gu, Xiaofeng" userId="ab2c42ab-48b4-4edd-a896-b0601d2dab36" providerId="ADAL" clId="{A7F4BEED-47D9-43F8-8896-E95CB70BDCE5}" dt="2023-12-14T20:57:54.797" v="3639"/>
        <pc:sldMkLst>
          <pc:docMk/>
          <pc:sldMk cId="3474299156" sldId="391"/>
        </pc:sldMkLst>
        <pc:spChg chg="mod">
          <ac:chgData name="Gu, Xiaofeng" userId="ab2c42ab-48b4-4edd-a896-b0601d2dab36" providerId="ADAL" clId="{A7F4BEED-47D9-43F8-8896-E95CB70BDCE5}" dt="2023-12-14T20:57:21.772" v="3635" actId="20577"/>
          <ac:spMkLst>
            <pc:docMk/>
            <pc:sldMk cId="3474299156" sldId="391"/>
            <ac:spMk id="10" creationId="{111354DD-86C3-8385-AE9D-38F27C86C661}"/>
          </ac:spMkLst>
        </pc:spChg>
        <pc:spChg chg="mod">
          <ac:chgData name="Gu, Xiaofeng" userId="ab2c42ab-48b4-4edd-a896-b0601d2dab36" providerId="ADAL" clId="{A7F4BEED-47D9-43F8-8896-E95CB70BDCE5}" dt="2023-12-07T18:10:48.044" v="1213" actId="20577"/>
          <ac:spMkLst>
            <pc:docMk/>
            <pc:sldMk cId="3474299156" sldId="391"/>
            <ac:spMk id="42" creationId="{7B0F5A0F-3257-191D-C6AD-7054A53AE8B5}"/>
          </ac:spMkLst>
        </pc:spChg>
        <pc:spChg chg="mod">
          <ac:chgData name="Gu, Xiaofeng" userId="ab2c42ab-48b4-4edd-a896-b0601d2dab36" providerId="ADAL" clId="{A7F4BEED-47D9-43F8-8896-E95CB70BDCE5}" dt="2023-12-07T18:10:56.965" v="1234" actId="20577"/>
          <ac:spMkLst>
            <pc:docMk/>
            <pc:sldMk cId="3474299156" sldId="391"/>
            <ac:spMk id="48" creationId="{0DFF1073-42E6-0308-8F30-38BBD53E6E00}"/>
          </ac:spMkLst>
        </pc:spChg>
        <pc:spChg chg="mod">
          <ac:chgData name="Gu, Xiaofeng" userId="ab2c42ab-48b4-4edd-a896-b0601d2dab36" providerId="ADAL" clId="{A7F4BEED-47D9-43F8-8896-E95CB70BDCE5}" dt="2023-12-07T18:04:39.141" v="1133" actId="20577"/>
          <ac:spMkLst>
            <pc:docMk/>
            <pc:sldMk cId="3474299156" sldId="391"/>
            <ac:spMk id="49" creationId="{D3ADA299-5661-A4F3-C808-8F6F79E40244}"/>
          </ac:spMkLst>
        </pc:spChg>
      </pc:sldChg>
      <pc:sldChg chg="addSp delSp modSp mod modAnim">
        <pc:chgData name="Gu, Xiaofeng" userId="ab2c42ab-48b4-4edd-a896-b0601d2dab36" providerId="ADAL" clId="{A7F4BEED-47D9-43F8-8896-E95CB70BDCE5}" dt="2023-12-14T21:07:14.333" v="3669" actId="108"/>
        <pc:sldMkLst>
          <pc:docMk/>
          <pc:sldMk cId="3972903377" sldId="396"/>
        </pc:sldMkLst>
        <pc:spChg chg="mod">
          <ac:chgData name="Gu, Xiaofeng" userId="ab2c42ab-48b4-4edd-a896-b0601d2dab36" providerId="ADAL" clId="{A7F4BEED-47D9-43F8-8896-E95CB70BDCE5}" dt="2023-12-07T19:00:05.128" v="1370" actId="1076"/>
          <ac:spMkLst>
            <pc:docMk/>
            <pc:sldMk cId="3972903377" sldId="396"/>
            <ac:spMk id="3" creationId="{B5CE195A-0C68-5C74-FC8D-88509435A3A9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1" creationId="{48B802CF-01B8-75C6-A71E-1D80A2A6A242}"/>
          </ac:spMkLst>
        </pc:spChg>
        <pc:spChg chg="add del mod">
          <ac:chgData name="Gu, Xiaofeng" userId="ab2c42ab-48b4-4edd-a896-b0601d2dab36" providerId="ADAL" clId="{A7F4BEED-47D9-43F8-8896-E95CB70BDCE5}" dt="2023-12-07T18:53:20.227" v="1338" actId="478"/>
          <ac:spMkLst>
            <pc:docMk/>
            <pc:sldMk cId="3972903377" sldId="396"/>
            <ac:spMk id="11" creationId="{C81F3017-07AA-9092-FF98-2E731785978A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3" creationId="{2FA95919-BE97-D2D1-BB5F-CD1652F6B0BD}"/>
          </ac:spMkLst>
        </pc:spChg>
        <pc:spChg chg="add mod">
          <ac:chgData name="Gu, Xiaofeng" userId="ab2c42ab-48b4-4edd-a896-b0601d2dab36" providerId="ADAL" clId="{A7F4BEED-47D9-43F8-8896-E95CB70BDCE5}" dt="2023-12-06T17:33:16.103" v="531" actId="20577"/>
          <ac:spMkLst>
            <pc:docMk/>
            <pc:sldMk cId="3972903377" sldId="396"/>
            <ac:spMk id="14" creationId="{AEAACB1B-616A-D787-BEF3-612F6DEBE5BA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5" creationId="{9627C1D1-DA8C-B6FA-3DB0-0A265DE46FDE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16" creationId="{94D81648-13B6-6D89-2A6E-3BE39EF61B04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0" creationId="{FD9876CA-90F3-5FEF-D1D7-C58740E0398F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21" creationId="{406EE25F-221A-CD96-FBF2-B4C1298DA37B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2" creationId="{D98048A0-0990-7693-01E7-0879820A0362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3" creationId="{0069495D-9903-A35A-E347-5E650F4827F1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4" creationId="{CFBAD046-4E93-4A96-F24A-43220E82548C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25" creationId="{182E3DE9-9E6F-35BC-1543-59F32907D091}"/>
          </ac:spMkLst>
        </pc:spChg>
        <pc:spChg chg="add del mod">
          <ac:chgData name="Gu, Xiaofeng" userId="ab2c42ab-48b4-4edd-a896-b0601d2dab36" providerId="ADAL" clId="{A7F4BEED-47D9-43F8-8896-E95CB70BDCE5}" dt="2023-12-06T17:33:53.401" v="534" actId="478"/>
          <ac:spMkLst>
            <pc:docMk/>
            <pc:sldMk cId="3972903377" sldId="396"/>
            <ac:spMk id="26" creationId="{D5F37FF6-EFB1-9A9E-67C7-B332F5AB06F9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7" creationId="{1E3C3A7A-0C81-1BFC-D3F8-036A512F0799}"/>
          </ac:spMkLst>
        </pc:spChg>
        <pc:spChg chg="del">
          <ac:chgData name="Gu, Xiaofeng" userId="ab2c42ab-48b4-4edd-a896-b0601d2dab36" providerId="ADAL" clId="{A7F4BEED-47D9-43F8-8896-E95CB70BDCE5}" dt="2023-12-06T17:31:28.340" v="513" actId="478"/>
          <ac:spMkLst>
            <pc:docMk/>
            <pc:sldMk cId="3972903377" sldId="396"/>
            <ac:spMk id="28" creationId="{40C9A9D5-913D-7838-8DC6-378279A7EFF1}"/>
          </ac:spMkLst>
        </pc:spChg>
        <pc:spChg chg="add mod">
          <ac:chgData name="Gu, Xiaofeng" userId="ab2c42ab-48b4-4edd-a896-b0601d2dab36" providerId="ADAL" clId="{A7F4BEED-47D9-43F8-8896-E95CB70BDCE5}" dt="2023-12-07T18:59:41.449" v="1369" actId="20577"/>
          <ac:spMkLst>
            <pc:docMk/>
            <pc:sldMk cId="3972903377" sldId="396"/>
            <ac:spMk id="29" creationId="{C48F258C-2E3B-8C35-9563-92EA1E3062B9}"/>
          </ac:spMkLst>
        </pc:spChg>
        <pc:spChg chg="add mod">
          <ac:chgData name="Gu, Xiaofeng" userId="ab2c42ab-48b4-4edd-a896-b0601d2dab36" providerId="ADAL" clId="{A7F4BEED-47D9-43F8-8896-E95CB70BDCE5}" dt="2023-12-07T18:59:37.648" v="1365" actId="20577"/>
          <ac:spMkLst>
            <pc:docMk/>
            <pc:sldMk cId="3972903377" sldId="396"/>
            <ac:spMk id="30" creationId="{CB8A9B23-5EC0-FBD7-E944-CB2F9CBE97E6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35" creationId="{6C033823-E16A-76BC-CB86-6C7CF007DB34}"/>
          </ac:spMkLst>
        </pc:spChg>
        <pc:spChg chg="add mod">
          <ac:chgData name="Gu, Xiaofeng" userId="ab2c42ab-48b4-4edd-a896-b0601d2dab36" providerId="ADAL" clId="{A7F4BEED-47D9-43F8-8896-E95CB70BDCE5}" dt="2023-12-06T17:36:36.568" v="551" actId="207"/>
          <ac:spMkLst>
            <pc:docMk/>
            <pc:sldMk cId="3972903377" sldId="396"/>
            <ac:spMk id="36" creationId="{61C03CD1-8541-00CE-50E5-5E0BAF1C9268}"/>
          </ac:spMkLst>
        </pc:spChg>
        <pc:spChg chg="add mod">
          <ac:chgData name="Gu, Xiaofeng" userId="ab2c42ab-48b4-4edd-a896-b0601d2dab36" providerId="ADAL" clId="{A7F4BEED-47D9-43F8-8896-E95CB70BDCE5}" dt="2023-12-06T17:34:51.691" v="542" actId="207"/>
          <ac:spMkLst>
            <pc:docMk/>
            <pc:sldMk cId="3972903377" sldId="396"/>
            <ac:spMk id="37" creationId="{DE0F34B9-A913-7087-5DD6-0D3E94B07D56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38" creationId="{2A6928F6-509B-2379-7E5C-B283670BBE50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39" creationId="{4D6FAE4B-63BE-1088-CE2C-12A1D6DE25F6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0" creationId="{E1118C33-B085-4E61-F1A4-DC6B48C7675C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1" creationId="{A5769097-B044-4BA3-581F-5EE3F2AE643C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2" creationId="{D9E27417-DAC2-A216-54C3-CCAE5D5D3369}"/>
          </ac:spMkLst>
        </pc:spChg>
        <pc:spChg chg="add mod">
          <ac:chgData name="Gu, Xiaofeng" userId="ab2c42ab-48b4-4edd-a896-b0601d2dab36" providerId="ADAL" clId="{A7F4BEED-47D9-43F8-8896-E95CB70BDCE5}" dt="2023-12-06T17:37:31.290" v="557" actId="242"/>
          <ac:spMkLst>
            <pc:docMk/>
            <pc:sldMk cId="3972903377" sldId="396"/>
            <ac:spMk id="43" creationId="{4E176990-93B7-0D54-9281-B6C0C7B753C5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44" creationId="{97E53AF9-794D-F594-19C5-269D9FF3A240}"/>
          </ac:spMkLst>
        </pc:spChg>
        <pc:spChg chg="add mod">
          <ac:chgData name="Gu, Xiaofeng" userId="ab2c42ab-48b4-4edd-a896-b0601d2dab36" providerId="ADAL" clId="{A7F4BEED-47D9-43F8-8896-E95CB70BDCE5}" dt="2023-12-06T17:31:35.158" v="515" actId="1076"/>
          <ac:spMkLst>
            <pc:docMk/>
            <pc:sldMk cId="3972903377" sldId="396"/>
            <ac:spMk id="45" creationId="{2977CAFA-1444-AE6C-36FF-F73D2D427EA5}"/>
          </ac:spMkLst>
        </pc:spChg>
        <pc:spChg chg="add mod">
          <ac:chgData name="Gu, Xiaofeng" userId="ab2c42ab-48b4-4edd-a896-b0601d2dab36" providerId="ADAL" clId="{A7F4BEED-47D9-43F8-8896-E95CB70BDCE5}" dt="2023-12-06T17:31:51.474" v="519" actId="1076"/>
          <ac:spMkLst>
            <pc:docMk/>
            <pc:sldMk cId="3972903377" sldId="396"/>
            <ac:spMk id="46" creationId="{672A95CC-FC9A-B6B5-182E-4810F6EF07CE}"/>
          </ac:spMkLst>
        </pc:spChg>
        <pc:grpChg chg="del">
          <ac:chgData name="Gu, Xiaofeng" userId="ab2c42ab-48b4-4edd-a896-b0601d2dab36" providerId="ADAL" clId="{A7F4BEED-47D9-43F8-8896-E95CB70BDCE5}" dt="2023-12-07T18:05:00.374" v="1138" actId="478"/>
          <ac:grpSpMkLst>
            <pc:docMk/>
            <pc:sldMk cId="3972903377" sldId="396"/>
            <ac:grpSpMk id="8" creationId="{CDE69B1E-56E1-C4AF-75B9-A45349819690}"/>
          </ac:grpSpMkLst>
        </pc:grpChg>
        <pc:grpChg chg="del">
          <ac:chgData name="Gu, Xiaofeng" userId="ab2c42ab-48b4-4edd-a896-b0601d2dab36" providerId="ADAL" clId="{A7F4BEED-47D9-43F8-8896-E95CB70BDCE5}" dt="2023-12-07T18:05:02.525" v="1139" actId="478"/>
          <ac:grpSpMkLst>
            <pc:docMk/>
            <pc:sldMk cId="3972903377" sldId="396"/>
            <ac:grpSpMk id="10" creationId="{D3D55F23-3F57-F615-CF02-582376EEE770}"/>
          </ac:grpSpMkLst>
        </pc:grpChg>
        <pc:graphicFrameChg chg="add del mod modGraphic">
          <ac:chgData name="Gu, Xiaofeng" userId="ab2c42ab-48b4-4edd-a896-b0601d2dab36" providerId="ADAL" clId="{A7F4BEED-47D9-43F8-8896-E95CB70BDCE5}" dt="2023-12-07T18:23:16.896" v="1326" actId="478"/>
          <ac:graphicFrameMkLst>
            <pc:docMk/>
            <pc:sldMk cId="3972903377" sldId="396"/>
            <ac:graphicFrameMk id="13" creationId="{D02CD4E4-5A44-DA85-48EC-F225E3F92F6E}"/>
          </ac:graphicFrameMkLst>
        </pc:graphicFrameChg>
        <pc:graphicFrameChg chg="add mod modGraphic">
          <ac:chgData name="Gu, Xiaofeng" userId="ab2c42ab-48b4-4edd-a896-b0601d2dab36" providerId="ADAL" clId="{A7F4BEED-47D9-43F8-8896-E95CB70BDCE5}" dt="2023-12-14T21:07:14.333" v="3669" actId="108"/>
          <ac:graphicFrameMkLst>
            <pc:docMk/>
            <pc:sldMk cId="3972903377" sldId="396"/>
            <ac:graphicFrameMk id="15" creationId="{6D01727E-8E21-5380-7BED-4DE2922D0C05}"/>
          </ac:graphicFrameMkLst>
        </pc:graphicFrameChg>
        <pc:picChg chg="del">
          <ac:chgData name="Gu, Xiaofeng" userId="ab2c42ab-48b4-4edd-a896-b0601d2dab36" providerId="ADAL" clId="{A7F4BEED-47D9-43F8-8896-E95CB70BDCE5}" dt="2023-12-06T17:31:23.747" v="512" actId="478"/>
          <ac:picMkLst>
            <pc:docMk/>
            <pc:sldMk cId="3972903377" sldId="396"/>
            <ac:picMk id="4" creationId="{5259B296-A912-3843-F569-0DB834F996CF}"/>
          </ac:picMkLst>
        </pc:picChg>
        <pc:picChg chg="add mod">
          <ac:chgData name="Gu, Xiaofeng" userId="ab2c42ab-48b4-4edd-a896-b0601d2dab36" providerId="ADAL" clId="{A7F4BEED-47D9-43F8-8896-E95CB70BDCE5}" dt="2023-12-06T17:31:35.158" v="515" actId="1076"/>
          <ac:picMkLst>
            <pc:docMk/>
            <pc:sldMk cId="3972903377" sldId="396"/>
            <ac:picMk id="12" creationId="{4CF6BFDD-0451-0258-8B97-51AE7169DA35}"/>
          </ac:picMkLst>
        </pc:picChg>
        <pc:cxnChg chg="add mod">
          <ac:chgData name="Gu, Xiaofeng" userId="ab2c42ab-48b4-4edd-a896-b0601d2dab36" providerId="ADAL" clId="{A7F4BEED-47D9-43F8-8896-E95CB70BDCE5}" dt="2023-12-06T17:34:38.052" v="541" actId="208"/>
          <ac:cxnSpMkLst>
            <pc:docMk/>
            <pc:sldMk cId="3972903377" sldId="396"/>
            <ac:cxnSpMk id="31" creationId="{9893134C-77C8-548E-52AE-F15B7DE04590}"/>
          </ac:cxnSpMkLst>
        </pc:cxnChg>
        <pc:cxnChg chg="add mod">
          <ac:chgData name="Gu, Xiaofeng" userId="ab2c42ab-48b4-4edd-a896-b0601d2dab36" providerId="ADAL" clId="{A7F4BEED-47D9-43F8-8896-E95CB70BDCE5}" dt="2023-12-06T17:34:06.482" v="538" actId="14100"/>
          <ac:cxnSpMkLst>
            <pc:docMk/>
            <pc:sldMk cId="3972903377" sldId="396"/>
            <ac:cxnSpMk id="32" creationId="{AB21DB28-26C3-085D-E6FF-859A7AC4C24B}"/>
          </ac:cxnSpMkLst>
        </pc:cxnChg>
        <pc:cxnChg chg="add del mod">
          <ac:chgData name="Gu, Xiaofeng" userId="ab2c42ab-48b4-4edd-a896-b0601d2dab36" providerId="ADAL" clId="{A7F4BEED-47D9-43F8-8896-E95CB70BDCE5}" dt="2023-12-06T17:33:56.302" v="535" actId="478"/>
          <ac:cxnSpMkLst>
            <pc:docMk/>
            <pc:sldMk cId="3972903377" sldId="396"/>
            <ac:cxnSpMk id="33" creationId="{D0041AB2-C498-3323-CAFE-E83AB42E9ECA}"/>
          </ac:cxnSpMkLst>
        </pc:cxnChg>
        <pc:cxnChg chg="add del mod">
          <ac:chgData name="Gu, Xiaofeng" userId="ab2c42ab-48b4-4edd-a896-b0601d2dab36" providerId="ADAL" clId="{A7F4BEED-47D9-43F8-8896-E95CB70BDCE5}" dt="2023-12-06T17:33:58.730" v="536" actId="478"/>
          <ac:cxnSpMkLst>
            <pc:docMk/>
            <pc:sldMk cId="3972903377" sldId="396"/>
            <ac:cxnSpMk id="34" creationId="{E5D6A1E5-914F-BA2E-4D26-E6F5F62E34CE}"/>
          </ac:cxnSpMkLst>
        </pc:cxnChg>
        <pc:cxnChg chg="add mod">
          <ac:chgData name="Gu, Xiaofeng" userId="ab2c42ab-48b4-4edd-a896-b0601d2dab36" providerId="ADAL" clId="{A7F4BEED-47D9-43F8-8896-E95CB70BDCE5}" dt="2023-12-06T17:35:48.067" v="550" actId="208"/>
          <ac:cxnSpMkLst>
            <pc:docMk/>
            <pc:sldMk cId="3972903377" sldId="396"/>
            <ac:cxnSpMk id="47" creationId="{ACC6E749-F632-11D5-5567-61E0D4EE6F08}"/>
          </ac:cxnSpMkLst>
        </pc:cxnChg>
        <pc:cxnChg chg="add mod">
          <ac:chgData name="Gu, Xiaofeng" userId="ab2c42ab-48b4-4edd-a896-b0601d2dab36" providerId="ADAL" clId="{A7F4BEED-47D9-43F8-8896-E95CB70BDCE5}" dt="2023-12-06T17:35:39.394" v="549" actId="208"/>
          <ac:cxnSpMkLst>
            <pc:docMk/>
            <pc:sldMk cId="3972903377" sldId="396"/>
            <ac:cxnSpMk id="48" creationId="{24BF6D8B-5C85-E6CF-6745-F7141EBAF260}"/>
          </ac:cxnSpMkLst>
        </pc:cxnChg>
        <pc:cxnChg chg="add mod">
          <ac:chgData name="Gu, Xiaofeng" userId="ab2c42ab-48b4-4edd-a896-b0601d2dab36" providerId="ADAL" clId="{A7F4BEED-47D9-43F8-8896-E95CB70BDCE5}" dt="2023-12-06T17:35:31.658" v="548" actId="208"/>
          <ac:cxnSpMkLst>
            <pc:docMk/>
            <pc:sldMk cId="3972903377" sldId="396"/>
            <ac:cxnSpMk id="49" creationId="{623731ED-83CA-B4A8-F701-B0E9E59FD8CC}"/>
          </ac:cxnSpMkLst>
        </pc:cxnChg>
      </pc:sldChg>
      <pc:sldChg chg="addSp delSp modSp mod modAnim">
        <pc:chgData name="Gu, Xiaofeng" userId="ab2c42ab-48b4-4edd-a896-b0601d2dab36" providerId="ADAL" clId="{A7F4BEED-47D9-43F8-8896-E95CB70BDCE5}" dt="2023-12-14T20:49:33.668" v="3600" actId="1076"/>
        <pc:sldMkLst>
          <pc:docMk/>
          <pc:sldMk cId="3937694764" sldId="399"/>
        </pc:sldMkLst>
        <pc:spChg chg="add mod">
          <ac:chgData name="Gu, Xiaofeng" userId="ab2c42ab-48b4-4edd-a896-b0601d2dab36" providerId="ADAL" clId="{A7F4BEED-47D9-43F8-8896-E95CB70BDCE5}" dt="2023-12-14T20:42:00.192" v="3583" actId="108"/>
          <ac:spMkLst>
            <pc:docMk/>
            <pc:sldMk cId="3937694764" sldId="399"/>
            <ac:spMk id="3" creationId="{1A428570-5660-1158-F088-8A2726D52DA7}"/>
          </ac:spMkLst>
        </pc:spChg>
        <pc:spChg chg="mod">
          <ac:chgData name="Gu, Xiaofeng" userId="ab2c42ab-48b4-4edd-a896-b0601d2dab36" providerId="ADAL" clId="{A7F4BEED-47D9-43F8-8896-E95CB70BDCE5}" dt="2023-12-14T20:12:44.834" v="3502" actId="207"/>
          <ac:spMkLst>
            <pc:docMk/>
            <pc:sldMk cId="3937694764" sldId="399"/>
            <ac:spMk id="6" creationId="{634252D5-0343-D417-A12A-AFE6C1883BE5}"/>
          </ac:spMkLst>
        </pc:spChg>
        <pc:spChg chg="mod">
          <ac:chgData name="Gu, Xiaofeng" userId="ab2c42ab-48b4-4edd-a896-b0601d2dab36" providerId="ADAL" clId="{A7F4BEED-47D9-43F8-8896-E95CB70BDCE5}" dt="2023-12-07T20:22:06.229" v="2809" actId="1076"/>
          <ac:spMkLst>
            <pc:docMk/>
            <pc:sldMk cId="3937694764" sldId="399"/>
            <ac:spMk id="8" creationId="{E396698D-5690-384B-9AD6-5D56347C1ED4}"/>
          </ac:spMkLst>
        </pc:spChg>
        <pc:spChg chg="mod">
          <ac:chgData name="Gu, Xiaofeng" userId="ab2c42ab-48b4-4edd-a896-b0601d2dab36" providerId="ADAL" clId="{A7F4BEED-47D9-43F8-8896-E95CB70BDCE5}" dt="2023-12-07T20:21:12.079" v="2804" actId="164"/>
          <ac:spMkLst>
            <pc:docMk/>
            <pc:sldMk cId="3937694764" sldId="399"/>
            <ac:spMk id="9" creationId="{6EB93963-869E-8F4D-784B-100039BDA84B}"/>
          </ac:spMkLst>
        </pc:spChg>
        <pc:spChg chg="mod">
          <ac:chgData name="Gu, Xiaofeng" userId="ab2c42ab-48b4-4edd-a896-b0601d2dab36" providerId="ADAL" clId="{A7F4BEED-47D9-43F8-8896-E95CB70BDCE5}" dt="2023-12-14T20:40:14.256" v="3507" actId="20577"/>
          <ac:spMkLst>
            <pc:docMk/>
            <pc:sldMk cId="3937694764" sldId="399"/>
            <ac:spMk id="10" creationId="{995C9B06-B6F7-9644-FFC9-4A725062D016}"/>
          </ac:spMkLst>
        </pc:spChg>
        <pc:spChg chg="mod">
          <ac:chgData name="Gu, Xiaofeng" userId="ab2c42ab-48b4-4edd-a896-b0601d2dab36" providerId="ADAL" clId="{A7F4BEED-47D9-43F8-8896-E95CB70BDCE5}" dt="2023-12-07T20:21:12.079" v="2804" actId="164"/>
          <ac:spMkLst>
            <pc:docMk/>
            <pc:sldMk cId="3937694764" sldId="399"/>
            <ac:spMk id="11" creationId="{F2FB5896-093D-517D-F4D8-0CE7E3180A5B}"/>
          </ac:spMkLst>
        </pc:spChg>
        <pc:spChg chg="add mod">
          <ac:chgData name="Gu, Xiaofeng" userId="ab2c42ab-48b4-4edd-a896-b0601d2dab36" providerId="ADAL" clId="{A7F4BEED-47D9-43F8-8896-E95CB70BDCE5}" dt="2023-12-14T20:49:31.188" v="3599" actId="1076"/>
          <ac:spMkLst>
            <pc:docMk/>
            <pc:sldMk cId="3937694764" sldId="399"/>
            <ac:spMk id="11" creationId="{FD0275E4-B415-D7C8-B3A6-CB2602D6A50B}"/>
          </ac:spMkLst>
        </pc:spChg>
        <pc:spChg chg="del mod">
          <ac:chgData name="Gu, Xiaofeng" userId="ab2c42ab-48b4-4edd-a896-b0601d2dab36" providerId="ADAL" clId="{A7F4BEED-47D9-43F8-8896-E95CB70BDCE5}" dt="2023-12-08T16:42:07.344" v="3061" actId="478"/>
          <ac:spMkLst>
            <pc:docMk/>
            <pc:sldMk cId="3937694764" sldId="399"/>
            <ac:spMk id="12" creationId="{711EC964-17AE-FDF5-D58D-383F256D6758}"/>
          </ac:spMkLst>
        </pc:spChg>
        <pc:spChg chg="add mod">
          <ac:chgData name="Gu, Xiaofeng" userId="ab2c42ab-48b4-4edd-a896-b0601d2dab36" providerId="ADAL" clId="{A7F4BEED-47D9-43F8-8896-E95CB70BDCE5}" dt="2023-12-14T20:49:33.668" v="3600" actId="1076"/>
          <ac:spMkLst>
            <pc:docMk/>
            <pc:sldMk cId="3937694764" sldId="399"/>
            <ac:spMk id="14" creationId="{9E9CB21A-EFF6-26B8-BA99-56292787EC30}"/>
          </ac:spMkLst>
        </pc:spChg>
        <pc:spChg chg="mod">
          <ac:chgData name="Gu, Xiaofeng" userId="ab2c42ab-48b4-4edd-a896-b0601d2dab36" providerId="ADAL" clId="{A7F4BEED-47D9-43F8-8896-E95CB70BDCE5}" dt="2023-12-07T20:22:34.605" v="2821" actId="20577"/>
          <ac:spMkLst>
            <pc:docMk/>
            <pc:sldMk cId="3937694764" sldId="399"/>
            <ac:spMk id="19" creationId="{F3D18B04-34F3-4A4C-8ED0-24567F8ABF91}"/>
          </ac:spMkLst>
        </pc:spChg>
        <pc:grpChg chg="add del mod">
          <ac:chgData name="Gu, Xiaofeng" userId="ab2c42ab-48b4-4edd-a896-b0601d2dab36" providerId="ADAL" clId="{A7F4BEED-47D9-43F8-8896-E95CB70BDCE5}" dt="2023-12-08T16:41:58.791" v="3057" actId="478"/>
          <ac:grpSpMkLst>
            <pc:docMk/>
            <pc:sldMk cId="3937694764" sldId="399"/>
            <ac:grpSpMk id="7" creationId="{431D2259-0648-D413-9FEA-96F8F8BEC03D}"/>
          </ac:grpSpMkLst>
        </pc:grpChg>
        <pc:grpChg chg="add mod">
          <ac:chgData name="Gu, Xiaofeng" userId="ab2c42ab-48b4-4edd-a896-b0601d2dab36" providerId="ADAL" clId="{A7F4BEED-47D9-43F8-8896-E95CB70BDCE5}" dt="2023-12-14T20:40:14.256" v="3507" actId="20577"/>
          <ac:grpSpMkLst>
            <pc:docMk/>
            <pc:sldMk cId="3937694764" sldId="399"/>
            <ac:grpSpMk id="15" creationId="{AF9ACBEB-6AAA-A12E-2E6A-82A7C2AE91E7}"/>
          </ac:grpSpMkLst>
        </pc:grpChg>
        <pc:grpChg chg="add mod">
          <ac:chgData name="Gu, Xiaofeng" userId="ab2c42ab-48b4-4edd-a896-b0601d2dab36" providerId="ADAL" clId="{A7F4BEED-47D9-43F8-8896-E95CB70BDCE5}" dt="2023-12-14T20:40:14.256" v="3507" actId="20577"/>
          <ac:grpSpMkLst>
            <pc:docMk/>
            <pc:sldMk cId="3937694764" sldId="399"/>
            <ac:grpSpMk id="16" creationId="{D43BCDC4-063E-173A-3026-E76CA1960204}"/>
          </ac:grpSpMkLst>
        </pc:grpChg>
        <pc:picChg chg="mod">
          <ac:chgData name="Gu, Xiaofeng" userId="ab2c42ab-48b4-4edd-a896-b0601d2dab36" providerId="ADAL" clId="{A7F4BEED-47D9-43F8-8896-E95CB70BDCE5}" dt="2023-12-14T20:40:14.256" v="3507" actId="20577"/>
          <ac:picMkLst>
            <pc:docMk/>
            <pc:sldMk cId="3937694764" sldId="399"/>
            <ac:picMk id="4" creationId="{3E8EF3CC-7415-AF99-C0A0-43B0BA5B73C1}"/>
          </ac:picMkLst>
        </pc:picChg>
        <pc:picChg chg="mod">
          <ac:chgData name="Gu, Xiaofeng" userId="ab2c42ab-48b4-4edd-a896-b0601d2dab36" providerId="ADAL" clId="{A7F4BEED-47D9-43F8-8896-E95CB70BDCE5}" dt="2023-12-07T20:21:12.079" v="2804" actId="164"/>
          <ac:picMkLst>
            <pc:docMk/>
            <pc:sldMk cId="3937694764" sldId="399"/>
            <ac:picMk id="5" creationId="{3E38CF0B-FDEC-DBCE-D841-2F8556A531AB}"/>
          </ac:picMkLst>
        </pc:picChg>
        <pc:picChg chg="add mod">
          <ac:chgData name="Gu, Xiaofeng" userId="ab2c42ab-48b4-4edd-a896-b0601d2dab36" providerId="ADAL" clId="{A7F4BEED-47D9-43F8-8896-E95CB70BDCE5}" dt="2023-12-14T20:40:17.944" v="3508" actId="1076"/>
          <ac:picMkLst>
            <pc:docMk/>
            <pc:sldMk cId="3937694764" sldId="399"/>
            <ac:picMk id="13" creationId="{82CF746B-895F-48D3-A0B3-8DB1440D4123}"/>
          </ac:picMkLst>
        </pc:picChg>
        <pc:cxnChg chg="add mod">
          <ac:chgData name="Gu, Xiaofeng" userId="ab2c42ab-48b4-4edd-a896-b0601d2dab36" providerId="ADAL" clId="{A7F4BEED-47D9-43F8-8896-E95CB70BDCE5}" dt="2023-12-14T20:49:29.092" v="3598" actId="1076"/>
          <ac:cxnSpMkLst>
            <pc:docMk/>
            <pc:sldMk cId="3937694764" sldId="399"/>
            <ac:cxnSpMk id="7" creationId="{34635E2C-587F-2870-CD95-21769CD2B1C6}"/>
          </ac:cxnSpMkLst>
        </pc:cxnChg>
      </pc:sldChg>
      <pc:sldChg chg="addSp delSp modSp mod modAnim">
        <pc:chgData name="Gu, Xiaofeng" userId="ab2c42ab-48b4-4edd-a896-b0601d2dab36" providerId="ADAL" clId="{A7F4BEED-47D9-43F8-8896-E95CB70BDCE5}" dt="2023-12-14T20:59:19.525" v="3640" actId="14100"/>
        <pc:sldMkLst>
          <pc:docMk/>
          <pc:sldMk cId="1650585183" sldId="400"/>
        </pc:sldMkLst>
        <pc:spChg chg="add mod">
          <ac:chgData name="Gu, Xiaofeng" userId="ab2c42ab-48b4-4edd-a896-b0601d2dab36" providerId="ADAL" clId="{A7F4BEED-47D9-43F8-8896-E95CB70BDCE5}" dt="2023-12-11T15:18:01.120" v="3144" actId="1076"/>
          <ac:spMkLst>
            <pc:docMk/>
            <pc:sldMk cId="1650585183" sldId="400"/>
            <ac:spMk id="3" creationId="{050768D9-DD1C-3FA1-A7B0-613F31EF6D05}"/>
          </ac:spMkLst>
        </pc:spChg>
        <pc:spChg chg="add mod">
          <ac:chgData name="Gu, Xiaofeng" userId="ab2c42ab-48b4-4edd-a896-b0601d2dab36" providerId="ADAL" clId="{A7F4BEED-47D9-43F8-8896-E95CB70BDCE5}" dt="2023-12-07T21:19:02.164" v="3052" actId="207"/>
          <ac:spMkLst>
            <pc:docMk/>
            <pc:sldMk cId="1650585183" sldId="400"/>
            <ac:spMk id="4" creationId="{3BCBE625-D43C-FFA7-D10E-84B26B854C20}"/>
          </ac:spMkLst>
        </pc:spChg>
        <pc:spChg chg="add mod">
          <ac:chgData name="Gu, Xiaofeng" userId="ab2c42ab-48b4-4edd-a896-b0601d2dab36" providerId="ADAL" clId="{A7F4BEED-47D9-43F8-8896-E95CB70BDCE5}" dt="2023-12-11T15:18:16.728" v="3149" actId="164"/>
          <ac:spMkLst>
            <pc:docMk/>
            <pc:sldMk cId="1650585183" sldId="400"/>
            <ac:spMk id="5" creationId="{5C54424B-25AF-8C4D-F5EE-22A657595CD7}"/>
          </ac:spMkLst>
        </pc:spChg>
        <pc:spChg chg="add mod">
          <ac:chgData name="Gu, Xiaofeng" userId="ab2c42ab-48b4-4edd-a896-b0601d2dab36" providerId="ADAL" clId="{A7F4BEED-47D9-43F8-8896-E95CB70BDCE5}" dt="2023-12-11T15:18:02.408" v="3145" actId="1076"/>
          <ac:spMkLst>
            <pc:docMk/>
            <pc:sldMk cId="1650585183" sldId="400"/>
            <ac:spMk id="12" creationId="{DD59D358-D604-F6C9-E55B-AA9CCBC8618F}"/>
          </ac:spMkLst>
        </pc:spChg>
        <pc:spChg chg="mod">
          <ac:chgData name="Gu, Xiaofeng" userId="ab2c42ab-48b4-4edd-a896-b0601d2dab36" providerId="ADAL" clId="{A7F4BEED-47D9-43F8-8896-E95CB70BDCE5}" dt="2023-12-14T20:59:19.525" v="3640" actId="14100"/>
          <ac:spMkLst>
            <pc:docMk/>
            <pc:sldMk cId="1650585183" sldId="400"/>
            <ac:spMk id="15" creationId="{F215EADE-446F-BB26-0EEF-6DE182FDA528}"/>
          </ac:spMkLst>
        </pc:spChg>
        <pc:spChg chg="mod">
          <ac:chgData name="Gu, Xiaofeng" userId="ab2c42ab-48b4-4edd-a896-b0601d2dab36" providerId="ADAL" clId="{A7F4BEED-47D9-43F8-8896-E95CB70BDCE5}" dt="2023-12-07T20:47:22.808" v="2955" actId="20577"/>
          <ac:spMkLst>
            <pc:docMk/>
            <pc:sldMk cId="1650585183" sldId="400"/>
            <ac:spMk id="19" creationId="{F3D18B04-34F3-4A4C-8ED0-24567F8ABF91}"/>
          </ac:spMkLst>
        </pc:spChg>
        <pc:grpChg chg="add mod">
          <ac:chgData name="Gu, Xiaofeng" userId="ab2c42ab-48b4-4edd-a896-b0601d2dab36" providerId="ADAL" clId="{A7F4BEED-47D9-43F8-8896-E95CB70BDCE5}" dt="2023-12-11T15:18:00.040" v="3143" actId="1076"/>
          <ac:grpSpMkLst>
            <pc:docMk/>
            <pc:sldMk cId="1650585183" sldId="400"/>
            <ac:grpSpMk id="8" creationId="{FD12278C-E24F-2AD2-099A-169C25C33935}"/>
          </ac:grpSpMkLst>
        </pc:grpChg>
        <pc:grpChg chg="add mod">
          <ac:chgData name="Gu, Xiaofeng" userId="ab2c42ab-48b4-4edd-a896-b0601d2dab36" providerId="ADAL" clId="{A7F4BEED-47D9-43F8-8896-E95CB70BDCE5}" dt="2023-12-11T15:18:16.728" v="3149" actId="164"/>
          <ac:grpSpMkLst>
            <pc:docMk/>
            <pc:sldMk cId="1650585183" sldId="400"/>
            <ac:grpSpMk id="13" creationId="{0BB33258-D2EF-DCC1-64D6-E03D536E4066}"/>
          </ac:grpSpMkLst>
        </pc:grpChg>
        <pc:grpChg chg="add mod">
          <ac:chgData name="Gu, Xiaofeng" userId="ab2c42ab-48b4-4edd-a896-b0601d2dab36" providerId="ADAL" clId="{A7F4BEED-47D9-43F8-8896-E95CB70BDCE5}" dt="2023-12-11T15:18:02.408" v="3145" actId="1076"/>
          <ac:grpSpMkLst>
            <pc:docMk/>
            <pc:sldMk cId="1650585183" sldId="400"/>
            <ac:grpSpMk id="14" creationId="{8F17910D-870C-5CE5-72B4-7A46E51A0E5F}"/>
          </ac:grpSpMkLst>
        </pc:grpChg>
        <pc:grpChg chg="add mod">
          <ac:chgData name="Gu, Xiaofeng" userId="ab2c42ab-48b4-4edd-a896-b0601d2dab36" providerId="ADAL" clId="{A7F4BEED-47D9-43F8-8896-E95CB70BDCE5}" dt="2023-12-11T15:18:16.728" v="3149" actId="164"/>
          <ac:grpSpMkLst>
            <pc:docMk/>
            <pc:sldMk cId="1650585183" sldId="400"/>
            <ac:grpSpMk id="16" creationId="{2DF38ACE-C0F4-1AA1-2803-2C02010219BB}"/>
          </ac:grpSpMkLst>
        </pc:grpChg>
        <pc:picChg chg="mod">
          <ac:chgData name="Gu, Xiaofeng" userId="ab2c42ab-48b4-4edd-a896-b0601d2dab36" providerId="ADAL" clId="{A7F4BEED-47D9-43F8-8896-E95CB70BDCE5}" dt="2023-12-07T21:14:31.368" v="3021" actId="164"/>
          <ac:picMkLst>
            <pc:docMk/>
            <pc:sldMk cId="1650585183" sldId="400"/>
            <ac:picMk id="6" creationId="{AB2D8B2B-F7E3-0591-6A67-77C05EB95C83}"/>
          </ac:picMkLst>
        </pc:picChg>
        <pc:picChg chg="add mod">
          <ac:chgData name="Gu, Xiaofeng" userId="ab2c42ab-48b4-4edd-a896-b0601d2dab36" providerId="ADAL" clId="{A7F4BEED-47D9-43F8-8896-E95CB70BDCE5}" dt="2023-12-11T15:18:02.408" v="3145" actId="1076"/>
          <ac:picMkLst>
            <pc:docMk/>
            <pc:sldMk cId="1650585183" sldId="400"/>
            <ac:picMk id="7" creationId="{AC5AE8DD-CDB9-5245-9B46-05404EA284A8}"/>
          </ac:picMkLst>
        </pc:picChg>
        <pc:picChg chg="mod">
          <ac:chgData name="Gu, Xiaofeng" userId="ab2c42ab-48b4-4edd-a896-b0601d2dab36" providerId="ADAL" clId="{A7F4BEED-47D9-43F8-8896-E95CB70BDCE5}" dt="2023-12-11T15:18:01.120" v="3144" actId="1076"/>
          <ac:picMkLst>
            <pc:docMk/>
            <pc:sldMk cId="1650585183" sldId="400"/>
            <ac:picMk id="10" creationId="{FBD31949-A494-7EFA-2ED9-B707B6CCE09A}"/>
          </ac:picMkLst>
        </pc:picChg>
        <pc:picChg chg="add del mod">
          <ac:chgData name="Gu, Xiaofeng" userId="ab2c42ab-48b4-4edd-a896-b0601d2dab36" providerId="ADAL" clId="{A7F4BEED-47D9-43F8-8896-E95CB70BDCE5}" dt="2023-12-11T15:18:20.752" v="3150" actId="1076"/>
          <ac:picMkLst>
            <pc:docMk/>
            <pc:sldMk cId="1650585183" sldId="400"/>
            <ac:picMk id="21" creationId="{2048F80C-5D6E-4E55-ABAC-BF8389797893}"/>
          </ac:picMkLst>
        </pc:picChg>
        <pc:picChg chg="del mod">
          <ac:chgData name="Gu, Xiaofeng" userId="ab2c42ab-48b4-4edd-a896-b0601d2dab36" providerId="ADAL" clId="{A7F4BEED-47D9-43F8-8896-E95CB70BDCE5}" dt="2023-12-07T21:14:02.901" v="3011" actId="478"/>
          <ac:picMkLst>
            <pc:docMk/>
            <pc:sldMk cId="1650585183" sldId="400"/>
            <ac:picMk id="23" creationId="{AFE3665E-E104-1E38-DC04-125F16E175B1}"/>
          </ac:picMkLst>
        </pc:picChg>
        <pc:cxnChg chg="mod">
          <ac:chgData name="Gu, Xiaofeng" userId="ab2c42ab-48b4-4edd-a896-b0601d2dab36" providerId="ADAL" clId="{A7F4BEED-47D9-43F8-8896-E95CB70BDCE5}" dt="2023-12-07T21:14:31.368" v="3021" actId="164"/>
          <ac:cxnSpMkLst>
            <pc:docMk/>
            <pc:sldMk cId="1650585183" sldId="400"/>
            <ac:cxnSpMk id="11" creationId="{567D3425-0E6E-895E-7D68-F82545495E7C}"/>
          </ac:cxnSpMkLst>
        </pc:cxnChg>
      </pc:sldChg>
      <pc:sldChg chg="addSp delSp modSp mod modAnim">
        <pc:chgData name="Gu, Xiaofeng" userId="ab2c42ab-48b4-4edd-a896-b0601d2dab36" providerId="ADAL" clId="{A7F4BEED-47D9-43F8-8896-E95CB70BDCE5}" dt="2023-12-14T20:05:02.963" v="3461" actId="1076"/>
        <pc:sldMkLst>
          <pc:docMk/>
          <pc:sldMk cId="3972669883" sldId="536"/>
        </pc:sldMkLst>
        <pc:spChg chg="del mod">
          <ac:chgData name="Gu, Xiaofeng" userId="ab2c42ab-48b4-4edd-a896-b0601d2dab36" providerId="ADAL" clId="{A7F4BEED-47D9-43F8-8896-E95CB70BDCE5}" dt="2023-12-14T20:03:19.680" v="3440" actId="21"/>
          <ac:spMkLst>
            <pc:docMk/>
            <pc:sldMk cId="3972669883" sldId="536"/>
            <ac:spMk id="4" creationId="{9A34999F-30E9-F7F1-3BC0-6D8BC0B394C8}"/>
          </ac:spMkLst>
        </pc:spChg>
        <pc:spChg chg="mod">
          <ac:chgData name="Gu, Xiaofeng" userId="ab2c42ab-48b4-4edd-a896-b0601d2dab36" providerId="ADAL" clId="{A7F4BEED-47D9-43F8-8896-E95CB70BDCE5}" dt="2023-12-14T20:04:57.459" v="3460" actId="1076"/>
          <ac:spMkLst>
            <pc:docMk/>
            <pc:sldMk cId="3972669883" sldId="536"/>
            <ac:spMk id="6" creationId="{A5F77B33-D99B-D4E0-A396-DBD8A6AE1CB5}"/>
          </ac:spMkLst>
        </pc:spChg>
        <pc:spChg chg="add mod">
          <ac:chgData name="Gu, Xiaofeng" userId="ab2c42ab-48b4-4edd-a896-b0601d2dab36" providerId="ADAL" clId="{A7F4BEED-47D9-43F8-8896-E95CB70BDCE5}" dt="2023-12-14T20:05:02.963" v="3461" actId="1076"/>
          <ac:spMkLst>
            <pc:docMk/>
            <pc:sldMk cId="3972669883" sldId="536"/>
            <ac:spMk id="9" creationId="{54CB45C9-B6F0-FD8C-52E8-DB7917DD809A}"/>
          </ac:spMkLst>
        </pc:spChg>
        <pc:spChg chg="del mod">
          <ac:chgData name="Gu, Xiaofeng" userId="ab2c42ab-48b4-4edd-a896-b0601d2dab36" providerId="ADAL" clId="{A7F4BEED-47D9-43F8-8896-E95CB70BDCE5}" dt="2023-12-07T18:15:16.069" v="1254" actId="478"/>
          <ac:spMkLst>
            <pc:docMk/>
            <pc:sldMk cId="3972669883" sldId="536"/>
            <ac:spMk id="11" creationId="{DC55AAE0-21E5-00B0-4C53-C612D1A01A4F}"/>
          </ac:spMkLst>
        </pc:spChg>
        <pc:spChg chg="mod">
          <ac:chgData name="Gu, Xiaofeng" userId="ab2c42ab-48b4-4edd-a896-b0601d2dab36" providerId="ADAL" clId="{A7F4BEED-47D9-43F8-8896-E95CB70BDCE5}" dt="2023-12-14T20:04:57.459" v="3460" actId="1076"/>
          <ac:spMkLst>
            <pc:docMk/>
            <pc:sldMk cId="3972669883" sldId="536"/>
            <ac:spMk id="12" creationId="{A0F394F4-2B66-2FCB-8BC2-2254DF2932C9}"/>
          </ac:spMkLst>
        </pc:spChg>
        <pc:spChg chg="mod">
          <ac:chgData name="Gu, Xiaofeng" userId="ab2c42ab-48b4-4edd-a896-b0601d2dab36" providerId="ADAL" clId="{A7F4BEED-47D9-43F8-8896-E95CB70BDCE5}" dt="2023-12-14T20:04:57.459" v="3460" actId="1076"/>
          <ac:spMkLst>
            <pc:docMk/>
            <pc:sldMk cId="3972669883" sldId="536"/>
            <ac:spMk id="14" creationId="{DB558AF2-BC45-47CE-355F-0E28B2EDC6F0}"/>
          </ac:spMkLst>
        </pc:spChg>
        <pc:grpChg chg="add mod">
          <ac:chgData name="Gu, Xiaofeng" userId="ab2c42ab-48b4-4edd-a896-b0601d2dab36" providerId="ADAL" clId="{A7F4BEED-47D9-43F8-8896-E95CB70BDCE5}" dt="2023-12-14T20:04:57.459" v="3460" actId="1076"/>
          <ac:grpSpMkLst>
            <pc:docMk/>
            <pc:sldMk cId="3972669883" sldId="536"/>
            <ac:grpSpMk id="5" creationId="{C97D7874-F9A8-D62A-FA56-77AE3FB2EC26}"/>
          </ac:grpSpMkLst>
        </pc:grpChg>
        <pc:picChg chg="mod">
          <ac:chgData name="Gu, Xiaofeng" userId="ab2c42ab-48b4-4edd-a896-b0601d2dab36" providerId="ADAL" clId="{A7F4BEED-47D9-43F8-8896-E95CB70BDCE5}" dt="2023-12-14T20:04:57.459" v="3460" actId="1076"/>
          <ac:picMkLst>
            <pc:docMk/>
            <pc:sldMk cId="3972669883" sldId="536"/>
            <ac:picMk id="3" creationId="{19A4DA63-1A1E-D0D1-0242-34A6EE142E86}"/>
          </ac:picMkLst>
        </pc:picChg>
        <pc:picChg chg="del">
          <ac:chgData name="Gu, Xiaofeng" userId="ab2c42ab-48b4-4edd-a896-b0601d2dab36" providerId="ADAL" clId="{A7F4BEED-47D9-43F8-8896-E95CB70BDCE5}" dt="2023-12-07T18:13:57.946" v="1238" actId="478"/>
          <ac:picMkLst>
            <pc:docMk/>
            <pc:sldMk cId="3972669883" sldId="536"/>
            <ac:picMk id="8" creationId="{130D3946-AF39-D553-80EE-31C63C53AB11}"/>
          </ac:picMkLst>
        </pc:picChg>
        <pc:cxnChg chg="mod">
          <ac:chgData name="Gu, Xiaofeng" userId="ab2c42ab-48b4-4edd-a896-b0601d2dab36" providerId="ADAL" clId="{A7F4BEED-47D9-43F8-8896-E95CB70BDCE5}" dt="2023-12-14T20:04:57.459" v="3460" actId="1076"/>
          <ac:cxnSpMkLst>
            <pc:docMk/>
            <pc:sldMk cId="3972669883" sldId="536"/>
            <ac:cxnSpMk id="16" creationId="{341BA2C3-5D92-A462-5388-57864CB890DE}"/>
          </ac:cxnSpMkLst>
        </pc:cxnChg>
      </pc:sldChg>
      <pc:sldChg chg="addSp delSp modSp mod modAnim">
        <pc:chgData name="Gu, Xiaofeng" userId="ab2c42ab-48b4-4edd-a896-b0601d2dab36" providerId="ADAL" clId="{A7F4BEED-47D9-43F8-8896-E95CB70BDCE5}" dt="2023-12-14T21:08:48.929" v="3673" actId="208"/>
        <pc:sldMkLst>
          <pc:docMk/>
          <pc:sldMk cId="1648620798" sldId="537"/>
        </pc:sldMkLst>
        <pc:spChg chg="del mod">
          <ac:chgData name="Gu, Xiaofeng" userId="ab2c42ab-48b4-4edd-a896-b0601d2dab36" providerId="ADAL" clId="{A7F4BEED-47D9-43F8-8896-E95CB70BDCE5}" dt="2023-12-14T20:00:19.072" v="3317" actId="21"/>
          <ac:spMkLst>
            <pc:docMk/>
            <pc:sldMk cId="1648620798" sldId="537"/>
            <ac:spMk id="5" creationId="{B8E1318B-8CFF-0632-9AA7-67AC5A9F8E59}"/>
          </ac:spMkLst>
        </pc:spChg>
        <pc:spChg chg="mod topLvl">
          <ac:chgData name="Gu, Xiaofeng" userId="ab2c42ab-48b4-4edd-a896-b0601d2dab36" providerId="ADAL" clId="{A7F4BEED-47D9-43F8-8896-E95CB70BDCE5}" dt="2023-12-07T19:49:00.312" v="2092" actId="164"/>
          <ac:spMkLst>
            <pc:docMk/>
            <pc:sldMk cId="1648620798" sldId="537"/>
            <ac:spMk id="9" creationId="{05F6B9C2-0410-5B09-CA64-019BD3D65CC6}"/>
          </ac:spMkLst>
        </pc:spChg>
        <pc:spChg chg="mod topLvl">
          <ac:chgData name="Gu, Xiaofeng" userId="ab2c42ab-48b4-4edd-a896-b0601d2dab36" providerId="ADAL" clId="{A7F4BEED-47D9-43F8-8896-E95CB70BDCE5}" dt="2023-12-07T20:01:39.371" v="2466" actId="1076"/>
          <ac:spMkLst>
            <pc:docMk/>
            <pc:sldMk cId="1648620798" sldId="537"/>
            <ac:spMk id="12" creationId="{A0F394F4-2B66-2FCB-8BC2-2254DF2932C9}"/>
          </ac:spMkLst>
        </pc:spChg>
        <pc:spChg chg="mod topLvl">
          <ac:chgData name="Gu, Xiaofeng" userId="ab2c42ab-48b4-4edd-a896-b0601d2dab36" providerId="ADAL" clId="{A7F4BEED-47D9-43F8-8896-E95CB70BDCE5}" dt="2023-12-07T19:49:00.312" v="2092" actId="164"/>
          <ac:spMkLst>
            <pc:docMk/>
            <pc:sldMk cId="1648620798" sldId="537"/>
            <ac:spMk id="14" creationId="{DB558AF2-BC45-47CE-355F-0E28B2EDC6F0}"/>
          </ac:spMkLst>
        </pc:spChg>
        <pc:spChg chg="del mod">
          <ac:chgData name="Gu, Xiaofeng" userId="ab2c42ab-48b4-4edd-a896-b0601d2dab36" providerId="ADAL" clId="{A7F4BEED-47D9-43F8-8896-E95CB70BDCE5}" dt="2023-12-07T18:15:58.693" v="1269" actId="478"/>
          <ac:spMkLst>
            <pc:docMk/>
            <pc:sldMk cId="1648620798" sldId="537"/>
            <ac:spMk id="15" creationId="{67F849E6-85C8-479E-BDE3-C2222ED1AA3D}"/>
          </ac:spMkLst>
        </pc:spChg>
        <pc:spChg chg="add mod">
          <ac:chgData name="Gu, Xiaofeng" userId="ab2c42ab-48b4-4edd-a896-b0601d2dab36" providerId="ADAL" clId="{A7F4BEED-47D9-43F8-8896-E95CB70BDCE5}" dt="2023-12-14T20:02:16.996" v="3427" actId="5793"/>
          <ac:spMkLst>
            <pc:docMk/>
            <pc:sldMk cId="1648620798" sldId="537"/>
            <ac:spMk id="22" creationId="{CCA60384-9483-76BE-4B1A-4A317038CA2F}"/>
          </ac:spMkLst>
        </pc:spChg>
        <pc:grpChg chg="add del mod">
          <ac:chgData name="Gu, Xiaofeng" userId="ab2c42ab-48b4-4edd-a896-b0601d2dab36" providerId="ADAL" clId="{A7F4BEED-47D9-43F8-8896-E95CB70BDCE5}" dt="2023-12-07T19:47:46.068" v="2075" actId="165"/>
          <ac:grpSpMkLst>
            <pc:docMk/>
            <pc:sldMk cId="1648620798" sldId="537"/>
            <ac:grpSpMk id="3" creationId="{08A4B7D1-E0C8-5C42-B238-555288CF9FCC}"/>
          </ac:grpSpMkLst>
        </pc:grpChg>
        <pc:grpChg chg="add mod">
          <ac:chgData name="Gu, Xiaofeng" userId="ab2c42ab-48b4-4edd-a896-b0601d2dab36" providerId="ADAL" clId="{A7F4BEED-47D9-43F8-8896-E95CB70BDCE5}" dt="2023-12-14T20:02:21.012" v="3428" actId="1076"/>
          <ac:grpSpMkLst>
            <pc:docMk/>
            <pc:sldMk cId="1648620798" sldId="537"/>
            <ac:grpSpMk id="13" creationId="{EB7AE264-70EF-C669-DC6D-F9E112446226}"/>
          </ac:grpSpMkLst>
        </pc:grpChg>
        <pc:picChg chg="del">
          <ac:chgData name="Gu, Xiaofeng" userId="ab2c42ab-48b4-4edd-a896-b0601d2dab36" providerId="ADAL" clId="{A7F4BEED-47D9-43F8-8896-E95CB70BDCE5}" dt="2023-12-07T18:13:52.684" v="1237" actId="478"/>
          <ac:picMkLst>
            <pc:docMk/>
            <pc:sldMk cId="1648620798" sldId="537"/>
            <ac:picMk id="4" creationId="{82DFD88D-0AFE-B269-DCFE-0BFD7EDCBF73}"/>
          </ac:picMkLst>
        </pc:picChg>
        <pc:picChg chg="del mod topLvl">
          <ac:chgData name="Gu, Xiaofeng" userId="ab2c42ab-48b4-4edd-a896-b0601d2dab36" providerId="ADAL" clId="{A7F4BEED-47D9-43F8-8896-E95CB70BDCE5}" dt="2023-12-07T19:47:48.220" v="2076" actId="478"/>
          <ac:picMkLst>
            <pc:docMk/>
            <pc:sldMk cId="1648620798" sldId="537"/>
            <ac:picMk id="7" creationId="{95C71536-2EA9-4671-50C5-1803B26B18D8}"/>
          </ac:picMkLst>
        </pc:picChg>
        <pc:picChg chg="add mod ord">
          <ac:chgData name="Gu, Xiaofeng" userId="ab2c42ab-48b4-4edd-a896-b0601d2dab36" providerId="ADAL" clId="{A7F4BEED-47D9-43F8-8896-E95CB70BDCE5}" dt="2023-12-07T19:49:00.312" v="2092" actId="164"/>
          <ac:picMkLst>
            <pc:docMk/>
            <pc:sldMk cId="1648620798" sldId="537"/>
            <ac:picMk id="8" creationId="{37BCD86D-6BD3-0DDB-B181-4CB43D10DA14}"/>
          </ac:picMkLst>
        </pc:picChg>
        <pc:cxnChg chg="mod topLvl">
          <ac:chgData name="Gu, Xiaofeng" userId="ab2c42ab-48b4-4edd-a896-b0601d2dab36" providerId="ADAL" clId="{A7F4BEED-47D9-43F8-8896-E95CB70BDCE5}" dt="2023-12-14T21:08:48.929" v="3673" actId="208"/>
          <ac:cxnSpMkLst>
            <pc:docMk/>
            <pc:sldMk cId="1648620798" sldId="537"/>
            <ac:cxnSpMk id="16" creationId="{341BA2C3-5D92-A462-5388-57864CB890DE}"/>
          </ac:cxnSpMkLst>
        </pc:cxnChg>
      </pc:sldChg>
      <pc:sldChg chg="addSp delSp modSp mod modAnim">
        <pc:chgData name="Gu, Xiaofeng" userId="ab2c42ab-48b4-4edd-a896-b0601d2dab36" providerId="ADAL" clId="{A7F4BEED-47D9-43F8-8896-E95CB70BDCE5}" dt="2023-12-11T15:21:07.770" v="3169"/>
        <pc:sldMkLst>
          <pc:docMk/>
          <pc:sldMk cId="3774227220" sldId="538"/>
        </pc:sldMkLst>
        <pc:spChg chg="add mod">
          <ac:chgData name="Gu, Xiaofeng" userId="ab2c42ab-48b4-4edd-a896-b0601d2dab36" providerId="ADAL" clId="{A7F4BEED-47D9-43F8-8896-E95CB70BDCE5}" dt="2023-12-07T19:02:34.456" v="1376" actId="1076"/>
          <ac:spMkLst>
            <pc:docMk/>
            <pc:sldMk cId="3774227220" sldId="538"/>
            <ac:spMk id="5" creationId="{68FF55D5-85A1-A433-E64C-B57488A19DB7}"/>
          </ac:spMkLst>
        </pc:spChg>
        <pc:spChg chg="add mod">
          <ac:chgData name="Gu, Xiaofeng" userId="ab2c42ab-48b4-4edd-a896-b0601d2dab36" providerId="ADAL" clId="{A7F4BEED-47D9-43F8-8896-E95CB70BDCE5}" dt="2023-12-07T14:11:42.086" v="1045" actId="1076"/>
          <ac:spMkLst>
            <pc:docMk/>
            <pc:sldMk cId="3774227220" sldId="538"/>
            <ac:spMk id="8" creationId="{BC96D202-3D10-E182-935E-6FA3717F0EF9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9" creationId="{62BEDC27-E94E-B27C-B496-34D6FEFD0D57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13" creationId="{9F6FEAF4-47F0-787B-900F-D655DC1F8CFF}"/>
          </ac:spMkLst>
        </pc:spChg>
        <pc:spChg chg="mod">
          <ac:chgData name="Gu, Xiaofeng" userId="ab2c42ab-48b4-4edd-a896-b0601d2dab36" providerId="ADAL" clId="{A7F4BEED-47D9-43F8-8896-E95CB70BDCE5}" dt="2023-12-07T20:06:48.227" v="2486" actId="207"/>
          <ac:spMkLst>
            <pc:docMk/>
            <pc:sldMk cId="3774227220" sldId="538"/>
            <ac:spMk id="15" creationId="{00343FBC-83E5-ABDB-8814-F8C68B963AD9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0" creationId="{8DCC1FE4-53A9-059E-1061-2D02B32FD495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1" creationId="{B8AE6CFC-5E57-42A1-CF26-F3E60DA916FF}"/>
          </ac:spMkLst>
        </pc:spChg>
        <pc:spChg chg="mod">
          <ac:chgData name="Gu, Xiaofeng" userId="ab2c42ab-48b4-4edd-a896-b0601d2dab36" providerId="ADAL" clId="{A7F4BEED-47D9-43F8-8896-E95CB70BDCE5}" dt="2023-12-07T20:03:35.314" v="2483" actId="1076"/>
          <ac:spMkLst>
            <pc:docMk/>
            <pc:sldMk cId="3774227220" sldId="538"/>
            <ac:spMk id="22" creationId="{47CF0222-80ED-51A8-EA2C-90152A653EEE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3" creationId="{254985E4-F897-2093-504F-AEF7138C9986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4" creationId="{B6EB87C1-4AD5-C2D6-2704-F23CE22981CE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5" creationId="{3BD2963C-CFBD-15BF-95FD-09340AD9C655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26" creationId="{308657D3-E7EC-97A9-5762-8649308E50D6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30" creationId="{803518DE-4901-BB5E-50EF-969600EFDA72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31" creationId="{B4C29E3F-E8ED-8206-4655-3F8A90A1A84B}"/>
          </ac:spMkLst>
        </pc:spChg>
        <pc:spChg chg="mod">
          <ac:chgData name="Gu, Xiaofeng" userId="ab2c42ab-48b4-4edd-a896-b0601d2dab36" providerId="ADAL" clId="{A7F4BEED-47D9-43F8-8896-E95CB70BDCE5}" dt="2023-12-07T14:09:04.396" v="1011" actId="164"/>
          <ac:spMkLst>
            <pc:docMk/>
            <pc:sldMk cId="3774227220" sldId="538"/>
            <ac:spMk id="1024" creationId="{790907DF-8098-B988-CDF5-28D300AFC594}"/>
          </ac:spMkLst>
        </pc:spChg>
        <pc:grpChg chg="add mod">
          <ac:chgData name="Gu, Xiaofeng" userId="ab2c42ab-48b4-4edd-a896-b0601d2dab36" providerId="ADAL" clId="{A7F4BEED-47D9-43F8-8896-E95CB70BDCE5}" dt="2023-12-07T14:14:53.124" v="1047" actId="1076"/>
          <ac:grpSpMkLst>
            <pc:docMk/>
            <pc:sldMk cId="3774227220" sldId="538"/>
            <ac:grpSpMk id="4" creationId="{F8CE785B-3AB4-202F-BA2D-44307B8AD3E5}"/>
          </ac:grpSpMkLst>
        </pc:grpChg>
        <pc:graphicFrameChg chg="mod">
          <ac:chgData name="Gu, Xiaofeng" userId="ab2c42ab-48b4-4edd-a896-b0601d2dab36" providerId="ADAL" clId="{A7F4BEED-47D9-43F8-8896-E95CB70BDCE5}" dt="2023-12-07T14:09:11.746" v="1013" actId="1076"/>
          <ac:graphicFrameMkLst>
            <pc:docMk/>
            <pc:sldMk cId="3774227220" sldId="538"/>
            <ac:graphicFrameMk id="3" creationId="{3DE677CC-07B7-DB93-B49B-537D7B27DA7D}"/>
          </ac:graphicFrameMkLst>
        </pc:graphicFrameChg>
        <pc:picChg chg="mod">
          <ac:chgData name="Gu, Xiaofeng" userId="ab2c42ab-48b4-4edd-a896-b0601d2dab36" providerId="ADAL" clId="{A7F4BEED-47D9-43F8-8896-E95CB70BDCE5}" dt="2023-12-07T14:09:04.396" v="1011" actId="164"/>
          <ac:picMkLst>
            <pc:docMk/>
            <pc:sldMk cId="3774227220" sldId="538"/>
            <ac:picMk id="29" creationId="{2008609C-46D0-4EBA-71EC-44D2AAA04E65}"/>
          </ac:picMkLst>
        </pc:picChg>
        <pc:picChg chg="del">
          <ac:chgData name="Gu, Xiaofeng" userId="ab2c42ab-48b4-4edd-a896-b0601d2dab36" providerId="ADAL" clId="{A7F4BEED-47D9-43F8-8896-E95CB70BDCE5}" dt="2023-12-07T13:56:44.360" v="876" actId="478"/>
          <ac:picMkLst>
            <pc:docMk/>
            <pc:sldMk cId="3774227220" sldId="538"/>
            <ac:picMk id="1030" creationId="{F086B998-2CE9-BC9C-5868-3CC8DC5F1B2F}"/>
          </ac:picMkLst>
        </pc:picChg>
        <pc:cxnChg chg="add mod">
          <ac:chgData name="Gu, Xiaofeng" userId="ab2c42ab-48b4-4edd-a896-b0601d2dab36" providerId="ADAL" clId="{A7F4BEED-47D9-43F8-8896-E95CB70BDCE5}" dt="2023-12-07T14:10:40.951" v="1035" actId="1037"/>
          <ac:cxnSpMkLst>
            <pc:docMk/>
            <pc:sldMk cId="3774227220" sldId="538"/>
            <ac:cxnSpMk id="6" creationId="{0AF1F37A-3FA0-60F9-5967-26171B011901}"/>
          </ac:cxnSpMkLst>
        </pc:cxnChg>
      </pc:sldChg>
      <pc:sldChg chg="addSp delSp modSp mod">
        <pc:chgData name="Gu, Xiaofeng" userId="ab2c42ab-48b4-4edd-a896-b0601d2dab36" providerId="ADAL" clId="{A7F4BEED-47D9-43F8-8896-E95CB70BDCE5}" dt="2023-12-14T21:12:36.117" v="3729" actId="1076"/>
        <pc:sldMkLst>
          <pc:docMk/>
          <pc:sldMk cId="2932956686" sldId="539"/>
        </pc:sldMkLst>
        <pc:spChg chg="mod">
          <ac:chgData name="Gu, Xiaofeng" userId="ab2c42ab-48b4-4edd-a896-b0601d2dab36" providerId="ADAL" clId="{A7F4BEED-47D9-43F8-8896-E95CB70BDCE5}" dt="2023-12-07T19:03:53.703" v="1431" actId="1076"/>
          <ac:spMkLst>
            <pc:docMk/>
            <pc:sldMk cId="2932956686" sldId="539"/>
            <ac:spMk id="2" creationId="{4487C848-45DF-C540-B5EA-E716ADC1CCB0}"/>
          </ac:spMkLst>
        </pc:spChg>
        <pc:spChg chg="mod">
          <ac:chgData name="Gu, Xiaofeng" userId="ab2c42ab-48b4-4edd-a896-b0601d2dab36" providerId="ADAL" clId="{A7F4BEED-47D9-43F8-8896-E95CB70BDCE5}" dt="2023-12-07T19:03:21.528" v="1400" actId="20577"/>
          <ac:spMkLst>
            <pc:docMk/>
            <pc:sldMk cId="2932956686" sldId="539"/>
            <ac:spMk id="4" creationId="{6284249B-BCFB-4BE8-1A34-E8838F7F915D}"/>
          </ac:spMkLst>
        </pc:spChg>
        <pc:spChg chg="mod">
          <ac:chgData name="Gu, Xiaofeng" userId="ab2c42ab-48b4-4edd-a896-b0601d2dab36" providerId="ADAL" clId="{A7F4BEED-47D9-43F8-8896-E95CB70BDCE5}" dt="2023-12-07T19:03:38.473" v="1416" actId="1076"/>
          <ac:spMkLst>
            <pc:docMk/>
            <pc:sldMk cId="2932956686" sldId="539"/>
            <ac:spMk id="6" creationId="{12C44B01-28F0-2DF4-69B3-28A193E70A08}"/>
          </ac:spMkLst>
        </pc:spChg>
        <pc:spChg chg="add mod">
          <ac:chgData name="Gu, Xiaofeng" userId="ab2c42ab-48b4-4edd-a896-b0601d2dab36" providerId="ADAL" clId="{A7F4BEED-47D9-43F8-8896-E95CB70BDCE5}" dt="2023-12-07T19:15:44.452" v="1533" actId="1076"/>
          <ac:spMkLst>
            <pc:docMk/>
            <pc:sldMk cId="2932956686" sldId="539"/>
            <ac:spMk id="7" creationId="{4AA4BFB0-0A9F-AF4C-4F10-66F1054F799B}"/>
          </ac:spMkLst>
        </pc:spChg>
        <pc:spChg chg="mod">
          <ac:chgData name="Gu, Xiaofeng" userId="ab2c42ab-48b4-4edd-a896-b0601d2dab36" providerId="ADAL" clId="{A7F4BEED-47D9-43F8-8896-E95CB70BDCE5}" dt="2023-12-14T21:12:36.117" v="3729" actId="1076"/>
          <ac:spMkLst>
            <pc:docMk/>
            <pc:sldMk cId="2932956686" sldId="539"/>
            <ac:spMk id="11" creationId="{6E468D8B-5C1E-2E41-E23A-88571510D65B}"/>
          </ac:spMkLst>
        </pc:spChg>
        <pc:spChg chg="del">
          <ac:chgData name="Gu, Xiaofeng" userId="ab2c42ab-48b4-4edd-a896-b0601d2dab36" providerId="ADAL" clId="{A7F4BEED-47D9-43F8-8896-E95CB70BDCE5}" dt="2023-12-07T18:14:14.898" v="1240" actId="478"/>
          <ac:spMkLst>
            <pc:docMk/>
            <pc:sldMk cId="2932956686" sldId="539"/>
            <ac:spMk id="19" creationId="{89E0931A-4059-D4A5-41F5-BDB34E4FE329}"/>
          </ac:spMkLst>
        </pc:spChg>
        <pc:grpChg chg="mod">
          <ac:chgData name="Gu, Xiaofeng" userId="ab2c42ab-48b4-4edd-a896-b0601d2dab36" providerId="ADAL" clId="{A7F4BEED-47D9-43F8-8896-E95CB70BDCE5}" dt="2023-12-07T19:15:37.501" v="1532" actId="1076"/>
          <ac:grpSpMkLst>
            <pc:docMk/>
            <pc:sldMk cId="2932956686" sldId="539"/>
            <ac:grpSpMk id="16" creationId="{6A8E75D0-DDB3-BBE3-535A-05D61B73D760}"/>
          </ac:grpSpMkLst>
        </pc:grpChg>
        <pc:picChg chg="del">
          <ac:chgData name="Gu, Xiaofeng" userId="ab2c42ab-48b4-4edd-a896-b0601d2dab36" providerId="ADAL" clId="{A7F4BEED-47D9-43F8-8896-E95CB70BDCE5}" dt="2023-12-07T18:14:11.983" v="1239" actId="478"/>
          <ac:picMkLst>
            <pc:docMk/>
            <pc:sldMk cId="2932956686" sldId="539"/>
            <ac:picMk id="21" creationId="{72643F5C-49A9-70F3-5B3C-67B4DEAE33F4}"/>
          </ac:picMkLst>
        </pc:picChg>
      </pc:sldChg>
      <pc:sldChg chg="modSp mod">
        <pc:chgData name="Gu, Xiaofeng" userId="ab2c42ab-48b4-4edd-a896-b0601d2dab36" providerId="ADAL" clId="{A7F4BEED-47D9-43F8-8896-E95CB70BDCE5}" dt="2023-12-11T15:13:43.140" v="3085" actId="20577"/>
        <pc:sldMkLst>
          <pc:docMk/>
          <pc:sldMk cId="2285472440" sldId="555"/>
        </pc:sldMkLst>
        <pc:spChg chg="mod">
          <ac:chgData name="Gu, Xiaofeng" userId="ab2c42ab-48b4-4edd-a896-b0601d2dab36" providerId="ADAL" clId="{A7F4BEED-47D9-43F8-8896-E95CB70BDCE5}" dt="2023-12-11T15:13:43.140" v="3085" actId="20577"/>
          <ac:spMkLst>
            <pc:docMk/>
            <pc:sldMk cId="2285472440" sldId="555"/>
            <ac:spMk id="5" creationId="{9AB29256-5394-443E-BC96-854073912C3F}"/>
          </ac:spMkLst>
        </pc:spChg>
      </pc:sldChg>
      <pc:sldChg chg="addSp delSp modSp mod modAnim">
        <pc:chgData name="Gu, Xiaofeng" userId="ab2c42ab-48b4-4edd-a896-b0601d2dab36" providerId="ADAL" clId="{A7F4BEED-47D9-43F8-8896-E95CB70BDCE5}" dt="2023-12-14T20:54:57.466" v="3621"/>
        <pc:sldMkLst>
          <pc:docMk/>
          <pc:sldMk cId="832241989" sldId="558"/>
        </pc:sldMkLst>
        <pc:spChg chg="mod">
          <ac:chgData name="Gu, Xiaofeng" userId="ab2c42ab-48b4-4edd-a896-b0601d2dab36" providerId="ADAL" clId="{A7F4BEED-47D9-43F8-8896-E95CB70BDCE5}" dt="2023-12-14T20:50:38.069" v="3603" actId="1076"/>
          <ac:spMkLst>
            <pc:docMk/>
            <pc:sldMk cId="832241989" sldId="558"/>
            <ac:spMk id="2" creationId="{E486E3A6-496E-40A8-BC3E-9CF11CC51BA0}"/>
          </ac:spMkLst>
        </pc:spChg>
        <pc:spChg chg="del">
          <ac:chgData name="Gu, Xiaofeng" userId="ab2c42ab-48b4-4edd-a896-b0601d2dab36" providerId="ADAL" clId="{A7F4BEED-47D9-43F8-8896-E95CB70BDCE5}" dt="2023-12-14T20:54:38.513" v="3619" actId="478"/>
          <ac:spMkLst>
            <pc:docMk/>
            <pc:sldMk cId="832241989" sldId="558"/>
            <ac:spMk id="5" creationId="{5E2991C8-B68C-48A0-AC3E-A08A27E19218}"/>
          </ac:spMkLst>
        </pc:spChg>
        <pc:spChg chg="mod">
          <ac:chgData name="Gu, Xiaofeng" userId="ab2c42ab-48b4-4edd-a896-b0601d2dab36" providerId="ADAL" clId="{A7F4BEED-47D9-43F8-8896-E95CB70BDCE5}" dt="2023-12-07T18:08:59.491" v="1156" actId="1076"/>
          <ac:spMkLst>
            <pc:docMk/>
            <pc:sldMk cId="832241989" sldId="558"/>
            <ac:spMk id="7" creationId="{FAFBD03C-ECD8-4301-A72E-0D0A7916ABFA}"/>
          </ac:spMkLst>
        </pc:spChg>
        <pc:spChg chg="mod">
          <ac:chgData name="Gu, Xiaofeng" userId="ab2c42ab-48b4-4edd-a896-b0601d2dab36" providerId="ADAL" clId="{A7F4BEED-47D9-43F8-8896-E95CB70BDCE5}" dt="2023-12-07T21:07:39.939" v="2980" actId="20577"/>
          <ac:spMkLst>
            <pc:docMk/>
            <pc:sldMk cId="832241989" sldId="558"/>
            <ac:spMk id="12" creationId="{994E9FBB-9479-2ADF-B898-98C37C07B2B4}"/>
          </ac:spMkLst>
        </pc:spChg>
        <pc:spChg chg="add mod">
          <ac:chgData name="Gu, Xiaofeng" userId="ab2c42ab-48b4-4edd-a896-b0601d2dab36" providerId="ADAL" clId="{A7F4BEED-47D9-43F8-8896-E95CB70BDCE5}" dt="2023-12-07T20:45:48.321" v="2913" actId="1076"/>
          <ac:spMkLst>
            <pc:docMk/>
            <pc:sldMk cId="832241989" sldId="558"/>
            <ac:spMk id="15" creationId="{F0713180-E362-06C0-ECCD-0CE2C78A0670}"/>
          </ac:spMkLst>
        </pc:spChg>
        <pc:spChg chg="add mod">
          <ac:chgData name="Gu, Xiaofeng" userId="ab2c42ab-48b4-4edd-a896-b0601d2dab36" providerId="ADAL" clId="{A7F4BEED-47D9-43F8-8896-E95CB70BDCE5}" dt="2023-12-14T20:49:49.748" v="3602" actId="1076"/>
          <ac:spMkLst>
            <pc:docMk/>
            <pc:sldMk cId="832241989" sldId="558"/>
            <ac:spMk id="16" creationId="{B654A108-521D-3667-6F07-3523F39D14E6}"/>
          </ac:spMkLst>
        </pc:spChg>
        <pc:spChg chg="add mod">
          <ac:chgData name="Gu, Xiaofeng" userId="ab2c42ab-48b4-4edd-a896-b0601d2dab36" providerId="ADAL" clId="{A7F4BEED-47D9-43F8-8896-E95CB70BDCE5}" dt="2023-12-14T20:49:49.748" v="3602" actId="1076"/>
          <ac:spMkLst>
            <pc:docMk/>
            <pc:sldMk cId="832241989" sldId="558"/>
            <ac:spMk id="17" creationId="{172202A5-6A4D-4F3A-DE72-7D9B7725E542}"/>
          </ac:spMkLst>
        </pc:spChg>
        <pc:grpChg chg="mod">
          <ac:chgData name="Gu, Xiaofeng" userId="ab2c42ab-48b4-4edd-a896-b0601d2dab36" providerId="ADAL" clId="{A7F4BEED-47D9-43F8-8896-E95CB70BDCE5}" dt="2023-12-14T20:54:51.858" v="3620" actId="164"/>
          <ac:grpSpMkLst>
            <pc:docMk/>
            <pc:sldMk cId="832241989" sldId="558"/>
            <ac:grpSpMk id="8" creationId="{329658B7-EE9C-5009-5F1E-5E961CFB159F}"/>
          </ac:grpSpMkLst>
        </pc:grpChg>
        <pc:grpChg chg="add del mod">
          <ac:chgData name="Gu, Xiaofeng" userId="ab2c42ab-48b4-4edd-a896-b0601d2dab36" providerId="ADAL" clId="{A7F4BEED-47D9-43F8-8896-E95CB70BDCE5}" dt="2023-12-14T20:54:14.961" v="3618" actId="165"/>
          <ac:grpSpMkLst>
            <pc:docMk/>
            <pc:sldMk cId="832241989" sldId="558"/>
            <ac:grpSpMk id="23" creationId="{C000138B-E341-F2C6-D5A1-4DE6FD918F07}"/>
          </ac:grpSpMkLst>
        </pc:grpChg>
        <pc:grpChg chg="add mod">
          <ac:chgData name="Gu, Xiaofeng" userId="ab2c42ab-48b4-4edd-a896-b0601d2dab36" providerId="ADAL" clId="{A7F4BEED-47D9-43F8-8896-E95CB70BDCE5}" dt="2023-12-14T20:54:51.858" v="3620" actId="164"/>
          <ac:grpSpMkLst>
            <pc:docMk/>
            <pc:sldMk cId="832241989" sldId="558"/>
            <ac:grpSpMk id="24" creationId="{C7ECFD06-E83F-685D-064C-1CD7EFFFA7A4}"/>
          </ac:grpSpMkLst>
        </pc:grpChg>
        <pc:picChg chg="mod topLvl">
          <ac:chgData name="Gu, Xiaofeng" userId="ab2c42ab-48b4-4edd-a896-b0601d2dab36" providerId="ADAL" clId="{A7F4BEED-47D9-43F8-8896-E95CB70BDCE5}" dt="2023-12-14T20:54:51.858" v="3620" actId="164"/>
          <ac:picMkLst>
            <pc:docMk/>
            <pc:sldMk cId="832241989" sldId="558"/>
            <ac:picMk id="6" creationId="{843BBD15-BBF9-4A8C-95CB-2F98438FA968}"/>
          </ac:picMkLst>
        </pc:picChg>
        <pc:picChg chg="mod">
          <ac:chgData name="Gu, Xiaofeng" userId="ab2c42ab-48b4-4edd-a896-b0601d2dab36" providerId="ADAL" clId="{A7F4BEED-47D9-43F8-8896-E95CB70BDCE5}" dt="2023-12-07T20:44:41.160" v="2899" actId="1076"/>
          <ac:picMkLst>
            <pc:docMk/>
            <pc:sldMk cId="832241989" sldId="558"/>
            <ac:picMk id="9" creationId="{099DFA48-7815-69FC-54ED-A94D79BAAF3E}"/>
          </ac:picMkLst>
        </pc:picChg>
        <pc:picChg chg="mod">
          <ac:chgData name="Gu, Xiaofeng" userId="ab2c42ab-48b4-4edd-a896-b0601d2dab36" providerId="ADAL" clId="{A7F4BEED-47D9-43F8-8896-E95CB70BDCE5}" dt="2023-12-07T20:44:55.336" v="2905" actId="1076"/>
          <ac:picMkLst>
            <pc:docMk/>
            <pc:sldMk cId="832241989" sldId="558"/>
            <ac:picMk id="13" creationId="{A12459D8-4D3F-7C9D-98AC-C4803021DD01}"/>
          </ac:picMkLst>
        </pc:picChg>
        <pc:cxnChg chg="add mod">
          <ac:chgData name="Gu, Xiaofeng" userId="ab2c42ab-48b4-4edd-a896-b0601d2dab36" providerId="ADAL" clId="{A7F4BEED-47D9-43F8-8896-E95CB70BDCE5}" dt="2023-12-14T20:49:49.748" v="3602" actId="1076"/>
          <ac:cxnSpMkLst>
            <pc:docMk/>
            <pc:sldMk cId="832241989" sldId="558"/>
            <ac:cxnSpMk id="14" creationId="{E2358028-5386-AF2E-3EBC-4A1B106B4B90}"/>
          </ac:cxnSpMkLst>
        </pc:cxnChg>
        <pc:cxnChg chg="add mod topLvl">
          <ac:chgData name="Gu, Xiaofeng" userId="ab2c42ab-48b4-4edd-a896-b0601d2dab36" providerId="ADAL" clId="{A7F4BEED-47D9-43F8-8896-E95CB70BDCE5}" dt="2023-12-14T20:54:51.858" v="3620" actId="164"/>
          <ac:cxnSpMkLst>
            <pc:docMk/>
            <pc:sldMk cId="832241989" sldId="558"/>
            <ac:cxnSpMk id="19" creationId="{B5CB6701-7BE8-BA28-B54F-680759D3C2A1}"/>
          </ac:cxnSpMkLst>
        </pc:cxnChg>
        <pc:cxnChg chg="add mod topLvl">
          <ac:chgData name="Gu, Xiaofeng" userId="ab2c42ab-48b4-4edd-a896-b0601d2dab36" providerId="ADAL" clId="{A7F4BEED-47D9-43F8-8896-E95CB70BDCE5}" dt="2023-12-14T20:54:51.858" v="3620" actId="164"/>
          <ac:cxnSpMkLst>
            <pc:docMk/>
            <pc:sldMk cId="832241989" sldId="558"/>
            <ac:cxnSpMk id="20" creationId="{552046E5-C8CA-2B6C-25BE-261DDD22E99F}"/>
          </ac:cxnSpMkLst>
        </pc:cxnChg>
      </pc:sldChg>
      <pc:sldChg chg="modSp mod ord">
        <pc:chgData name="Gu, Xiaofeng" userId="ab2c42ab-48b4-4edd-a896-b0601d2dab36" providerId="ADAL" clId="{A7F4BEED-47D9-43F8-8896-E95CB70BDCE5}" dt="2023-12-14T21:15:30.103" v="3803" actId="207"/>
        <pc:sldMkLst>
          <pc:docMk/>
          <pc:sldMk cId="3515312076" sldId="559"/>
        </pc:sldMkLst>
        <pc:spChg chg="mod">
          <ac:chgData name="Gu, Xiaofeng" userId="ab2c42ab-48b4-4edd-a896-b0601d2dab36" providerId="ADAL" clId="{A7F4BEED-47D9-43F8-8896-E95CB70BDCE5}" dt="2023-12-14T21:15:30.103" v="3803" actId="207"/>
          <ac:spMkLst>
            <pc:docMk/>
            <pc:sldMk cId="3515312076" sldId="559"/>
            <ac:spMk id="7" creationId="{388F483A-4BFE-6058-8EDD-306BE8C0480B}"/>
          </ac:spMkLst>
        </pc:spChg>
      </pc:sldChg>
      <pc:sldChg chg="modSp mod">
        <pc:chgData name="Gu, Xiaofeng" userId="ab2c42ab-48b4-4edd-a896-b0601d2dab36" providerId="ADAL" clId="{A7F4BEED-47D9-43F8-8896-E95CB70BDCE5}" dt="2023-12-07T19:23:09.626" v="1622" actId="1076"/>
        <pc:sldMkLst>
          <pc:docMk/>
          <pc:sldMk cId="4282893630" sldId="560"/>
        </pc:sldMkLst>
        <pc:spChg chg="mod">
          <ac:chgData name="Gu, Xiaofeng" userId="ab2c42ab-48b4-4edd-a896-b0601d2dab36" providerId="ADAL" clId="{A7F4BEED-47D9-43F8-8896-E95CB70BDCE5}" dt="2023-12-07T19:23:09.626" v="1622" actId="1076"/>
          <ac:spMkLst>
            <pc:docMk/>
            <pc:sldMk cId="4282893630" sldId="560"/>
            <ac:spMk id="3" creationId="{3AAEEE69-E8B1-2324-CAEF-13717C17E4EC}"/>
          </ac:spMkLst>
        </pc:spChg>
      </pc:sldChg>
      <pc:sldChg chg="addSp delSp modSp add del mod">
        <pc:chgData name="Gu, Xiaofeng" userId="ab2c42ab-48b4-4edd-a896-b0601d2dab36" providerId="ADAL" clId="{A7F4BEED-47D9-43F8-8896-E95CB70BDCE5}" dt="2023-12-07T14:16:51.967" v="1057" actId="47"/>
        <pc:sldMkLst>
          <pc:docMk/>
          <pc:sldMk cId="1882513388" sldId="561"/>
        </pc:sldMkLst>
        <pc:spChg chg="del">
          <ac:chgData name="Gu, Xiaofeng" userId="ab2c42ab-48b4-4edd-a896-b0601d2dab36" providerId="ADAL" clId="{A7F4BEED-47D9-43F8-8896-E95CB70BDCE5}" dt="2023-12-06T15:31:15.742" v="1" actId="478"/>
          <ac:spMkLst>
            <pc:docMk/>
            <pc:sldMk cId="1882513388" sldId="561"/>
            <ac:spMk id="7" creationId="{388F483A-4BFE-6058-8EDD-306BE8C0480B}"/>
          </ac:spMkLst>
        </pc:spChg>
        <pc:spChg chg="mod">
          <ac:chgData name="Gu, Xiaofeng" userId="ab2c42ab-48b4-4edd-a896-b0601d2dab36" providerId="ADAL" clId="{A7F4BEED-47D9-43F8-8896-E95CB70BDCE5}" dt="2023-12-06T15:43:57.762" v="87" actId="20577"/>
          <ac:spMkLst>
            <pc:docMk/>
            <pc:sldMk cId="1882513388" sldId="561"/>
            <ac:spMk id="10" creationId="{23FF407B-1C20-78B9-7C0F-52EF4C6415E6}"/>
          </ac:spMkLst>
        </pc:spChg>
        <pc:spChg chg="add del">
          <ac:chgData name="Gu, Xiaofeng" userId="ab2c42ab-48b4-4edd-a896-b0601d2dab36" providerId="ADAL" clId="{A7F4BEED-47D9-43F8-8896-E95CB70BDCE5}" dt="2023-12-06T15:33:33.672" v="7" actId="22"/>
          <ac:spMkLst>
            <pc:docMk/>
            <pc:sldMk cId="1882513388" sldId="561"/>
            <ac:spMk id="12" creationId="{E5F0FCC3-BC28-4005-7EEC-F991B6A19878}"/>
          </ac:spMkLst>
        </pc:spChg>
        <pc:spChg chg="add mod">
          <ac:chgData name="Gu, Xiaofeng" userId="ab2c42ab-48b4-4edd-a896-b0601d2dab36" providerId="ADAL" clId="{A7F4BEED-47D9-43F8-8896-E95CB70BDCE5}" dt="2023-12-06T15:46:07.753" v="90" actId="1076"/>
          <ac:spMkLst>
            <pc:docMk/>
            <pc:sldMk cId="1882513388" sldId="561"/>
            <ac:spMk id="16" creationId="{79E04BA2-4CA7-0E61-AC9D-32B60E7A78A8}"/>
          </ac:spMkLst>
        </pc:spChg>
        <pc:picChg chg="add mod">
          <ac:chgData name="Gu, Xiaofeng" userId="ab2c42ab-48b4-4edd-a896-b0601d2dab36" providerId="ADAL" clId="{A7F4BEED-47D9-43F8-8896-E95CB70BDCE5}" dt="2023-12-06T15:42:27.289" v="72" actId="1076"/>
          <ac:picMkLst>
            <pc:docMk/>
            <pc:sldMk cId="1882513388" sldId="561"/>
            <ac:picMk id="3" creationId="{929D8BDD-45FD-C6AC-6C05-5E923D9CDEE1}"/>
          </ac:picMkLst>
        </pc:picChg>
        <pc:picChg chg="add mod">
          <ac:chgData name="Gu, Xiaofeng" userId="ab2c42ab-48b4-4edd-a896-b0601d2dab36" providerId="ADAL" clId="{A7F4BEED-47D9-43F8-8896-E95CB70BDCE5}" dt="2023-12-06T15:42:28.402" v="73" actId="1076"/>
          <ac:picMkLst>
            <pc:docMk/>
            <pc:sldMk cId="1882513388" sldId="561"/>
            <ac:picMk id="6" creationId="{CB9C0E2F-D635-876E-7BED-EF7AA1EA3F5F}"/>
          </ac:picMkLst>
        </pc:picChg>
        <pc:picChg chg="add del mod">
          <ac:chgData name="Gu, Xiaofeng" userId="ab2c42ab-48b4-4edd-a896-b0601d2dab36" providerId="ADAL" clId="{A7F4BEED-47D9-43F8-8896-E95CB70BDCE5}" dt="2023-12-06T15:42:08.666" v="65" actId="478"/>
          <ac:picMkLst>
            <pc:docMk/>
            <pc:sldMk cId="1882513388" sldId="561"/>
            <ac:picMk id="14" creationId="{A3DFC1EA-F1B2-7A84-BDB3-15F15A3FD86C}"/>
          </ac:picMkLst>
        </pc:picChg>
        <pc:picChg chg="add mod">
          <ac:chgData name="Gu, Xiaofeng" userId="ab2c42ab-48b4-4edd-a896-b0601d2dab36" providerId="ADAL" clId="{A7F4BEED-47D9-43F8-8896-E95CB70BDCE5}" dt="2023-12-06T15:46:10.985" v="91" actId="1076"/>
          <ac:picMkLst>
            <pc:docMk/>
            <pc:sldMk cId="1882513388" sldId="561"/>
            <ac:picMk id="18" creationId="{AD7B109C-395D-39A8-3B80-F2F2DE9E1FF2}"/>
          </ac:picMkLst>
        </pc:picChg>
      </pc:sldChg>
      <pc:sldChg chg="modSp add mod">
        <pc:chgData name="Gu, Xiaofeng" userId="ab2c42ab-48b4-4edd-a896-b0601d2dab36" providerId="ADAL" clId="{A7F4BEED-47D9-43F8-8896-E95CB70BDCE5}" dt="2023-12-11T15:13:54.247" v="3095" actId="20577"/>
        <pc:sldMkLst>
          <pc:docMk/>
          <pc:sldMk cId="3166271168" sldId="561"/>
        </pc:sldMkLst>
        <pc:spChg chg="mod">
          <ac:chgData name="Gu, Xiaofeng" userId="ab2c42ab-48b4-4edd-a896-b0601d2dab36" providerId="ADAL" clId="{A7F4BEED-47D9-43F8-8896-E95CB70BDCE5}" dt="2023-12-11T15:13:54.247" v="3095" actId="20577"/>
          <ac:spMkLst>
            <pc:docMk/>
            <pc:sldMk cId="3166271168" sldId="561"/>
            <ac:spMk id="5" creationId="{9AB29256-5394-443E-BC96-854073912C3F}"/>
          </ac:spMkLst>
        </pc:spChg>
      </pc:sldChg>
      <pc:sldChg chg="addSp delSp modSp add del mod">
        <pc:chgData name="Gu, Xiaofeng" userId="ab2c42ab-48b4-4edd-a896-b0601d2dab36" providerId="ADAL" clId="{A7F4BEED-47D9-43F8-8896-E95CB70BDCE5}" dt="2023-12-07T14:16:52.674" v="1058" actId="47"/>
        <pc:sldMkLst>
          <pc:docMk/>
          <pc:sldMk cId="586244068" sldId="562"/>
        </pc:sldMkLst>
        <pc:spChg chg="mod">
          <ac:chgData name="Gu, Xiaofeng" userId="ab2c42ab-48b4-4edd-a896-b0601d2dab36" providerId="ADAL" clId="{A7F4BEED-47D9-43F8-8896-E95CB70BDCE5}" dt="2023-12-06T16:12:35.097" v="393" actId="20577"/>
          <ac:spMkLst>
            <pc:docMk/>
            <pc:sldMk cId="586244068" sldId="562"/>
            <ac:spMk id="10" creationId="{23FF407B-1C20-78B9-7C0F-52EF4C6415E6}"/>
          </ac:spMkLst>
        </pc:spChg>
        <pc:spChg chg="del mod">
          <ac:chgData name="Gu, Xiaofeng" userId="ab2c42ab-48b4-4edd-a896-b0601d2dab36" providerId="ADAL" clId="{A7F4BEED-47D9-43F8-8896-E95CB70BDCE5}" dt="2023-12-06T15:53:24.455" v="106" actId="478"/>
          <ac:spMkLst>
            <pc:docMk/>
            <pc:sldMk cId="586244068" sldId="562"/>
            <ac:spMk id="16" creationId="{79E04BA2-4CA7-0E61-AC9D-32B60E7A78A8}"/>
          </ac:spMkLst>
        </pc:spChg>
        <pc:spChg chg="add del mod">
          <ac:chgData name="Gu, Xiaofeng" userId="ab2c42ab-48b4-4edd-a896-b0601d2dab36" providerId="ADAL" clId="{A7F4BEED-47D9-43F8-8896-E95CB70BDCE5}" dt="2023-12-06T16:07:04.517" v="143" actId="478"/>
          <ac:spMkLst>
            <pc:docMk/>
            <pc:sldMk cId="586244068" sldId="562"/>
            <ac:spMk id="18" creationId="{54DDCC05-C885-EC94-F68B-D1441E4A8017}"/>
          </ac:spMkLst>
        </pc:spChg>
        <pc:spChg chg="add del">
          <ac:chgData name="Gu, Xiaofeng" userId="ab2c42ab-48b4-4edd-a896-b0601d2dab36" providerId="ADAL" clId="{A7F4BEED-47D9-43F8-8896-E95CB70BDCE5}" dt="2023-12-06T16:06:32.509" v="140" actId="478"/>
          <ac:spMkLst>
            <pc:docMk/>
            <pc:sldMk cId="586244068" sldId="562"/>
            <ac:spMk id="21" creationId="{B4CB7DEE-A088-C1D2-7FB7-CADE275567D5}"/>
          </ac:spMkLst>
        </pc:spChg>
        <pc:spChg chg="add del">
          <ac:chgData name="Gu, Xiaofeng" userId="ab2c42ab-48b4-4edd-a896-b0601d2dab36" providerId="ADAL" clId="{A7F4BEED-47D9-43F8-8896-E95CB70BDCE5}" dt="2023-12-06T16:08:11.336" v="148" actId="22"/>
          <ac:spMkLst>
            <pc:docMk/>
            <pc:sldMk cId="586244068" sldId="562"/>
            <ac:spMk id="25" creationId="{19090F36-4018-8CC1-E909-E1A7A8BF5F6E}"/>
          </ac:spMkLst>
        </pc:spChg>
        <pc:spChg chg="add mod">
          <ac:chgData name="Gu, Xiaofeng" userId="ab2c42ab-48b4-4edd-a896-b0601d2dab36" providerId="ADAL" clId="{A7F4BEED-47D9-43F8-8896-E95CB70BDCE5}" dt="2023-12-06T16:11:04.451" v="171" actId="14100"/>
          <ac:spMkLst>
            <pc:docMk/>
            <pc:sldMk cId="586244068" sldId="562"/>
            <ac:spMk id="30" creationId="{6D28B28D-E31F-E8F1-344F-11CA63BAF5B1}"/>
          </ac:spMkLst>
        </pc:spChg>
        <pc:spChg chg="add mod">
          <ac:chgData name="Gu, Xiaofeng" userId="ab2c42ab-48b4-4edd-a896-b0601d2dab36" providerId="ADAL" clId="{A7F4BEED-47D9-43F8-8896-E95CB70BDCE5}" dt="2023-12-06T16:11:26.306" v="289" actId="14100"/>
          <ac:spMkLst>
            <pc:docMk/>
            <pc:sldMk cId="586244068" sldId="562"/>
            <ac:spMk id="31" creationId="{70B1F87C-01D4-9D0C-5454-DDFD684A9A6F}"/>
          </ac:spMkLst>
        </pc:spChg>
        <pc:spChg chg="add mod">
          <ac:chgData name="Gu, Xiaofeng" userId="ab2c42ab-48b4-4edd-a896-b0601d2dab36" providerId="ADAL" clId="{A7F4BEED-47D9-43F8-8896-E95CB70BDCE5}" dt="2023-12-06T17:45:47.191" v="558" actId="1076"/>
          <ac:spMkLst>
            <pc:docMk/>
            <pc:sldMk cId="586244068" sldId="562"/>
            <ac:spMk id="32" creationId="{DAF2B5AA-4850-656D-95EA-FB5C0859DE65}"/>
          </ac:spMkLst>
        </pc:spChg>
        <pc:spChg chg="add mod">
          <ac:chgData name="Gu, Xiaofeng" userId="ab2c42ab-48b4-4edd-a896-b0601d2dab36" providerId="ADAL" clId="{A7F4BEED-47D9-43F8-8896-E95CB70BDCE5}" dt="2023-12-06T16:14:24.083" v="400" actId="14100"/>
          <ac:spMkLst>
            <pc:docMk/>
            <pc:sldMk cId="586244068" sldId="562"/>
            <ac:spMk id="33" creationId="{3C611D77-564D-06F3-23E1-74F96DB25747}"/>
          </ac:spMkLst>
        </pc:spChg>
        <pc:picChg chg="del">
          <ac:chgData name="Gu, Xiaofeng" userId="ab2c42ab-48b4-4edd-a896-b0601d2dab36" providerId="ADAL" clId="{A7F4BEED-47D9-43F8-8896-E95CB70BDCE5}" dt="2023-12-06T15:42:33.850" v="76" actId="478"/>
          <ac:picMkLst>
            <pc:docMk/>
            <pc:sldMk cId="586244068" sldId="562"/>
            <ac:picMk id="3" creationId="{929D8BDD-45FD-C6AC-6C05-5E923D9CDEE1}"/>
          </ac:picMkLst>
        </pc:picChg>
        <pc:picChg chg="add del mod">
          <ac:chgData name="Gu, Xiaofeng" userId="ab2c42ab-48b4-4edd-a896-b0601d2dab36" providerId="ADAL" clId="{A7F4BEED-47D9-43F8-8896-E95CB70BDCE5}" dt="2023-12-06T15:54:41.975" v="111" actId="478"/>
          <ac:picMkLst>
            <pc:docMk/>
            <pc:sldMk cId="586244068" sldId="562"/>
            <ac:picMk id="4" creationId="{C9186EE3-B582-C67B-EDB9-0455B1981A2A}"/>
          </ac:picMkLst>
        </pc:picChg>
        <pc:picChg chg="del">
          <ac:chgData name="Gu, Xiaofeng" userId="ab2c42ab-48b4-4edd-a896-b0601d2dab36" providerId="ADAL" clId="{A7F4BEED-47D9-43F8-8896-E95CB70BDCE5}" dt="2023-12-06T15:42:35.626" v="77" actId="478"/>
          <ac:picMkLst>
            <pc:docMk/>
            <pc:sldMk cId="586244068" sldId="562"/>
            <ac:picMk id="6" creationId="{CB9C0E2F-D635-876E-7BED-EF7AA1EA3F5F}"/>
          </ac:picMkLst>
        </pc:picChg>
        <pc:picChg chg="add mod">
          <ac:chgData name="Gu, Xiaofeng" userId="ab2c42ab-48b4-4edd-a896-b0601d2dab36" providerId="ADAL" clId="{A7F4BEED-47D9-43F8-8896-E95CB70BDCE5}" dt="2023-12-06T16:08:42.484" v="153" actId="1076"/>
          <ac:picMkLst>
            <pc:docMk/>
            <pc:sldMk cId="586244068" sldId="562"/>
            <ac:picMk id="11" creationId="{D17B1A6F-0357-1156-7399-48C75AACB363}"/>
          </ac:picMkLst>
        </pc:picChg>
        <pc:picChg chg="add del mod modCrop">
          <ac:chgData name="Gu, Xiaofeng" userId="ab2c42ab-48b4-4edd-a896-b0601d2dab36" providerId="ADAL" clId="{A7F4BEED-47D9-43F8-8896-E95CB70BDCE5}" dt="2023-12-06T16:07:01.829" v="142" actId="478"/>
          <ac:picMkLst>
            <pc:docMk/>
            <pc:sldMk cId="586244068" sldId="562"/>
            <ac:picMk id="13" creationId="{EF323D4F-8173-1B61-A56B-31B1925920DE}"/>
          </ac:picMkLst>
        </pc:picChg>
        <pc:picChg chg="add mod">
          <ac:chgData name="Gu, Xiaofeng" userId="ab2c42ab-48b4-4edd-a896-b0601d2dab36" providerId="ADAL" clId="{A7F4BEED-47D9-43F8-8896-E95CB70BDCE5}" dt="2023-12-06T16:08:40.005" v="152" actId="1076"/>
          <ac:picMkLst>
            <pc:docMk/>
            <pc:sldMk cId="586244068" sldId="562"/>
            <ac:picMk id="15" creationId="{6198617C-379A-EC7C-08BC-3786D3B53E49}"/>
          </ac:picMkLst>
        </pc:picChg>
        <pc:picChg chg="add del mod modCrop">
          <ac:chgData name="Gu, Xiaofeng" userId="ab2c42ab-48b4-4edd-a896-b0601d2dab36" providerId="ADAL" clId="{A7F4BEED-47D9-43F8-8896-E95CB70BDCE5}" dt="2023-12-06T16:06:38.453" v="141" actId="478"/>
          <ac:picMkLst>
            <pc:docMk/>
            <pc:sldMk cId="586244068" sldId="562"/>
            <ac:picMk id="19" creationId="{9D5C152B-1C8D-87D3-F271-8FCDC1F8E29A}"/>
          </ac:picMkLst>
        </pc:picChg>
        <pc:picChg chg="add mod">
          <ac:chgData name="Gu, Xiaofeng" userId="ab2c42ab-48b4-4edd-a896-b0601d2dab36" providerId="ADAL" clId="{A7F4BEED-47D9-43F8-8896-E95CB70BDCE5}" dt="2023-12-06T16:09:26.171" v="161" actId="14100"/>
          <ac:picMkLst>
            <pc:docMk/>
            <pc:sldMk cId="586244068" sldId="562"/>
            <ac:picMk id="23" creationId="{EF61E7D2-FA5B-6AFA-5883-26072DAAA3FF}"/>
          </ac:picMkLst>
        </pc:picChg>
        <pc:picChg chg="add mod">
          <ac:chgData name="Gu, Xiaofeng" userId="ab2c42ab-48b4-4edd-a896-b0601d2dab36" providerId="ADAL" clId="{A7F4BEED-47D9-43F8-8896-E95CB70BDCE5}" dt="2023-12-06T16:08:47.579" v="155" actId="14100"/>
          <ac:picMkLst>
            <pc:docMk/>
            <pc:sldMk cId="586244068" sldId="562"/>
            <ac:picMk id="27" creationId="{22F29360-7F8A-0A54-D9F9-10018E1D8A48}"/>
          </ac:picMkLst>
        </pc:picChg>
        <pc:picChg chg="add mod">
          <ac:chgData name="Gu, Xiaofeng" userId="ab2c42ab-48b4-4edd-a896-b0601d2dab36" providerId="ADAL" clId="{A7F4BEED-47D9-43F8-8896-E95CB70BDCE5}" dt="2023-12-06T16:10:56.187" v="170" actId="1076"/>
          <ac:picMkLst>
            <pc:docMk/>
            <pc:sldMk cId="586244068" sldId="562"/>
            <ac:picMk id="29" creationId="{D22422DF-14D3-90CE-EFEC-F034573CEA39}"/>
          </ac:picMkLst>
        </pc:picChg>
      </pc:sldChg>
      <pc:sldChg chg="modSp add mod">
        <pc:chgData name="Gu, Xiaofeng" userId="ab2c42ab-48b4-4edd-a896-b0601d2dab36" providerId="ADAL" clId="{A7F4BEED-47D9-43F8-8896-E95CB70BDCE5}" dt="2023-12-11T15:14:06.100" v="3099" actId="20577"/>
        <pc:sldMkLst>
          <pc:docMk/>
          <pc:sldMk cId="677183738" sldId="562"/>
        </pc:sldMkLst>
        <pc:spChg chg="mod">
          <ac:chgData name="Gu, Xiaofeng" userId="ab2c42ab-48b4-4edd-a896-b0601d2dab36" providerId="ADAL" clId="{A7F4BEED-47D9-43F8-8896-E95CB70BDCE5}" dt="2023-12-11T15:14:06.100" v="3099" actId="20577"/>
          <ac:spMkLst>
            <pc:docMk/>
            <pc:sldMk cId="677183738" sldId="562"/>
            <ac:spMk id="5" creationId="{9AB29256-5394-443E-BC96-854073912C3F}"/>
          </ac:spMkLst>
        </pc:spChg>
      </pc:sldChg>
      <pc:sldChg chg="addSp delSp modSp add del mod">
        <pc:chgData name="Gu, Xiaofeng" userId="ab2c42ab-48b4-4edd-a896-b0601d2dab36" providerId="ADAL" clId="{A7F4BEED-47D9-43F8-8896-E95CB70BDCE5}" dt="2023-12-07T14:16:53.228" v="1059" actId="47"/>
        <pc:sldMkLst>
          <pc:docMk/>
          <pc:sldMk cId="2413151738" sldId="563"/>
        </pc:sldMkLst>
        <pc:spChg chg="mod">
          <ac:chgData name="Gu, Xiaofeng" userId="ab2c42ab-48b4-4edd-a896-b0601d2dab36" providerId="ADAL" clId="{A7F4BEED-47D9-43F8-8896-E95CB70BDCE5}" dt="2023-12-06T16:42:55.202" v="420" actId="20577"/>
          <ac:spMkLst>
            <pc:docMk/>
            <pc:sldMk cId="2413151738" sldId="563"/>
            <ac:spMk id="10" creationId="{23FF407B-1C20-78B9-7C0F-52EF4C6415E6}"/>
          </ac:spMkLst>
        </pc:spChg>
        <pc:spChg chg="add mod">
          <ac:chgData name="Gu, Xiaofeng" userId="ab2c42ab-48b4-4edd-a896-b0601d2dab36" providerId="ADAL" clId="{A7F4BEED-47D9-43F8-8896-E95CB70BDCE5}" dt="2023-12-06T17:52:28.711" v="582" actId="20577"/>
          <ac:spMkLst>
            <pc:docMk/>
            <pc:sldMk cId="2413151738" sldId="563"/>
            <ac:spMk id="13" creationId="{4B5B10A1-8E61-136F-4865-636CDE853C9A}"/>
          </ac:spMkLst>
        </pc:spChg>
        <pc:spChg chg="add mod">
          <ac:chgData name="Gu, Xiaofeng" userId="ab2c42ab-48b4-4edd-a896-b0601d2dab36" providerId="ADAL" clId="{A7F4BEED-47D9-43F8-8896-E95CB70BDCE5}" dt="2023-12-06T17:50:42.537" v="577" actId="207"/>
          <ac:spMkLst>
            <pc:docMk/>
            <pc:sldMk cId="2413151738" sldId="563"/>
            <ac:spMk id="15" creationId="{25871577-D906-B207-F6CD-69B36E2AD11C}"/>
          </ac:spMkLst>
        </pc:spChg>
        <pc:spChg chg="del">
          <ac:chgData name="Gu, Xiaofeng" userId="ab2c42ab-48b4-4edd-a896-b0601d2dab36" providerId="ADAL" clId="{A7F4BEED-47D9-43F8-8896-E95CB70BDCE5}" dt="2023-12-06T16:40:48.310" v="401" actId="478"/>
          <ac:spMkLst>
            <pc:docMk/>
            <pc:sldMk cId="2413151738" sldId="563"/>
            <ac:spMk id="16" creationId="{79E04BA2-4CA7-0E61-AC9D-32B60E7A78A8}"/>
          </ac:spMkLst>
        </pc:spChg>
        <pc:picChg chg="del">
          <ac:chgData name="Gu, Xiaofeng" userId="ab2c42ab-48b4-4edd-a896-b0601d2dab36" providerId="ADAL" clId="{A7F4BEED-47D9-43F8-8896-E95CB70BDCE5}" dt="2023-12-06T15:42:38.344" v="78" actId="478"/>
          <ac:picMkLst>
            <pc:docMk/>
            <pc:sldMk cId="2413151738" sldId="563"/>
            <ac:picMk id="3" creationId="{929D8BDD-45FD-C6AC-6C05-5E923D9CDEE1}"/>
          </ac:picMkLst>
        </pc:picChg>
        <pc:picChg chg="add mod">
          <ac:chgData name="Gu, Xiaofeng" userId="ab2c42ab-48b4-4edd-a896-b0601d2dab36" providerId="ADAL" clId="{A7F4BEED-47D9-43F8-8896-E95CB70BDCE5}" dt="2023-12-06T16:51:44.338" v="447" actId="1076"/>
          <ac:picMkLst>
            <pc:docMk/>
            <pc:sldMk cId="2413151738" sldId="563"/>
            <ac:picMk id="4" creationId="{D4F60C52-2DEE-C241-2CB9-CFF79FD16BC3}"/>
          </ac:picMkLst>
        </pc:picChg>
        <pc:picChg chg="del">
          <ac:chgData name="Gu, Xiaofeng" userId="ab2c42ab-48b4-4edd-a896-b0601d2dab36" providerId="ADAL" clId="{A7F4BEED-47D9-43F8-8896-E95CB70BDCE5}" dt="2023-12-06T15:42:38.962" v="79" actId="478"/>
          <ac:picMkLst>
            <pc:docMk/>
            <pc:sldMk cId="2413151738" sldId="563"/>
            <ac:picMk id="6" creationId="{CB9C0E2F-D635-876E-7BED-EF7AA1EA3F5F}"/>
          </ac:picMkLst>
        </pc:picChg>
        <pc:picChg chg="add mod">
          <ac:chgData name="Gu, Xiaofeng" userId="ab2c42ab-48b4-4edd-a896-b0601d2dab36" providerId="ADAL" clId="{A7F4BEED-47D9-43F8-8896-E95CB70BDCE5}" dt="2023-12-06T16:51:42.922" v="446" actId="1076"/>
          <ac:picMkLst>
            <pc:docMk/>
            <pc:sldMk cId="2413151738" sldId="563"/>
            <ac:picMk id="11" creationId="{39C6779F-D33F-8944-A1E5-AAA40C5B874D}"/>
          </ac:picMkLst>
        </pc:picChg>
      </pc:sldChg>
      <pc:sldChg chg="modSp add mod">
        <pc:chgData name="Gu, Xiaofeng" userId="ab2c42ab-48b4-4edd-a896-b0601d2dab36" providerId="ADAL" clId="{A7F4BEED-47D9-43F8-8896-E95CB70BDCE5}" dt="2023-12-11T15:14:17.737" v="3113" actId="20577"/>
        <pc:sldMkLst>
          <pc:docMk/>
          <pc:sldMk cId="3047638250" sldId="563"/>
        </pc:sldMkLst>
        <pc:spChg chg="mod">
          <ac:chgData name="Gu, Xiaofeng" userId="ab2c42ab-48b4-4edd-a896-b0601d2dab36" providerId="ADAL" clId="{A7F4BEED-47D9-43F8-8896-E95CB70BDCE5}" dt="2023-12-11T15:14:17.737" v="3113" actId="20577"/>
          <ac:spMkLst>
            <pc:docMk/>
            <pc:sldMk cId="3047638250" sldId="563"/>
            <ac:spMk id="5" creationId="{9AB29256-5394-443E-BC96-854073912C3F}"/>
          </ac:spMkLst>
        </pc:spChg>
      </pc:sldChg>
      <pc:sldChg chg="addSp delSp modSp add del mod">
        <pc:chgData name="Gu, Xiaofeng" userId="ab2c42ab-48b4-4edd-a896-b0601d2dab36" providerId="ADAL" clId="{A7F4BEED-47D9-43F8-8896-E95CB70BDCE5}" dt="2023-12-07T14:16:53.751" v="1060" actId="47"/>
        <pc:sldMkLst>
          <pc:docMk/>
          <pc:sldMk cId="772805929" sldId="564"/>
        </pc:sldMkLst>
        <pc:spChg chg="mod">
          <ac:chgData name="Gu, Xiaofeng" userId="ab2c42ab-48b4-4edd-a896-b0601d2dab36" providerId="ADAL" clId="{A7F4BEED-47D9-43F8-8896-E95CB70BDCE5}" dt="2023-12-06T17:12:10.644" v="485" actId="6549"/>
          <ac:spMkLst>
            <pc:docMk/>
            <pc:sldMk cId="772805929" sldId="564"/>
            <ac:spMk id="10" creationId="{23FF407B-1C20-78B9-7C0F-52EF4C6415E6}"/>
          </ac:spMkLst>
        </pc:spChg>
        <pc:spChg chg="add mod">
          <ac:chgData name="Gu, Xiaofeng" userId="ab2c42ab-48b4-4edd-a896-b0601d2dab36" providerId="ADAL" clId="{A7F4BEED-47D9-43F8-8896-E95CB70BDCE5}" dt="2023-12-06T18:05:47.558" v="721" actId="207"/>
          <ac:spMkLst>
            <pc:docMk/>
            <pc:sldMk cId="772805929" sldId="564"/>
            <ac:spMk id="16" creationId="{C1D53971-702E-C96E-4402-7F20D158704D}"/>
          </ac:spMkLst>
        </pc:spChg>
        <pc:spChg chg="add mod">
          <ac:chgData name="Gu, Xiaofeng" userId="ab2c42ab-48b4-4edd-a896-b0601d2dab36" providerId="ADAL" clId="{A7F4BEED-47D9-43F8-8896-E95CB70BDCE5}" dt="2023-12-06T18:47:29.616" v="745" actId="1076"/>
          <ac:spMkLst>
            <pc:docMk/>
            <pc:sldMk cId="772805929" sldId="564"/>
            <ac:spMk id="18" creationId="{42BDD440-A989-3AE8-FFBA-62365222E5BE}"/>
          </ac:spMkLst>
        </pc:spChg>
        <pc:picChg chg="add mod">
          <ac:chgData name="Gu, Xiaofeng" userId="ab2c42ab-48b4-4edd-a896-b0601d2dab36" providerId="ADAL" clId="{A7F4BEED-47D9-43F8-8896-E95CB70BDCE5}" dt="2023-12-06T18:05:05.458" v="713" actId="14100"/>
          <ac:picMkLst>
            <pc:docMk/>
            <pc:sldMk cId="772805929" sldId="564"/>
            <ac:picMk id="3" creationId="{2AFD5BCA-369C-9D68-D45D-AA4999A2B978}"/>
          </ac:picMkLst>
        </pc:picChg>
        <pc:picChg chg="del">
          <ac:chgData name="Gu, Xiaofeng" userId="ab2c42ab-48b4-4edd-a896-b0601d2dab36" providerId="ADAL" clId="{A7F4BEED-47D9-43F8-8896-E95CB70BDCE5}" dt="2023-12-06T16:40:54.666" v="404" actId="478"/>
          <ac:picMkLst>
            <pc:docMk/>
            <pc:sldMk cId="772805929" sldId="564"/>
            <ac:picMk id="4" creationId="{D4F60C52-2DEE-C241-2CB9-CFF79FD16BC3}"/>
          </ac:picMkLst>
        </pc:picChg>
        <pc:picChg chg="add mod">
          <ac:chgData name="Gu, Xiaofeng" userId="ab2c42ab-48b4-4edd-a896-b0601d2dab36" providerId="ADAL" clId="{A7F4BEED-47D9-43F8-8896-E95CB70BDCE5}" dt="2023-12-06T18:05:08.329" v="715" actId="1076"/>
          <ac:picMkLst>
            <pc:docMk/>
            <pc:sldMk cId="772805929" sldId="564"/>
            <ac:picMk id="7" creationId="{352E477C-ECBB-A36D-9EC7-31C76C70027B}"/>
          </ac:picMkLst>
        </pc:picChg>
        <pc:picChg chg="add mod">
          <ac:chgData name="Gu, Xiaofeng" userId="ab2c42ab-48b4-4edd-a896-b0601d2dab36" providerId="ADAL" clId="{A7F4BEED-47D9-43F8-8896-E95CB70BDCE5}" dt="2023-12-06T18:05:22.561" v="718" actId="14100"/>
          <ac:picMkLst>
            <pc:docMk/>
            <pc:sldMk cId="772805929" sldId="564"/>
            <ac:picMk id="12" creationId="{3FD84CC8-0F93-6346-FE8D-826A2205A52A}"/>
          </ac:picMkLst>
        </pc:picChg>
        <pc:picChg chg="add mod">
          <ac:chgData name="Gu, Xiaofeng" userId="ab2c42ab-48b4-4edd-a896-b0601d2dab36" providerId="ADAL" clId="{A7F4BEED-47D9-43F8-8896-E95CB70BDCE5}" dt="2023-12-06T18:05:24.929" v="719" actId="14100"/>
          <ac:picMkLst>
            <pc:docMk/>
            <pc:sldMk cId="772805929" sldId="564"/>
            <ac:picMk id="14" creationId="{7E78D482-6145-B074-9882-496EC9C4293E}"/>
          </ac:picMkLst>
        </pc:picChg>
      </pc:sldChg>
      <pc:sldChg chg="addSp delSp modSp add mod">
        <pc:chgData name="Gu, Xiaofeng" userId="ab2c42ab-48b4-4edd-a896-b0601d2dab36" providerId="ADAL" clId="{A7F4BEED-47D9-43F8-8896-E95CB70BDCE5}" dt="2023-12-14T20:07:02.663" v="3484" actId="164"/>
        <pc:sldMkLst>
          <pc:docMk/>
          <pc:sldMk cId="1067288617" sldId="564"/>
        </pc:sldMkLst>
        <pc:spChg chg="add mod">
          <ac:chgData name="Gu, Xiaofeng" userId="ab2c42ab-48b4-4edd-a896-b0601d2dab36" providerId="ADAL" clId="{A7F4BEED-47D9-43F8-8896-E95CB70BDCE5}" dt="2023-12-14T20:02:26.558" v="3431"/>
          <ac:spMkLst>
            <pc:docMk/>
            <pc:sldMk cId="1067288617" sldId="564"/>
            <ac:spMk id="3" creationId="{27A0E457-8733-B289-840C-D8DB93BE2992}"/>
          </ac:spMkLst>
        </pc:spChg>
        <pc:spChg chg="del">
          <ac:chgData name="Gu, Xiaofeng" userId="ab2c42ab-48b4-4edd-a896-b0601d2dab36" providerId="ADAL" clId="{A7F4BEED-47D9-43F8-8896-E95CB70BDCE5}" dt="2023-12-14T19:59:47.689" v="3311" actId="478"/>
          <ac:spMkLst>
            <pc:docMk/>
            <pc:sldMk cId="1067288617" sldId="564"/>
            <ac:spMk id="5" creationId="{B8E1318B-8CFF-0632-9AA7-67AC5A9F8E59}"/>
          </ac:spMkLst>
        </pc:spChg>
        <pc:spChg chg="add mod">
          <ac:chgData name="Gu, Xiaofeng" userId="ab2c42ab-48b4-4edd-a896-b0601d2dab36" providerId="ADAL" clId="{A7F4BEED-47D9-43F8-8896-E95CB70BDCE5}" dt="2023-12-14T20:07:02.663" v="3484" actId="164"/>
          <ac:spMkLst>
            <pc:docMk/>
            <pc:sldMk cId="1067288617" sldId="564"/>
            <ac:spMk id="6" creationId="{4EAFA4BB-C2C7-9AAC-E15E-4FAC4D96B80E}"/>
          </ac:spMkLst>
        </pc:spChg>
        <pc:spChg chg="del">
          <ac:chgData name="Gu, Xiaofeng" userId="ab2c42ab-48b4-4edd-a896-b0601d2dab36" providerId="ADAL" clId="{A7F4BEED-47D9-43F8-8896-E95CB70BDCE5}" dt="2023-12-14T19:59:57.350" v="3313" actId="478"/>
          <ac:spMkLst>
            <pc:docMk/>
            <pc:sldMk cId="1067288617" sldId="564"/>
            <ac:spMk id="9" creationId="{05F6B9C2-0410-5B09-CA64-019BD3D65CC6}"/>
          </ac:spMkLst>
        </pc:spChg>
        <pc:spChg chg="del">
          <ac:chgData name="Gu, Xiaofeng" userId="ab2c42ab-48b4-4edd-a896-b0601d2dab36" providerId="ADAL" clId="{A7F4BEED-47D9-43F8-8896-E95CB70BDCE5}" dt="2023-12-14T19:59:28.077" v="3309" actId="478"/>
          <ac:spMkLst>
            <pc:docMk/>
            <pc:sldMk cId="1067288617" sldId="564"/>
            <ac:spMk id="12" creationId="{A0F394F4-2B66-2FCB-8BC2-2254DF2932C9}"/>
          </ac:spMkLst>
        </pc:spChg>
        <pc:spChg chg="del">
          <ac:chgData name="Gu, Xiaofeng" userId="ab2c42ab-48b4-4edd-a896-b0601d2dab36" providerId="ADAL" clId="{A7F4BEED-47D9-43F8-8896-E95CB70BDCE5}" dt="2023-12-14T19:59:31.934" v="3310" actId="478"/>
          <ac:spMkLst>
            <pc:docMk/>
            <pc:sldMk cId="1067288617" sldId="564"/>
            <ac:spMk id="14" creationId="{DB558AF2-BC45-47CE-355F-0E28B2EDC6F0}"/>
          </ac:spMkLst>
        </pc:spChg>
        <pc:spChg chg="del">
          <ac:chgData name="Gu, Xiaofeng" userId="ab2c42ab-48b4-4edd-a896-b0601d2dab36" providerId="ADAL" clId="{A7F4BEED-47D9-43F8-8896-E95CB70BDCE5}" dt="2023-12-14T19:59:22.020" v="3307" actId="478"/>
          <ac:spMkLst>
            <pc:docMk/>
            <pc:sldMk cId="1067288617" sldId="564"/>
            <ac:spMk id="15" creationId="{67F849E6-85C8-479E-BDE3-C2222ED1AA3D}"/>
          </ac:spMkLst>
        </pc:spChg>
        <pc:grpChg chg="add mod">
          <ac:chgData name="Gu, Xiaofeng" userId="ab2c42ab-48b4-4edd-a896-b0601d2dab36" providerId="ADAL" clId="{A7F4BEED-47D9-43F8-8896-E95CB70BDCE5}" dt="2023-12-14T20:07:02.663" v="3484" actId="164"/>
          <ac:grpSpMkLst>
            <pc:docMk/>
            <pc:sldMk cId="1067288617" sldId="564"/>
            <ac:grpSpMk id="8" creationId="{FFA72275-57DA-A07D-2A30-BEFFA7DFE4E0}"/>
          </ac:grpSpMkLst>
        </pc:grpChg>
        <pc:picChg chg="mod">
          <ac:chgData name="Gu, Xiaofeng" userId="ab2c42ab-48b4-4edd-a896-b0601d2dab36" providerId="ADAL" clId="{A7F4BEED-47D9-43F8-8896-E95CB70BDCE5}" dt="2023-12-14T20:07:02.663" v="3484" actId="164"/>
          <ac:picMkLst>
            <pc:docMk/>
            <pc:sldMk cId="1067288617" sldId="564"/>
            <ac:picMk id="4" creationId="{82DFD88D-0AFE-B269-DCFE-0BFD7EDCBF73}"/>
          </ac:picMkLst>
        </pc:picChg>
        <pc:picChg chg="del">
          <ac:chgData name="Gu, Xiaofeng" userId="ab2c42ab-48b4-4edd-a896-b0601d2dab36" providerId="ADAL" clId="{A7F4BEED-47D9-43F8-8896-E95CB70BDCE5}" dt="2023-12-14T19:59:49.462" v="3312" actId="478"/>
          <ac:picMkLst>
            <pc:docMk/>
            <pc:sldMk cId="1067288617" sldId="564"/>
            <ac:picMk id="7" creationId="{95C71536-2EA9-4671-50C5-1803B26B18D8}"/>
          </ac:picMkLst>
        </pc:picChg>
        <pc:cxnChg chg="del mod">
          <ac:chgData name="Gu, Xiaofeng" userId="ab2c42ab-48b4-4edd-a896-b0601d2dab36" providerId="ADAL" clId="{A7F4BEED-47D9-43F8-8896-E95CB70BDCE5}" dt="2023-12-14T19:59:24.934" v="3308" actId="478"/>
          <ac:cxnSpMkLst>
            <pc:docMk/>
            <pc:sldMk cId="1067288617" sldId="564"/>
            <ac:cxnSpMk id="16" creationId="{341BA2C3-5D92-A462-5388-57864CB890DE}"/>
          </ac:cxnSpMkLst>
        </pc:cxnChg>
      </pc:sldChg>
      <pc:sldChg chg="addSp delSp modSp add mod modAnim">
        <pc:chgData name="Gu, Xiaofeng" userId="ab2c42ab-48b4-4edd-a896-b0601d2dab36" providerId="ADAL" clId="{A7F4BEED-47D9-43F8-8896-E95CB70BDCE5}" dt="2023-12-14T20:07:09.496" v="3485" actId="164"/>
        <pc:sldMkLst>
          <pc:docMk/>
          <pc:sldMk cId="829624910" sldId="565"/>
        </pc:sldMkLst>
        <pc:spChg chg="del">
          <ac:chgData name="Gu, Xiaofeng" userId="ab2c42ab-48b4-4edd-a896-b0601d2dab36" providerId="ADAL" clId="{A7F4BEED-47D9-43F8-8896-E95CB70BDCE5}" dt="2023-12-14T20:03:09.540" v="3436" actId="478"/>
          <ac:spMkLst>
            <pc:docMk/>
            <pc:sldMk cId="829624910" sldId="565"/>
            <ac:spMk id="4" creationId="{9A34999F-30E9-F7F1-3BC0-6D8BC0B394C8}"/>
          </ac:spMkLst>
        </pc:spChg>
        <pc:spChg chg="add mod">
          <ac:chgData name="Gu, Xiaofeng" userId="ab2c42ab-48b4-4edd-a896-b0601d2dab36" providerId="ADAL" clId="{A7F4BEED-47D9-43F8-8896-E95CB70BDCE5}" dt="2023-12-14T20:05:11.477" v="3462" actId="1076"/>
          <ac:spMkLst>
            <pc:docMk/>
            <pc:sldMk cId="829624910" sldId="565"/>
            <ac:spMk id="5" creationId="{3591FE42-2591-82A7-C822-419F11887D29}"/>
          </ac:spMkLst>
        </pc:spChg>
        <pc:spChg chg="del">
          <ac:chgData name="Gu, Xiaofeng" userId="ab2c42ab-48b4-4edd-a896-b0601d2dab36" providerId="ADAL" clId="{A7F4BEED-47D9-43F8-8896-E95CB70BDCE5}" dt="2023-12-14T20:03:02.988" v="3435" actId="478"/>
          <ac:spMkLst>
            <pc:docMk/>
            <pc:sldMk cId="829624910" sldId="565"/>
            <ac:spMk id="6" creationId="{A5F77B33-D99B-D4E0-A396-DBD8A6AE1CB5}"/>
          </ac:spMkLst>
        </pc:spChg>
        <pc:spChg chg="add mod">
          <ac:chgData name="Gu, Xiaofeng" userId="ab2c42ab-48b4-4edd-a896-b0601d2dab36" providerId="ADAL" clId="{A7F4BEED-47D9-43F8-8896-E95CB70BDCE5}" dt="2023-12-14T20:07:09.496" v="3485" actId="164"/>
          <ac:spMkLst>
            <pc:docMk/>
            <pc:sldMk cId="829624910" sldId="565"/>
            <ac:spMk id="7" creationId="{7625F9F1-A23E-A0FB-493A-9BE0CCE1586B}"/>
          </ac:spMkLst>
        </pc:spChg>
        <pc:spChg chg="del">
          <ac:chgData name="Gu, Xiaofeng" userId="ab2c42ab-48b4-4edd-a896-b0601d2dab36" providerId="ADAL" clId="{A7F4BEED-47D9-43F8-8896-E95CB70BDCE5}" dt="2023-12-14T20:02:59.704" v="3434" actId="478"/>
          <ac:spMkLst>
            <pc:docMk/>
            <pc:sldMk cId="829624910" sldId="565"/>
            <ac:spMk id="11" creationId="{DC55AAE0-21E5-00B0-4C53-C612D1A01A4F}"/>
          </ac:spMkLst>
        </pc:spChg>
        <pc:spChg chg="del">
          <ac:chgData name="Gu, Xiaofeng" userId="ab2c42ab-48b4-4edd-a896-b0601d2dab36" providerId="ADAL" clId="{A7F4BEED-47D9-43F8-8896-E95CB70BDCE5}" dt="2023-12-14T20:03:02.988" v="3435" actId="478"/>
          <ac:spMkLst>
            <pc:docMk/>
            <pc:sldMk cId="829624910" sldId="565"/>
            <ac:spMk id="12" creationId="{A0F394F4-2B66-2FCB-8BC2-2254DF2932C9}"/>
          </ac:spMkLst>
        </pc:spChg>
        <pc:spChg chg="del">
          <ac:chgData name="Gu, Xiaofeng" userId="ab2c42ab-48b4-4edd-a896-b0601d2dab36" providerId="ADAL" clId="{A7F4BEED-47D9-43F8-8896-E95CB70BDCE5}" dt="2023-12-14T20:03:02.988" v="3435" actId="478"/>
          <ac:spMkLst>
            <pc:docMk/>
            <pc:sldMk cId="829624910" sldId="565"/>
            <ac:spMk id="14" creationId="{DB558AF2-BC45-47CE-355F-0E28B2EDC6F0}"/>
          </ac:spMkLst>
        </pc:spChg>
        <pc:grpChg chg="add mod">
          <ac:chgData name="Gu, Xiaofeng" userId="ab2c42ab-48b4-4edd-a896-b0601d2dab36" providerId="ADAL" clId="{A7F4BEED-47D9-43F8-8896-E95CB70BDCE5}" dt="2023-12-14T20:07:09.496" v="3485" actId="164"/>
          <ac:grpSpMkLst>
            <pc:docMk/>
            <pc:sldMk cId="829624910" sldId="565"/>
            <ac:grpSpMk id="9" creationId="{238627A7-1D6A-CF4D-89CF-3D5C983E6A3F}"/>
          </ac:grpSpMkLst>
        </pc:grpChg>
        <pc:picChg chg="del">
          <ac:chgData name="Gu, Xiaofeng" userId="ab2c42ab-48b4-4edd-a896-b0601d2dab36" providerId="ADAL" clId="{A7F4BEED-47D9-43F8-8896-E95CB70BDCE5}" dt="2023-12-14T20:02:55.123" v="3433" actId="478"/>
          <ac:picMkLst>
            <pc:docMk/>
            <pc:sldMk cId="829624910" sldId="565"/>
            <ac:picMk id="3" creationId="{19A4DA63-1A1E-D0D1-0242-34A6EE142E86}"/>
          </ac:picMkLst>
        </pc:picChg>
        <pc:picChg chg="mod">
          <ac:chgData name="Gu, Xiaofeng" userId="ab2c42ab-48b4-4edd-a896-b0601d2dab36" providerId="ADAL" clId="{A7F4BEED-47D9-43F8-8896-E95CB70BDCE5}" dt="2023-12-14T20:07:09.496" v="3485" actId="164"/>
          <ac:picMkLst>
            <pc:docMk/>
            <pc:sldMk cId="829624910" sldId="565"/>
            <ac:picMk id="8" creationId="{130D3946-AF39-D553-80EE-31C63C53AB11}"/>
          </ac:picMkLst>
        </pc:picChg>
        <pc:cxnChg chg="del">
          <ac:chgData name="Gu, Xiaofeng" userId="ab2c42ab-48b4-4edd-a896-b0601d2dab36" providerId="ADAL" clId="{A7F4BEED-47D9-43F8-8896-E95CB70BDCE5}" dt="2023-12-14T20:03:02.988" v="3435" actId="478"/>
          <ac:cxnSpMkLst>
            <pc:docMk/>
            <pc:sldMk cId="829624910" sldId="565"/>
            <ac:cxnSpMk id="16" creationId="{341BA2C3-5D92-A462-5388-57864CB890DE}"/>
          </ac:cxnSpMkLst>
        </pc:cxnChg>
      </pc:sldChg>
      <pc:sldChg chg="addSp modSp add del mod">
        <pc:chgData name="Gu, Xiaofeng" userId="ab2c42ab-48b4-4edd-a896-b0601d2dab36" providerId="ADAL" clId="{A7F4BEED-47D9-43F8-8896-E95CB70BDCE5}" dt="2023-12-07T14:16:54.413" v="1061" actId="47"/>
        <pc:sldMkLst>
          <pc:docMk/>
          <pc:sldMk cId="2013842641" sldId="565"/>
        </pc:sldMkLst>
        <pc:spChg chg="add mod">
          <ac:chgData name="Gu, Xiaofeng" userId="ab2c42ab-48b4-4edd-a896-b0601d2dab36" providerId="ADAL" clId="{A7F4BEED-47D9-43F8-8896-E95CB70BDCE5}" dt="2023-12-06T17:59:47.102" v="686" actId="164"/>
          <ac:spMkLst>
            <pc:docMk/>
            <pc:sldMk cId="2013842641" sldId="565"/>
            <ac:spMk id="7" creationId="{66736984-F10F-360B-0058-6E5F2899F907}"/>
          </ac:spMkLst>
        </pc:spChg>
        <pc:spChg chg="mod">
          <ac:chgData name="Gu, Xiaofeng" userId="ab2c42ab-48b4-4edd-a896-b0601d2dab36" providerId="ADAL" clId="{A7F4BEED-47D9-43F8-8896-E95CB70BDCE5}" dt="2023-12-06T17:56:25.269" v="641" actId="20577"/>
          <ac:spMkLst>
            <pc:docMk/>
            <pc:sldMk cId="2013842641" sldId="565"/>
            <ac:spMk id="10" creationId="{23FF407B-1C20-78B9-7C0F-52EF4C6415E6}"/>
          </ac:spMkLst>
        </pc:spChg>
        <pc:spChg chg="add mod">
          <ac:chgData name="Gu, Xiaofeng" userId="ab2c42ab-48b4-4edd-a896-b0601d2dab36" providerId="ADAL" clId="{A7F4BEED-47D9-43F8-8896-E95CB70BDCE5}" dt="2023-12-06T18:07:28.369" v="726" actId="14100"/>
          <ac:spMkLst>
            <pc:docMk/>
            <pc:sldMk cId="2013842641" sldId="565"/>
            <ac:spMk id="16" creationId="{328BE075-7274-451D-7048-17BE275ABA97}"/>
          </ac:spMkLst>
        </pc:spChg>
        <pc:spChg chg="add mod">
          <ac:chgData name="Gu, Xiaofeng" userId="ab2c42ab-48b4-4edd-a896-b0601d2dab36" providerId="ADAL" clId="{A7F4BEED-47D9-43F8-8896-E95CB70BDCE5}" dt="2023-12-06T19:18:31.500" v="771" actId="1035"/>
          <ac:spMkLst>
            <pc:docMk/>
            <pc:sldMk cId="2013842641" sldId="565"/>
            <ac:spMk id="18" creationId="{99F6D0C1-ACDD-8AEB-E6C1-7F1FCD426DB1}"/>
          </ac:spMkLst>
        </pc:spChg>
        <pc:grpChg chg="add mod">
          <ac:chgData name="Gu, Xiaofeng" userId="ab2c42ab-48b4-4edd-a896-b0601d2dab36" providerId="ADAL" clId="{A7F4BEED-47D9-43F8-8896-E95CB70BDCE5}" dt="2023-12-06T17:59:47.102" v="686" actId="164"/>
          <ac:grpSpMkLst>
            <pc:docMk/>
            <pc:sldMk cId="2013842641" sldId="565"/>
            <ac:grpSpMk id="13" creationId="{D2DB8737-D616-F385-4ABA-EEBCB8B8E642}"/>
          </ac:grpSpMkLst>
        </pc:grpChg>
        <pc:picChg chg="add mod modCrop">
          <ac:chgData name="Gu, Xiaofeng" userId="ab2c42ab-48b4-4edd-a896-b0601d2dab36" providerId="ADAL" clId="{A7F4BEED-47D9-43F8-8896-E95CB70BDCE5}" dt="2023-12-06T18:08:14.400" v="731" actId="1076"/>
          <ac:picMkLst>
            <pc:docMk/>
            <pc:sldMk cId="2013842641" sldId="565"/>
            <ac:picMk id="3" creationId="{E6370CE1-666C-5864-4D0A-4CDF9438A660}"/>
          </ac:picMkLst>
        </pc:picChg>
        <pc:picChg chg="add mod modCrop">
          <ac:chgData name="Gu, Xiaofeng" userId="ab2c42ab-48b4-4edd-a896-b0601d2dab36" providerId="ADAL" clId="{A7F4BEED-47D9-43F8-8896-E95CB70BDCE5}" dt="2023-12-06T17:59:47.102" v="686" actId="164"/>
          <ac:picMkLst>
            <pc:docMk/>
            <pc:sldMk cId="2013842641" sldId="565"/>
            <ac:picMk id="6" creationId="{FD8D6976-AF54-09FB-580E-E4F8B1264C99}"/>
          </ac:picMkLst>
        </pc:picChg>
        <pc:picChg chg="add mod">
          <ac:chgData name="Gu, Xiaofeng" userId="ab2c42ab-48b4-4edd-a896-b0601d2dab36" providerId="ADAL" clId="{A7F4BEED-47D9-43F8-8896-E95CB70BDCE5}" dt="2023-12-06T17:59:56.668" v="689" actId="1076"/>
          <ac:picMkLst>
            <pc:docMk/>
            <pc:sldMk cId="2013842641" sldId="565"/>
            <ac:picMk id="12" creationId="{83DE2C98-FD65-A0E2-7B43-EC71584F2908}"/>
          </ac:picMkLst>
        </pc:picChg>
        <pc:picChg chg="add mod">
          <ac:chgData name="Gu, Xiaofeng" userId="ab2c42ab-48b4-4edd-a896-b0601d2dab36" providerId="ADAL" clId="{A7F4BEED-47D9-43F8-8896-E95CB70BDCE5}" dt="2023-12-06T18:07:01.440" v="723" actId="1076"/>
          <ac:picMkLst>
            <pc:docMk/>
            <pc:sldMk cId="2013842641" sldId="565"/>
            <ac:picMk id="15" creationId="{7DB8D891-F951-A6FB-0273-CE8851F88BB7}"/>
          </ac:picMkLst>
        </pc:picChg>
        <pc:picChg chg="add mod modCrop">
          <ac:chgData name="Gu, Xiaofeng" userId="ab2c42ab-48b4-4edd-a896-b0601d2dab36" providerId="ADAL" clId="{A7F4BEED-47D9-43F8-8896-E95CB70BDCE5}" dt="2023-12-06T18:08:12.159" v="730" actId="1076"/>
          <ac:picMkLst>
            <pc:docMk/>
            <pc:sldMk cId="2013842641" sldId="565"/>
            <ac:picMk id="17" creationId="{10E81551-C50F-A520-C29B-1F93970B9877}"/>
          </ac:picMkLst>
        </pc:picChg>
      </pc:sldChg>
      <pc:sldChg chg="modSp add del mod">
        <pc:chgData name="Gu, Xiaofeng" userId="ab2c42ab-48b4-4edd-a896-b0601d2dab36" providerId="ADAL" clId="{A7F4BEED-47D9-43F8-8896-E95CB70BDCE5}" dt="2023-12-07T14:16:56.403" v="1063" actId="47"/>
        <pc:sldMkLst>
          <pc:docMk/>
          <pc:sldMk cId="69012175" sldId="566"/>
        </pc:sldMkLst>
        <pc:spChg chg="mod">
          <ac:chgData name="Gu, Xiaofeng" userId="ab2c42ab-48b4-4edd-a896-b0601d2dab36" providerId="ADAL" clId="{A7F4BEED-47D9-43F8-8896-E95CB70BDCE5}" dt="2023-12-06T19:48:45.312" v="814" actId="20577"/>
          <ac:spMkLst>
            <pc:docMk/>
            <pc:sldMk cId="69012175" sldId="566"/>
            <ac:spMk id="10" creationId="{23FF407B-1C20-78B9-7C0F-52EF4C6415E6}"/>
          </ac:spMkLst>
        </pc:spChg>
      </pc:sldChg>
      <pc:sldChg chg="add del">
        <pc:chgData name="Gu, Xiaofeng" userId="ab2c42ab-48b4-4edd-a896-b0601d2dab36" providerId="ADAL" clId="{A7F4BEED-47D9-43F8-8896-E95CB70BDCE5}" dt="2023-12-07T14:16:57.936" v="1064" actId="47"/>
        <pc:sldMkLst>
          <pc:docMk/>
          <pc:sldMk cId="2520101758" sldId="567"/>
        </pc:sldMkLst>
      </pc:sldChg>
      <pc:sldChg chg="add del">
        <pc:chgData name="Gu, Xiaofeng" userId="ab2c42ab-48b4-4edd-a896-b0601d2dab36" providerId="ADAL" clId="{A7F4BEED-47D9-43F8-8896-E95CB70BDCE5}" dt="2023-12-07T14:16:58.626" v="1065" actId="47"/>
        <pc:sldMkLst>
          <pc:docMk/>
          <pc:sldMk cId="1935344981" sldId="568"/>
        </pc:sldMkLst>
      </pc:sldChg>
      <pc:sldChg chg="add del">
        <pc:chgData name="Gu, Xiaofeng" userId="ab2c42ab-48b4-4edd-a896-b0601d2dab36" providerId="ADAL" clId="{A7F4BEED-47D9-43F8-8896-E95CB70BDCE5}" dt="2023-12-07T14:16:59.281" v="1066" actId="47"/>
        <pc:sldMkLst>
          <pc:docMk/>
          <pc:sldMk cId="1383777097" sldId="569"/>
        </pc:sldMkLst>
      </pc:sldChg>
      <pc:sldChg chg="addSp delSp modSp add del mod">
        <pc:chgData name="Gu, Xiaofeng" userId="ab2c42ab-48b4-4edd-a896-b0601d2dab36" providerId="ADAL" clId="{A7F4BEED-47D9-43F8-8896-E95CB70BDCE5}" dt="2023-12-07T14:16:55.142" v="1062" actId="47"/>
        <pc:sldMkLst>
          <pc:docMk/>
          <pc:sldMk cId="1210023604" sldId="570"/>
        </pc:sldMkLst>
        <pc:spChg chg="del">
          <ac:chgData name="Gu, Xiaofeng" userId="ab2c42ab-48b4-4edd-a896-b0601d2dab36" providerId="ADAL" clId="{A7F4BEED-47D9-43F8-8896-E95CB70BDCE5}" dt="2023-12-06T19:22:23.601" v="775" actId="478"/>
          <ac:spMkLst>
            <pc:docMk/>
            <pc:sldMk cId="1210023604" sldId="570"/>
            <ac:spMk id="16" creationId="{328BE075-7274-451D-7048-17BE275ABA97}"/>
          </ac:spMkLst>
        </pc:spChg>
        <pc:spChg chg="mod">
          <ac:chgData name="Gu, Xiaofeng" userId="ab2c42ab-48b4-4edd-a896-b0601d2dab36" providerId="ADAL" clId="{A7F4BEED-47D9-43F8-8896-E95CB70BDCE5}" dt="2023-12-06T19:24:25.620" v="785" actId="14100"/>
          <ac:spMkLst>
            <pc:docMk/>
            <pc:sldMk cId="1210023604" sldId="570"/>
            <ac:spMk id="18" creationId="{99F6D0C1-ACDD-8AEB-E6C1-7F1FCD426DB1}"/>
          </ac:spMkLst>
        </pc:spChg>
        <pc:grpChg chg="del">
          <ac:chgData name="Gu, Xiaofeng" userId="ab2c42ab-48b4-4edd-a896-b0601d2dab36" providerId="ADAL" clId="{A7F4BEED-47D9-43F8-8896-E95CB70BDCE5}" dt="2023-12-06T19:22:21.679" v="773" actId="478"/>
          <ac:grpSpMkLst>
            <pc:docMk/>
            <pc:sldMk cId="1210023604" sldId="570"/>
            <ac:grpSpMk id="13" creationId="{D2DB8737-D616-F385-4ABA-EEBCB8B8E642}"/>
          </ac:grpSpMkLst>
        </pc:grpChg>
        <pc:picChg chg="del">
          <ac:chgData name="Gu, Xiaofeng" userId="ab2c42ab-48b4-4edd-a896-b0601d2dab36" providerId="ADAL" clId="{A7F4BEED-47D9-43F8-8896-E95CB70BDCE5}" dt="2023-12-06T19:22:25.886" v="778" actId="478"/>
          <ac:picMkLst>
            <pc:docMk/>
            <pc:sldMk cId="1210023604" sldId="570"/>
            <ac:picMk id="3" creationId="{E6370CE1-666C-5864-4D0A-4CDF9438A660}"/>
          </ac:picMkLst>
        </pc:picChg>
        <pc:picChg chg="add mod ord">
          <ac:chgData name="Gu, Xiaofeng" userId="ab2c42ab-48b4-4edd-a896-b0601d2dab36" providerId="ADAL" clId="{A7F4BEED-47D9-43F8-8896-E95CB70BDCE5}" dt="2023-12-06T19:24:16.117" v="783" actId="14100"/>
          <ac:picMkLst>
            <pc:docMk/>
            <pc:sldMk cId="1210023604" sldId="570"/>
            <ac:picMk id="4" creationId="{F0372241-0B30-16E5-9ECC-61C306B72E4B}"/>
          </ac:picMkLst>
        </pc:picChg>
        <pc:picChg chg="del">
          <ac:chgData name="Gu, Xiaofeng" userId="ab2c42ab-48b4-4edd-a896-b0601d2dab36" providerId="ADAL" clId="{A7F4BEED-47D9-43F8-8896-E95CB70BDCE5}" dt="2023-12-06T19:22:24.333" v="776" actId="478"/>
          <ac:picMkLst>
            <pc:docMk/>
            <pc:sldMk cId="1210023604" sldId="570"/>
            <ac:picMk id="12" creationId="{83DE2C98-FD65-A0E2-7B43-EC71584F2908}"/>
          </ac:picMkLst>
        </pc:picChg>
        <pc:picChg chg="add mod">
          <ac:chgData name="Gu, Xiaofeng" userId="ab2c42ab-48b4-4edd-a896-b0601d2dab36" providerId="ADAL" clId="{A7F4BEED-47D9-43F8-8896-E95CB70BDCE5}" dt="2023-12-06T19:25:32.188" v="797" actId="1076"/>
          <ac:picMkLst>
            <pc:docMk/>
            <pc:sldMk cId="1210023604" sldId="570"/>
            <ac:picMk id="14" creationId="{91801FEA-B864-D39D-611B-309EB517B955}"/>
          </ac:picMkLst>
        </pc:picChg>
        <pc:picChg chg="del">
          <ac:chgData name="Gu, Xiaofeng" userId="ab2c42ab-48b4-4edd-a896-b0601d2dab36" providerId="ADAL" clId="{A7F4BEED-47D9-43F8-8896-E95CB70BDCE5}" dt="2023-12-06T19:22:22.546" v="774" actId="478"/>
          <ac:picMkLst>
            <pc:docMk/>
            <pc:sldMk cId="1210023604" sldId="570"/>
            <ac:picMk id="15" creationId="{7DB8D891-F951-A6FB-0273-CE8851F88BB7}"/>
          </ac:picMkLst>
        </pc:picChg>
        <pc:picChg chg="del">
          <ac:chgData name="Gu, Xiaofeng" userId="ab2c42ab-48b4-4edd-a896-b0601d2dab36" providerId="ADAL" clId="{A7F4BEED-47D9-43F8-8896-E95CB70BDCE5}" dt="2023-12-06T19:22:25.126" v="777" actId="478"/>
          <ac:picMkLst>
            <pc:docMk/>
            <pc:sldMk cId="1210023604" sldId="570"/>
            <ac:picMk id="17" creationId="{10E81551-C50F-A520-C29B-1F93970B9877}"/>
          </ac:picMkLst>
        </pc:picChg>
        <pc:picChg chg="add mod">
          <ac:chgData name="Gu, Xiaofeng" userId="ab2c42ab-48b4-4edd-a896-b0601d2dab36" providerId="ADAL" clId="{A7F4BEED-47D9-43F8-8896-E95CB70BDCE5}" dt="2023-12-06T19:25:39.859" v="799" actId="14100"/>
          <ac:picMkLst>
            <pc:docMk/>
            <pc:sldMk cId="1210023604" sldId="570"/>
            <ac:picMk id="20" creationId="{988CD655-EBCC-80DD-6279-34C86DA18D06}"/>
          </ac:picMkLst>
        </pc:picChg>
        <pc:picChg chg="add mod">
          <ac:chgData name="Gu, Xiaofeng" userId="ab2c42ab-48b4-4edd-a896-b0601d2dab36" providerId="ADAL" clId="{A7F4BEED-47D9-43F8-8896-E95CB70BDCE5}" dt="2023-12-06T19:26:11.397" v="804" actId="1076"/>
          <ac:picMkLst>
            <pc:docMk/>
            <pc:sldMk cId="1210023604" sldId="570"/>
            <ac:picMk id="22" creationId="{35ECD46B-B894-FB02-A1A8-D2C59FBFC7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02722-2574-4138-AFD9-20150604464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DDD9C-B9FB-4CDF-ACD9-86C562BA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6579-D38C-3DC3-C7F4-6B60F4545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1063E-F687-434D-DB80-13137C362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CB34-1803-599C-1D94-506D064B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FF3C-575C-45F2-A9E7-FEBE68388148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AC61-7D28-6962-50CA-278BA7AC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3180-A687-8C1F-6C9B-4A6534A3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1B3D-9A3B-E84E-528B-383F9377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AD170-4B16-871B-06F4-79332609A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297D-EB66-5743-8679-302DF857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3B39-689A-4167-925D-2B7B073957BC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16E9-736A-F563-7038-66D55893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1301-4564-90B1-EC33-CB97A8CE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267DC-4296-5A2A-BBF6-21488BB3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D9288-57A7-7FF3-5C3D-9D8B8C73B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E41E-E023-74D0-382B-BFFA6CA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6671-E6E8-4E67-98E8-4503C5DF49B6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AFE6-EFAB-34A6-B335-4A709483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FC290-D21F-E06D-F1E2-4E88E031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6F8F-9F15-2F7A-D2B1-4DD3DACC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0914-2F83-5BA0-1973-011DA38C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E25A-0021-4961-9074-7957C933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8435-9B54-40C5-ACC5-7AE13E128A33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DC9C-89F1-DBDE-85A3-0C0B1822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8D18C-A529-B038-41B6-1934DFC1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638F-EFE9-1A89-E3BD-CEECF9A7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C134C-7B27-E7E0-5981-E42D5BF9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64B9-02E2-BB1A-0FE4-A28C4B0E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C4C7-91E7-410C-9EDF-C450433AFF0B}" type="datetime1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E6C8D-44EC-B600-2A4F-CAC54E6B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1D28-4C38-9C08-D2CE-F5148CDC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7313-80CE-13D0-D0AA-2BA3EBBC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3A14-177A-6FC4-9142-C31D77B87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626FE-700B-B2B8-4A80-DEF013F8D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5F53E-06AD-1401-A0AC-B4D9EE25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CDFC-24C5-4357-92B2-FA2E446B3D88}" type="datetime1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31AFC-C860-815E-6B80-107B683C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1BC6-39EE-3204-B9D1-DD866157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F44D-8061-CAB4-52C3-39532CFA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EC321-E53B-1568-FD17-6B0104B5B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BCA0A-EFE1-ED17-2A20-6272C0151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CDA84-C4A7-0FC6-30FE-349EDAD86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BC3CC-0C3A-1C66-0C4B-EA6764AFA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C75A5-926B-2B52-B7A6-5560B389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93A-CF3D-4C70-98B9-3C1D1112D4F3}" type="datetime1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EB3B-1B6E-422C-E221-55E1A1E3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1CAFA3-8B22-BAFB-6332-89A1A558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0CE9-690D-5345-86EE-C7B92B52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DAD2C-9FB2-13C8-DE07-B2EFEF47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C12D-ECC1-44C7-A91D-36B50E3786D9}" type="datetime1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37F4F-6C8F-B302-517B-68055CBC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11828-ADB4-2A76-F94B-2230FAFC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8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1492F-28EC-177F-B966-CB782B49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09E4-FD25-43EC-97F1-07EFCAB4B755}" type="datetime1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AFA72-B96E-B98C-B0BA-3E2D2D6B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17F0D-BF23-1ED5-46A0-15479AD0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4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9C80-EBA2-7027-5D85-B2FE0371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8F26-EE29-0AB1-1202-1B7B4C3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A92C7-2A6F-F90E-3B49-19011293C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52E1D-F317-8D66-F57A-4E4174E0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42F0-8BD8-4782-AAE0-D6B08FF788FD}" type="datetime1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DEF37-CF28-01B9-38E2-D33BF547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7451E-A61C-7EB5-5011-3A39CBB5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6F60-4D45-A651-FA7A-EAE0A5E6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640B5-C91D-20AD-1F21-806EFAE8A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0FF4F-058E-2E2F-4179-45ACF6BB5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EDE0-4948-5D98-F6C3-0BFA2934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00A98-0018-4DFF-8B65-2A7ED624C58E}" type="datetime1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4DCA4-0D8B-9E3D-75C4-D0E3B8FA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2AE9B-6093-2118-0459-170E95CC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419F6-7623-F7FD-E56D-7F18BC2D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806E4-D109-1F15-E8FC-75E309D7B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54E2-0468-1E93-175E-FBA7A6F48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79D46-3F85-41AE-ADC4-A27ECA56501B}" type="datetime1">
              <a:rPr lang="en-US" smtClean="0"/>
              <a:t>12/14/2023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0134-4C62-A732-576E-675F460EE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71F41-F45D-0C8F-5CD5-72EF52696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1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kturkcan/GPTu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AB23B-E7D1-4ADC-9375-9F7C512B6269}"/>
              </a:ext>
            </a:extLst>
          </p:cNvPr>
          <p:cNvSpPr txBox="1"/>
          <p:nvPr/>
        </p:nvSpPr>
        <p:spPr>
          <a:xfrm>
            <a:off x="1933556" y="809896"/>
            <a:ext cx="8324887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Machine Learning applications for luminosity maximization</a:t>
            </a: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Xiaofeng Gu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Collaborators: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MSU: Yue Hao, Will Fung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LBNL: Ji Qiang, Sherry Li, Yi-Kai Kan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BNL: Xiaofeng Gu,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Robert-Demolaize, Takeshi Kanesue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dirty="0">
              <a:solidFill>
                <a:srgbClr val="FF0000"/>
              </a:solidFill>
              <a:ea typeface="+mn-lt"/>
              <a:cs typeface="+mn-lt"/>
            </a:endParaRPr>
          </a:p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MAC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3528A-282F-4227-BE4E-34DAE763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798845" y="718992"/>
            <a:ext cx="87392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APEX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solidFill>
                  <a:srgbClr val="00B050"/>
                </a:solidFill>
                <a:ea typeface="+mn-lt"/>
                <a:cs typeface="+mn-lt"/>
              </a:rPr>
              <a:t>GPTune</a:t>
            </a:r>
            <a:r>
              <a:rPr lang="en-US" sz="3200" dirty="0">
                <a:solidFill>
                  <a:srgbClr val="00B050"/>
                </a:solidFill>
                <a:ea typeface="+mn-lt"/>
                <a:cs typeface="+mn-lt"/>
              </a:rPr>
              <a:t> and EBIS</a:t>
            </a:r>
            <a:endParaRPr lang="en-US" sz="3200" dirty="0">
              <a:solidFill>
                <a:srgbClr val="00B050"/>
              </a:solidFill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Test: EBIS Intensity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E195A-0C68-5C74-FC8D-88509435A3A9}"/>
              </a:ext>
            </a:extLst>
          </p:cNvPr>
          <p:cNvSpPr txBox="1"/>
          <p:nvPr/>
        </p:nvSpPr>
        <p:spPr>
          <a:xfrm>
            <a:off x="1259137" y="3913780"/>
            <a:ext cx="34066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EBIS Injection Line (fc96)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EBIS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EBIS E</a:t>
            </a:r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xtraction line (xf14)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RFQ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MEBT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Linac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F6BFDD-0451-0258-8B97-51AE7169D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0"/>
          <a:stretch/>
        </p:blipFill>
        <p:spPr>
          <a:xfrm>
            <a:off x="265390" y="851171"/>
            <a:ext cx="11047737" cy="2884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AACB1B-616A-D787-BEF3-612F6DEBE5BA}"/>
              </a:ext>
            </a:extLst>
          </p:cNvPr>
          <p:cNvSpPr txBox="1"/>
          <p:nvPr/>
        </p:nvSpPr>
        <p:spPr>
          <a:xfrm>
            <a:off x="1348834" y="3141268"/>
            <a:ext cx="585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6EE25F-221A-CD96-FBF2-B4C1298DA37B}"/>
              </a:ext>
            </a:extLst>
          </p:cNvPr>
          <p:cNvSpPr txBox="1"/>
          <p:nvPr/>
        </p:nvSpPr>
        <p:spPr>
          <a:xfrm>
            <a:off x="2828836" y="2398378"/>
            <a:ext cx="5689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RFQ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E3DE9-9E6F-35BC-1543-59F32907D091}"/>
              </a:ext>
            </a:extLst>
          </p:cNvPr>
          <p:cNvSpPr txBox="1"/>
          <p:nvPr/>
        </p:nvSpPr>
        <p:spPr>
          <a:xfrm>
            <a:off x="3625719" y="2398378"/>
            <a:ext cx="7440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LINAC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8F258C-2E3B-8C35-9563-92EA1E3062B9}"/>
              </a:ext>
            </a:extLst>
          </p:cNvPr>
          <p:cNvSpPr txBox="1"/>
          <p:nvPr/>
        </p:nvSpPr>
        <p:spPr>
          <a:xfrm>
            <a:off x="10707918" y="1152286"/>
            <a:ext cx="58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fc96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8A9B23-5EC0-FBD7-E944-CB2F9CBE97E6}"/>
              </a:ext>
            </a:extLst>
          </p:cNvPr>
          <p:cNvSpPr txBox="1"/>
          <p:nvPr/>
        </p:nvSpPr>
        <p:spPr>
          <a:xfrm>
            <a:off x="5183242" y="334003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xf14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93134C-77C8-548E-52AE-F15B7DE04590}"/>
              </a:ext>
            </a:extLst>
          </p:cNvPr>
          <p:cNvCxnSpPr>
            <a:cxnSpLocks/>
          </p:cNvCxnSpPr>
          <p:nvPr/>
        </p:nvCxnSpPr>
        <p:spPr>
          <a:xfrm flipH="1" flipV="1">
            <a:off x="5533468" y="2962430"/>
            <a:ext cx="11452" cy="335228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21DB28-26C3-085D-E6FF-859A7AC4C24B}"/>
              </a:ext>
            </a:extLst>
          </p:cNvPr>
          <p:cNvCxnSpPr>
            <a:cxnSpLocks/>
          </p:cNvCxnSpPr>
          <p:nvPr/>
        </p:nvCxnSpPr>
        <p:spPr>
          <a:xfrm>
            <a:off x="11079874" y="1429420"/>
            <a:ext cx="0" cy="11380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C033823-E16A-76BC-CB86-6C7CF007DB34}"/>
              </a:ext>
            </a:extLst>
          </p:cNvPr>
          <p:cNvSpPr txBox="1"/>
          <p:nvPr/>
        </p:nvSpPr>
        <p:spPr>
          <a:xfrm>
            <a:off x="3418298" y="1279957"/>
            <a:ext cx="641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C03CD1-8541-00CE-50E5-5E0BAF1C9268}"/>
              </a:ext>
            </a:extLst>
          </p:cNvPr>
          <p:cNvSpPr txBox="1"/>
          <p:nvPr/>
        </p:nvSpPr>
        <p:spPr>
          <a:xfrm>
            <a:off x="2758431" y="19842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0F34B9-A913-7087-5DD6-0D3E94B07D56}"/>
              </a:ext>
            </a:extLst>
          </p:cNvPr>
          <p:cNvSpPr txBox="1"/>
          <p:nvPr/>
        </p:nvSpPr>
        <p:spPr>
          <a:xfrm>
            <a:off x="2339495" y="2439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6928F6-509B-2379-7E5C-B283670BBE50}"/>
              </a:ext>
            </a:extLst>
          </p:cNvPr>
          <p:cNvSpPr txBox="1"/>
          <p:nvPr/>
        </p:nvSpPr>
        <p:spPr>
          <a:xfrm>
            <a:off x="1058366" y="2970704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6FAE4B-63BE-1088-CE2C-12A1D6DE25F6}"/>
              </a:ext>
            </a:extLst>
          </p:cNvPr>
          <p:cNvSpPr txBox="1"/>
          <p:nvPr/>
        </p:nvSpPr>
        <p:spPr>
          <a:xfrm>
            <a:off x="2811619" y="2942056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118C33-B085-4E61-F1A4-DC6B48C7675C}"/>
              </a:ext>
            </a:extLst>
          </p:cNvPr>
          <p:cNvSpPr txBox="1"/>
          <p:nvPr/>
        </p:nvSpPr>
        <p:spPr>
          <a:xfrm>
            <a:off x="2295278" y="2942056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769097-B044-4BA3-581F-5EE3F2AE643C}"/>
              </a:ext>
            </a:extLst>
          </p:cNvPr>
          <p:cNvSpPr txBox="1"/>
          <p:nvPr/>
        </p:nvSpPr>
        <p:spPr>
          <a:xfrm>
            <a:off x="6883489" y="2928326"/>
            <a:ext cx="30168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E27417-DAC2-A216-54C3-CCAE5D5D3369}"/>
              </a:ext>
            </a:extLst>
          </p:cNvPr>
          <p:cNvSpPr txBox="1"/>
          <p:nvPr/>
        </p:nvSpPr>
        <p:spPr>
          <a:xfrm>
            <a:off x="3801563" y="2956602"/>
            <a:ext cx="301686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176990-93B7-0D54-9281-B6C0C7B753C5}"/>
              </a:ext>
            </a:extLst>
          </p:cNvPr>
          <p:cNvSpPr txBox="1"/>
          <p:nvPr/>
        </p:nvSpPr>
        <p:spPr>
          <a:xfrm flipH="1">
            <a:off x="3287697" y="2928326"/>
            <a:ext cx="345006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E53AF9-794D-F594-19C5-269D9FF3A240}"/>
              </a:ext>
            </a:extLst>
          </p:cNvPr>
          <p:cNvSpPr txBox="1"/>
          <p:nvPr/>
        </p:nvSpPr>
        <p:spPr>
          <a:xfrm>
            <a:off x="3017695" y="3419328"/>
            <a:ext cx="1085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Buncher1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77CAFA-1444-AE6C-36FF-F73D2D427EA5}"/>
              </a:ext>
            </a:extLst>
          </p:cNvPr>
          <p:cNvSpPr txBox="1"/>
          <p:nvPr/>
        </p:nvSpPr>
        <p:spPr>
          <a:xfrm>
            <a:off x="5770000" y="3368550"/>
            <a:ext cx="1085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Buncher2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2A95CC-FC9A-B6B5-182E-4810F6EF07CE}"/>
              </a:ext>
            </a:extLst>
          </p:cNvPr>
          <p:cNvSpPr txBox="1"/>
          <p:nvPr/>
        </p:nvSpPr>
        <p:spPr>
          <a:xfrm>
            <a:off x="9855229" y="3358146"/>
            <a:ext cx="1085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Buncher3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C6E749-F632-11D5-5567-61E0D4EE6F08}"/>
              </a:ext>
            </a:extLst>
          </p:cNvPr>
          <p:cNvCxnSpPr>
            <a:cxnSpLocks/>
          </p:cNvCxnSpPr>
          <p:nvPr/>
        </p:nvCxnSpPr>
        <p:spPr>
          <a:xfrm>
            <a:off x="10332205" y="2928326"/>
            <a:ext cx="0" cy="397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BF6D8B-5C85-E6CF-6745-F7141EBAF260}"/>
              </a:ext>
            </a:extLst>
          </p:cNvPr>
          <p:cNvCxnSpPr>
            <a:cxnSpLocks/>
          </p:cNvCxnSpPr>
          <p:nvPr/>
        </p:nvCxnSpPr>
        <p:spPr>
          <a:xfrm>
            <a:off x="6202901" y="2896828"/>
            <a:ext cx="0" cy="3920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3731ED-83CA-B4A8-F701-B0E9E59FD8CC}"/>
              </a:ext>
            </a:extLst>
          </p:cNvPr>
          <p:cNvCxnSpPr>
            <a:cxnSpLocks/>
          </p:cNvCxnSpPr>
          <p:nvPr/>
        </p:nvCxnSpPr>
        <p:spPr>
          <a:xfrm>
            <a:off x="3511560" y="2905712"/>
            <a:ext cx="14129" cy="4628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D01727E-8E21-5380-7BED-4DE2922D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65823"/>
              </p:ext>
            </p:extLst>
          </p:nvPr>
        </p:nvGraphicFramePr>
        <p:xfrm>
          <a:off x="5115075" y="3911041"/>
          <a:ext cx="414020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9207069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129366293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231461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7322998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Injection [</a:t>
                      </a:r>
                      <a:r>
                        <a:rPr lang="en-US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xf14</a:t>
                      </a:r>
                      <a:r>
                        <a:rPr lang="en-US" sz="1100" u="none" strike="noStrike" dirty="0">
                          <a:effectLst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Extraction [</a:t>
                      </a:r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fc96</a:t>
                      </a:r>
                      <a:r>
                        <a:rPr lang="en-US" sz="1100" u="none" strike="noStrike" dirty="0">
                          <a:effectLst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5320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IonLens20-40kV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4195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DeflPlatBias  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54954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16PoleX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22851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16PoleY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1311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Gridded_Lens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07574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Horiz_Bend_Defl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3331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Inter_Vert_Defl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0999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Inter_Vert_Defl_Lower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6428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Horiz_Sphere_Bend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8673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RFQ_Horiz_Bend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69691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LEBT_Solenoid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4273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Total Variables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431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9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Injection Line (9 parameters)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0E457-8733-B289-840C-D8DB93BE2992}"/>
              </a:ext>
            </a:extLst>
          </p:cNvPr>
          <p:cNvSpPr txBox="1"/>
          <p:nvPr/>
        </p:nvSpPr>
        <p:spPr>
          <a:xfrm>
            <a:off x="5239960" y="1463481"/>
            <a:ext cx="66042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Liberation Sans"/>
              </a:rPr>
              <a:t>GPTune</a:t>
            </a:r>
            <a:r>
              <a:rPr lang="en-US" dirty="0">
                <a:solidFill>
                  <a:srgbClr val="000000"/>
                </a:solidFill>
                <a:latin typeface="Liberation Sans"/>
              </a:rPr>
              <a:t>: </a:t>
            </a:r>
            <a:r>
              <a:rPr lang="en-US" dirty="0">
                <a:solidFill>
                  <a:srgbClr val="FF0000"/>
                </a:solidFill>
                <a:latin typeface="Liberation Sans"/>
              </a:rPr>
              <a:t>minimize</a:t>
            </a:r>
            <a:r>
              <a:rPr lang="en-US" dirty="0">
                <a:solidFill>
                  <a:srgbClr val="000000"/>
                </a:solidFill>
                <a:latin typeface="Liberation Sans"/>
              </a:rPr>
              <a:t> the signal to get a maximum output.</a:t>
            </a: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script was running from 12:33 to 13:36 (~</a:t>
            </a:r>
            <a:r>
              <a:rPr lang="en-US" b="0" i="0" dirty="0">
                <a:solidFill>
                  <a:srgbClr val="FF0000"/>
                </a:solidFill>
                <a:effectLst/>
                <a:latin typeface="Liberation Sans"/>
              </a:rPr>
              <a:t>63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min)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1 pulse / super-cycle [6.6 s]; it takes 2 super-cycles for the powers settle down; 4 super-cycles for measurement.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0000"/>
                </a:solidFill>
                <a:effectLst/>
                <a:latin typeface="Liberation Sans"/>
              </a:rPr>
              <a:t>fc96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measurement was used for </a:t>
            </a:r>
            <a:r>
              <a:rPr lang="en-US" b="0" i="0" dirty="0">
                <a:solidFill>
                  <a:srgbClr val="FF0000"/>
                </a:solidFill>
                <a:effectLst/>
                <a:latin typeface="Liberation Sans"/>
              </a:rPr>
              <a:t>injection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optimization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Liberatio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iberation Sans"/>
              </a:rPr>
              <a:t>9</a:t>
            </a:r>
            <a:r>
              <a:rPr lang="en-US" dirty="0">
                <a:solidFill>
                  <a:srgbClr val="000000"/>
                </a:solidFill>
                <a:latin typeface="Liberation Sans"/>
              </a:rPr>
              <a:t> control parameters after </a:t>
            </a:r>
            <a:r>
              <a:rPr lang="en-US" dirty="0">
                <a:solidFill>
                  <a:srgbClr val="FF0000"/>
                </a:solidFill>
                <a:latin typeface="Liberation Sans"/>
              </a:rPr>
              <a:t>70</a:t>
            </a:r>
            <a:r>
              <a:rPr lang="en-US" dirty="0">
                <a:solidFill>
                  <a:srgbClr val="000000"/>
                </a:solidFill>
                <a:latin typeface="Liberation Sans"/>
              </a:rPr>
              <a:t> iterations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A72275-57DA-A07D-2A30-BEFFA7DFE4E0}"/>
              </a:ext>
            </a:extLst>
          </p:cNvPr>
          <p:cNvGrpSpPr/>
          <p:nvPr/>
        </p:nvGrpSpPr>
        <p:grpSpPr>
          <a:xfrm>
            <a:off x="403011" y="1267453"/>
            <a:ext cx="5381367" cy="3895209"/>
            <a:chOff x="403011" y="1267453"/>
            <a:chExt cx="5381367" cy="38952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DFD88D-0AFE-B269-DCFE-0BFD7EDCB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32"/>
            <a:stretch/>
          </p:blipFill>
          <p:spPr>
            <a:xfrm>
              <a:off x="621331" y="1267453"/>
              <a:ext cx="5163047" cy="389520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AFA4BB-C2C7-9AAC-E15E-4FAC4D96B80E}"/>
                </a:ext>
              </a:extLst>
            </p:cNvPr>
            <p:cNvSpPr txBox="1"/>
            <p:nvPr/>
          </p:nvSpPr>
          <p:spPr>
            <a:xfrm rot="16200000">
              <a:off x="-411508" y="2851937"/>
              <a:ext cx="19368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 err="1">
                  <a:effectLst/>
                  <a:latin typeface="Liberation Sans"/>
                </a:rPr>
                <a:t>GPTune</a:t>
              </a:r>
              <a:r>
                <a:rPr lang="en-US" sz="1400" b="0" i="0" dirty="0">
                  <a:effectLst/>
                  <a:latin typeface="Liberation Sans"/>
                </a:rPr>
                <a:t> Signal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28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Injection Line (9 parameters)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7AE264-70EF-C669-DC6D-F9E112446226}"/>
              </a:ext>
            </a:extLst>
          </p:cNvPr>
          <p:cNvGrpSpPr/>
          <p:nvPr/>
        </p:nvGrpSpPr>
        <p:grpSpPr>
          <a:xfrm>
            <a:off x="1836460" y="1368881"/>
            <a:ext cx="5371029" cy="4120237"/>
            <a:chOff x="446522" y="975940"/>
            <a:chExt cx="5371029" cy="4120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BCD86D-6BD3-0DDB-B181-4CB43D10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005" y="975940"/>
              <a:ext cx="5315546" cy="41202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F394F4-2B66-2FCB-8BC2-2254DF2932C9}"/>
                </a:ext>
              </a:extLst>
            </p:cNvPr>
            <p:cNvSpPr txBox="1"/>
            <p:nvPr/>
          </p:nvSpPr>
          <p:spPr>
            <a:xfrm>
              <a:off x="809783" y="3089163"/>
              <a:ext cx="7800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11.5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58AF2-BC45-47CE-355F-0E28B2EDC6F0}"/>
                </a:ext>
              </a:extLst>
            </p:cNvPr>
            <p:cNvSpPr txBox="1"/>
            <p:nvPr/>
          </p:nvSpPr>
          <p:spPr>
            <a:xfrm>
              <a:off x="4736302" y="1599435"/>
              <a:ext cx="7791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~14.0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1BA2C3-5D92-A462-5388-57864CB89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0739" y="2569090"/>
              <a:ext cx="2680677" cy="28894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F6B9C2-0410-5B09-CA64-019BD3D65CC6}"/>
                </a:ext>
              </a:extLst>
            </p:cNvPr>
            <p:cNvSpPr txBox="1"/>
            <p:nvPr/>
          </p:nvSpPr>
          <p:spPr>
            <a:xfrm rot="16200000">
              <a:off x="-182439" y="3003227"/>
              <a:ext cx="15657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Liberation Sans"/>
                </a:rPr>
                <a:t>fc96</a:t>
              </a:r>
              <a:r>
                <a:rPr lang="en-US" sz="1400" b="0" i="0" dirty="0">
                  <a:effectLst/>
                  <a:latin typeface="Liberation Sans"/>
                </a:rPr>
                <a:t> Intensity</a:t>
              </a:r>
              <a:endParaRPr lang="en-US" sz="1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A60384-9483-76BE-4B1A-4A317038CA2F}"/>
              </a:ext>
            </a:extLst>
          </p:cNvPr>
          <p:cNvSpPr txBox="1"/>
          <p:nvPr/>
        </p:nvSpPr>
        <p:spPr>
          <a:xfrm>
            <a:off x="7207489" y="2604646"/>
            <a:ext cx="3061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~22% improvement after optimization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Extraction Line (10 parameters)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1FE42-2591-82A7-C822-419F11887D29}"/>
              </a:ext>
            </a:extLst>
          </p:cNvPr>
          <p:cNvSpPr txBox="1"/>
          <p:nvPr/>
        </p:nvSpPr>
        <p:spPr>
          <a:xfrm>
            <a:off x="5884985" y="1855682"/>
            <a:ext cx="58868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script was running from 10:18 to 11:15 (~</a:t>
            </a:r>
            <a:r>
              <a:rPr lang="en-US" b="0" i="0" dirty="0">
                <a:effectLst/>
                <a:latin typeface="Liberation Sans"/>
              </a:rPr>
              <a:t>57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min)</a:t>
            </a:r>
          </a:p>
          <a:p>
            <a:pPr lvl="1" algn="l"/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2 pulses / super-cycle [6.6 s].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70C0"/>
                </a:solidFill>
                <a:effectLst/>
                <a:latin typeface="Liberation Sans"/>
              </a:rPr>
              <a:t>xf14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measurement was used for extraction optimization.</a:t>
            </a:r>
          </a:p>
          <a:p>
            <a:pPr lvl="1" algn="l"/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iberation Sans"/>
              </a:rPr>
              <a:t>10</a:t>
            </a:r>
            <a:r>
              <a:rPr lang="en-US" dirty="0">
                <a:solidFill>
                  <a:srgbClr val="000000"/>
                </a:solidFill>
                <a:latin typeface="Liberation Sans"/>
              </a:rPr>
              <a:t> control parameters after </a:t>
            </a:r>
            <a:r>
              <a:rPr lang="en-US" b="0" i="0" dirty="0">
                <a:solidFill>
                  <a:srgbClr val="FF0000"/>
                </a:solidFill>
                <a:effectLst/>
                <a:latin typeface="Liberation Sans"/>
              </a:rPr>
              <a:t>60</a:t>
            </a:r>
            <a:r>
              <a:rPr lang="en-US" b="0" i="0" dirty="0">
                <a:solidFill>
                  <a:srgbClr val="000000"/>
                </a:solidFill>
                <a:effectLst/>
                <a:latin typeface="Liberation Sans"/>
              </a:rPr>
              <a:t> iterations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eratio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8627A7-1D6A-CF4D-89CF-3D5C983E6A3F}"/>
              </a:ext>
            </a:extLst>
          </p:cNvPr>
          <p:cNvGrpSpPr/>
          <p:nvPr/>
        </p:nvGrpSpPr>
        <p:grpSpPr>
          <a:xfrm>
            <a:off x="559319" y="1384589"/>
            <a:ext cx="5536681" cy="3976447"/>
            <a:chOff x="559319" y="1384589"/>
            <a:chExt cx="5536681" cy="39764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0D3946-AF39-D553-80EE-31C63C53A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17"/>
            <a:stretch/>
          </p:blipFill>
          <p:spPr>
            <a:xfrm>
              <a:off x="806993" y="1384589"/>
              <a:ext cx="5289007" cy="39764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25F9F1-A23E-A0FB-493A-9BE0CCE1586B}"/>
                </a:ext>
              </a:extLst>
            </p:cNvPr>
            <p:cNvSpPr txBox="1"/>
            <p:nvPr/>
          </p:nvSpPr>
          <p:spPr>
            <a:xfrm rot="16200000">
              <a:off x="-255200" y="2906644"/>
              <a:ext cx="193681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 err="1">
                  <a:effectLst/>
                  <a:latin typeface="Liberation Sans"/>
                </a:rPr>
                <a:t>GPTune</a:t>
              </a:r>
              <a:r>
                <a:rPr lang="en-US" sz="1400" b="0" i="0" dirty="0">
                  <a:effectLst/>
                  <a:latin typeface="Liberation Sans"/>
                </a:rPr>
                <a:t> Signal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962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Extraction Line (10 parameters)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7D7874-F9A8-D62A-FA56-77AE3FB2EC26}"/>
              </a:ext>
            </a:extLst>
          </p:cNvPr>
          <p:cNvGrpSpPr/>
          <p:nvPr/>
        </p:nvGrpSpPr>
        <p:grpSpPr>
          <a:xfrm>
            <a:off x="1839167" y="1312556"/>
            <a:ext cx="6273202" cy="4523174"/>
            <a:chOff x="580973" y="838327"/>
            <a:chExt cx="5137988" cy="36564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A4DA63-1A1E-D0D1-0242-34A6EE142E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17"/>
            <a:stretch/>
          </p:blipFill>
          <p:spPr bwMode="auto">
            <a:xfrm>
              <a:off x="838569" y="838327"/>
              <a:ext cx="4880392" cy="365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F394F4-2B66-2FCB-8BC2-2254DF2932C9}"/>
                </a:ext>
              </a:extLst>
            </p:cNvPr>
            <p:cNvSpPr txBox="1"/>
            <p:nvPr/>
          </p:nvSpPr>
          <p:spPr>
            <a:xfrm>
              <a:off x="1666068" y="2800494"/>
              <a:ext cx="5634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1.4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58AF2-BC45-47CE-355F-0E28B2EDC6F0}"/>
                </a:ext>
              </a:extLst>
            </p:cNvPr>
            <p:cNvSpPr txBox="1"/>
            <p:nvPr/>
          </p:nvSpPr>
          <p:spPr>
            <a:xfrm>
              <a:off x="5035257" y="1211371"/>
              <a:ext cx="6410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~2.0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1BA2C3-5D92-A462-5388-57864CB89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155" y="1746521"/>
              <a:ext cx="2754914" cy="7773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F77B33-D99B-D4E0-A396-DBD8A6AE1CB5}"/>
                </a:ext>
              </a:extLst>
            </p:cNvPr>
            <p:cNvSpPr txBox="1"/>
            <p:nvPr/>
          </p:nvSpPr>
          <p:spPr>
            <a:xfrm rot="16200000">
              <a:off x="-47988" y="2463920"/>
              <a:ext cx="15657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>
                  <a:effectLst/>
                  <a:latin typeface="Liberation Sans"/>
                </a:rPr>
                <a:t>Xf14 Intensity</a:t>
              </a:r>
              <a:endParaRPr lang="en-US" sz="14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CB45C9-B6F0-FD8C-52E8-DB7917DD809A}"/>
              </a:ext>
            </a:extLst>
          </p:cNvPr>
          <p:cNvSpPr txBox="1"/>
          <p:nvPr/>
        </p:nvSpPr>
        <p:spPr>
          <a:xfrm>
            <a:off x="7978323" y="2811156"/>
            <a:ext cx="3375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~43% improvement after optimization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Intensity Gain (11/25/2023)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E677CC-07B7-DB93-B49B-537D7B27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93859"/>
              </p:ext>
            </p:extLst>
          </p:nvPr>
        </p:nvGraphicFramePr>
        <p:xfrm>
          <a:off x="838200" y="4586074"/>
          <a:ext cx="8988996" cy="2025688"/>
        </p:xfrm>
        <a:graphic>
          <a:graphicData uri="http://schemas.openxmlformats.org/drawingml/2006/table">
            <a:tbl>
              <a:tblPr/>
              <a:tblGrid>
                <a:gridCol w="1569041">
                  <a:extLst>
                    <a:ext uri="{9D8B030D-6E8A-4147-A177-3AD203B41FA5}">
                      <a16:colId xmlns:a16="http://schemas.microsoft.com/office/drawing/2014/main" val="1126967193"/>
                    </a:ext>
                  </a:extLst>
                </a:gridCol>
                <a:gridCol w="1071549">
                  <a:extLst>
                    <a:ext uri="{9D8B030D-6E8A-4147-A177-3AD203B41FA5}">
                      <a16:colId xmlns:a16="http://schemas.microsoft.com/office/drawing/2014/main" val="1253967938"/>
                    </a:ext>
                  </a:extLst>
                </a:gridCol>
                <a:gridCol w="1676522">
                  <a:extLst>
                    <a:ext uri="{9D8B030D-6E8A-4147-A177-3AD203B41FA5}">
                      <a16:colId xmlns:a16="http://schemas.microsoft.com/office/drawing/2014/main" val="3493331904"/>
                    </a:ext>
                  </a:extLst>
                </a:gridCol>
                <a:gridCol w="1299154">
                  <a:extLst>
                    <a:ext uri="{9D8B030D-6E8A-4147-A177-3AD203B41FA5}">
                      <a16:colId xmlns:a16="http://schemas.microsoft.com/office/drawing/2014/main" val="486346292"/>
                    </a:ext>
                  </a:extLst>
                </a:gridCol>
                <a:gridCol w="1772532">
                  <a:extLst>
                    <a:ext uri="{9D8B030D-6E8A-4147-A177-3AD203B41FA5}">
                      <a16:colId xmlns:a16="http://schemas.microsoft.com/office/drawing/2014/main" val="1134370799"/>
                    </a:ext>
                  </a:extLst>
                </a:gridCol>
                <a:gridCol w="327751">
                  <a:extLst>
                    <a:ext uri="{9D8B030D-6E8A-4147-A177-3AD203B41FA5}">
                      <a16:colId xmlns:a16="http://schemas.microsoft.com/office/drawing/2014/main" val="2646396411"/>
                    </a:ext>
                  </a:extLst>
                </a:gridCol>
                <a:gridCol w="1272447">
                  <a:extLst>
                    <a:ext uri="{9D8B030D-6E8A-4147-A177-3AD203B41FA5}">
                      <a16:colId xmlns:a16="http://schemas.microsoft.com/office/drawing/2014/main" val="1977165890"/>
                    </a:ext>
                  </a:extLst>
                </a:gridCol>
              </a:tblGrid>
              <a:tr h="76422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Intensity detector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Original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Ext. optimized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with xf14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Gain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Liberation Sans"/>
                        </a:rPr>
                        <a:t>+</a:t>
                      </a:r>
                      <a:r>
                        <a:rPr lang="en-US" sz="1800" dirty="0">
                          <a:effectLst/>
                          <a:latin typeface="Liberation Sans"/>
                        </a:rPr>
                        <a:t> Inj. Optimized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with FC96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Total Gain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Liberation Sans"/>
                        </a:rPr>
                        <a:t>Total Gain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5803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Liberation Sans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11381"/>
                  </a:ext>
                </a:extLst>
              </a:tr>
              <a:tr h="36717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xf14 (</a:t>
                      </a:r>
                      <a:r>
                        <a:rPr lang="en-US" sz="1800" kern="1200" dirty="0" err="1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uVs</a:t>
                      </a:r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1.48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70C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2.23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Liberation Sans"/>
                        </a:rPr>
                        <a:t>42~50%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Liberation Sans"/>
                        </a:rPr>
                        <a:t>2.53/2.49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Liberation Sans"/>
                        </a:rPr>
                        <a:t>68~71%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88860"/>
                  </a:ext>
                </a:extLst>
              </a:tr>
              <a:tr h="37835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fc96 (</a:t>
                      </a:r>
                      <a:r>
                        <a:rPr lang="en-US" sz="1800" kern="1200" dirty="0" err="1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uVs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11.22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12.61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rgbClr val="00B050"/>
                          </a:solidFill>
                          <a:effectLst/>
                          <a:latin typeface="Liberation Sans"/>
                          <a:ea typeface="+mn-ea"/>
                          <a:cs typeface="+mn-cs"/>
                        </a:rPr>
                        <a:t>13.67/13.89</a:t>
                      </a:r>
                      <a:endParaRPr lang="en-US" sz="1800" dirty="0">
                        <a:solidFill>
                          <a:srgbClr val="00B050"/>
                        </a:solidFill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Liberation San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  <a:latin typeface="Liberation Sans"/>
                        </a:rPr>
                        <a:t>22-24%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508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343FBC-83E5-ABDB-8814-F8C68B963AD9}"/>
              </a:ext>
            </a:extLst>
          </p:cNvPr>
          <p:cNvSpPr txBox="1"/>
          <p:nvPr/>
        </p:nvSpPr>
        <p:spPr>
          <a:xfrm>
            <a:off x="6933847" y="1377152"/>
            <a:ext cx="3640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ea typeface="+mn-lt"/>
                <a:cs typeface="+mn-lt"/>
              </a:rPr>
              <a:t>GPTune</a:t>
            </a:r>
            <a:r>
              <a:rPr lang="en-US" sz="2000" b="1" dirty="0">
                <a:ea typeface="+mn-lt"/>
                <a:cs typeface="+mn-lt"/>
              </a:rPr>
              <a:t> works with 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std  ±10% (pp ±15% ) </a:t>
            </a:r>
            <a:r>
              <a:rPr lang="en-US" sz="2000" b="1" dirty="0">
                <a:ea typeface="+mn-lt"/>
                <a:cs typeface="+mn-lt"/>
              </a:rPr>
              <a:t>noisy signals!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Possible 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more</a:t>
            </a:r>
            <a:r>
              <a:rPr lang="en-US" sz="2000" b="1" dirty="0">
                <a:ea typeface="+mn-lt"/>
                <a:cs typeface="+mn-lt"/>
              </a:rPr>
              <a:t> gain with fc96 instead of xf14 for the extraction line?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CE785B-3AB4-202F-BA2D-44307B8AD3E5}"/>
              </a:ext>
            </a:extLst>
          </p:cNvPr>
          <p:cNvGrpSpPr/>
          <p:nvPr/>
        </p:nvGrpSpPr>
        <p:grpSpPr>
          <a:xfrm>
            <a:off x="945347" y="838326"/>
            <a:ext cx="6046849" cy="3692694"/>
            <a:chOff x="1681172" y="840928"/>
            <a:chExt cx="6046849" cy="36926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008609C-46D0-4EBA-71EC-44D2AAA04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148" b="5143"/>
            <a:stretch/>
          </p:blipFill>
          <p:spPr>
            <a:xfrm>
              <a:off x="1681172" y="840928"/>
              <a:ext cx="6046849" cy="36926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BEDC27-E94E-B27C-B496-34D6FEFD0D57}"/>
                </a:ext>
              </a:extLst>
            </p:cNvPr>
            <p:cNvSpPr txBox="1"/>
            <p:nvPr/>
          </p:nvSpPr>
          <p:spPr>
            <a:xfrm>
              <a:off x="4554710" y="3527036"/>
              <a:ext cx="13282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1.48±0.13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6FEAF4-47F0-787B-900F-D655DC1F8CFF}"/>
                </a:ext>
              </a:extLst>
            </p:cNvPr>
            <p:cNvSpPr txBox="1"/>
            <p:nvPr/>
          </p:nvSpPr>
          <p:spPr>
            <a:xfrm>
              <a:off x="2042765" y="2486227"/>
              <a:ext cx="971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effectLst/>
                  <a:latin typeface="Liberation Sans"/>
                </a:rPr>
                <a:t>Inj+Ext</a:t>
              </a:r>
              <a:r>
                <a:rPr lang="en-US" sz="1800" dirty="0">
                  <a:effectLst/>
                  <a:latin typeface="Liberation Sans"/>
                </a:rPr>
                <a:t>.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CC1FE4-53A9-059E-1061-2D02B32FD495}"/>
                </a:ext>
              </a:extLst>
            </p:cNvPr>
            <p:cNvSpPr txBox="1"/>
            <p:nvPr/>
          </p:nvSpPr>
          <p:spPr>
            <a:xfrm>
              <a:off x="3375748" y="895982"/>
              <a:ext cx="13983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12.16±1.23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AE6CFC-5E57-42A1-CF26-F3E60DA916FF}"/>
                </a:ext>
              </a:extLst>
            </p:cNvPr>
            <p:cNvSpPr txBox="1"/>
            <p:nvPr/>
          </p:nvSpPr>
          <p:spPr>
            <a:xfrm>
              <a:off x="2054490" y="886438"/>
              <a:ext cx="134221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13.67±1.40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CF0222-80ED-51A8-EA2C-90152A653EEE}"/>
                </a:ext>
              </a:extLst>
            </p:cNvPr>
            <p:cNvSpPr txBox="1"/>
            <p:nvPr/>
          </p:nvSpPr>
          <p:spPr>
            <a:xfrm>
              <a:off x="3640190" y="2486227"/>
              <a:ext cx="6572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Liberation Sans"/>
                </a:rPr>
                <a:t>Ext.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4985E4-F897-2093-504F-AEF7138C9986}"/>
                </a:ext>
              </a:extLst>
            </p:cNvPr>
            <p:cNvSpPr txBox="1"/>
            <p:nvPr/>
          </p:nvSpPr>
          <p:spPr>
            <a:xfrm>
              <a:off x="4570884" y="2478808"/>
              <a:ext cx="1328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Liberation Sans"/>
                </a:rPr>
                <a:t>Original.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EB87C1-4AD5-C2D6-2704-F23CE22981CE}"/>
                </a:ext>
              </a:extLst>
            </p:cNvPr>
            <p:cNvSpPr txBox="1"/>
            <p:nvPr/>
          </p:nvSpPr>
          <p:spPr>
            <a:xfrm>
              <a:off x="3503315" y="3187588"/>
              <a:ext cx="123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2.23±0.17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2963C-CFBD-15BF-95FD-09340AD9C655}"/>
                </a:ext>
              </a:extLst>
            </p:cNvPr>
            <p:cNvSpPr txBox="1"/>
            <p:nvPr/>
          </p:nvSpPr>
          <p:spPr>
            <a:xfrm>
              <a:off x="2161878" y="3174033"/>
              <a:ext cx="1234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2.53±0.20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8657D3-E7EC-97A9-5762-8649308E50D6}"/>
                </a:ext>
              </a:extLst>
            </p:cNvPr>
            <p:cNvSpPr txBox="1"/>
            <p:nvPr/>
          </p:nvSpPr>
          <p:spPr>
            <a:xfrm>
              <a:off x="4383848" y="1399660"/>
              <a:ext cx="13983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11.22±1.05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3518DE-4901-BB5E-50EF-969600EFDA72}"/>
                </a:ext>
              </a:extLst>
            </p:cNvPr>
            <p:cNvSpPr txBox="1"/>
            <p:nvPr/>
          </p:nvSpPr>
          <p:spPr>
            <a:xfrm>
              <a:off x="6026912" y="895982"/>
              <a:ext cx="13983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13.89±1.76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C29E3F-E8ED-8206-4655-3F8A90A1A84B}"/>
                </a:ext>
              </a:extLst>
            </p:cNvPr>
            <p:cNvSpPr txBox="1"/>
            <p:nvPr/>
          </p:nvSpPr>
          <p:spPr>
            <a:xfrm>
              <a:off x="6026912" y="3195571"/>
              <a:ext cx="14269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2.49±0.24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790907DF-8098-B988-CDF5-28D300AFC594}"/>
                </a:ext>
              </a:extLst>
            </p:cNvPr>
            <p:cNvSpPr txBox="1"/>
            <p:nvPr/>
          </p:nvSpPr>
          <p:spPr>
            <a:xfrm>
              <a:off x="6154766" y="2478670"/>
              <a:ext cx="9711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effectLst/>
                  <a:latin typeface="Liberation Sans"/>
                </a:rPr>
                <a:t>Inj+Ext</a:t>
              </a:r>
              <a:r>
                <a:rPr lang="en-US" sz="1800" dirty="0">
                  <a:effectLst/>
                  <a:latin typeface="Liberation Sans"/>
                </a:rPr>
                <a:t>.</a:t>
              </a:r>
              <a:endParaRPr lang="en-US" dirty="0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F1F37A-3FA0-60F9-5967-26171B011901}"/>
              </a:ext>
            </a:extLst>
          </p:cNvPr>
          <p:cNvCxnSpPr/>
          <p:nvPr/>
        </p:nvCxnSpPr>
        <p:spPr>
          <a:xfrm flipV="1">
            <a:off x="9994392" y="5943600"/>
            <a:ext cx="0" cy="668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96D202-3D10-E182-935E-6FA3717F0EF9}"/>
              </a:ext>
            </a:extLst>
          </p:cNvPr>
          <p:cNvSpPr txBox="1"/>
          <p:nvPr/>
        </p:nvSpPr>
        <p:spPr>
          <a:xfrm>
            <a:off x="10041858" y="6046848"/>
            <a:ext cx="363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+mn-lt"/>
                <a:cs typeface="+mn-lt"/>
              </a:rPr>
              <a:t>?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F55D5-85A1-A433-E64C-B57488A19DB7}"/>
              </a:ext>
            </a:extLst>
          </p:cNvPr>
          <p:cNvSpPr txBox="1"/>
          <p:nvPr/>
        </p:nvSpPr>
        <p:spPr>
          <a:xfrm rot="16200000">
            <a:off x="209240" y="2219279"/>
            <a:ext cx="1565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Liberation Sans"/>
              </a:rPr>
              <a:t>fc96</a:t>
            </a:r>
            <a:r>
              <a:rPr lang="en-US" sz="1400" b="0" i="0" dirty="0">
                <a:effectLst/>
                <a:latin typeface="Liberation Sans"/>
              </a:rPr>
              <a:t> Intensity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4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1050104"/>
            <a:chOff x="0" y="0"/>
            <a:chExt cx="12192000" cy="10228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9593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: EBIS Injection + Extraction (19 parameters)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E468D8B-5C1E-2E41-E23A-88571510D65B}"/>
              </a:ext>
            </a:extLst>
          </p:cNvPr>
          <p:cNvSpPr txBox="1"/>
          <p:nvPr/>
        </p:nvSpPr>
        <p:spPr>
          <a:xfrm>
            <a:off x="7020673" y="1256631"/>
            <a:ext cx="423186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Times New Roman" panose="02020603050405020304" pitchFamily="18" charset="0"/>
              </a:rPr>
              <a:t>12/03/2023: </a:t>
            </a:r>
          </a:p>
          <a:p>
            <a:pPr algn="l"/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Change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19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parameters simultaneously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Fc96 was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Original: 22 [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uVs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80-iterations: 23 [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uVs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90-iterations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23.56  [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uVs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 (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7%</a:t>
            </a:r>
            <a:r>
              <a:rPr lang="en-US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1.07×1.22 ~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</a:rPr>
              <a:t>1.30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8E75D0-DDB3-BBE3-535A-05D61B73D760}"/>
              </a:ext>
            </a:extLst>
          </p:cNvPr>
          <p:cNvGrpSpPr/>
          <p:nvPr/>
        </p:nvGrpSpPr>
        <p:grpSpPr>
          <a:xfrm>
            <a:off x="1030804" y="1412939"/>
            <a:ext cx="5399303" cy="4032121"/>
            <a:chOff x="1246380" y="2581737"/>
            <a:chExt cx="5399303" cy="40321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348B2D-45FC-5D07-767B-906340007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6380" y="2581737"/>
              <a:ext cx="5399303" cy="40321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87C848-45DF-C540-B5EA-E716ADC1CCB0}"/>
                </a:ext>
              </a:extLst>
            </p:cNvPr>
            <p:cNvSpPr txBox="1"/>
            <p:nvPr/>
          </p:nvSpPr>
          <p:spPr>
            <a:xfrm>
              <a:off x="1418826" y="3169338"/>
              <a:ext cx="183264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90 iterations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84249B-BCFB-4BE8-1A34-E8838F7F915D}"/>
                </a:ext>
              </a:extLst>
            </p:cNvPr>
            <p:cNvSpPr txBox="1"/>
            <p:nvPr/>
          </p:nvSpPr>
          <p:spPr>
            <a:xfrm>
              <a:off x="3401945" y="3174033"/>
              <a:ext cx="13905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Original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C44B01-28F0-2DF4-69B3-28A193E70A08}"/>
                </a:ext>
              </a:extLst>
            </p:cNvPr>
            <p:cNvSpPr txBox="1"/>
            <p:nvPr/>
          </p:nvSpPr>
          <p:spPr>
            <a:xfrm>
              <a:off x="4860101" y="3169338"/>
              <a:ext cx="157448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80 iterations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93F5E371-B656-66E5-848C-9E603754677C}"/>
                </a:ext>
              </a:extLst>
            </p:cNvPr>
            <p:cNvSpPr/>
            <p:nvPr/>
          </p:nvSpPr>
          <p:spPr>
            <a:xfrm rot="16200000">
              <a:off x="1986511" y="3087659"/>
              <a:ext cx="291211" cy="1056099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13536F12-43D0-9839-7CD5-D467BC5EB9E7}"/>
                </a:ext>
              </a:extLst>
            </p:cNvPr>
            <p:cNvSpPr/>
            <p:nvPr/>
          </p:nvSpPr>
          <p:spPr>
            <a:xfrm rot="16200000">
              <a:off x="3859719" y="2956527"/>
              <a:ext cx="291211" cy="1342012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AA6F4682-EAF3-4423-E651-01EFCC0FEE0D}"/>
                </a:ext>
              </a:extLst>
            </p:cNvPr>
            <p:cNvSpPr/>
            <p:nvPr/>
          </p:nvSpPr>
          <p:spPr>
            <a:xfrm rot="16200000">
              <a:off x="5487347" y="2865643"/>
              <a:ext cx="291211" cy="1523781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A4BFB0-0A9F-AF4C-4F10-66F1054F799B}"/>
              </a:ext>
            </a:extLst>
          </p:cNvPr>
          <p:cNvSpPr txBox="1"/>
          <p:nvPr/>
        </p:nvSpPr>
        <p:spPr>
          <a:xfrm rot="16200000">
            <a:off x="310501" y="3221478"/>
            <a:ext cx="1565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Liberation Sans"/>
              </a:rPr>
              <a:t>fc96</a:t>
            </a:r>
            <a:r>
              <a:rPr lang="en-US" sz="1400" b="0" i="0" dirty="0">
                <a:effectLst/>
                <a:latin typeface="Liberation Sans"/>
              </a:rPr>
              <a:t> Intensity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295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798845" y="718992"/>
            <a:ext cx="87392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APEX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EBIS</a:t>
            </a:r>
            <a:endParaRPr lang="en-US" sz="3200" dirty="0"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B050"/>
                </a:solidFill>
                <a:ea typeface="+mn-lt"/>
                <a:cs typeface="+mn-lt"/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38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19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Summary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8F483A-4BFE-6058-8EDD-306BE8C0480B}"/>
              </a:ext>
            </a:extLst>
          </p:cNvPr>
          <p:cNvSpPr txBox="1"/>
          <p:nvPr/>
        </p:nvSpPr>
        <p:spPr>
          <a:xfrm>
            <a:off x="915856" y="1356016"/>
            <a:ext cx="84646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GPTune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 been demonstrated as a powerful tool for optimization. It was used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EBIS intensity optimization and got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22~30%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intensity improvement at xf14 CT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70% </a:t>
            </a:r>
            <a:r>
              <a:rPr lang="en-US" dirty="0">
                <a:latin typeface="Calibri" panose="020F0502020204030204" pitchFamily="34" charset="0"/>
              </a:rPr>
              <a:t>with fc96 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US" dirty="0">
                <a:latin typeface="Calibri" panose="020F0502020204030204" pitchFamily="34" charset="0"/>
              </a:rPr>
              <a:t>, with ±10% std noisy signals and 19 variables. </a:t>
            </a:r>
            <a:r>
              <a:rPr lang="en-US" dirty="0" err="1">
                <a:latin typeface="Calibri" panose="020F0502020204030204" pitchFamily="34" charset="0"/>
              </a:rPr>
              <a:t>GPTune</a:t>
            </a:r>
            <a:r>
              <a:rPr lang="en-US" dirty="0">
                <a:latin typeface="Calibri" panose="020F0502020204030204" pitchFamily="34" charset="0"/>
              </a:rPr>
              <a:t> is planned to be used for other beam lines in RHIC complex.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The luminosity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optimization plan </a:t>
            </a:r>
            <a:r>
              <a:rPr lang="en-US" dirty="0">
                <a:latin typeface="Calibri" panose="020F0502020204030204" pitchFamily="34" charset="0"/>
              </a:rPr>
              <a:t>has been developed: testing scripts, variable limits and beam loss at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IR12 (injection and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store),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then at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IR8 (store).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Scripts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Luminosity </a:t>
            </a:r>
            <a:r>
              <a:rPr lang="en-US" dirty="0">
                <a:latin typeface="Calibri" panose="020F0502020204030204" pitchFamily="34" charset="0"/>
              </a:rPr>
              <a:t>optimization have been tested at IR12. No significant beam loss during the test. Maybe more time to explore the variable limits.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experience of luminosity </a:t>
            </a:r>
            <a:r>
              <a:rPr lang="en-US" dirty="0">
                <a:latin typeface="Calibri" panose="020F0502020204030204" pitchFamily="34" charset="0"/>
              </a:rPr>
              <a:t>optimization with a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cross angle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is very useful for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798845" y="718992"/>
            <a:ext cx="87392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B050"/>
                </a:solidFill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APEX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EBIS</a:t>
            </a:r>
            <a:endParaRPr lang="en-US" sz="3200" dirty="0"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About the last year’s recommendations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8F483A-4BFE-6058-8EDD-306BE8C0480B}"/>
              </a:ext>
            </a:extLst>
          </p:cNvPr>
          <p:cNvSpPr txBox="1"/>
          <p:nvPr/>
        </p:nvSpPr>
        <p:spPr>
          <a:xfrm>
            <a:off x="236852" y="1517927"/>
            <a:ext cx="114290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Recommendations: Develop a plan and assess the resources needed to carry out the plan. The plan needs to have well-defined and achievable goals.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Partially Done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Scripts for Luminosity optimization are tested at IR12 at injection and store; will do it at IR8 this run.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Recommendations: and include defined measures and actions to protect the machine and the detector.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Done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No significant loss during the test. Will explore the limit range again.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Recommendations: The protection measures need to be agreed upon with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sPHENIX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management.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</a:rPr>
              <a:t>Partially Done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Have contacted with them about the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vertx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signals; will communicate with them for APEX.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5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8C1B-7027-4A8C-978D-A2935468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E8AF-38C7-4BEB-BF20-EA40D8F8489D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A5B554-CB14-BFB4-00F1-2DE1BA36CFFA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FAFF3-604F-E83F-4C82-36D3502408E6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F407B-1C20-78B9-7C0F-52EF4C6415E6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Acknowledgement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AEEE69-E8B1-2324-CAEF-13717C17E4EC}"/>
              </a:ext>
            </a:extLst>
          </p:cNvPr>
          <p:cNvSpPr txBox="1"/>
          <p:nvPr/>
        </p:nvSpPr>
        <p:spPr>
          <a:xfrm>
            <a:off x="4404556" y="1538737"/>
            <a:ext cx="30213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</a:rPr>
              <a:t>R. Guillaume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T. Kanesue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M. Okamura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J. Morris</a:t>
            </a:r>
          </a:p>
        </p:txBody>
      </p:sp>
    </p:spTree>
    <p:extLst>
      <p:ext uri="{BB962C8B-B14F-4D97-AF65-F5344CB8AC3E}">
        <p14:creationId xmlns:p14="http://schemas.microsoft.com/office/powerpoint/2010/main" val="428289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sPHENIX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luminosity Optimization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96698D-5690-384B-9AD6-5D56347C1ED4}"/>
                  </a:ext>
                </a:extLst>
              </p:cNvPr>
              <p:cNvSpPr txBox="1"/>
              <p:nvPr/>
            </p:nvSpPr>
            <p:spPr>
              <a:xfrm>
                <a:off x="-60338" y="932115"/>
                <a:ext cx="4209442" cy="978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𝑓𝐻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96698D-5690-384B-9AD6-5D56347C1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338" y="932115"/>
                <a:ext cx="4209442" cy="978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4252D5-0343-D417-A12A-AFE6C1883BE5}"/>
              </a:ext>
            </a:extLst>
          </p:cNvPr>
          <p:cNvSpPr txBox="1"/>
          <p:nvPr/>
        </p:nvSpPr>
        <p:spPr>
          <a:xfrm>
            <a:off x="348385" y="2051280"/>
            <a:ext cx="39619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Global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Orbit (Dipole)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Tune (Quadrupole),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Chromaticity (Sextuple)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Octupole 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Local (IR8)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Beta*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S*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more sensitive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than head 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Transverse offset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Other Parameters: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RF Voltage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Collimator Position</a:t>
            </a: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28570-5660-1158-F088-8A2726D52DA7}"/>
              </a:ext>
            </a:extLst>
          </p:cNvPr>
          <p:cNvSpPr txBox="1"/>
          <p:nvPr/>
        </p:nvSpPr>
        <p:spPr>
          <a:xfrm>
            <a:off x="7776964" y="3719478"/>
            <a:ext cx="42816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Many variables;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Maximize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the useful signal within VTX while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minimize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 the unwanted signal outside of VTX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Machine learning 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could be a good tool for a fast, multi-objects tunning.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GPTune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" panose="02020603050405020304" pitchFamily="18" charset="0"/>
              </a:rPr>
              <a:t>will be used.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3BCDC4-063E-173A-3026-E76CA1960204}"/>
              </a:ext>
            </a:extLst>
          </p:cNvPr>
          <p:cNvGrpSpPr/>
          <p:nvPr/>
        </p:nvGrpSpPr>
        <p:grpSpPr>
          <a:xfrm>
            <a:off x="3814979" y="857156"/>
            <a:ext cx="8254783" cy="5364828"/>
            <a:chOff x="3814979" y="857156"/>
            <a:chExt cx="8254783" cy="5364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8EF3CC-7415-AF99-C0A0-43B0BA5B7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637" y="963565"/>
              <a:ext cx="4175125" cy="23399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5C9B06-B6F7-9644-FFC9-4A725062D016}"/>
                </a:ext>
              </a:extLst>
            </p:cNvPr>
            <p:cNvSpPr txBox="1"/>
            <p:nvPr/>
          </p:nvSpPr>
          <p:spPr>
            <a:xfrm>
              <a:off x="4274315" y="857156"/>
              <a:ext cx="3559035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rgbClr val="00B0F0"/>
                  </a:solidFill>
                  <a:latin typeface="Times New Roman" panose="02020603050405020304" pitchFamily="18" charset="0"/>
                  <a:ea typeface="Times" panose="02020603050405020304" pitchFamily="18" charset="0"/>
                </a:rPr>
                <a:t>sPHENIX</a:t>
              </a:r>
              <a:r>
                <a:rPr lang="en-US" dirty="0">
                  <a:solidFill>
                    <a:srgbClr val="00B0F0"/>
                  </a:solidFill>
                  <a:latin typeface="Times New Roman" panose="02020603050405020304" pitchFamily="18" charset="0"/>
                  <a:ea typeface="Times" panose="02020603050405020304" pitchFamily="18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" panose="02020603050405020304" pitchFamily="18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max</a:t>
              </a:r>
              <a:r>
                <a:rPr lang="en-US" dirty="0">
                  <a:latin typeface="Times New Roman" panose="02020603050405020304" pitchFamily="18" charset="0"/>
                </a:rPr>
                <a:t>. VTX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(+/-10 cm</a:t>
              </a:r>
              <a:r>
                <a:rPr lang="en-US" dirty="0">
                  <a:latin typeface="Times New Roman" panose="02020603050405020304" pitchFamily="18" charset="0"/>
                </a:rPr>
                <a:t>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min</a:t>
              </a:r>
              <a:r>
                <a:rPr lang="en-US" dirty="0">
                  <a:latin typeface="Times New Roman" panose="02020603050405020304" pitchFamily="18" charset="0"/>
                </a:rPr>
                <a:t>.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unwanted</a:t>
              </a:r>
              <a:r>
                <a:rPr lang="en-US" dirty="0">
                  <a:latin typeface="Times New Roman" panose="02020603050405020304" pitchFamily="18" charset="0"/>
                </a:rPr>
                <a:t> signal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</a:rPr>
                <a:t>Crossing angle (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2mrad</a:t>
              </a:r>
              <a:r>
                <a:rPr lang="en-US" dirty="0">
                  <a:latin typeface="Times New Roman" panose="02020603050405020304" pitchFamily="18" charset="0"/>
                </a:rPr>
                <a:t>) </a:t>
              </a:r>
            </a:p>
            <a:p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ea typeface="Times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ea typeface="Times" panose="02020603050405020304" pitchFamily="18" charset="0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9ACBEB-6AAA-A12E-2E6A-82A7C2AE91E7}"/>
                </a:ext>
              </a:extLst>
            </p:cNvPr>
            <p:cNvGrpSpPr/>
            <p:nvPr/>
          </p:nvGrpSpPr>
          <p:grpSpPr>
            <a:xfrm>
              <a:off x="3814979" y="3203369"/>
              <a:ext cx="3673411" cy="3018615"/>
              <a:chOff x="3814979" y="3203369"/>
              <a:chExt cx="3673411" cy="30186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2CF746B-895F-48D3-A0B3-8DB1440D4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4979" y="3203369"/>
                <a:ext cx="3673411" cy="3018615"/>
              </a:xfrm>
              <a:prstGeom prst="rect">
                <a:avLst/>
              </a:prstGeom>
            </p:spPr>
          </p:pic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34635E2C-587F-2870-CD95-21769CD2B1C6}"/>
                  </a:ext>
                </a:extLst>
              </p:cNvPr>
              <p:cNvCxnSpPr/>
              <p:nvPr/>
            </p:nvCxnSpPr>
            <p:spPr>
              <a:xfrm>
                <a:off x="5799015" y="4611077"/>
                <a:ext cx="0" cy="8049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0275E4-B415-D7C8-B3A6-CB2602D6A50B}"/>
                  </a:ext>
                </a:extLst>
              </p:cNvPr>
              <p:cNvSpPr txBox="1"/>
              <p:nvPr/>
            </p:nvSpPr>
            <p:spPr>
              <a:xfrm>
                <a:off x="4477989" y="4365808"/>
                <a:ext cx="11534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" panose="02020603050405020304" pitchFamily="18" charset="0"/>
                  </a:rPr>
                  <a:t>Maximize</a:t>
                </a:r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CB21A-EFF6-26B8-BA99-56292787EC30}"/>
                  </a:ext>
                </a:extLst>
              </p:cNvPr>
              <p:cNvSpPr txBox="1"/>
              <p:nvPr/>
            </p:nvSpPr>
            <p:spPr>
              <a:xfrm>
                <a:off x="4441617" y="5165603"/>
                <a:ext cx="12261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" panose="02020603050405020304" pitchFamily="18" charset="0"/>
                  </a:rPr>
                  <a:t>minimize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6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B29256-5394-443E-BC96-854073912C3F}"/>
              </a:ext>
            </a:extLst>
          </p:cNvPr>
          <p:cNvSpPr txBox="1"/>
          <p:nvPr/>
        </p:nvSpPr>
        <p:spPr>
          <a:xfrm>
            <a:off x="798845" y="718992"/>
            <a:ext cx="873926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Outline: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Motivation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solidFill>
                  <a:srgbClr val="00B050"/>
                </a:solidFill>
                <a:ea typeface="+mn-lt"/>
                <a:cs typeface="+mn-lt"/>
              </a:rPr>
              <a:t>GPTune</a:t>
            </a:r>
            <a:r>
              <a:rPr lang="en-US" sz="3200" dirty="0">
                <a:solidFill>
                  <a:srgbClr val="00B050"/>
                </a:solidFill>
                <a:ea typeface="+mn-lt"/>
                <a:cs typeface="+mn-lt"/>
              </a:rPr>
              <a:t> and APEX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 err="1">
                <a:ea typeface="+mn-lt"/>
                <a:cs typeface="+mn-lt"/>
              </a:rPr>
              <a:t>GPTune</a:t>
            </a:r>
            <a:r>
              <a:rPr lang="en-US" sz="3200" dirty="0">
                <a:ea typeface="+mn-lt"/>
                <a:cs typeface="+mn-lt"/>
              </a:rPr>
              <a:t> and EBIS</a:t>
            </a:r>
            <a:endParaRPr lang="en-US" sz="3200" dirty="0">
              <a:cs typeface="Calibri"/>
            </a:endParaRPr>
          </a:p>
          <a:p>
            <a:pPr marL="514350" indent="-514350">
              <a:buFont typeface="+mj-lt"/>
              <a:buAutoNum type="arabicParenR"/>
            </a:pPr>
            <a:endParaRPr lang="en-US" sz="3200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ea typeface="+mn-lt"/>
                <a:cs typeface="+mn-lt"/>
              </a:rPr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99EB12-B851-4FAF-84EB-DCFCE8E4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Bayesian optimization at LBNL </a:t>
              </a:r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AD54C-CB88-2279-99BD-24D3794EF06B}"/>
              </a:ext>
            </a:extLst>
          </p:cNvPr>
          <p:cNvSpPr txBox="1"/>
          <p:nvPr/>
        </p:nvSpPr>
        <p:spPr>
          <a:xfrm>
            <a:off x="806005" y="993674"/>
            <a:ext cx="60949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Several features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GPTune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(BLNL) are very useful, including: </a:t>
            </a: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relies on dynamic process management for running applications with varying core counts and GPUs</a:t>
            </a:r>
          </a:p>
          <a:p>
            <a:pPr marL="342900" indent="-342900">
              <a:buAutoNum type="arabicParenBoth"/>
            </a:pPr>
            <a:endParaRPr lang="en-US" sz="1800" dirty="0"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can incorporate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coarse performance models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to improve the surrogate model</a:t>
            </a:r>
          </a:p>
          <a:p>
            <a:pPr marL="342900" indent="-342900">
              <a:buAutoNum type="arabicParenBoth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allows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multi-objective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tuning such as tuning a hybrid of computation, memory and communication</a:t>
            </a:r>
          </a:p>
          <a:p>
            <a:pPr marL="342900" indent="-342900">
              <a:buAutoNum type="arabicParenBoth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allows multi-fidelity tuning to better utilize the limited resource budget</a:t>
            </a:r>
          </a:p>
          <a:p>
            <a:pPr marL="342900" indent="-342900">
              <a:buAutoNum type="arabicParenBoth"/>
            </a:pPr>
            <a:endParaRPr lang="en-US" dirty="0">
              <a:latin typeface="Times New Roman" panose="02020603050405020304" pitchFamily="18" charset="0"/>
              <a:ea typeface="Times" panose="02020603050405020304" pitchFamily="18" charset="0"/>
            </a:endParaRPr>
          </a:p>
          <a:p>
            <a:pPr marL="342900" indent="-342900">
              <a:buAutoNum type="arabicParenBoth"/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supports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checkpoints and reuse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of historical performance database.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E86F7-A924-BB69-D0B3-BC19091CB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51" y="1868997"/>
            <a:ext cx="4258429" cy="3001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0838E-BBCD-EFF2-CE45-DA4A7E697949}"/>
              </a:ext>
            </a:extLst>
          </p:cNvPr>
          <p:cNvSpPr txBox="1"/>
          <p:nvPr/>
        </p:nvSpPr>
        <p:spPr>
          <a:xfrm>
            <a:off x="393026" y="5573525"/>
            <a:ext cx="609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https://github.com/mkturkcan/GPTune</a:t>
            </a:r>
            <a:endParaRPr lang="en-US" dirty="0"/>
          </a:p>
          <a:p>
            <a:r>
              <a:rPr lang="en-US" dirty="0"/>
              <a:t>https://nimrodteam.org/meetings/team_mtg_5_21/nimrod_meeting_YangLiu.pdf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2E6D8-92A8-D8AC-D958-689D523F8397}"/>
              </a:ext>
            </a:extLst>
          </p:cNvPr>
          <p:cNvCxnSpPr/>
          <p:nvPr/>
        </p:nvCxnSpPr>
        <p:spPr>
          <a:xfrm>
            <a:off x="6549292" y="3117332"/>
            <a:ext cx="83624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0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9DFA48-7815-69FC-54ED-A94D79BAAF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9" y="1109653"/>
            <a:ext cx="5141255" cy="88531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4FC21-A8EE-4505-8A9D-7BFECDF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790F95-E6F4-E775-B53C-13BA86665BA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C6B14B-A19F-1895-5E72-4ACD7505FE69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4E9FBB-9479-2ADF-B898-98C37C07B2B4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Optimization with the Analytical Luminosity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12459D8-4D3F-7C9D-98AC-C4803021D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23" y="2351110"/>
            <a:ext cx="4094356" cy="336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713180-E362-06C0-ECCD-0CE2C78A0670}"/>
              </a:ext>
            </a:extLst>
          </p:cNvPr>
          <p:cNvSpPr txBox="1"/>
          <p:nvPr/>
        </p:nvSpPr>
        <p:spPr>
          <a:xfrm>
            <a:off x="2736301" y="4522699"/>
            <a:ext cx="121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Unwanted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358028-5386-AF2E-3EBC-4A1B106B4B90}"/>
              </a:ext>
            </a:extLst>
          </p:cNvPr>
          <p:cNvCxnSpPr/>
          <p:nvPr/>
        </p:nvCxnSpPr>
        <p:spPr>
          <a:xfrm>
            <a:off x="2550299" y="3851862"/>
            <a:ext cx="0" cy="80498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54A108-521D-3667-6F07-3523F39D14E6}"/>
              </a:ext>
            </a:extLst>
          </p:cNvPr>
          <p:cNvSpPr txBox="1"/>
          <p:nvPr/>
        </p:nvSpPr>
        <p:spPr>
          <a:xfrm>
            <a:off x="1229273" y="3606593"/>
            <a:ext cx="115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Maximize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202A5-6A4D-4F3A-DE72-7D9B7725E542}"/>
              </a:ext>
            </a:extLst>
          </p:cNvPr>
          <p:cNvSpPr txBox="1"/>
          <p:nvPr/>
        </p:nvSpPr>
        <p:spPr>
          <a:xfrm>
            <a:off x="1192901" y="4406388"/>
            <a:ext cx="122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" panose="02020603050405020304" pitchFamily="18" charset="0"/>
              </a:rPr>
              <a:t>minimize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ECFD06-E83F-685D-064C-1CD7EFFFA7A4}"/>
              </a:ext>
            </a:extLst>
          </p:cNvPr>
          <p:cNvGrpSpPr/>
          <p:nvPr/>
        </p:nvGrpSpPr>
        <p:grpSpPr>
          <a:xfrm>
            <a:off x="5840680" y="1198704"/>
            <a:ext cx="4911334" cy="5067270"/>
            <a:chOff x="5840680" y="1198704"/>
            <a:chExt cx="4911334" cy="50672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9658B7-EE9C-5009-5F1E-5E961CFB159F}"/>
                </a:ext>
              </a:extLst>
            </p:cNvPr>
            <p:cNvGrpSpPr/>
            <p:nvPr/>
          </p:nvGrpSpPr>
          <p:grpSpPr>
            <a:xfrm>
              <a:off x="5840681" y="2170104"/>
              <a:ext cx="4911333" cy="4095870"/>
              <a:chOff x="2923890" y="2382576"/>
              <a:chExt cx="4911333" cy="409587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CCF9A9-F5DD-4963-8ED3-576DA76BE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218" y="2382576"/>
                <a:ext cx="4765005" cy="3726538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486E3A6-496E-40A8-BC3E-9CF11CC51BA0}"/>
                  </a:ext>
                </a:extLst>
              </p:cNvPr>
              <p:cNvSpPr txBox="1"/>
              <p:nvPr/>
            </p:nvSpPr>
            <p:spPr>
              <a:xfrm>
                <a:off x="4593091" y="6109114"/>
                <a:ext cx="2201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Vertex signal (±10cm)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FBD03C-ECD8-4301-A72E-0D0A7916ABFA}"/>
                  </a:ext>
                </a:extLst>
              </p:cNvPr>
              <p:cNvSpPr txBox="1"/>
              <p:nvPr/>
            </p:nvSpPr>
            <p:spPr>
              <a:xfrm rot="16200000">
                <a:off x="2268377" y="3978718"/>
                <a:ext cx="1680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Unwanted Lumi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3BBD15-BBF9-4A8C-95CB-2F98438FA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782" r="17370"/>
            <a:stretch/>
          </p:blipFill>
          <p:spPr>
            <a:xfrm>
              <a:off x="5840680" y="1198704"/>
              <a:ext cx="4661066" cy="558850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CB6701-7BE8-BA28-B54F-680759D3C2A1}"/>
                </a:ext>
              </a:extLst>
            </p:cNvPr>
            <p:cNvCxnSpPr/>
            <p:nvPr/>
          </p:nvCxnSpPr>
          <p:spPr>
            <a:xfrm flipH="1">
              <a:off x="6752492" y="5153225"/>
              <a:ext cx="960831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52046E5-C8CA-2B6C-25BE-261DDD22E99F}"/>
                </a:ext>
              </a:extLst>
            </p:cNvPr>
            <p:cNvCxnSpPr>
              <a:cxnSpLocks/>
            </p:cNvCxnSpPr>
            <p:nvPr/>
          </p:nvCxnSpPr>
          <p:spPr>
            <a:xfrm>
              <a:off x="6752492" y="4347473"/>
              <a:ext cx="0" cy="71978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2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 err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GPTune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Optimization with Simulated Luminosity</a:t>
              </a:r>
              <a:endParaRPr lang="en-US" sz="4000" dirty="0"/>
            </a:p>
          </p:txBody>
        </p:sp>
      </p:grpSp>
      <p:pic>
        <p:nvPicPr>
          <p:cNvPr id="2" name="image7.png">
            <a:extLst>
              <a:ext uri="{FF2B5EF4-FFF2-40B4-BE49-F238E27FC236}">
                <a16:creationId xmlns:a16="http://schemas.microsoft.com/office/drawing/2014/main" id="{FF54C9EE-6465-2805-8BED-4C2F311EFF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35280" y="1118362"/>
            <a:ext cx="5943600" cy="3213100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3EC1C1-5480-6A4F-A3DA-1DF24B6FB3AD}"/>
                  </a:ext>
                </a:extLst>
              </p:cNvPr>
              <p:cNvSpPr txBox="1"/>
              <p:nvPr/>
            </p:nvSpPr>
            <p:spPr>
              <a:xfrm>
                <a:off x="335280" y="4809744"/>
                <a:ext cx="6531456" cy="1678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 optimization of the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lattice setting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 respect to the luminosity is performed for the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head-on collision of two Au-Au beams 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 the Relativistic Heavy Ion Collider (RHIC). The parameters of the lattice setting with only two variables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value of the objective function converges when more optimization steps are executed. This implies the value of the objective function is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minimized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hence the total luminosity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 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maximized</a:t>
                </a: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3EC1C1-5480-6A4F-A3DA-1DF24B6FB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4809744"/>
                <a:ext cx="6531456" cy="1678986"/>
              </a:xfrm>
              <a:prstGeom prst="rect">
                <a:avLst/>
              </a:prstGeom>
              <a:blipFill>
                <a:blip r:embed="rId4"/>
                <a:stretch>
                  <a:fillRect l="-280" t="-727" r="-93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CC9AE6A-38B0-53F7-EF0A-C46356D83E1C}"/>
              </a:ext>
            </a:extLst>
          </p:cNvPr>
          <p:cNvGrpSpPr/>
          <p:nvPr/>
        </p:nvGrpSpPr>
        <p:grpSpPr>
          <a:xfrm>
            <a:off x="6512496" y="1044384"/>
            <a:ext cx="5546154" cy="3765360"/>
            <a:chOff x="6512496" y="1044384"/>
            <a:chExt cx="5546154" cy="3765360"/>
          </a:xfrm>
        </p:grpSpPr>
        <p:pic>
          <p:nvPicPr>
            <p:cNvPr id="5" name="image4.png">
              <a:extLst>
                <a:ext uri="{FF2B5EF4-FFF2-40B4-BE49-F238E27FC236}">
                  <a16:creationId xmlns:a16="http://schemas.microsoft.com/office/drawing/2014/main" id="{D3B3FDA9-CFCF-BBAE-A940-FC0FAAA74F1F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12496" y="1044384"/>
              <a:ext cx="5546154" cy="3765360"/>
            </a:xfrm>
            <a:prstGeom prst="rect">
              <a:avLst/>
            </a:prstGeom>
            <a:ln/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7868664-9685-0D6C-B9DF-F940FF5830DE}"/>
                </a:ext>
              </a:extLst>
            </p:cNvPr>
            <p:cNvCxnSpPr>
              <a:cxnSpLocks/>
            </p:cNvCxnSpPr>
            <p:nvPr/>
          </p:nvCxnSpPr>
          <p:spPr>
            <a:xfrm>
              <a:off x="8299938" y="2049750"/>
              <a:ext cx="0" cy="164692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95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2A7ED-A35F-C3E2-CB4A-4423A01EBB9A}"/>
              </a:ext>
            </a:extLst>
          </p:cNvPr>
          <p:cNvSpPr txBox="1"/>
          <p:nvPr/>
        </p:nvSpPr>
        <p:spPr>
          <a:xfrm>
            <a:off x="4710312" y="2088915"/>
            <a:ext cx="145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Optimization method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479BF4-269B-20F0-4C1A-DB7FA859B0BD}"/>
              </a:ext>
            </a:extLst>
          </p:cNvPr>
          <p:cNvGrpSpPr/>
          <p:nvPr/>
        </p:nvGrpSpPr>
        <p:grpSpPr>
          <a:xfrm>
            <a:off x="423334" y="2118594"/>
            <a:ext cx="5597454" cy="2538282"/>
            <a:chOff x="595526" y="1839393"/>
            <a:chExt cx="5597454" cy="25382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DB797-7C2D-4587-B1C2-2DA49F955FCC}"/>
                </a:ext>
              </a:extLst>
            </p:cNvPr>
            <p:cNvSpPr txBox="1"/>
            <p:nvPr/>
          </p:nvSpPr>
          <p:spPr>
            <a:xfrm>
              <a:off x="2682108" y="3347276"/>
              <a:ext cx="1454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VTX</a:t>
              </a:r>
            </a:p>
            <a:p>
              <a:pPr algn="ctr"/>
              <a:r>
                <a:rPr lang="en-US" dirty="0"/>
                <a:t>signal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A62A01-D5DF-C61E-62D3-D9A7A2356120}"/>
                </a:ext>
              </a:extLst>
            </p:cNvPr>
            <p:cNvSpPr txBox="1"/>
            <p:nvPr/>
          </p:nvSpPr>
          <p:spPr>
            <a:xfrm>
              <a:off x="595526" y="1844072"/>
              <a:ext cx="12574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Machine </a:t>
              </a:r>
            </a:p>
            <a:p>
              <a:pPr algn="ctr"/>
              <a:r>
                <a:rPr lang="en-US" dirty="0"/>
                <a:t>parameters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02A7-916B-0E76-9A5F-3E472D6021C9}"/>
                </a:ext>
              </a:extLst>
            </p:cNvPr>
            <p:cNvSpPr txBox="1"/>
            <p:nvPr/>
          </p:nvSpPr>
          <p:spPr>
            <a:xfrm>
              <a:off x="1006033" y="3485776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S*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355309-AC01-A13C-891D-516884B55FC8}"/>
                </a:ext>
              </a:extLst>
            </p:cNvPr>
            <p:cNvSpPr txBox="1"/>
            <p:nvPr/>
          </p:nvSpPr>
          <p:spPr>
            <a:xfrm>
              <a:off x="4846528" y="3400334"/>
              <a:ext cx="1346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GPTune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C1503F-73B6-BACA-48DB-A41DF936D838}"/>
                </a:ext>
              </a:extLst>
            </p:cNvPr>
            <p:cNvSpPr txBox="1"/>
            <p:nvPr/>
          </p:nvSpPr>
          <p:spPr>
            <a:xfrm>
              <a:off x="1486547" y="3016934"/>
              <a:ext cx="1454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48DB25-40F6-2BE4-310B-3071412ABDA2}"/>
                </a:ext>
              </a:extLst>
            </p:cNvPr>
            <p:cNvSpPr txBox="1"/>
            <p:nvPr/>
          </p:nvSpPr>
          <p:spPr>
            <a:xfrm>
              <a:off x="2464323" y="1839393"/>
              <a:ext cx="1512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Luminosity Measurement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2BF7D8-0B52-7BF7-5B38-883372C8B16F}"/>
                </a:ext>
              </a:extLst>
            </p:cNvPr>
            <p:cNvCxnSpPr/>
            <p:nvPr/>
          </p:nvCxnSpPr>
          <p:spPr>
            <a:xfrm>
              <a:off x="1727777" y="3670442"/>
              <a:ext cx="110517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A83F23-A153-6EB1-C66D-871BFDBD10F1}"/>
                </a:ext>
              </a:extLst>
            </p:cNvPr>
            <p:cNvCxnSpPr>
              <a:cxnSpLocks/>
            </p:cNvCxnSpPr>
            <p:nvPr/>
          </p:nvCxnSpPr>
          <p:spPr>
            <a:xfrm>
              <a:off x="4098862" y="3670442"/>
              <a:ext cx="74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E048379D-CEC5-109C-AFA9-29BE8829A63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24256" y="3888849"/>
              <a:ext cx="4559129" cy="488825"/>
            </a:xfrm>
            <a:prstGeom prst="bentConnector3">
              <a:avLst>
                <a:gd name="adj1" fmla="val 287"/>
              </a:avLst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9050A2-BDED-1AE2-122B-8ECC515B17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8972" y="3995518"/>
              <a:ext cx="15283" cy="38215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B2DA349-A6E8-BFBE-9E98-A526178BA6F5}"/>
                </a:ext>
              </a:extLst>
            </p:cNvPr>
            <p:cNvCxnSpPr>
              <a:cxnSpLocks/>
            </p:cNvCxnSpPr>
            <p:nvPr/>
          </p:nvCxnSpPr>
          <p:spPr>
            <a:xfrm>
              <a:off x="1176011" y="2548615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5AD67B-35A4-F291-ABD1-18B6EB5B40A6}"/>
                </a:ext>
              </a:extLst>
            </p:cNvPr>
            <p:cNvCxnSpPr>
              <a:cxnSpLocks/>
            </p:cNvCxnSpPr>
            <p:nvPr/>
          </p:nvCxnSpPr>
          <p:spPr>
            <a:xfrm>
              <a:off x="5615899" y="2485724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9E1774-B8AC-A850-3064-5832D7F47A29}"/>
                </a:ext>
              </a:extLst>
            </p:cNvPr>
            <p:cNvCxnSpPr>
              <a:cxnSpLocks/>
            </p:cNvCxnSpPr>
            <p:nvPr/>
          </p:nvCxnSpPr>
          <p:spPr>
            <a:xfrm>
              <a:off x="3233200" y="2548615"/>
              <a:ext cx="0" cy="7304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0F5A0F-3257-191D-C6AD-7054A53AE8B5}"/>
              </a:ext>
            </a:extLst>
          </p:cNvPr>
          <p:cNvSpPr txBox="1"/>
          <p:nvPr/>
        </p:nvSpPr>
        <p:spPr>
          <a:xfrm>
            <a:off x="6482331" y="1092010"/>
            <a:ext cx="53699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1.  S* and beta* changing scripts: Tested (next slide)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 the target s*, beta* within ‘deltas.dat’ file;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‘madx job.madx_Au16-e0::store’ command, will get ‘IP8knob.dat’ file;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‘CreateSend.IP8’ command, will get ‘SendTrim.IP8’ file;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run ‘SendTrim.IP8’ command.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FF1073-42E6-0308-8F30-38BBD53E6E00}"/>
              </a:ext>
            </a:extLst>
          </p:cNvPr>
          <p:cNvSpPr txBox="1"/>
          <p:nvPr/>
        </p:nvSpPr>
        <p:spPr>
          <a:xfrm>
            <a:off x="6482331" y="4656875"/>
            <a:ext cx="5073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3.  </a:t>
            </a:r>
            <a:r>
              <a:rPr lang="en-US" dirty="0" err="1">
                <a:solidFill>
                  <a:srgbClr val="00B050"/>
                </a:solidFill>
              </a:rPr>
              <a:t>GPTune</a:t>
            </a:r>
            <a:r>
              <a:rPr lang="en-US" dirty="0">
                <a:solidFill>
                  <a:srgbClr val="00B050"/>
                </a:solidFill>
              </a:rPr>
              <a:t>: Tested (next several slides)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Installed and tested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Did some optimizations EBIS and got some good results.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ADA299-5661-A4F3-C808-8F6F79E40244}"/>
              </a:ext>
            </a:extLst>
          </p:cNvPr>
          <p:cNvSpPr txBox="1"/>
          <p:nvPr/>
        </p:nvSpPr>
        <p:spPr>
          <a:xfrm>
            <a:off x="6482331" y="3495333"/>
            <a:ext cx="5152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 Vertex Signal: contacted with sPHINEX people: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Did it with PHENIX before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Send the vertex data several ways.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9DD6EA-57A5-59FE-24F4-27F1D601E815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5DAC4C-0ECF-93FF-A1CE-BAAE0CAF938E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1354DD-86C3-8385-AE9D-38F27C86C66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APEX for Luminosity Optimization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42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0E28F7-A037-483F-AA81-20BAFE64A24B}"/>
              </a:ext>
            </a:extLst>
          </p:cNvPr>
          <p:cNvGrpSpPr/>
          <p:nvPr/>
        </p:nvGrpSpPr>
        <p:grpSpPr>
          <a:xfrm>
            <a:off x="0" y="0"/>
            <a:ext cx="12200164" cy="791936"/>
            <a:chOff x="0" y="0"/>
            <a:chExt cx="12192000" cy="7714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F3EAD7-3694-4AAD-9705-F82327DCEF35}"/>
                </a:ext>
              </a:extLst>
            </p:cNvPr>
            <p:cNvSpPr/>
            <p:nvPr/>
          </p:nvSpPr>
          <p:spPr>
            <a:xfrm>
              <a:off x="0" y="0"/>
              <a:ext cx="12192000" cy="77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18B04-34F3-4A4C-8ED0-24567F8ABF91}"/>
                </a:ext>
              </a:extLst>
            </p:cNvPr>
            <p:cNvSpPr txBox="1"/>
            <p:nvPr/>
          </p:nvSpPr>
          <p:spPr>
            <a:xfrm>
              <a:off x="48983" y="63530"/>
              <a:ext cx="12001597" cy="68954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Script</a:t>
              </a:r>
              <a:r>
                <a:rPr lang="zh-CN" altLang="en-US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 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Test at IR12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AD69B-2BDF-4029-8EF3-3DA2BA3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5EADE-446F-BB26-0EEF-6DE182FDA528}"/>
              </a:ext>
            </a:extLst>
          </p:cNvPr>
          <p:cNvSpPr txBox="1"/>
          <p:nvPr/>
        </p:nvSpPr>
        <p:spPr>
          <a:xfrm>
            <a:off x="252347" y="2259068"/>
            <a:ext cx="4216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Successfully test the s* script at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store (IR12)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 additional significant beam loss during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+/- 0.5 m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s* change. </a:t>
            </a:r>
          </a:p>
          <a:p>
            <a:pPr marL="342900" indent="-342900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Will explore a large safety range next time at IR12 without </a:t>
            </a:r>
            <a:r>
              <a:rPr lang="en-US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separation bump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 descr="Conceptual layout of RHIC showing the location for the low-energy electron cooling. The head-on ion beam-beam interactions occur in IP6 (STAR), while the electron-ion cooling is achieved in IP2.">
            <a:extLst>
              <a:ext uri="{FF2B5EF4-FFF2-40B4-BE49-F238E27FC236}">
                <a16:creationId xmlns:a16="http://schemas.microsoft.com/office/drawing/2014/main" id="{2048F80C-5D6E-4E55-ABAC-BF838979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57" y="961526"/>
            <a:ext cx="2351526" cy="246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12278C-E24F-2AD2-099A-169C25C33935}"/>
              </a:ext>
            </a:extLst>
          </p:cNvPr>
          <p:cNvGrpSpPr/>
          <p:nvPr/>
        </p:nvGrpSpPr>
        <p:grpSpPr>
          <a:xfrm>
            <a:off x="8082154" y="4083075"/>
            <a:ext cx="3607125" cy="2499512"/>
            <a:chOff x="8451525" y="1138204"/>
            <a:chExt cx="3607125" cy="24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2D8B2B-F7E3-0591-6A67-77C05EB9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1525" y="1138204"/>
              <a:ext cx="3607125" cy="249951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67D3425-0E6E-895E-7D68-F82545495E7C}"/>
                </a:ext>
              </a:extLst>
            </p:cNvPr>
            <p:cNvCxnSpPr>
              <a:cxnSpLocks/>
            </p:cNvCxnSpPr>
            <p:nvPr/>
          </p:nvCxnSpPr>
          <p:spPr>
            <a:xfrm>
              <a:off x="10096021" y="2260212"/>
              <a:ext cx="103670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CBE625-D43C-FFA7-D10E-84B26B854C20}"/>
                </a:ext>
              </a:extLst>
            </p:cNvPr>
            <p:cNvSpPr txBox="1"/>
            <p:nvPr/>
          </p:nvSpPr>
          <p:spPr>
            <a:xfrm>
              <a:off x="9606142" y="1741225"/>
              <a:ext cx="21121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>
                  <a:solidFill>
                    <a:srgbClr val="FF0000"/>
                  </a:solidFill>
                  <a:effectLst/>
                  <a:latin typeface="Liberation Sans"/>
                </a:rPr>
                <a:t>Beam Loss During Test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F38ACE-C0F4-1AA1-2803-2C02010219BB}"/>
              </a:ext>
            </a:extLst>
          </p:cNvPr>
          <p:cNvGrpSpPr/>
          <p:nvPr/>
        </p:nvGrpSpPr>
        <p:grpSpPr>
          <a:xfrm>
            <a:off x="7928265" y="1049611"/>
            <a:ext cx="3817374" cy="2379389"/>
            <a:chOff x="7928265" y="1049611"/>
            <a:chExt cx="3817374" cy="23793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B33258-D2EF-DCC1-64D6-E03D536E4066}"/>
                </a:ext>
              </a:extLst>
            </p:cNvPr>
            <p:cNvGrpSpPr/>
            <p:nvPr/>
          </p:nvGrpSpPr>
          <p:grpSpPr>
            <a:xfrm>
              <a:off x="8218761" y="1049611"/>
              <a:ext cx="3526878" cy="2379389"/>
              <a:chOff x="4788890" y="1209464"/>
              <a:chExt cx="3526878" cy="2379389"/>
            </a:xfrm>
          </p:grpSpPr>
          <p:pic>
            <p:nvPicPr>
              <p:cNvPr id="10" name="Picture 6">
                <a:extLst>
                  <a:ext uri="{FF2B5EF4-FFF2-40B4-BE49-F238E27FC236}">
                    <a16:creationId xmlns:a16="http://schemas.microsoft.com/office/drawing/2014/main" id="{FBD31949-A494-7EFA-2ED9-B707B6CCE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2" t="10361" r="4064" b="10743"/>
              <a:stretch/>
            </p:blipFill>
            <p:spPr bwMode="auto">
              <a:xfrm>
                <a:off x="4788890" y="1209464"/>
                <a:ext cx="3526878" cy="2379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0768D9-DD1C-3FA1-A7B0-613F31EF6D05}"/>
                  </a:ext>
                </a:extLst>
              </p:cNvPr>
              <p:cNvSpPr txBox="1"/>
              <p:nvPr/>
            </p:nvSpPr>
            <p:spPr>
              <a:xfrm>
                <a:off x="5619152" y="1514060"/>
                <a:ext cx="15657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dirty="0">
                    <a:solidFill>
                      <a:srgbClr val="FF0000"/>
                    </a:solidFill>
                    <a:effectLst/>
                    <a:latin typeface="Liberation Sans"/>
                  </a:rPr>
                  <a:t>IR12 PS Current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54424B-25AF-8C4D-F5EE-22A657595CD7}"/>
                </a:ext>
              </a:extLst>
            </p:cNvPr>
            <p:cNvSpPr txBox="1"/>
            <p:nvPr/>
          </p:nvSpPr>
          <p:spPr>
            <a:xfrm rot="16200000">
              <a:off x="7524353" y="1912007"/>
              <a:ext cx="111560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>
                  <a:effectLst/>
                  <a:latin typeface="Liberation Sans"/>
                </a:rPr>
                <a:t>PS Current</a:t>
              </a:r>
              <a:endParaRPr lang="en-US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17910D-870C-5CE5-72B4-7A46E51A0E5F}"/>
              </a:ext>
            </a:extLst>
          </p:cNvPr>
          <p:cNvGrpSpPr/>
          <p:nvPr/>
        </p:nvGrpSpPr>
        <p:grpSpPr>
          <a:xfrm>
            <a:off x="4498788" y="3771415"/>
            <a:ext cx="3483075" cy="2767497"/>
            <a:chOff x="8369069" y="1055960"/>
            <a:chExt cx="3483075" cy="276749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C5AE8DD-CDB9-5245-9B46-05404EA28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069" y="1055960"/>
              <a:ext cx="3483075" cy="2767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59D358-D604-F6C9-E55B-AA9CCBC8618F}"/>
                </a:ext>
              </a:extLst>
            </p:cNvPr>
            <p:cNvSpPr txBox="1"/>
            <p:nvPr/>
          </p:nvSpPr>
          <p:spPr>
            <a:xfrm>
              <a:off x="8804331" y="1341709"/>
              <a:ext cx="21969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s* measurement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5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47572</TotalTime>
  <Words>1298</Words>
  <Application>Microsoft Office PowerPoint</Application>
  <PresentationFormat>Widescreen</PresentationFormat>
  <Paragraphs>336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Liberation Sans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Xiaofeng</dc:creator>
  <cp:lastModifiedBy>Gu, Xiaofeng</cp:lastModifiedBy>
  <cp:revision>692</cp:revision>
  <dcterms:created xsi:type="dcterms:W3CDTF">2020-12-14T14:57:13Z</dcterms:created>
  <dcterms:modified xsi:type="dcterms:W3CDTF">2023-12-14T21:21:59Z</dcterms:modified>
</cp:coreProperties>
</file>