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_rels/slideMaster6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3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_rels/presentation.xml.rels" ContentType="application/vnd.openxmlformats-package.relationships+xml"/>
  <Override PartName="/ppt/media/image1.jpeg" ContentType="image/jpeg"/>
  <Override PartName="/ppt/media/image10.png" ContentType="image/png"/>
  <Override PartName="/ppt/media/image2.png" ContentType="image/png"/>
  <Override PartName="/ppt/media/image3.jpeg" ContentType="image/jpeg"/>
  <Override PartName="/ppt/media/image4.png" ContentType="image/png"/>
  <Override PartName="/ppt/media/image8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11.png" ContentType="image/png"/>
  <Override PartName="/ppt/media/image9.png" ContentType="image/png"/>
  <Override PartName="/ppt/slideLayouts/_rels/slideLayout5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49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58.xml.rels" ContentType="application/vnd.openxmlformats-package.relationships+xml"/>
  <Override PartName="/ppt/slideLayouts/_rels/slideLayout65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5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55.xml.rels" ContentType="application/vnd.openxmlformats-package.relationships+xml"/>
  <Override PartName="/ppt/slideLayouts/_rels/slideLayout54.xml.rels" ContentType="application/vnd.openxmlformats-package.relationships+xml"/>
  <Override PartName="/ppt/slideLayouts/_rels/slideLayout69.xml.rels" ContentType="application/vnd.openxmlformats-package.relationships+xml"/>
  <Override PartName="/ppt/slideLayouts/_rels/slideLayout63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53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62.xml.rels" ContentType="application/vnd.openxmlformats-package.relationships+xml"/>
  <Override PartName="/ppt/slideLayouts/_rels/slideLayout50.xml.rels" ContentType="application/vnd.openxmlformats-package.relationships+xml"/>
  <Override PartName="/ppt/slideLayouts/_rels/slideLayout52.xml.rels" ContentType="application/vnd.openxmlformats-package.relationships+xml"/>
  <Override PartName="/ppt/slideLayouts/_rels/slideLayout57.xml.rels" ContentType="application/vnd.openxmlformats-package.relationships+xml"/>
  <Override PartName="/ppt/slideLayouts/_rels/slideLayout61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68.xml.rels" ContentType="application/vnd.openxmlformats-package.relationships+xml"/>
  <Override PartName="/ppt/slideLayouts/_rels/slideLayout72.xml.rels" ContentType="application/vnd.openxmlformats-package.relationships+xml"/>
  <Override PartName="/ppt/slideLayouts/_rels/slideLayout67.xml.rels" ContentType="application/vnd.openxmlformats-package.relationships+xml"/>
  <Override PartName="/ppt/slideLayouts/_rels/slideLayout71.xml.rels" ContentType="application/vnd.openxmlformats-package.relationships+xml"/>
  <Override PartName="/ppt/slideLayouts/_rels/slideLayout70.xml.rels" ContentType="application/vnd.openxmlformats-package.relationships+xml"/>
  <Override PartName="/ppt/slideLayouts/_rels/slideLayout66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59.xml.rels" ContentType="application/vnd.openxmlformats-package.relationships+xml"/>
  <Override PartName="/ppt/slideLayouts/_rels/slideLayout56.xml.rels" ContentType="application/vnd.openxmlformats-package.relationships+xml"/>
  <Override PartName="/ppt/slideLayouts/_rels/slideLayout60.xml.rels" ContentType="application/vnd.openxmlformats-package.relationships+xml"/>
  <Override PartName="/ppt/slideLayouts/_rels/slideLayout64.xml.rels" ContentType="application/vnd.openxmlformats-package.relationships+xml"/>
  <Override PartName="/ppt/slideLayouts/slideLayout56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s/slide1.xml" ContentType="application/vnd.openxmlformats-officedocument.presentationml.slide+xml"/>
  <Override PartName="/ppt/slides/_rels/slide11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3.xml.rels" ContentType="application/vnd.openxmlformats-package.relationships+xml"/>
  <Override PartName="/ppt/slides/_rels/slide5.xml.rels" ContentType="application/vnd.openxmlformats-package.relationships+xml"/>
  <Override PartName="/ppt/slides/_rels/slide2.xml.rels" ContentType="application/vnd.openxmlformats-package.relationships+xml"/>
  <Override PartName="/ppt/slides/_rels/slide4.xml.rels" ContentType="application/vnd.openxmlformats-package.relationships+xml"/>
  <Override PartName="/ppt/slides/_rels/slide1.xml.rels" ContentType="application/vnd.openxmlformats-package.relationships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  <p:sldMasterId id="2147483700" r:id="rId6"/>
    <p:sldMasterId id="2147483713" r:id="rId7"/>
  </p:sld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</p:sldIdLst>
  <p:sldSz cx="9144000" cy="6858000"/>
  <p:notesSz cx="7772400" cy="100584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428760" y="365040"/>
            <a:ext cx="828648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428760" y="1825560"/>
            <a:ext cx="8286480" cy="2006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428760" y="4023360"/>
            <a:ext cx="8286480" cy="2006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428760" y="365040"/>
            <a:ext cx="828648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428760" y="1825560"/>
            <a:ext cx="4043520" cy="2006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4674960" y="1825560"/>
            <a:ext cx="4043520" cy="2006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428760" y="4023360"/>
            <a:ext cx="4043520" cy="2006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5"/>
          <p:cNvSpPr>
            <a:spLocks noGrp="1"/>
          </p:cNvSpPr>
          <p:nvPr>
            <p:ph type="body"/>
          </p:nvPr>
        </p:nvSpPr>
        <p:spPr>
          <a:xfrm>
            <a:off x="4674960" y="4023360"/>
            <a:ext cx="4043520" cy="2006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428760" y="365040"/>
            <a:ext cx="828648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428760" y="1825560"/>
            <a:ext cx="2667960" cy="2006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3230640" y="1825560"/>
            <a:ext cx="2667960" cy="2006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 type="body"/>
          </p:nvPr>
        </p:nvSpPr>
        <p:spPr>
          <a:xfrm>
            <a:off x="6032160" y="1825560"/>
            <a:ext cx="2667960" cy="2006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5"/>
          <p:cNvSpPr>
            <a:spLocks noGrp="1"/>
          </p:cNvSpPr>
          <p:nvPr>
            <p:ph type="body"/>
          </p:nvPr>
        </p:nvSpPr>
        <p:spPr>
          <a:xfrm>
            <a:off x="428760" y="4023360"/>
            <a:ext cx="2667960" cy="2006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6"/>
          <p:cNvSpPr>
            <a:spLocks noGrp="1"/>
          </p:cNvSpPr>
          <p:nvPr>
            <p:ph type="body"/>
          </p:nvPr>
        </p:nvSpPr>
        <p:spPr>
          <a:xfrm>
            <a:off x="3230640" y="4023360"/>
            <a:ext cx="2667960" cy="2006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7"/>
          <p:cNvSpPr>
            <a:spLocks noGrp="1"/>
          </p:cNvSpPr>
          <p:nvPr>
            <p:ph type="body"/>
          </p:nvPr>
        </p:nvSpPr>
        <p:spPr>
          <a:xfrm>
            <a:off x="6032160" y="4023360"/>
            <a:ext cx="2667960" cy="2006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28760" y="365040"/>
            <a:ext cx="828648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subTitle"/>
          </p:nvPr>
        </p:nvSpPr>
        <p:spPr>
          <a:xfrm>
            <a:off x="428760" y="1825560"/>
            <a:ext cx="8286480" cy="4206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28760" y="365040"/>
            <a:ext cx="828648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428760" y="1825560"/>
            <a:ext cx="8286480" cy="4206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28760" y="365040"/>
            <a:ext cx="828648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428760" y="1825560"/>
            <a:ext cx="4043520" cy="4206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" name="PlaceHolder 3"/>
          <p:cNvSpPr>
            <a:spLocks noGrp="1"/>
          </p:cNvSpPr>
          <p:nvPr>
            <p:ph type="body"/>
          </p:nvPr>
        </p:nvSpPr>
        <p:spPr>
          <a:xfrm>
            <a:off x="4674960" y="1825560"/>
            <a:ext cx="4043520" cy="4206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28760" y="365040"/>
            <a:ext cx="828648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subTitle"/>
          </p:nvPr>
        </p:nvSpPr>
        <p:spPr>
          <a:xfrm>
            <a:off x="428760" y="365040"/>
            <a:ext cx="8286480" cy="61441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28760" y="365040"/>
            <a:ext cx="828648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428760" y="1825560"/>
            <a:ext cx="4043520" cy="2006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4674960" y="1825560"/>
            <a:ext cx="4043520" cy="4206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" name="PlaceHolder 4"/>
          <p:cNvSpPr>
            <a:spLocks noGrp="1"/>
          </p:cNvSpPr>
          <p:nvPr>
            <p:ph type="body"/>
          </p:nvPr>
        </p:nvSpPr>
        <p:spPr>
          <a:xfrm>
            <a:off x="428760" y="4023360"/>
            <a:ext cx="4043520" cy="2006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428760" y="365040"/>
            <a:ext cx="828648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subTitle"/>
          </p:nvPr>
        </p:nvSpPr>
        <p:spPr>
          <a:xfrm>
            <a:off x="428760" y="1825560"/>
            <a:ext cx="8286480" cy="4206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28760" y="365040"/>
            <a:ext cx="828648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428760" y="1825560"/>
            <a:ext cx="4043520" cy="4206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674960" y="1825560"/>
            <a:ext cx="4043520" cy="2006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4674960" y="4023360"/>
            <a:ext cx="4043520" cy="2006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28760" y="365040"/>
            <a:ext cx="828648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28760" y="1825560"/>
            <a:ext cx="4043520" cy="2006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674960" y="1825560"/>
            <a:ext cx="4043520" cy="2006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428760" y="4023360"/>
            <a:ext cx="8286480" cy="2006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28760" y="365040"/>
            <a:ext cx="828648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428760" y="1825560"/>
            <a:ext cx="8286480" cy="2006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428760" y="4023360"/>
            <a:ext cx="8286480" cy="2006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428760" y="365040"/>
            <a:ext cx="828648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428760" y="1825560"/>
            <a:ext cx="4043520" cy="2006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4674960" y="1825560"/>
            <a:ext cx="4043520" cy="2006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 type="body"/>
          </p:nvPr>
        </p:nvSpPr>
        <p:spPr>
          <a:xfrm>
            <a:off x="428760" y="4023360"/>
            <a:ext cx="4043520" cy="2006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" name="PlaceHolder 5"/>
          <p:cNvSpPr>
            <a:spLocks noGrp="1"/>
          </p:cNvSpPr>
          <p:nvPr>
            <p:ph type="body"/>
          </p:nvPr>
        </p:nvSpPr>
        <p:spPr>
          <a:xfrm>
            <a:off x="4674960" y="4023360"/>
            <a:ext cx="4043520" cy="2006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428760" y="365040"/>
            <a:ext cx="828648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428760" y="1825560"/>
            <a:ext cx="2667960" cy="2006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3230640" y="1825560"/>
            <a:ext cx="2667960" cy="2006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4"/>
          <p:cNvSpPr>
            <a:spLocks noGrp="1"/>
          </p:cNvSpPr>
          <p:nvPr>
            <p:ph type="body"/>
          </p:nvPr>
        </p:nvSpPr>
        <p:spPr>
          <a:xfrm>
            <a:off x="6032160" y="1825560"/>
            <a:ext cx="2667960" cy="2006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" name="PlaceHolder 5"/>
          <p:cNvSpPr>
            <a:spLocks noGrp="1"/>
          </p:cNvSpPr>
          <p:nvPr>
            <p:ph type="body"/>
          </p:nvPr>
        </p:nvSpPr>
        <p:spPr>
          <a:xfrm>
            <a:off x="428760" y="4023360"/>
            <a:ext cx="2667960" cy="2006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" name="PlaceHolder 6"/>
          <p:cNvSpPr>
            <a:spLocks noGrp="1"/>
          </p:cNvSpPr>
          <p:nvPr>
            <p:ph type="body"/>
          </p:nvPr>
        </p:nvSpPr>
        <p:spPr>
          <a:xfrm>
            <a:off x="3230640" y="4023360"/>
            <a:ext cx="2667960" cy="2006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PlaceHolder 7"/>
          <p:cNvSpPr>
            <a:spLocks noGrp="1"/>
          </p:cNvSpPr>
          <p:nvPr>
            <p:ph type="body"/>
          </p:nvPr>
        </p:nvSpPr>
        <p:spPr>
          <a:xfrm>
            <a:off x="6032160" y="4023360"/>
            <a:ext cx="2667960" cy="2006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428760" y="365040"/>
            <a:ext cx="828648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 type="subTitle"/>
          </p:nvPr>
        </p:nvSpPr>
        <p:spPr>
          <a:xfrm>
            <a:off x="428760" y="1825560"/>
            <a:ext cx="8286480" cy="4206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428760" y="365040"/>
            <a:ext cx="828648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 type="body"/>
          </p:nvPr>
        </p:nvSpPr>
        <p:spPr>
          <a:xfrm>
            <a:off x="428760" y="1825560"/>
            <a:ext cx="8286480" cy="4206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428760" y="365040"/>
            <a:ext cx="828648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6" name="PlaceHolder 2"/>
          <p:cNvSpPr>
            <a:spLocks noGrp="1"/>
          </p:cNvSpPr>
          <p:nvPr>
            <p:ph type="body"/>
          </p:nvPr>
        </p:nvSpPr>
        <p:spPr>
          <a:xfrm>
            <a:off x="428760" y="1825560"/>
            <a:ext cx="4043520" cy="4206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7" name="PlaceHolder 3"/>
          <p:cNvSpPr>
            <a:spLocks noGrp="1"/>
          </p:cNvSpPr>
          <p:nvPr>
            <p:ph type="body"/>
          </p:nvPr>
        </p:nvSpPr>
        <p:spPr>
          <a:xfrm>
            <a:off x="4674960" y="1825560"/>
            <a:ext cx="4043520" cy="4206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428760" y="365040"/>
            <a:ext cx="828648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28760" y="365040"/>
            <a:ext cx="828648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428760" y="1825560"/>
            <a:ext cx="8286480" cy="4206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subTitle"/>
          </p:nvPr>
        </p:nvSpPr>
        <p:spPr>
          <a:xfrm>
            <a:off x="428760" y="365040"/>
            <a:ext cx="8286480" cy="61441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428760" y="365040"/>
            <a:ext cx="828648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 type="body"/>
          </p:nvPr>
        </p:nvSpPr>
        <p:spPr>
          <a:xfrm>
            <a:off x="428760" y="1825560"/>
            <a:ext cx="4043520" cy="2006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2" name="PlaceHolder 3"/>
          <p:cNvSpPr>
            <a:spLocks noGrp="1"/>
          </p:cNvSpPr>
          <p:nvPr>
            <p:ph type="body"/>
          </p:nvPr>
        </p:nvSpPr>
        <p:spPr>
          <a:xfrm>
            <a:off x="4674960" y="1825560"/>
            <a:ext cx="4043520" cy="4206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3" name="PlaceHolder 4"/>
          <p:cNvSpPr>
            <a:spLocks noGrp="1"/>
          </p:cNvSpPr>
          <p:nvPr>
            <p:ph type="body"/>
          </p:nvPr>
        </p:nvSpPr>
        <p:spPr>
          <a:xfrm>
            <a:off x="428760" y="4023360"/>
            <a:ext cx="4043520" cy="2006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428760" y="365040"/>
            <a:ext cx="828648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5" name="PlaceHolder 2"/>
          <p:cNvSpPr>
            <a:spLocks noGrp="1"/>
          </p:cNvSpPr>
          <p:nvPr>
            <p:ph type="body"/>
          </p:nvPr>
        </p:nvSpPr>
        <p:spPr>
          <a:xfrm>
            <a:off x="428760" y="1825560"/>
            <a:ext cx="4043520" cy="4206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6" name="PlaceHolder 3"/>
          <p:cNvSpPr>
            <a:spLocks noGrp="1"/>
          </p:cNvSpPr>
          <p:nvPr>
            <p:ph type="body"/>
          </p:nvPr>
        </p:nvSpPr>
        <p:spPr>
          <a:xfrm>
            <a:off x="4674960" y="1825560"/>
            <a:ext cx="4043520" cy="2006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7" name="PlaceHolder 4"/>
          <p:cNvSpPr>
            <a:spLocks noGrp="1"/>
          </p:cNvSpPr>
          <p:nvPr>
            <p:ph type="body"/>
          </p:nvPr>
        </p:nvSpPr>
        <p:spPr>
          <a:xfrm>
            <a:off x="4674960" y="4023360"/>
            <a:ext cx="4043520" cy="2006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428760" y="365040"/>
            <a:ext cx="828648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9" name="PlaceHolder 2"/>
          <p:cNvSpPr>
            <a:spLocks noGrp="1"/>
          </p:cNvSpPr>
          <p:nvPr>
            <p:ph type="body"/>
          </p:nvPr>
        </p:nvSpPr>
        <p:spPr>
          <a:xfrm>
            <a:off x="428760" y="1825560"/>
            <a:ext cx="4043520" cy="2006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0" name="PlaceHolder 3"/>
          <p:cNvSpPr>
            <a:spLocks noGrp="1"/>
          </p:cNvSpPr>
          <p:nvPr>
            <p:ph type="body"/>
          </p:nvPr>
        </p:nvSpPr>
        <p:spPr>
          <a:xfrm>
            <a:off x="4674960" y="1825560"/>
            <a:ext cx="4043520" cy="2006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1" name="PlaceHolder 4"/>
          <p:cNvSpPr>
            <a:spLocks noGrp="1"/>
          </p:cNvSpPr>
          <p:nvPr>
            <p:ph type="body"/>
          </p:nvPr>
        </p:nvSpPr>
        <p:spPr>
          <a:xfrm>
            <a:off x="428760" y="4023360"/>
            <a:ext cx="8286480" cy="2006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428760" y="365040"/>
            <a:ext cx="828648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428760" y="1825560"/>
            <a:ext cx="8286480" cy="2006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 type="body"/>
          </p:nvPr>
        </p:nvSpPr>
        <p:spPr>
          <a:xfrm>
            <a:off x="428760" y="4023360"/>
            <a:ext cx="8286480" cy="2006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428760" y="365040"/>
            <a:ext cx="828648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 type="body"/>
          </p:nvPr>
        </p:nvSpPr>
        <p:spPr>
          <a:xfrm>
            <a:off x="428760" y="1825560"/>
            <a:ext cx="4043520" cy="2006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 type="body"/>
          </p:nvPr>
        </p:nvSpPr>
        <p:spPr>
          <a:xfrm>
            <a:off x="4674960" y="1825560"/>
            <a:ext cx="4043520" cy="2006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8" name="PlaceHolder 4"/>
          <p:cNvSpPr>
            <a:spLocks noGrp="1"/>
          </p:cNvSpPr>
          <p:nvPr>
            <p:ph type="body"/>
          </p:nvPr>
        </p:nvSpPr>
        <p:spPr>
          <a:xfrm>
            <a:off x="428760" y="4023360"/>
            <a:ext cx="4043520" cy="2006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9" name="PlaceHolder 5"/>
          <p:cNvSpPr>
            <a:spLocks noGrp="1"/>
          </p:cNvSpPr>
          <p:nvPr>
            <p:ph type="body"/>
          </p:nvPr>
        </p:nvSpPr>
        <p:spPr>
          <a:xfrm>
            <a:off x="4674960" y="4023360"/>
            <a:ext cx="4043520" cy="2006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428760" y="365040"/>
            <a:ext cx="828648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 type="body"/>
          </p:nvPr>
        </p:nvSpPr>
        <p:spPr>
          <a:xfrm>
            <a:off x="428760" y="1825560"/>
            <a:ext cx="2667960" cy="2006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2" name="PlaceHolder 3"/>
          <p:cNvSpPr>
            <a:spLocks noGrp="1"/>
          </p:cNvSpPr>
          <p:nvPr>
            <p:ph type="body"/>
          </p:nvPr>
        </p:nvSpPr>
        <p:spPr>
          <a:xfrm>
            <a:off x="3230640" y="1825560"/>
            <a:ext cx="2667960" cy="2006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3" name="PlaceHolder 4"/>
          <p:cNvSpPr>
            <a:spLocks noGrp="1"/>
          </p:cNvSpPr>
          <p:nvPr>
            <p:ph type="body"/>
          </p:nvPr>
        </p:nvSpPr>
        <p:spPr>
          <a:xfrm>
            <a:off x="6032160" y="1825560"/>
            <a:ext cx="2667960" cy="2006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4" name="PlaceHolder 5"/>
          <p:cNvSpPr>
            <a:spLocks noGrp="1"/>
          </p:cNvSpPr>
          <p:nvPr>
            <p:ph type="body"/>
          </p:nvPr>
        </p:nvSpPr>
        <p:spPr>
          <a:xfrm>
            <a:off x="428760" y="4023360"/>
            <a:ext cx="2667960" cy="2006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5" name="PlaceHolder 6"/>
          <p:cNvSpPr>
            <a:spLocks noGrp="1"/>
          </p:cNvSpPr>
          <p:nvPr>
            <p:ph type="body"/>
          </p:nvPr>
        </p:nvSpPr>
        <p:spPr>
          <a:xfrm>
            <a:off x="3230640" y="4023360"/>
            <a:ext cx="2667960" cy="2006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6" name="PlaceHolder 7"/>
          <p:cNvSpPr>
            <a:spLocks noGrp="1"/>
          </p:cNvSpPr>
          <p:nvPr>
            <p:ph type="body"/>
          </p:nvPr>
        </p:nvSpPr>
        <p:spPr>
          <a:xfrm>
            <a:off x="6032160" y="4023360"/>
            <a:ext cx="2667960" cy="2006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428760" y="365040"/>
            <a:ext cx="828648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1" name="PlaceHolder 2"/>
          <p:cNvSpPr>
            <a:spLocks noGrp="1"/>
          </p:cNvSpPr>
          <p:nvPr>
            <p:ph type="subTitle"/>
          </p:nvPr>
        </p:nvSpPr>
        <p:spPr>
          <a:xfrm>
            <a:off x="428760" y="1825560"/>
            <a:ext cx="8286480" cy="4206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/>
          <p:cNvSpPr>
            <a:spLocks noGrp="1"/>
          </p:cNvSpPr>
          <p:nvPr>
            <p:ph type="title"/>
          </p:nvPr>
        </p:nvSpPr>
        <p:spPr>
          <a:xfrm>
            <a:off x="428760" y="365040"/>
            <a:ext cx="828648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3" name="PlaceHolder 2"/>
          <p:cNvSpPr>
            <a:spLocks noGrp="1"/>
          </p:cNvSpPr>
          <p:nvPr>
            <p:ph type="body"/>
          </p:nvPr>
        </p:nvSpPr>
        <p:spPr>
          <a:xfrm>
            <a:off x="428760" y="1825560"/>
            <a:ext cx="8286480" cy="4206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28760" y="365040"/>
            <a:ext cx="828648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28760" y="1825560"/>
            <a:ext cx="4043520" cy="4206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3"/>
          <p:cNvSpPr>
            <a:spLocks noGrp="1"/>
          </p:cNvSpPr>
          <p:nvPr>
            <p:ph type="body"/>
          </p:nvPr>
        </p:nvSpPr>
        <p:spPr>
          <a:xfrm>
            <a:off x="4674960" y="1825560"/>
            <a:ext cx="4043520" cy="4206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title"/>
          </p:nvPr>
        </p:nvSpPr>
        <p:spPr>
          <a:xfrm>
            <a:off x="428760" y="365040"/>
            <a:ext cx="828648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5" name="PlaceHolder 2"/>
          <p:cNvSpPr>
            <a:spLocks noGrp="1"/>
          </p:cNvSpPr>
          <p:nvPr>
            <p:ph type="body"/>
          </p:nvPr>
        </p:nvSpPr>
        <p:spPr>
          <a:xfrm>
            <a:off x="428760" y="1825560"/>
            <a:ext cx="4043520" cy="4206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6" name="PlaceHolder 3"/>
          <p:cNvSpPr>
            <a:spLocks noGrp="1"/>
          </p:cNvSpPr>
          <p:nvPr>
            <p:ph type="body"/>
          </p:nvPr>
        </p:nvSpPr>
        <p:spPr>
          <a:xfrm>
            <a:off x="4674960" y="1825560"/>
            <a:ext cx="4043520" cy="4206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428760" y="365040"/>
            <a:ext cx="828648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subTitle"/>
          </p:nvPr>
        </p:nvSpPr>
        <p:spPr>
          <a:xfrm>
            <a:off x="428760" y="365040"/>
            <a:ext cx="8286480" cy="61441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428760" y="365040"/>
            <a:ext cx="828648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0" name="PlaceHolder 2"/>
          <p:cNvSpPr>
            <a:spLocks noGrp="1"/>
          </p:cNvSpPr>
          <p:nvPr>
            <p:ph type="body"/>
          </p:nvPr>
        </p:nvSpPr>
        <p:spPr>
          <a:xfrm>
            <a:off x="428760" y="1825560"/>
            <a:ext cx="4043520" cy="2006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1" name="PlaceHolder 3"/>
          <p:cNvSpPr>
            <a:spLocks noGrp="1"/>
          </p:cNvSpPr>
          <p:nvPr>
            <p:ph type="body"/>
          </p:nvPr>
        </p:nvSpPr>
        <p:spPr>
          <a:xfrm>
            <a:off x="4674960" y="1825560"/>
            <a:ext cx="4043520" cy="4206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2" name="PlaceHolder 4"/>
          <p:cNvSpPr>
            <a:spLocks noGrp="1"/>
          </p:cNvSpPr>
          <p:nvPr>
            <p:ph type="body"/>
          </p:nvPr>
        </p:nvSpPr>
        <p:spPr>
          <a:xfrm>
            <a:off x="428760" y="4023360"/>
            <a:ext cx="4043520" cy="2006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428760" y="365040"/>
            <a:ext cx="828648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4" name="PlaceHolder 2"/>
          <p:cNvSpPr>
            <a:spLocks noGrp="1"/>
          </p:cNvSpPr>
          <p:nvPr>
            <p:ph type="body"/>
          </p:nvPr>
        </p:nvSpPr>
        <p:spPr>
          <a:xfrm>
            <a:off x="428760" y="1825560"/>
            <a:ext cx="4043520" cy="4206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5" name="PlaceHolder 3"/>
          <p:cNvSpPr>
            <a:spLocks noGrp="1"/>
          </p:cNvSpPr>
          <p:nvPr>
            <p:ph type="body"/>
          </p:nvPr>
        </p:nvSpPr>
        <p:spPr>
          <a:xfrm>
            <a:off x="4674960" y="1825560"/>
            <a:ext cx="4043520" cy="2006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6" name="PlaceHolder 4"/>
          <p:cNvSpPr>
            <a:spLocks noGrp="1"/>
          </p:cNvSpPr>
          <p:nvPr>
            <p:ph type="body"/>
          </p:nvPr>
        </p:nvSpPr>
        <p:spPr>
          <a:xfrm>
            <a:off x="4674960" y="4023360"/>
            <a:ext cx="4043520" cy="2006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428760" y="365040"/>
            <a:ext cx="828648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8" name="PlaceHolder 2"/>
          <p:cNvSpPr>
            <a:spLocks noGrp="1"/>
          </p:cNvSpPr>
          <p:nvPr>
            <p:ph type="body"/>
          </p:nvPr>
        </p:nvSpPr>
        <p:spPr>
          <a:xfrm>
            <a:off x="428760" y="1825560"/>
            <a:ext cx="4043520" cy="2006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9" name="PlaceHolder 3"/>
          <p:cNvSpPr>
            <a:spLocks noGrp="1"/>
          </p:cNvSpPr>
          <p:nvPr>
            <p:ph type="body"/>
          </p:nvPr>
        </p:nvSpPr>
        <p:spPr>
          <a:xfrm>
            <a:off x="4674960" y="1825560"/>
            <a:ext cx="4043520" cy="2006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0" name="PlaceHolder 4"/>
          <p:cNvSpPr>
            <a:spLocks noGrp="1"/>
          </p:cNvSpPr>
          <p:nvPr>
            <p:ph type="body"/>
          </p:nvPr>
        </p:nvSpPr>
        <p:spPr>
          <a:xfrm>
            <a:off x="428760" y="4023360"/>
            <a:ext cx="8286480" cy="2006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/>
          </p:cNvSpPr>
          <p:nvPr>
            <p:ph type="title"/>
          </p:nvPr>
        </p:nvSpPr>
        <p:spPr>
          <a:xfrm>
            <a:off x="428760" y="365040"/>
            <a:ext cx="828648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2" name="PlaceHolder 2"/>
          <p:cNvSpPr>
            <a:spLocks noGrp="1"/>
          </p:cNvSpPr>
          <p:nvPr>
            <p:ph type="body"/>
          </p:nvPr>
        </p:nvSpPr>
        <p:spPr>
          <a:xfrm>
            <a:off x="428760" y="1825560"/>
            <a:ext cx="8286480" cy="2006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3" name="PlaceHolder 3"/>
          <p:cNvSpPr>
            <a:spLocks noGrp="1"/>
          </p:cNvSpPr>
          <p:nvPr>
            <p:ph type="body"/>
          </p:nvPr>
        </p:nvSpPr>
        <p:spPr>
          <a:xfrm>
            <a:off x="428760" y="4023360"/>
            <a:ext cx="8286480" cy="2006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PlaceHolder 1"/>
          <p:cNvSpPr>
            <a:spLocks noGrp="1"/>
          </p:cNvSpPr>
          <p:nvPr>
            <p:ph type="title"/>
          </p:nvPr>
        </p:nvSpPr>
        <p:spPr>
          <a:xfrm>
            <a:off x="428760" y="365040"/>
            <a:ext cx="828648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5" name="PlaceHolder 2"/>
          <p:cNvSpPr>
            <a:spLocks noGrp="1"/>
          </p:cNvSpPr>
          <p:nvPr>
            <p:ph type="body"/>
          </p:nvPr>
        </p:nvSpPr>
        <p:spPr>
          <a:xfrm>
            <a:off x="428760" y="1825560"/>
            <a:ext cx="4043520" cy="2006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6" name="PlaceHolder 3"/>
          <p:cNvSpPr>
            <a:spLocks noGrp="1"/>
          </p:cNvSpPr>
          <p:nvPr>
            <p:ph type="body"/>
          </p:nvPr>
        </p:nvSpPr>
        <p:spPr>
          <a:xfrm>
            <a:off x="4674960" y="1825560"/>
            <a:ext cx="4043520" cy="2006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7" name="PlaceHolder 4"/>
          <p:cNvSpPr>
            <a:spLocks noGrp="1"/>
          </p:cNvSpPr>
          <p:nvPr>
            <p:ph type="body"/>
          </p:nvPr>
        </p:nvSpPr>
        <p:spPr>
          <a:xfrm>
            <a:off x="428760" y="4023360"/>
            <a:ext cx="4043520" cy="2006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8" name="PlaceHolder 5"/>
          <p:cNvSpPr>
            <a:spLocks noGrp="1"/>
          </p:cNvSpPr>
          <p:nvPr>
            <p:ph type="body"/>
          </p:nvPr>
        </p:nvSpPr>
        <p:spPr>
          <a:xfrm>
            <a:off x="4674960" y="4023360"/>
            <a:ext cx="4043520" cy="2006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PlaceHolder 1"/>
          <p:cNvSpPr>
            <a:spLocks noGrp="1"/>
          </p:cNvSpPr>
          <p:nvPr>
            <p:ph type="title"/>
          </p:nvPr>
        </p:nvSpPr>
        <p:spPr>
          <a:xfrm>
            <a:off x="428760" y="365040"/>
            <a:ext cx="828648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0" name="PlaceHolder 2"/>
          <p:cNvSpPr>
            <a:spLocks noGrp="1"/>
          </p:cNvSpPr>
          <p:nvPr>
            <p:ph type="body"/>
          </p:nvPr>
        </p:nvSpPr>
        <p:spPr>
          <a:xfrm>
            <a:off x="428760" y="1825560"/>
            <a:ext cx="2667960" cy="2006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1" name="PlaceHolder 3"/>
          <p:cNvSpPr>
            <a:spLocks noGrp="1"/>
          </p:cNvSpPr>
          <p:nvPr>
            <p:ph type="body"/>
          </p:nvPr>
        </p:nvSpPr>
        <p:spPr>
          <a:xfrm>
            <a:off x="3230640" y="1825560"/>
            <a:ext cx="2667960" cy="2006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2" name="PlaceHolder 4"/>
          <p:cNvSpPr>
            <a:spLocks noGrp="1"/>
          </p:cNvSpPr>
          <p:nvPr>
            <p:ph type="body"/>
          </p:nvPr>
        </p:nvSpPr>
        <p:spPr>
          <a:xfrm>
            <a:off x="6032160" y="1825560"/>
            <a:ext cx="2667960" cy="2006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3" name="PlaceHolder 5"/>
          <p:cNvSpPr>
            <a:spLocks noGrp="1"/>
          </p:cNvSpPr>
          <p:nvPr>
            <p:ph type="body"/>
          </p:nvPr>
        </p:nvSpPr>
        <p:spPr>
          <a:xfrm>
            <a:off x="428760" y="4023360"/>
            <a:ext cx="2667960" cy="2006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4" name="PlaceHolder 6"/>
          <p:cNvSpPr>
            <a:spLocks noGrp="1"/>
          </p:cNvSpPr>
          <p:nvPr>
            <p:ph type="body"/>
          </p:nvPr>
        </p:nvSpPr>
        <p:spPr>
          <a:xfrm>
            <a:off x="3230640" y="4023360"/>
            <a:ext cx="2667960" cy="2006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5" name="PlaceHolder 7"/>
          <p:cNvSpPr>
            <a:spLocks noGrp="1"/>
          </p:cNvSpPr>
          <p:nvPr>
            <p:ph type="body"/>
          </p:nvPr>
        </p:nvSpPr>
        <p:spPr>
          <a:xfrm>
            <a:off x="6032160" y="4023360"/>
            <a:ext cx="2667960" cy="2006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428760" y="365040"/>
            <a:ext cx="828648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PlaceHolder 1"/>
          <p:cNvSpPr>
            <a:spLocks noGrp="1"/>
          </p:cNvSpPr>
          <p:nvPr>
            <p:ph type="title"/>
          </p:nvPr>
        </p:nvSpPr>
        <p:spPr>
          <a:xfrm>
            <a:off x="428760" y="365040"/>
            <a:ext cx="828648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0" name="PlaceHolder 2"/>
          <p:cNvSpPr>
            <a:spLocks noGrp="1"/>
          </p:cNvSpPr>
          <p:nvPr>
            <p:ph type="subTitle"/>
          </p:nvPr>
        </p:nvSpPr>
        <p:spPr>
          <a:xfrm>
            <a:off x="428760" y="1825560"/>
            <a:ext cx="8286480" cy="4206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5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PlaceHolder 1"/>
          <p:cNvSpPr>
            <a:spLocks noGrp="1"/>
          </p:cNvSpPr>
          <p:nvPr>
            <p:ph type="title"/>
          </p:nvPr>
        </p:nvSpPr>
        <p:spPr>
          <a:xfrm>
            <a:off x="428760" y="365040"/>
            <a:ext cx="828648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2" name="PlaceHolder 2"/>
          <p:cNvSpPr>
            <a:spLocks noGrp="1"/>
          </p:cNvSpPr>
          <p:nvPr>
            <p:ph type="body"/>
          </p:nvPr>
        </p:nvSpPr>
        <p:spPr>
          <a:xfrm>
            <a:off x="428760" y="1825560"/>
            <a:ext cx="8286480" cy="4206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PlaceHolder 1"/>
          <p:cNvSpPr>
            <a:spLocks noGrp="1"/>
          </p:cNvSpPr>
          <p:nvPr>
            <p:ph type="title"/>
          </p:nvPr>
        </p:nvSpPr>
        <p:spPr>
          <a:xfrm>
            <a:off x="428760" y="365040"/>
            <a:ext cx="828648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4" name="PlaceHolder 2"/>
          <p:cNvSpPr>
            <a:spLocks noGrp="1"/>
          </p:cNvSpPr>
          <p:nvPr>
            <p:ph type="body"/>
          </p:nvPr>
        </p:nvSpPr>
        <p:spPr>
          <a:xfrm>
            <a:off x="428760" y="1825560"/>
            <a:ext cx="4043520" cy="4206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5" name="PlaceHolder 3"/>
          <p:cNvSpPr>
            <a:spLocks noGrp="1"/>
          </p:cNvSpPr>
          <p:nvPr>
            <p:ph type="body"/>
          </p:nvPr>
        </p:nvSpPr>
        <p:spPr>
          <a:xfrm>
            <a:off x="4674960" y="1825560"/>
            <a:ext cx="4043520" cy="4206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PlaceHolder 1"/>
          <p:cNvSpPr>
            <a:spLocks noGrp="1"/>
          </p:cNvSpPr>
          <p:nvPr>
            <p:ph type="title"/>
          </p:nvPr>
        </p:nvSpPr>
        <p:spPr>
          <a:xfrm>
            <a:off x="428760" y="365040"/>
            <a:ext cx="828648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PlaceHolder 1"/>
          <p:cNvSpPr>
            <a:spLocks noGrp="1"/>
          </p:cNvSpPr>
          <p:nvPr>
            <p:ph type="subTitle"/>
          </p:nvPr>
        </p:nvSpPr>
        <p:spPr>
          <a:xfrm>
            <a:off x="428760" y="365040"/>
            <a:ext cx="8286480" cy="61441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5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PlaceHolder 1"/>
          <p:cNvSpPr>
            <a:spLocks noGrp="1"/>
          </p:cNvSpPr>
          <p:nvPr>
            <p:ph type="title"/>
          </p:nvPr>
        </p:nvSpPr>
        <p:spPr>
          <a:xfrm>
            <a:off x="428760" y="365040"/>
            <a:ext cx="828648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9" name="PlaceHolder 2"/>
          <p:cNvSpPr>
            <a:spLocks noGrp="1"/>
          </p:cNvSpPr>
          <p:nvPr>
            <p:ph type="body"/>
          </p:nvPr>
        </p:nvSpPr>
        <p:spPr>
          <a:xfrm>
            <a:off x="428760" y="1825560"/>
            <a:ext cx="4043520" cy="2006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0" name="PlaceHolder 3"/>
          <p:cNvSpPr>
            <a:spLocks noGrp="1"/>
          </p:cNvSpPr>
          <p:nvPr>
            <p:ph type="body"/>
          </p:nvPr>
        </p:nvSpPr>
        <p:spPr>
          <a:xfrm>
            <a:off x="4674960" y="1825560"/>
            <a:ext cx="4043520" cy="4206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1" name="PlaceHolder 4"/>
          <p:cNvSpPr>
            <a:spLocks noGrp="1"/>
          </p:cNvSpPr>
          <p:nvPr>
            <p:ph type="body"/>
          </p:nvPr>
        </p:nvSpPr>
        <p:spPr>
          <a:xfrm>
            <a:off x="428760" y="4023360"/>
            <a:ext cx="4043520" cy="2006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PlaceHolder 1"/>
          <p:cNvSpPr>
            <a:spLocks noGrp="1"/>
          </p:cNvSpPr>
          <p:nvPr>
            <p:ph type="title"/>
          </p:nvPr>
        </p:nvSpPr>
        <p:spPr>
          <a:xfrm>
            <a:off x="428760" y="365040"/>
            <a:ext cx="828648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3" name="PlaceHolder 2"/>
          <p:cNvSpPr>
            <a:spLocks noGrp="1"/>
          </p:cNvSpPr>
          <p:nvPr>
            <p:ph type="body"/>
          </p:nvPr>
        </p:nvSpPr>
        <p:spPr>
          <a:xfrm>
            <a:off x="428760" y="1825560"/>
            <a:ext cx="4043520" cy="4206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4" name="PlaceHolder 3"/>
          <p:cNvSpPr>
            <a:spLocks noGrp="1"/>
          </p:cNvSpPr>
          <p:nvPr>
            <p:ph type="body"/>
          </p:nvPr>
        </p:nvSpPr>
        <p:spPr>
          <a:xfrm>
            <a:off x="4674960" y="1825560"/>
            <a:ext cx="4043520" cy="2006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5" name="PlaceHolder 4"/>
          <p:cNvSpPr>
            <a:spLocks noGrp="1"/>
          </p:cNvSpPr>
          <p:nvPr>
            <p:ph type="body"/>
          </p:nvPr>
        </p:nvSpPr>
        <p:spPr>
          <a:xfrm>
            <a:off x="4674960" y="4023360"/>
            <a:ext cx="4043520" cy="2006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PlaceHolder 1"/>
          <p:cNvSpPr>
            <a:spLocks noGrp="1"/>
          </p:cNvSpPr>
          <p:nvPr>
            <p:ph type="title"/>
          </p:nvPr>
        </p:nvSpPr>
        <p:spPr>
          <a:xfrm>
            <a:off x="428760" y="365040"/>
            <a:ext cx="828648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7" name="PlaceHolder 2"/>
          <p:cNvSpPr>
            <a:spLocks noGrp="1"/>
          </p:cNvSpPr>
          <p:nvPr>
            <p:ph type="body"/>
          </p:nvPr>
        </p:nvSpPr>
        <p:spPr>
          <a:xfrm>
            <a:off x="428760" y="1825560"/>
            <a:ext cx="4043520" cy="2006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8" name="PlaceHolder 3"/>
          <p:cNvSpPr>
            <a:spLocks noGrp="1"/>
          </p:cNvSpPr>
          <p:nvPr>
            <p:ph type="body"/>
          </p:nvPr>
        </p:nvSpPr>
        <p:spPr>
          <a:xfrm>
            <a:off x="4674960" y="1825560"/>
            <a:ext cx="4043520" cy="2006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9" name="PlaceHolder 4"/>
          <p:cNvSpPr>
            <a:spLocks noGrp="1"/>
          </p:cNvSpPr>
          <p:nvPr>
            <p:ph type="body"/>
          </p:nvPr>
        </p:nvSpPr>
        <p:spPr>
          <a:xfrm>
            <a:off x="428760" y="4023360"/>
            <a:ext cx="8286480" cy="2006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PlaceHolder 1"/>
          <p:cNvSpPr>
            <a:spLocks noGrp="1"/>
          </p:cNvSpPr>
          <p:nvPr>
            <p:ph type="title"/>
          </p:nvPr>
        </p:nvSpPr>
        <p:spPr>
          <a:xfrm>
            <a:off x="428760" y="365040"/>
            <a:ext cx="828648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1" name="PlaceHolder 2"/>
          <p:cNvSpPr>
            <a:spLocks noGrp="1"/>
          </p:cNvSpPr>
          <p:nvPr>
            <p:ph type="body"/>
          </p:nvPr>
        </p:nvSpPr>
        <p:spPr>
          <a:xfrm>
            <a:off x="428760" y="1825560"/>
            <a:ext cx="8286480" cy="2006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2" name="PlaceHolder 3"/>
          <p:cNvSpPr>
            <a:spLocks noGrp="1"/>
          </p:cNvSpPr>
          <p:nvPr>
            <p:ph type="body"/>
          </p:nvPr>
        </p:nvSpPr>
        <p:spPr>
          <a:xfrm>
            <a:off x="428760" y="4023360"/>
            <a:ext cx="8286480" cy="2006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PlaceHolder 1"/>
          <p:cNvSpPr>
            <a:spLocks noGrp="1"/>
          </p:cNvSpPr>
          <p:nvPr>
            <p:ph type="title"/>
          </p:nvPr>
        </p:nvSpPr>
        <p:spPr>
          <a:xfrm>
            <a:off x="428760" y="365040"/>
            <a:ext cx="828648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4" name="PlaceHolder 2"/>
          <p:cNvSpPr>
            <a:spLocks noGrp="1"/>
          </p:cNvSpPr>
          <p:nvPr>
            <p:ph type="body"/>
          </p:nvPr>
        </p:nvSpPr>
        <p:spPr>
          <a:xfrm>
            <a:off x="428760" y="1825560"/>
            <a:ext cx="4043520" cy="2006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5" name="PlaceHolder 3"/>
          <p:cNvSpPr>
            <a:spLocks noGrp="1"/>
          </p:cNvSpPr>
          <p:nvPr>
            <p:ph type="body"/>
          </p:nvPr>
        </p:nvSpPr>
        <p:spPr>
          <a:xfrm>
            <a:off x="4674960" y="1825560"/>
            <a:ext cx="4043520" cy="2006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6" name="PlaceHolder 4"/>
          <p:cNvSpPr>
            <a:spLocks noGrp="1"/>
          </p:cNvSpPr>
          <p:nvPr>
            <p:ph type="body"/>
          </p:nvPr>
        </p:nvSpPr>
        <p:spPr>
          <a:xfrm>
            <a:off x="428760" y="4023360"/>
            <a:ext cx="4043520" cy="2006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7" name="PlaceHolder 5"/>
          <p:cNvSpPr>
            <a:spLocks noGrp="1"/>
          </p:cNvSpPr>
          <p:nvPr>
            <p:ph type="body"/>
          </p:nvPr>
        </p:nvSpPr>
        <p:spPr>
          <a:xfrm>
            <a:off x="4674960" y="4023360"/>
            <a:ext cx="4043520" cy="2006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subTitle"/>
          </p:nvPr>
        </p:nvSpPr>
        <p:spPr>
          <a:xfrm>
            <a:off x="428760" y="365040"/>
            <a:ext cx="8286480" cy="61441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6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PlaceHolder 1"/>
          <p:cNvSpPr>
            <a:spLocks noGrp="1"/>
          </p:cNvSpPr>
          <p:nvPr>
            <p:ph type="title"/>
          </p:nvPr>
        </p:nvSpPr>
        <p:spPr>
          <a:xfrm>
            <a:off x="428760" y="365040"/>
            <a:ext cx="828648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9" name="PlaceHolder 2"/>
          <p:cNvSpPr>
            <a:spLocks noGrp="1"/>
          </p:cNvSpPr>
          <p:nvPr>
            <p:ph type="body"/>
          </p:nvPr>
        </p:nvSpPr>
        <p:spPr>
          <a:xfrm>
            <a:off x="428760" y="1825560"/>
            <a:ext cx="2667960" cy="2006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0" name="PlaceHolder 3"/>
          <p:cNvSpPr>
            <a:spLocks noGrp="1"/>
          </p:cNvSpPr>
          <p:nvPr>
            <p:ph type="body"/>
          </p:nvPr>
        </p:nvSpPr>
        <p:spPr>
          <a:xfrm>
            <a:off x="3230640" y="1825560"/>
            <a:ext cx="2667960" cy="2006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1" name="PlaceHolder 4"/>
          <p:cNvSpPr>
            <a:spLocks noGrp="1"/>
          </p:cNvSpPr>
          <p:nvPr>
            <p:ph type="body"/>
          </p:nvPr>
        </p:nvSpPr>
        <p:spPr>
          <a:xfrm>
            <a:off x="6032160" y="1825560"/>
            <a:ext cx="2667960" cy="2006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2" name="PlaceHolder 5"/>
          <p:cNvSpPr>
            <a:spLocks noGrp="1"/>
          </p:cNvSpPr>
          <p:nvPr>
            <p:ph type="body"/>
          </p:nvPr>
        </p:nvSpPr>
        <p:spPr>
          <a:xfrm>
            <a:off x="428760" y="4023360"/>
            <a:ext cx="2667960" cy="2006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3" name="PlaceHolder 6"/>
          <p:cNvSpPr>
            <a:spLocks noGrp="1"/>
          </p:cNvSpPr>
          <p:nvPr>
            <p:ph type="body"/>
          </p:nvPr>
        </p:nvSpPr>
        <p:spPr>
          <a:xfrm>
            <a:off x="3230640" y="4023360"/>
            <a:ext cx="2667960" cy="2006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4" name="PlaceHolder 7"/>
          <p:cNvSpPr>
            <a:spLocks noGrp="1"/>
          </p:cNvSpPr>
          <p:nvPr>
            <p:ph type="body"/>
          </p:nvPr>
        </p:nvSpPr>
        <p:spPr>
          <a:xfrm>
            <a:off x="6032160" y="4023360"/>
            <a:ext cx="2667960" cy="2006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6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6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PlaceHolder 1"/>
          <p:cNvSpPr>
            <a:spLocks noGrp="1"/>
          </p:cNvSpPr>
          <p:nvPr>
            <p:ph type="title"/>
          </p:nvPr>
        </p:nvSpPr>
        <p:spPr>
          <a:xfrm>
            <a:off x="428760" y="365040"/>
            <a:ext cx="828648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9" name="PlaceHolder 2"/>
          <p:cNvSpPr>
            <a:spLocks noGrp="1"/>
          </p:cNvSpPr>
          <p:nvPr>
            <p:ph type="subTitle"/>
          </p:nvPr>
        </p:nvSpPr>
        <p:spPr>
          <a:xfrm>
            <a:off x="428760" y="1825560"/>
            <a:ext cx="8286480" cy="4206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6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PlaceHolder 1"/>
          <p:cNvSpPr>
            <a:spLocks noGrp="1"/>
          </p:cNvSpPr>
          <p:nvPr>
            <p:ph type="title"/>
          </p:nvPr>
        </p:nvSpPr>
        <p:spPr>
          <a:xfrm>
            <a:off x="428760" y="365040"/>
            <a:ext cx="828648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1" name="PlaceHolder 2"/>
          <p:cNvSpPr>
            <a:spLocks noGrp="1"/>
          </p:cNvSpPr>
          <p:nvPr>
            <p:ph type="body"/>
          </p:nvPr>
        </p:nvSpPr>
        <p:spPr>
          <a:xfrm>
            <a:off x="428760" y="1825560"/>
            <a:ext cx="8286480" cy="4206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6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PlaceHolder 1"/>
          <p:cNvSpPr>
            <a:spLocks noGrp="1"/>
          </p:cNvSpPr>
          <p:nvPr>
            <p:ph type="title"/>
          </p:nvPr>
        </p:nvSpPr>
        <p:spPr>
          <a:xfrm>
            <a:off x="428760" y="365040"/>
            <a:ext cx="828648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3" name="PlaceHolder 2"/>
          <p:cNvSpPr>
            <a:spLocks noGrp="1"/>
          </p:cNvSpPr>
          <p:nvPr>
            <p:ph type="body"/>
          </p:nvPr>
        </p:nvSpPr>
        <p:spPr>
          <a:xfrm>
            <a:off x="428760" y="1825560"/>
            <a:ext cx="4043520" cy="4206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4" name="PlaceHolder 3"/>
          <p:cNvSpPr>
            <a:spLocks noGrp="1"/>
          </p:cNvSpPr>
          <p:nvPr>
            <p:ph type="body"/>
          </p:nvPr>
        </p:nvSpPr>
        <p:spPr>
          <a:xfrm>
            <a:off x="4674960" y="1825560"/>
            <a:ext cx="4043520" cy="4206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6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PlaceHolder 1"/>
          <p:cNvSpPr>
            <a:spLocks noGrp="1"/>
          </p:cNvSpPr>
          <p:nvPr>
            <p:ph type="title"/>
          </p:nvPr>
        </p:nvSpPr>
        <p:spPr>
          <a:xfrm>
            <a:off x="428760" y="365040"/>
            <a:ext cx="828648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6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PlaceHolder 1"/>
          <p:cNvSpPr>
            <a:spLocks noGrp="1"/>
          </p:cNvSpPr>
          <p:nvPr>
            <p:ph type="subTitle"/>
          </p:nvPr>
        </p:nvSpPr>
        <p:spPr>
          <a:xfrm>
            <a:off x="428760" y="365040"/>
            <a:ext cx="8286480" cy="61441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6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PlaceHolder 1"/>
          <p:cNvSpPr>
            <a:spLocks noGrp="1"/>
          </p:cNvSpPr>
          <p:nvPr>
            <p:ph type="title"/>
          </p:nvPr>
        </p:nvSpPr>
        <p:spPr>
          <a:xfrm>
            <a:off x="428760" y="365040"/>
            <a:ext cx="828648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8" name="PlaceHolder 2"/>
          <p:cNvSpPr>
            <a:spLocks noGrp="1"/>
          </p:cNvSpPr>
          <p:nvPr>
            <p:ph type="body"/>
          </p:nvPr>
        </p:nvSpPr>
        <p:spPr>
          <a:xfrm>
            <a:off x="428760" y="1825560"/>
            <a:ext cx="4043520" cy="2006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9" name="PlaceHolder 3"/>
          <p:cNvSpPr>
            <a:spLocks noGrp="1"/>
          </p:cNvSpPr>
          <p:nvPr>
            <p:ph type="body"/>
          </p:nvPr>
        </p:nvSpPr>
        <p:spPr>
          <a:xfrm>
            <a:off x="4674960" y="1825560"/>
            <a:ext cx="4043520" cy="4206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0" name="PlaceHolder 4"/>
          <p:cNvSpPr>
            <a:spLocks noGrp="1"/>
          </p:cNvSpPr>
          <p:nvPr>
            <p:ph type="body"/>
          </p:nvPr>
        </p:nvSpPr>
        <p:spPr>
          <a:xfrm>
            <a:off x="428760" y="4023360"/>
            <a:ext cx="4043520" cy="2006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6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PlaceHolder 1"/>
          <p:cNvSpPr>
            <a:spLocks noGrp="1"/>
          </p:cNvSpPr>
          <p:nvPr>
            <p:ph type="title"/>
          </p:nvPr>
        </p:nvSpPr>
        <p:spPr>
          <a:xfrm>
            <a:off x="428760" y="365040"/>
            <a:ext cx="828648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2" name="PlaceHolder 2"/>
          <p:cNvSpPr>
            <a:spLocks noGrp="1"/>
          </p:cNvSpPr>
          <p:nvPr>
            <p:ph type="body"/>
          </p:nvPr>
        </p:nvSpPr>
        <p:spPr>
          <a:xfrm>
            <a:off x="428760" y="1825560"/>
            <a:ext cx="4043520" cy="4206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3" name="PlaceHolder 3"/>
          <p:cNvSpPr>
            <a:spLocks noGrp="1"/>
          </p:cNvSpPr>
          <p:nvPr>
            <p:ph type="body"/>
          </p:nvPr>
        </p:nvSpPr>
        <p:spPr>
          <a:xfrm>
            <a:off x="4674960" y="1825560"/>
            <a:ext cx="4043520" cy="2006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4" name="PlaceHolder 4"/>
          <p:cNvSpPr>
            <a:spLocks noGrp="1"/>
          </p:cNvSpPr>
          <p:nvPr>
            <p:ph type="body"/>
          </p:nvPr>
        </p:nvSpPr>
        <p:spPr>
          <a:xfrm>
            <a:off x="4674960" y="4023360"/>
            <a:ext cx="4043520" cy="2006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6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PlaceHolder 1"/>
          <p:cNvSpPr>
            <a:spLocks noGrp="1"/>
          </p:cNvSpPr>
          <p:nvPr>
            <p:ph type="title"/>
          </p:nvPr>
        </p:nvSpPr>
        <p:spPr>
          <a:xfrm>
            <a:off x="428760" y="365040"/>
            <a:ext cx="828648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6" name="PlaceHolder 2"/>
          <p:cNvSpPr>
            <a:spLocks noGrp="1"/>
          </p:cNvSpPr>
          <p:nvPr>
            <p:ph type="body"/>
          </p:nvPr>
        </p:nvSpPr>
        <p:spPr>
          <a:xfrm>
            <a:off x="428760" y="1825560"/>
            <a:ext cx="4043520" cy="2006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7" name="PlaceHolder 3"/>
          <p:cNvSpPr>
            <a:spLocks noGrp="1"/>
          </p:cNvSpPr>
          <p:nvPr>
            <p:ph type="body"/>
          </p:nvPr>
        </p:nvSpPr>
        <p:spPr>
          <a:xfrm>
            <a:off x="4674960" y="1825560"/>
            <a:ext cx="4043520" cy="2006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8" name="PlaceHolder 4"/>
          <p:cNvSpPr>
            <a:spLocks noGrp="1"/>
          </p:cNvSpPr>
          <p:nvPr>
            <p:ph type="body"/>
          </p:nvPr>
        </p:nvSpPr>
        <p:spPr>
          <a:xfrm>
            <a:off x="428760" y="4023360"/>
            <a:ext cx="8286480" cy="2006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28760" y="365040"/>
            <a:ext cx="828648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428760" y="1825560"/>
            <a:ext cx="4043520" cy="2006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4674960" y="1825560"/>
            <a:ext cx="4043520" cy="4206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4"/>
          <p:cNvSpPr>
            <a:spLocks noGrp="1"/>
          </p:cNvSpPr>
          <p:nvPr>
            <p:ph type="body"/>
          </p:nvPr>
        </p:nvSpPr>
        <p:spPr>
          <a:xfrm>
            <a:off x="428760" y="4023360"/>
            <a:ext cx="4043520" cy="2006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7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PlaceHolder 1"/>
          <p:cNvSpPr>
            <a:spLocks noGrp="1"/>
          </p:cNvSpPr>
          <p:nvPr>
            <p:ph type="title"/>
          </p:nvPr>
        </p:nvSpPr>
        <p:spPr>
          <a:xfrm>
            <a:off x="428760" y="365040"/>
            <a:ext cx="828648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0" name="PlaceHolder 2"/>
          <p:cNvSpPr>
            <a:spLocks noGrp="1"/>
          </p:cNvSpPr>
          <p:nvPr>
            <p:ph type="body"/>
          </p:nvPr>
        </p:nvSpPr>
        <p:spPr>
          <a:xfrm>
            <a:off x="428760" y="1825560"/>
            <a:ext cx="8286480" cy="2006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1" name="PlaceHolder 3"/>
          <p:cNvSpPr>
            <a:spLocks noGrp="1"/>
          </p:cNvSpPr>
          <p:nvPr>
            <p:ph type="body"/>
          </p:nvPr>
        </p:nvSpPr>
        <p:spPr>
          <a:xfrm>
            <a:off x="428760" y="4023360"/>
            <a:ext cx="8286480" cy="2006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7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PlaceHolder 1"/>
          <p:cNvSpPr>
            <a:spLocks noGrp="1"/>
          </p:cNvSpPr>
          <p:nvPr>
            <p:ph type="title"/>
          </p:nvPr>
        </p:nvSpPr>
        <p:spPr>
          <a:xfrm>
            <a:off x="428760" y="365040"/>
            <a:ext cx="828648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3" name="PlaceHolder 2"/>
          <p:cNvSpPr>
            <a:spLocks noGrp="1"/>
          </p:cNvSpPr>
          <p:nvPr>
            <p:ph type="body"/>
          </p:nvPr>
        </p:nvSpPr>
        <p:spPr>
          <a:xfrm>
            <a:off x="428760" y="1825560"/>
            <a:ext cx="4043520" cy="2006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4" name="PlaceHolder 3"/>
          <p:cNvSpPr>
            <a:spLocks noGrp="1"/>
          </p:cNvSpPr>
          <p:nvPr>
            <p:ph type="body"/>
          </p:nvPr>
        </p:nvSpPr>
        <p:spPr>
          <a:xfrm>
            <a:off x="4674960" y="1825560"/>
            <a:ext cx="4043520" cy="2006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5" name="PlaceHolder 4"/>
          <p:cNvSpPr>
            <a:spLocks noGrp="1"/>
          </p:cNvSpPr>
          <p:nvPr>
            <p:ph type="body"/>
          </p:nvPr>
        </p:nvSpPr>
        <p:spPr>
          <a:xfrm>
            <a:off x="428760" y="4023360"/>
            <a:ext cx="4043520" cy="2006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6" name="PlaceHolder 5"/>
          <p:cNvSpPr>
            <a:spLocks noGrp="1"/>
          </p:cNvSpPr>
          <p:nvPr>
            <p:ph type="body"/>
          </p:nvPr>
        </p:nvSpPr>
        <p:spPr>
          <a:xfrm>
            <a:off x="4674960" y="4023360"/>
            <a:ext cx="4043520" cy="2006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7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PlaceHolder 1"/>
          <p:cNvSpPr>
            <a:spLocks noGrp="1"/>
          </p:cNvSpPr>
          <p:nvPr>
            <p:ph type="title"/>
          </p:nvPr>
        </p:nvSpPr>
        <p:spPr>
          <a:xfrm>
            <a:off x="428760" y="365040"/>
            <a:ext cx="828648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8" name="PlaceHolder 2"/>
          <p:cNvSpPr>
            <a:spLocks noGrp="1"/>
          </p:cNvSpPr>
          <p:nvPr>
            <p:ph type="body"/>
          </p:nvPr>
        </p:nvSpPr>
        <p:spPr>
          <a:xfrm>
            <a:off x="428760" y="1825560"/>
            <a:ext cx="2667960" cy="2006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9" name="PlaceHolder 3"/>
          <p:cNvSpPr>
            <a:spLocks noGrp="1"/>
          </p:cNvSpPr>
          <p:nvPr>
            <p:ph type="body"/>
          </p:nvPr>
        </p:nvSpPr>
        <p:spPr>
          <a:xfrm>
            <a:off x="3230640" y="1825560"/>
            <a:ext cx="2667960" cy="2006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0" name="PlaceHolder 4"/>
          <p:cNvSpPr>
            <a:spLocks noGrp="1"/>
          </p:cNvSpPr>
          <p:nvPr>
            <p:ph type="body"/>
          </p:nvPr>
        </p:nvSpPr>
        <p:spPr>
          <a:xfrm>
            <a:off x="6032160" y="1825560"/>
            <a:ext cx="2667960" cy="2006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1" name="PlaceHolder 5"/>
          <p:cNvSpPr>
            <a:spLocks noGrp="1"/>
          </p:cNvSpPr>
          <p:nvPr>
            <p:ph type="body"/>
          </p:nvPr>
        </p:nvSpPr>
        <p:spPr>
          <a:xfrm>
            <a:off x="428760" y="4023360"/>
            <a:ext cx="2667960" cy="2006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2" name="PlaceHolder 6"/>
          <p:cNvSpPr>
            <a:spLocks noGrp="1"/>
          </p:cNvSpPr>
          <p:nvPr>
            <p:ph type="body"/>
          </p:nvPr>
        </p:nvSpPr>
        <p:spPr>
          <a:xfrm>
            <a:off x="3230640" y="4023360"/>
            <a:ext cx="2667960" cy="2006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3" name="PlaceHolder 7"/>
          <p:cNvSpPr>
            <a:spLocks noGrp="1"/>
          </p:cNvSpPr>
          <p:nvPr>
            <p:ph type="body"/>
          </p:nvPr>
        </p:nvSpPr>
        <p:spPr>
          <a:xfrm>
            <a:off x="6032160" y="4023360"/>
            <a:ext cx="2667960" cy="2006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428760" y="365040"/>
            <a:ext cx="828648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428760" y="1825560"/>
            <a:ext cx="4043520" cy="4206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4674960" y="1825560"/>
            <a:ext cx="4043520" cy="2006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4674960" y="4023360"/>
            <a:ext cx="4043520" cy="2006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428760" y="365040"/>
            <a:ext cx="828648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428760" y="1825560"/>
            <a:ext cx="4043520" cy="2006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4674960" y="1825560"/>
            <a:ext cx="4043520" cy="2006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428760" y="4023360"/>
            <a:ext cx="8286480" cy="2006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3.jpe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7.xml"/><Relationship Id="rId9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5.jpeg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image" Target="../media/image6.jpeg"/><Relationship Id="rId3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1.xml"/><Relationship Id="rId8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48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image" Target="../media/image7.jpeg"/><Relationship Id="rId3" Type="http://schemas.openxmlformats.org/officeDocument/2006/relationships/slideLayout" Target="../slideLayouts/slideLayout49.xml"/><Relationship Id="rId4" Type="http://schemas.openxmlformats.org/officeDocument/2006/relationships/slideLayout" Target="../slideLayouts/slideLayout50.xml"/><Relationship Id="rId5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3.xml"/><Relationship Id="rId8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58.xml"/><Relationship Id="rId13" Type="http://schemas.openxmlformats.org/officeDocument/2006/relationships/slideLayout" Target="../slideLayouts/slideLayout59.xml"/><Relationship Id="rId14" Type="http://schemas.openxmlformats.org/officeDocument/2006/relationships/slideLayout" Target="../slideLayouts/slideLayout60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image" Target="../media/image8.jpeg"/><Relationship Id="rId3" Type="http://schemas.openxmlformats.org/officeDocument/2006/relationships/slideLayout" Target="../slideLayouts/slideLayout61.xml"/><Relationship Id="rId4" Type="http://schemas.openxmlformats.org/officeDocument/2006/relationships/slideLayout" Target="../slideLayouts/slideLayout62.xml"/><Relationship Id="rId5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5.xml"/><Relationship Id="rId8" Type="http://schemas.openxmlformats.org/officeDocument/2006/relationships/slideLayout" Target="../slideLayouts/slideLayout66.xml"/><Relationship Id="rId9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69.xml"/><Relationship Id="rId12" Type="http://schemas.openxmlformats.org/officeDocument/2006/relationships/slideLayout" Target="../slideLayouts/slideLayout70.xml"/><Relationship Id="rId13" Type="http://schemas.openxmlformats.org/officeDocument/2006/relationships/slideLayout" Target="../slideLayouts/slideLayout71.xml"/><Relationship Id="rId14" Type="http://schemas.openxmlformats.org/officeDocument/2006/relationships/slideLayout" Target="../slideLayouts/slideLayout7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609840" y="2541960"/>
            <a:ext cx="7750440" cy="1947240"/>
          </a:xfrm>
          <a:prstGeom prst="rect">
            <a:avLst/>
          </a:prstGeom>
        </p:spPr>
        <p:txBody>
          <a:bodyPr>
            <a:normAutofit/>
          </a:bodyPr>
          <a:p>
            <a:pPr>
              <a:lnSpc>
                <a:spcPct val="90000"/>
              </a:lnSpc>
            </a:pPr>
            <a:r>
              <a:rPr b="1" lang="en-US" sz="4800" spc="-1" strike="noStrike">
                <a:solidFill>
                  <a:srgbClr val="ffffff"/>
                </a:solidFill>
                <a:latin typeface="Arial"/>
              </a:rPr>
              <a:t>C</a:t>
            </a:r>
            <a:r>
              <a:rPr b="1" lang="en-US" sz="4800" spc="-1" strike="noStrike">
                <a:solidFill>
                  <a:srgbClr val="ffffff"/>
                </a:solidFill>
                <a:latin typeface="Arial"/>
              </a:rPr>
              <a:t>l</a:t>
            </a:r>
            <a:r>
              <a:rPr b="1" lang="en-US" sz="4800" spc="-1" strike="noStrike">
                <a:solidFill>
                  <a:srgbClr val="ffffff"/>
                </a:solidFill>
                <a:latin typeface="Arial"/>
              </a:rPr>
              <a:t>i</a:t>
            </a:r>
            <a:r>
              <a:rPr b="1" lang="en-US" sz="4800" spc="-1" strike="noStrike">
                <a:solidFill>
                  <a:srgbClr val="ffffff"/>
                </a:solidFill>
                <a:latin typeface="Arial"/>
              </a:rPr>
              <a:t>c</a:t>
            </a:r>
            <a:r>
              <a:rPr b="1" lang="en-US" sz="4800" spc="-1" strike="noStrike">
                <a:solidFill>
                  <a:srgbClr val="ffffff"/>
                </a:solidFill>
                <a:latin typeface="Arial"/>
              </a:rPr>
              <a:t>k</a:t>
            </a:r>
            <a:r>
              <a:rPr b="1" lang="en-US" sz="4800" spc="-1" strike="noStrike">
                <a:solidFill>
                  <a:srgbClr val="ffffff"/>
                </a:solidFill>
                <a:latin typeface="Arial"/>
              </a:rPr>
              <a:t> </a:t>
            </a:r>
            <a:r>
              <a:rPr b="1" lang="en-US" sz="4800" spc="-1" strike="noStrike">
                <a:solidFill>
                  <a:srgbClr val="ffffff"/>
                </a:solidFill>
                <a:latin typeface="Arial"/>
              </a:rPr>
              <a:t>T</a:t>
            </a:r>
            <a:r>
              <a:rPr b="1" lang="en-US" sz="4800" spc="-1" strike="noStrike">
                <a:solidFill>
                  <a:srgbClr val="ffffff"/>
                </a:solidFill>
                <a:latin typeface="Arial"/>
              </a:rPr>
              <a:t>o</a:t>
            </a:r>
            <a:r>
              <a:rPr b="1" lang="en-US" sz="4800" spc="-1" strike="noStrike">
                <a:solidFill>
                  <a:srgbClr val="ffffff"/>
                </a:solidFill>
                <a:latin typeface="Arial"/>
              </a:rPr>
              <a:t> </a:t>
            </a:r>
            <a:r>
              <a:rPr b="1" lang="en-US" sz="4800" spc="-1" strike="noStrike">
                <a:solidFill>
                  <a:srgbClr val="ffffff"/>
                </a:solidFill>
                <a:latin typeface="Arial"/>
              </a:rPr>
              <a:t>E</a:t>
            </a:r>
            <a:r>
              <a:rPr b="1" lang="en-US" sz="4800" spc="-1" strike="noStrike">
                <a:solidFill>
                  <a:srgbClr val="ffffff"/>
                </a:solidFill>
                <a:latin typeface="Arial"/>
              </a:rPr>
              <a:t>d</a:t>
            </a:r>
            <a:r>
              <a:rPr b="1" lang="en-US" sz="4800" spc="-1" strike="noStrike">
                <a:solidFill>
                  <a:srgbClr val="ffffff"/>
                </a:solidFill>
                <a:latin typeface="Arial"/>
              </a:rPr>
              <a:t>i</a:t>
            </a:r>
            <a:r>
              <a:rPr b="1" lang="en-US" sz="4800" spc="-1" strike="noStrike">
                <a:solidFill>
                  <a:srgbClr val="ffffff"/>
                </a:solidFill>
                <a:latin typeface="Arial"/>
              </a:rPr>
              <a:t>t </a:t>
            </a:r>
            <a:r>
              <a:rPr b="1" lang="en-US" sz="4800" spc="-1" strike="noStrike">
                <a:solidFill>
                  <a:srgbClr val="ffffff"/>
                </a:solidFill>
                <a:latin typeface="Arial"/>
              </a:rPr>
              <a:t>M</a:t>
            </a:r>
            <a:r>
              <a:rPr b="1" lang="en-US" sz="4800" spc="-1" strike="noStrike">
                <a:solidFill>
                  <a:srgbClr val="ffffff"/>
                </a:solidFill>
                <a:latin typeface="Arial"/>
              </a:rPr>
              <a:t>a</a:t>
            </a:r>
            <a:r>
              <a:rPr b="1" lang="en-US" sz="4800" spc="-1" strike="noStrike">
                <a:solidFill>
                  <a:srgbClr val="ffffff"/>
                </a:solidFill>
                <a:latin typeface="Arial"/>
              </a:rPr>
              <a:t>s</a:t>
            </a:r>
            <a:r>
              <a:rPr b="1" lang="en-US" sz="4800" spc="-1" strike="noStrike">
                <a:solidFill>
                  <a:srgbClr val="ffffff"/>
                </a:solidFill>
                <a:latin typeface="Arial"/>
              </a:rPr>
              <a:t>t</a:t>
            </a:r>
            <a:r>
              <a:rPr b="1" lang="en-US" sz="4800" spc="-1" strike="noStrike">
                <a:solidFill>
                  <a:srgbClr val="ffffff"/>
                </a:solidFill>
                <a:latin typeface="Arial"/>
              </a:rPr>
              <a:t>e</a:t>
            </a:r>
            <a:r>
              <a:rPr b="1" lang="en-US" sz="4800" spc="-1" strike="noStrike">
                <a:solidFill>
                  <a:srgbClr val="ffffff"/>
                </a:solidFill>
                <a:latin typeface="Arial"/>
              </a:rPr>
              <a:t>r </a:t>
            </a:r>
            <a:r>
              <a:rPr b="1" lang="en-US" sz="4800" spc="-1" strike="noStrike">
                <a:solidFill>
                  <a:srgbClr val="ffffff"/>
                </a:solidFill>
                <a:latin typeface="Arial"/>
              </a:rPr>
              <a:t>T</a:t>
            </a:r>
            <a:r>
              <a:rPr b="1" lang="en-US" sz="4800" spc="-1" strike="noStrike">
                <a:solidFill>
                  <a:srgbClr val="ffffff"/>
                </a:solidFill>
                <a:latin typeface="Arial"/>
              </a:rPr>
              <a:t>i</a:t>
            </a:r>
            <a:r>
              <a:rPr b="1" lang="en-US" sz="4800" spc="-1" strike="noStrike">
                <a:solidFill>
                  <a:srgbClr val="ffffff"/>
                </a:solidFill>
                <a:latin typeface="Arial"/>
              </a:rPr>
              <a:t>t</a:t>
            </a:r>
            <a:r>
              <a:rPr b="1" lang="en-US" sz="4800" spc="-1" strike="noStrike">
                <a:solidFill>
                  <a:srgbClr val="ffffff"/>
                </a:solidFill>
                <a:latin typeface="Arial"/>
              </a:rPr>
              <a:t>l</a:t>
            </a:r>
            <a:r>
              <a:rPr b="1" lang="en-US" sz="4800" spc="-1" strike="noStrike">
                <a:solidFill>
                  <a:srgbClr val="ffffff"/>
                </a:solidFill>
                <a:latin typeface="Arial"/>
              </a:rPr>
              <a:t>e</a:t>
            </a:r>
            <a:r>
              <a:rPr b="1" lang="en-US" sz="4800" spc="-1" strike="noStrike">
                <a:solidFill>
                  <a:srgbClr val="ffffff"/>
                </a:solidFill>
                <a:latin typeface="Arial"/>
              </a:rPr>
              <a:t> </a:t>
            </a:r>
            <a:r>
              <a:rPr b="1" lang="en-US" sz="4800" spc="-1" strike="noStrike">
                <a:solidFill>
                  <a:srgbClr val="ffffff"/>
                </a:solidFill>
                <a:latin typeface="Arial"/>
              </a:rPr>
              <a:t>S</a:t>
            </a:r>
            <a:r>
              <a:rPr b="1" lang="en-US" sz="4800" spc="-1" strike="noStrike">
                <a:solidFill>
                  <a:srgbClr val="ffffff"/>
                </a:solidFill>
                <a:latin typeface="Arial"/>
              </a:rPr>
              <a:t>t</a:t>
            </a:r>
            <a:r>
              <a:rPr b="1" lang="en-US" sz="4800" spc="-1" strike="noStrike">
                <a:solidFill>
                  <a:srgbClr val="ffffff"/>
                </a:solidFill>
                <a:latin typeface="Arial"/>
              </a:rPr>
              <a:t>y</a:t>
            </a:r>
            <a:r>
              <a:rPr b="1" lang="en-US" sz="4800" spc="-1" strike="noStrike">
                <a:solidFill>
                  <a:srgbClr val="ffffff"/>
                </a:solidFill>
                <a:latin typeface="Arial"/>
              </a:rPr>
              <a:t>l</a:t>
            </a:r>
            <a:r>
              <a:rPr b="1" lang="en-US" sz="4800" spc="-1" strike="noStrike">
                <a:solidFill>
                  <a:srgbClr val="ffffff"/>
                </a:solidFill>
                <a:latin typeface="Arial"/>
              </a:rPr>
              <a:t>e</a:t>
            </a:r>
            <a:endParaRPr b="0" lang="en-US" sz="4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609840" y="4501440"/>
            <a:ext cx="7750440" cy="1259280"/>
          </a:xfrm>
          <a:prstGeom prst="rect">
            <a:avLst/>
          </a:prstGeom>
        </p:spPr>
        <p:txBody>
          <a:bodyPr>
            <a:noAutofit/>
          </a:bodyPr>
          <a:p>
            <a:pPr>
              <a:lnSpc>
                <a:spcPct val="90000"/>
              </a:lnSpc>
              <a:spcBef>
                <a:spcPts val="751"/>
              </a:spcBef>
              <a:tabLst>
                <a:tab algn="l" pos="0"/>
              </a:tabLst>
            </a:pPr>
            <a:r>
              <a:rPr b="0" lang="en-US" sz="2400" spc="-1" strike="noStrike">
                <a:solidFill>
                  <a:srgbClr val="ffffff"/>
                </a:solidFill>
                <a:latin typeface="Arial"/>
              </a:rPr>
              <a:t>Click to edit Master text styles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" name="Picture 6" descr="Graphical user interface&#10;&#10;Description automatically generated with medium confidence"/>
          <p:cNvPicPr/>
          <p:nvPr/>
        </p:nvPicPr>
        <p:blipFill>
          <a:blip r:embed="rId3"/>
          <a:stretch/>
        </p:blipFill>
        <p:spPr>
          <a:xfrm>
            <a:off x="5436720" y="5761080"/>
            <a:ext cx="3238200" cy="418680"/>
          </a:xfrm>
          <a:prstGeom prst="rect">
            <a:avLst/>
          </a:prstGeom>
          <a:ln w="0">
            <a:noFill/>
          </a:ln>
        </p:spPr>
      </p:pic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609840" y="2541960"/>
            <a:ext cx="7750440" cy="1947240"/>
          </a:xfrm>
          <a:prstGeom prst="rect">
            <a:avLst/>
          </a:prstGeom>
        </p:spPr>
        <p:txBody>
          <a:bodyPr>
            <a:normAutofit/>
          </a:bodyPr>
          <a:p>
            <a:pPr>
              <a:lnSpc>
                <a:spcPct val="90000"/>
              </a:lnSpc>
            </a:pPr>
            <a:r>
              <a:rPr b="1" lang="en-US" sz="4800" spc="-1" strike="noStrike">
                <a:solidFill>
                  <a:srgbClr val="000000"/>
                </a:solidFill>
                <a:latin typeface="Arial"/>
              </a:rPr>
              <a:t>Click To Edit Master Title Style</a:t>
            </a:r>
            <a:endParaRPr b="0" lang="en-US" sz="4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2"/>
          <p:cNvSpPr>
            <a:spLocks noGrp="1"/>
          </p:cNvSpPr>
          <p:nvPr>
            <p:ph type="body"/>
          </p:nvPr>
        </p:nvSpPr>
        <p:spPr>
          <a:xfrm>
            <a:off x="609840" y="4501440"/>
            <a:ext cx="7750440" cy="1259280"/>
          </a:xfrm>
          <a:prstGeom prst="rect">
            <a:avLst/>
          </a:prstGeom>
        </p:spPr>
        <p:txBody>
          <a:bodyPr>
            <a:noAutofit/>
          </a:bodyPr>
          <a:p>
            <a:pPr>
              <a:lnSpc>
                <a:spcPct val="90000"/>
              </a:lnSpc>
              <a:spcBef>
                <a:spcPts val="751"/>
              </a:spcBef>
              <a:tabLst>
                <a:tab algn="l" pos="0"/>
              </a:tabLst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Click to edit Master text styles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1" name="Picture 5" descr=""/>
          <p:cNvPicPr/>
          <p:nvPr/>
        </p:nvPicPr>
        <p:blipFill>
          <a:blip r:embed="rId3"/>
          <a:stretch/>
        </p:blipFill>
        <p:spPr>
          <a:xfrm>
            <a:off x="5436720" y="5761080"/>
            <a:ext cx="3238200" cy="418680"/>
          </a:xfrm>
          <a:prstGeom prst="rect">
            <a:avLst/>
          </a:prstGeom>
          <a:ln w="0">
            <a:noFill/>
          </a:ln>
        </p:spPr>
      </p:pic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428760" y="365040"/>
            <a:ext cx="8286480" cy="132516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1" lang="en-US" sz="3600" spc="-1" strike="noStrike">
                <a:solidFill>
                  <a:srgbClr val="000000"/>
                </a:solidFill>
                <a:latin typeface="Arial"/>
              </a:rPr>
              <a:t>Click to edit Master title style</a:t>
            </a:r>
            <a:endParaRPr b="0" lang="en-US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body"/>
          </p:nvPr>
        </p:nvSpPr>
        <p:spPr>
          <a:xfrm>
            <a:off x="428760" y="1825560"/>
            <a:ext cx="8286480" cy="4206960"/>
          </a:xfrm>
          <a:prstGeom prst="rect">
            <a:avLst/>
          </a:prstGeom>
        </p:spPr>
        <p:txBody>
          <a:bodyPr>
            <a:noAutofit/>
          </a:bodyPr>
          <a:p>
            <a:pPr marL="171360" indent="-171000">
              <a:lnSpc>
                <a:spcPct val="90000"/>
              </a:lnSpc>
              <a:spcBef>
                <a:spcPts val="751"/>
              </a:spcBef>
              <a:tabLst>
                <a:tab algn="l" pos="0"/>
              </a:tabLst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Click to edit Master text styles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1" marL="514440" indent="-171000">
              <a:lnSpc>
                <a:spcPct val="90000"/>
              </a:lnSpc>
              <a:spcBef>
                <a:spcPts val="374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Second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2" marL="857160" indent="-171000">
              <a:lnSpc>
                <a:spcPct val="90000"/>
              </a:lnSpc>
              <a:spcBef>
                <a:spcPts val="374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200240" indent="-171000">
              <a:lnSpc>
                <a:spcPct val="90000"/>
              </a:lnSpc>
              <a:spcBef>
                <a:spcPts val="374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1600" spc="-1" strike="noStrike">
                <a:solidFill>
                  <a:srgbClr val="000000"/>
                </a:solidFill>
                <a:latin typeface="Arial"/>
              </a:rPr>
              <a:t>Fourth level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 lvl="4" marL="1542960" indent="-171000">
              <a:lnSpc>
                <a:spcPct val="90000"/>
              </a:lnSpc>
              <a:spcBef>
                <a:spcPts val="374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1400" spc="-1" strike="noStrike">
                <a:solidFill>
                  <a:srgbClr val="000000"/>
                </a:solidFill>
                <a:latin typeface="Arial"/>
              </a:rPr>
              <a:t>Fifth level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 type="sldNum"/>
          </p:nvPr>
        </p:nvSpPr>
        <p:spPr>
          <a:xfrm>
            <a:off x="8390880" y="6316560"/>
            <a:ext cx="324000" cy="364680"/>
          </a:xfrm>
          <a:prstGeom prst="rect">
            <a:avLst/>
          </a:prstGeom>
        </p:spPr>
        <p:txBody>
          <a:bodyPr lIns="0" rIns="45720" tIns="0" bIns="0" anchor="ctr">
            <a:noAutofit/>
          </a:bodyPr>
          <a:p>
            <a:pPr algn="r">
              <a:lnSpc>
                <a:spcPct val="100000"/>
              </a:lnSpc>
            </a:pPr>
            <a:fld id="{BBB8EF32-9646-4DF0-8C21-7FBBFBD670D9}" type="slidenum">
              <a:rPr b="0" lang="en-US" sz="750" spc="-1" strike="noStrike">
                <a:solidFill>
                  <a:srgbClr val="000000"/>
                </a:solidFill>
                <a:latin typeface="Arial"/>
              </a:rPr>
              <a:t>&lt;number&gt;</a:t>
            </a:fld>
            <a:endParaRPr b="0" lang="en-US" sz="75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428760" y="365040"/>
            <a:ext cx="8286480" cy="132516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1" lang="en-US" sz="3600" spc="-1" strike="noStrike">
                <a:solidFill>
                  <a:srgbClr val="000000"/>
                </a:solidFill>
                <a:latin typeface="Arial"/>
              </a:rPr>
              <a:t>Click to edit Master title style</a:t>
            </a:r>
            <a:endParaRPr b="0" lang="en-US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 type="sldNum"/>
          </p:nvPr>
        </p:nvSpPr>
        <p:spPr>
          <a:xfrm>
            <a:off x="8390880" y="6316560"/>
            <a:ext cx="324000" cy="364680"/>
          </a:xfrm>
          <a:prstGeom prst="rect">
            <a:avLst/>
          </a:prstGeom>
        </p:spPr>
        <p:txBody>
          <a:bodyPr lIns="0" rIns="45720" tIns="0" bIns="0" anchor="ctr">
            <a:noAutofit/>
          </a:bodyPr>
          <a:p>
            <a:pPr algn="r">
              <a:lnSpc>
                <a:spcPct val="100000"/>
              </a:lnSpc>
            </a:pPr>
            <a:fld id="{BAA1E05D-BCB9-4935-AE0B-5EF7F361FDBF}" type="slidenum">
              <a:rPr b="0" lang="en-US" sz="750" spc="-1" strike="noStrike">
                <a:solidFill>
                  <a:srgbClr val="000000"/>
                </a:solidFill>
                <a:latin typeface="Arial"/>
              </a:rPr>
              <a:t>&lt;number&gt;</a:t>
            </a:fld>
            <a:endParaRPr b="0" lang="en-US" sz="750" spc="-1" strike="noStrike">
              <a:latin typeface="Times New Roman"/>
            </a:endParaRPr>
          </a:p>
        </p:txBody>
      </p:sp>
      <p:sp>
        <p:nvSpPr>
          <p:cNvPr id="119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6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4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PlaceHolder 1"/>
          <p:cNvSpPr>
            <a:spLocks noGrp="1"/>
          </p:cNvSpPr>
          <p:nvPr>
            <p:ph type="sldNum"/>
          </p:nvPr>
        </p:nvSpPr>
        <p:spPr>
          <a:xfrm>
            <a:off x="8390880" y="6316560"/>
            <a:ext cx="324000" cy="364680"/>
          </a:xfrm>
          <a:prstGeom prst="rect">
            <a:avLst/>
          </a:prstGeom>
        </p:spPr>
        <p:txBody>
          <a:bodyPr lIns="0" rIns="45720" tIns="0" bIns="0" anchor="ctr">
            <a:noAutofit/>
          </a:bodyPr>
          <a:p>
            <a:pPr algn="r">
              <a:lnSpc>
                <a:spcPct val="100000"/>
              </a:lnSpc>
            </a:pPr>
            <a:fld id="{C1D13B53-7D97-4CD2-A699-C759A3878837}" type="slidenum">
              <a:rPr b="0" lang="en-US" sz="750" spc="-1" strike="noStrike">
                <a:solidFill>
                  <a:srgbClr val="000000"/>
                </a:solidFill>
                <a:latin typeface="Arial"/>
              </a:rPr>
              <a:t>&lt;number&gt;</a:t>
            </a:fld>
            <a:endParaRPr b="0" lang="en-US" sz="750" spc="-1" strike="noStrike">
              <a:latin typeface="Times New Roman"/>
            </a:endParaRPr>
          </a:p>
        </p:txBody>
      </p:sp>
      <p:sp>
        <p:nvSpPr>
          <p:cNvPr id="157" name="PlaceHolder 2"/>
          <p:cNvSpPr>
            <a:spLocks noGrp="1"/>
          </p:cNvSpPr>
          <p:nvPr>
            <p:ph type="title"/>
          </p:nvPr>
        </p:nvSpPr>
        <p:spPr>
          <a:xfrm>
            <a:off x="609840" y="2541960"/>
            <a:ext cx="7750440" cy="1947240"/>
          </a:xfrm>
          <a:prstGeom prst="rect">
            <a:avLst/>
          </a:prstGeom>
        </p:spPr>
        <p:txBody>
          <a:bodyPr>
            <a:normAutofit/>
          </a:bodyPr>
          <a:p>
            <a:pPr>
              <a:lnSpc>
                <a:spcPct val="90000"/>
              </a:lnSpc>
            </a:pPr>
            <a:r>
              <a:rPr b="1" lang="en-US" sz="4800" spc="-1" strike="noStrike">
                <a:solidFill>
                  <a:srgbClr val="ffffff"/>
                </a:solidFill>
                <a:latin typeface="Arial"/>
              </a:rPr>
              <a:t>Click To Edit Master Title Style</a:t>
            </a:r>
            <a:endParaRPr b="0" lang="en-US" sz="4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8" name="PlaceHolder 3"/>
          <p:cNvSpPr>
            <a:spLocks noGrp="1"/>
          </p:cNvSpPr>
          <p:nvPr>
            <p:ph type="body"/>
          </p:nvPr>
        </p:nvSpPr>
        <p:spPr>
          <a:xfrm>
            <a:off x="609840" y="4501440"/>
            <a:ext cx="7750440" cy="1259280"/>
          </a:xfrm>
          <a:prstGeom prst="rect">
            <a:avLst/>
          </a:prstGeom>
        </p:spPr>
        <p:txBody>
          <a:bodyPr>
            <a:noAutofit/>
          </a:bodyPr>
          <a:p>
            <a:pPr>
              <a:lnSpc>
                <a:spcPct val="90000"/>
              </a:lnSpc>
              <a:spcBef>
                <a:spcPts val="751"/>
              </a:spcBef>
              <a:tabLst>
                <a:tab algn="l" pos="0"/>
              </a:tabLst>
            </a:pPr>
            <a:r>
              <a:rPr b="0" lang="en-US" sz="2400" spc="-1" strike="noStrike">
                <a:solidFill>
                  <a:srgbClr val="ffffff"/>
                </a:solidFill>
                <a:latin typeface="Arial"/>
              </a:rPr>
              <a:t>Click to edit Master text styles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PlaceHolder 1"/>
          <p:cNvSpPr>
            <a:spLocks noGrp="1"/>
          </p:cNvSpPr>
          <p:nvPr>
            <p:ph type="sldNum"/>
          </p:nvPr>
        </p:nvSpPr>
        <p:spPr>
          <a:xfrm>
            <a:off x="8390880" y="6316560"/>
            <a:ext cx="324000" cy="364680"/>
          </a:xfrm>
          <a:prstGeom prst="rect">
            <a:avLst/>
          </a:prstGeom>
        </p:spPr>
        <p:txBody>
          <a:bodyPr lIns="0" rIns="45720" tIns="0" bIns="0" anchor="ctr">
            <a:noAutofit/>
          </a:bodyPr>
          <a:p>
            <a:pPr algn="r">
              <a:lnSpc>
                <a:spcPct val="100000"/>
              </a:lnSpc>
            </a:pPr>
            <a:fld id="{FB7BA192-91D1-46A9-85D1-52E13C0B6F03}" type="slidenum">
              <a:rPr b="0" lang="en-US" sz="750" spc="-1" strike="noStrike">
                <a:solidFill>
                  <a:srgbClr val="000000"/>
                </a:solidFill>
                <a:latin typeface="Arial"/>
              </a:rPr>
              <a:t>&lt;number&gt;</a:t>
            </a:fld>
            <a:endParaRPr b="0" lang="en-US" sz="750" spc="-1" strike="noStrike">
              <a:latin typeface="Times New Roman"/>
            </a:endParaRPr>
          </a:p>
        </p:txBody>
      </p:sp>
      <p:sp>
        <p:nvSpPr>
          <p:cNvPr id="196" name="PlaceHolder 2"/>
          <p:cNvSpPr>
            <a:spLocks noGrp="1"/>
          </p:cNvSpPr>
          <p:nvPr>
            <p:ph type="title"/>
          </p:nvPr>
        </p:nvSpPr>
        <p:spPr>
          <a:xfrm>
            <a:off x="609840" y="2541960"/>
            <a:ext cx="7750440" cy="1947240"/>
          </a:xfrm>
          <a:prstGeom prst="rect">
            <a:avLst/>
          </a:prstGeom>
        </p:spPr>
        <p:txBody>
          <a:bodyPr>
            <a:normAutofit/>
          </a:bodyPr>
          <a:p>
            <a:pPr>
              <a:lnSpc>
                <a:spcPct val="90000"/>
              </a:lnSpc>
            </a:pPr>
            <a:r>
              <a:rPr b="1" lang="en-US" sz="4800" spc="-1" strike="noStrike">
                <a:solidFill>
                  <a:srgbClr val="000000"/>
                </a:solidFill>
                <a:latin typeface="Arial"/>
              </a:rPr>
              <a:t>Click To Edit Master Title Style</a:t>
            </a:r>
            <a:endParaRPr b="0" lang="en-US" sz="4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7" name="PlaceHolder 3"/>
          <p:cNvSpPr>
            <a:spLocks noGrp="1"/>
          </p:cNvSpPr>
          <p:nvPr>
            <p:ph type="body"/>
          </p:nvPr>
        </p:nvSpPr>
        <p:spPr>
          <a:xfrm>
            <a:off x="609840" y="4501440"/>
            <a:ext cx="7750440" cy="1259280"/>
          </a:xfrm>
          <a:prstGeom prst="rect">
            <a:avLst/>
          </a:prstGeom>
        </p:spPr>
        <p:txBody>
          <a:bodyPr>
            <a:noAutofit/>
          </a:bodyPr>
          <a:p>
            <a:pPr>
              <a:lnSpc>
                <a:spcPct val="90000"/>
              </a:lnSpc>
              <a:spcBef>
                <a:spcPts val="751"/>
              </a:spcBef>
              <a:tabLst>
                <a:tab algn="l" pos="0"/>
              </a:tabLst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Click to edit Master text styles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25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4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25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Title 1"/>
          <p:cNvSpPr txBox="1"/>
          <p:nvPr/>
        </p:nvSpPr>
        <p:spPr>
          <a:xfrm>
            <a:off x="609840" y="2541960"/>
            <a:ext cx="7750440" cy="194724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p>
            <a:pPr>
              <a:lnSpc>
                <a:spcPct val="90000"/>
              </a:lnSpc>
            </a:pPr>
            <a:r>
              <a:rPr b="1" lang="en-US" sz="4800" spc="-1" strike="noStrike">
                <a:solidFill>
                  <a:srgbClr val="ffffff"/>
                </a:solidFill>
                <a:latin typeface="Arial"/>
              </a:rPr>
              <a:t>Comanage-Registry</a:t>
            </a:r>
            <a:br/>
            <a:r>
              <a:rPr b="1" lang="en-US" sz="4800" spc="-1" strike="noStrike">
                <a:solidFill>
                  <a:srgbClr val="ffffff"/>
                </a:solidFill>
                <a:latin typeface="Arial"/>
              </a:rPr>
              <a:t>Status and Uses</a:t>
            </a:r>
            <a:endParaRPr b="0" lang="en-US" sz="4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5" name="Subtitle 2"/>
          <p:cNvSpPr txBox="1"/>
          <p:nvPr/>
        </p:nvSpPr>
        <p:spPr>
          <a:xfrm>
            <a:off x="609840" y="5773320"/>
            <a:ext cx="7750440" cy="74592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p>
            <a:pPr>
              <a:lnSpc>
                <a:spcPct val="90000"/>
              </a:lnSpc>
              <a:spcBef>
                <a:spcPts val="751"/>
              </a:spcBef>
              <a:tabLst>
                <a:tab algn="l" pos="0"/>
              </a:tabLst>
            </a:pPr>
            <a:r>
              <a:rPr b="0" lang="en-US" sz="1800" spc="-1" strike="noStrike">
                <a:solidFill>
                  <a:srgbClr val="ffffff"/>
                </a:solidFill>
                <a:latin typeface="Arial"/>
              </a:rPr>
              <a:t>7 Sep 2023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236" name="Text Placeholder 3"/>
          <p:cNvSpPr txBox="1"/>
          <p:nvPr/>
        </p:nvSpPr>
        <p:spPr>
          <a:xfrm>
            <a:off x="609840" y="4501440"/>
            <a:ext cx="7750440" cy="125928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p>
            <a:pPr>
              <a:lnSpc>
                <a:spcPct val="90000"/>
              </a:lnSpc>
              <a:spcBef>
                <a:spcPts val="751"/>
              </a:spcBef>
              <a:tabLst>
                <a:tab algn="l" pos="0"/>
              </a:tabLst>
            </a:pPr>
            <a:r>
              <a:rPr b="0" lang="en-US" sz="2400" spc="-1" strike="noStrike">
                <a:solidFill>
                  <a:srgbClr val="ffffff"/>
                </a:solidFill>
                <a:latin typeface="Arial"/>
              </a:rPr>
              <a:t>Robert Hancock</a:t>
            </a:r>
            <a:r>
              <a:rPr b="0" lang="en-US" sz="2400" spc="-1" strike="noStrike">
                <a:solidFill>
                  <a:srgbClr val="ffffff"/>
                </a:solidFill>
                <a:latin typeface="Arial"/>
              </a:rPr>
              <a:t>	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Title 1_6"/>
          <p:cNvSpPr txBox="1"/>
          <p:nvPr/>
        </p:nvSpPr>
        <p:spPr>
          <a:xfrm>
            <a:off x="428760" y="365040"/>
            <a:ext cx="828648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Customized authentication/authorization error handling.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2" name="Slide Number Placeholder 3_6"/>
          <p:cNvSpPr txBox="1"/>
          <p:nvPr/>
        </p:nvSpPr>
        <p:spPr>
          <a:xfrm>
            <a:off x="8390880" y="6316560"/>
            <a:ext cx="324000" cy="364680"/>
          </a:xfrm>
          <a:prstGeom prst="rect">
            <a:avLst/>
          </a:prstGeom>
          <a:noFill/>
          <a:ln w="0">
            <a:noFill/>
          </a:ln>
        </p:spPr>
        <p:txBody>
          <a:bodyPr lIns="0" rIns="45720" tIns="0" bIns="0" anchor="ctr">
            <a:noAutofit/>
          </a:bodyPr>
          <a:p>
            <a:pPr algn="r">
              <a:lnSpc>
                <a:spcPct val="100000"/>
              </a:lnSpc>
            </a:pPr>
            <a:fld id="{18157668-461A-4677-A6CA-E9B1562D2A23}" type="slidenum">
              <a:rPr b="0" lang="en-US" sz="750" spc="-1" strike="noStrike">
                <a:solidFill>
                  <a:srgbClr val="000000"/>
                </a:solidFill>
                <a:latin typeface="Arial"/>
              </a:rPr>
              <a:t>&lt;number&gt;</a:t>
            </a:fld>
            <a:endParaRPr b="0" lang="en-US" sz="750" spc="-1" strike="noStrike">
              <a:latin typeface="Times New Roman"/>
            </a:endParaRPr>
          </a:p>
        </p:txBody>
      </p:sp>
      <p:pic>
        <p:nvPicPr>
          <p:cNvPr id="263" name="" descr=""/>
          <p:cNvPicPr/>
          <p:nvPr/>
        </p:nvPicPr>
        <p:blipFill>
          <a:blip r:embed="rId1"/>
          <a:stretch/>
        </p:blipFill>
        <p:spPr>
          <a:xfrm>
            <a:off x="460440" y="2057400"/>
            <a:ext cx="8226360" cy="35337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Title 1_7"/>
          <p:cNvSpPr txBox="1"/>
          <p:nvPr/>
        </p:nvSpPr>
        <p:spPr>
          <a:xfrm>
            <a:off x="428760" y="365040"/>
            <a:ext cx="828648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ctr">
              <a:lnSpc>
                <a:spcPct val="90000"/>
              </a:lnSpc>
            </a:pPr>
            <a:r>
              <a:rPr b="1" lang="en-US" sz="3600" spc="-1" strike="noStrike">
                <a:solidFill>
                  <a:srgbClr val="000000"/>
                </a:solidFill>
                <a:latin typeface="Arial"/>
              </a:rPr>
              <a:t>The End</a:t>
            </a:r>
            <a:endParaRPr b="0" lang="en-US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5" name="Content Placeholder 6_5"/>
          <p:cNvSpPr txBox="1"/>
          <p:nvPr/>
        </p:nvSpPr>
        <p:spPr>
          <a:xfrm>
            <a:off x="428760" y="1825560"/>
            <a:ext cx="8286480" cy="434664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Questions on what we covered?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6" name="Slide Number Placeholder 3_7"/>
          <p:cNvSpPr txBox="1"/>
          <p:nvPr/>
        </p:nvSpPr>
        <p:spPr>
          <a:xfrm>
            <a:off x="8390880" y="6316560"/>
            <a:ext cx="324000" cy="364680"/>
          </a:xfrm>
          <a:prstGeom prst="rect">
            <a:avLst/>
          </a:prstGeom>
          <a:noFill/>
          <a:ln w="0">
            <a:noFill/>
          </a:ln>
        </p:spPr>
        <p:txBody>
          <a:bodyPr lIns="0" rIns="45720" tIns="0" bIns="0" anchor="ctr">
            <a:noAutofit/>
          </a:bodyPr>
          <a:p>
            <a:pPr algn="r">
              <a:lnSpc>
                <a:spcPct val="100000"/>
              </a:lnSpc>
            </a:pPr>
            <a:fld id="{24AC257D-FA41-4D03-9524-43A03A8E53F0}" type="slidenum">
              <a:rPr b="0" lang="en-US" sz="750" spc="-1" strike="noStrike">
                <a:solidFill>
                  <a:srgbClr val="000000"/>
                </a:solidFill>
                <a:latin typeface="Arial"/>
              </a:rPr>
              <a:t>&lt;number&gt;</a:t>
            </a:fld>
            <a:endParaRPr b="0" lang="en-US" sz="750" spc="-1" strike="noStrike"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Title 1"/>
          <p:cNvSpPr txBox="1"/>
          <p:nvPr/>
        </p:nvSpPr>
        <p:spPr>
          <a:xfrm>
            <a:off x="428760" y="365040"/>
            <a:ext cx="828648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1" lang="en-US" sz="3600" spc="-1" strike="noStrike">
                <a:solidFill>
                  <a:srgbClr val="000000"/>
                </a:solidFill>
                <a:latin typeface="Arial"/>
              </a:rPr>
              <a:t>What is CoManage-Registry</a:t>
            </a:r>
            <a:endParaRPr b="0" lang="en-US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8" name="Content Placeholder 6"/>
          <p:cNvSpPr txBox="1"/>
          <p:nvPr/>
        </p:nvSpPr>
        <p:spPr>
          <a:xfrm>
            <a:off x="428760" y="1825560"/>
            <a:ext cx="8286480" cy="420696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Platform for aggregating identities from different institutions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Can also keep track of administrative structures via Collaborative Units, Groups, and Departments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Acts a single point of authorization for federated services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Acts as a central listing for available federated services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Adds customized authn/authz error handling without modifying service itself. Expedites solutions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Integrated with CILogon token issuer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9" name="Slide Number Placeholder 3"/>
          <p:cNvSpPr txBox="1"/>
          <p:nvPr/>
        </p:nvSpPr>
        <p:spPr>
          <a:xfrm>
            <a:off x="8390880" y="6316560"/>
            <a:ext cx="324000" cy="364680"/>
          </a:xfrm>
          <a:prstGeom prst="rect">
            <a:avLst/>
          </a:prstGeom>
          <a:noFill/>
          <a:ln w="0">
            <a:noFill/>
          </a:ln>
        </p:spPr>
        <p:txBody>
          <a:bodyPr lIns="0" rIns="45720" tIns="0" bIns="0" anchor="ctr">
            <a:noAutofit/>
          </a:bodyPr>
          <a:p>
            <a:pPr algn="r">
              <a:lnSpc>
                <a:spcPct val="100000"/>
              </a:lnSpc>
            </a:pPr>
            <a:fld id="{EF7C7E06-61CA-444A-A194-7C5A55CBDB58}" type="slidenum">
              <a:rPr b="0" lang="en-US" sz="750" spc="-1" strike="noStrike">
                <a:solidFill>
                  <a:srgbClr val="000000"/>
                </a:solidFill>
                <a:latin typeface="Arial"/>
              </a:rPr>
              <a:t>&lt;number&gt;</a:t>
            </a:fld>
            <a:endParaRPr b="0" lang="en-US" sz="750" spc="-1" strike="noStrike"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Title 1_0"/>
          <p:cNvSpPr txBox="1"/>
          <p:nvPr/>
        </p:nvSpPr>
        <p:spPr>
          <a:xfrm>
            <a:off x="428760" y="365040"/>
            <a:ext cx="828648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1" lang="en-US" sz="3600" spc="-1" strike="noStrike">
                <a:solidFill>
                  <a:srgbClr val="000000"/>
                </a:solidFill>
                <a:latin typeface="Arial"/>
              </a:rPr>
              <a:t>Aggregating Identities</a:t>
            </a:r>
            <a:endParaRPr b="0" lang="en-US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1" name="Content Placeholder 6_0"/>
          <p:cNvSpPr txBox="1"/>
          <p:nvPr/>
        </p:nvSpPr>
        <p:spPr>
          <a:xfrm>
            <a:off x="428760" y="1825560"/>
            <a:ext cx="8286480" cy="420696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Many different institutions have Identity Providers(IDP) that authenticate against their own local user stores.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These institutions can be part of federations such as Edugain/InCommon whose members can outsource authentication to each other.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Registry creates a single COperson record for each real person that is enrolled.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Each IDP login that a person links to Registry becomes an “Organizational Identity” and is linked to their COperson identity.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2" name="Slide Number Placeholder 3_0"/>
          <p:cNvSpPr txBox="1"/>
          <p:nvPr/>
        </p:nvSpPr>
        <p:spPr>
          <a:xfrm>
            <a:off x="8390880" y="6316560"/>
            <a:ext cx="324000" cy="364680"/>
          </a:xfrm>
          <a:prstGeom prst="rect">
            <a:avLst/>
          </a:prstGeom>
          <a:noFill/>
          <a:ln w="0">
            <a:noFill/>
          </a:ln>
        </p:spPr>
        <p:txBody>
          <a:bodyPr lIns="0" rIns="45720" tIns="0" bIns="0" anchor="ctr">
            <a:noAutofit/>
          </a:bodyPr>
          <a:p>
            <a:pPr algn="r">
              <a:lnSpc>
                <a:spcPct val="100000"/>
              </a:lnSpc>
            </a:pPr>
            <a:fld id="{2D50B836-612B-4890-A1A3-310BE0C5F127}" type="slidenum">
              <a:rPr b="0" lang="en-US" sz="750" spc="-1" strike="noStrike">
                <a:solidFill>
                  <a:srgbClr val="000000"/>
                </a:solidFill>
                <a:latin typeface="Arial"/>
              </a:rPr>
              <a:t>&lt;number&gt;</a:t>
            </a:fld>
            <a:endParaRPr b="0" lang="en-US" sz="750" spc="-1" strike="noStrike"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Title 1_2"/>
          <p:cNvSpPr txBox="1"/>
          <p:nvPr/>
        </p:nvSpPr>
        <p:spPr>
          <a:xfrm>
            <a:off x="428760" y="365040"/>
            <a:ext cx="828648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1" lang="en-US" sz="3600" spc="-1" strike="noStrike">
                <a:solidFill>
                  <a:srgbClr val="000000"/>
                </a:solidFill>
                <a:latin typeface="Arial"/>
              </a:rPr>
              <a:t>Administrative Units</a:t>
            </a:r>
            <a:endParaRPr b="0" lang="en-US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4" name="Content Placeholder 6_2"/>
          <p:cNvSpPr txBox="1"/>
          <p:nvPr/>
        </p:nvSpPr>
        <p:spPr>
          <a:xfrm>
            <a:off x="428760" y="1508040"/>
            <a:ext cx="8286480" cy="466416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The primary administrative group is the Collaborative Unit (COU)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Its main purpose is to allow for delegation of person management operations 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Holding a role in a COU, be it simply member, or editor, is used an an input for authorization decisions. These roles can be arbitrarily defined.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These COUs are auto populated when they have a analogue in SDCC account groups.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600" spc="-1" strike="noStrike">
                <a:solidFill>
                  <a:srgbClr val="000000"/>
                </a:solidFill>
                <a:latin typeface="Arial"/>
              </a:rPr>
              <a:t>Requires linking SDCC account to COPerson. For those that have multiple SDCC accounts, you will only see the COUs associated with those you have linked to Registry so far.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600" spc="-1" strike="noStrike">
                <a:solidFill>
                  <a:srgbClr val="000000"/>
                </a:solidFill>
                <a:latin typeface="Arial"/>
              </a:rPr>
              <a:t>Each experiment can select enrolled person(s) to have administrative capability over a COU. These people can manually add are remove people from their experiment’s COU and any child COUs.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5" name="Slide Number Placeholder 3_2"/>
          <p:cNvSpPr txBox="1"/>
          <p:nvPr/>
        </p:nvSpPr>
        <p:spPr>
          <a:xfrm>
            <a:off x="8390880" y="6316560"/>
            <a:ext cx="324000" cy="364680"/>
          </a:xfrm>
          <a:prstGeom prst="rect">
            <a:avLst/>
          </a:prstGeom>
          <a:noFill/>
          <a:ln w="0">
            <a:noFill/>
          </a:ln>
        </p:spPr>
        <p:txBody>
          <a:bodyPr lIns="0" rIns="45720" tIns="0" bIns="0" anchor="ctr">
            <a:noAutofit/>
          </a:bodyPr>
          <a:p>
            <a:pPr algn="r">
              <a:lnSpc>
                <a:spcPct val="100000"/>
              </a:lnSpc>
            </a:pPr>
            <a:fld id="{2A166587-809E-4E82-8819-BC266EFF76E5}" type="slidenum">
              <a:rPr b="0" lang="en-US" sz="750" spc="-1" strike="noStrike">
                <a:solidFill>
                  <a:srgbClr val="000000"/>
                </a:solidFill>
                <a:latin typeface="Arial"/>
              </a:rPr>
              <a:t>&lt;number&gt;</a:t>
            </a:fld>
            <a:endParaRPr b="0" lang="en-US" sz="750" spc="-1" strike="noStrike"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Title 1_3"/>
          <p:cNvSpPr txBox="1"/>
          <p:nvPr/>
        </p:nvSpPr>
        <p:spPr>
          <a:xfrm>
            <a:off x="428760" y="365040"/>
            <a:ext cx="828648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1" lang="en-US" sz="3600" spc="-1" strike="noStrike">
                <a:solidFill>
                  <a:srgbClr val="000000"/>
                </a:solidFill>
                <a:latin typeface="Arial"/>
              </a:rPr>
              <a:t>Administrative Units cont.</a:t>
            </a:r>
            <a:endParaRPr b="0" lang="en-US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7" name="Content Placeholder 6_3"/>
          <p:cNvSpPr txBox="1"/>
          <p:nvPr/>
        </p:nvSpPr>
        <p:spPr>
          <a:xfrm>
            <a:off x="428760" y="1508040"/>
            <a:ext cx="8286480" cy="466416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Regular groups – any CO member can create a group. It can be open or closed(invite only). The can be linked to email lists or used for authorization purposes.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Departments - they are intended to store representations of objects (just like CO People), in this case organizational structure within the CO. CO Departments can attach to either a CO or a COU, and can be used to store a number of attributes about the department, including telephone numbers, email addresses, URLs, identifiers, and the sets of people associated with specific responsibilities within the department.  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8" name="Slide Number Placeholder 3_3"/>
          <p:cNvSpPr txBox="1"/>
          <p:nvPr/>
        </p:nvSpPr>
        <p:spPr>
          <a:xfrm>
            <a:off x="8390880" y="6316560"/>
            <a:ext cx="324000" cy="364680"/>
          </a:xfrm>
          <a:prstGeom prst="rect">
            <a:avLst/>
          </a:prstGeom>
          <a:noFill/>
          <a:ln w="0">
            <a:noFill/>
          </a:ln>
        </p:spPr>
        <p:txBody>
          <a:bodyPr lIns="0" rIns="45720" tIns="0" bIns="0" anchor="ctr">
            <a:noAutofit/>
          </a:bodyPr>
          <a:p>
            <a:pPr algn="r">
              <a:lnSpc>
                <a:spcPct val="100000"/>
              </a:lnSpc>
            </a:pPr>
            <a:fld id="{710DA327-7E9F-4B64-8010-261615C045C9}" type="slidenum">
              <a:rPr b="0" lang="en-US" sz="750" spc="-1" strike="noStrike">
                <a:solidFill>
                  <a:srgbClr val="000000"/>
                </a:solidFill>
                <a:latin typeface="Arial"/>
              </a:rPr>
              <a:t>&lt;number&gt;</a:t>
            </a:fld>
            <a:endParaRPr b="0" lang="en-US" sz="750" spc="-1" strike="noStrike"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Title 1"/>
          <p:cNvSpPr txBox="1"/>
          <p:nvPr/>
        </p:nvSpPr>
        <p:spPr>
          <a:xfrm>
            <a:off x="685800" y="228600"/>
            <a:ext cx="828648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ctr">
              <a:lnSpc>
                <a:spcPct val="90000"/>
              </a:lnSpc>
            </a:pPr>
            <a:r>
              <a:rPr b="1" lang="en-US" sz="3600" spc="-1" strike="noStrike">
                <a:solidFill>
                  <a:srgbClr val="000000"/>
                </a:solidFill>
                <a:latin typeface="Arial"/>
              </a:rPr>
              <a:t>Aggregating Identities</a:t>
            </a:r>
            <a:endParaRPr b="1" lang="en-US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0" name="Slide Number Placeholder 2"/>
          <p:cNvSpPr txBox="1"/>
          <p:nvPr/>
        </p:nvSpPr>
        <p:spPr>
          <a:xfrm>
            <a:off x="8390880" y="6316560"/>
            <a:ext cx="324000" cy="364680"/>
          </a:xfrm>
          <a:prstGeom prst="rect">
            <a:avLst/>
          </a:prstGeom>
          <a:noFill/>
          <a:ln w="0">
            <a:noFill/>
          </a:ln>
        </p:spPr>
        <p:txBody>
          <a:bodyPr lIns="0" rIns="45720" tIns="0" bIns="0" anchor="ctr">
            <a:noAutofit/>
          </a:bodyPr>
          <a:p>
            <a:pPr algn="r">
              <a:lnSpc>
                <a:spcPct val="100000"/>
              </a:lnSpc>
            </a:pPr>
            <a:fld id="{311BDD72-5599-442F-ABF4-BD6D60AF5847}" type="slidenum">
              <a:rPr b="0" lang="en-US" sz="750" spc="-1" strike="noStrike">
                <a:solidFill>
                  <a:srgbClr val="000000"/>
                </a:solidFill>
                <a:latin typeface="Arial"/>
              </a:rPr>
              <a:t>&lt;number&gt;</a:t>
            </a:fld>
            <a:endParaRPr b="0" lang="en-US" sz="750" spc="-1" strike="noStrike">
              <a:latin typeface="Times New Roman"/>
            </a:endParaRPr>
          </a:p>
        </p:txBody>
      </p:sp>
      <p:pic>
        <p:nvPicPr>
          <p:cNvPr id="251" name="" descr=""/>
          <p:cNvPicPr/>
          <p:nvPr/>
        </p:nvPicPr>
        <p:blipFill>
          <a:blip r:embed="rId1"/>
          <a:stretch/>
        </p:blipFill>
        <p:spPr>
          <a:xfrm>
            <a:off x="689040" y="1600200"/>
            <a:ext cx="7222320" cy="46731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Title 1_1"/>
          <p:cNvSpPr txBox="1"/>
          <p:nvPr/>
        </p:nvSpPr>
        <p:spPr>
          <a:xfrm>
            <a:off x="428760" y="365040"/>
            <a:ext cx="828648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1" lang="en-US" sz="3600" spc="-1" strike="noStrike">
                <a:solidFill>
                  <a:srgbClr val="000000"/>
                </a:solidFill>
                <a:latin typeface="Arial"/>
              </a:rPr>
              <a:t>Single Point Authorization</a:t>
            </a:r>
            <a:endParaRPr b="0" lang="en-US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3" name="Content Placeholder 6_1"/>
          <p:cNvSpPr txBox="1"/>
          <p:nvPr/>
        </p:nvSpPr>
        <p:spPr>
          <a:xfrm>
            <a:off x="428760" y="1825560"/>
            <a:ext cx="8286480" cy="434664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Federated Services at SDCC accept tokens for authentication and authorization.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These tokens are generated by CILogon token issuer according to security policies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These security policies reference information in COperson and organizational Identities.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Ex 1: You are a member of the MattermostUsers group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You can login to mattermost service and you will map to the mattermostid stored in Registry COPerson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Ex 2: You are a member of Sphenix COU. You are allowed to authenticate against Sphenix Invenio. 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4" name="Slide Number Placeholder 3_1"/>
          <p:cNvSpPr txBox="1"/>
          <p:nvPr/>
        </p:nvSpPr>
        <p:spPr>
          <a:xfrm>
            <a:off x="8390880" y="6316560"/>
            <a:ext cx="324000" cy="364680"/>
          </a:xfrm>
          <a:prstGeom prst="rect">
            <a:avLst/>
          </a:prstGeom>
          <a:noFill/>
          <a:ln w="0">
            <a:noFill/>
          </a:ln>
        </p:spPr>
        <p:txBody>
          <a:bodyPr lIns="0" rIns="45720" tIns="0" bIns="0" anchor="ctr">
            <a:noAutofit/>
          </a:bodyPr>
          <a:p>
            <a:pPr algn="r">
              <a:lnSpc>
                <a:spcPct val="100000"/>
              </a:lnSpc>
            </a:pPr>
            <a:fld id="{2289E6BB-B0A9-4EA9-B64A-74F4975D708D}" type="slidenum">
              <a:rPr b="0" lang="en-US" sz="750" spc="-1" strike="noStrike">
                <a:solidFill>
                  <a:srgbClr val="000000"/>
                </a:solidFill>
                <a:latin typeface="Arial"/>
              </a:rPr>
              <a:t>&lt;number&gt;</a:t>
            </a:fld>
            <a:endParaRPr b="0" lang="en-US" sz="750" spc="-1" strike="noStrike"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Title 1_4"/>
          <p:cNvSpPr txBox="1"/>
          <p:nvPr/>
        </p:nvSpPr>
        <p:spPr>
          <a:xfrm>
            <a:off x="428760" y="365040"/>
            <a:ext cx="828648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Listing federated services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	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6" name="Content Placeholder 6_4"/>
          <p:cNvSpPr txBox="1"/>
          <p:nvPr/>
        </p:nvSpPr>
        <p:spPr>
          <a:xfrm>
            <a:off x="428760" y="1825560"/>
            <a:ext cx="8286480" cy="434664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The “Services” tab in COManage Registry UI lists icons for each service that is configured for authn/authz via Registry. 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This allows easy knowledge of what federated services are available to a user.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Some services are available to all members of the CO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Other services are only available to members of certain COUs. 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The available service list/links present accordingly.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7" name="Slide Number Placeholder 3_4"/>
          <p:cNvSpPr txBox="1"/>
          <p:nvPr/>
        </p:nvSpPr>
        <p:spPr>
          <a:xfrm>
            <a:off x="8390880" y="6316560"/>
            <a:ext cx="324000" cy="364680"/>
          </a:xfrm>
          <a:prstGeom prst="rect">
            <a:avLst/>
          </a:prstGeom>
          <a:noFill/>
          <a:ln w="0">
            <a:noFill/>
          </a:ln>
        </p:spPr>
        <p:txBody>
          <a:bodyPr lIns="0" rIns="45720" tIns="0" bIns="0" anchor="ctr">
            <a:noAutofit/>
          </a:bodyPr>
          <a:p>
            <a:pPr algn="r">
              <a:lnSpc>
                <a:spcPct val="100000"/>
              </a:lnSpc>
            </a:pPr>
            <a:fld id="{8BBA47D5-6C93-454B-A73D-FCFDFDEB8FE4}" type="slidenum">
              <a:rPr b="0" lang="en-US" sz="750" spc="-1" strike="noStrike">
                <a:solidFill>
                  <a:srgbClr val="000000"/>
                </a:solidFill>
                <a:latin typeface="Arial"/>
              </a:rPr>
              <a:t>&lt;number&gt;</a:t>
            </a:fld>
            <a:endParaRPr b="0" lang="en-US" sz="750" spc="-1" strike="noStrike"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Title 1_5"/>
          <p:cNvSpPr txBox="1"/>
          <p:nvPr/>
        </p:nvSpPr>
        <p:spPr>
          <a:xfrm>
            <a:off x="428760" y="365040"/>
            <a:ext cx="828648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Listing federated services - diagram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	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9" name="Slide Number Placeholder 3_5"/>
          <p:cNvSpPr txBox="1"/>
          <p:nvPr/>
        </p:nvSpPr>
        <p:spPr>
          <a:xfrm>
            <a:off x="8390880" y="6316560"/>
            <a:ext cx="324000" cy="364680"/>
          </a:xfrm>
          <a:prstGeom prst="rect">
            <a:avLst/>
          </a:prstGeom>
          <a:noFill/>
          <a:ln w="0">
            <a:noFill/>
          </a:ln>
        </p:spPr>
        <p:txBody>
          <a:bodyPr lIns="0" rIns="45720" tIns="0" bIns="0" anchor="ctr">
            <a:noAutofit/>
          </a:bodyPr>
          <a:p>
            <a:pPr algn="r">
              <a:lnSpc>
                <a:spcPct val="100000"/>
              </a:lnSpc>
            </a:pPr>
            <a:fld id="{5257E0D5-C561-4551-A4B5-B410C514A8ED}" type="slidenum">
              <a:rPr b="0" lang="en-US" sz="750" spc="-1" strike="noStrike">
                <a:solidFill>
                  <a:srgbClr val="000000"/>
                </a:solidFill>
                <a:latin typeface="Arial"/>
              </a:rPr>
              <a:t>&lt;number&gt;</a:t>
            </a:fld>
            <a:endParaRPr b="0" lang="en-US" sz="750" spc="-1" strike="noStrike">
              <a:latin typeface="Times New Roman"/>
            </a:endParaRPr>
          </a:p>
        </p:txBody>
      </p:sp>
      <p:pic>
        <p:nvPicPr>
          <p:cNvPr id="260" name="" descr=""/>
          <p:cNvPicPr/>
          <p:nvPr/>
        </p:nvPicPr>
        <p:blipFill>
          <a:blip r:embed="rId1"/>
          <a:stretch/>
        </p:blipFill>
        <p:spPr>
          <a:xfrm>
            <a:off x="662400" y="2971800"/>
            <a:ext cx="8484480" cy="20995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105c78"/>
      </a:accent1>
      <a:accent2>
        <a:srgbClr val="00addc"/>
      </a:accent2>
      <a:accent3>
        <a:srgbClr val="b2d33b"/>
      </a:accent3>
      <a:accent4>
        <a:srgbClr val="f68b1f"/>
      </a:accent4>
      <a:accent5>
        <a:srgbClr val="b72467"/>
      </a:accent5>
      <a:accent6>
        <a:srgbClr val="ffcd34"/>
      </a:accent6>
      <a:hlink>
        <a:srgbClr val="4881c3"/>
      </a:hlink>
      <a:folHlink>
        <a:srgbClr val="51499e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105c78"/>
      </a:accent1>
      <a:accent2>
        <a:srgbClr val="00addc"/>
      </a:accent2>
      <a:accent3>
        <a:srgbClr val="b2d33b"/>
      </a:accent3>
      <a:accent4>
        <a:srgbClr val="f68b1f"/>
      </a:accent4>
      <a:accent5>
        <a:srgbClr val="b72467"/>
      </a:accent5>
      <a:accent6>
        <a:srgbClr val="ffcd34"/>
      </a:accent6>
      <a:hlink>
        <a:srgbClr val="4881c3"/>
      </a:hlink>
      <a:folHlink>
        <a:srgbClr val="51499e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105c78"/>
      </a:accent1>
      <a:accent2>
        <a:srgbClr val="00addc"/>
      </a:accent2>
      <a:accent3>
        <a:srgbClr val="b2d33b"/>
      </a:accent3>
      <a:accent4>
        <a:srgbClr val="f68b1f"/>
      </a:accent4>
      <a:accent5>
        <a:srgbClr val="b72467"/>
      </a:accent5>
      <a:accent6>
        <a:srgbClr val="ffcd34"/>
      </a:accent6>
      <a:hlink>
        <a:srgbClr val="4881c3"/>
      </a:hlink>
      <a:folHlink>
        <a:srgbClr val="51499e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105c78"/>
      </a:accent1>
      <a:accent2>
        <a:srgbClr val="00addc"/>
      </a:accent2>
      <a:accent3>
        <a:srgbClr val="b2d33b"/>
      </a:accent3>
      <a:accent4>
        <a:srgbClr val="f68b1f"/>
      </a:accent4>
      <a:accent5>
        <a:srgbClr val="b72467"/>
      </a:accent5>
      <a:accent6>
        <a:srgbClr val="ffcd34"/>
      </a:accent6>
      <a:hlink>
        <a:srgbClr val="4881c3"/>
      </a:hlink>
      <a:folHlink>
        <a:srgbClr val="51499e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105c78"/>
      </a:accent1>
      <a:accent2>
        <a:srgbClr val="00addc"/>
      </a:accent2>
      <a:accent3>
        <a:srgbClr val="b2d33b"/>
      </a:accent3>
      <a:accent4>
        <a:srgbClr val="f68b1f"/>
      </a:accent4>
      <a:accent5>
        <a:srgbClr val="b72467"/>
      </a:accent5>
      <a:accent6>
        <a:srgbClr val="ffcd34"/>
      </a:accent6>
      <a:hlink>
        <a:srgbClr val="4881c3"/>
      </a:hlink>
      <a:folHlink>
        <a:srgbClr val="51499e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105c78"/>
      </a:accent1>
      <a:accent2>
        <a:srgbClr val="00addc"/>
      </a:accent2>
      <a:accent3>
        <a:srgbClr val="b2d33b"/>
      </a:accent3>
      <a:accent4>
        <a:srgbClr val="f68b1f"/>
      </a:accent4>
      <a:accent5>
        <a:srgbClr val="b72467"/>
      </a:accent5>
      <a:accent6>
        <a:srgbClr val="ffcd34"/>
      </a:accent6>
      <a:hlink>
        <a:srgbClr val="4881c3"/>
      </a:hlink>
      <a:folHlink>
        <a:srgbClr val="51499e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</TotalTime>
  <Application>LibreOffice/7.1.8.1$Linux_X86_64 LibreOffice_project/10$Build-1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2023-09-07T12:18:50Z</dcterms:created>
  <dc:creator/>
  <dc:description/>
  <dc:language>en-US</dc:language>
  <cp:lastModifiedBy/>
  <dcterms:modified xsi:type="dcterms:W3CDTF">2023-09-07T14:05:50Z</dcterms:modified>
  <cp:revision>4</cp:revision>
  <dc:subject/>
  <dc:title>Presentation Title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On-screen Show (4:3)</vt:lpwstr>
  </property>
  <property fmtid="{D5CDD505-2E9C-101B-9397-08002B2CF9AE}" pid="3" name="Slides">
    <vt:i4>6</vt:i4>
  </property>
</Properties>
</file>