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23.xml.rels" ContentType="application/vnd.openxmlformats-package.relationships+xml"/>
  <Override PartName="/ppt/slideLayouts/_rels/slideLayout16.xml.rels" ContentType="application/vnd.openxmlformats-package.relationships+xml"/>
  <Override PartName="/ppt/slideLayouts/_rels/slideLayout24.xml.rels" ContentType="application/vnd.openxmlformats-package.relationships+xml"/>
  <Override PartName="/ppt/slideLayouts/_rels/slideLayout2.xml.rels" ContentType="application/vnd.openxmlformats-package.relationships+xml"/>
  <Override PartName="/ppt/slideLayouts/_rels/slideLayout19.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21.xml.rels" ContentType="application/vnd.openxmlformats-package.relationships+xml"/>
  <Override PartName="/ppt/slideLayouts/_rels/slideLayout8.xml.rels" ContentType="application/vnd.openxmlformats-package.relationships+xml"/>
  <Override PartName="/ppt/slideLayouts/_rels/slideLayout12.xml.rels" ContentType="application/vnd.openxmlformats-package.relationships+xml"/>
  <Override PartName="/ppt/slideLayouts/_rels/slideLayout20.xml.rels" ContentType="application/vnd.openxmlformats-package.relationships+xml"/>
  <Override PartName="/ppt/slideLayouts/_rels/slideLayout11.xml.rels" ContentType="application/vnd.openxmlformats-package.relationships+xml"/>
  <Override PartName="/ppt/slideLayouts/_rels/slideLayout7.xml.rels" ContentType="application/vnd.openxmlformats-package.relationships+xml"/>
  <Override PartName="/ppt/slideLayouts/_rels/slideLayout10.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xml.rels" ContentType="application/vnd.openxmlformats-package.relationships+xml"/>
  <Override PartName="/ppt/slideLayouts/slideLayout17.xml" ContentType="application/vnd.openxmlformats-officedocument.presentationml.slideLayout+xml"/>
  <Override PartName="/ppt/slideLayouts/slideLayout4.xml" ContentType="application/vnd.openxmlformats-officedocument.presentationml.slideLayout+xml"/>
  <Override PartName="/ppt/slideLayouts/slideLayout24.xml" ContentType="application/vnd.openxmlformats-officedocument.presentationml.slideLayout+xml"/>
  <Override PartName="/ppt/slideLayouts/slideLayout16.xml" ContentType="application/vnd.openxmlformats-officedocument.presentationml.slideLayout+xml"/>
  <Override PartName="/ppt/slideLayouts/slideLayout3.xml" ContentType="application/vnd.openxmlformats-officedocument.presentationml.slideLayout+xml"/>
  <Override PartName="/ppt/slideLayouts/slideLayout23.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22.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16.xml" ContentType="application/vnd.openxmlformats-officedocument.presentationml.slide+xml"/>
  <Override PartName="/ppt/slides/slide23.xml" ContentType="application/vnd.openxmlformats-officedocument.presentationml.slide+xml"/>
  <Override PartName="/ppt/slides/slide15.xml" ContentType="application/vnd.openxmlformats-officedocument.presentationml.slide+xml"/>
  <Override PartName="/ppt/slides/slide22.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_rels/slide11.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_rels/slide21.xml.rels" ContentType="application/vnd.openxmlformats-package.relationships+xml"/>
  <Override PartName="/ppt/slides/_rels/slide13.xml.rels" ContentType="application/vnd.openxmlformats-package.relationships+xml"/>
  <Override PartName="/ppt/slides/_rels/slide2.xml.rels" ContentType="application/vnd.openxmlformats-package.relationships+xml"/>
  <Override PartName="/ppt/slides/_rels/slide14.xml.rels" ContentType="application/vnd.openxmlformats-package.relationships+xml"/>
  <Override PartName="/ppt/slides/_rels/slide22.xml.rels" ContentType="application/vnd.openxmlformats-package.relationships+xml"/>
  <Override PartName="/ppt/slides/_rels/slide15.xml.rels" ContentType="application/vnd.openxmlformats-package.relationships+xml"/>
  <Override PartName="/ppt/slides/_rels/slide23.xml.rels" ContentType="application/vnd.openxmlformats-package.relationships+xml"/>
  <Override PartName="/ppt/slides/_rels/slide3.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12.xml.rels" ContentType="application/vnd.openxmlformats-package.relationships+xml"/>
  <Override PartName="/ppt/slides/_rels/slide20.xml.rels" ContentType="application/vnd.openxmlformats-package.relationships+xml"/>
  <Override PartName="/ppt/slides/_rels/slide7.xml.rels" ContentType="application/vnd.openxmlformats-package.relationships+xml"/>
  <Override PartName="/ppt/slides/_rels/slide19.xml.rels" ContentType="application/vnd.openxmlformats-package.relationships+xml"/>
  <Override PartName="/ppt/slides/_rels/slide6.xml.rels" ContentType="application/vnd.openxmlformats-package.relationships+xml"/>
  <Override PartName="/ppt/slides/_rels/slide18.xml.rels" ContentType="application/vnd.openxmlformats-package.relationships+xml"/>
  <Override PartName="/ppt/slides/_rels/slide5.xml.rels" ContentType="application/vnd.openxmlformats-package.relationships+xml"/>
  <Override PartName="/ppt/slides/_rels/slide17.xml.rels" ContentType="application/vnd.openxmlformats-package.relationships+xml"/>
  <Override PartName="/ppt/slides/_rels/slide24.xml.rels" ContentType="application/vnd.openxmlformats-package.relationships+xml"/>
  <Override PartName="/ppt/slides/_rels/slide4.xml.rels" ContentType="application/vnd.openxmlformats-package.relationships+xml"/>
  <Override PartName="/ppt/slides/_rels/slide16.xml.rels" ContentType="application/vnd.openxmlformats-package.relationships+xml"/>
  <Override PartName="/ppt/slides/slide1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Lst>
  <p:sldSz cx="9144000" cy="51435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1"/>
          </p:nvPr>
        </p:nvSpPr>
        <p:spPr/>
        <p:txBody>
          <a:bodyPr/>
          <a:p>
            <a:fld id="{8D02B6D0-49BB-41ED-822A-C8763F4D3840}" type="slidenum">
              <a:t>&lt;#&gt;</a:t>
            </a:fld>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25" name="PlaceHolder 2"/>
          <p:cNvSpPr>
            <a:spLocks noGrp="1"/>
          </p:cNvSpPr>
          <p:nvPr>
            <p:ph/>
          </p:nvPr>
        </p:nvSpPr>
        <p:spPr>
          <a:xfrm>
            <a:off x="311760" y="1152360"/>
            <a:ext cx="852012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26" name="PlaceHolder 3"/>
          <p:cNvSpPr>
            <a:spLocks noGrp="1"/>
          </p:cNvSpPr>
          <p:nvPr>
            <p:ph/>
          </p:nvPr>
        </p:nvSpPr>
        <p:spPr>
          <a:xfrm>
            <a:off x="311760" y="2936880"/>
            <a:ext cx="852012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5" name="PlaceHolder 4"/>
          <p:cNvSpPr>
            <a:spLocks noGrp="1"/>
          </p:cNvSpPr>
          <p:nvPr>
            <p:ph type="sldNum" idx="1"/>
          </p:nvPr>
        </p:nvSpPr>
        <p:spPr/>
        <p:txBody>
          <a:bodyPr/>
          <a:p>
            <a:fld id="{CDE3B10E-5EA2-45C0-850C-9A03D82C2D2D}" type="slidenum">
              <a:t>&lt;#&gt;</a:t>
            </a:fld>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28" name="PlaceHolder 2"/>
          <p:cNvSpPr>
            <a:spLocks noGrp="1"/>
          </p:cNvSpPr>
          <p:nvPr>
            <p:ph/>
          </p:nvPr>
        </p:nvSpPr>
        <p:spPr>
          <a:xfrm>
            <a:off x="311760" y="115236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29" name="PlaceHolder 3"/>
          <p:cNvSpPr>
            <a:spLocks noGrp="1"/>
          </p:cNvSpPr>
          <p:nvPr>
            <p:ph/>
          </p:nvPr>
        </p:nvSpPr>
        <p:spPr>
          <a:xfrm>
            <a:off x="4677840" y="115236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30" name="PlaceHolder 4"/>
          <p:cNvSpPr>
            <a:spLocks noGrp="1"/>
          </p:cNvSpPr>
          <p:nvPr>
            <p:ph/>
          </p:nvPr>
        </p:nvSpPr>
        <p:spPr>
          <a:xfrm>
            <a:off x="311760" y="293688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31" name="PlaceHolder 5"/>
          <p:cNvSpPr>
            <a:spLocks noGrp="1"/>
          </p:cNvSpPr>
          <p:nvPr>
            <p:ph/>
          </p:nvPr>
        </p:nvSpPr>
        <p:spPr>
          <a:xfrm>
            <a:off x="4677840" y="293688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7" name="PlaceHolder 6"/>
          <p:cNvSpPr>
            <a:spLocks noGrp="1"/>
          </p:cNvSpPr>
          <p:nvPr>
            <p:ph type="sldNum" idx="1"/>
          </p:nvPr>
        </p:nvSpPr>
        <p:spPr/>
        <p:txBody>
          <a:bodyPr/>
          <a:p>
            <a:fld id="{E737F109-BC88-4B8C-AE13-45BB2B274072}" type="slidenum">
              <a:t>&lt;#&gt;</a:t>
            </a:fld>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33" name="PlaceHolder 2"/>
          <p:cNvSpPr>
            <a:spLocks noGrp="1"/>
          </p:cNvSpPr>
          <p:nvPr>
            <p:ph/>
          </p:nvPr>
        </p:nvSpPr>
        <p:spPr>
          <a:xfrm>
            <a:off x="311760" y="1152360"/>
            <a:ext cx="274320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34" name="PlaceHolder 3"/>
          <p:cNvSpPr>
            <a:spLocks noGrp="1"/>
          </p:cNvSpPr>
          <p:nvPr>
            <p:ph/>
          </p:nvPr>
        </p:nvSpPr>
        <p:spPr>
          <a:xfrm>
            <a:off x="3192480" y="1152360"/>
            <a:ext cx="274320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35" name="PlaceHolder 4"/>
          <p:cNvSpPr>
            <a:spLocks noGrp="1"/>
          </p:cNvSpPr>
          <p:nvPr>
            <p:ph/>
          </p:nvPr>
        </p:nvSpPr>
        <p:spPr>
          <a:xfrm>
            <a:off x="6073200" y="1152360"/>
            <a:ext cx="274320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36" name="PlaceHolder 5"/>
          <p:cNvSpPr>
            <a:spLocks noGrp="1"/>
          </p:cNvSpPr>
          <p:nvPr>
            <p:ph/>
          </p:nvPr>
        </p:nvSpPr>
        <p:spPr>
          <a:xfrm>
            <a:off x="311760" y="2936880"/>
            <a:ext cx="274320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37" name="PlaceHolder 6"/>
          <p:cNvSpPr>
            <a:spLocks noGrp="1"/>
          </p:cNvSpPr>
          <p:nvPr>
            <p:ph/>
          </p:nvPr>
        </p:nvSpPr>
        <p:spPr>
          <a:xfrm>
            <a:off x="3192480" y="2936880"/>
            <a:ext cx="274320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38" name="PlaceHolder 7"/>
          <p:cNvSpPr>
            <a:spLocks noGrp="1"/>
          </p:cNvSpPr>
          <p:nvPr>
            <p:ph/>
          </p:nvPr>
        </p:nvSpPr>
        <p:spPr>
          <a:xfrm>
            <a:off x="6073200" y="2936880"/>
            <a:ext cx="274320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9" name="PlaceHolder 8"/>
          <p:cNvSpPr>
            <a:spLocks noGrp="1"/>
          </p:cNvSpPr>
          <p:nvPr>
            <p:ph type="sldNum" idx="1"/>
          </p:nvPr>
        </p:nvSpPr>
        <p:spPr/>
        <p:txBody>
          <a:bodyPr/>
          <a:p>
            <a:fld id="{76C7AE72-8E08-4BE6-B57B-9B022988DD7B}" type="slidenum">
              <a:t>&lt;#&gt;</a:t>
            </a:fld>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2"/>
          </p:nvPr>
        </p:nvSpPr>
        <p:spPr/>
        <p:txBody>
          <a:bodyPr/>
          <a:p>
            <a:fld id="{34CA7C0A-001B-4349-B659-DEC9127E995B}" type="slidenum">
              <a:t>&lt;#&gt;</a:t>
            </a:fld>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43" name="PlaceHolder 2"/>
          <p:cNvSpPr>
            <a:spLocks noGrp="1"/>
          </p:cNvSpPr>
          <p:nvPr>
            <p:ph type="subTitle"/>
          </p:nvPr>
        </p:nvSpPr>
        <p:spPr>
          <a:xfrm>
            <a:off x="311760" y="1152360"/>
            <a:ext cx="8520120" cy="341604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sldNum" idx="2"/>
          </p:nvPr>
        </p:nvSpPr>
        <p:spPr/>
        <p:txBody>
          <a:bodyPr/>
          <a:p>
            <a:fld id="{A51C5DEA-8569-41AC-ABEB-DAC0F8445CA0}" type="slidenum">
              <a:t>&lt;#&gt;</a:t>
            </a:fld>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45" name="PlaceHolder 2"/>
          <p:cNvSpPr>
            <a:spLocks noGrp="1"/>
          </p:cNvSpPr>
          <p:nvPr>
            <p:ph/>
          </p:nvPr>
        </p:nvSpPr>
        <p:spPr>
          <a:xfrm>
            <a:off x="311760" y="1152360"/>
            <a:ext cx="8520120" cy="341604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4" name="PlaceHolder 3"/>
          <p:cNvSpPr>
            <a:spLocks noGrp="1"/>
          </p:cNvSpPr>
          <p:nvPr>
            <p:ph type="sldNum" idx="2"/>
          </p:nvPr>
        </p:nvSpPr>
        <p:spPr/>
        <p:txBody>
          <a:bodyPr/>
          <a:p>
            <a:fld id="{A8A2ABB5-DA83-4085-8A01-9A810294FAB7}" type="slidenum">
              <a:t>&lt;#&gt;</a:t>
            </a:fld>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47" name="PlaceHolder 2"/>
          <p:cNvSpPr>
            <a:spLocks noGrp="1"/>
          </p:cNvSpPr>
          <p:nvPr>
            <p:ph/>
          </p:nvPr>
        </p:nvSpPr>
        <p:spPr>
          <a:xfrm>
            <a:off x="311760" y="1152360"/>
            <a:ext cx="4157640" cy="341604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48" name="PlaceHolder 3"/>
          <p:cNvSpPr>
            <a:spLocks noGrp="1"/>
          </p:cNvSpPr>
          <p:nvPr>
            <p:ph/>
          </p:nvPr>
        </p:nvSpPr>
        <p:spPr>
          <a:xfrm>
            <a:off x="4677840" y="1152360"/>
            <a:ext cx="4157640" cy="341604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5" name="PlaceHolder 4"/>
          <p:cNvSpPr>
            <a:spLocks noGrp="1"/>
          </p:cNvSpPr>
          <p:nvPr>
            <p:ph type="sldNum" idx="2"/>
          </p:nvPr>
        </p:nvSpPr>
        <p:spPr/>
        <p:txBody>
          <a:bodyPr/>
          <a:p>
            <a:fld id="{1F1796B7-2CA9-4B3B-BEFC-D60AD1A7D92E}" type="slidenum">
              <a:t>&lt;#&gt;</a:t>
            </a:fld>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3" name="PlaceHolder 2"/>
          <p:cNvSpPr>
            <a:spLocks noGrp="1"/>
          </p:cNvSpPr>
          <p:nvPr>
            <p:ph type="sldNum" idx="2"/>
          </p:nvPr>
        </p:nvSpPr>
        <p:spPr/>
        <p:txBody>
          <a:bodyPr/>
          <a:p>
            <a:fld id="{5A54565D-7D35-4032-8D97-116841C2E6B9}" type="slidenum">
              <a:t>&lt;#&gt;</a:t>
            </a:fld>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311760" y="444960"/>
            <a:ext cx="8520120" cy="26546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sldNum" idx="2"/>
          </p:nvPr>
        </p:nvSpPr>
        <p:spPr/>
        <p:txBody>
          <a:bodyPr/>
          <a:p>
            <a:fld id="{35392F96-1C7F-447B-8474-DA826B1186EA}" type="slidenum">
              <a:t>&lt;#&gt;</a:t>
            </a:fld>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52" name="PlaceHolder 2"/>
          <p:cNvSpPr>
            <a:spLocks noGrp="1"/>
          </p:cNvSpPr>
          <p:nvPr>
            <p:ph/>
          </p:nvPr>
        </p:nvSpPr>
        <p:spPr>
          <a:xfrm>
            <a:off x="311760" y="115236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53" name="PlaceHolder 3"/>
          <p:cNvSpPr>
            <a:spLocks noGrp="1"/>
          </p:cNvSpPr>
          <p:nvPr>
            <p:ph/>
          </p:nvPr>
        </p:nvSpPr>
        <p:spPr>
          <a:xfrm>
            <a:off x="4677840" y="1152360"/>
            <a:ext cx="4157640" cy="341604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54" name="PlaceHolder 4"/>
          <p:cNvSpPr>
            <a:spLocks noGrp="1"/>
          </p:cNvSpPr>
          <p:nvPr>
            <p:ph/>
          </p:nvPr>
        </p:nvSpPr>
        <p:spPr>
          <a:xfrm>
            <a:off x="311760" y="293688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6" name="PlaceHolder 5"/>
          <p:cNvSpPr>
            <a:spLocks noGrp="1"/>
          </p:cNvSpPr>
          <p:nvPr>
            <p:ph type="sldNum" idx="2"/>
          </p:nvPr>
        </p:nvSpPr>
        <p:spPr/>
        <p:txBody>
          <a:bodyPr/>
          <a:p>
            <a:fld id="{8C05D2FE-4E37-4552-A107-48E9BAF57D11}" type="slidenum">
              <a:t>&lt;#&gt;</a:t>
            </a:fld>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4" name="PlaceHolder 2"/>
          <p:cNvSpPr>
            <a:spLocks noGrp="1"/>
          </p:cNvSpPr>
          <p:nvPr>
            <p:ph type="subTitle"/>
          </p:nvPr>
        </p:nvSpPr>
        <p:spPr>
          <a:xfrm>
            <a:off x="311760" y="1152360"/>
            <a:ext cx="8520120" cy="341604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sldNum" idx="1"/>
          </p:nvPr>
        </p:nvSpPr>
        <p:spPr/>
        <p:txBody>
          <a:bodyPr/>
          <a:p>
            <a:fld id="{2FBC9DAD-BCF1-40BE-B5D6-16D73B1F774C}" type="slidenum">
              <a:t>&lt;#&gt;</a:t>
            </a:fld>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56" name="PlaceHolder 2"/>
          <p:cNvSpPr>
            <a:spLocks noGrp="1"/>
          </p:cNvSpPr>
          <p:nvPr>
            <p:ph/>
          </p:nvPr>
        </p:nvSpPr>
        <p:spPr>
          <a:xfrm>
            <a:off x="311760" y="1152360"/>
            <a:ext cx="4157640" cy="341604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57" name="PlaceHolder 3"/>
          <p:cNvSpPr>
            <a:spLocks noGrp="1"/>
          </p:cNvSpPr>
          <p:nvPr>
            <p:ph/>
          </p:nvPr>
        </p:nvSpPr>
        <p:spPr>
          <a:xfrm>
            <a:off x="4677840" y="115236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58" name="PlaceHolder 4"/>
          <p:cNvSpPr>
            <a:spLocks noGrp="1"/>
          </p:cNvSpPr>
          <p:nvPr>
            <p:ph/>
          </p:nvPr>
        </p:nvSpPr>
        <p:spPr>
          <a:xfrm>
            <a:off x="4677840" y="293688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6" name="PlaceHolder 5"/>
          <p:cNvSpPr>
            <a:spLocks noGrp="1"/>
          </p:cNvSpPr>
          <p:nvPr>
            <p:ph type="sldNum" idx="2"/>
          </p:nvPr>
        </p:nvSpPr>
        <p:spPr/>
        <p:txBody>
          <a:bodyPr/>
          <a:p>
            <a:fld id="{C0B66802-24FF-410D-9640-AFBCA9C78A93}" type="slidenum">
              <a:t>&lt;#&gt;</a:t>
            </a:fld>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60" name="PlaceHolder 2"/>
          <p:cNvSpPr>
            <a:spLocks noGrp="1"/>
          </p:cNvSpPr>
          <p:nvPr>
            <p:ph/>
          </p:nvPr>
        </p:nvSpPr>
        <p:spPr>
          <a:xfrm>
            <a:off x="311760" y="115236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61" name="PlaceHolder 3"/>
          <p:cNvSpPr>
            <a:spLocks noGrp="1"/>
          </p:cNvSpPr>
          <p:nvPr>
            <p:ph/>
          </p:nvPr>
        </p:nvSpPr>
        <p:spPr>
          <a:xfrm>
            <a:off x="4677840" y="115236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62" name="PlaceHolder 4"/>
          <p:cNvSpPr>
            <a:spLocks noGrp="1"/>
          </p:cNvSpPr>
          <p:nvPr>
            <p:ph/>
          </p:nvPr>
        </p:nvSpPr>
        <p:spPr>
          <a:xfrm>
            <a:off x="311760" y="2936880"/>
            <a:ext cx="852012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6" name="PlaceHolder 5"/>
          <p:cNvSpPr>
            <a:spLocks noGrp="1"/>
          </p:cNvSpPr>
          <p:nvPr>
            <p:ph type="sldNum" idx="2"/>
          </p:nvPr>
        </p:nvSpPr>
        <p:spPr/>
        <p:txBody>
          <a:bodyPr/>
          <a:p>
            <a:fld id="{5F66440E-2173-4C0A-B2A1-AFA6696C0070}" type="slidenum">
              <a:t>&lt;#&gt;</a:t>
            </a:fld>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64" name="PlaceHolder 2"/>
          <p:cNvSpPr>
            <a:spLocks noGrp="1"/>
          </p:cNvSpPr>
          <p:nvPr>
            <p:ph/>
          </p:nvPr>
        </p:nvSpPr>
        <p:spPr>
          <a:xfrm>
            <a:off x="311760" y="1152360"/>
            <a:ext cx="852012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65" name="PlaceHolder 3"/>
          <p:cNvSpPr>
            <a:spLocks noGrp="1"/>
          </p:cNvSpPr>
          <p:nvPr>
            <p:ph/>
          </p:nvPr>
        </p:nvSpPr>
        <p:spPr>
          <a:xfrm>
            <a:off x="311760" y="2936880"/>
            <a:ext cx="852012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5" name="PlaceHolder 4"/>
          <p:cNvSpPr>
            <a:spLocks noGrp="1"/>
          </p:cNvSpPr>
          <p:nvPr>
            <p:ph type="sldNum" idx="2"/>
          </p:nvPr>
        </p:nvSpPr>
        <p:spPr/>
        <p:txBody>
          <a:bodyPr/>
          <a:p>
            <a:fld id="{A74D7AD0-C6D0-4163-ABDE-11E0C162067A}" type="slidenum">
              <a:t>&lt;#&gt;</a:t>
            </a:fld>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67" name="PlaceHolder 2"/>
          <p:cNvSpPr>
            <a:spLocks noGrp="1"/>
          </p:cNvSpPr>
          <p:nvPr>
            <p:ph/>
          </p:nvPr>
        </p:nvSpPr>
        <p:spPr>
          <a:xfrm>
            <a:off x="311760" y="115236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68" name="PlaceHolder 3"/>
          <p:cNvSpPr>
            <a:spLocks noGrp="1"/>
          </p:cNvSpPr>
          <p:nvPr>
            <p:ph/>
          </p:nvPr>
        </p:nvSpPr>
        <p:spPr>
          <a:xfrm>
            <a:off x="4677840" y="115236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69" name="PlaceHolder 4"/>
          <p:cNvSpPr>
            <a:spLocks noGrp="1"/>
          </p:cNvSpPr>
          <p:nvPr>
            <p:ph/>
          </p:nvPr>
        </p:nvSpPr>
        <p:spPr>
          <a:xfrm>
            <a:off x="311760" y="293688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70" name="PlaceHolder 5"/>
          <p:cNvSpPr>
            <a:spLocks noGrp="1"/>
          </p:cNvSpPr>
          <p:nvPr>
            <p:ph/>
          </p:nvPr>
        </p:nvSpPr>
        <p:spPr>
          <a:xfrm>
            <a:off x="4677840" y="293688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7" name="PlaceHolder 6"/>
          <p:cNvSpPr>
            <a:spLocks noGrp="1"/>
          </p:cNvSpPr>
          <p:nvPr>
            <p:ph type="sldNum" idx="2"/>
          </p:nvPr>
        </p:nvSpPr>
        <p:spPr/>
        <p:txBody>
          <a:bodyPr/>
          <a:p>
            <a:fld id="{42CD4FEC-2998-496D-BDFD-778F94FE5643}" type="slidenum">
              <a:t>&lt;#&gt;</a:t>
            </a:fld>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72" name="PlaceHolder 2"/>
          <p:cNvSpPr>
            <a:spLocks noGrp="1"/>
          </p:cNvSpPr>
          <p:nvPr>
            <p:ph/>
          </p:nvPr>
        </p:nvSpPr>
        <p:spPr>
          <a:xfrm>
            <a:off x="311760" y="1152360"/>
            <a:ext cx="274320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73" name="PlaceHolder 3"/>
          <p:cNvSpPr>
            <a:spLocks noGrp="1"/>
          </p:cNvSpPr>
          <p:nvPr>
            <p:ph/>
          </p:nvPr>
        </p:nvSpPr>
        <p:spPr>
          <a:xfrm>
            <a:off x="3192480" y="1152360"/>
            <a:ext cx="274320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74" name="PlaceHolder 4"/>
          <p:cNvSpPr>
            <a:spLocks noGrp="1"/>
          </p:cNvSpPr>
          <p:nvPr>
            <p:ph/>
          </p:nvPr>
        </p:nvSpPr>
        <p:spPr>
          <a:xfrm>
            <a:off x="6073200" y="1152360"/>
            <a:ext cx="274320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75" name="PlaceHolder 5"/>
          <p:cNvSpPr>
            <a:spLocks noGrp="1"/>
          </p:cNvSpPr>
          <p:nvPr>
            <p:ph/>
          </p:nvPr>
        </p:nvSpPr>
        <p:spPr>
          <a:xfrm>
            <a:off x="311760" y="2936880"/>
            <a:ext cx="274320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76" name="PlaceHolder 6"/>
          <p:cNvSpPr>
            <a:spLocks noGrp="1"/>
          </p:cNvSpPr>
          <p:nvPr>
            <p:ph/>
          </p:nvPr>
        </p:nvSpPr>
        <p:spPr>
          <a:xfrm>
            <a:off x="3192480" y="2936880"/>
            <a:ext cx="274320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77" name="PlaceHolder 7"/>
          <p:cNvSpPr>
            <a:spLocks noGrp="1"/>
          </p:cNvSpPr>
          <p:nvPr>
            <p:ph/>
          </p:nvPr>
        </p:nvSpPr>
        <p:spPr>
          <a:xfrm>
            <a:off x="6073200" y="2936880"/>
            <a:ext cx="274320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9" name="PlaceHolder 8"/>
          <p:cNvSpPr>
            <a:spLocks noGrp="1"/>
          </p:cNvSpPr>
          <p:nvPr>
            <p:ph type="sldNum" idx="2"/>
          </p:nvPr>
        </p:nvSpPr>
        <p:spPr/>
        <p:txBody>
          <a:bodyPr/>
          <a:p>
            <a:fld id="{4895C903-CEE4-4A86-BF0A-18EF61EC72BE}" type="slidenum">
              <a:t>&lt;#&gt;</a:t>
            </a:fld>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6" name="PlaceHolder 2"/>
          <p:cNvSpPr>
            <a:spLocks noGrp="1"/>
          </p:cNvSpPr>
          <p:nvPr>
            <p:ph/>
          </p:nvPr>
        </p:nvSpPr>
        <p:spPr>
          <a:xfrm>
            <a:off x="311760" y="1152360"/>
            <a:ext cx="8520120" cy="341604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4" name="PlaceHolder 3"/>
          <p:cNvSpPr>
            <a:spLocks noGrp="1"/>
          </p:cNvSpPr>
          <p:nvPr>
            <p:ph type="sldNum" idx="1"/>
          </p:nvPr>
        </p:nvSpPr>
        <p:spPr/>
        <p:txBody>
          <a:bodyPr/>
          <a:p>
            <a:fld id="{EF3BADA3-460B-482B-A5C5-5BF45C08BA6E}" type="slidenum">
              <a:t>&lt;#&gt;</a:t>
            </a:fld>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8" name="PlaceHolder 2"/>
          <p:cNvSpPr>
            <a:spLocks noGrp="1"/>
          </p:cNvSpPr>
          <p:nvPr>
            <p:ph/>
          </p:nvPr>
        </p:nvSpPr>
        <p:spPr>
          <a:xfrm>
            <a:off x="311760" y="1152360"/>
            <a:ext cx="4157640" cy="341604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9" name="PlaceHolder 3"/>
          <p:cNvSpPr>
            <a:spLocks noGrp="1"/>
          </p:cNvSpPr>
          <p:nvPr>
            <p:ph/>
          </p:nvPr>
        </p:nvSpPr>
        <p:spPr>
          <a:xfrm>
            <a:off x="4677840" y="1152360"/>
            <a:ext cx="4157640" cy="341604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5" name="PlaceHolder 4"/>
          <p:cNvSpPr>
            <a:spLocks noGrp="1"/>
          </p:cNvSpPr>
          <p:nvPr>
            <p:ph type="sldNum" idx="1"/>
          </p:nvPr>
        </p:nvSpPr>
        <p:spPr/>
        <p:txBody>
          <a:bodyPr/>
          <a:p>
            <a:fld id="{CED8518E-D21F-4977-B73B-59C7ADFD2C0D}" type="slidenum">
              <a:t>&lt;#&gt;</a:t>
            </a:fld>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3" name="PlaceHolder 2"/>
          <p:cNvSpPr>
            <a:spLocks noGrp="1"/>
          </p:cNvSpPr>
          <p:nvPr>
            <p:ph type="sldNum" idx="1"/>
          </p:nvPr>
        </p:nvSpPr>
        <p:spPr/>
        <p:txBody>
          <a:bodyPr/>
          <a:p>
            <a:fld id="{C85522E9-5E54-4365-8607-3E3674B67200}" type="slidenum">
              <a:t>&lt;#&gt;</a:t>
            </a:fld>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311760" y="444960"/>
            <a:ext cx="8520120" cy="26546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sldNum" idx="1"/>
          </p:nvPr>
        </p:nvSpPr>
        <p:spPr/>
        <p:txBody>
          <a:bodyPr/>
          <a:p>
            <a:fld id="{DAD7925F-BCDF-4F31-B77F-F20D44047E51}" type="slidenum">
              <a:t>&lt;#&gt;</a:t>
            </a:fld>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13" name="PlaceHolder 2"/>
          <p:cNvSpPr>
            <a:spLocks noGrp="1"/>
          </p:cNvSpPr>
          <p:nvPr>
            <p:ph/>
          </p:nvPr>
        </p:nvSpPr>
        <p:spPr>
          <a:xfrm>
            <a:off x="311760" y="115236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14" name="PlaceHolder 3"/>
          <p:cNvSpPr>
            <a:spLocks noGrp="1"/>
          </p:cNvSpPr>
          <p:nvPr>
            <p:ph/>
          </p:nvPr>
        </p:nvSpPr>
        <p:spPr>
          <a:xfrm>
            <a:off x="4677840" y="1152360"/>
            <a:ext cx="4157640" cy="341604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15" name="PlaceHolder 4"/>
          <p:cNvSpPr>
            <a:spLocks noGrp="1"/>
          </p:cNvSpPr>
          <p:nvPr>
            <p:ph/>
          </p:nvPr>
        </p:nvSpPr>
        <p:spPr>
          <a:xfrm>
            <a:off x="311760" y="293688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6" name="PlaceHolder 5"/>
          <p:cNvSpPr>
            <a:spLocks noGrp="1"/>
          </p:cNvSpPr>
          <p:nvPr>
            <p:ph type="sldNum" idx="1"/>
          </p:nvPr>
        </p:nvSpPr>
        <p:spPr/>
        <p:txBody>
          <a:bodyPr/>
          <a:p>
            <a:fld id="{6B93361B-CA47-4F99-A902-24EF879217F7}" type="slidenum">
              <a:t>&lt;#&gt;</a:t>
            </a:fld>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17" name="PlaceHolder 2"/>
          <p:cNvSpPr>
            <a:spLocks noGrp="1"/>
          </p:cNvSpPr>
          <p:nvPr>
            <p:ph/>
          </p:nvPr>
        </p:nvSpPr>
        <p:spPr>
          <a:xfrm>
            <a:off x="311760" y="1152360"/>
            <a:ext cx="4157640" cy="341604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18" name="PlaceHolder 3"/>
          <p:cNvSpPr>
            <a:spLocks noGrp="1"/>
          </p:cNvSpPr>
          <p:nvPr>
            <p:ph/>
          </p:nvPr>
        </p:nvSpPr>
        <p:spPr>
          <a:xfrm>
            <a:off x="4677840" y="115236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19" name="PlaceHolder 4"/>
          <p:cNvSpPr>
            <a:spLocks noGrp="1"/>
          </p:cNvSpPr>
          <p:nvPr>
            <p:ph/>
          </p:nvPr>
        </p:nvSpPr>
        <p:spPr>
          <a:xfrm>
            <a:off x="4677840" y="293688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6" name="PlaceHolder 5"/>
          <p:cNvSpPr>
            <a:spLocks noGrp="1"/>
          </p:cNvSpPr>
          <p:nvPr>
            <p:ph type="sldNum" idx="1"/>
          </p:nvPr>
        </p:nvSpPr>
        <p:spPr/>
        <p:txBody>
          <a:bodyPr/>
          <a:p>
            <a:fld id="{6F942E13-AA1C-481A-9A8F-AC700013B057}" type="slidenum">
              <a:t>&lt;#&gt;</a:t>
            </a:fld>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311760" y="444960"/>
            <a:ext cx="8520120" cy="572400"/>
          </a:xfrm>
          <a:prstGeom prst="rect">
            <a:avLst/>
          </a:prstGeom>
          <a:noFill/>
          <a:ln w="0">
            <a:noFill/>
          </a:ln>
        </p:spPr>
        <p:txBody>
          <a:bodyPr lIns="0" rIns="0" tIns="0" bIns="0" anchor="ctr">
            <a:noAutofit/>
          </a:bodyPr>
          <a:p>
            <a:pPr indent="0">
              <a:buNone/>
            </a:pPr>
            <a:endParaRPr b="0" lang="en-US" sz="1400" spc="-1" strike="noStrike">
              <a:solidFill>
                <a:srgbClr val="000000"/>
              </a:solidFill>
              <a:latin typeface="Arial"/>
            </a:endParaRPr>
          </a:p>
        </p:txBody>
      </p:sp>
      <p:sp>
        <p:nvSpPr>
          <p:cNvPr id="21" name="PlaceHolder 2"/>
          <p:cNvSpPr>
            <a:spLocks noGrp="1"/>
          </p:cNvSpPr>
          <p:nvPr>
            <p:ph/>
          </p:nvPr>
        </p:nvSpPr>
        <p:spPr>
          <a:xfrm>
            <a:off x="311760" y="115236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22" name="PlaceHolder 3"/>
          <p:cNvSpPr>
            <a:spLocks noGrp="1"/>
          </p:cNvSpPr>
          <p:nvPr>
            <p:ph/>
          </p:nvPr>
        </p:nvSpPr>
        <p:spPr>
          <a:xfrm>
            <a:off x="4677840" y="1152360"/>
            <a:ext cx="415764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23" name="PlaceHolder 4"/>
          <p:cNvSpPr>
            <a:spLocks noGrp="1"/>
          </p:cNvSpPr>
          <p:nvPr>
            <p:ph/>
          </p:nvPr>
        </p:nvSpPr>
        <p:spPr>
          <a:xfrm>
            <a:off x="311760" y="2936880"/>
            <a:ext cx="8520120" cy="1629360"/>
          </a:xfrm>
          <a:prstGeom prst="rect">
            <a:avLst/>
          </a:prstGeom>
          <a:noFill/>
          <a:ln w="0">
            <a:noFill/>
          </a:ln>
        </p:spPr>
        <p:txBody>
          <a:bodyPr lIns="0" rIns="0" tIns="0" bIns="0" anchor="t">
            <a:normAutofit/>
          </a:bodyPr>
          <a:p>
            <a:pPr indent="0">
              <a:spcBef>
                <a:spcPts val="1417"/>
              </a:spcBef>
              <a:buNone/>
            </a:pPr>
            <a:endParaRPr b="0" lang="en-US" sz="1400" spc="-1" strike="noStrike">
              <a:solidFill>
                <a:srgbClr val="000000"/>
              </a:solidFill>
              <a:latin typeface="Arial"/>
            </a:endParaRPr>
          </a:p>
        </p:txBody>
      </p:sp>
      <p:sp>
        <p:nvSpPr>
          <p:cNvPr id="6" name="PlaceHolder 5"/>
          <p:cNvSpPr>
            <a:spLocks noGrp="1"/>
          </p:cNvSpPr>
          <p:nvPr>
            <p:ph type="sldNum" idx="1"/>
          </p:nvPr>
        </p:nvSpPr>
        <p:spPr/>
        <p:txBody>
          <a:bodyPr/>
          <a:p>
            <a:fld id="{768EAA14-1BC3-40BB-8650-DB413192802F}" type="slidenum">
              <a:t>&lt;#&gt;</a:t>
            </a:fld>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311760" y="744480"/>
            <a:ext cx="8520120" cy="2052360"/>
          </a:xfrm>
          <a:prstGeom prst="rect">
            <a:avLst/>
          </a:prstGeom>
          <a:noFill/>
          <a:ln w="0">
            <a:noFill/>
          </a:ln>
        </p:spPr>
        <p:txBody>
          <a:bodyPr tIns="91440" bIns="91440" anchor="b">
            <a:normAutofit/>
          </a:bodyPr>
          <a:p>
            <a:pPr indent="0">
              <a:buNone/>
            </a:pPr>
            <a:r>
              <a:rPr b="0" lang="en-US" sz="5200" spc="-1" strike="noStrike">
                <a:solidFill>
                  <a:srgbClr val="000000"/>
                </a:solidFill>
                <a:latin typeface="Arial"/>
              </a:rPr>
              <a:t>Click to edit the title text format</a:t>
            </a:r>
            <a:endParaRPr b="0" lang="en-US" sz="5200" spc="-1" strike="noStrike">
              <a:solidFill>
                <a:srgbClr val="000000"/>
              </a:solidFill>
              <a:latin typeface="Arial"/>
            </a:endParaRPr>
          </a:p>
        </p:txBody>
      </p:sp>
      <p:sp>
        <p:nvSpPr>
          <p:cNvPr id="1" name="PlaceHolder 2"/>
          <p:cNvSpPr>
            <a:spLocks noGrp="1"/>
          </p:cNvSpPr>
          <p:nvPr>
            <p:ph type="sldNum" idx="1"/>
          </p:nvPr>
        </p:nvSpPr>
        <p:spPr>
          <a:xfrm>
            <a:off x="8472600" y="4663080"/>
            <a:ext cx="548280" cy="393120"/>
          </a:xfrm>
          <a:prstGeom prst="rect">
            <a:avLst/>
          </a:prstGeom>
          <a:noFill/>
          <a:ln w="0">
            <a:noFill/>
          </a:ln>
        </p:spPr>
        <p:txBody>
          <a:bodyPr tIns="91440" bIns="91440" anchor="ctr">
            <a:normAutofit/>
          </a:bodyPr>
          <a:lstStyle>
            <a:lvl1pPr indent="0" algn="r">
              <a:lnSpc>
                <a:spcPct val="100000"/>
              </a:lnSpc>
              <a:buNone/>
              <a:tabLst>
                <a:tab algn="l" pos="0"/>
              </a:tabLst>
              <a:defRPr b="0" lang="en" sz="1000" spc="-1" strike="noStrike">
                <a:solidFill>
                  <a:schemeClr val="dk2"/>
                </a:solidFill>
                <a:latin typeface="Arial"/>
                <a:ea typeface="Arial"/>
              </a:defRPr>
            </a:lvl1pPr>
          </a:lstStyle>
          <a:p>
            <a:pPr indent="0" algn="r">
              <a:lnSpc>
                <a:spcPct val="100000"/>
              </a:lnSpc>
              <a:buNone/>
              <a:tabLst>
                <a:tab algn="l" pos="0"/>
              </a:tabLst>
            </a:pPr>
            <a:fld id="{DC2EB442-9AB1-429A-8DB0-449FC59BA1FC}" type="slidenum">
              <a:rPr b="0" lang="en" sz="1000" spc="-1" strike="noStrike">
                <a:solidFill>
                  <a:schemeClr val="dk2"/>
                </a:solidFill>
                <a:latin typeface="Arial"/>
                <a:ea typeface="Arial"/>
              </a:rPr>
              <a:t>&lt;number&gt;</a:t>
            </a:fld>
            <a:endParaRPr b="0" lang="en-US" sz="1000" spc="-1" strike="noStrike">
              <a:solidFill>
                <a:srgbClr val="000000"/>
              </a:solidFill>
              <a:latin typeface="Times New Roman"/>
            </a:endParaRPr>
          </a:p>
        </p:txBody>
      </p:sp>
      <p:sp>
        <p:nvSpPr>
          <p:cNvPr id="2" name="PlaceHolder 3"/>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400" spc="-1" strike="noStrike">
                <a:solidFill>
                  <a:srgbClr val="000000"/>
                </a:solidFill>
                <a:latin typeface="Arial"/>
              </a:rPr>
              <a:t>Click to edit the outline text format</a:t>
            </a:r>
            <a:endParaRPr b="0" lang="en-US" sz="14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400" spc="-1" strike="noStrike">
                <a:solidFill>
                  <a:srgbClr val="000000"/>
                </a:solidFill>
                <a:latin typeface="Arial"/>
              </a:rPr>
              <a:t>Second Outline Level</a:t>
            </a:r>
            <a:endParaRPr b="0" lang="en-US" sz="1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400" spc="-1" strike="noStrike">
                <a:solidFill>
                  <a:srgbClr val="000000"/>
                </a:solidFill>
                <a:latin typeface="Arial"/>
              </a:rPr>
              <a:t>Third Outline Level</a:t>
            </a:r>
            <a:endParaRPr b="0" lang="en-US" sz="1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400" spc="-1" strike="noStrike">
                <a:solidFill>
                  <a:srgbClr val="000000"/>
                </a:solidFill>
                <a:latin typeface="Arial"/>
              </a:rPr>
              <a:t>Fourth Outline Level</a:t>
            </a:r>
            <a:endParaRPr b="0" lang="en-US" sz="14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311760" y="444960"/>
            <a:ext cx="8520120" cy="572400"/>
          </a:xfrm>
          <a:prstGeom prst="rect">
            <a:avLst/>
          </a:prstGeom>
          <a:noFill/>
          <a:ln w="0">
            <a:noFill/>
          </a:ln>
        </p:spPr>
        <p:txBody>
          <a:bodyPr tIns="91440" bIns="91440" anchor="t">
            <a:normAutofit fontScale="93000"/>
          </a:bodyPr>
          <a:p>
            <a:pPr indent="0">
              <a:buNone/>
            </a:pPr>
            <a:r>
              <a:rPr b="0" lang="en-US" sz="2800" spc="-1" strike="noStrike">
                <a:solidFill>
                  <a:srgbClr val="000000"/>
                </a:solidFill>
                <a:latin typeface="Arial"/>
              </a:rPr>
              <a:t>Click to edit the title text format</a:t>
            </a:r>
            <a:endParaRPr b="0" lang="en-US" sz="2800" spc="-1" strike="noStrike">
              <a:solidFill>
                <a:srgbClr val="000000"/>
              </a:solidFill>
              <a:latin typeface="Arial"/>
            </a:endParaRPr>
          </a:p>
        </p:txBody>
      </p:sp>
      <p:sp>
        <p:nvSpPr>
          <p:cNvPr id="40" name="PlaceHolder 2"/>
          <p:cNvSpPr>
            <a:spLocks noGrp="1"/>
          </p:cNvSpPr>
          <p:nvPr>
            <p:ph type="body"/>
          </p:nvPr>
        </p:nvSpPr>
        <p:spPr>
          <a:xfrm>
            <a:off x="311760" y="1152360"/>
            <a:ext cx="8520120" cy="3416040"/>
          </a:xfrm>
          <a:prstGeom prst="rect">
            <a:avLst/>
          </a:prstGeom>
          <a:noFill/>
          <a:ln w="0">
            <a:noFill/>
          </a:ln>
        </p:spPr>
        <p:txBody>
          <a:bodyPr tIns="91440" bIns="9144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41" name="PlaceHolder 3"/>
          <p:cNvSpPr>
            <a:spLocks noGrp="1"/>
          </p:cNvSpPr>
          <p:nvPr>
            <p:ph type="sldNum" idx="2"/>
          </p:nvPr>
        </p:nvSpPr>
        <p:spPr>
          <a:xfrm>
            <a:off x="8472600" y="4663080"/>
            <a:ext cx="548280" cy="393120"/>
          </a:xfrm>
          <a:prstGeom prst="rect">
            <a:avLst/>
          </a:prstGeom>
          <a:noFill/>
          <a:ln w="0">
            <a:noFill/>
          </a:ln>
        </p:spPr>
        <p:txBody>
          <a:bodyPr tIns="91440" bIns="91440" anchor="ctr">
            <a:normAutofit/>
          </a:bodyPr>
          <a:lstStyle>
            <a:lvl1pPr indent="0" algn="r">
              <a:lnSpc>
                <a:spcPct val="100000"/>
              </a:lnSpc>
              <a:buNone/>
              <a:tabLst>
                <a:tab algn="l" pos="0"/>
              </a:tabLst>
              <a:defRPr b="0" lang="en" sz="1000" spc="-1" strike="noStrike">
                <a:solidFill>
                  <a:schemeClr val="dk2"/>
                </a:solidFill>
                <a:latin typeface="Arial"/>
                <a:ea typeface="Arial"/>
              </a:defRPr>
            </a:lvl1pPr>
          </a:lstStyle>
          <a:p>
            <a:pPr indent="0" algn="r">
              <a:lnSpc>
                <a:spcPct val="100000"/>
              </a:lnSpc>
              <a:buNone/>
              <a:tabLst>
                <a:tab algn="l" pos="0"/>
              </a:tabLst>
            </a:pPr>
            <a:fld id="{96D94E9B-8DD0-4C1F-B4FA-DF44E31ECB38}" type="slidenum">
              <a:rPr b="0" lang="en" sz="1000" spc="-1" strike="noStrike">
                <a:solidFill>
                  <a:schemeClr val="dk2"/>
                </a:solidFill>
                <a:latin typeface="Arial"/>
                <a:ea typeface="Arial"/>
              </a:rPr>
              <a:t>&lt;number&gt;</a:t>
            </a:fld>
            <a:endParaRPr b="0" lang="en-US" sz="1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PlaceHolder 1"/>
          <p:cNvSpPr>
            <a:spLocks noGrp="1"/>
          </p:cNvSpPr>
          <p:nvPr>
            <p:ph type="title"/>
          </p:nvPr>
        </p:nvSpPr>
        <p:spPr>
          <a:xfrm>
            <a:off x="311760" y="744480"/>
            <a:ext cx="8520120" cy="2052360"/>
          </a:xfrm>
          <a:prstGeom prst="rect">
            <a:avLst/>
          </a:prstGeom>
          <a:noFill/>
          <a:ln w="0">
            <a:noFill/>
          </a:ln>
        </p:spPr>
        <p:txBody>
          <a:bodyPr tIns="91440" bIns="91440" anchor="b">
            <a:normAutofit fontScale="79000"/>
          </a:bodyPr>
          <a:p>
            <a:pPr indent="0" algn="ctr">
              <a:lnSpc>
                <a:spcPct val="100000"/>
              </a:lnSpc>
              <a:buNone/>
              <a:tabLst>
                <a:tab algn="l" pos="0"/>
              </a:tabLst>
            </a:pPr>
            <a:r>
              <a:rPr b="0" lang="en" sz="7700" spc="-1" strike="noStrike">
                <a:solidFill>
                  <a:schemeClr val="dk1"/>
                </a:solidFill>
                <a:latin typeface="Arial"/>
                <a:ea typeface="Arial"/>
              </a:rPr>
              <a:t>EIC Computing and Software Review</a:t>
            </a:r>
            <a:endParaRPr b="0" lang="en-US" sz="7700" spc="-1" strike="noStrike">
              <a:solidFill>
                <a:srgbClr val="000000"/>
              </a:solidFill>
              <a:latin typeface="Arial"/>
            </a:endParaRPr>
          </a:p>
        </p:txBody>
      </p:sp>
      <p:sp>
        <p:nvSpPr>
          <p:cNvPr id="79" name="PlaceHolder 2"/>
          <p:cNvSpPr>
            <a:spLocks noGrp="1"/>
          </p:cNvSpPr>
          <p:nvPr>
            <p:ph type="subTitle"/>
          </p:nvPr>
        </p:nvSpPr>
        <p:spPr>
          <a:xfrm>
            <a:off x="311760" y="2834280"/>
            <a:ext cx="8520120" cy="792360"/>
          </a:xfrm>
          <a:prstGeom prst="rect">
            <a:avLst/>
          </a:prstGeom>
          <a:noFill/>
          <a:ln w="0">
            <a:noFill/>
          </a:ln>
        </p:spPr>
        <p:txBody>
          <a:bodyPr tIns="91440" bIns="91440" anchor="t">
            <a:normAutofit/>
          </a:bodyPr>
          <a:p>
            <a:pPr indent="0" algn="ctr">
              <a:lnSpc>
                <a:spcPct val="100000"/>
              </a:lnSpc>
              <a:buNone/>
              <a:tabLst>
                <a:tab algn="l" pos="0"/>
              </a:tabLst>
            </a:pPr>
            <a:r>
              <a:rPr b="0" lang="en" sz="2800" spc="-1" strike="noStrike">
                <a:solidFill>
                  <a:schemeClr val="dk2"/>
                </a:solidFill>
                <a:latin typeface="Arial"/>
                <a:ea typeface="Arial"/>
              </a:rPr>
              <a:t>EIC Computing and Software Advisory Panel</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311760" y="444960"/>
            <a:ext cx="8520120" cy="572400"/>
          </a:xfrm>
          <a:prstGeom prst="rect">
            <a:avLst/>
          </a:prstGeom>
          <a:noFill/>
          <a:ln w="0">
            <a:noFill/>
          </a:ln>
        </p:spPr>
        <p:txBody>
          <a:bodyPr tIns="91440" bIns="91440" anchor="t">
            <a:normAutofit fontScale="93000"/>
          </a:bodyPr>
          <a:p>
            <a:pPr indent="0">
              <a:lnSpc>
                <a:spcPct val="100000"/>
              </a:lnSpc>
              <a:buNone/>
              <a:tabLst>
                <a:tab algn="l" pos="0"/>
              </a:tabLst>
            </a:pPr>
            <a:r>
              <a:rPr b="0" lang="en" sz="2800" spc="-1" strike="noStrike">
                <a:solidFill>
                  <a:schemeClr val="dk1"/>
                </a:solidFill>
                <a:latin typeface="Arial"/>
                <a:ea typeface="Arial"/>
              </a:rPr>
              <a:t>Q2 - Findings</a:t>
            </a:r>
            <a:endParaRPr b="0" lang="en-US" sz="2800" spc="-1" strike="noStrike">
              <a:solidFill>
                <a:srgbClr val="000000"/>
              </a:solidFill>
              <a:latin typeface="Arial"/>
            </a:endParaRPr>
          </a:p>
        </p:txBody>
      </p:sp>
      <p:sp>
        <p:nvSpPr>
          <p:cNvPr id="97" name="PlaceHolder 2"/>
          <p:cNvSpPr>
            <a:spLocks noGrp="1"/>
          </p:cNvSpPr>
          <p:nvPr>
            <p:ph/>
          </p:nvPr>
        </p:nvSpPr>
        <p:spPr>
          <a:xfrm>
            <a:off x="311760" y="1152360"/>
            <a:ext cx="8520120" cy="3416040"/>
          </a:xfrm>
          <a:prstGeom prst="rect">
            <a:avLst/>
          </a:prstGeom>
          <a:noFill/>
          <a:ln w="0">
            <a:noFill/>
          </a:ln>
        </p:spPr>
        <p:txBody>
          <a:bodyPr tIns="91440" bIns="91440" anchor="t">
            <a:normAutofit/>
          </a:bodyPr>
          <a:p>
            <a:pPr indent="0">
              <a:lnSpc>
                <a:spcPct val="115000"/>
              </a:lnSpc>
              <a:spcBef>
                <a:spcPts val="1199"/>
              </a:spcBef>
              <a:buNone/>
              <a:tabLst>
                <a:tab algn="l" pos="0"/>
              </a:tabLst>
            </a:pPr>
            <a:r>
              <a:rPr b="0" lang="en" sz="2200" spc="-1" strike="noStrike">
                <a:solidFill>
                  <a:schemeClr val="dk1"/>
                </a:solidFill>
                <a:latin typeface="Arial"/>
                <a:ea typeface="Arial"/>
              </a:rPr>
              <a:t>There are clearly very significant opportunities in in-kind computing infrastructure contributions.</a:t>
            </a:r>
            <a:endParaRPr b="0" lang="en-US" sz="2200" spc="-1" strike="noStrike">
              <a:solidFill>
                <a:srgbClr val="000000"/>
              </a:solidFill>
              <a:latin typeface="Arial"/>
            </a:endParaRPr>
          </a:p>
          <a:p>
            <a:pPr indent="0">
              <a:lnSpc>
                <a:spcPct val="115000"/>
              </a:lnSpc>
              <a:spcBef>
                <a:spcPts val="1199"/>
              </a:spcBef>
              <a:buNone/>
              <a:tabLst>
                <a:tab algn="l" pos="0"/>
              </a:tabLst>
            </a:pPr>
            <a:r>
              <a:rPr b="0" lang="en" sz="2200" spc="-1" strike="noStrike">
                <a:solidFill>
                  <a:schemeClr val="dk1"/>
                </a:solidFill>
                <a:latin typeface="Arial"/>
                <a:ea typeface="Arial"/>
              </a:rPr>
              <a:t>Canada, the UK and Italy are engaged as a proof of concept in this context. </a:t>
            </a:r>
            <a:endParaRPr b="0" lang="en-US" sz="2200" spc="-1" strike="noStrike">
              <a:solidFill>
                <a:srgbClr val="000000"/>
              </a:solidFill>
              <a:latin typeface="Arial"/>
            </a:endParaRPr>
          </a:p>
          <a:p>
            <a:pPr indent="0">
              <a:lnSpc>
                <a:spcPct val="115000"/>
              </a:lnSpc>
              <a:spcBef>
                <a:spcPts val="1199"/>
              </a:spcBef>
              <a:spcAft>
                <a:spcPts val="1199"/>
              </a:spcAft>
              <a:buNone/>
              <a:tabLst>
                <a:tab algn="l" pos="0"/>
              </a:tabLst>
            </a:pP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311760" y="444960"/>
            <a:ext cx="8520120" cy="572400"/>
          </a:xfrm>
          <a:prstGeom prst="rect">
            <a:avLst/>
          </a:prstGeom>
          <a:noFill/>
          <a:ln w="0">
            <a:noFill/>
          </a:ln>
        </p:spPr>
        <p:txBody>
          <a:bodyPr tIns="91440" bIns="91440" anchor="t">
            <a:normAutofit fontScale="93000"/>
          </a:bodyPr>
          <a:p>
            <a:pPr indent="0">
              <a:lnSpc>
                <a:spcPct val="100000"/>
              </a:lnSpc>
              <a:buNone/>
              <a:tabLst>
                <a:tab algn="l" pos="0"/>
              </a:tabLst>
            </a:pPr>
            <a:r>
              <a:rPr b="0" lang="en" sz="2800" spc="-1" strike="noStrike">
                <a:solidFill>
                  <a:schemeClr val="dk1"/>
                </a:solidFill>
                <a:latin typeface="Arial"/>
                <a:ea typeface="Arial"/>
              </a:rPr>
              <a:t>Q2 - Comments</a:t>
            </a:r>
            <a:endParaRPr b="0" lang="en-US" sz="2800" spc="-1" strike="noStrike">
              <a:solidFill>
                <a:srgbClr val="000000"/>
              </a:solidFill>
              <a:latin typeface="Arial"/>
            </a:endParaRPr>
          </a:p>
        </p:txBody>
      </p:sp>
      <p:sp>
        <p:nvSpPr>
          <p:cNvPr id="99" name="PlaceHolder 2"/>
          <p:cNvSpPr>
            <a:spLocks noGrp="1"/>
          </p:cNvSpPr>
          <p:nvPr>
            <p:ph/>
          </p:nvPr>
        </p:nvSpPr>
        <p:spPr>
          <a:xfrm>
            <a:off x="311760" y="1152360"/>
            <a:ext cx="8520120" cy="3416040"/>
          </a:xfrm>
          <a:prstGeom prst="rect">
            <a:avLst/>
          </a:prstGeom>
          <a:noFill/>
          <a:ln w="0">
            <a:noFill/>
          </a:ln>
        </p:spPr>
        <p:txBody>
          <a:bodyPr tIns="91440" bIns="91440" anchor="t">
            <a:normAutofit/>
          </a:bodyPr>
          <a:p>
            <a:pPr indent="0">
              <a:lnSpc>
                <a:spcPct val="115000"/>
              </a:lnSpc>
              <a:spcBef>
                <a:spcPts val="1199"/>
              </a:spcBef>
              <a:spcAft>
                <a:spcPts val="1199"/>
              </a:spcAft>
              <a:buNone/>
              <a:tabLst>
                <a:tab algn="l" pos="0"/>
              </a:tabLst>
            </a:pPr>
            <a:r>
              <a:rPr b="0" lang="en" sz="2200" spc="-1" strike="noStrike">
                <a:solidFill>
                  <a:schemeClr val="dk1"/>
                </a:solidFill>
                <a:latin typeface="Arial"/>
                <a:ea typeface="Arial"/>
              </a:rPr>
              <a:t>The ePIC collaboration is doing all the right things to make use of in-kind contribution to Computing and Software.</a:t>
            </a: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311760" y="444960"/>
            <a:ext cx="8520120" cy="572400"/>
          </a:xfrm>
          <a:prstGeom prst="rect">
            <a:avLst/>
          </a:prstGeom>
          <a:noFill/>
          <a:ln w="0">
            <a:noFill/>
          </a:ln>
        </p:spPr>
        <p:txBody>
          <a:bodyPr tIns="91440" bIns="91440" anchor="t">
            <a:normAutofit fontScale="93000"/>
          </a:bodyPr>
          <a:p>
            <a:pPr indent="0">
              <a:lnSpc>
                <a:spcPct val="100000"/>
              </a:lnSpc>
              <a:buNone/>
              <a:tabLst>
                <a:tab algn="l" pos="0"/>
              </a:tabLst>
            </a:pPr>
            <a:r>
              <a:rPr b="0" lang="en" sz="2800" spc="-1" strike="noStrike">
                <a:solidFill>
                  <a:schemeClr val="dk1"/>
                </a:solidFill>
                <a:latin typeface="Arial"/>
                <a:ea typeface="Arial"/>
              </a:rPr>
              <a:t>Q2 - Recommendations</a:t>
            </a:r>
            <a:endParaRPr b="0" lang="en-US" sz="2800" spc="-1" strike="noStrike">
              <a:solidFill>
                <a:srgbClr val="000000"/>
              </a:solidFill>
              <a:latin typeface="Arial"/>
            </a:endParaRPr>
          </a:p>
        </p:txBody>
      </p:sp>
      <p:sp>
        <p:nvSpPr>
          <p:cNvPr id="101" name="PlaceHolder 2"/>
          <p:cNvSpPr>
            <a:spLocks noGrp="1"/>
          </p:cNvSpPr>
          <p:nvPr>
            <p:ph/>
          </p:nvPr>
        </p:nvSpPr>
        <p:spPr>
          <a:xfrm>
            <a:off x="311760" y="1152360"/>
            <a:ext cx="8520120" cy="3416040"/>
          </a:xfrm>
          <a:prstGeom prst="rect">
            <a:avLst/>
          </a:prstGeom>
          <a:noFill/>
          <a:ln w="0">
            <a:noFill/>
          </a:ln>
        </p:spPr>
        <p:txBody>
          <a:bodyPr tIns="91440" bIns="91440" anchor="t">
            <a:normAutofit/>
          </a:bodyPr>
          <a:p>
            <a:pPr indent="0">
              <a:lnSpc>
                <a:spcPct val="115000"/>
              </a:lnSpc>
              <a:spcAft>
                <a:spcPts val="1199"/>
              </a:spcAft>
              <a:buNone/>
              <a:tabLst>
                <a:tab algn="l" pos="0"/>
              </a:tabLst>
            </a:pPr>
            <a:r>
              <a:rPr b="0" lang="en" sz="2200" spc="-1" strike="noStrike">
                <a:solidFill>
                  <a:schemeClr val="dk2"/>
                </a:solidFill>
                <a:latin typeface="Arial"/>
                <a:ea typeface="Arial"/>
              </a:rPr>
              <a:t>None</a:t>
            </a: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311760" y="444960"/>
            <a:ext cx="8520120" cy="572400"/>
          </a:xfrm>
          <a:prstGeom prst="rect">
            <a:avLst/>
          </a:prstGeom>
          <a:noFill/>
          <a:ln w="0">
            <a:noFill/>
          </a:ln>
        </p:spPr>
        <p:txBody>
          <a:bodyPr tIns="91440" bIns="91440" anchor="t">
            <a:noAutofit/>
          </a:bodyPr>
          <a:p>
            <a:pPr indent="0">
              <a:lnSpc>
                <a:spcPct val="100000"/>
              </a:lnSpc>
              <a:buNone/>
              <a:tabLst>
                <a:tab algn="l" pos="0"/>
              </a:tabLst>
            </a:pPr>
            <a:r>
              <a:rPr b="0" lang="en" sz="4020" spc="-1" strike="noStrike">
                <a:solidFill>
                  <a:schemeClr val="dk1"/>
                </a:solidFill>
                <a:latin typeface="Arial"/>
                <a:ea typeface="Arial"/>
              </a:rPr>
              <a:t>Question 3</a:t>
            </a:r>
            <a:endParaRPr b="0" lang="en-US" sz="4020" spc="-1" strike="noStrike">
              <a:solidFill>
                <a:srgbClr val="000000"/>
              </a:solidFill>
              <a:latin typeface="Arial"/>
            </a:endParaRPr>
          </a:p>
        </p:txBody>
      </p:sp>
      <p:sp>
        <p:nvSpPr>
          <p:cNvPr id="103" name="PlaceHolder 2"/>
          <p:cNvSpPr>
            <a:spLocks noGrp="1"/>
          </p:cNvSpPr>
          <p:nvPr>
            <p:ph/>
          </p:nvPr>
        </p:nvSpPr>
        <p:spPr>
          <a:xfrm>
            <a:off x="311760" y="1457280"/>
            <a:ext cx="8520120" cy="3416040"/>
          </a:xfrm>
          <a:prstGeom prst="rect">
            <a:avLst/>
          </a:prstGeom>
          <a:noFill/>
          <a:ln w="0">
            <a:noFill/>
          </a:ln>
        </p:spPr>
        <p:txBody>
          <a:bodyPr tIns="91440" bIns="91440" anchor="t">
            <a:normAutofit/>
          </a:bodyPr>
          <a:p>
            <a:pPr indent="0">
              <a:lnSpc>
                <a:spcPct val="115000"/>
              </a:lnSpc>
              <a:spcBef>
                <a:spcPts val="1199"/>
              </a:spcBef>
              <a:buNone/>
              <a:tabLst>
                <a:tab algn="l" pos="0"/>
              </a:tabLst>
            </a:pPr>
            <a:r>
              <a:rPr b="0" lang="en" sz="2800" spc="-1" strike="noStrike">
                <a:solidFill>
                  <a:schemeClr val="dk1"/>
                </a:solidFill>
                <a:latin typeface="Arial"/>
                <a:ea typeface="Arial"/>
              </a:rPr>
              <a:t>Are the plans for software and computing integrated with the HEP/NP community developments, especially given data taking in ten years?</a:t>
            </a:r>
            <a:endParaRPr b="0" lang="en-US" sz="2800" spc="-1" strike="noStrike">
              <a:solidFill>
                <a:srgbClr val="000000"/>
              </a:solidFill>
              <a:latin typeface="Arial"/>
            </a:endParaRPr>
          </a:p>
          <a:p>
            <a:pPr indent="0">
              <a:lnSpc>
                <a:spcPct val="115000"/>
              </a:lnSpc>
              <a:spcBef>
                <a:spcPts val="1199"/>
              </a:spcBef>
              <a:buNone/>
              <a:tabLst>
                <a:tab algn="l" pos="0"/>
              </a:tabLst>
            </a:pPr>
            <a:endParaRPr b="0" lang="en-US" sz="2800" spc="-1" strike="noStrike">
              <a:solidFill>
                <a:srgbClr val="000000"/>
              </a:solidFill>
              <a:latin typeface="Arial"/>
            </a:endParaRPr>
          </a:p>
          <a:p>
            <a:pPr indent="0">
              <a:lnSpc>
                <a:spcPct val="115000"/>
              </a:lnSpc>
              <a:spcBef>
                <a:spcPts val="1199"/>
              </a:spcBef>
              <a:spcAft>
                <a:spcPts val="1199"/>
              </a:spcAft>
              <a:buNone/>
              <a:tabLst>
                <a:tab algn="l" pos="0"/>
              </a:tabLst>
            </a:pPr>
            <a:r>
              <a:rPr b="0" lang="en" sz="2800" spc="-1" strike="noStrike">
                <a:solidFill>
                  <a:schemeClr val="dk1"/>
                </a:solidFill>
                <a:latin typeface="Arial"/>
                <a:ea typeface="Arial"/>
              </a:rPr>
              <a:t>Yes</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type="title"/>
          </p:nvPr>
        </p:nvSpPr>
        <p:spPr>
          <a:xfrm>
            <a:off x="311760" y="444960"/>
            <a:ext cx="8520120" cy="572400"/>
          </a:xfrm>
          <a:prstGeom prst="rect">
            <a:avLst/>
          </a:prstGeom>
          <a:noFill/>
          <a:ln w="0">
            <a:noFill/>
          </a:ln>
        </p:spPr>
        <p:txBody>
          <a:bodyPr tIns="91440" bIns="91440" anchor="t">
            <a:normAutofit fontScale="93000"/>
          </a:bodyPr>
          <a:p>
            <a:pPr indent="0">
              <a:lnSpc>
                <a:spcPct val="100000"/>
              </a:lnSpc>
              <a:buNone/>
              <a:tabLst>
                <a:tab algn="l" pos="0"/>
              </a:tabLst>
            </a:pPr>
            <a:r>
              <a:rPr b="0" lang="en" sz="2800" spc="-1" strike="noStrike">
                <a:solidFill>
                  <a:schemeClr val="dk1"/>
                </a:solidFill>
                <a:latin typeface="Arial"/>
                <a:ea typeface="Arial"/>
              </a:rPr>
              <a:t>Q3 - Findings</a:t>
            </a:r>
            <a:endParaRPr b="0" lang="en-US" sz="2800" spc="-1" strike="noStrike">
              <a:solidFill>
                <a:srgbClr val="000000"/>
              </a:solidFill>
              <a:latin typeface="Arial"/>
            </a:endParaRPr>
          </a:p>
        </p:txBody>
      </p:sp>
      <p:sp>
        <p:nvSpPr>
          <p:cNvPr id="105" name="PlaceHolder 2"/>
          <p:cNvSpPr>
            <a:spLocks noGrp="1"/>
          </p:cNvSpPr>
          <p:nvPr>
            <p:ph/>
          </p:nvPr>
        </p:nvSpPr>
        <p:spPr>
          <a:xfrm>
            <a:off x="311760" y="1152360"/>
            <a:ext cx="8520120" cy="3990600"/>
          </a:xfrm>
          <a:prstGeom prst="rect">
            <a:avLst/>
          </a:prstGeom>
          <a:noFill/>
          <a:ln w="0">
            <a:noFill/>
          </a:ln>
        </p:spPr>
        <p:txBody>
          <a:bodyPr tIns="91440" bIns="91440" anchor="t">
            <a:noAutofit/>
          </a:bodyPr>
          <a:p>
            <a:pPr indent="0">
              <a:lnSpc>
                <a:spcPct val="115000"/>
              </a:lnSpc>
              <a:buNone/>
              <a:tabLst>
                <a:tab algn="l" pos="0"/>
              </a:tabLst>
            </a:pPr>
            <a:r>
              <a:rPr b="0" lang="en" sz="2000" spc="-1" strike="noStrike">
                <a:solidFill>
                  <a:schemeClr val="dk1"/>
                </a:solidFill>
                <a:latin typeface="Arial"/>
                <a:ea typeface="Arial"/>
              </a:rPr>
              <a:t>EPIC is planning to use a series of tools and services widely adopted and supported by the HEP/NP community. These tools and services were adopted successfully by running experiments and for the planning of future projects.</a:t>
            </a:r>
            <a:endParaRPr b="0" lang="en-US" sz="2000" spc="-1" strike="noStrike">
              <a:solidFill>
                <a:srgbClr val="000000"/>
              </a:solidFill>
              <a:latin typeface="Arial"/>
            </a:endParaRPr>
          </a:p>
          <a:p>
            <a:pPr indent="0">
              <a:lnSpc>
                <a:spcPct val="115000"/>
              </a:lnSpc>
              <a:buNone/>
              <a:tabLst>
                <a:tab algn="l" pos="0"/>
              </a:tabLst>
            </a:pPr>
            <a:r>
              <a:rPr b="0" lang="en" sz="2000" spc="-1" strike="noStrike">
                <a:solidFill>
                  <a:schemeClr val="dk1"/>
                </a:solidFill>
                <a:latin typeface="Arial"/>
                <a:ea typeface="Arial"/>
              </a:rPr>
              <a:t>The packages from Key4HEP: the data model based on EDM4hep, the geometry adopting DD4hep, ACTS for tracking algorithms. EPIC contributes to some of the packages, noticeably to DD4hep. </a:t>
            </a:r>
            <a:endParaRPr b="0" lang="en-US" sz="2000" spc="-1" strike="noStrike">
              <a:solidFill>
                <a:srgbClr val="000000"/>
              </a:solidFill>
              <a:latin typeface="Arial"/>
            </a:endParaRPr>
          </a:p>
          <a:p>
            <a:pPr indent="0">
              <a:lnSpc>
                <a:spcPct val="115000"/>
              </a:lnSpc>
              <a:buNone/>
              <a:tabLst>
                <a:tab algn="l" pos="0"/>
              </a:tabLst>
            </a:pPr>
            <a:r>
              <a:rPr b="0" lang="en" sz="2000" spc="-1" strike="noStrike">
                <a:solidFill>
                  <a:schemeClr val="dk1"/>
                </a:solidFill>
                <a:latin typeface="Arial"/>
                <a:ea typeface="Arial"/>
              </a:rPr>
              <a:t>In the area of distributed computing the current plan is to consider and customize existing solutions e.g. Rucio for data management.</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311760" y="444960"/>
            <a:ext cx="8520120" cy="572400"/>
          </a:xfrm>
          <a:prstGeom prst="rect">
            <a:avLst/>
          </a:prstGeom>
          <a:noFill/>
          <a:ln w="0">
            <a:noFill/>
          </a:ln>
        </p:spPr>
        <p:txBody>
          <a:bodyPr tIns="91440" bIns="91440" anchor="t">
            <a:normAutofit fontScale="93000"/>
          </a:bodyPr>
          <a:p>
            <a:pPr indent="0">
              <a:lnSpc>
                <a:spcPct val="100000"/>
              </a:lnSpc>
              <a:buNone/>
              <a:tabLst>
                <a:tab algn="l" pos="0"/>
              </a:tabLst>
            </a:pPr>
            <a:r>
              <a:rPr b="0" lang="en" sz="2800" spc="-1" strike="noStrike">
                <a:solidFill>
                  <a:schemeClr val="dk1"/>
                </a:solidFill>
                <a:latin typeface="Arial"/>
                <a:ea typeface="Arial"/>
              </a:rPr>
              <a:t>Q3 - Comments</a:t>
            </a:r>
            <a:endParaRPr b="0" lang="en-US" sz="2800" spc="-1" strike="noStrike">
              <a:solidFill>
                <a:srgbClr val="000000"/>
              </a:solidFill>
              <a:latin typeface="Arial"/>
            </a:endParaRPr>
          </a:p>
        </p:txBody>
      </p:sp>
      <p:sp>
        <p:nvSpPr>
          <p:cNvPr id="107" name="PlaceHolder 2"/>
          <p:cNvSpPr>
            <a:spLocks noGrp="1"/>
          </p:cNvSpPr>
          <p:nvPr>
            <p:ph/>
          </p:nvPr>
        </p:nvSpPr>
        <p:spPr>
          <a:xfrm>
            <a:off x="311760" y="1152360"/>
            <a:ext cx="8520120" cy="3755160"/>
          </a:xfrm>
          <a:prstGeom prst="rect">
            <a:avLst/>
          </a:prstGeom>
          <a:noFill/>
          <a:ln w="0">
            <a:noFill/>
          </a:ln>
        </p:spPr>
        <p:txBody>
          <a:bodyPr tIns="91440" bIns="91440" anchor="t">
            <a:normAutofit/>
          </a:bodyPr>
          <a:p>
            <a:pPr indent="0">
              <a:lnSpc>
                <a:spcPct val="115000"/>
              </a:lnSpc>
              <a:buNone/>
              <a:tabLst>
                <a:tab algn="l" pos="0"/>
              </a:tabLst>
            </a:pPr>
            <a:r>
              <a:rPr b="0" lang="en" sz="2200" spc="-1" strike="noStrike">
                <a:solidFill>
                  <a:schemeClr val="dk1"/>
                </a:solidFill>
                <a:latin typeface="Arial"/>
                <a:ea typeface="Arial"/>
              </a:rPr>
              <a:t>We support the ePIC strategy to leverage existing solutions in the area of HEP/NP software and computing and customize them for the experiment needs. It allows reducing effort from the collaboration in developing these tools.</a:t>
            </a:r>
            <a:endParaRPr b="0" lang="en-US" sz="2200" spc="-1" strike="noStrike">
              <a:solidFill>
                <a:srgbClr val="000000"/>
              </a:solidFill>
              <a:latin typeface="Arial"/>
            </a:endParaRPr>
          </a:p>
          <a:p>
            <a:pPr indent="0">
              <a:lnSpc>
                <a:spcPct val="115000"/>
              </a:lnSpc>
              <a:buNone/>
              <a:tabLst>
                <a:tab algn="l" pos="0"/>
              </a:tabLst>
            </a:pPr>
            <a:endParaRPr b="0" lang="en-US" sz="2200" spc="-1" strike="noStrike">
              <a:solidFill>
                <a:srgbClr val="000000"/>
              </a:solidFill>
              <a:latin typeface="Arial"/>
            </a:endParaRPr>
          </a:p>
          <a:p>
            <a:pPr indent="0">
              <a:lnSpc>
                <a:spcPct val="115000"/>
              </a:lnSpc>
              <a:buNone/>
              <a:tabLst>
                <a:tab algn="l" pos="0"/>
              </a:tabLst>
            </a:pPr>
            <a:r>
              <a:rPr b="0" lang="en" sz="2200" spc="-1" strike="noStrike">
                <a:solidFill>
                  <a:schemeClr val="dk1"/>
                </a:solidFill>
                <a:latin typeface="Arial"/>
                <a:ea typeface="Arial"/>
              </a:rPr>
              <a:t>To ensure sustainability, ePIC should consider contributing to the development and support of the key tools. The work done in DD4hep goes in this direction and we encourage ePIC to take the same approach with other tools. </a:t>
            </a: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311760" y="444960"/>
            <a:ext cx="8520120" cy="572400"/>
          </a:xfrm>
          <a:prstGeom prst="rect">
            <a:avLst/>
          </a:prstGeom>
          <a:noFill/>
          <a:ln w="0">
            <a:noFill/>
          </a:ln>
        </p:spPr>
        <p:txBody>
          <a:bodyPr tIns="91440" bIns="91440" anchor="t">
            <a:normAutofit fontScale="93000"/>
          </a:bodyPr>
          <a:p>
            <a:pPr indent="0">
              <a:lnSpc>
                <a:spcPct val="100000"/>
              </a:lnSpc>
              <a:buNone/>
              <a:tabLst>
                <a:tab algn="l" pos="0"/>
              </a:tabLst>
            </a:pPr>
            <a:r>
              <a:rPr b="0" lang="en" sz="2800" spc="-1" strike="noStrike">
                <a:solidFill>
                  <a:schemeClr val="dk1"/>
                </a:solidFill>
                <a:latin typeface="Arial"/>
                <a:ea typeface="Arial"/>
              </a:rPr>
              <a:t>Q3 - Recommendations</a:t>
            </a:r>
            <a:endParaRPr b="0" lang="en-US" sz="2800" spc="-1" strike="noStrike">
              <a:solidFill>
                <a:srgbClr val="000000"/>
              </a:solidFill>
              <a:latin typeface="Arial"/>
            </a:endParaRPr>
          </a:p>
        </p:txBody>
      </p:sp>
      <p:sp>
        <p:nvSpPr>
          <p:cNvPr id="109" name="PlaceHolder 2"/>
          <p:cNvSpPr>
            <a:spLocks noGrp="1"/>
          </p:cNvSpPr>
          <p:nvPr>
            <p:ph/>
          </p:nvPr>
        </p:nvSpPr>
        <p:spPr>
          <a:xfrm>
            <a:off x="311760" y="1152360"/>
            <a:ext cx="8520120" cy="3416040"/>
          </a:xfrm>
          <a:prstGeom prst="rect">
            <a:avLst/>
          </a:prstGeom>
          <a:noFill/>
          <a:ln w="0">
            <a:noFill/>
          </a:ln>
        </p:spPr>
        <p:txBody>
          <a:bodyPr tIns="91440" bIns="91440" anchor="t">
            <a:normAutofit/>
          </a:bodyPr>
          <a:p>
            <a:pPr marL="457200" indent="-368280">
              <a:lnSpc>
                <a:spcPct val="115000"/>
              </a:lnSpc>
              <a:spcBef>
                <a:spcPts val="1199"/>
              </a:spcBef>
              <a:buClr>
                <a:srgbClr val="000000"/>
              </a:buClr>
              <a:buFont typeface="Arial"/>
              <a:buAutoNum type="arabicPeriod"/>
            </a:pPr>
            <a:r>
              <a:rPr b="0" lang="en" sz="2200" spc="-1" strike="noStrike">
                <a:solidFill>
                  <a:schemeClr val="dk1"/>
                </a:solidFill>
                <a:latin typeface="Arial"/>
                <a:ea typeface="Arial"/>
              </a:rPr>
              <a:t>We recommend that the ePIC collaboration starts, by the time of next year’s ECSAC review, an evolving list of software dependencies that includes: the packages, who the primary supporters are, and what the ePIC collaboration contributes to them.</a:t>
            </a: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311760" y="444960"/>
            <a:ext cx="8520120" cy="572400"/>
          </a:xfrm>
          <a:prstGeom prst="rect">
            <a:avLst/>
          </a:prstGeom>
          <a:noFill/>
          <a:ln w="0">
            <a:noFill/>
          </a:ln>
        </p:spPr>
        <p:txBody>
          <a:bodyPr tIns="91440" bIns="91440" anchor="t">
            <a:noAutofit/>
          </a:bodyPr>
          <a:p>
            <a:pPr indent="0">
              <a:lnSpc>
                <a:spcPct val="100000"/>
              </a:lnSpc>
              <a:buNone/>
              <a:tabLst>
                <a:tab algn="l" pos="0"/>
              </a:tabLst>
            </a:pPr>
            <a:r>
              <a:rPr b="0" lang="en" sz="4020" spc="-1" strike="noStrike">
                <a:solidFill>
                  <a:schemeClr val="dk1"/>
                </a:solidFill>
                <a:latin typeface="Arial"/>
                <a:ea typeface="Arial"/>
              </a:rPr>
              <a:t>Question 4</a:t>
            </a:r>
            <a:endParaRPr b="0" lang="en-US" sz="4020" spc="-1" strike="noStrike">
              <a:solidFill>
                <a:srgbClr val="000000"/>
              </a:solidFill>
              <a:latin typeface="Arial"/>
            </a:endParaRPr>
          </a:p>
        </p:txBody>
      </p:sp>
      <p:sp>
        <p:nvSpPr>
          <p:cNvPr id="111" name="PlaceHolder 2"/>
          <p:cNvSpPr>
            <a:spLocks noGrp="1"/>
          </p:cNvSpPr>
          <p:nvPr>
            <p:ph/>
          </p:nvPr>
        </p:nvSpPr>
        <p:spPr>
          <a:xfrm>
            <a:off x="311760" y="1457280"/>
            <a:ext cx="8520120" cy="3416040"/>
          </a:xfrm>
          <a:prstGeom prst="rect">
            <a:avLst/>
          </a:prstGeom>
          <a:noFill/>
          <a:ln w="0">
            <a:noFill/>
          </a:ln>
        </p:spPr>
        <p:txBody>
          <a:bodyPr tIns="91440" bIns="91440" anchor="t">
            <a:normAutofit/>
          </a:bodyPr>
          <a:p>
            <a:pPr indent="0">
              <a:lnSpc>
                <a:spcPct val="115000"/>
              </a:lnSpc>
              <a:spcBef>
                <a:spcPts val="1199"/>
              </a:spcBef>
              <a:buNone/>
              <a:tabLst>
                <a:tab algn="l" pos="0"/>
              </a:tabLst>
            </a:pPr>
            <a:r>
              <a:rPr b="0" lang="en" sz="2800" spc="-1" strike="noStrike">
                <a:solidFill>
                  <a:schemeClr val="dk1"/>
                </a:solidFill>
                <a:latin typeface="Arial"/>
                <a:ea typeface="Arial"/>
              </a:rPr>
              <a:t>Are the resources for software and computing sufficient to deliver the detector conceptual and technical design reports?</a:t>
            </a:r>
            <a:endParaRPr b="0" lang="en-US" sz="2800" spc="-1" strike="noStrike">
              <a:solidFill>
                <a:srgbClr val="000000"/>
              </a:solidFill>
              <a:latin typeface="Arial"/>
            </a:endParaRPr>
          </a:p>
          <a:p>
            <a:pPr indent="0">
              <a:lnSpc>
                <a:spcPct val="115000"/>
              </a:lnSpc>
              <a:spcBef>
                <a:spcPts val="1199"/>
              </a:spcBef>
              <a:buNone/>
              <a:tabLst>
                <a:tab algn="l" pos="0"/>
              </a:tabLst>
            </a:pPr>
            <a:endParaRPr b="0" lang="en-US" sz="2800" spc="-1" strike="noStrike">
              <a:solidFill>
                <a:srgbClr val="000000"/>
              </a:solidFill>
              <a:latin typeface="Arial"/>
            </a:endParaRPr>
          </a:p>
          <a:p>
            <a:pPr indent="0">
              <a:lnSpc>
                <a:spcPct val="115000"/>
              </a:lnSpc>
              <a:spcBef>
                <a:spcPts val="1199"/>
              </a:spcBef>
              <a:spcAft>
                <a:spcPts val="1199"/>
              </a:spcAft>
              <a:buNone/>
              <a:tabLst>
                <a:tab algn="l" pos="0"/>
              </a:tabLst>
            </a:pPr>
            <a:r>
              <a:rPr b="0" lang="en" sz="2800" spc="-1" strike="noStrike">
                <a:solidFill>
                  <a:schemeClr val="dk1"/>
                </a:solidFill>
                <a:latin typeface="Arial"/>
                <a:ea typeface="Arial"/>
              </a:rPr>
              <a:t>Yes</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311760" y="444960"/>
            <a:ext cx="8520120" cy="572400"/>
          </a:xfrm>
          <a:prstGeom prst="rect">
            <a:avLst/>
          </a:prstGeom>
          <a:noFill/>
          <a:ln w="0">
            <a:noFill/>
          </a:ln>
        </p:spPr>
        <p:txBody>
          <a:bodyPr tIns="91440" bIns="91440" anchor="t">
            <a:normAutofit fontScale="93000"/>
          </a:bodyPr>
          <a:p>
            <a:pPr indent="0">
              <a:lnSpc>
                <a:spcPct val="100000"/>
              </a:lnSpc>
              <a:buNone/>
              <a:tabLst>
                <a:tab algn="l" pos="0"/>
              </a:tabLst>
            </a:pPr>
            <a:r>
              <a:rPr b="0" lang="en" sz="2800" spc="-1" strike="noStrike">
                <a:solidFill>
                  <a:schemeClr val="dk1"/>
                </a:solidFill>
                <a:latin typeface="Arial"/>
                <a:ea typeface="Arial"/>
              </a:rPr>
              <a:t>Q4 - Findings</a:t>
            </a:r>
            <a:endParaRPr b="0" lang="en-US" sz="2800" spc="-1" strike="noStrike">
              <a:solidFill>
                <a:srgbClr val="000000"/>
              </a:solidFill>
              <a:latin typeface="Arial"/>
            </a:endParaRPr>
          </a:p>
        </p:txBody>
      </p:sp>
      <p:sp>
        <p:nvSpPr>
          <p:cNvPr id="113" name="PlaceHolder 2"/>
          <p:cNvSpPr>
            <a:spLocks noGrp="1"/>
          </p:cNvSpPr>
          <p:nvPr>
            <p:ph/>
          </p:nvPr>
        </p:nvSpPr>
        <p:spPr>
          <a:xfrm>
            <a:off x="311760" y="1152360"/>
            <a:ext cx="8520120" cy="3416040"/>
          </a:xfrm>
          <a:prstGeom prst="rect">
            <a:avLst/>
          </a:prstGeom>
          <a:noFill/>
          <a:ln w="0">
            <a:noFill/>
          </a:ln>
        </p:spPr>
        <p:txBody>
          <a:bodyPr tIns="91440" bIns="91440" anchor="t">
            <a:normAutofit/>
          </a:bodyPr>
          <a:p>
            <a:pPr indent="0">
              <a:lnSpc>
                <a:spcPct val="115000"/>
              </a:lnSpc>
              <a:buNone/>
              <a:tabLst>
                <a:tab algn="l" pos="0"/>
              </a:tabLst>
            </a:pPr>
            <a:r>
              <a:rPr b="0" lang="en" sz="2200" spc="-1" strike="noStrike">
                <a:solidFill>
                  <a:schemeClr val="dk2"/>
                </a:solidFill>
                <a:latin typeface="Arial"/>
                <a:ea typeface="Arial"/>
              </a:rPr>
              <a:t>Current resources for running simulations are 80% from opportunistic sources like the OSG, and only 20% from the Labs.</a:t>
            </a:r>
            <a:endParaRPr b="0" lang="en-US" sz="2200" spc="-1" strike="noStrike">
              <a:solidFill>
                <a:srgbClr val="000000"/>
              </a:solidFill>
              <a:latin typeface="Arial"/>
            </a:endParaRPr>
          </a:p>
          <a:p>
            <a:pPr indent="0">
              <a:lnSpc>
                <a:spcPct val="115000"/>
              </a:lnSpc>
              <a:spcBef>
                <a:spcPts val="1199"/>
              </a:spcBef>
              <a:buNone/>
              <a:tabLst>
                <a:tab algn="l" pos="0"/>
              </a:tabLst>
            </a:pPr>
            <a:r>
              <a:rPr b="0" lang="en" sz="2200" spc="-1" strike="noStrike">
                <a:solidFill>
                  <a:schemeClr val="dk2"/>
                </a:solidFill>
                <a:latin typeface="Arial"/>
                <a:ea typeface="Arial"/>
              </a:rPr>
              <a:t>The host labs have the flexibility to provide more resources if notified in time.</a:t>
            </a:r>
            <a:endParaRPr b="0" lang="en-US" sz="2200" spc="-1" strike="noStrike">
              <a:solidFill>
                <a:srgbClr val="000000"/>
              </a:solidFill>
              <a:latin typeface="Arial"/>
            </a:endParaRPr>
          </a:p>
          <a:p>
            <a:pPr indent="0">
              <a:lnSpc>
                <a:spcPct val="115000"/>
              </a:lnSpc>
              <a:spcBef>
                <a:spcPts val="1199"/>
              </a:spcBef>
              <a:spcAft>
                <a:spcPts val="1199"/>
              </a:spcAft>
              <a:buNone/>
              <a:tabLst>
                <a:tab algn="l" pos="0"/>
              </a:tabLst>
            </a:pPr>
            <a:r>
              <a:rPr b="0" lang="en" sz="2200" spc="-1" strike="noStrike">
                <a:solidFill>
                  <a:schemeClr val="dk2"/>
                </a:solidFill>
                <a:latin typeface="Arial"/>
                <a:ea typeface="Arial"/>
              </a:rPr>
              <a:t>A credible plan for the software development was presented that can achieve the critical TDR milestones.</a:t>
            </a: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311760" y="444960"/>
            <a:ext cx="8520120" cy="572400"/>
          </a:xfrm>
          <a:prstGeom prst="rect">
            <a:avLst/>
          </a:prstGeom>
          <a:noFill/>
          <a:ln w="0">
            <a:noFill/>
          </a:ln>
        </p:spPr>
        <p:txBody>
          <a:bodyPr tIns="91440" bIns="91440" anchor="t">
            <a:normAutofit fontScale="93000"/>
          </a:bodyPr>
          <a:p>
            <a:pPr indent="0">
              <a:lnSpc>
                <a:spcPct val="100000"/>
              </a:lnSpc>
              <a:buNone/>
              <a:tabLst>
                <a:tab algn="l" pos="0"/>
              </a:tabLst>
            </a:pPr>
            <a:r>
              <a:rPr b="0" lang="en" sz="2800" spc="-1" strike="noStrike">
                <a:solidFill>
                  <a:schemeClr val="dk1"/>
                </a:solidFill>
                <a:latin typeface="Arial"/>
                <a:ea typeface="Arial"/>
              </a:rPr>
              <a:t>Q4 - Comments</a:t>
            </a:r>
            <a:endParaRPr b="0" lang="en-US" sz="2800" spc="-1" strike="noStrike">
              <a:solidFill>
                <a:srgbClr val="000000"/>
              </a:solidFill>
              <a:latin typeface="Arial"/>
            </a:endParaRPr>
          </a:p>
        </p:txBody>
      </p:sp>
      <p:sp>
        <p:nvSpPr>
          <p:cNvPr id="115" name="PlaceHolder 2"/>
          <p:cNvSpPr>
            <a:spLocks noGrp="1"/>
          </p:cNvSpPr>
          <p:nvPr>
            <p:ph/>
          </p:nvPr>
        </p:nvSpPr>
        <p:spPr>
          <a:xfrm>
            <a:off x="311760" y="1152360"/>
            <a:ext cx="8520120" cy="3416040"/>
          </a:xfrm>
          <a:prstGeom prst="rect">
            <a:avLst/>
          </a:prstGeom>
          <a:noFill/>
          <a:ln w="0">
            <a:noFill/>
          </a:ln>
        </p:spPr>
        <p:txBody>
          <a:bodyPr tIns="91440" bIns="91440" anchor="t">
            <a:normAutofit/>
          </a:bodyPr>
          <a:p>
            <a:pPr indent="0">
              <a:lnSpc>
                <a:spcPct val="115000"/>
              </a:lnSpc>
              <a:spcBef>
                <a:spcPts val="1199"/>
              </a:spcBef>
              <a:buNone/>
              <a:tabLst>
                <a:tab algn="l" pos="0"/>
              </a:tabLst>
            </a:pPr>
            <a:r>
              <a:rPr b="0" lang="en" sz="2200" spc="-1" strike="noStrike">
                <a:solidFill>
                  <a:schemeClr val="dk1"/>
                </a:solidFill>
                <a:latin typeface="Arial"/>
                <a:ea typeface="Arial"/>
              </a:rPr>
              <a:t>The numbers and deliverables associated with the crucial milestones seem well understood.</a:t>
            </a:r>
            <a:endParaRPr b="0" lang="en-US" sz="2200" spc="-1" strike="noStrike">
              <a:solidFill>
                <a:srgbClr val="000000"/>
              </a:solidFill>
              <a:latin typeface="Arial"/>
            </a:endParaRPr>
          </a:p>
          <a:p>
            <a:pPr indent="0">
              <a:lnSpc>
                <a:spcPct val="115000"/>
              </a:lnSpc>
              <a:spcBef>
                <a:spcPts val="1199"/>
              </a:spcBef>
              <a:buNone/>
              <a:tabLst>
                <a:tab algn="l" pos="0"/>
              </a:tabLst>
            </a:pPr>
            <a:r>
              <a:rPr b="0" lang="en" sz="2200" spc="-1" strike="noStrike">
                <a:solidFill>
                  <a:schemeClr val="dk1"/>
                </a:solidFill>
                <a:latin typeface="Arial"/>
                <a:ea typeface="Arial"/>
              </a:rPr>
              <a:t>The ePIC collaboration seems to be on a path towards successfully delivering on the TDR.</a:t>
            </a:r>
            <a:endParaRPr b="0" lang="en-US" sz="2200" spc="-1" strike="noStrike">
              <a:solidFill>
                <a:srgbClr val="000000"/>
              </a:solidFill>
              <a:latin typeface="Arial"/>
            </a:endParaRPr>
          </a:p>
          <a:p>
            <a:pPr indent="0">
              <a:lnSpc>
                <a:spcPct val="115000"/>
              </a:lnSpc>
              <a:spcBef>
                <a:spcPts val="1199"/>
              </a:spcBef>
              <a:spcAft>
                <a:spcPts val="1199"/>
              </a:spcAft>
              <a:buNone/>
              <a:tabLst>
                <a:tab algn="l" pos="0"/>
              </a:tabLst>
            </a:pPr>
            <a:r>
              <a:rPr b="0" lang="en" sz="2200" spc="-1" strike="noStrike">
                <a:solidFill>
                  <a:schemeClr val="dk1"/>
                </a:solidFill>
                <a:latin typeface="Arial"/>
                <a:ea typeface="Arial"/>
              </a:rPr>
              <a:t>Due to the opportunistic nature of the resources, there are uncertainties which could result in a shortfall in time of need.</a:t>
            </a: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PlaceHolder 1"/>
          <p:cNvSpPr>
            <a:spLocks noGrp="1"/>
          </p:cNvSpPr>
          <p:nvPr>
            <p:ph type="title"/>
          </p:nvPr>
        </p:nvSpPr>
        <p:spPr>
          <a:xfrm>
            <a:off x="311760" y="235440"/>
            <a:ext cx="8520120" cy="916560"/>
          </a:xfrm>
          <a:prstGeom prst="rect">
            <a:avLst/>
          </a:prstGeom>
          <a:noFill/>
          <a:ln w="0">
            <a:noFill/>
          </a:ln>
        </p:spPr>
        <p:txBody>
          <a:bodyPr tIns="91440" bIns="91440" anchor="t">
            <a:noAutofit/>
          </a:bodyPr>
          <a:p>
            <a:pPr indent="0">
              <a:lnSpc>
                <a:spcPct val="100000"/>
              </a:lnSpc>
              <a:buNone/>
              <a:tabLst>
                <a:tab algn="l" pos="0"/>
              </a:tabLst>
            </a:pPr>
            <a:r>
              <a:rPr b="0" lang="en" sz="4820" spc="-1" strike="noStrike">
                <a:solidFill>
                  <a:schemeClr val="dk1"/>
                </a:solidFill>
                <a:latin typeface="Arial"/>
                <a:ea typeface="Arial"/>
              </a:rPr>
              <a:t>Committee</a:t>
            </a:r>
            <a:endParaRPr b="0" lang="en-US" sz="4820" spc="-1" strike="noStrike">
              <a:solidFill>
                <a:srgbClr val="000000"/>
              </a:solidFill>
              <a:latin typeface="Arial"/>
            </a:endParaRPr>
          </a:p>
        </p:txBody>
      </p:sp>
      <p:sp>
        <p:nvSpPr>
          <p:cNvPr id="81" name="PlaceHolder 2"/>
          <p:cNvSpPr>
            <a:spLocks noGrp="1"/>
          </p:cNvSpPr>
          <p:nvPr>
            <p:ph/>
          </p:nvPr>
        </p:nvSpPr>
        <p:spPr>
          <a:xfrm>
            <a:off x="311760" y="1228680"/>
            <a:ext cx="8520120" cy="3416040"/>
          </a:xfrm>
          <a:prstGeom prst="rect">
            <a:avLst/>
          </a:prstGeom>
          <a:noFill/>
          <a:ln w="0">
            <a:noFill/>
          </a:ln>
        </p:spPr>
        <p:txBody>
          <a:bodyPr tIns="91440" bIns="91440" anchor="t">
            <a:normAutofit/>
          </a:bodyPr>
          <a:p>
            <a:pPr indent="0">
              <a:lnSpc>
                <a:spcPct val="115000"/>
              </a:lnSpc>
              <a:buNone/>
              <a:tabLst>
                <a:tab algn="l" pos="0"/>
              </a:tabLst>
            </a:pPr>
            <a:r>
              <a:rPr b="0" lang="en" sz="2400" spc="-1" strike="noStrike">
                <a:solidFill>
                  <a:schemeClr val="dk2"/>
                </a:solidFill>
                <a:latin typeface="Arial"/>
                <a:ea typeface="Arial"/>
              </a:rPr>
              <a:t>ECSAC</a:t>
            </a:r>
            <a:endParaRPr b="0" lang="en-US" sz="2400" spc="-1" strike="noStrike">
              <a:solidFill>
                <a:srgbClr val="000000"/>
              </a:solidFill>
              <a:latin typeface="Arial"/>
            </a:endParaRPr>
          </a:p>
          <a:p>
            <a:pPr indent="0">
              <a:lnSpc>
                <a:spcPct val="115000"/>
              </a:lnSpc>
              <a:spcBef>
                <a:spcPts val="1199"/>
              </a:spcBef>
              <a:buNone/>
              <a:tabLst>
                <a:tab algn="l" pos="0"/>
              </a:tabLst>
            </a:pPr>
            <a:r>
              <a:rPr b="0" lang="en" sz="1800" spc="-1" strike="noStrike">
                <a:solidFill>
                  <a:schemeClr val="dk2"/>
                </a:solidFill>
                <a:latin typeface="Arial"/>
                <a:ea typeface="Arial"/>
              </a:rPr>
              <a:t>Frank Wuerthwein (chair), Mohammad Al-Turany, Pere Mato, Heidi Schellmann, David Brown, Simone Campana, Christoph Paus</a:t>
            </a:r>
            <a:endParaRPr b="0" lang="en-US" sz="1800" spc="-1" strike="noStrike">
              <a:solidFill>
                <a:srgbClr val="000000"/>
              </a:solidFill>
              <a:latin typeface="Arial"/>
            </a:endParaRPr>
          </a:p>
          <a:p>
            <a:pPr indent="0">
              <a:lnSpc>
                <a:spcPct val="115000"/>
              </a:lnSpc>
              <a:spcBef>
                <a:spcPts val="1199"/>
              </a:spcBef>
              <a:buNone/>
              <a:tabLst>
                <a:tab algn="l" pos="0"/>
              </a:tabLst>
            </a:pPr>
            <a:endParaRPr b="0" lang="en-US" sz="1800" spc="-1" strike="noStrike">
              <a:solidFill>
                <a:srgbClr val="000000"/>
              </a:solidFill>
              <a:latin typeface="Arial"/>
            </a:endParaRPr>
          </a:p>
          <a:p>
            <a:pPr indent="0">
              <a:lnSpc>
                <a:spcPct val="115000"/>
              </a:lnSpc>
              <a:spcBef>
                <a:spcPts val="1199"/>
              </a:spcBef>
              <a:spcAft>
                <a:spcPts val="1199"/>
              </a:spcAft>
              <a:buNone/>
              <a:tabLst>
                <a:tab algn="l" pos="0"/>
              </a:tabLst>
            </a:pPr>
            <a:r>
              <a:rPr b="0" lang="en" sz="1800" spc="-1" strike="noStrike">
                <a:solidFill>
                  <a:schemeClr val="dk2"/>
                </a:solidFill>
                <a:latin typeface="Arial"/>
                <a:ea typeface="Arial"/>
              </a:rPr>
              <a:t>Organized by Amber Boehnlein, Eric Lancon</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type="title"/>
          </p:nvPr>
        </p:nvSpPr>
        <p:spPr>
          <a:xfrm>
            <a:off x="311760" y="444960"/>
            <a:ext cx="8520120" cy="572400"/>
          </a:xfrm>
          <a:prstGeom prst="rect">
            <a:avLst/>
          </a:prstGeom>
          <a:noFill/>
          <a:ln w="0">
            <a:noFill/>
          </a:ln>
        </p:spPr>
        <p:txBody>
          <a:bodyPr tIns="91440" bIns="91440" anchor="t">
            <a:normAutofit fontScale="93000"/>
          </a:bodyPr>
          <a:p>
            <a:pPr indent="0">
              <a:lnSpc>
                <a:spcPct val="100000"/>
              </a:lnSpc>
              <a:buNone/>
              <a:tabLst>
                <a:tab algn="l" pos="0"/>
              </a:tabLst>
            </a:pPr>
            <a:r>
              <a:rPr b="0" lang="en" sz="2800" spc="-1" strike="noStrike">
                <a:solidFill>
                  <a:schemeClr val="dk1"/>
                </a:solidFill>
                <a:latin typeface="Arial"/>
                <a:ea typeface="Arial"/>
              </a:rPr>
              <a:t>Q4 - Recommendations</a:t>
            </a:r>
            <a:endParaRPr b="0" lang="en-US" sz="2800" spc="-1" strike="noStrike">
              <a:solidFill>
                <a:srgbClr val="000000"/>
              </a:solidFill>
              <a:latin typeface="Arial"/>
            </a:endParaRPr>
          </a:p>
        </p:txBody>
      </p:sp>
      <p:sp>
        <p:nvSpPr>
          <p:cNvPr id="117" name="PlaceHolder 2"/>
          <p:cNvSpPr>
            <a:spLocks noGrp="1"/>
          </p:cNvSpPr>
          <p:nvPr>
            <p:ph/>
          </p:nvPr>
        </p:nvSpPr>
        <p:spPr>
          <a:xfrm>
            <a:off x="311760" y="1152360"/>
            <a:ext cx="8520120" cy="3416040"/>
          </a:xfrm>
          <a:prstGeom prst="rect">
            <a:avLst/>
          </a:prstGeom>
          <a:noFill/>
          <a:ln w="0">
            <a:noFill/>
          </a:ln>
        </p:spPr>
        <p:txBody>
          <a:bodyPr tIns="91440" bIns="91440" anchor="t">
            <a:normAutofit/>
          </a:bodyPr>
          <a:p>
            <a:pPr indent="0">
              <a:lnSpc>
                <a:spcPct val="115000"/>
              </a:lnSpc>
              <a:spcAft>
                <a:spcPts val="1199"/>
              </a:spcAft>
              <a:buNone/>
              <a:tabLst>
                <a:tab algn="l" pos="0"/>
              </a:tabLst>
            </a:pPr>
            <a:r>
              <a:rPr b="0" lang="en" sz="2200" spc="-1" strike="noStrike">
                <a:solidFill>
                  <a:schemeClr val="dk2"/>
                </a:solidFill>
                <a:latin typeface="Arial"/>
                <a:ea typeface="Arial"/>
              </a:rPr>
              <a:t>None</a:t>
            </a: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311760" y="444960"/>
            <a:ext cx="8520120" cy="572400"/>
          </a:xfrm>
          <a:prstGeom prst="rect">
            <a:avLst/>
          </a:prstGeom>
          <a:noFill/>
          <a:ln w="0">
            <a:noFill/>
          </a:ln>
        </p:spPr>
        <p:txBody>
          <a:bodyPr tIns="91440" bIns="91440" anchor="t">
            <a:noAutofit/>
          </a:bodyPr>
          <a:p>
            <a:pPr indent="0">
              <a:lnSpc>
                <a:spcPct val="100000"/>
              </a:lnSpc>
              <a:buNone/>
              <a:tabLst>
                <a:tab algn="l" pos="0"/>
              </a:tabLst>
            </a:pPr>
            <a:r>
              <a:rPr b="0" lang="en" sz="4020" spc="-1" strike="noStrike">
                <a:solidFill>
                  <a:schemeClr val="dk1"/>
                </a:solidFill>
                <a:latin typeface="Arial"/>
                <a:ea typeface="Arial"/>
              </a:rPr>
              <a:t>Question 5</a:t>
            </a:r>
            <a:endParaRPr b="0" lang="en-US" sz="4020" spc="-1" strike="noStrike">
              <a:solidFill>
                <a:srgbClr val="000000"/>
              </a:solidFill>
              <a:latin typeface="Arial"/>
            </a:endParaRPr>
          </a:p>
        </p:txBody>
      </p:sp>
      <p:sp>
        <p:nvSpPr>
          <p:cNvPr id="119" name="PlaceHolder 2"/>
          <p:cNvSpPr>
            <a:spLocks noGrp="1"/>
          </p:cNvSpPr>
          <p:nvPr>
            <p:ph/>
          </p:nvPr>
        </p:nvSpPr>
        <p:spPr>
          <a:xfrm>
            <a:off x="311760" y="1457280"/>
            <a:ext cx="8520120" cy="3416040"/>
          </a:xfrm>
          <a:prstGeom prst="rect">
            <a:avLst/>
          </a:prstGeom>
          <a:noFill/>
          <a:ln w="0">
            <a:noFill/>
          </a:ln>
        </p:spPr>
        <p:txBody>
          <a:bodyPr tIns="91440" bIns="91440" anchor="t">
            <a:normAutofit/>
          </a:bodyPr>
          <a:p>
            <a:pPr indent="0">
              <a:lnSpc>
                <a:spcPct val="115000"/>
              </a:lnSpc>
              <a:spcBef>
                <a:spcPts val="1199"/>
              </a:spcBef>
              <a:buNone/>
              <a:tabLst>
                <a:tab algn="l" pos="0"/>
              </a:tabLst>
            </a:pPr>
            <a:r>
              <a:rPr b="0" lang="en" sz="2800" spc="-1" strike="noStrike">
                <a:solidFill>
                  <a:schemeClr val="dk1"/>
                </a:solidFill>
                <a:latin typeface="Arial"/>
                <a:ea typeface="Arial"/>
              </a:rPr>
              <a:t>Are the ECSJI plans to integrate into the software and computing plans of the experiment sufficient?</a:t>
            </a:r>
            <a:endParaRPr b="0" lang="en-US" sz="2800" spc="-1" strike="noStrike">
              <a:solidFill>
                <a:srgbClr val="000000"/>
              </a:solidFill>
              <a:latin typeface="Arial"/>
            </a:endParaRPr>
          </a:p>
          <a:p>
            <a:pPr indent="0">
              <a:lnSpc>
                <a:spcPct val="115000"/>
              </a:lnSpc>
              <a:spcBef>
                <a:spcPts val="1199"/>
              </a:spcBef>
              <a:buNone/>
              <a:tabLst>
                <a:tab algn="l" pos="0"/>
              </a:tabLst>
            </a:pPr>
            <a:endParaRPr b="0" lang="en-US" sz="2800" spc="-1" strike="noStrike">
              <a:solidFill>
                <a:srgbClr val="000000"/>
              </a:solidFill>
              <a:latin typeface="Arial"/>
            </a:endParaRPr>
          </a:p>
          <a:p>
            <a:pPr indent="0">
              <a:lnSpc>
                <a:spcPct val="115000"/>
              </a:lnSpc>
              <a:spcBef>
                <a:spcPts val="1199"/>
              </a:spcBef>
              <a:spcAft>
                <a:spcPts val="1199"/>
              </a:spcAft>
              <a:buNone/>
              <a:tabLst>
                <a:tab algn="l" pos="0"/>
              </a:tabLst>
            </a:pPr>
            <a:r>
              <a:rPr b="0" lang="en" sz="2800" spc="-1" strike="noStrike">
                <a:solidFill>
                  <a:schemeClr val="dk1"/>
                </a:solidFill>
                <a:latin typeface="Arial"/>
                <a:ea typeface="Arial"/>
              </a:rPr>
              <a:t>Yes</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type="title"/>
          </p:nvPr>
        </p:nvSpPr>
        <p:spPr>
          <a:xfrm>
            <a:off x="311760" y="444960"/>
            <a:ext cx="8520120" cy="572400"/>
          </a:xfrm>
          <a:prstGeom prst="rect">
            <a:avLst/>
          </a:prstGeom>
          <a:noFill/>
          <a:ln w="0">
            <a:noFill/>
          </a:ln>
        </p:spPr>
        <p:txBody>
          <a:bodyPr tIns="91440" bIns="91440" anchor="t">
            <a:normAutofit fontScale="93000"/>
          </a:bodyPr>
          <a:p>
            <a:pPr indent="0">
              <a:lnSpc>
                <a:spcPct val="100000"/>
              </a:lnSpc>
              <a:buNone/>
              <a:tabLst>
                <a:tab algn="l" pos="0"/>
              </a:tabLst>
            </a:pPr>
            <a:r>
              <a:rPr b="0" lang="en" sz="2800" spc="-1" strike="noStrike">
                <a:solidFill>
                  <a:schemeClr val="dk1"/>
                </a:solidFill>
                <a:latin typeface="Arial"/>
                <a:ea typeface="Arial"/>
              </a:rPr>
              <a:t>Q5 - Findings</a:t>
            </a:r>
            <a:endParaRPr b="0" lang="en-US" sz="2800" spc="-1" strike="noStrike">
              <a:solidFill>
                <a:srgbClr val="000000"/>
              </a:solidFill>
              <a:latin typeface="Arial"/>
            </a:endParaRPr>
          </a:p>
        </p:txBody>
      </p:sp>
      <p:sp>
        <p:nvSpPr>
          <p:cNvPr id="121" name="PlaceHolder 2"/>
          <p:cNvSpPr>
            <a:spLocks noGrp="1"/>
          </p:cNvSpPr>
          <p:nvPr>
            <p:ph/>
          </p:nvPr>
        </p:nvSpPr>
        <p:spPr>
          <a:xfrm>
            <a:off x="311760" y="1152360"/>
            <a:ext cx="8520120" cy="3416040"/>
          </a:xfrm>
          <a:prstGeom prst="rect">
            <a:avLst/>
          </a:prstGeom>
          <a:noFill/>
          <a:ln w="0">
            <a:noFill/>
          </a:ln>
        </p:spPr>
        <p:txBody>
          <a:bodyPr tIns="91440" bIns="91440" anchor="t">
            <a:normAutofit/>
          </a:bodyPr>
          <a:p>
            <a:pPr indent="0">
              <a:lnSpc>
                <a:spcPct val="115000"/>
              </a:lnSpc>
              <a:buNone/>
              <a:tabLst>
                <a:tab algn="l" pos="0"/>
              </a:tabLst>
            </a:pPr>
            <a:r>
              <a:rPr b="0" lang="en" sz="2200" spc="-1" strike="noStrike">
                <a:solidFill>
                  <a:schemeClr val="dk2"/>
                </a:solidFill>
                <a:latin typeface="Arial"/>
                <a:ea typeface="Arial"/>
              </a:rPr>
              <a:t>We were presented with a clear overview of a organization that resembles the LCG/WLCG or US CMS Computing and Software organizations.</a:t>
            </a:r>
            <a:endParaRPr b="0" lang="en-US" sz="2200" spc="-1" strike="noStrike">
              <a:solidFill>
                <a:srgbClr val="000000"/>
              </a:solidFill>
              <a:latin typeface="Arial"/>
            </a:endParaRPr>
          </a:p>
          <a:p>
            <a:pPr indent="0">
              <a:lnSpc>
                <a:spcPct val="115000"/>
              </a:lnSpc>
              <a:spcBef>
                <a:spcPts val="1199"/>
              </a:spcBef>
              <a:spcAft>
                <a:spcPts val="1199"/>
              </a:spcAft>
              <a:buNone/>
              <a:tabLst>
                <a:tab algn="l" pos="0"/>
              </a:tabLst>
            </a:pPr>
            <a:r>
              <a:rPr b="0" lang="en" sz="2200" spc="-1" strike="noStrike">
                <a:solidFill>
                  <a:schemeClr val="dk2"/>
                </a:solidFill>
                <a:latin typeface="Arial"/>
                <a:ea typeface="Arial"/>
              </a:rPr>
              <a:t>The sharing of the responsibilities between ePIC and ECSJI, particularly on the software side, are still being discussed.</a:t>
            </a: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311760" y="444960"/>
            <a:ext cx="8520120" cy="572400"/>
          </a:xfrm>
          <a:prstGeom prst="rect">
            <a:avLst/>
          </a:prstGeom>
          <a:noFill/>
          <a:ln w="0">
            <a:noFill/>
          </a:ln>
        </p:spPr>
        <p:txBody>
          <a:bodyPr tIns="91440" bIns="91440" anchor="t">
            <a:normAutofit fontScale="93000"/>
          </a:bodyPr>
          <a:p>
            <a:pPr indent="0">
              <a:lnSpc>
                <a:spcPct val="100000"/>
              </a:lnSpc>
              <a:buNone/>
              <a:tabLst>
                <a:tab algn="l" pos="0"/>
              </a:tabLst>
            </a:pPr>
            <a:r>
              <a:rPr b="0" lang="en" sz="2800" spc="-1" strike="noStrike">
                <a:solidFill>
                  <a:schemeClr val="dk1"/>
                </a:solidFill>
                <a:latin typeface="Arial"/>
                <a:ea typeface="Arial"/>
              </a:rPr>
              <a:t>Q5 - Comments</a:t>
            </a:r>
            <a:endParaRPr b="0" lang="en-US" sz="2800" spc="-1" strike="noStrike">
              <a:solidFill>
                <a:srgbClr val="000000"/>
              </a:solidFill>
              <a:latin typeface="Arial"/>
            </a:endParaRPr>
          </a:p>
        </p:txBody>
      </p:sp>
      <p:sp>
        <p:nvSpPr>
          <p:cNvPr id="123" name="PlaceHolder 2"/>
          <p:cNvSpPr>
            <a:spLocks noGrp="1"/>
          </p:cNvSpPr>
          <p:nvPr>
            <p:ph/>
          </p:nvPr>
        </p:nvSpPr>
        <p:spPr>
          <a:xfrm>
            <a:off x="311760" y="1152360"/>
            <a:ext cx="8520120" cy="3416040"/>
          </a:xfrm>
          <a:prstGeom prst="rect">
            <a:avLst/>
          </a:prstGeom>
          <a:noFill/>
          <a:ln w="0">
            <a:noFill/>
          </a:ln>
        </p:spPr>
        <p:txBody>
          <a:bodyPr tIns="91440" bIns="91440" anchor="t">
            <a:normAutofit/>
          </a:bodyPr>
          <a:p>
            <a:pPr indent="0">
              <a:lnSpc>
                <a:spcPct val="115000"/>
              </a:lnSpc>
              <a:spcBef>
                <a:spcPts val="1199"/>
              </a:spcBef>
              <a:buNone/>
              <a:tabLst>
                <a:tab algn="l" pos="0"/>
              </a:tabLst>
            </a:pPr>
            <a:r>
              <a:rPr b="0" lang="en" sz="2200" spc="-1" strike="noStrike">
                <a:solidFill>
                  <a:schemeClr val="dk1"/>
                </a:solidFill>
                <a:latin typeface="Arial"/>
                <a:ea typeface="Arial"/>
              </a:rPr>
              <a:t>We congratulate the host labs for planning a structure like ECSJI.</a:t>
            </a:r>
            <a:endParaRPr b="0" lang="en-US" sz="2200" spc="-1" strike="noStrike">
              <a:solidFill>
                <a:srgbClr val="000000"/>
              </a:solidFill>
              <a:latin typeface="Arial"/>
            </a:endParaRPr>
          </a:p>
          <a:p>
            <a:pPr indent="0">
              <a:lnSpc>
                <a:spcPct val="115000"/>
              </a:lnSpc>
              <a:spcBef>
                <a:spcPts val="1199"/>
              </a:spcBef>
              <a:buNone/>
              <a:tabLst>
                <a:tab algn="l" pos="0"/>
              </a:tabLst>
            </a:pPr>
            <a:r>
              <a:rPr b="0" lang="en" sz="2200" spc="-1" strike="noStrike">
                <a:solidFill>
                  <a:schemeClr val="dk1"/>
                </a:solidFill>
                <a:latin typeface="Arial"/>
                <a:ea typeface="Arial"/>
              </a:rPr>
              <a:t>It is too early for us to comment on how well this will work long term.</a:t>
            </a:r>
            <a:endParaRPr b="0" lang="en-US" sz="2200" spc="-1" strike="noStrike">
              <a:solidFill>
                <a:srgbClr val="000000"/>
              </a:solidFill>
              <a:latin typeface="Arial"/>
            </a:endParaRPr>
          </a:p>
          <a:p>
            <a:pPr indent="0">
              <a:lnSpc>
                <a:spcPct val="115000"/>
              </a:lnSpc>
              <a:spcBef>
                <a:spcPts val="1199"/>
              </a:spcBef>
              <a:spcAft>
                <a:spcPts val="1199"/>
              </a:spcAft>
              <a:buNone/>
              <a:tabLst>
                <a:tab algn="l" pos="0"/>
              </a:tabLst>
            </a:pPr>
            <a:r>
              <a:rPr b="0" lang="en" sz="2200" spc="-1" strike="noStrike">
                <a:solidFill>
                  <a:schemeClr val="dk1"/>
                </a:solidFill>
                <a:latin typeface="Arial"/>
                <a:ea typeface="Arial"/>
              </a:rPr>
              <a:t>We expect that evaluation and discussions about how well this works in practice will be part of future reviews.</a:t>
            </a: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type="title"/>
          </p:nvPr>
        </p:nvSpPr>
        <p:spPr>
          <a:xfrm>
            <a:off x="311760" y="444960"/>
            <a:ext cx="8520120" cy="572400"/>
          </a:xfrm>
          <a:prstGeom prst="rect">
            <a:avLst/>
          </a:prstGeom>
          <a:noFill/>
          <a:ln w="0">
            <a:noFill/>
          </a:ln>
        </p:spPr>
        <p:txBody>
          <a:bodyPr tIns="91440" bIns="91440" anchor="t">
            <a:normAutofit fontScale="93000"/>
          </a:bodyPr>
          <a:p>
            <a:pPr indent="0">
              <a:lnSpc>
                <a:spcPct val="100000"/>
              </a:lnSpc>
              <a:buNone/>
              <a:tabLst>
                <a:tab algn="l" pos="0"/>
              </a:tabLst>
            </a:pPr>
            <a:r>
              <a:rPr b="0" lang="en" sz="2800" spc="-1" strike="noStrike">
                <a:solidFill>
                  <a:schemeClr val="dk1"/>
                </a:solidFill>
                <a:latin typeface="Arial"/>
                <a:ea typeface="Arial"/>
              </a:rPr>
              <a:t>Q5 - Recommendations</a:t>
            </a:r>
            <a:endParaRPr b="0" lang="en-US" sz="2800" spc="-1" strike="noStrike">
              <a:solidFill>
                <a:srgbClr val="000000"/>
              </a:solidFill>
              <a:latin typeface="Arial"/>
            </a:endParaRPr>
          </a:p>
        </p:txBody>
      </p:sp>
      <p:sp>
        <p:nvSpPr>
          <p:cNvPr id="125" name="PlaceHolder 2"/>
          <p:cNvSpPr>
            <a:spLocks noGrp="1"/>
          </p:cNvSpPr>
          <p:nvPr>
            <p:ph/>
          </p:nvPr>
        </p:nvSpPr>
        <p:spPr>
          <a:xfrm>
            <a:off x="311760" y="1152360"/>
            <a:ext cx="8520120" cy="3416040"/>
          </a:xfrm>
          <a:prstGeom prst="rect">
            <a:avLst/>
          </a:prstGeom>
          <a:noFill/>
          <a:ln w="0">
            <a:noFill/>
          </a:ln>
        </p:spPr>
        <p:txBody>
          <a:bodyPr tIns="91440" bIns="91440" anchor="t">
            <a:normAutofit/>
          </a:bodyPr>
          <a:p>
            <a:pPr indent="0">
              <a:lnSpc>
                <a:spcPct val="115000"/>
              </a:lnSpc>
              <a:spcAft>
                <a:spcPts val="1199"/>
              </a:spcAft>
              <a:buNone/>
              <a:tabLst>
                <a:tab algn="l" pos="0"/>
              </a:tabLst>
            </a:pPr>
            <a:r>
              <a:rPr b="0" lang="en" sz="2200" spc="-1" strike="noStrike">
                <a:solidFill>
                  <a:schemeClr val="dk2"/>
                </a:solidFill>
                <a:latin typeface="Arial"/>
                <a:ea typeface="Arial"/>
              </a:rPr>
              <a:t>None</a:t>
            </a: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311760" y="235440"/>
            <a:ext cx="8520120" cy="916560"/>
          </a:xfrm>
          <a:prstGeom prst="rect">
            <a:avLst/>
          </a:prstGeom>
          <a:noFill/>
          <a:ln w="0">
            <a:noFill/>
          </a:ln>
        </p:spPr>
        <p:txBody>
          <a:bodyPr tIns="91440" bIns="91440" anchor="t">
            <a:noAutofit/>
          </a:bodyPr>
          <a:p>
            <a:pPr indent="0">
              <a:lnSpc>
                <a:spcPct val="100000"/>
              </a:lnSpc>
              <a:buNone/>
              <a:tabLst>
                <a:tab algn="l" pos="0"/>
              </a:tabLst>
            </a:pPr>
            <a:r>
              <a:rPr b="0" lang="en" sz="4820" spc="-1" strike="noStrike">
                <a:solidFill>
                  <a:schemeClr val="dk1"/>
                </a:solidFill>
                <a:latin typeface="Arial"/>
                <a:ea typeface="Arial"/>
              </a:rPr>
              <a:t>Presenters</a:t>
            </a:r>
            <a:endParaRPr b="0" lang="en-US" sz="4820" spc="-1" strike="noStrike">
              <a:solidFill>
                <a:srgbClr val="000000"/>
              </a:solidFill>
              <a:latin typeface="Arial"/>
            </a:endParaRPr>
          </a:p>
        </p:txBody>
      </p:sp>
      <p:sp>
        <p:nvSpPr>
          <p:cNvPr id="83" name="PlaceHolder 2"/>
          <p:cNvSpPr>
            <a:spLocks noGrp="1"/>
          </p:cNvSpPr>
          <p:nvPr>
            <p:ph/>
          </p:nvPr>
        </p:nvSpPr>
        <p:spPr>
          <a:xfrm>
            <a:off x="311760" y="1228680"/>
            <a:ext cx="8520120" cy="3416040"/>
          </a:xfrm>
          <a:prstGeom prst="rect">
            <a:avLst/>
          </a:prstGeom>
          <a:noFill/>
          <a:ln w="0">
            <a:noFill/>
          </a:ln>
        </p:spPr>
        <p:txBody>
          <a:bodyPr tIns="91440" bIns="91440" anchor="t">
            <a:normAutofit fontScale="85000"/>
          </a:bodyPr>
          <a:p>
            <a:pPr indent="0">
              <a:lnSpc>
                <a:spcPct val="115000"/>
              </a:lnSpc>
              <a:buNone/>
              <a:tabLst>
                <a:tab algn="l" pos="0"/>
              </a:tabLst>
            </a:pPr>
            <a:r>
              <a:rPr b="0" lang="en" sz="2400" spc="-1" strike="noStrike">
                <a:solidFill>
                  <a:schemeClr val="dk2"/>
                </a:solidFill>
                <a:latin typeface="Arial"/>
                <a:ea typeface="Arial"/>
              </a:rPr>
              <a:t>ePIC</a:t>
            </a:r>
            <a:endParaRPr b="0" lang="en-US" sz="2400" spc="-1" strike="noStrike">
              <a:solidFill>
                <a:srgbClr val="000000"/>
              </a:solidFill>
              <a:latin typeface="Arial"/>
            </a:endParaRPr>
          </a:p>
          <a:p>
            <a:pPr indent="0">
              <a:lnSpc>
                <a:spcPct val="115000"/>
              </a:lnSpc>
              <a:spcBef>
                <a:spcPts val="1199"/>
              </a:spcBef>
              <a:buNone/>
              <a:tabLst>
                <a:tab algn="l" pos="0"/>
              </a:tabLst>
            </a:pPr>
            <a:r>
              <a:rPr b="0" lang="en" sz="1800" spc="-1" strike="noStrike">
                <a:solidFill>
                  <a:schemeClr val="dk2"/>
                </a:solidFill>
                <a:latin typeface="Arial"/>
                <a:ea typeface="Arial"/>
              </a:rPr>
              <a:t>Rosi Reed, Sylvester Joosten, Markus Diefenthaler</a:t>
            </a:r>
            <a:endParaRPr b="0" lang="en-US" sz="1800" spc="-1" strike="noStrike">
              <a:solidFill>
                <a:srgbClr val="000000"/>
              </a:solidFill>
              <a:latin typeface="Arial"/>
            </a:endParaRPr>
          </a:p>
          <a:p>
            <a:pPr indent="0">
              <a:lnSpc>
                <a:spcPct val="115000"/>
              </a:lnSpc>
              <a:spcBef>
                <a:spcPts val="1199"/>
              </a:spcBef>
              <a:buNone/>
              <a:tabLst>
                <a:tab algn="l" pos="0"/>
              </a:tabLst>
            </a:pPr>
            <a:endParaRPr b="0" lang="en-US" sz="1800" spc="-1" strike="noStrike">
              <a:solidFill>
                <a:srgbClr val="000000"/>
              </a:solidFill>
              <a:latin typeface="Arial"/>
            </a:endParaRPr>
          </a:p>
          <a:p>
            <a:pPr indent="0">
              <a:lnSpc>
                <a:spcPct val="115000"/>
              </a:lnSpc>
              <a:spcBef>
                <a:spcPts val="1199"/>
              </a:spcBef>
              <a:buNone/>
              <a:tabLst>
                <a:tab algn="l" pos="0"/>
              </a:tabLst>
            </a:pPr>
            <a:r>
              <a:rPr b="0" lang="en" sz="2350" spc="-1" strike="noStrike">
                <a:solidFill>
                  <a:schemeClr val="dk2"/>
                </a:solidFill>
                <a:latin typeface="Arial"/>
                <a:ea typeface="Arial"/>
              </a:rPr>
              <a:t>ECSJI</a:t>
            </a:r>
            <a:endParaRPr b="0" lang="en-US" sz="2350" spc="-1" strike="noStrike">
              <a:solidFill>
                <a:srgbClr val="000000"/>
              </a:solidFill>
              <a:latin typeface="Arial"/>
            </a:endParaRPr>
          </a:p>
          <a:p>
            <a:pPr indent="0">
              <a:lnSpc>
                <a:spcPct val="115000"/>
              </a:lnSpc>
              <a:spcBef>
                <a:spcPts val="1199"/>
              </a:spcBef>
              <a:buNone/>
              <a:tabLst>
                <a:tab algn="l" pos="0"/>
              </a:tabLst>
            </a:pPr>
            <a:r>
              <a:rPr b="0" lang="en" sz="1800" spc="-1" strike="noStrike">
                <a:solidFill>
                  <a:schemeClr val="dk2"/>
                </a:solidFill>
                <a:latin typeface="Arial"/>
                <a:ea typeface="Arial"/>
              </a:rPr>
              <a:t>Eric Lancon</a:t>
            </a:r>
            <a:endParaRPr b="0" lang="en-US" sz="1800" spc="-1" strike="noStrike">
              <a:solidFill>
                <a:srgbClr val="000000"/>
              </a:solidFill>
              <a:latin typeface="Arial"/>
            </a:endParaRPr>
          </a:p>
          <a:p>
            <a:pPr indent="0">
              <a:lnSpc>
                <a:spcPct val="115000"/>
              </a:lnSpc>
              <a:spcBef>
                <a:spcPts val="1199"/>
              </a:spcBef>
              <a:buNone/>
              <a:tabLst>
                <a:tab algn="l" pos="0"/>
              </a:tabLst>
            </a:pPr>
            <a:endParaRPr b="0" lang="en-US" sz="1800" spc="-1" strike="noStrike">
              <a:solidFill>
                <a:srgbClr val="000000"/>
              </a:solidFill>
              <a:latin typeface="Arial"/>
            </a:endParaRPr>
          </a:p>
          <a:p>
            <a:pPr indent="0">
              <a:lnSpc>
                <a:spcPct val="115000"/>
              </a:lnSpc>
              <a:spcBef>
                <a:spcPts val="1199"/>
              </a:spcBef>
              <a:buNone/>
              <a:tabLst>
                <a:tab algn="l" pos="0"/>
              </a:tabLst>
            </a:pPr>
            <a:r>
              <a:rPr b="0" lang="en" sz="2350" spc="-1" strike="noStrike">
                <a:solidFill>
                  <a:schemeClr val="dk2"/>
                </a:solidFill>
                <a:latin typeface="Arial"/>
                <a:ea typeface="Arial"/>
              </a:rPr>
              <a:t>International Collaborators</a:t>
            </a:r>
            <a:endParaRPr b="0" lang="en-US" sz="2350" spc="-1" strike="noStrike">
              <a:solidFill>
                <a:srgbClr val="000000"/>
              </a:solidFill>
              <a:latin typeface="Arial"/>
            </a:endParaRPr>
          </a:p>
          <a:p>
            <a:pPr indent="0">
              <a:lnSpc>
                <a:spcPct val="115000"/>
              </a:lnSpc>
              <a:spcBef>
                <a:spcPts val="1199"/>
              </a:spcBef>
              <a:spcAft>
                <a:spcPts val="1199"/>
              </a:spcAft>
              <a:buNone/>
              <a:tabLst>
                <a:tab algn="l" pos="0"/>
              </a:tabLst>
            </a:pPr>
            <a:r>
              <a:rPr b="0" lang="en" sz="1800" spc="-1" strike="noStrike">
                <a:solidFill>
                  <a:schemeClr val="dk2"/>
                </a:solidFill>
                <a:latin typeface="Arial"/>
                <a:ea typeface="Arial"/>
              </a:rPr>
              <a:t>Andrea Bressan</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title"/>
          </p:nvPr>
        </p:nvSpPr>
        <p:spPr>
          <a:xfrm>
            <a:off x="311760" y="204120"/>
            <a:ext cx="8520120" cy="813240"/>
          </a:xfrm>
          <a:prstGeom prst="rect">
            <a:avLst/>
          </a:prstGeom>
          <a:noFill/>
          <a:ln w="0">
            <a:noFill/>
          </a:ln>
        </p:spPr>
        <p:txBody>
          <a:bodyPr tIns="91440" bIns="91440" anchor="t">
            <a:noAutofit/>
          </a:bodyPr>
          <a:p>
            <a:pPr indent="0">
              <a:lnSpc>
                <a:spcPct val="100000"/>
              </a:lnSpc>
              <a:buNone/>
              <a:tabLst>
                <a:tab algn="l" pos="0"/>
              </a:tabLst>
            </a:pPr>
            <a:r>
              <a:rPr b="0" lang="en" sz="4800" spc="-1" strike="noStrike">
                <a:solidFill>
                  <a:schemeClr val="dk1"/>
                </a:solidFill>
                <a:latin typeface="Arial"/>
                <a:ea typeface="Arial"/>
              </a:rPr>
              <a:t>Thank You</a:t>
            </a:r>
            <a:endParaRPr b="0" lang="en-US" sz="4800" spc="-1" strike="noStrike">
              <a:solidFill>
                <a:srgbClr val="000000"/>
              </a:solidFill>
              <a:latin typeface="Arial"/>
            </a:endParaRPr>
          </a:p>
        </p:txBody>
      </p:sp>
      <p:sp>
        <p:nvSpPr>
          <p:cNvPr id="85" name="PlaceHolder 2"/>
          <p:cNvSpPr>
            <a:spLocks noGrp="1"/>
          </p:cNvSpPr>
          <p:nvPr>
            <p:ph/>
          </p:nvPr>
        </p:nvSpPr>
        <p:spPr>
          <a:xfrm>
            <a:off x="311760" y="1152360"/>
            <a:ext cx="8520120" cy="3416040"/>
          </a:xfrm>
          <a:prstGeom prst="rect">
            <a:avLst/>
          </a:prstGeom>
          <a:noFill/>
          <a:ln w="0">
            <a:noFill/>
          </a:ln>
        </p:spPr>
        <p:txBody>
          <a:bodyPr tIns="91440" bIns="91440" anchor="t">
            <a:normAutofit/>
          </a:bodyPr>
          <a:p>
            <a:pPr marL="457200" indent="-368280">
              <a:lnSpc>
                <a:spcPct val="115000"/>
              </a:lnSpc>
              <a:buClr>
                <a:srgbClr val="595959"/>
              </a:buClr>
              <a:buFont typeface="Arial"/>
              <a:buChar char="●"/>
            </a:pPr>
            <a:r>
              <a:rPr b="0" lang="en" sz="2200" spc="-1" strike="noStrike">
                <a:solidFill>
                  <a:schemeClr val="dk2"/>
                </a:solidFill>
                <a:latin typeface="Arial"/>
                <a:ea typeface="Arial"/>
              </a:rPr>
              <a:t>We thank the organizers of this review for inviting us to hear about this exciting new physics program, for their strong organization of the review, and for their clear instructions and charge</a:t>
            </a:r>
            <a:endParaRPr b="0" lang="en-US" sz="2200" spc="-1" strike="noStrike">
              <a:solidFill>
                <a:srgbClr val="000000"/>
              </a:solidFill>
              <a:latin typeface="Arial"/>
            </a:endParaRPr>
          </a:p>
          <a:p>
            <a:pPr marL="457200" indent="-368280">
              <a:lnSpc>
                <a:spcPct val="115000"/>
              </a:lnSpc>
              <a:buClr>
                <a:srgbClr val="595959"/>
              </a:buClr>
              <a:buFont typeface="Arial"/>
              <a:buChar char="●"/>
            </a:pPr>
            <a:r>
              <a:rPr b="0" lang="en" sz="2200" spc="-1" strike="noStrike">
                <a:solidFill>
                  <a:schemeClr val="dk2"/>
                </a:solidFill>
                <a:latin typeface="Arial"/>
                <a:ea typeface="Arial"/>
              </a:rPr>
              <a:t>We thanks the presenters for their time in preparing their material, and their clear presentations</a:t>
            </a:r>
            <a:endParaRPr b="0" lang="en-US" sz="2200" spc="-1" strike="noStrike">
              <a:solidFill>
                <a:srgbClr val="000000"/>
              </a:solidFill>
              <a:latin typeface="Arial"/>
            </a:endParaRPr>
          </a:p>
          <a:p>
            <a:pPr marL="457200" indent="-368280">
              <a:lnSpc>
                <a:spcPct val="115000"/>
              </a:lnSpc>
              <a:buClr>
                <a:srgbClr val="595959"/>
              </a:buClr>
              <a:buFont typeface="Arial"/>
              <a:buChar char="●"/>
            </a:pPr>
            <a:r>
              <a:rPr b="0" lang="en" sz="2200" spc="-1" strike="noStrike">
                <a:solidFill>
                  <a:schemeClr val="dk2"/>
                </a:solidFill>
                <a:latin typeface="Arial"/>
                <a:ea typeface="Arial"/>
              </a:rPr>
              <a:t>We thank the ePIC collaboration for supporting the presenters, and their responses to the questions from the Committee</a:t>
            </a: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311760" y="444960"/>
            <a:ext cx="8520120" cy="572400"/>
          </a:xfrm>
          <a:prstGeom prst="rect">
            <a:avLst/>
          </a:prstGeom>
          <a:noFill/>
          <a:ln w="0">
            <a:noFill/>
          </a:ln>
        </p:spPr>
        <p:txBody>
          <a:bodyPr tIns="91440" bIns="91440" anchor="t">
            <a:noAutofit/>
          </a:bodyPr>
          <a:p>
            <a:pPr indent="0">
              <a:lnSpc>
                <a:spcPct val="100000"/>
              </a:lnSpc>
              <a:buNone/>
              <a:tabLst>
                <a:tab algn="l" pos="0"/>
              </a:tabLst>
            </a:pPr>
            <a:r>
              <a:rPr b="0" lang="en" sz="4020" spc="-1" strike="noStrike">
                <a:solidFill>
                  <a:schemeClr val="dk1"/>
                </a:solidFill>
                <a:latin typeface="Arial"/>
                <a:ea typeface="Arial"/>
              </a:rPr>
              <a:t>Question 1</a:t>
            </a:r>
            <a:endParaRPr b="0" lang="en-US" sz="4020" spc="-1" strike="noStrike">
              <a:solidFill>
                <a:srgbClr val="000000"/>
              </a:solidFill>
              <a:latin typeface="Arial"/>
            </a:endParaRPr>
          </a:p>
        </p:txBody>
      </p:sp>
      <p:sp>
        <p:nvSpPr>
          <p:cNvPr id="87" name="PlaceHolder 2"/>
          <p:cNvSpPr>
            <a:spLocks noGrp="1"/>
          </p:cNvSpPr>
          <p:nvPr>
            <p:ph/>
          </p:nvPr>
        </p:nvSpPr>
        <p:spPr>
          <a:xfrm>
            <a:off x="311760" y="1457280"/>
            <a:ext cx="8520120" cy="3416040"/>
          </a:xfrm>
          <a:prstGeom prst="rect">
            <a:avLst/>
          </a:prstGeom>
          <a:noFill/>
          <a:ln w="0">
            <a:noFill/>
          </a:ln>
        </p:spPr>
        <p:txBody>
          <a:bodyPr tIns="91440" bIns="91440" anchor="t">
            <a:normAutofit fontScale="90000"/>
          </a:bodyPr>
          <a:p>
            <a:pPr indent="0">
              <a:lnSpc>
                <a:spcPct val="115000"/>
              </a:lnSpc>
              <a:spcBef>
                <a:spcPts val="1199"/>
              </a:spcBef>
              <a:buNone/>
              <a:tabLst>
                <a:tab algn="l" pos="0"/>
              </a:tabLst>
            </a:pPr>
            <a:r>
              <a:rPr b="0" lang="en" sz="2800" spc="-1" strike="noStrike">
                <a:solidFill>
                  <a:schemeClr val="dk1"/>
                </a:solidFill>
                <a:latin typeface="Arial"/>
                <a:ea typeface="Arial"/>
              </a:rPr>
              <a:t>At this stage, approximately ten years prior to data collection, is there a comprehensive and cost-effective long-term plan for the software and computing of the experiment?</a:t>
            </a:r>
            <a:endParaRPr b="0" lang="en-US" sz="2800" spc="-1" strike="noStrike">
              <a:solidFill>
                <a:srgbClr val="000000"/>
              </a:solidFill>
              <a:latin typeface="Arial"/>
            </a:endParaRPr>
          </a:p>
          <a:p>
            <a:pPr indent="0">
              <a:lnSpc>
                <a:spcPct val="115000"/>
              </a:lnSpc>
              <a:spcBef>
                <a:spcPts val="1199"/>
              </a:spcBef>
              <a:buNone/>
              <a:tabLst>
                <a:tab algn="l" pos="0"/>
              </a:tabLst>
            </a:pPr>
            <a:endParaRPr b="0" lang="en-US" sz="2800" spc="-1" strike="noStrike">
              <a:solidFill>
                <a:srgbClr val="000000"/>
              </a:solidFill>
              <a:latin typeface="Arial"/>
            </a:endParaRPr>
          </a:p>
          <a:p>
            <a:pPr indent="0">
              <a:lnSpc>
                <a:spcPct val="115000"/>
              </a:lnSpc>
              <a:spcBef>
                <a:spcPts val="1199"/>
              </a:spcBef>
              <a:spcAft>
                <a:spcPts val="1199"/>
              </a:spcAft>
              <a:buNone/>
              <a:tabLst>
                <a:tab algn="l" pos="0"/>
              </a:tabLst>
            </a:pPr>
            <a:r>
              <a:rPr b="0" lang="en" sz="2800" spc="-1" strike="noStrike">
                <a:solidFill>
                  <a:schemeClr val="dk1"/>
                </a:solidFill>
                <a:latin typeface="Arial"/>
                <a:ea typeface="Arial"/>
              </a:rPr>
              <a:t>Yes, but it is a long time before we really know it will work.</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311760" y="444960"/>
            <a:ext cx="8520120" cy="572400"/>
          </a:xfrm>
          <a:prstGeom prst="rect">
            <a:avLst/>
          </a:prstGeom>
          <a:noFill/>
          <a:ln w="0">
            <a:noFill/>
          </a:ln>
        </p:spPr>
        <p:txBody>
          <a:bodyPr tIns="91440" bIns="91440" anchor="t">
            <a:normAutofit fontScale="93000"/>
          </a:bodyPr>
          <a:p>
            <a:pPr indent="0">
              <a:lnSpc>
                <a:spcPct val="100000"/>
              </a:lnSpc>
              <a:buNone/>
              <a:tabLst>
                <a:tab algn="l" pos="0"/>
              </a:tabLst>
            </a:pPr>
            <a:r>
              <a:rPr b="0" lang="en" sz="2800" spc="-1" strike="noStrike">
                <a:solidFill>
                  <a:schemeClr val="dk1"/>
                </a:solidFill>
                <a:latin typeface="Arial"/>
                <a:ea typeface="Arial"/>
              </a:rPr>
              <a:t>Q1 - Findings</a:t>
            </a:r>
            <a:endParaRPr b="0" lang="en-US" sz="2800" spc="-1" strike="noStrike">
              <a:solidFill>
                <a:srgbClr val="000000"/>
              </a:solidFill>
              <a:latin typeface="Arial"/>
            </a:endParaRPr>
          </a:p>
        </p:txBody>
      </p:sp>
      <p:sp>
        <p:nvSpPr>
          <p:cNvPr id="89" name="PlaceHolder 2"/>
          <p:cNvSpPr>
            <a:spLocks noGrp="1"/>
          </p:cNvSpPr>
          <p:nvPr>
            <p:ph/>
          </p:nvPr>
        </p:nvSpPr>
        <p:spPr>
          <a:xfrm>
            <a:off x="311760" y="1152360"/>
            <a:ext cx="8520120" cy="3416040"/>
          </a:xfrm>
          <a:prstGeom prst="rect">
            <a:avLst/>
          </a:prstGeom>
          <a:noFill/>
          <a:ln w="0">
            <a:noFill/>
          </a:ln>
        </p:spPr>
        <p:txBody>
          <a:bodyPr tIns="91440" bIns="91440" anchor="t">
            <a:normAutofit/>
          </a:bodyPr>
          <a:p>
            <a:pPr indent="0">
              <a:lnSpc>
                <a:spcPct val="115000"/>
              </a:lnSpc>
              <a:spcBef>
                <a:spcPts val="1199"/>
              </a:spcBef>
              <a:buNone/>
              <a:tabLst>
                <a:tab algn="l" pos="0"/>
              </a:tabLst>
            </a:pPr>
            <a:r>
              <a:rPr b="0" lang="en" sz="2000" spc="-1" strike="noStrike">
                <a:solidFill>
                  <a:schemeClr val="dk1"/>
                </a:solidFill>
                <a:latin typeface="Arial"/>
                <a:ea typeface="Arial"/>
              </a:rPr>
              <a:t>The software and computing for ePIC at the EIC is a complex undertaking with substantial technical and intellectual challenges. </a:t>
            </a:r>
            <a:endParaRPr b="0" lang="en-US" sz="2000" spc="-1" strike="noStrike">
              <a:solidFill>
                <a:srgbClr val="000000"/>
              </a:solidFill>
              <a:latin typeface="Arial"/>
            </a:endParaRPr>
          </a:p>
          <a:p>
            <a:pPr indent="0">
              <a:lnSpc>
                <a:spcPct val="115000"/>
              </a:lnSpc>
              <a:spcBef>
                <a:spcPts val="1199"/>
              </a:spcBef>
              <a:buNone/>
              <a:tabLst>
                <a:tab algn="l" pos="0"/>
              </a:tabLst>
            </a:pPr>
            <a:r>
              <a:rPr b="0" lang="en" sz="2000" spc="-1" strike="noStrike">
                <a:solidFill>
                  <a:schemeClr val="dk1"/>
                </a:solidFill>
                <a:latin typeface="Arial"/>
                <a:ea typeface="Arial"/>
              </a:rPr>
              <a:t>The short term plan has a crucial milestone in form of the TDR that requires integration of the tracking reconstruction from frames to events. This milestone is set for April 2024. Both the physics for the TDR, and the first ever computing needs assessment depend on this milestone.</a:t>
            </a:r>
            <a:endParaRPr b="0" lang="en-US" sz="2000" spc="-1" strike="noStrike">
              <a:solidFill>
                <a:srgbClr val="000000"/>
              </a:solidFill>
              <a:latin typeface="Arial"/>
            </a:endParaRPr>
          </a:p>
          <a:p>
            <a:pPr indent="0">
              <a:lnSpc>
                <a:spcPct val="115000"/>
              </a:lnSpc>
              <a:spcBef>
                <a:spcPts val="1199"/>
              </a:spcBef>
              <a:spcAft>
                <a:spcPts val="1199"/>
              </a:spcAft>
              <a:buNone/>
              <a:tabLst>
                <a:tab algn="l" pos="0"/>
              </a:tabLst>
            </a:pPr>
            <a:endParaRPr b="0" lang="en-US"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311760" y="444960"/>
            <a:ext cx="8520120" cy="572400"/>
          </a:xfrm>
          <a:prstGeom prst="rect">
            <a:avLst/>
          </a:prstGeom>
          <a:noFill/>
          <a:ln w="0">
            <a:noFill/>
          </a:ln>
        </p:spPr>
        <p:txBody>
          <a:bodyPr tIns="91440" bIns="91440" anchor="t">
            <a:normAutofit fontScale="93000"/>
          </a:bodyPr>
          <a:p>
            <a:pPr indent="0">
              <a:lnSpc>
                <a:spcPct val="100000"/>
              </a:lnSpc>
              <a:buNone/>
              <a:tabLst>
                <a:tab algn="l" pos="0"/>
              </a:tabLst>
            </a:pPr>
            <a:r>
              <a:rPr b="0" lang="en" sz="2800" spc="-1" strike="noStrike">
                <a:solidFill>
                  <a:schemeClr val="dk1"/>
                </a:solidFill>
                <a:latin typeface="Arial"/>
                <a:ea typeface="Arial"/>
              </a:rPr>
              <a:t>Q1 - Comments</a:t>
            </a:r>
            <a:endParaRPr b="0" lang="en-US" sz="2800" spc="-1" strike="noStrike">
              <a:solidFill>
                <a:srgbClr val="000000"/>
              </a:solidFill>
              <a:latin typeface="Arial"/>
            </a:endParaRPr>
          </a:p>
        </p:txBody>
      </p:sp>
      <p:sp>
        <p:nvSpPr>
          <p:cNvPr id="91" name="PlaceHolder 2"/>
          <p:cNvSpPr>
            <a:spLocks noGrp="1"/>
          </p:cNvSpPr>
          <p:nvPr>
            <p:ph/>
          </p:nvPr>
        </p:nvSpPr>
        <p:spPr>
          <a:xfrm>
            <a:off x="311760" y="1152360"/>
            <a:ext cx="8520120" cy="3416040"/>
          </a:xfrm>
          <a:prstGeom prst="rect">
            <a:avLst/>
          </a:prstGeom>
          <a:noFill/>
          <a:ln w="0">
            <a:noFill/>
          </a:ln>
        </p:spPr>
        <p:txBody>
          <a:bodyPr tIns="91440" bIns="91440" anchor="t">
            <a:noAutofit/>
          </a:bodyPr>
          <a:p>
            <a:pPr indent="0">
              <a:lnSpc>
                <a:spcPct val="115000"/>
              </a:lnSpc>
              <a:spcBef>
                <a:spcPts val="1199"/>
              </a:spcBef>
              <a:buNone/>
              <a:tabLst>
                <a:tab algn="l" pos="0"/>
              </a:tabLst>
            </a:pPr>
            <a:r>
              <a:rPr b="0" lang="en" sz="2000" spc="-1" strike="noStrike">
                <a:solidFill>
                  <a:schemeClr val="dk1"/>
                </a:solidFill>
                <a:latin typeface="Arial"/>
                <a:ea typeface="Arial"/>
              </a:rPr>
              <a:t>We congratulate the collaboration to have recruited an excellent set of S&amp;C leaders.</a:t>
            </a:r>
            <a:endParaRPr b="0" lang="en-US" sz="2000" spc="-1" strike="noStrike">
              <a:solidFill>
                <a:srgbClr val="000000"/>
              </a:solidFill>
              <a:latin typeface="Arial"/>
            </a:endParaRPr>
          </a:p>
          <a:p>
            <a:pPr indent="0">
              <a:lnSpc>
                <a:spcPct val="115000"/>
              </a:lnSpc>
              <a:spcBef>
                <a:spcPts val="1199"/>
              </a:spcBef>
              <a:buNone/>
              <a:tabLst>
                <a:tab algn="l" pos="0"/>
              </a:tabLst>
            </a:pPr>
            <a:r>
              <a:rPr b="0" lang="en" sz="2000" spc="-1" strike="noStrike">
                <a:solidFill>
                  <a:schemeClr val="dk1"/>
                </a:solidFill>
                <a:latin typeface="Arial"/>
                <a:ea typeface="Arial"/>
              </a:rPr>
              <a:t>They have arrived at an impressive organization and plan. While there are substantial challenges ahead, it appears that the collaboration is as well prepared and organized as one can expect at this point of time.</a:t>
            </a:r>
            <a:endParaRPr b="0" lang="en-US" sz="2000" spc="-1" strike="noStrike">
              <a:solidFill>
                <a:srgbClr val="000000"/>
              </a:solidFill>
              <a:latin typeface="Arial"/>
            </a:endParaRPr>
          </a:p>
          <a:p>
            <a:pPr indent="0">
              <a:lnSpc>
                <a:spcPct val="115000"/>
              </a:lnSpc>
              <a:spcBef>
                <a:spcPts val="1199"/>
              </a:spcBef>
              <a:spcAft>
                <a:spcPts val="1199"/>
              </a:spcAft>
              <a:buNone/>
              <a:tabLst>
                <a:tab algn="l" pos="0"/>
              </a:tabLst>
            </a:pP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311760" y="444960"/>
            <a:ext cx="8520120" cy="572400"/>
          </a:xfrm>
          <a:prstGeom prst="rect">
            <a:avLst/>
          </a:prstGeom>
          <a:noFill/>
          <a:ln w="0">
            <a:noFill/>
          </a:ln>
        </p:spPr>
        <p:txBody>
          <a:bodyPr tIns="91440" bIns="91440" anchor="t">
            <a:normAutofit fontScale="93000"/>
          </a:bodyPr>
          <a:p>
            <a:pPr indent="0">
              <a:lnSpc>
                <a:spcPct val="100000"/>
              </a:lnSpc>
              <a:buNone/>
              <a:tabLst>
                <a:tab algn="l" pos="0"/>
              </a:tabLst>
            </a:pPr>
            <a:r>
              <a:rPr b="0" lang="en" sz="2800" spc="-1" strike="noStrike">
                <a:solidFill>
                  <a:schemeClr val="dk1"/>
                </a:solidFill>
                <a:latin typeface="Arial"/>
                <a:ea typeface="Arial"/>
              </a:rPr>
              <a:t>Q1 - Recommendations</a:t>
            </a:r>
            <a:endParaRPr b="0" lang="en-US" sz="2800" spc="-1" strike="noStrike">
              <a:solidFill>
                <a:srgbClr val="000000"/>
              </a:solidFill>
              <a:latin typeface="Arial"/>
            </a:endParaRPr>
          </a:p>
        </p:txBody>
      </p:sp>
      <p:sp>
        <p:nvSpPr>
          <p:cNvPr id="93" name="PlaceHolder 2"/>
          <p:cNvSpPr>
            <a:spLocks noGrp="1"/>
          </p:cNvSpPr>
          <p:nvPr>
            <p:ph/>
          </p:nvPr>
        </p:nvSpPr>
        <p:spPr>
          <a:xfrm>
            <a:off x="311760" y="1152360"/>
            <a:ext cx="8520120" cy="3416040"/>
          </a:xfrm>
          <a:prstGeom prst="rect">
            <a:avLst/>
          </a:prstGeom>
          <a:noFill/>
          <a:ln w="0">
            <a:noFill/>
          </a:ln>
        </p:spPr>
        <p:txBody>
          <a:bodyPr tIns="91440" bIns="91440" anchor="t">
            <a:normAutofit/>
          </a:bodyPr>
          <a:p>
            <a:pPr marL="457200" indent="-368280">
              <a:lnSpc>
                <a:spcPct val="115000"/>
              </a:lnSpc>
              <a:spcBef>
                <a:spcPts val="1199"/>
              </a:spcBef>
              <a:buClr>
                <a:srgbClr val="000000"/>
              </a:buClr>
              <a:buFont typeface="Arial"/>
              <a:buAutoNum type="arabicPeriod"/>
            </a:pPr>
            <a:r>
              <a:rPr b="0" lang="en" sz="2200" spc="-1" strike="noStrike">
                <a:solidFill>
                  <a:schemeClr val="dk1"/>
                </a:solidFill>
                <a:latin typeface="Arial"/>
                <a:ea typeface="Arial"/>
              </a:rPr>
              <a:t>We recommend that ECSJI verify the readiness of simulation and reconstruction for the TDR by May 2024. </a:t>
            </a:r>
            <a:endParaRPr b="0" lang="en-US" sz="2200" spc="-1" strike="noStrike">
              <a:solidFill>
                <a:srgbClr val="000000"/>
              </a:solidFill>
              <a:latin typeface="Arial"/>
            </a:endParaRPr>
          </a:p>
          <a:p>
            <a:pPr marL="457200" indent="-368280">
              <a:lnSpc>
                <a:spcPct val="115000"/>
              </a:lnSpc>
              <a:buClr>
                <a:srgbClr val="000000"/>
              </a:buClr>
              <a:buFont typeface="Arial"/>
              <a:buAutoNum type="arabicPeriod"/>
            </a:pPr>
            <a:r>
              <a:rPr b="0" lang="en" sz="2200" spc="-1" strike="noStrike">
                <a:solidFill>
                  <a:schemeClr val="dk1"/>
                </a:solidFill>
                <a:latin typeface="Arial"/>
                <a:ea typeface="Arial"/>
              </a:rPr>
              <a:t>We recommend that ePIC document a first computing needs assessment by the next ECSAC review, in roughly one year. </a:t>
            </a: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311760" y="444960"/>
            <a:ext cx="8520120" cy="572400"/>
          </a:xfrm>
          <a:prstGeom prst="rect">
            <a:avLst/>
          </a:prstGeom>
          <a:noFill/>
          <a:ln w="0">
            <a:noFill/>
          </a:ln>
        </p:spPr>
        <p:txBody>
          <a:bodyPr tIns="91440" bIns="91440" anchor="t">
            <a:noAutofit/>
          </a:bodyPr>
          <a:p>
            <a:pPr indent="0">
              <a:lnSpc>
                <a:spcPct val="100000"/>
              </a:lnSpc>
              <a:buNone/>
              <a:tabLst>
                <a:tab algn="l" pos="0"/>
              </a:tabLst>
            </a:pPr>
            <a:r>
              <a:rPr b="0" lang="en" sz="4020" spc="-1" strike="noStrike">
                <a:solidFill>
                  <a:schemeClr val="dk1"/>
                </a:solidFill>
                <a:latin typeface="Arial"/>
                <a:ea typeface="Arial"/>
              </a:rPr>
              <a:t>Question 2</a:t>
            </a:r>
            <a:endParaRPr b="0" lang="en-US" sz="4020" spc="-1" strike="noStrike">
              <a:solidFill>
                <a:srgbClr val="000000"/>
              </a:solidFill>
              <a:latin typeface="Arial"/>
            </a:endParaRPr>
          </a:p>
        </p:txBody>
      </p:sp>
      <p:sp>
        <p:nvSpPr>
          <p:cNvPr id="95" name="PlaceHolder 2"/>
          <p:cNvSpPr>
            <a:spLocks noGrp="1"/>
          </p:cNvSpPr>
          <p:nvPr>
            <p:ph/>
          </p:nvPr>
        </p:nvSpPr>
        <p:spPr>
          <a:xfrm>
            <a:off x="311760" y="1457280"/>
            <a:ext cx="8520120" cy="3416040"/>
          </a:xfrm>
          <a:prstGeom prst="rect">
            <a:avLst/>
          </a:prstGeom>
          <a:noFill/>
          <a:ln w="0">
            <a:noFill/>
          </a:ln>
        </p:spPr>
        <p:txBody>
          <a:bodyPr tIns="91440" bIns="91440" anchor="t">
            <a:normAutofit/>
          </a:bodyPr>
          <a:p>
            <a:pPr indent="0">
              <a:lnSpc>
                <a:spcPct val="115000"/>
              </a:lnSpc>
              <a:spcBef>
                <a:spcPts val="1199"/>
              </a:spcBef>
              <a:buNone/>
              <a:tabLst>
                <a:tab algn="l" pos="0"/>
              </a:tabLst>
            </a:pPr>
            <a:r>
              <a:rPr b="0" lang="en" sz="3000" spc="-1" strike="noStrike">
                <a:solidFill>
                  <a:schemeClr val="dk1"/>
                </a:solidFill>
                <a:latin typeface="Arial"/>
                <a:ea typeface="Arial"/>
              </a:rPr>
              <a:t>Are the plans for integrating international partners' contributions adequate at this stage of the project?</a:t>
            </a:r>
            <a:endParaRPr b="0" lang="en-US" sz="3000" spc="-1" strike="noStrike">
              <a:solidFill>
                <a:srgbClr val="000000"/>
              </a:solidFill>
              <a:latin typeface="Arial"/>
            </a:endParaRPr>
          </a:p>
          <a:p>
            <a:pPr indent="0">
              <a:lnSpc>
                <a:spcPct val="115000"/>
              </a:lnSpc>
              <a:spcBef>
                <a:spcPts val="1199"/>
              </a:spcBef>
              <a:buNone/>
              <a:tabLst>
                <a:tab algn="l" pos="0"/>
              </a:tabLst>
            </a:pPr>
            <a:endParaRPr b="0" lang="en-US" sz="2800" spc="-1" strike="noStrike">
              <a:solidFill>
                <a:srgbClr val="000000"/>
              </a:solidFill>
              <a:latin typeface="Arial"/>
            </a:endParaRPr>
          </a:p>
          <a:p>
            <a:pPr indent="0">
              <a:lnSpc>
                <a:spcPct val="115000"/>
              </a:lnSpc>
              <a:spcBef>
                <a:spcPts val="1199"/>
              </a:spcBef>
              <a:spcAft>
                <a:spcPts val="1199"/>
              </a:spcAft>
              <a:buNone/>
              <a:tabLst>
                <a:tab algn="l" pos="0"/>
              </a:tabLst>
            </a:pPr>
            <a:r>
              <a:rPr b="0" lang="en" sz="2800" spc="-1" strike="noStrike">
                <a:solidFill>
                  <a:schemeClr val="dk1"/>
                </a:solidFill>
                <a:latin typeface="Arial"/>
                <a:ea typeface="Arial"/>
              </a:rPr>
              <a:t>Yes</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LibreOffice/7.5.6.2$Linux_X86_64 LibreOffice_project/50$Build-2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en-US</dc:language>
  <cp:lastModifiedBy/>
  <cp:revision>0</cp:revision>
  <dc:subject/>
  <dc:title/>
</cp:coreProperties>
</file>