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709" r:id="rId1"/>
    <p:sldMasterId id="2147483696" r:id="rId2"/>
    <p:sldMasterId id="2147483825" r:id="rId3"/>
  </p:sldMasterIdLst>
  <p:notesMasterIdLst>
    <p:notesMasterId r:id="rId6"/>
  </p:notesMasterIdLst>
  <p:handoutMasterIdLst>
    <p:handoutMasterId r:id="rId7"/>
  </p:handoutMasterIdLst>
  <p:sldIdLst>
    <p:sldId id="871" r:id="rId4"/>
    <p:sldId id="412" r:id="rId5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C7404"/>
    <a:srgbClr val="660033"/>
    <a:srgbClr val="000099"/>
    <a:srgbClr val="003300"/>
    <a:srgbClr val="006600"/>
    <a:srgbClr val="A50021"/>
    <a:srgbClr val="0000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26966A-22EF-46AC-BD57-B1C1B68436BA}" v="17" dt="2023-10-16T17:59:36.3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18"/>
    <p:restoredTop sz="67829" autoAdjust="0"/>
  </p:normalViewPr>
  <p:slideViewPr>
    <p:cSldViewPr snapToGrid="0">
      <p:cViewPr varScale="1">
        <p:scale>
          <a:sx n="77" d="100"/>
          <a:sy n="77" d="100"/>
        </p:scale>
        <p:origin x="209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Master" Target="slideMasters/slideMaster3.xml"/><Relationship Id="rId7" Type="http://schemas.openxmlformats.org/officeDocument/2006/relationships/handoutMaster" Target="handoutMasters/handoutMaster1.xml"/><Relationship Id="rId12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nshan Gao" userId="9dcdc0c5-4fbe-49ea-97a8-f4c5590fbb9e" providerId="ADAL" clId="{6123CD06-808F-C94B-A0EC-80D15D2305E7}"/>
    <pc:docChg chg="custSel modSld">
      <pc:chgData name="Shanshan Gao" userId="9dcdc0c5-4fbe-49ea-97a8-f4c5590fbb9e" providerId="ADAL" clId="{6123CD06-808F-C94B-A0EC-80D15D2305E7}" dt="2022-07-07T18:40:07.789" v="15" actId="478"/>
      <pc:docMkLst>
        <pc:docMk/>
      </pc:docMkLst>
      <pc:sldChg chg="modSp mod">
        <pc:chgData name="Shanshan Gao" userId="9dcdc0c5-4fbe-49ea-97a8-f4c5590fbb9e" providerId="ADAL" clId="{6123CD06-808F-C94B-A0EC-80D15D2305E7}" dt="2022-07-07T18:12:32.602" v="8" actId="1076"/>
        <pc:sldMkLst>
          <pc:docMk/>
          <pc:sldMk cId="1113764834" sldId="791"/>
        </pc:sldMkLst>
        <pc:spChg chg="mod">
          <ac:chgData name="Shanshan Gao" userId="9dcdc0c5-4fbe-49ea-97a8-f4c5590fbb9e" providerId="ADAL" clId="{6123CD06-808F-C94B-A0EC-80D15D2305E7}" dt="2022-07-07T18:12:18.688" v="7" actId="20577"/>
          <ac:spMkLst>
            <pc:docMk/>
            <pc:sldMk cId="1113764834" sldId="791"/>
            <ac:spMk id="5" creationId="{00000000-0000-0000-0000-000000000000}"/>
          </ac:spMkLst>
        </pc:spChg>
        <pc:spChg chg="mod">
          <ac:chgData name="Shanshan Gao" userId="9dcdc0c5-4fbe-49ea-97a8-f4c5590fbb9e" providerId="ADAL" clId="{6123CD06-808F-C94B-A0EC-80D15D2305E7}" dt="2022-07-07T18:12:32.602" v="8" actId="1076"/>
          <ac:spMkLst>
            <pc:docMk/>
            <pc:sldMk cId="1113764834" sldId="791"/>
            <ac:spMk id="6" creationId="{9FDA65CF-4534-BD7D-1737-699DF3B6F3A6}"/>
          </ac:spMkLst>
        </pc:spChg>
        <pc:spChg chg="mod">
          <ac:chgData name="Shanshan Gao" userId="9dcdc0c5-4fbe-49ea-97a8-f4c5590fbb9e" providerId="ADAL" clId="{6123CD06-808F-C94B-A0EC-80D15D2305E7}" dt="2022-07-07T18:12:32.602" v="8" actId="1076"/>
          <ac:spMkLst>
            <pc:docMk/>
            <pc:sldMk cId="1113764834" sldId="791"/>
            <ac:spMk id="7" creationId="{32CDF20F-65EA-DBB4-CC6D-0387DA91B53E}"/>
          </ac:spMkLst>
        </pc:spChg>
      </pc:sldChg>
      <pc:sldChg chg="modNotesTx">
        <pc:chgData name="Shanshan Gao" userId="9dcdc0c5-4fbe-49ea-97a8-f4c5590fbb9e" providerId="ADAL" clId="{6123CD06-808F-C94B-A0EC-80D15D2305E7}" dt="2022-07-07T18:13:08.999" v="9" actId="20577"/>
        <pc:sldMkLst>
          <pc:docMk/>
          <pc:sldMk cId="3775005750" sldId="793"/>
        </pc:sldMkLst>
      </pc:sldChg>
      <pc:sldChg chg="addSp delSp modSp mod">
        <pc:chgData name="Shanshan Gao" userId="9dcdc0c5-4fbe-49ea-97a8-f4c5590fbb9e" providerId="ADAL" clId="{6123CD06-808F-C94B-A0EC-80D15D2305E7}" dt="2022-07-07T18:40:07.789" v="15" actId="478"/>
        <pc:sldMkLst>
          <pc:docMk/>
          <pc:sldMk cId="2542990019" sldId="800"/>
        </pc:sldMkLst>
        <pc:spChg chg="add del mod">
          <ac:chgData name="Shanshan Gao" userId="9dcdc0c5-4fbe-49ea-97a8-f4c5590fbb9e" providerId="ADAL" clId="{6123CD06-808F-C94B-A0EC-80D15D2305E7}" dt="2022-07-07T18:40:07.789" v="15" actId="478"/>
          <ac:spMkLst>
            <pc:docMk/>
            <pc:sldMk cId="2542990019" sldId="800"/>
            <ac:spMk id="5" creationId="{DF82CEC7-CBBE-0BC4-616C-12A15B4FC464}"/>
          </ac:spMkLst>
        </pc:spChg>
      </pc:sldChg>
      <pc:sldChg chg="modNotesTx">
        <pc:chgData name="Shanshan Gao" userId="9dcdc0c5-4fbe-49ea-97a8-f4c5590fbb9e" providerId="ADAL" clId="{6123CD06-808F-C94B-A0EC-80D15D2305E7}" dt="2022-07-07T17:46:05.636" v="5" actId="20577"/>
        <pc:sldMkLst>
          <pc:docMk/>
          <pc:sldMk cId="3616182401" sldId="816"/>
        </pc:sldMkLst>
      </pc:sldChg>
      <pc:sldChg chg="modNotesTx">
        <pc:chgData name="Shanshan Gao" userId="9dcdc0c5-4fbe-49ea-97a8-f4c5590fbb9e" providerId="ADAL" clId="{6123CD06-808F-C94B-A0EC-80D15D2305E7}" dt="2022-07-07T17:46:15.922" v="6" actId="20577"/>
        <pc:sldMkLst>
          <pc:docMk/>
          <pc:sldMk cId="1586108362" sldId="817"/>
        </pc:sldMkLst>
      </pc:sldChg>
    </pc:docChg>
  </pc:docChgLst>
  <pc:docChgLst>
    <pc:chgData name="Gao, Shanshan" userId="9dcdc0c5-4fbe-49ea-97a8-f4c5590fbb9e" providerId="ADAL" clId="{D6C2423A-D068-E045-B17B-A0063888AB67}"/>
    <pc:docChg chg="undo custSel modSld">
      <pc:chgData name="Gao, Shanshan" userId="9dcdc0c5-4fbe-49ea-97a8-f4c5590fbb9e" providerId="ADAL" clId="{D6C2423A-D068-E045-B17B-A0063888AB67}" dt="2020-09-15T11:40:48.706" v="3020" actId="20577"/>
      <pc:docMkLst>
        <pc:docMk/>
      </pc:docMkLst>
      <pc:sldChg chg="modNotesTx">
        <pc:chgData name="Gao, Shanshan" userId="9dcdc0c5-4fbe-49ea-97a8-f4c5590fbb9e" providerId="ADAL" clId="{D6C2423A-D068-E045-B17B-A0063888AB67}" dt="2020-09-15T02:18:46.997" v="1493" actId="20577"/>
        <pc:sldMkLst>
          <pc:docMk/>
          <pc:sldMk cId="1006018540" sldId="260"/>
        </pc:sldMkLst>
      </pc:sldChg>
      <pc:sldChg chg="modNotesTx">
        <pc:chgData name="Gao, Shanshan" userId="9dcdc0c5-4fbe-49ea-97a8-f4c5590fbb9e" providerId="ADAL" clId="{D6C2423A-D068-E045-B17B-A0063888AB67}" dt="2020-09-15T11:35:15.179" v="2995" actId="20577"/>
        <pc:sldMkLst>
          <pc:docMk/>
          <pc:sldMk cId="1173344585" sldId="283"/>
        </pc:sldMkLst>
      </pc:sldChg>
      <pc:sldChg chg="modNotesTx">
        <pc:chgData name="Gao, Shanshan" userId="9dcdc0c5-4fbe-49ea-97a8-f4c5590fbb9e" providerId="ADAL" clId="{D6C2423A-D068-E045-B17B-A0063888AB67}" dt="2020-09-15T11:38:57.278" v="2997" actId="20577"/>
        <pc:sldMkLst>
          <pc:docMk/>
          <pc:sldMk cId="1090369040" sldId="287"/>
        </pc:sldMkLst>
      </pc:sldChg>
      <pc:sldChg chg="modNotesTx">
        <pc:chgData name="Gao, Shanshan" userId="9dcdc0c5-4fbe-49ea-97a8-f4c5590fbb9e" providerId="ADAL" clId="{D6C2423A-D068-E045-B17B-A0063888AB67}" dt="2020-09-15T01:50:51.824" v="35" actId="20577"/>
        <pc:sldMkLst>
          <pc:docMk/>
          <pc:sldMk cId="1011621658" sldId="408"/>
        </pc:sldMkLst>
      </pc:sldChg>
      <pc:sldChg chg="modNotesTx">
        <pc:chgData name="Gao, Shanshan" userId="9dcdc0c5-4fbe-49ea-97a8-f4c5590fbb9e" providerId="ADAL" clId="{D6C2423A-D068-E045-B17B-A0063888AB67}" dt="2020-09-15T11:06:39.893" v="2960" actId="20577"/>
        <pc:sldMkLst>
          <pc:docMk/>
          <pc:sldMk cId="3354757492" sldId="409"/>
        </pc:sldMkLst>
      </pc:sldChg>
      <pc:sldChg chg="modNotesTx">
        <pc:chgData name="Gao, Shanshan" userId="9dcdc0c5-4fbe-49ea-97a8-f4c5590fbb9e" providerId="ADAL" clId="{D6C2423A-D068-E045-B17B-A0063888AB67}" dt="2020-09-15T01:54:22.246" v="84" actId="20577"/>
        <pc:sldMkLst>
          <pc:docMk/>
          <pc:sldMk cId="448321391" sldId="411"/>
        </pc:sldMkLst>
      </pc:sldChg>
      <pc:sldChg chg="modNotesTx">
        <pc:chgData name="Gao, Shanshan" userId="9dcdc0c5-4fbe-49ea-97a8-f4c5590fbb9e" providerId="ADAL" clId="{D6C2423A-D068-E045-B17B-A0063888AB67}" dt="2020-09-15T01:57:23.800" v="255" actId="20577"/>
        <pc:sldMkLst>
          <pc:docMk/>
          <pc:sldMk cId="910740926" sldId="412"/>
        </pc:sldMkLst>
      </pc:sldChg>
      <pc:sldChg chg="modNotesTx">
        <pc:chgData name="Gao, Shanshan" userId="9dcdc0c5-4fbe-49ea-97a8-f4c5590fbb9e" providerId="ADAL" clId="{D6C2423A-D068-E045-B17B-A0063888AB67}" dt="2020-09-15T11:14:41.827" v="2961" actId="20577"/>
        <pc:sldMkLst>
          <pc:docMk/>
          <pc:sldMk cId="1436696973" sldId="413"/>
        </pc:sldMkLst>
      </pc:sldChg>
      <pc:sldChg chg="modNotesTx">
        <pc:chgData name="Gao, Shanshan" userId="9dcdc0c5-4fbe-49ea-97a8-f4c5590fbb9e" providerId="ADAL" clId="{D6C2423A-D068-E045-B17B-A0063888AB67}" dt="2020-09-15T02:26:02.278" v="1992" actId="20577"/>
        <pc:sldMkLst>
          <pc:docMk/>
          <pc:sldMk cId="1665945065" sldId="454"/>
        </pc:sldMkLst>
      </pc:sldChg>
      <pc:sldChg chg="modNotesTx">
        <pc:chgData name="Gao, Shanshan" userId="9dcdc0c5-4fbe-49ea-97a8-f4c5590fbb9e" providerId="ADAL" clId="{D6C2423A-D068-E045-B17B-A0063888AB67}" dt="2020-09-15T02:45:46.915" v="2310" actId="20577"/>
        <pc:sldMkLst>
          <pc:docMk/>
          <pc:sldMk cId="2711467661" sldId="460"/>
        </pc:sldMkLst>
      </pc:sldChg>
      <pc:sldChg chg="modNotesTx">
        <pc:chgData name="Gao, Shanshan" userId="9dcdc0c5-4fbe-49ea-97a8-f4c5590fbb9e" providerId="ADAL" clId="{D6C2423A-D068-E045-B17B-A0063888AB67}" dt="2020-09-15T02:26:57.853" v="1999" actId="20577"/>
        <pc:sldMkLst>
          <pc:docMk/>
          <pc:sldMk cId="3127600912" sldId="463"/>
        </pc:sldMkLst>
      </pc:sldChg>
      <pc:sldChg chg="modNotesTx">
        <pc:chgData name="Gao, Shanshan" userId="9dcdc0c5-4fbe-49ea-97a8-f4c5590fbb9e" providerId="ADAL" clId="{D6C2423A-D068-E045-B17B-A0063888AB67}" dt="2020-09-15T01:52:14.814" v="64" actId="20577"/>
        <pc:sldMkLst>
          <pc:docMk/>
          <pc:sldMk cId="687219312" sldId="491"/>
        </pc:sldMkLst>
      </pc:sldChg>
      <pc:sldChg chg="modNotesTx">
        <pc:chgData name="Gao, Shanshan" userId="9dcdc0c5-4fbe-49ea-97a8-f4c5590fbb9e" providerId="ADAL" clId="{D6C2423A-D068-E045-B17B-A0063888AB67}" dt="2020-09-15T01:52:57.340" v="67" actId="20577"/>
        <pc:sldMkLst>
          <pc:docMk/>
          <pc:sldMk cId="1835312270" sldId="492"/>
        </pc:sldMkLst>
      </pc:sldChg>
      <pc:sldChg chg="modNotesTx">
        <pc:chgData name="Gao, Shanshan" userId="9dcdc0c5-4fbe-49ea-97a8-f4c5590fbb9e" providerId="ADAL" clId="{D6C2423A-D068-E045-B17B-A0063888AB67}" dt="2020-09-15T11:19:29.216" v="2976" actId="20577"/>
        <pc:sldMkLst>
          <pc:docMk/>
          <pc:sldMk cId="314728235" sldId="497"/>
        </pc:sldMkLst>
      </pc:sldChg>
      <pc:sldChg chg="modSp mod modNotesTx">
        <pc:chgData name="Gao, Shanshan" userId="9dcdc0c5-4fbe-49ea-97a8-f4c5590fbb9e" providerId="ADAL" clId="{D6C2423A-D068-E045-B17B-A0063888AB67}" dt="2020-09-15T02:08:31.244" v="952" actId="20577"/>
        <pc:sldMkLst>
          <pc:docMk/>
          <pc:sldMk cId="2287789301" sldId="538"/>
        </pc:sldMkLst>
        <pc:spChg chg="mod">
          <ac:chgData name="Gao, Shanshan" userId="9dcdc0c5-4fbe-49ea-97a8-f4c5590fbb9e" providerId="ADAL" clId="{D6C2423A-D068-E045-B17B-A0063888AB67}" dt="2020-09-15T02:05:17.910" v="518" actId="27636"/>
          <ac:spMkLst>
            <pc:docMk/>
            <pc:sldMk cId="2287789301" sldId="538"/>
            <ac:spMk id="2" creationId="{00000000-0000-0000-0000-000000000000}"/>
          </ac:spMkLst>
        </pc:spChg>
      </pc:sldChg>
      <pc:sldChg chg="modNotesTx">
        <pc:chgData name="Gao, Shanshan" userId="9dcdc0c5-4fbe-49ea-97a8-f4c5590fbb9e" providerId="ADAL" clId="{D6C2423A-D068-E045-B17B-A0063888AB67}" dt="2020-09-15T11:31:42.549" v="2980" actId="20577"/>
        <pc:sldMkLst>
          <pc:docMk/>
          <pc:sldMk cId="2663979762" sldId="702"/>
        </pc:sldMkLst>
      </pc:sldChg>
      <pc:sldChg chg="modSp mod modNotesTx">
        <pc:chgData name="Gao, Shanshan" userId="9dcdc0c5-4fbe-49ea-97a8-f4c5590fbb9e" providerId="ADAL" clId="{D6C2423A-D068-E045-B17B-A0063888AB67}" dt="2020-09-15T02:55:05.422" v="2732" actId="20577"/>
        <pc:sldMkLst>
          <pc:docMk/>
          <pc:sldMk cId="14122459" sldId="709"/>
        </pc:sldMkLst>
        <pc:spChg chg="mod">
          <ac:chgData name="Gao, Shanshan" userId="9dcdc0c5-4fbe-49ea-97a8-f4c5590fbb9e" providerId="ADAL" clId="{D6C2423A-D068-E045-B17B-A0063888AB67}" dt="2020-09-15T02:52:37.182" v="2485" actId="1076"/>
          <ac:spMkLst>
            <pc:docMk/>
            <pc:sldMk cId="14122459" sldId="709"/>
            <ac:spMk id="3" creationId="{00000000-0000-0000-0000-000000000000}"/>
          </ac:spMkLst>
        </pc:spChg>
      </pc:sldChg>
      <pc:sldChg chg="modNotesTx">
        <pc:chgData name="Gao, Shanshan" userId="9dcdc0c5-4fbe-49ea-97a8-f4c5590fbb9e" providerId="ADAL" clId="{D6C2423A-D068-E045-B17B-A0063888AB67}" dt="2020-09-15T03:07:43.601" v="2932" actId="20577"/>
        <pc:sldMkLst>
          <pc:docMk/>
          <pc:sldMk cId="2416589128" sldId="738"/>
        </pc:sldMkLst>
      </pc:sldChg>
      <pc:sldChg chg="modNotesTx">
        <pc:chgData name="Gao, Shanshan" userId="9dcdc0c5-4fbe-49ea-97a8-f4c5590fbb9e" providerId="ADAL" clId="{D6C2423A-D068-E045-B17B-A0063888AB67}" dt="2020-09-15T11:40:48.706" v="3020" actId="20577"/>
        <pc:sldMkLst>
          <pc:docMk/>
          <pc:sldMk cId="1983468954" sldId="780"/>
        </pc:sldMkLst>
      </pc:sldChg>
    </pc:docChg>
  </pc:docChgLst>
  <pc:docChgLst>
    <pc:chgData name="Gao, Shanshan" userId="9dcdc0c5-4fbe-49ea-97a8-f4c5590fbb9e" providerId="ADAL" clId="{44A89EEC-15DF-4EC1-8E73-17F88C9AA8F3}"/>
    <pc:docChg chg="undo custSel addSld delSld">
      <pc:chgData name="Gao, Shanshan" userId="9dcdc0c5-4fbe-49ea-97a8-f4c5590fbb9e" providerId="ADAL" clId="{44A89EEC-15DF-4EC1-8E73-17F88C9AA8F3}" dt="2023-10-16T18:32:45.065" v="72" actId="47"/>
      <pc:docMkLst>
        <pc:docMk/>
      </pc:docMkLst>
      <pc:sldChg chg="del">
        <pc:chgData name="Gao, Shanshan" userId="9dcdc0c5-4fbe-49ea-97a8-f4c5590fbb9e" providerId="ADAL" clId="{44A89EEC-15DF-4EC1-8E73-17F88C9AA8F3}" dt="2023-10-16T18:32:14.884" v="0" actId="47"/>
        <pc:sldMkLst>
          <pc:docMk/>
          <pc:sldMk cId="2246755923" sldId="256"/>
        </pc:sldMkLst>
      </pc:sldChg>
      <pc:sldChg chg="del">
        <pc:chgData name="Gao, Shanshan" userId="9dcdc0c5-4fbe-49ea-97a8-f4c5590fbb9e" providerId="ADAL" clId="{44A89EEC-15DF-4EC1-8E73-17F88C9AA8F3}" dt="2023-10-16T18:32:26.510" v="32" actId="47"/>
        <pc:sldMkLst>
          <pc:docMk/>
          <pc:sldMk cId="995656340" sldId="267"/>
        </pc:sldMkLst>
      </pc:sldChg>
      <pc:sldChg chg="add del">
        <pc:chgData name="Gao, Shanshan" userId="9dcdc0c5-4fbe-49ea-97a8-f4c5590fbb9e" providerId="ADAL" clId="{44A89EEC-15DF-4EC1-8E73-17F88C9AA8F3}" dt="2023-10-16T18:32:44.574" v="70" actId="47"/>
        <pc:sldMkLst>
          <pc:docMk/>
          <pc:sldMk cId="2585610014" sldId="271"/>
        </pc:sldMkLst>
      </pc:sldChg>
      <pc:sldChg chg="del">
        <pc:chgData name="Gao, Shanshan" userId="9dcdc0c5-4fbe-49ea-97a8-f4c5590fbb9e" providerId="ADAL" clId="{44A89EEC-15DF-4EC1-8E73-17F88C9AA8F3}" dt="2023-10-16T18:32:25.248" v="28" actId="47"/>
        <pc:sldMkLst>
          <pc:docMk/>
          <pc:sldMk cId="3946925813" sldId="356"/>
        </pc:sldMkLst>
      </pc:sldChg>
      <pc:sldChg chg="del">
        <pc:chgData name="Gao, Shanshan" userId="9dcdc0c5-4fbe-49ea-97a8-f4c5590fbb9e" providerId="ADAL" clId="{44A89EEC-15DF-4EC1-8E73-17F88C9AA8F3}" dt="2023-10-16T18:32:19.788" v="15" actId="47"/>
        <pc:sldMkLst>
          <pc:docMk/>
          <pc:sldMk cId="1548092871" sldId="410"/>
        </pc:sldMkLst>
      </pc:sldChg>
      <pc:sldChg chg="del">
        <pc:chgData name="Gao, Shanshan" userId="9dcdc0c5-4fbe-49ea-97a8-f4c5590fbb9e" providerId="ADAL" clId="{44A89EEC-15DF-4EC1-8E73-17F88C9AA8F3}" dt="2023-10-16T18:32:17.204" v="7" actId="47"/>
        <pc:sldMkLst>
          <pc:docMk/>
          <pc:sldMk cId="1514879941" sldId="490"/>
        </pc:sldMkLst>
      </pc:sldChg>
      <pc:sldChg chg="del">
        <pc:chgData name="Gao, Shanshan" userId="9dcdc0c5-4fbe-49ea-97a8-f4c5590fbb9e" providerId="ADAL" clId="{44A89EEC-15DF-4EC1-8E73-17F88C9AA8F3}" dt="2023-10-16T18:32:20.888" v="19" actId="47"/>
        <pc:sldMkLst>
          <pc:docMk/>
          <pc:sldMk cId="2077082043" sldId="500"/>
        </pc:sldMkLst>
      </pc:sldChg>
      <pc:sldChg chg="del">
        <pc:chgData name="Gao, Shanshan" userId="9dcdc0c5-4fbe-49ea-97a8-f4c5590fbb9e" providerId="ADAL" clId="{44A89EEC-15DF-4EC1-8E73-17F88C9AA8F3}" dt="2023-10-16T18:32:20.107" v="16" actId="47"/>
        <pc:sldMkLst>
          <pc:docMk/>
          <pc:sldMk cId="998043659" sldId="564"/>
        </pc:sldMkLst>
      </pc:sldChg>
      <pc:sldChg chg="del">
        <pc:chgData name="Gao, Shanshan" userId="9dcdc0c5-4fbe-49ea-97a8-f4c5590fbb9e" providerId="ADAL" clId="{44A89EEC-15DF-4EC1-8E73-17F88C9AA8F3}" dt="2023-10-16T18:32:20.373" v="17" actId="47"/>
        <pc:sldMkLst>
          <pc:docMk/>
          <pc:sldMk cId="1614999964" sldId="566"/>
        </pc:sldMkLst>
      </pc:sldChg>
      <pc:sldChg chg="del">
        <pc:chgData name="Gao, Shanshan" userId="9dcdc0c5-4fbe-49ea-97a8-f4c5590fbb9e" providerId="ADAL" clId="{44A89EEC-15DF-4EC1-8E73-17F88C9AA8F3}" dt="2023-10-16T18:32:21.157" v="20" actId="47"/>
        <pc:sldMkLst>
          <pc:docMk/>
          <pc:sldMk cId="2003008818" sldId="570"/>
        </pc:sldMkLst>
      </pc:sldChg>
      <pc:sldChg chg="del">
        <pc:chgData name="Gao, Shanshan" userId="9dcdc0c5-4fbe-49ea-97a8-f4c5590fbb9e" providerId="ADAL" clId="{44A89EEC-15DF-4EC1-8E73-17F88C9AA8F3}" dt="2023-10-16T18:32:21.967" v="21" actId="47"/>
        <pc:sldMkLst>
          <pc:docMk/>
          <pc:sldMk cId="4057025947" sldId="571"/>
        </pc:sldMkLst>
      </pc:sldChg>
      <pc:sldChg chg="del">
        <pc:chgData name="Gao, Shanshan" userId="9dcdc0c5-4fbe-49ea-97a8-f4c5590fbb9e" providerId="ADAL" clId="{44A89EEC-15DF-4EC1-8E73-17F88C9AA8F3}" dt="2023-10-16T18:32:20.652" v="18" actId="47"/>
        <pc:sldMkLst>
          <pc:docMk/>
          <pc:sldMk cId="3111404976" sldId="789"/>
        </pc:sldMkLst>
      </pc:sldChg>
      <pc:sldChg chg="del">
        <pc:chgData name="Gao, Shanshan" userId="9dcdc0c5-4fbe-49ea-97a8-f4c5590fbb9e" providerId="ADAL" clId="{44A89EEC-15DF-4EC1-8E73-17F88C9AA8F3}" dt="2023-10-16T18:32:15.439" v="1" actId="47"/>
        <pc:sldMkLst>
          <pc:docMk/>
          <pc:sldMk cId="1113764834" sldId="791"/>
        </pc:sldMkLst>
      </pc:sldChg>
      <pc:sldChg chg="del">
        <pc:chgData name="Gao, Shanshan" userId="9dcdc0c5-4fbe-49ea-97a8-f4c5590fbb9e" providerId="ADAL" clId="{44A89EEC-15DF-4EC1-8E73-17F88C9AA8F3}" dt="2023-10-16T18:32:15.894" v="2" actId="47"/>
        <pc:sldMkLst>
          <pc:docMk/>
          <pc:sldMk cId="3775005750" sldId="793"/>
        </pc:sldMkLst>
      </pc:sldChg>
      <pc:sldChg chg="del">
        <pc:chgData name="Gao, Shanshan" userId="9dcdc0c5-4fbe-49ea-97a8-f4c5590fbb9e" providerId="ADAL" clId="{44A89EEC-15DF-4EC1-8E73-17F88C9AA8F3}" dt="2023-10-16T18:32:16.175" v="3" actId="47"/>
        <pc:sldMkLst>
          <pc:docMk/>
          <pc:sldMk cId="115789051" sldId="794"/>
        </pc:sldMkLst>
      </pc:sldChg>
      <pc:sldChg chg="del">
        <pc:chgData name="Gao, Shanshan" userId="9dcdc0c5-4fbe-49ea-97a8-f4c5590fbb9e" providerId="ADAL" clId="{44A89EEC-15DF-4EC1-8E73-17F88C9AA8F3}" dt="2023-10-16T18:32:16.459" v="4" actId="47"/>
        <pc:sldMkLst>
          <pc:docMk/>
          <pc:sldMk cId="623327803" sldId="795"/>
        </pc:sldMkLst>
      </pc:sldChg>
      <pc:sldChg chg="del">
        <pc:chgData name="Gao, Shanshan" userId="9dcdc0c5-4fbe-49ea-97a8-f4c5590fbb9e" providerId="ADAL" clId="{44A89EEC-15DF-4EC1-8E73-17F88C9AA8F3}" dt="2023-10-16T18:32:16.713" v="5" actId="47"/>
        <pc:sldMkLst>
          <pc:docMk/>
          <pc:sldMk cId="3887846840" sldId="797"/>
        </pc:sldMkLst>
      </pc:sldChg>
      <pc:sldChg chg="del">
        <pc:chgData name="Gao, Shanshan" userId="9dcdc0c5-4fbe-49ea-97a8-f4c5590fbb9e" providerId="ADAL" clId="{44A89EEC-15DF-4EC1-8E73-17F88C9AA8F3}" dt="2023-10-16T18:32:18.035" v="9" actId="47"/>
        <pc:sldMkLst>
          <pc:docMk/>
          <pc:sldMk cId="2542990019" sldId="800"/>
        </pc:sldMkLst>
      </pc:sldChg>
      <pc:sldChg chg="del">
        <pc:chgData name="Gao, Shanshan" userId="9dcdc0c5-4fbe-49ea-97a8-f4c5590fbb9e" providerId="ADAL" clId="{44A89EEC-15DF-4EC1-8E73-17F88C9AA8F3}" dt="2023-10-16T18:32:16.974" v="6" actId="47"/>
        <pc:sldMkLst>
          <pc:docMk/>
          <pc:sldMk cId="831255769" sldId="801"/>
        </pc:sldMkLst>
      </pc:sldChg>
      <pc:sldChg chg="del">
        <pc:chgData name="Gao, Shanshan" userId="9dcdc0c5-4fbe-49ea-97a8-f4c5590fbb9e" providerId="ADAL" clId="{44A89EEC-15DF-4EC1-8E73-17F88C9AA8F3}" dt="2023-10-16T18:32:17.531" v="8" actId="47"/>
        <pc:sldMkLst>
          <pc:docMk/>
          <pc:sldMk cId="2852020052" sldId="802"/>
        </pc:sldMkLst>
      </pc:sldChg>
      <pc:sldChg chg="del">
        <pc:chgData name="Gao, Shanshan" userId="9dcdc0c5-4fbe-49ea-97a8-f4c5590fbb9e" providerId="ADAL" clId="{44A89EEC-15DF-4EC1-8E73-17F88C9AA8F3}" dt="2023-10-16T18:32:18.856" v="12" actId="47"/>
        <pc:sldMkLst>
          <pc:docMk/>
          <pc:sldMk cId="2536456930" sldId="803"/>
        </pc:sldMkLst>
      </pc:sldChg>
      <pc:sldChg chg="del">
        <pc:chgData name="Gao, Shanshan" userId="9dcdc0c5-4fbe-49ea-97a8-f4c5590fbb9e" providerId="ADAL" clId="{44A89EEC-15DF-4EC1-8E73-17F88C9AA8F3}" dt="2023-10-16T18:32:19.186" v="13" actId="47"/>
        <pc:sldMkLst>
          <pc:docMk/>
          <pc:sldMk cId="768752291" sldId="804"/>
        </pc:sldMkLst>
      </pc:sldChg>
      <pc:sldChg chg="del">
        <pc:chgData name="Gao, Shanshan" userId="9dcdc0c5-4fbe-49ea-97a8-f4c5590fbb9e" providerId="ADAL" clId="{44A89EEC-15DF-4EC1-8E73-17F88C9AA8F3}" dt="2023-10-16T18:32:19.450" v="14" actId="47"/>
        <pc:sldMkLst>
          <pc:docMk/>
          <pc:sldMk cId="907016441" sldId="805"/>
        </pc:sldMkLst>
      </pc:sldChg>
      <pc:sldChg chg="del">
        <pc:chgData name="Gao, Shanshan" userId="9dcdc0c5-4fbe-49ea-97a8-f4c5590fbb9e" providerId="ADAL" clId="{44A89EEC-15DF-4EC1-8E73-17F88C9AA8F3}" dt="2023-10-16T18:32:23.161" v="22" actId="47"/>
        <pc:sldMkLst>
          <pc:docMk/>
          <pc:sldMk cId="3616182401" sldId="816"/>
        </pc:sldMkLst>
      </pc:sldChg>
      <pc:sldChg chg="del">
        <pc:chgData name="Gao, Shanshan" userId="9dcdc0c5-4fbe-49ea-97a8-f4c5590fbb9e" providerId="ADAL" clId="{44A89EEC-15DF-4EC1-8E73-17F88C9AA8F3}" dt="2023-10-16T18:32:23.573" v="23" actId="47"/>
        <pc:sldMkLst>
          <pc:docMk/>
          <pc:sldMk cId="1586108362" sldId="817"/>
        </pc:sldMkLst>
      </pc:sldChg>
      <pc:sldChg chg="del">
        <pc:chgData name="Gao, Shanshan" userId="9dcdc0c5-4fbe-49ea-97a8-f4c5590fbb9e" providerId="ADAL" clId="{44A89EEC-15DF-4EC1-8E73-17F88C9AA8F3}" dt="2023-10-16T18:32:23.860" v="24" actId="47"/>
        <pc:sldMkLst>
          <pc:docMk/>
          <pc:sldMk cId="3849552976" sldId="818"/>
        </pc:sldMkLst>
      </pc:sldChg>
      <pc:sldChg chg="del">
        <pc:chgData name="Gao, Shanshan" userId="9dcdc0c5-4fbe-49ea-97a8-f4c5590fbb9e" providerId="ADAL" clId="{44A89EEC-15DF-4EC1-8E73-17F88C9AA8F3}" dt="2023-10-16T18:32:24.152" v="25" actId="47"/>
        <pc:sldMkLst>
          <pc:docMk/>
          <pc:sldMk cId="1430735222" sldId="819"/>
        </pc:sldMkLst>
      </pc:sldChg>
      <pc:sldChg chg="del">
        <pc:chgData name="Gao, Shanshan" userId="9dcdc0c5-4fbe-49ea-97a8-f4c5590fbb9e" providerId="ADAL" clId="{44A89EEC-15DF-4EC1-8E73-17F88C9AA8F3}" dt="2023-10-16T18:32:24.528" v="26" actId="47"/>
        <pc:sldMkLst>
          <pc:docMk/>
          <pc:sldMk cId="1151138585" sldId="820"/>
        </pc:sldMkLst>
      </pc:sldChg>
      <pc:sldChg chg="del">
        <pc:chgData name="Gao, Shanshan" userId="9dcdc0c5-4fbe-49ea-97a8-f4c5590fbb9e" providerId="ADAL" clId="{44A89EEC-15DF-4EC1-8E73-17F88C9AA8F3}" dt="2023-10-16T18:32:24.854" v="27" actId="47"/>
        <pc:sldMkLst>
          <pc:docMk/>
          <pc:sldMk cId="2232624286" sldId="821"/>
        </pc:sldMkLst>
      </pc:sldChg>
      <pc:sldChg chg="del">
        <pc:chgData name="Gao, Shanshan" userId="9dcdc0c5-4fbe-49ea-97a8-f4c5590fbb9e" providerId="ADAL" clId="{44A89EEC-15DF-4EC1-8E73-17F88C9AA8F3}" dt="2023-10-16T18:32:25.545" v="29" actId="47"/>
        <pc:sldMkLst>
          <pc:docMk/>
          <pc:sldMk cId="753869505" sldId="822"/>
        </pc:sldMkLst>
      </pc:sldChg>
      <pc:sldChg chg="del">
        <pc:chgData name="Gao, Shanshan" userId="9dcdc0c5-4fbe-49ea-97a8-f4c5590fbb9e" providerId="ADAL" clId="{44A89EEC-15DF-4EC1-8E73-17F88C9AA8F3}" dt="2023-10-16T18:32:25.809" v="30" actId="47"/>
        <pc:sldMkLst>
          <pc:docMk/>
          <pc:sldMk cId="405517218" sldId="823"/>
        </pc:sldMkLst>
      </pc:sldChg>
      <pc:sldChg chg="del">
        <pc:chgData name="Gao, Shanshan" userId="9dcdc0c5-4fbe-49ea-97a8-f4c5590fbb9e" providerId="ADAL" clId="{44A89EEC-15DF-4EC1-8E73-17F88C9AA8F3}" dt="2023-10-16T18:32:26.062" v="31" actId="47"/>
        <pc:sldMkLst>
          <pc:docMk/>
          <pc:sldMk cId="1171534503" sldId="826"/>
        </pc:sldMkLst>
      </pc:sldChg>
      <pc:sldChg chg="del">
        <pc:chgData name="Gao, Shanshan" userId="9dcdc0c5-4fbe-49ea-97a8-f4c5590fbb9e" providerId="ADAL" clId="{44A89EEC-15DF-4EC1-8E73-17F88C9AA8F3}" dt="2023-10-16T18:32:27.985" v="33" actId="47"/>
        <pc:sldMkLst>
          <pc:docMk/>
          <pc:sldMk cId="786307039" sldId="827"/>
        </pc:sldMkLst>
      </pc:sldChg>
      <pc:sldChg chg="add del">
        <pc:chgData name="Gao, Shanshan" userId="9dcdc0c5-4fbe-49ea-97a8-f4c5590fbb9e" providerId="ADAL" clId="{44A89EEC-15DF-4EC1-8E73-17F88C9AA8F3}" dt="2023-10-16T18:32:41.954" v="59" actId="47"/>
        <pc:sldMkLst>
          <pc:docMk/>
          <pc:sldMk cId="155363190" sldId="828"/>
        </pc:sldMkLst>
      </pc:sldChg>
      <pc:sldChg chg="del">
        <pc:chgData name="Gao, Shanshan" userId="9dcdc0c5-4fbe-49ea-97a8-f4c5590fbb9e" providerId="ADAL" clId="{44A89EEC-15DF-4EC1-8E73-17F88C9AA8F3}" dt="2023-10-16T18:32:45.065" v="72" actId="47"/>
        <pc:sldMkLst>
          <pc:docMk/>
          <pc:sldMk cId="775202217" sldId="829"/>
        </pc:sldMkLst>
      </pc:sldChg>
      <pc:sldChg chg="del">
        <pc:chgData name="Gao, Shanshan" userId="9dcdc0c5-4fbe-49ea-97a8-f4c5590fbb9e" providerId="ADAL" clId="{44A89EEC-15DF-4EC1-8E73-17F88C9AA8F3}" dt="2023-10-16T18:32:28.375" v="34" actId="47"/>
        <pc:sldMkLst>
          <pc:docMk/>
          <pc:sldMk cId="2918202646" sldId="870"/>
        </pc:sldMkLst>
      </pc:sldChg>
      <pc:sldChg chg="del">
        <pc:chgData name="Gao, Shanshan" userId="9dcdc0c5-4fbe-49ea-97a8-f4c5590fbb9e" providerId="ADAL" clId="{44A89EEC-15DF-4EC1-8E73-17F88C9AA8F3}" dt="2023-10-16T18:32:44.853" v="71" actId="47"/>
        <pc:sldMkLst>
          <pc:docMk/>
          <pc:sldMk cId="1820818837" sldId="872"/>
        </pc:sldMkLst>
      </pc:sldChg>
      <pc:sldChg chg="del">
        <pc:chgData name="Gao, Shanshan" userId="9dcdc0c5-4fbe-49ea-97a8-f4c5590fbb9e" providerId="ADAL" clId="{44A89EEC-15DF-4EC1-8E73-17F88C9AA8F3}" dt="2023-10-16T18:32:18.292" v="10" actId="47"/>
        <pc:sldMkLst>
          <pc:docMk/>
          <pc:sldMk cId="1695929148" sldId="874"/>
        </pc:sldMkLst>
      </pc:sldChg>
      <pc:sldChg chg="del">
        <pc:chgData name="Gao, Shanshan" userId="9dcdc0c5-4fbe-49ea-97a8-f4c5590fbb9e" providerId="ADAL" clId="{44A89EEC-15DF-4EC1-8E73-17F88C9AA8F3}" dt="2023-10-16T18:32:18.578" v="11" actId="47"/>
        <pc:sldMkLst>
          <pc:docMk/>
          <pc:sldMk cId="1003438232" sldId="875"/>
        </pc:sldMkLst>
      </pc:sldChg>
      <pc:sldChg chg="add del">
        <pc:chgData name="Gao, Shanshan" userId="9dcdc0c5-4fbe-49ea-97a8-f4c5590fbb9e" providerId="ADAL" clId="{44A89EEC-15DF-4EC1-8E73-17F88C9AA8F3}" dt="2023-10-16T18:32:43.248" v="64" actId="47"/>
        <pc:sldMkLst>
          <pc:docMk/>
          <pc:sldMk cId="3038149852" sldId="975"/>
        </pc:sldMkLst>
      </pc:sldChg>
      <pc:sldChg chg="add del">
        <pc:chgData name="Gao, Shanshan" userId="9dcdc0c5-4fbe-49ea-97a8-f4c5590fbb9e" providerId="ADAL" clId="{44A89EEC-15DF-4EC1-8E73-17F88C9AA8F3}" dt="2023-10-16T18:32:43.698" v="66" actId="47"/>
        <pc:sldMkLst>
          <pc:docMk/>
          <pc:sldMk cId="432144984" sldId="977"/>
        </pc:sldMkLst>
      </pc:sldChg>
      <pc:sldChg chg="add del">
        <pc:chgData name="Gao, Shanshan" userId="9dcdc0c5-4fbe-49ea-97a8-f4c5590fbb9e" providerId="ADAL" clId="{44A89EEC-15DF-4EC1-8E73-17F88C9AA8F3}" dt="2023-10-16T18:32:42.300" v="60" actId="47"/>
        <pc:sldMkLst>
          <pc:docMk/>
          <pc:sldMk cId="1515134295" sldId="989"/>
        </pc:sldMkLst>
      </pc:sldChg>
      <pc:sldChg chg="add del">
        <pc:chgData name="Gao, Shanshan" userId="9dcdc0c5-4fbe-49ea-97a8-f4c5590fbb9e" providerId="ADAL" clId="{44A89EEC-15DF-4EC1-8E73-17F88C9AA8F3}" dt="2023-10-16T18:32:42.573" v="61" actId="47"/>
        <pc:sldMkLst>
          <pc:docMk/>
          <pc:sldMk cId="3257767308" sldId="990"/>
        </pc:sldMkLst>
      </pc:sldChg>
      <pc:sldChg chg="add del">
        <pc:chgData name="Gao, Shanshan" userId="9dcdc0c5-4fbe-49ea-97a8-f4c5590fbb9e" providerId="ADAL" clId="{44A89EEC-15DF-4EC1-8E73-17F88C9AA8F3}" dt="2023-10-16T18:32:42.776" v="62" actId="47"/>
        <pc:sldMkLst>
          <pc:docMk/>
          <pc:sldMk cId="2590759423" sldId="991"/>
        </pc:sldMkLst>
      </pc:sldChg>
      <pc:sldChg chg="add del">
        <pc:chgData name="Gao, Shanshan" userId="9dcdc0c5-4fbe-49ea-97a8-f4c5590fbb9e" providerId="ADAL" clId="{44A89EEC-15DF-4EC1-8E73-17F88C9AA8F3}" dt="2023-10-16T18:32:43.021" v="63" actId="47"/>
        <pc:sldMkLst>
          <pc:docMk/>
          <pc:sldMk cId="433948239" sldId="992"/>
        </pc:sldMkLst>
      </pc:sldChg>
      <pc:sldChg chg="add del">
        <pc:chgData name="Gao, Shanshan" userId="9dcdc0c5-4fbe-49ea-97a8-f4c5590fbb9e" providerId="ADAL" clId="{44A89EEC-15DF-4EC1-8E73-17F88C9AA8F3}" dt="2023-10-16T18:32:43.464" v="65" actId="47"/>
        <pc:sldMkLst>
          <pc:docMk/>
          <pc:sldMk cId="4107947862" sldId="999"/>
        </pc:sldMkLst>
      </pc:sldChg>
      <pc:sldChg chg="add del">
        <pc:chgData name="Gao, Shanshan" userId="9dcdc0c5-4fbe-49ea-97a8-f4c5590fbb9e" providerId="ADAL" clId="{44A89EEC-15DF-4EC1-8E73-17F88C9AA8F3}" dt="2023-10-16T18:32:43.926" v="67" actId="47"/>
        <pc:sldMkLst>
          <pc:docMk/>
          <pc:sldMk cId="954116021" sldId="1000"/>
        </pc:sldMkLst>
      </pc:sldChg>
      <pc:sldChg chg="add del">
        <pc:chgData name="Gao, Shanshan" userId="9dcdc0c5-4fbe-49ea-97a8-f4c5590fbb9e" providerId="ADAL" clId="{44A89EEC-15DF-4EC1-8E73-17F88C9AA8F3}" dt="2023-10-16T18:32:44.383" v="69" actId="47"/>
        <pc:sldMkLst>
          <pc:docMk/>
          <pc:sldMk cId="1291065574" sldId="1001"/>
        </pc:sldMkLst>
      </pc:sldChg>
      <pc:sldChg chg="add del">
        <pc:chgData name="Gao, Shanshan" userId="9dcdc0c5-4fbe-49ea-97a8-f4c5590fbb9e" providerId="ADAL" clId="{44A89EEC-15DF-4EC1-8E73-17F88C9AA8F3}" dt="2023-10-16T18:32:44.134" v="68" actId="47"/>
        <pc:sldMkLst>
          <pc:docMk/>
          <pc:sldMk cId="2076214931" sldId="1002"/>
        </pc:sldMkLst>
      </pc:sldChg>
      <pc:sldMasterChg chg="delSldLayout">
        <pc:chgData name="Gao, Shanshan" userId="9dcdc0c5-4fbe-49ea-97a8-f4c5590fbb9e" providerId="ADAL" clId="{44A89EEC-15DF-4EC1-8E73-17F88C9AA8F3}" dt="2023-10-16T18:32:14.884" v="0" actId="47"/>
        <pc:sldMasterMkLst>
          <pc:docMk/>
          <pc:sldMasterMk cId="0" sldId="2147483709"/>
        </pc:sldMasterMkLst>
        <pc:sldLayoutChg chg="del">
          <pc:chgData name="Gao, Shanshan" userId="9dcdc0c5-4fbe-49ea-97a8-f4c5590fbb9e" providerId="ADAL" clId="{44A89EEC-15DF-4EC1-8E73-17F88C9AA8F3}" dt="2023-10-16T18:32:14.884" v="0" actId="47"/>
          <pc:sldLayoutMkLst>
            <pc:docMk/>
            <pc:sldMasterMk cId="0" sldId="2147483709"/>
            <pc:sldLayoutMk cId="3774249278" sldId="2147483823"/>
          </pc:sldLayoutMkLst>
        </pc:sldLayoutChg>
      </pc:sldMasterChg>
      <pc:sldMasterChg chg="delSldLayout">
        <pc:chgData name="Gao, Shanshan" userId="9dcdc0c5-4fbe-49ea-97a8-f4c5590fbb9e" providerId="ADAL" clId="{44A89EEC-15DF-4EC1-8E73-17F88C9AA8F3}" dt="2023-10-16T18:32:26.062" v="31" actId="47"/>
        <pc:sldMasterMkLst>
          <pc:docMk/>
          <pc:sldMasterMk cId="2057388176" sldId="2147483825"/>
        </pc:sldMasterMkLst>
        <pc:sldLayoutChg chg="del">
          <pc:chgData name="Gao, Shanshan" userId="9dcdc0c5-4fbe-49ea-97a8-f4c5590fbb9e" providerId="ADAL" clId="{44A89EEC-15DF-4EC1-8E73-17F88C9AA8F3}" dt="2023-10-16T18:32:18.035" v="9" actId="47"/>
          <pc:sldLayoutMkLst>
            <pc:docMk/>
            <pc:sldMasterMk cId="2057388176" sldId="2147483825"/>
            <pc:sldLayoutMk cId="1717829209" sldId="2147483835"/>
          </pc:sldLayoutMkLst>
        </pc:sldLayoutChg>
        <pc:sldLayoutChg chg="del">
          <pc:chgData name="Gao, Shanshan" userId="9dcdc0c5-4fbe-49ea-97a8-f4c5590fbb9e" providerId="ADAL" clId="{44A89EEC-15DF-4EC1-8E73-17F88C9AA8F3}" dt="2023-10-16T18:32:24.152" v="25" actId="47"/>
          <pc:sldLayoutMkLst>
            <pc:docMk/>
            <pc:sldMasterMk cId="2057388176" sldId="2147483825"/>
            <pc:sldLayoutMk cId="1738732575" sldId="2147483836"/>
          </pc:sldLayoutMkLst>
        </pc:sldLayoutChg>
        <pc:sldLayoutChg chg="del">
          <pc:chgData name="Gao, Shanshan" userId="9dcdc0c5-4fbe-49ea-97a8-f4c5590fbb9e" providerId="ADAL" clId="{44A89EEC-15DF-4EC1-8E73-17F88C9AA8F3}" dt="2023-10-16T18:32:26.062" v="31" actId="47"/>
          <pc:sldLayoutMkLst>
            <pc:docMk/>
            <pc:sldMasterMk cId="2057388176" sldId="2147483825"/>
            <pc:sldLayoutMk cId="4137987814" sldId="2147483838"/>
          </pc:sldLayoutMkLst>
        </pc:sldLayoutChg>
      </pc:sldMasterChg>
    </pc:docChg>
  </pc:docChgLst>
  <pc:docChgLst>
    <pc:chgData name="Gao, Shanshan" userId="9dcdc0c5-4fbe-49ea-97a8-f4c5590fbb9e" providerId="ADAL" clId="{6D3DD2E5-737D-4AAF-A7B6-C07A3DEB1A77}"/>
    <pc:docChg chg="undo custSel addSld delSld modSld sldOrd">
      <pc:chgData name="Gao, Shanshan" userId="9dcdc0c5-4fbe-49ea-97a8-f4c5590fbb9e" providerId="ADAL" clId="{6D3DD2E5-737D-4AAF-A7B6-C07A3DEB1A77}" dt="2023-07-10T14:25:39.581" v="624" actId="20577"/>
      <pc:docMkLst>
        <pc:docMk/>
      </pc:docMkLst>
      <pc:sldChg chg="modSp mod">
        <pc:chgData name="Gao, Shanshan" userId="9dcdc0c5-4fbe-49ea-97a8-f4c5590fbb9e" providerId="ADAL" clId="{6D3DD2E5-737D-4AAF-A7B6-C07A3DEB1A77}" dt="2023-07-10T14:25:39.581" v="624" actId="20577"/>
        <pc:sldMkLst>
          <pc:docMk/>
          <pc:sldMk cId="2246755923" sldId="256"/>
        </pc:sldMkLst>
        <pc:spChg chg="mod">
          <ac:chgData name="Gao, Shanshan" userId="9dcdc0c5-4fbe-49ea-97a8-f4c5590fbb9e" providerId="ADAL" clId="{6D3DD2E5-737D-4AAF-A7B6-C07A3DEB1A77}" dt="2023-07-10T14:25:39.581" v="624" actId="20577"/>
          <ac:spMkLst>
            <pc:docMk/>
            <pc:sldMk cId="2246755923" sldId="256"/>
            <ac:spMk id="3" creationId="{FDB0E14B-6889-F849-8A8C-D01D7C36038D}"/>
          </ac:spMkLst>
        </pc:spChg>
      </pc:sldChg>
      <pc:sldChg chg="modSp add">
        <pc:chgData name="Gao, Shanshan" userId="9dcdc0c5-4fbe-49ea-97a8-f4c5590fbb9e" providerId="ADAL" clId="{6D3DD2E5-737D-4AAF-A7B6-C07A3DEB1A77}" dt="2023-07-10T13:52:33.943" v="0"/>
        <pc:sldMkLst>
          <pc:docMk/>
          <pc:sldMk cId="995656340" sldId="267"/>
        </pc:sldMkLst>
        <pc:spChg chg="mod">
          <ac:chgData name="Gao, Shanshan" userId="9dcdc0c5-4fbe-49ea-97a8-f4c5590fbb9e" providerId="ADAL" clId="{6D3DD2E5-737D-4AAF-A7B6-C07A3DEB1A77}" dt="2023-07-10T13:52:33.943" v="0"/>
          <ac:spMkLst>
            <pc:docMk/>
            <pc:sldMk cId="995656340" sldId="267"/>
            <ac:spMk id="4" creationId="{B52E9BF7-168E-6999-402E-BD59A011F96A}"/>
          </ac:spMkLst>
        </pc:spChg>
      </pc:sldChg>
      <pc:sldChg chg="modSp add">
        <pc:chgData name="Gao, Shanshan" userId="9dcdc0c5-4fbe-49ea-97a8-f4c5590fbb9e" providerId="ADAL" clId="{6D3DD2E5-737D-4AAF-A7B6-C07A3DEB1A77}" dt="2023-07-10T13:52:48.353" v="1"/>
        <pc:sldMkLst>
          <pc:docMk/>
          <pc:sldMk cId="2585610014" sldId="271"/>
        </pc:sldMkLst>
        <pc:spChg chg="mod">
          <ac:chgData name="Gao, Shanshan" userId="9dcdc0c5-4fbe-49ea-97a8-f4c5590fbb9e" providerId="ADAL" clId="{6D3DD2E5-737D-4AAF-A7B6-C07A3DEB1A77}" dt="2023-07-10T13:52:48.353" v="1"/>
          <ac:spMkLst>
            <pc:docMk/>
            <pc:sldMk cId="2585610014" sldId="271"/>
            <ac:spMk id="4" creationId="{C0CA6BF0-5374-E998-6215-C8A66918FD69}"/>
          </ac:spMkLst>
        </pc:spChg>
      </pc:sldChg>
      <pc:sldChg chg="add">
        <pc:chgData name="Gao, Shanshan" userId="9dcdc0c5-4fbe-49ea-97a8-f4c5590fbb9e" providerId="ADAL" clId="{6D3DD2E5-737D-4AAF-A7B6-C07A3DEB1A77}" dt="2023-07-10T13:55:08.304" v="2"/>
        <pc:sldMkLst>
          <pc:docMk/>
          <pc:sldMk cId="910740926" sldId="412"/>
        </pc:sldMkLst>
      </pc:sldChg>
      <pc:sldChg chg="addSp delSp modSp add del mod ord delAnim">
        <pc:chgData name="Gao, Shanshan" userId="9dcdc0c5-4fbe-49ea-97a8-f4c5590fbb9e" providerId="ADAL" clId="{6D3DD2E5-737D-4AAF-A7B6-C07A3DEB1A77}" dt="2023-07-10T14:01:51.227" v="33" actId="47"/>
        <pc:sldMkLst>
          <pc:docMk/>
          <pc:sldMk cId="2351886680" sldId="494"/>
        </pc:sldMkLst>
        <pc:spChg chg="add del mod">
          <ac:chgData name="Gao, Shanshan" userId="9dcdc0c5-4fbe-49ea-97a8-f4c5590fbb9e" providerId="ADAL" clId="{6D3DD2E5-737D-4AAF-A7B6-C07A3DEB1A77}" dt="2023-07-10T14:01:18.678" v="23" actId="1076"/>
          <ac:spMkLst>
            <pc:docMk/>
            <pc:sldMk cId="2351886680" sldId="494"/>
            <ac:spMk id="3" creationId="{00000000-0000-0000-0000-000000000000}"/>
          </ac:spMkLst>
        </pc:spChg>
        <pc:spChg chg="add del mod">
          <ac:chgData name="Gao, Shanshan" userId="9dcdc0c5-4fbe-49ea-97a8-f4c5590fbb9e" providerId="ADAL" clId="{6D3DD2E5-737D-4AAF-A7B6-C07A3DEB1A77}" dt="2023-07-10T14:00:40.623" v="7" actId="478"/>
          <ac:spMkLst>
            <pc:docMk/>
            <pc:sldMk cId="2351886680" sldId="494"/>
            <ac:spMk id="5" creationId="{33F3A613-28D5-E6A1-FB68-3428C61D54F8}"/>
          </ac:spMkLst>
        </pc:spChg>
        <pc:spChg chg="mod">
          <ac:chgData name="Gao, Shanshan" userId="9dcdc0c5-4fbe-49ea-97a8-f4c5590fbb9e" providerId="ADAL" clId="{6D3DD2E5-737D-4AAF-A7B6-C07A3DEB1A77}" dt="2023-07-10T14:01:02.814" v="15"/>
          <ac:spMkLst>
            <pc:docMk/>
            <pc:sldMk cId="2351886680" sldId="494"/>
            <ac:spMk id="6" creationId="{00000000-0000-0000-0000-000000000000}"/>
          </ac:spMkLst>
        </pc:spChg>
        <pc:picChg chg="del">
          <ac:chgData name="Gao, Shanshan" userId="9dcdc0c5-4fbe-49ea-97a8-f4c5590fbb9e" providerId="ADAL" clId="{6D3DD2E5-737D-4AAF-A7B6-C07A3DEB1A77}" dt="2023-07-10T14:01:26.867" v="25" actId="21"/>
          <ac:picMkLst>
            <pc:docMk/>
            <pc:sldMk cId="2351886680" sldId="494"/>
            <ac:picMk id="7" creationId="{00000000-0000-0000-0000-000000000000}"/>
          </ac:picMkLst>
        </pc:picChg>
      </pc:sldChg>
      <pc:sldChg chg="modSp mod">
        <pc:chgData name="Gao, Shanshan" userId="9dcdc0c5-4fbe-49ea-97a8-f4c5590fbb9e" providerId="ADAL" clId="{6D3DD2E5-737D-4AAF-A7B6-C07A3DEB1A77}" dt="2023-07-10T14:25:03.688" v="618" actId="403"/>
        <pc:sldMkLst>
          <pc:docMk/>
          <pc:sldMk cId="775202217" sldId="829"/>
        </pc:sldMkLst>
        <pc:spChg chg="mod">
          <ac:chgData name="Gao, Shanshan" userId="9dcdc0c5-4fbe-49ea-97a8-f4c5590fbb9e" providerId="ADAL" clId="{6D3DD2E5-737D-4AAF-A7B6-C07A3DEB1A77}" dt="2023-07-10T14:25:03.688" v="618" actId="403"/>
          <ac:spMkLst>
            <pc:docMk/>
            <pc:sldMk cId="775202217" sldId="829"/>
            <ac:spMk id="2" creationId="{00000000-0000-0000-0000-000000000000}"/>
          </ac:spMkLst>
        </pc:spChg>
      </pc:sldChg>
      <pc:sldChg chg="addSp delSp modSp new mod modAnim">
        <pc:chgData name="Gao, Shanshan" userId="9dcdc0c5-4fbe-49ea-97a8-f4c5590fbb9e" providerId="ADAL" clId="{6D3DD2E5-737D-4AAF-A7B6-C07A3DEB1A77}" dt="2023-07-10T14:01:48.731" v="32"/>
        <pc:sldMkLst>
          <pc:docMk/>
          <pc:sldMk cId="3961535739" sldId="871"/>
        </pc:sldMkLst>
        <pc:spChg chg="mod">
          <ac:chgData name="Gao, Shanshan" userId="9dcdc0c5-4fbe-49ea-97a8-f4c5590fbb9e" providerId="ADAL" clId="{6D3DD2E5-737D-4AAF-A7B6-C07A3DEB1A77}" dt="2023-07-10T14:01:48.731" v="32"/>
          <ac:spMkLst>
            <pc:docMk/>
            <pc:sldMk cId="3961535739" sldId="871"/>
            <ac:spMk id="2" creationId="{0AD47319-35A3-DE8A-E48F-A8AD2B66B592}"/>
          </ac:spMkLst>
        </pc:spChg>
        <pc:spChg chg="del">
          <ac:chgData name="Gao, Shanshan" userId="9dcdc0c5-4fbe-49ea-97a8-f4c5590fbb9e" providerId="ADAL" clId="{6D3DD2E5-737D-4AAF-A7B6-C07A3DEB1A77}" dt="2023-07-10T14:01:31.575" v="27" actId="478"/>
          <ac:spMkLst>
            <pc:docMk/>
            <pc:sldMk cId="3961535739" sldId="871"/>
            <ac:spMk id="3" creationId="{A25DC9B0-8242-1242-2E55-7380F1CC7ABF}"/>
          </ac:spMkLst>
        </pc:spChg>
        <pc:picChg chg="add mod">
          <ac:chgData name="Gao, Shanshan" userId="9dcdc0c5-4fbe-49ea-97a8-f4c5590fbb9e" providerId="ADAL" clId="{6D3DD2E5-737D-4AAF-A7B6-C07A3DEB1A77}" dt="2023-07-10T14:01:40.518" v="31" actId="14100"/>
          <ac:picMkLst>
            <pc:docMk/>
            <pc:sldMk cId="3961535739" sldId="871"/>
            <ac:picMk id="7" creationId="{4C931DBC-69EC-7A2F-CB0D-E56085094AA4}"/>
          </ac:picMkLst>
        </pc:picChg>
      </pc:sldChg>
      <pc:sldChg chg="addSp delSp modSp new mod">
        <pc:chgData name="Gao, Shanshan" userId="9dcdc0c5-4fbe-49ea-97a8-f4c5590fbb9e" providerId="ADAL" clId="{6D3DD2E5-737D-4AAF-A7B6-C07A3DEB1A77}" dt="2023-07-10T14:17:27.271" v="507" actId="1076"/>
        <pc:sldMkLst>
          <pc:docMk/>
          <pc:sldMk cId="1820818837" sldId="872"/>
        </pc:sldMkLst>
        <pc:spChg chg="mod">
          <ac:chgData name="Gao, Shanshan" userId="9dcdc0c5-4fbe-49ea-97a8-f4c5590fbb9e" providerId="ADAL" clId="{6D3DD2E5-737D-4AAF-A7B6-C07A3DEB1A77}" dt="2023-07-10T14:13:39.535" v="474" actId="20577"/>
          <ac:spMkLst>
            <pc:docMk/>
            <pc:sldMk cId="1820818837" sldId="872"/>
            <ac:spMk id="2" creationId="{567F2F40-E750-D905-8F41-6CBF236C97A3}"/>
          </ac:spMkLst>
        </pc:spChg>
        <pc:spChg chg="del">
          <ac:chgData name="Gao, Shanshan" userId="9dcdc0c5-4fbe-49ea-97a8-f4c5590fbb9e" providerId="ADAL" clId="{6D3DD2E5-737D-4AAF-A7B6-C07A3DEB1A77}" dt="2023-07-10T14:13:57.878" v="475" actId="478"/>
          <ac:spMkLst>
            <pc:docMk/>
            <pc:sldMk cId="1820818837" sldId="872"/>
            <ac:spMk id="3" creationId="{F3E9E09A-5289-B830-6F79-33684D7148D9}"/>
          </ac:spMkLst>
        </pc:spChg>
        <pc:spChg chg="mod">
          <ac:chgData name="Gao, Shanshan" userId="9dcdc0c5-4fbe-49ea-97a8-f4c5590fbb9e" providerId="ADAL" clId="{6D3DD2E5-737D-4AAF-A7B6-C07A3DEB1A77}" dt="2023-07-10T14:17:14.063" v="500" actId="1076"/>
          <ac:spMkLst>
            <pc:docMk/>
            <pc:sldMk cId="1820818837" sldId="872"/>
            <ac:spMk id="5" creationId="{6F0EE951-29D5-9B0B-6D4F-8642E5604E6A}"/>
          </ac:spMkLst>
        </pc:spChg>
        <pc:spChg chg="mod">
          <ac:chgData name="Gao, Shanshan" userId="9dcdc0c5-4fbe-49ea-97a8-f4c5590fbb9e" providerId="ADAL" clId="{6D3DD2E5-737D-4AAF-A7B6-C07A3DEB1A77}" dt="2023-07-10T14:17:14.063" v="500" actId="1076"/>
          <ac:spMkLst>
            <pc:docMk/>
            <pc:sldMk cId="1820818837" sldId="872"/>
            <ac:spMk id="6" creationId="{25E3A47B-F004-281E-7EAC-A238A36D3DD2}"/>
          </ac:spMkLst>
        </pc:spChg>
        <pc:picChg chg="add mod">
          <ac:chgData name="Gao, Shanshan" userId="9dcdc0c5-4fbe-49ea-97a8-f4c5590fbb9e" providerId="ADAL" clId="{6D3DD2E5-737D-4AAF-A7B6-C07A3DEB1A77}" dt="2023-07-10T14:17:23.693" v="505" actId="1076"/>
          <ac:picMkLst>
            <pc:docMk/>
            <pc:sldMk cId="1820818837" sldId="872"/>
            <ac:picMk id="8" creationId="{A25B77D3-B303-AB9E-2165-098A2616A7BF}"/>
          </ac:picMkLst>
        </pc:picChg>
        <pc:picChg chg="add mod">
          <ac:chgData name="Gao, Shanshan" userId="9dcdc0c5-4fbe-49ea-97a8-f4c5590fbb9e" providerId="ADAL" clId="{6D3DD2E5-737D-4AAF-A7B6-C07A3DEB1A77}" dt="2023-07-10T14:17:22.830" v="504" actId="1076"/>
          <ac:picMkLst>
            <pc:docMk/>
            <pc:sldMk cId="1820818837" sldId="872"/>
            <ac:picMk id="10" creationId="{EE99338D-8A29-EC02-3F9E-4CF3CFC6EF75}"/>
          </ac:picMkLst>
        </pc:picChg>
        <pc:picChg chg="add mod">
          <ac:chgData name="Gao, Shanshan" userId="9dcdc0c5-4fbe-49ea-97a8-f4c5590fbb9e" providerId="ADAL" clId="{6D3DD2E5-737D-4AAF-A7B6-C07A3DEB1A77}" dt="2023-07-10T14:17:25.103" v="506" actId="1076"/>
          <ac:picMkLst>
            <pc:docMk/>
            <pc:sldMk cId="1820818837" sldId="872"/>
            <ac:picMk id="12" creationId="{663F36D1-5959-5277-D8A2-2140F83CDFAF}"/>
          </ac:picMkLst>
        </pc:picChg>
        <pc:picChg chg="add mod">
          <ac:chgData name="Gao, Shanshan" userId="9dcdc0c5-4fbe-49ea-97a8-f4c5590fbb9e" providerId="ADAL" clId="{6D3DD2E5-737D-4AAF-A7B6-C07A3DEB1A77}" dt="2023-07-10T14:17:27.271" v="507" actId="1076"/>
          <ac:picMkLst>
            <pc:docMk/>
            <pc:sldMk cId="1820818837" sldId="872"/>
            <ac:picMk id="14" creationId="{3C66DD7F-E14B-A975-81D9-95A7AD9E0F50}"/>
          </ac:picMkLst>
        </pc:picChg>
      </pc:sldChg>
      <pc:sldChg chg="new del">
        <pc:chgData name="Gao, Shanshan" userId="9dcdc0c5-4fbe-49ea-97a8-f4c5590fbb9e" providerId="ADAL" clId="{6D3DD2E5-737D-4AAF-A7B6-C07A3DEB1A77}" dt="2023-07-10T14:18:59.373" v="512" actId="47"/>
        <pc:sldMkLst>
          <pc:docMk/>
          <pc:sldMk cId="258342370" sldId="873"/>
        </pc:sldMkLst>
      </pc:sldChg>
      <pc:sldChg chg="addSp modSp new mod ord">
        <pc:chgData name="Gao, Shanshan" userId="9dcdc0c5-4fbe-49ea-97a8-f4c5590fbb9e" providerId="ADAL" clId="{6D3DD2E5-737D-4AAF-A7B6-C07A3DEB1A77}" dt="2023-07-10T14:23:42.671" v="567" actId="1076"/>
        <pc:sldMkLst>
          <pc:docMk/>
          <pc:sldMk cId="1695929148" sldId="874"/>
        </pc:sldMkLst>
        <pc:spChg chg="mod">
          <ac:chgData name="Gao, Shanshan" userId="9dcdc0c5-4fbe-49ea-97a8-f4c5590fbb9e" providerId="ADAL" clId="{6D3DD2E5-737D-4AAF-A7B6-C07A3DEB1A77}" dt="2023-07-10T14:19:10.816" v="526" actId="120"/>
          <ac:spMkLst>
            <pc:docMk/>
            <pc:sldMk cId="1695929148" sldId="874"/>
            <ac:spMk id="2" creationId="{761DE3B1-6080-FA8D-E7A0-8EA3963CE2BD}"/>
          </ac:spMkLst>
        </pc:spChg>
        <pc:spChg chg="mod">
          <ac:chgData name="Gao, Shanshan" userId="9dcdc0c5-4fbe-49ea-97a8-f4c5590fbb9e" providerId="ADAL" clId="{6D3DD2E5-737D-4AAF-A7B6-C07A3DEB1A77}" dt="2023-07-10T14:19:24.415" v="533" actId="14100"/>
          <ac:spMkLst>
            <pc:docMk/>
            <pc:sldMk cId="1695929148" sldId="874"/>
            <ac:spMk id="3" creationId="{7BE32F48-A5DB-7FF8-303F-149D082C4EF0}"/>
          </ac:spMkLst>
        </pc:spChg>
        <pc:spChg chg="add mod">
          <ac:chgData name="Gao, Shanshan" userId="9dcdc0c5-4fbe-49ea-97a8-f4c5590fbb9e" providerId="ADAL" clId="{6D3DD2E5-737D-4AAF-A7B6-C07A3DEB1A77}" dt="2023-07-10T14:23:42.671" v="567" actId="1076"/>
          <ac:spMkLst>
            <pc:docMk/>
            <pc:sldMk cId="1695929148" sldId="874"/>
            <ac:spMk id="10" creationId="{1924C00D-5D4C-C14F-495F-311856D18002}"/>
          </ac:spMkLst>
        </pc:spChg>
        <pc:spChg chg="add mod">
          <ac:chgData name="Gao, Shanshan" userId="9dcdc0c5-4fbe-49ea-97a8-f4c5590fbb9e" providerId="ADAL" clId="{6D3DD2E5-737D-4AAF-A7B6-C07A3DEB1A77}" dt="2023-07-10T14:23:40.607" v="566" actId="1076"/>
          <ac:spMkLst>
            <pc:docMk/>
            <pc:sldMk cId="1695929148" sldId="874"/>
            <ac:spMk id="12" creationId="{E9B5369B-3C75-6F9F-542D-9E14AAC63DC7}"/>
          </ac:spMkLst>
        </pc:spChg>
        <pc:picChg chg="add mod">
          <ac:chgData name="Gao, Shanshan" userId="9dcdc0c5-4fbe-49ea-97a8-f4c5590fbb9e" providerId="ADAL" clId="{6D3DD2E5-737D-4AAF-A7B6-C07A3DEB1A77}" dt="2023-07-10T14:23:40.607" v="566" actId="1076"/>
          <ac:picMkLst>
            <pc:docMk/>
            <pc:sldMk cId="1695929148" sldId="874"/>
            <ac:picMk id="8" creationId="{7F98394E-8173-9620-3462-CD22EBFA1E2E}"/>
          </ac:picMkLst>
        </pc:picChg>
      </pc:sldChg>
      <pc:sldMasterChg chg="delSldLayout">
        <pc:chgData name="Gao, Shanshan" userId="9dcdc0c5-4fbe-49ea-97a8-f4c5590fbb9e" providerId="ADAL" clId="{6D3DD2E5-737D-4AAF-A7B6-C07A3DEB1A77}" dt="2023-07-10T14:01:51.227" v="33" actId="47"/>
        <pc:sldMasterMkLst>
          <pc:docMk/>
          <pc:sldMasterMk cId="2057388176" sldId="2147483825"/>
        </pc:sldMasterMkLst>
        <pc:sldLayoutChg chg="del">
          <pc:chgData name="Gao, Shanshan" userId="9dcdc0c5-4fbe-49ea-97a8-f4c5590fbb9e" providerId="ADAL" clId="{6D3DD2E5-737D-4AAF-A7B6-C07A3DEB1A77}" dt="2023-07-10T14:01:51.227" v="33" actId="47"/>
          <pc:sldLayoutMkLst>
            <pc:docMk/>
            <pc:sldMasterMk cId="2057388176" sldId="2147483825"/>
            <pc:sldLayoutMk cId="4172199454" sldId="2147483839"/>
          </pc:sldLayoutMkLst>
        </pc:sldLayoutChg>
      </pc:sldMasterChg>
    </pc:docChg>
  </pc:docChgLst>
  <pc:docChgLst>
    <pc:chgData name="Gao, Shanshan" userId="9dcdc0c5-4fbe-49ea-97a8-f4c5590fbb9e" providerId="ADAL" clId="{87BA9F3B-517C-4BA3-B61B-5EB9AED526AE}"/>
    <pc:docChg chg="addSld delSld">
      <pc:chgData name="Gao, Shanshan" userId="9dcdc0c5-4fbe-49ea-97a8-f4c5590fbb9e" providerId="ADAL" clId="{87BA9F3B-517C-4BA3-B61B-5EB9AED526AE}" dt="2023-09-08T02:59:00.636" v="1" actId="47"/>
      <pc:docMkLst>
        <pc:docMk/>
      </pc:docMkLst>
      <pc:sldChg chg="new del">
        <pc:chgData name="Gao, Shanshan" userId="9dcdc0c5-4fbe-49ea-97a8-f4c5590fbb9e" providerId="ADAL" clId="{87BA9F3B-517C-4BA3-B61B-5EB9AED526AE}" dt="2023-09-08T02:59:00.636" v="1" actId="47"/>
        <pc:sldMkLst>
          <pc:docMk/>
          <pc:sldMk cId="842083348" sldId="875"/>
        </pc:sldMkLst>
      </pc:sldChg>
    </pc:docChg>
  </pc:docChgLst>
  <pc:docChgLst>
    <pc:chgData name="Gao, Shanshan" userId="9dcdc0c5-4fbe-49ea-97a8-f4c5590fbb9e" providerId="ADAL" clId="{798947D3-7A52-4509-A0E1-C03B41CF1D68}"/>
    <pc:docChg chg="undo custSel addSld delSld modSld sldOrd">
      <pc:chgData name="Gao, Shanshan" userId="9dcdc0c5-4fbe-49ea-97a8-f4c5590fbb9e" providerId="ADAL" clId="{798947D3-7A52-4509-A0E1-C03B41CF1D68}" dt="2022-07-07T13:41:10.151" v="211" actId="1076"/>
      <pc:docMkLst>
        <pc:docMk/>
      </pc:docMkLst>
      <pc:sldChg chg="modSp add mod">
        <pc:chgData name="Gao, Shanshan" userId="9dcdc0c5-4fbe-49ea-97a8-f4c5590fbb9e" providerId="ADAL" clId="{798947D3-7A52-4509-A0E1-C03B41CF1D68}" dt="2022-07-06T13:48:16.808" v="32" actId="20577"/>
        <pc:sldMkLst>
          <pc:docMk/>
          <pc:sldMk cId="2246755923" sldId="256"/>
        </pc:sldMkLst>
        <pc:spChg chg="mod">
          <ac:chgData name="Gao, Shanshan" userId="9dcdc0c5-4fbe-49ea-97a8-f4c5590fbb9e" providerId="ADAL" clId="{798947D3-7A52-4509-A0E1-C03B41CF1D68}" dt="2022-07-06T13:48:05.962" v="10" actId="404"/>
          <ac:spMkLst>
            <pc:docMk/>
            <pc:sldMk cId="2246755923" sldId="256"/>
            <ac:spMk id="2" creationId="{1C156CBC-DA70-7741-BB3F-BCDBBE052F88}"/>
          </ac:spMkLst>
        </pc:spChg>
        <pc:spChg chg="mod">
          <ac:chgData name="Gao, Shanshan" userId="9dcdc0c5-4fbe-49ea-97a8-f4c5590fbb9e" providerId="ADAL" clId="{798947D3-7A52-4509-A0E1-C03B41CF1D68}" dt="2022-07-06T13:48:16.808" v="32" actId="20577"/>
          <ac:spMkLst>
            <pc:docMk/>
            <pc:sldMk cId="2246755923" sldId="256"/>
            <ac:spMk id="3" creationId="{FDB0E14B-6889-F849-8A8C-D01D7C36038D}"/>
          </ac:spMkLst>
        </pc:spChg>
        <pc:spChg chg="mod">
          <ac:chgData name="Gao, Shanshan" userId="9dcdc0c5-4fbe-49ea-97a8-f4c5590fbb9e" providerId="ADAL" clId="{798947D3-7A52-4509-A0E1-C03B41CF1D68}" dt="2022-07-06T13:48:11.164" v="22" actId="20577"/>
          <ac:spMkLst>
            <pc:docMk/>
            <pc:sldMk cId="2246755923" sldId="256"/>
            <ac:spMk id="4" creationId="{BD0F4563-AB5E-1F4E-B28C-08AC1323034C}"/>
          </ac:spMkLst>
        </pc:spChg>
      </pc:sldChg>
      <pc:sldChg chg="del">
        <pc:chgData name="Gao, Shanshan" userId="9dcdc0c5-4fbe-49ea-97a8-f4c5590fbb9e" providerId="ADAL" clId="{798947D3-7A52-4509-A0E1-C03B41CF1D68}" dt="2022-07-06T14:13:23.743" v="160" actId="47"/>
        <pc:sldMkLst>
          <pc:docMk/>
          <pc:sldMk cId="3279356920" sldId="257"/>
        </pc:sldMkLst>
      </pc:sldChg>
      <pc:sldChg chg="modSp del mod">
        <pc:chgData name="Gao, Shanshan" userId="9dcdc0c5-4fbe-49ea-97a8-f4c5590fbb9e" providerId="ADAL" clId="{798947D3-7A52-4509-A0E1-C03B41CF1D68}" dt="2022-07-06T13:59:03.108" v="102" actId="47"/>
        <pc:sldMkLst>
          <pc:docMk/>
          <pc:sldMk cId="1006018540" sldId="260"/>
        </pc:sldMkLst>
        <pc:spChg chg="mod">
          <ac:chgData name="Gao, Shanshan" userId="9dcdc0c5-4fbe-49ea-97a8-f4c5590fbb9e" providerId="ADAL" clId="{798947D3-7A52-4509-A0E1-C03B41CF1D68}" dt="2022-07-06T13:58:58.112" v="101" actId="20577"/>
          <ac:spMkLst>
            <pc:docMk/>
            <pc:sldMk cId="1006018540" sldId="260"/>
            <ac:spMk id="100" creationId="{00000000-0000-0000-0000-000000000000}"/>
          </ac:spMkLst>
        </pc:spChg>
      </pc:sldChg>
      <pc:sldChg chg="del">
        <pc:chgData name="Gao, Shanshan" userId="9dcdc0c5-4fbe-49ea-97a8-f4c5590fbb9e" providerId="ADAL" clId="{798947D3-7A52-4509-A0E1-C03B41CF1D68}" dt="2022-07-06T14:13:23.743" v="160" actId="47"/>
        <pc:sldMkLst>
          <pc:docMk/>
          <pc:sldMk cId="247892966" sldId="275"/>
        </pc:sldMkLst>
      </pc:sldChg>
      <pc:sldChg chg="del">
        <pc:chgData name="Gao, Shanshan" userId="9dcdc0c5-4fbe-49ea-97a8-f4c5590fbb9e" providerId="ADAL" clId="{798947D3-7A52-4509-A0E1-C03B41CF1D68}" dt="2022-07-06T14:13:23.743" v="160" actId="47"/>
        <pc:sldMkLst>
          <pc:docMk/>
          <pc:sldMk cId="1173344585" sldId="283"/>
        </pc:sldMkLst>
      </pc:sldChg>
      <pc:sldChg chg="del">
        <pc:chgData name="Gao, Shanshan" userId="9dcdc0c5-4fbe-49ea-97a8-f4c5590fbb9e" providerId="ADAL" clId="{798947D3-7A52-4509-A0E1-C03B41CF1D68}" dt="2022-07-06T13:59:15.186" v="103" actId="47"/>
        <pc:sldMkLst>
          <pc:docMk/>
          <pc:sldMk cId="1090369040" sldId="287"/>
        </pc:sldMkLst>
      </pc:sldChg>
      <pc:sldChg chg="del">
        <pc:chgData name="Gao, Shanshan" userId="9dcdc0c5-4fbe-49ea-97a8-f4c5590fbb9e" providerId="ADAL" clId="{798947D3-7A52-4509-A0E1-C03B41CF1D68}" dt="2022-07-06T13:58:18.938" v="59" actId="47"/>
        <pc:sldMkLst>
          <pc:docMk/>
          <pc:sldMk cId="3966974053" sldId="407"/>
        </pc:sldMkLst>
      </pc:sldChg>
      <pc:sldChg chg="del">
        <pc:chgData name="Gao, Shanshan" userId="9dcdc0c5-4fbe-49ea-97a8-f4c5590fbb9e" providerId="ADAL" clId="{798947D3-7A52-4509-A0E1-C03B41CF1D68}" dt="2022-07-06T13:51:28.939" v="41" actId="47"/>
        <pc:sldMkLst>
          <pc:docMk/>
          <pc:sldMk cId="1011621658" sldId="408"/>
        </pc:sldMkLst>
      </pc:sldChg>
      <pc:sldChg chg="delSp del mod">
        <pc:chgData name="Gao, Shanshan" userId="9dcdc0c5-4fbe-49ea-97a8-f4c5590fbb9e" providerId="ADAL" clId="{798947D3-7A52-4509-A0E1-C03B41CF1D68}" dt="2022-07-06T13:48:21.199" v="33" actId="47"/>
        <pc:sldMkLst>
          <pc:docMk/>
          <pc:sldMk cId="3354757492" sldId="409"/>
        </pc:sldMkLst>
        <pc:spChg chg="del">
          <ac:chgData name="Gao, Shanshan" userId="9dcdc0c5-4fbe-49ea-97a8-f4c5590fbb9e" providerId="ADAL" clId="{798947D3-7A52-4509-A0E1-C03B41CF1D68}" dt="2022-07-06T13:47:18.418" v="0" actId="478"/>
          <ac:spMkLst>
            <pc:docMk/>
            <pc:sldMk cId="3354757492" sldId="409"/>
            <ac:spMk id="4" creationId="{15C78BD8-8241-4510-B6B8-3E9FFB7E63FE}"/>
          </ac:spMkLst>
        </pc:spChg>
      </pc:sldChg>
      <pc:sldChg chg="del">
        <pc:chgData name="Gao, Shanshan" userId="9dcdc0c5-4fbe-49ea-97a8-f4c5590fbb9e" providerId="ADAL" clId="{798947D3-7A52-4509-A0E1-C03B41CF1D68}" dt="2022-07-06T13:58:22.133" v="60" actId="47"/>
        <pc:sldMkLst>
          <pc:docMk/>
          <pc:sldMk cId="1548092871" sldId="410"/>
        </pc:sldMkLst>
      </pc:sldChg>
      <pc:sldChg chg="del">
        <pc:chgData name="Gao, Shanshan" userId="9dcdc0c5-4fbe-49ea-97a8-f4c5590fbb9e" providerId="ADAL" clId="{798947D3-7A52-4509-A0E1-C03B41CF1D68}" dt="2022-07-06T13:55:31.581" v="49" actId="47"/>
        <pc:sldMkLst>
          <pc:docMk/>
          <pc:sldMk cId="448321391" sldId="411"/>
        </pc:sldMkLst>
      </pc:sldChg>
      <pc:sldChg chg="del">
        <pc:chgData name="Gao, Shanshan" userId="9dcdc0c5-4fbe-49ea-97a8-f4c5590fbb9e" providerId="ADAL" clId="{798947D3-7A52-4509-A0E1-C03B41CF1D68}" dt="2022-07-06T13:55:32.086" v="50" actId="47"/>
        <pc:sldMkLst>
          <pc:docMk/>
          <pc:sldMk cId="910740926" sldId="412"/>
        </pc:sldMkLst>
      </pc:sldChg>
      <pc:sldChg chg="del">
        <pc:chgData name="Gao, Shanshan" userId="9dcdc0c5-4fbe-49ea-97a8-f4c5590fbb9e" providerId="ADAL" clId="{798947D3-7A52-4509-A0E1-C03B41CF1D68}" dt="2022-07-06T13:55:33.075" v="51" actId="47"/>
        <pc:sldMkLst>
          <pc:docMk/>
          <pc:sldMk cId="1436696973" sldId="413"/>
        </pc:sldMkLst>
      </pc:sldChg>
      <pc:sldChg chg="del">
        <pc:chgData name="Gao, Shanshan" userId="9dcdc0c5-4fbe-49ea-97a8-f4c5590fbb9e" providerId="ADAL" clId="{798947D3-7A52-4509-A0E1-C03B41CF1D68}" dt="2022-07-06T14:13:23.743" v="160" actId="47"/>
        <pc:sldMkLst>
          <pc:docMk/>
          <pc:sldMk cId="3114891187" sldId="422"/>
        </pc:sldMkLst>
      </pc:sldChg>
      <pc:sldChg chg="del">
        <pc:chgData name="Gao, Shanshan" userId="9dcdc0c5-4fbe-49ea-97a8-f4c5590fbb9e" providerId="ADAL" clId="{798947D3-7A52-4509-A0E1-C03B41CF1D68}" dt="2022-07-06T14:00:26.715" v="120" actId="47"/>
        <pc:sldMkLst>
          <pc:docMk/>
          <pc:sldMk cId="160301134" sldId="451"/>
        </pc:sldMkLst>
      </pc:sldChg>
      <pc:sldChg chg="del">
        <pc:chgData name="Gao, Shanshan" userId="9dcdc0c5-4fbe-49ea-97a8-f4c5590fbb9e" providerId="ADAL" clId="{798947D3-7A52-4509-A0E1-C03B41CF1D68}" dt="2022-07-06T14:13:23.743" v="160" actId="47"/>
        <pc:sldMkLst>
          <pc:docMk/>
          <pc:sldMk cId="1665945065" sldId="454"/>
        </pc:sldMkLst>
      </pc:sldChg>
      <pc:sldChg chg="del">
        <pc:chgData name="Gao, Shanshan" userId="9dcdc0c5-4fbe-49ea-97a8-f4c5590fbb9e" providerId="ADAL" clId="{798947D3-7A52-4509-A0E1-C03B41CF1D68}" dt="2022-07-06T14:00:26.715" v="120" actId="47"/>
        <pc:sldMkLst>
          <pc:docMk/>
          <pc:sldMk cId="3169630218" sldId="457"/>
        </pc:sldMkLst>
      </pc:sldChg>
      <pc:sldChg chg="del">
        <pc:chgData name="Gao, Shanshan" userId="9dcdc0c5-4fbe-49ea-97a8-f4c5590fbb9e" providerId="ADAL" clId="{798947D3-7A52-4509-A0E1-C03B41CF1D68}" dt="2022-07-06T14:13:23.743" v="160" actId="47"/>
        <pc:sldMkLst>
          <pc:docMk/>
          <pc:sldMk cId="2711467661" sldId="460"/>
        </pc:sldMkLst>
      </pc:sldChg>
      <pc:sldChg chg="del">
        <pc:chgData name="Gao, Shanshan" userId="9dcdc0c5-4fbe-49ea-97a8-f4c5590fbb9e" providerId="ADAL" clId="{798947D3-7A52-4509-A0E1-C03B41CF1D68}" dt="2022-07-06T14:00:26.715" v="120" actId="47"/>
        <pc:sldMkLst>
          <pc:docMk/>
          <pc:sldMk cId="2330873945" sldId="461"/>
        </pc:sldMkLst>
      </pc:sldChg>
      <pc:sldChg chg="del">
        <pc:chgData name="Gao, Shanshan" userId="9dcdc0c5-4fbe-49ea-97a8-f4c5590fbb9e" providerId="ADAL" clId="{798947D3-7A52-4509-A0E1-C03B41CF1D68}" dt="2022-07-06T14:05:52.251" v="148" actId="47"/>
        <pc:sldMkLst>
          <pc:docMk/>
          <pc:sldMk cId="3127600912" sldId="463"/>
        </pc:sldMkLst>
      </pc:sldChg>
      <pc:sldChg chg="modSp del mod">
        <pc:chgData name="Gao, Shanshan" userId="9dcdc0c5-4fbe-49ea-97a8-f4c5590fbb9e" providerId="ADAL" clId="{798947D3-7A52-4509-A0E1-C03B41CF1D68}" dt="2022-07-06T14:13:23.743" v="160" actId="47"/>
        <pc:sldMkLst>
          <pc:docMk/>
          <pc:sldMk cId="985003874" sldId="476"/>
        </pc:sldMkLst>
        <pc:spChg chg="mod">
          <ac:chgData name="Gao, Shanshan" userId="9dcdc0c5-4fbe-49ea-97a8-f4c5590fbb9e" providerId="ADAL" clId="{798947D3-7A52-4509-A0E1-C03B41CF1D68}" dt="2022-07-06T14:08:58.215" v="158" actId="20577"/>
          <ac:spMkLst>
            <pc:docMk/>
            <pc:sldMk cId="985003874" sldId="476"/>
            <ac:spMk id="2" creationId="{00000000-0000-0000-0000-000000000000}"/>
          </ac:spMkLst>
        </pc:spChg>
      </pc:sldChg>
      <pc:sldChg chg="del">
        <pc:chgData name="Gao, Shanshan" userId="9dcdc0c5-4fbe-49ea-97a8-f4c5590fbb9e" providerId="ADAL" clId="{798947D3-7A52-4509-A0E1-C03B41CF1D68}" dt="2022-07-06T13:55:34.476" v="52" actId="47"/>
        <pc:sldMkLst>
          <pc:docMk/>
          <pc:sldMk cId="1514879941" sldId="490"/>
        </pc:sldMkLst>
      </pc:sldChg>
      <pc:sldChg chg="del">
        <pc:chgData name="Gao, Shanshan" userId="9dcdc0c5-4fbe-49ea-97a8-f4c5590fbb9e" providerId="ADAL" clId="{798947D3-7A52-4509-A0E1-C03B41CF1D68}" dt="2022-07-06T13:55:30.290" v="47" actId="47"/>
        <pc:sldMkLst>
          <pc:docMk/>
          <pc:sldMk cId="687219312" sldId="491"/>
        </pc:sldMkLst>
      </pc:sldChg>
      <pc:sldChg chg="del">
        <pc:chgData name="Gao, Shanshan" userId="9dcdc0c5-4fbe-49ea-97a8-f4c5590fbb9e" providerId="ADAL" clId="{798947D3-7A52-4509-A0E1-C03B41CF1D68}" dt="2022-07-06T13:55:30.951" v="48" actId="47"/>
        <pc:sldMkLst>
          <pc:docMk/>
          <pc:sldMk cId="1835312270" sldId="492"/>
        </pc:sldMkLst>
      </pc:sldChg>
      <pc:sldChg chg="del">
        <pc:chgData name="Gao, Shanshan" userId="9dcdc0c5-4fbe-49ea-97a8-f4c5590fbb9e" providerId="ADAL" clId="{798947D3-7A52-4509-A0E1-C03B41CF1D68}" dt="2022-07-06T13:58:14.989" v="58" actId="47"/>
        <pc:sldMkLst>
          <pc:docMk/>
          <pc:sldMk cId="1928660730" sldId="493"/>
        </pc:sldMkLst>
      </pc:sldChg>
      <pc:sldChg chg="del">
        <pc:chgData name="Gao, Shanshan" userId="9dcdc0c5-4fbe-49ea-97a8-f4c5590fbb9e" providerId="ADAL" clId="{798947D3-7A52-4509-A0E1-C03B41CF1D68}" dt="2022-07-06T13:58:18.938" v="59" actId="47"/>
        <pc:sldMkLst>
          <pc:docMk/>
          <pc:sldMk cId="2701655875" sldId="495"/>
        </pc:sldMkLst>
      </pc:sldChg>
      <pc:sldChg chg="del">
        <pc:chgData name="Gao, Shanshan" userId="9dcdc0c5-4fbe-49ea-97a8-f4c5590fbb9e" providerId="ADAL" clId="{798947D3-7A52-4509-A0E1-C03B41CF1D68}" dt="2022-07-06T13:58:18.938" v="59" actId="47"/>
        <pc:sldMkLst>
          <pc:docMk/>
          <pc:sldMk cId="3826148789" sldId="496"/>
        </pc:sldMkLst>
      </pc:sldChg>
      <pc:sldChg chg="del">
        <pc:chgData name="Gao, Shanshan" userId="9dcdc0c5-4fbe-49ea-97a8-f4c5590fbb9e" providerId="ADAL" clId="{798947D3-7A52-4509-A0E1-C03B41CF1D68}" dt="2022-07-06T13:58:18.938" v="59" actId="47"/>
        <pc:sldMkLst>
          <pc:docMk/>
          <pc:sldMk cId="314728235" sldId="497"/>
        </pc:sldMkLst>
      </pc:sldChg>
      <pc:sldChg chg="del">
        <pc:chgData name="Gao, Shanshan" userId="9dcdc0c5-4fbe-49ea-97a8-f4c5590fbb9e" providerId="ADAL" clId="{798947D3-7A52-4509-A0E1-C03B41CF1D68}" dt="2022-07-06T13:58:18.938" v="59" actId="47"/>
        <pc:sldMkLst>
          <pc:docMk/>
          <pc:sldMk cId="4075056282" sldId="498"/>
        </pc:sldMkLst>
      </pc:sldChg>
      <pc:sldChg chg="del">
        <pc:chgData name="Gao, Shanshan" userId="9dcdc0c5-4fbe-49ea-97a8-f4c5590fbb9e" providerId="ADAL" clId="{798947D3-7A52-4509-A0E1-C03B41CF1D68}" dt="2022-07-06T14:07:58.945" v="154" actId="47"/>
        <pc:sldMkLst>
          <pc:docMk/>
          <pc:sldMk cId="1905110543" sldId="499"/>
        </pc:sldMkLst>
      </pc:sldChg>
      <pc:sldChg chg="del">
        <pc:chgData name="Gao, Shanshan" userId="9dcdc0c5-4fbe-49ea-97a8-f4c5590fbb9e" providerId="ADAL" clId="{798947D3-7A52-4509-A0E1-C03B41CF1D68}" dt="2022-07-06T13:58:33.157" v="64" actId="47"/>
        <pc:sldMkLst>
          <pc:docMk/>
          <pc:sldMk cId="2077082043" sldId="500"/>
        </pc:sldMkLst>
      </pc:sldChg>
      <pc:sldChg chg="del">
        <pc:chgData name="Gao, Shanshan" userId="9dcdc0c5-4fbe-49ea-97a8-f4c5590fbb9e" providerId="ADAL" clId="{798947D3-7A52-4509-A0E1-C03B41CF1D68}" dt="2022-07-06T13:58:33.157" v="64" actId="47"/>
        <pc:sldMkLst>
          <pc:docMk/>
          <pc:sldMk cId="701223977" sldId="502"/>
        </pc:sldMkLst>
      </pc:sldChg>
      <pc:sldChg chg="del">
        <pc:chgData name="Gao, Shanshan" userId="9dcdc0c5-4fbe-49ea-97a8-f4c5590fbb9e" providerId="ADAL" clId="{798947D3-7A52-4509-A0E1-C03B41CF1D68}" dt="2022-07-06T14:00:13.120" v="111" actId="47"/>
        <pc:sldMkLst>
          <pc:docMk/>
          <pc:sldMk cId="81126703" sldId="503"/>
        </pc:sldMkLst>
      </pc:sldChg>
      <pc:sldChg chg="del">
        <pc:chgData name="Gao, Shanshan" userId="9dcdc0c5-4fbe-49ea-97a8-f4c5590fbb9e" providerId="ADAL" clId="{798947D3-7A52-4509-A0E1-C03B41CF1D68}" dt="2022-07-06T14:00:13.898" v="112" actId="47"/>
        <pc:sldMkLst>
          <pc:docMk/>
          <pc:sldMk cId="1991865123" sldId="504"/>
        </pc:sldMkLst>
      </pc:sldChg>
      <pc:sldChg chg="del">
        <pc:chgData name="Gao, Shanshan" userId="9dcdc0c5-4fbe-49ea-97a8-f4c5590fbb9e" providerId="ADAL" clId="{798947D3-7A52-4509-A0E1-C03B41CF1D68}" dt="2022-07-06T13:58:33.157" v="64" actId="47"/>
        <pc:sldMkLst>
          <pc:docMk/>
          <pc:sldMk cId="154549178" sldId="505"/>
        </pc:sldMkLst>
      </pc:sldChg>
      <pc:sldChg chg="modSp del mod">
        <pc:chgData name="Gao, Shanshan" userId="9dcdc0c5-4fbe-49ea-97a8-f4c5590fbb9e" providerId="ADAL" clId="{798947D3-7A52-4509-A0E1-C03B41CF1D68}" dt="2022-07-06T14:13:23.743" v="160" actId="47"/>
        <pc:sldMkLst>
          <pc:docMk/>
          <pc:sldMk cId="2287789301" sldId="538"/>
        </pc:sldMkLst>
        <pc:spChg chg="mod">
          <ac:chgData name="Gao, Shanshan" userId="9dcdc0c5-4fbe-49ea-97a8-f4c5590fbb9e" providerId="ADAL" clId="{798947D3-7A52-4509-A0E1-C03B41CF1D68}" dt="2022-07-06T13:58:42.112" v="72" actId="20577"/>
          <ac:spMkLst>
            <pc:docMk/>
            <pc:sldMk cId="2287789301" sldId="538"/>
            <ac:spMk id="3" creationId="{00000000-0000-0000-0000-000000000000}"/>
          </ac:spMkLst>
        </pc:spChg>
      </pc:sldChg>
      <pc:sldChg chg="del">
        <pc:chgData name="Gao, Shanshan" userId="9dcdc0c5-4fbe-49ea-97a8-f4c5590fbb9e" providerId="ADAL" clId="{798947D3-7A52-4509-A0E1-C03B41CF1D68}" dt="2022-07-06T14:00:16.024" v="115" actId="47"/>
        <pc:sldMkLst>
          <pc:docMk/>
          <pc:sldMk cId="2103954859" sldId="550"/>
        </pc:sldMkLst>
      </pc:sldChg>
      <pc:sldChg chg="del">
        <pc:chgData name="Gao, Shanshan" userId="9dcdc0c5-4fbe-49ea-97a8-f4c5590fbb9e" providerId="ADAL" clId="{798947D3-7A52-4509-A0E1-C03B41CF1D68}" dt="2022-07-06T14:00:16.754" v="116" actId="47"/>
        <pc:sldMkLst>
          <pc:docMk/>
          <pc:sldMk cId="3197549793" sldId="553"/>
        </pc:sldMkLst>
      </pc:sldChg>
      <pc:sldChg chg="del">
        <pc:chgData name="Gao, Shanshan" userId="9dcdc0c5-4fbe-49ea-97a8-f4c5590fbb9e" providerId="ADAL" clId="{798947D3-7A52-4509-A0E1-C03B41CF1D68}" dt="2022-07-06T13:58:24.827" v="61" actId="47"/>
        <pc:sldMkLst>
          <pc:docMk/>
          <pc:sldMk cId="998043659" sldId="564"/>
        </pc:sldMkLst>
      </pc:sldChg>
      <pc:sldChg chg="del">
        <pc:chgData name="Gao, Shanshan" userId="9dcdc0c5-4fbe-49ea-97a8-f4c5590fbb9e" providerId="ADAL" clId="{798947D3-7A52-4509-A0E1-C03B41CF1D68}" dt="2022-07-06T13:58:26.795" v="62" actId="47"/>
        <pc:sldMkLst>
          <pc:docMk/>
          <pc:sldMk cId="1614999964" sldId="566"/>
        </pc:sldMkLst>
      </pc:sldChg>
      <pc:sldChg chg="del">
        <pc:chgData name="Gao, Shanshan" userId="9dcdc0c5-4fbe-49ea-97a8-f4c5590fbb9e" providerId="ADAL" clId="{798947D3-7A52-4509-A0E1-C03B41CF1D68}" dt="2022-07-06T14:00:14.607" v="113" actId="47"/>
        <pc:sldMkLst>
          <pc:docMk/>
          <pc:sldMk cId="2373719850" sldId="568"/>
        </pc:sldMkLst>
      </pc:sldChg>
      <pc:sldChg chg="del">
        <pc:chgData name="Gao, Shanshan" userId="9dcdc0c5-4fbe-49ea-97a8-f4c5590fbb9e" providerId="ADAL" clId="{798947D3-7A52-4509-A0E1-C03B41CF1D68}" dt="2022-07-06T14:00:15.266" v="114" actId="47"/>
        <pc:sldMkLst>
          <pc:docMk/>
          <pc:sldMk cId="3306544771" sldId="569"/>
        </pc:sldMkLst>
      </pc:sldChg>
      <pc:sldChg chg="del">
        <pc:chgData name="Gao, Shanshan" userId="9dcdc0c5-4fbe-49ea-97a8-f4c5590fbb9e" providerId="ADAL" clId="{798947D3-7A52-4509-A0E1-C03B41CF1D68}" dt="2022-07-06T13:58:33.157" v="64" actId="47"/>
        <pc:sldMkLst>
          <pc:docMk/>
          <pc:sldMk cId="2003008818" sldId="570"/>
        </pc:sldMkLst>
      </pc:sldChg>
      <pc:sldChg chg="del">
        <pc:chgData name="Gao, Shanshan" userId="9dcdc0c5-4fbe-49ea-97a8-f4c5590fbb9e" providerId="ADAL" clId="{798947D3-7A52-4509-A0E1-C03B41CF1D68}" dt="2022-07-06T13:58:33.157" v="64" actId="47"/>
        <pc:sldMkLst>
          <pc:docMk/>
          <pc:sldMk cId="4057025947" sldId="571"/>
        </pc:sldMkLst>
      </pc:sldChg>
      <pc:sldChg chg="del">
        <pc:chgData name="Gao, Shanshan" userId="9dcdc0c5-4fbe-49ea-97a8-f4c5590fbb9e" providerId="ADAL" clId="{798947D3-7A52-4509-A0E1-C03B41CF1D68}" dt="2022-07-06T14:00:12.511" v="110" actId="47"/>
        <pc:sldMkLst>
          <pc:docMk/>
          <pc:sldMk cId="1269314605" sldId="572"/>
        </pc:sldMkLst>
      </pc:sldChg>
      <pc:sldChg chg="del">
        <pc:chgData name="Gao, Shanshan" userId="9dcdc0c5-4fbe-49ea-97a8-f4c5590fbb9e" providerId="ADAL" clId="{798947D3-7A52-4509-A0E1-C03B41CF1D68}" dt="2022-07-06T13:58:13.727" v="57" actId="47"/>
        <pc:sldMkLst>
          <pc:docMk/>
          <pc:sldMk cId="4240158985" sldId="573"/>
        </pc:sldMkLst>
      </pc:sldChg>
      <pc:sldChg chg="del">
        <pc:chgData name="Gao, Shanshan" userId="9dcdc0c5-4fbe-49ea-97a8-f4c5590fbb9e" providerId="ADAL" clId="{798947D3-7A52-4509-A0E1-C03B41CF1D68}" dt="2022-07-06T14:00:11.771" v="109" actId="47"/>
        <pc:sldMkLst>
          <pc:docMk/>
          <pc:sldMk cId="3200515367" sldId="576"/>
        </pc:sldMkLst>
      </pc:sldChg>
      <pc:sldChg chg="del">
        <pc:chgData name="Gao, Shanshan" userId="9dcdc0c5-4fbe-49ea-97a8-f4c5590fbb9e" providerId="ADAL" clId="{798947D3-7A52-4509-A0E1-C03B41CF1D68}" dt="2022-07-06T14:00:18.059" v="117" actId="47"/>
        <pc:sldMkLst>
          <pc:docMk/>
          <pc:sldMk cId="2038054404" sldId="691"/>
        </pc:sldMkLst>
      </pc:sldChg>
      <pc:sldChg chg="del">
        <pc:chgData name="Gao, Shanshan" userId="9dcdc0c5-4fbe-49ea-97a8-f4c5590fbb9e" providerId="ADAL" clId="{798947D3-7A52-4509-A0E1-C03B41CF1D68}" dt="2022-07-06T14:07:55.539" v="153" actId="47"/>
        <pc:sldMkLst>
          <pc:docMk/>
          <pc:sldMk cId="2390231852" sldId="700"/>
        </pc:sldMkLst>
      </pc:sldChg>
      <pc:sldChg chg="del">
        <pc:chgData name="Gao, Shanshan" userId="9dcdc0c5-4fbe-49ea-97a8-f4c5590fbb9e" providerId="ADAL" clId="{798947D3-7A52-4509-A0E1-C03B41CF1D68}" dt="2022-07-06T14:13:23.743" v="160" actId="47"/>
        <pc:sldMkLst>
          <pc:docMk/>
          <pc:sldMk cId="2663979762" sldId="702"/>
        </pc:sldMkLst>
      </pc:sldChg>
      <pc:sldChg chg="del">
        <pc:chgData name="Gao, Shanshan" userId="9dcdc0c5-4fbe-49ea-97a8-f4c5590fbb9e" providerId="ADAL" clId="{798947D3-7A52-4509-A0E1-C03B41CF1D68}" dt="2022-07-06T14:00:26.715" v="120" actId="47"/>
        <pc:sldMkLst>
          <pc:docMk/>
          <pc:sldMk cId="2888110252" sldId="703"/>
        </pc:sldMkLst>
      </pc:sldChg>
      <pc:sldChg chg="del">
        <pc:chgData name="Gao, Shanshan" userId="9dcdc0c5-4fbe-49ea-97a8-f4c5590fbb9e" providerId="ADAL" clId="{798947D3-7A52-4509-A0E1-C03B41CF1D68}" dt="2022-07-06T13:59:39.394" v="106" actId="47"/>
        <pc:sldMkLst>
          <pc:docMk/>
          <pc:sldMk cId="2863807205" sldId="707"/>
        </pc:sldMkLst>
      </pc:sldChg>
      <pc:sldChg chg="del">
        <pc:chgData name="Gao, Shanshan" userId="9dcdc0c5-4fbe-49ea-97a8-f4c5590fbb9e" providerId="ADAL" clId="{798947D3-7A52-4509-A0E1-C03B41CF1D68}" dt="2022-07-06T14:05:55.155" v="149" actId="47"/>
        <pc:sldMkLst>
          <pc:docMk/>
          <pc:sldMk cId="14122459" sldId="709"/>
        </pc:sldMkLst>
      </pc:sldChg>
      <pc:sldChg chg="del">
        <pc:chgData name="Gao, Shanshan" userId="9dcdc0c5-4fbe-49ea-97a8-f4c5590fbb9e" providerId="ADAL" clId="{798947D3-7A52-4509-A0E1-C03B41CF1D68}" dt="2022-07-06T14:00:19.229" v="118" actId="47"/>
        <pc:sldMkLst>
          <pc:docMk/>
          <pc:sldMk cId="587096712" sldId="726"/>
        </pc:sldMkLst>
      </pc:sldChg>
      <pc:sldChg chg="del">
        <pc:chgData name="Gao, Shanshan" userId="9dcdc0c5-4fbe-49ea-97a8-f4c5590fbb9e" providerId="ADAL" clId="{798947D3-7A52-4509-A0E1-C03B41CF1D68}" dt="2022-07-06T14:00:20.161" v="119" actId="47"/>
        <pc:sldMkLst>
          <pc:docMk/>
          <pc:sldMk cId="1736543319" sldId="727"/>
        </pc:sldMkLst>
      </pc:sldChg>
      <pc:sldChg chg="del">
        <pc:chgData name="Gao, Shanshan" userId="9dcdc0c5-4fbe-49ea-97a8-f4c5590fbb9e" providerId="ADAL" clId="{798947D3-7A52-4509-A0E1-C03B41CF1D68}" dt="2022-07-06T14:13:23.743" v="160" actId="47"/>
        <pc:sldMkLst>
          <pc:docMk/>
          <pc:sldMk cId="2416589128" sldId="738"/>
        </pc:sldMkLst>
      </pc:sldChg>
      <pc:sldChg chg="del">
        <pc:chgData name="Gao, Shanshan" userId="9dcdc0c5-4fbe-49ea-97a8-f4c5590fbb9e" providerId="ADAL" clId="{798947D3-7A52-4509-A0E1-C03B41CF1D68}" dt="2022-07-06T14:13:23.743" v="160" actId="47"/>
        <pc:sldMkLst>
          <pc:docMk/>
          <pc:sldMk cId="3248989993" sldId="739"/>
        </pc:sldMkLst>
      </pc:sldChg>
      <pc:sldChg chg="del">
        <pc:chgData name="Gao, Shanshan" userId="9dcdc0c5-4fbe-49ea-97a8-f4c5590fbb9e" providerId="ADAL" clId="{798947D3-7A52-4509-A0E1-C03B41CF1D68}" dt="2022-07-06T14:08:00.020" v="155" actId="47"/>
        <pc:sldMkLst>
          <pc:docMk/>
          <pc:sldMk cId="2183140648" sldId="745"/>
        </pc:sldMkLst>
      </pc:sldChg>
      <pc:sldChg chg="del">
        <pc:chgData name="Gao, Shanshan" userId="9dcdc0c5-4fbe-49ea-97a8-f4c5590fbb9e" providerId="ADAL" clId="{798947D3-7A52-4509-A0E1-C03B41CF1D68}" dt="2022-07-06T14:13:23.743" v="160" actId="47"/>
        <pc:sldMkLst>
          <pc:docMk/>
          <pc:sldMk cId="1451751341" sldId="779"/>
        </pc:sldMkLst>
      </pc:sldChg>
      <pc:sldChg chg="del">
        <pc:chgData name="Gao, Shanshan" userId="9dcdc0c5-4fbe-49ea-97a8-f4c5590fbb9e" providerId="ADAL" clId="{798947D3-7A52-4509-A0E1-C03B41CF1D68}" dt="2022-07-06T13:59:16.654" v="104" actId="47"/>
        <pc:sldMkLst>
          <pc:docMk/>
          <pc:sldMk cId="1983468954" sldId="780"/>
        </pc:sldMkLst>
      </pc:sldChg>
      <pc:sldChg chg="del">
        <pc:chgData name="Gao, Shanshan" userId="9dcdc0c5-4fbe-49ea-97a8-f4c5590fbb9e" providerId="ADAL" clId="{798947D3-7A52-4509-A0E1-C03B41CF1D68}" dt="2022-07-06T14:00:26.715" v="120" actId="47"/>
        <pc:sldMkLst>
          <pc:docMk/>
          <pc:sldMk cId="3932494501" sldId="781"/>
        </pc:sldMkLst>
      </pc:sldChg>
      <pc:sldChg chg="del">
        <pc:chgData name="Gao, Shanshan" userId="9dcdc0c5-4fbe-49ea-97a8-f4c5590fbb9e" providerId="ADAL" clId="{798947D3-7A52-4509-A0E1-C03B41CF1D68}" dt="2022-07-06T14:00:05.479" v="107" actId="47"/>
        <pc:sldMkLst>
          <pc:docMk/>
          <pc:sldMk cId="1692276085" sldId="782"/>
        </pc:sldMkLst>
      </pc:sldChg>
      <pc:sldChg chg="del">
        <pc:chgData name="Gao, Shanshan" userId="9dcdc0c5-4fbe-49ea-97a8-f4c5590fbb9e" providerId="ADAL" clId="{798947D3-7A52-4509-A0E1-C03B41CF1D68}" dt="2022-07-06T13:58:33.157" v="64" actId="47"/>
        <pc:sldMkLst>
          <pc:docMk/>
          <pc:sldMk cId="459953322" sldId="783"/>
        </pc:sldMkLst>
      </pc:sldChg>
      <pc:sldChg chg="del">
        <pc:chgData name="Gao, Shanshan" userId="9dcdc0c5-4fbe-49ea-97a8-f4c5590fbb9e" providerId="ADAL" clId="{798947D3-7A52-4509-A0E1-C03B41CF1D68}" dt="2022-07-06T13:59:36.797" v="105" actId="47"/>
        <pc:sldMkLst>
          <pc:docMk/>
          <pc:sldMk cId="2731616998" sldId="784"/>
        </pc:sldMkLst>
      </pc:sldChg>
      <pc:sldChg chg="del">
        <pc:chgData name="Gao, Shanshan" userId="9dcdc0c5-4fbe-49ea-97a8-f4c5590fbb9e" providerId="ADAL" clId="{798947D3-7A52-4509-A0E1-C03B41CF1D68}" dt="2022-07-06T14:00:07.673" v="108" actId="47"/>
        <pc:sldMkLst>
          <pc:docMk/>
          <pc:sldMk cId="1442112438" sldId="787"/>
        </pc:sldMkLst>
      </pc:sldChg>
      <pc:sldChg chg="del">
        <pc:chgData name="Gao, Shanshan" userId="9dcdc0c5-4fbe-49ea-97a8-f4c5590fbb9e" providerId="ADAL" clId="{798947D3-7A52-4509-A0E1-C03B41CF1D68}" dt="2022-07-06T14:06:14.990" v="150" actId="47"/>
        <pc:sldMkLst>
          <pc:docMk/>
          <pc:sldMk cId="304853977" sldId="788"/>
        </pc:sldMkLst>
      </pc:sldChg>
      <pc:sldChg chg="del">
        <pc:chgData name="Gao, Shanshan" userId="9dcdc0c5-4fbe-49ea-97a8-f4c5590fbb9e" providerId="ADAL" clId="{798947D3-7A52-4509-A0E1-C03B41CF1D68}" dt="2022-07-06T13:58:27.995" v="63" actId="47"/>
        <pc:sldMkLst>
          <pc:docMk/>
          <pc:sldMk cId="3111404976" sldId="789"/>
        </pc:sldMkLst>
      </pc:sldChg>
      <pc:sldChg chg="addSp delSp add del mod">
        <pc:chgData name="Gao, Shanshan" userId="9dcdc0c5-4fbe-49ea-97a8-f4c5590fbb9e" providerId="ADAL" clId="{798947D3-7A52-4509-A0E1-C03B41CF1D68}" dt="2022-07-06T13:51:29.965" v="42" actId="47"/>
        <pc:sldMkLst>
          <pc:docMk/>
          <pc:sldMk cId="1905254342" sldId="790"/>
        </pc:sldMkLst>
        <pc:spChg chg="add del">
          <ac:chgData name="Gao, Shanshan" userId="9dcdc0c5-4fbe-49ea-97a8-f4c5590fbb9e" providerId="ADAL" clId="{798947D3-7A52-4509-A0E1-C03B41CF1D68}" dt="2022-07-06T13:50:44.383" v="36" actId="22"/>
          <ac:spMkLst>
            <pc:docMk/>
            <pc:sldMk cId="1905254342" sldId="790"/>
            <ac:spMk id="6" creationId="{FA7CD72F-D17D-29C3-6DC5-718EA7A12A07}"/>
          </ac:spMkLst>
        </pc:spChg>
      </pc:sldChg>
      <pc:sldChg chg="addSp modSp mod">
        <pc:chgData name="Gao, Shanshan" userId="9dcdc0c5-4fbe-49ea-97a8-f4c5590fbb9e" providerId="ADAL" clId="{798947D3-7A52-4509-A0E1-C03B41CF1D68}" dt="2022-07-06T13:51:23.644" v="40" actId="1076"/>
        <pc:sldMkLst>
          <pc:docMk/>
          <pc:sldMk cId="1113764834" sldId="791"/>
        </pc:sldMkLst>
        <pc:spChg chg="mod">
          <ac:chgData name="Gao, Shanshan" userId="9dcdc0c5-4fbe-49ea-97a8-f4c5590fbb9e" providerId="ADAL" clId="{798947D3-7A52-4509-A0E1-C03B41CF1D68}" dt="2022-07-06T13:51:10.964" v="38" actId="108"/>
          <ac:spMkLst>
            <pc:docMk/>
            <pc:sldMk cId="1113764834" sldId="791"/>
            <ac:spMk id="5" creationId="{00000000-0000-0000-0000-000000000000}"/>
          </ac:spMkLst>
        </pc:spChg>
        <pc:spChg chg="add mod">
          <ac:chgData name="Gao, Shanshan" userId="9dcdc0c5-4fbe-49ea-97a8-f4c5590fbb9e" providerId="ADAL" clId="{798947D3-7A52-4509-A0E1-C03B41CF1D68}" dt="2022-07-06T13:51:23.644" v="40" actId="1076"/>
          <ac:spMkLst>
            <pc:docMk/>
            <pc:sldMk cId="1113764834" sldId="791"/>
            <ac:spMk id="6" creationId="{9FDA65CF-4534-BD7D-1737-699DF3B6F3A6}"/>
          </ac:spMkLst>
        </pc:spChg>
        <pc:spChg chg="add mod">
          <ac:chgData name="Gao, Shanshan" userId="9dcdc0c5-4fbe-49ea-97a8-f4c5590fbb9e" providerId="ADAL" clId="{798947D3-7A52-4509-A0E1-C03B41CF1D68}" dt="2022-07-06T13:51:23.644" v="40" actId="1076"/>
          <ac:spMkLst>
            <pc:docMk/>
            <pc:sldMk cId="1113764834" sldId="791"/>
            <ac:spMk id="7" creationId="{32CDF20F-65EA-DBB4-CC6D-0387DA91B53E}"/>
          </ac:spMkLst>
        </pc:spChg>
      </pc:sldChg>
      <pc:sldChg chg="modSp add del mod">
        <pc:chgData name="Gao, Shanshan" userId="9dcdc0c5-4fbe-49ea-97a8-f4c5590fbb9e" providerId="ADAL" clId="{798947D3-7A52-4509-A0E1-C03B41CF1D68}" dt="2022-07-06T13:55:54.151" v="53" actId="47"/>
        <pc:sldMkLst>
          <pc:docMk/>
          <pc:sldMk cId="1695791067" sldId="792"/>
        </pc:sldMkLst>
        <pc:spChg chg="mod">
          <ac:chgData name="Gao, Shanshan" userId="9dcdc0c5-4fbe-49ea-97a8-f4c5590fbb9e" providerId="ADAL" clId="{798947D3-7A52-4509-A0E1-C03B41CF1D68}" dt="2022-07-06T13:52:15.137" v="45" actId="27636"/>
          <ac:spMkLst>
            <pc:docMk/>
            <pc:sldMk cId="1695791067" sldId="792"/>
            <ac:spMk id="4" creationId="{00000000-0000-0000-0000-000000000000}"/>
          </ac:spMkLst>
        </pc:spChg>
      </pc:sldChg>
      <pc:sldChg chg="modSp add mod">
        <pc:chgData name="Gao, Shanshan" userId="9dcdc0c5-4fbe-49ea-97a8-f4c5590fbb9e" providerId="ADAL" clId="{798947D3-7A52-4509-A0E1-C03B41CF1D68}" dt="2022-07-07T13:41:10.151" v="211" actId="1076"/>
        <pc:sldMkLst>
          <pc:docMk/>
          <pc:sldMk cId="3775005750" sldId="793"/>
        </pc:sldMkLst>
        <pc:spChg chg="mod">
          <ac:chgData name="Gao, Shanshan" userId="9dcdc0c5-4fbe-49ea-97a8-f4c5590fbb9e" providerId="ADAL" clId="{798947D3-7A52-4509-A0E1-C03B41CF1D68}" dt="2022-07-07T13:41:10.151" v="211" actId="1076"/>
          <ac:spMkLst>
            <pc:docMk/>
            <pc:sldMk cId="3775005750" sldId="793"/>
            <ac:spMk id="15" creationId="{2C42D5F1-CD51-45B7-B9A0-AA7888F081BB}"/>
          </ac:spMkLst>
        </pc:spChg>
      </pc:sldChg>
      <pc:sldChg chg="add">
        <pc:chgData name="Gao, Shanshan" userId="9dcdc0c5-4fbe-49ea-97a8-f4c5590fbb9e" providerId="ADAL" clId="{798947D3-7A52-4509-A0E1-C03B41CF1D68}" dt="2022-07-06T13:55:27.558" v="46"/>
        <pc:sldMkLst>
          <pc:docMk/>
          <pc:sldMk cId="115789051" sldId="794"/>
        </pc:sldMkLst>
      </pc:sldChg>
      <pc:sldChg chg="add">
        <pc:chgData name="Gao, Shanshan" userId="9dcdc0c5-4fbe-49ea-97a8-f4c5590fbb9e" providerId="ADAL" clId="{798947D3-7A52-4509-A0E1-C03B41CF1D68}" dt="2022-07-06T13:55:27.558" v="46"/>
        <pc:sldMkLst>
          <pc:docMk/>
          <pc:sldMk cId="623327803" sldId="795"/>
        </pc:sldMkLst>
      </pc:sldChg>
      <pc:sldChg chg="add del">
        <pc:chgData name="Gao, Shanshan" userId="9dcdc0c5-4fbe-49ea-97a8-f4c5590fbb9e" providerId="ADAL" clId="{798947D3-7A52-4509-A0E1-C03B41CF1D68}" dt="2022-07-07T13:38:30.185" v="195" actId="47"/>
        <pc:sldMkLst>
          <pc:docMk/>
          <pc:sldMk cId="523988514" sldId="796"/>
        </pc:sldMkLst>
      </pc:sldChg>
      <pc:sldChg chg="addSp modSp add mod">
        <pc:chgData name="Gao, Shanshan" userId="9dcdc0c5-4fbe-49ea-97a8-f4c5590fbb9e" providerId="ADAL" clId="{798947D3-7A52-4509-A0E1-C03B41CF1D68}" dt="2022-07-06T14:04:40.760" v="144" actId="5793"/>
        <pc:sldMkLst>
          <pc:docMk/>
          <pc:sldMk cId="3887846840" sldId="797"/>
        </pc:sldMkLst>
        <pc:spChg chg="add mod">
          <ac:chgData name="Gao, Shanshan" userId="9dcdc0c5-4fbe-49ea-97a8-f4c5590fbb9e" providerId="ADAL" clId="{798947D3-7A52-4509-A0E1-C03B41CF1D68}" dt="2022-07-06T14:04:40.760" v="144" actId="5793"/>
          <ac:spMkLst>
            <pc:docMk/>
            <pc:sldMk cId="3887846840" sldId="797"/>
            <ac:spMk id="22" creationId="{19404794-C9A2-2303-78F2-89A7B843787C}"/>
          </ac:spMkLst>
        </pc:spChg>
      </pc:sldChg>
      <pc:sldChg chg="add del">
        <pc:chgData name="Gao, Shanshan" userId="9dcdc0c5-4fbe-49ea-97a8-f4c5590fbb9e" providerId="ADAL" clId="{798947D3-7A52-4509-A0E1-C03B41CF1D68}" dt="2022-07-06T14:04:47.478" v="145" actId="47"/>
        <pc:sldMkLst>
          <pc:docMk/>
          <pc:sldMk cId="636499044" sldId="798"/>
        </pc:sldMkLst>
      </pc:sldChg>
      <pc:sldChg chg="new del">
        <pc:chgData name="Gao, Shanshan" userId="9dcdc0c5-4fbe-49ea-97a8-f4c5590fbb9e" providerId="ADAL" clId="{798947D3-7A52-4509-A0E1-C03B41CF1D68}" dt="2022-07-06T13:58:12.717" v="56" actId="47"/>
        <pc:sldMkLst>
          <pc:docMk/>
          <pc:sldMk cId="483862804" sldId="799"/>
        </pc:sldMkLst>
      </pc:sldChg>
      <pc:sldChg chg="add ord">
        <pc:chgData name="Gao, Shanshan" userId="9dcdc0c5-4fbe-49ea-97a8-f4c5590fbb9e" providerId="ADAL" clId="{798947D3-7A52-4509-A0E1-C03B41CF1D68}" dt="2022-07-06T14:05:30.679" v="147"/>
        <pc:sldMkLst>
          <pc:docMk/>
          <pc:sldMk cId="2542990019" sldId="800"/>
        </pc:sldMkLst>
      </pc:sldChg>
      <pc:sldChg chg="add">
        <pc:chgData name="Gao, Shanshan" userId="9dcdc0c5-4fbe-49ea-97a8-f4c5590fbb9e" providerId="ADAL" clId="{798947D3-7A52-4509-A0E1-C03B41CF1D68}" dt="2022-07-06T13:57:54.332" v="55"/>
        <pc:sldMkLst>
          <pc:docMk/>
          <pc:sldMk cId="831255769" sldId="801"/>
        </pc:sldMkLst>
      </pc:sldChg>
      <pc:sldChg chg="add">
        <pc:chgData name="Gao, Shanshan" userId="9dcdc0c5-4fbe-49ea-97a8-f4c5590fbb9e" providerId="ADAL" clId="{798947D3-7A52-4509-A0E1-C03B41CF1D68}" dt="2022-07-06T13:57:54.332" v="55"/>
        <pc:sldMkLst>
          <pc:docMk/>
          <pc:sldMk cId="2852020052" sldId="802"/>
        </pc:sldMkLst>
      </pc:sldChg>
      <pc:sldChg chg="add">
        <pc:chgData name="Gao, Shanshan" userId="9dcdc0c5-4fbe-49ea-97a8-f4c5590fbb9e" providerId="ADAL" clId="{798947D3-7A52-4509-A0E1-C03B41CF1D68}" dt="2022-07-06T13:57:54.332" v="55"/>
        <pc:sldMkLst>
          <pc:docMk/>
          <pc:sldMk cId="2536456930" sldId="803"/>
        </pc:sldMkLst>
      </pc:sldChg>
      <pc:sldChg chg="add">
        <pc:chgData name="Gao, Shanshan" userId="9dcdc0c5-4fbe-49ea-97a8-f4c5590fbb9e" providerId="ADAL" clId="{798947D3-7A52-4509-A0E1-C03B41CF1D68}" dt="2022-07-06T13:57:54.332" v="55"/>
        <pc:sldMkLst>
          <pc:docMk/>
          <pc:sldMk cId="768752291" sldId="804"/>
        </pc:sldMkLst>
      </pc:sldChg>
      <pc:sldChg chg="add">
        <pc:chgData name="Gao, Shanshan" userId="9dcdc0c5-4fbe-49ea-97a8-f4c5590fbb9e" providerId="ADAL" clId="{798947D3-7A52-4509-A0E1-C03B41CF1D68}" dt="2022-07-06T13:57:54.332" v="55"/>
        <pc:sldMkLst>
          <pc:docMk/>
          <pc:sldMk cId="907016441" sldId="805"/>
        </pc:sldMkLst>
      </pc:sldChg>
      <pc:sldChg chg="add del">
        <pc:chgData name="Gao, Shanshan" userId="9dcdc0c5-4fbe-49ea-97a8-f4c5590fbb9e" providerId="ADAL" clId="{798947D3-7A52-4509-A0E1-C03B41CF1D68}" dt="2022-07-06T14:13:23.743" v="160" actId="47"/>
        <pc:sldMkLst>
          <pc:docMk/>
          <pc:sldMk cId="2868096066" sldId="814"/>
        </pc:sldMkLst>
      </pc:sldChg>
      <pc:sldChg chg="delSp add del mod">
        <pc:chgData name="Gao, Shanshan" userId="9dcdc0c5-4fbe-49ea-97a8-f4c5590fbb9e" providerId="ADAL" clId="{798947D3-7A52-4509-A0E1-C03B41CF1D68}" dt="2022-07-06T14:13:23.743" v="160" actId="47"/>
        <pc:sldMkLst>
          <pc:docMk/>
          <pc:sldMk cId="1580488279" sldId="815"/>
        </pc:sldMkLst>
        <pc:picChg chg="del">
          <ac:chgData name="Gao, Shanshan" userId="9dcdc0c5-4fbe-49ea-97a8-f4c5590fbb9e" providerId="ADAL" clId="{798947D3-7A52-4509-A0E1-C03B41CF1D68}" dt="2022-07-06T14:07:45.841" v="152" actId="478"/>
          <ac:picMkLst>
            <pc:docMk/>
            <pc:sldMk cId="1580488279" sldId="815"/>
            <ac:picMk id="15" creationId="{7786D66D-4EDF-B141-84E1-A432F368DD96}"/>
          </ac:picMkLst>
        </pc:picChg>
      </pc:sldChg>
      <pc:sldChg chg="add">
        <pc:chgData name="Gao, Shanshan" userId="9dcdc0c5-4fbe-49ea-97a8-f4c5590fbb9e" providerId="ADAL" clId="{798947D3-7A52-4509-A0E1-C03B41CF1D68}" dt="2022-07-06T14:13:16.571" v="159"/>
        <pc:sldMkLst>
          <pc:docMk/>
          <pc:sldMk cId="3616182401" sldId="816"/>
        </pc:sldMkLst>
      </pc:sldChg>
      <pc:sldChg chg="modSp add mod">
        <pc:chgData name="Gao, Shanshan" userId="9dcdc0c5-4fbe-49ea-97a8-f4c5590fbb9e" providerId="ADAL" clId="{798947D3-7A52-4509-A0E1-C03B41CF1D68}" dt="2022-07-06T14:13:33.987" v="161" actId="120"/>
        <pc:sldMkLst>
          <pc:docMk/>
          <pc:sldMk cId="1586108362" sldId="817"/>
        </pc:sldMkLst>
        <pc:spChg chg="mod">
          <ac:chgData name="Gao, Shanshan" userId="9dcdc0c5-4fbe-49ea-97a8-f4c5590fbb9e" providerId="ADAL" clId="{798947D3-7A52-4509-A0E1-C03B41CF1D68}" dt="2022-07-06T14:13:33.987" v="161" actId="120"/>
          <ac:spMkLst>
            <pc:docMk/>
            <pc:sldMk cId="1586108362" sldId="817"/>
            <ac:spMk id="3" creationId="{00000000-0000-0000-0000-000000000000}"/>
          </ac:spMkLst>
        </pc:spChg>
      </pc:sldChg>
      <pc:sldChg chg="modSp add mod">
        <pc:chgData name="Gao, Shanshan" userId="9dcdc0c5-4fbe-49ea-97a8-f4c5590fbb9e" providerId="ADAL" clId="{798947D3-7A52-4509-A0E1-C03B41CF1D68}" dt="2022-07-06T14:13:43.051" v="170" actId="20577"/>
        <pc:sldMkLst>
          <pc:docMk/>
          <pc:sldMk cId="3849552976" sldId="818"/>
        </pc:sldMkLst>
        <pc:spChg chg="mod">
          <ac:chgData name="Gao, Shanshan" userId="9dcdc0c5-4fbe-49ea-97a8-f4c5590fbb9e" providerId="ADAL" clId="{798947D3-7A52-4509-A0E1-C03B41CF1D68}" dt="2022-07-06T14:13:43.051" v="170" actId="20577"/>
          <ac:spMkLst>
            <pc:docMk/>
            <pc:sldMk cId="3849552976" sldId="818"/>
            <ac:spMk id="2" creationId="{00000000-0000-0000-0000-000000000000}"/>
          </ac:spMkLst>
        </pc:spChg>
      </pc:sldChg>
      <pc:sldChg chg="add">
        <pc:chgData name="Gao, Shanshan" userId="9dcdc0c5-4fbe-49ea-97a8-f4c5590fbb9e" providerId="ADAL" clId="{798947D3-7A52-4509-A0E1-C03B41CF1D68}" dt="2022-07-06T14:13:16.571" v="159"/>
        <pc:sldMkLst>
          <pc:docMk/>
          <pc:sldMk cId="1430735222" sldId="819"/>
        </pc:sldMkLst>
      </pc:sldChg>
      <pc:sldChg chg="add">
        <pc:chgData name="Gao, Shanshan" userId="9dcdc0c5-4fbe-49ea-97a8-f4c5590fbb9e" providerId="ADAL" clId="{798947D3-7A52-4509-A0E1-C03B41CF1D68}" dt="2022-07-06T14:13:16.571" v="159"/>
        <pc:sldMkLst>
          <pc:docMk/>
          <pc:sldMk cId="1151138585" sldId="820"/>
        </pc:sldMkLst>
      </pc:sldChg>
      <pc:sldChg chg="add">
        <pc:chgData name="Gao, Shanshan" userId="9dcdc0c5-4fbe-49ea-97a8-f4c5590fbb9e" providerId="ADAL" clId="{798947D3-7A52-4509-A0E1-C03B41CF1D68}" dt="2022-07-06T14:13:16.571" v="159"/>
        <pc:sldMkLst>
          <pc:docMk/>
          <pc:sldMk cId="2232624286" sldId="821"/>
        </pc:sldMkLst>
      </pc:sldChg>
      <pc:sldChg chg="add">
        <pc:chgData name="Gao, Shanshan" userId="9dcdc0c5-4fbe-49ea-97a8-f4c5590fbb9e" providerId="ADAL" clId="{798947D3-7A52-4509-A0E1-C03B41CF1D68}" dt="2022-07-06T14:13:16.571" v="159"/>
        <pc:sldMkLst>
          <pc:docMk/>
          <pc:sldMk cId="753869505" sldId="822"/>
        </pc:sldMkLst>
      </pc:sldChg>
      <pc:sldChg chg="add">
        <pc:chgData name="Gao, Shanshan" userId="9dcdc0c5-4fbe-49ea-97a8-f4c5590fbb9e" providerId="ADAL" clId="{798947D3-7A52-4509-A0E1-C03B41CF1D68}" dt="2022-07-06T14:13:16.571" v="159"/>
        <pc:sldMkLst>
          <pc:docMk/>
          <pc:sldMk cId="405517218" sldId="823"/>
        </pc:sldMkLst>
      </pc:sldChg>
      <pc:sldChg chg="add del">
        <pc:chgData name="Gao, Shanshan" userId="9dcdc0c5-4fbe-49ea-97a8-f4c5590fbb9e" providerId="ADAL" clId="{798947D3-7A52-4509-A0E1-C03B41CF1D68}" dt="2022-07-07T13:39:45.195" v="196" actId="47"/>
        <pc:sldMkLst>
          <pc:docMk/>
          <pc:sldMk cId="287285617" sldId="824"/>
        </pc:sldMkLst>
      </pc:sldChg>
      <pc:sldChg chg="add del">
        <pc:chgData name="Gao, Shanshan" userId="9dcdc0c5-4fbe-49ea-97a8-f4c5590fbb9e" providerId="ADAL" clId="{798947D3-7A52-4509-A0E1-C03B41CF1D68}" dt="2022-07-06T14:27:20.164" v="194" actId="47"/>
        <pc:sldMkLst>
          <pc:docMk/>
          <pc:sldMk cId="940353781" sldId="825"/>
        </pc:sldMkLst>
      </pc:sldChg>
      <pc:sldChg chg="add">
        <pc:chgData name="Gao, Shanshan" userId="9dcdc0c5-4fbe-49ea-97a8-f4c5590fbb9e" providerId="ADAL" clId="{798947D3-7A52-4509-A0E1-C03B41CF1D68}" dt="2022-07-06T14:13:16.571" v="159"/>
        <pc:sldMkLst>
          <pc:docMk/>
          <pc:sldMk cId="1171534503" sldId="826"/>
        </pc:sldMkLst>
      </pc:sldChg>
      <pc:sldChg chg="add">
        <pc:chgData name="Gao, Shanshan" userId="9dcdc0c5-4fbe-49ea-97a8-f4c5590fbb9e" providerId="ADAL" clId="{798947D3-7A52-4509-A0E1-C03B41CF1D68}" dt="2022-07-06T14:13:16.571" v="159"/>
        <pc:sldMkLst>
          <pc:docMk/>
          <pc:sldMk cId="786307039" sldId="827"/>
        </pc:sldMkLst>
      </pc:sldChg>
      <pc:sldChg chg="addSp delSp modSp add mod">
        <pc:chgData name="Gao, Shanshan" userId="9dcdc0c5-4fbe-49ea-97a8-f4c5590fbb9e" providerId="ADAL" clId="{798947D3-7A52-4509-A0E1-C03B41CF1D68}" dt="2022-07-06T14:17:30.851" v="191" actId="1076"/>
        <pc:sldMkLst>
          <pc:docMk/>
          <pc:sldMk cId="155363190" sldId="828"/>
        </pc:sldMkLst>
        <pc:picChg chg="add del mod modCrop">
          <ac:chgData name="Gao, Shanshan" userId="9dcdc0c5-4fbe-49ea-97a8-f4c5590fbb9e" providerId="ADAL" clId="{798947D3-7A52-4509-A0E1-C03B41CF1D68}" dt="2022-07-06T14:17:19.186" v="186" actId="478"/>
          <ac:picMkLst>
            <pc:docMk/>
            <pc:sldMk cId="155363190" sldId="828"/>
            <ac:picMk id="17" creationId="{5C5924DF-9878-00D4-B15F-CB063EF7A717}"/>
          </ac:picMkLst>
        </pc:picChg>
        <pc:picChg chg="add mod">
          <ac:chgData name="Gao, Shanshan" userId="9dcdc0c5-4fbe-49ea-97a8-f4c5590fbb9e" providerId="ADAL" clId="{798947D3-7A52-4509-A0E1-C03B41CF1D68}" dt="2022-07-06T14:17:30.851" v="191" actId="1076"/>
          <ac:picMkLst>
            <pc:docMk/>
            <pc:sldMk cId="155363190" sldId="828"/>
            <ac:picMk id="18" creationId="{49536055-496A-F40B-6BF5-1C5BA2AA962D}"/>
          </ac:picMkLst>
        </pc:picChg>
      </pc:sldChg>
      <pc:sldChg chg="modSp add mod">
        <pc:chgData name="Gao, Shanshan" userId="9dcdc0c5-4fbe-49ea-97a8-f4c5590fbb9e" providerId="ADAL" clId="{798947D3-7A52-4509-A0E1-C03B41CF1D68}" dt="2022-07-07T13:40:32.297" v="209" actId="207"/>
        <pc:sldMkLst>
          <pc:docMk/>
          <pc:sldMk cId="775202217" sldId="829"/>
        </pc:sldMkLst>
        <pc:spChg chg="mod">
          <ac:chgData name="Gao, Shanshan" userId="9dcdc0c5-4fbe-49ea-97a8-f4c5590fbb9e" providerId="ADAL" clId="{798947D3-7A52-4509-A0E1-C03B41CF1D68}" dt="2022-07-07T13:40:32.297" v="209" actId="207"/>
          <ac:spMkLst>
            <pc:docMk/>
            <pc:sldMk cId="775202217" sldId="829"/>
            <ac:spMk id="2" creationId="{00000000-0000-0000-0000-000000000000}"/>
          </ac:spMkLst>
        </pc:spChg>
      </pc:sldChg>
      <pc:sldChg chg="modSp add del mod">
        <pc:chgData name="Gao, Shanshan" userId="9dcdc0c5-4fbe-49ea-97a8-f4c5590fbb9e" providerId="ADAL" clId="{798947D3-7A52-4509-A0E1-C03B41CF1D68}" dt="2022-07-06T14:18:34.557" v="192" actId="47"/>
        <pc:sldMkLst>
          <pc:docMk/>
          <pc:sldMk cId="2016518940" sldId="830"/>
        </pc:sldMkLst>
        <pc:spChg chg="mod">
          <ac:chgData name="Gao, Shanshan" userId="9dcdc0c5-4fbe-49ea-97a8-f4c5590fbb9e" providerId="ADAL" clId="{798947D3-7A52-4509-A0E1-C03B41CF1D68}" dt="2022-07-06T14:15:52.374" v="177" actId="20577"/>
          <ac:spMkLst>
            <pc:docMk/>
            <pc:sldMk cId="2016518940" sldId="830"/>
            <ac:spMk id="2" creationId="{60DE870B-4EB1-8A4B-A675-3D69905DC533}"/>
          </ac:spMkLst>
        </pc:spChg>
      </pc:sldChg>
      <pc:sldChg chg="add">
        <pc:chgData name="Gao, Shanshan" userId="9dcdc0c5-4fbe-49ea-97a8-f4c5590fbb9e" providerId="ADAL" clId="{798947D3-7A52-4509-A0E1-C03B41CF1D68}" dt="2022-07-06T14:18:51.642" v="193"/>
        <pc:sldMkLst>
          <pc:docMk/>
          <pc:sldMk cId="2918202646" sldId="870"/>
        </pc:sldMkLst>
      </pc:sldChg>
      <pc:sldMasterChg chg="delSldLayout">
        <pc:chgData name="Gao, Shanshan" userId="9dcdc0c5-4fbe-49ea-97a8-f4c5590fbb9e" providerId="ADAL" clId="{798947D3-7A52-4509-A0E1-C03B41CF1D68}" dt="2022-07-06T14:13:23.743" v="160" actId="47"/>
        <pc:sldMasterMkLst>
          <pc:docMk/>
          <pc:sldMasterMk cId="0" sldId="2147483709"/>
        </pc:sldMasterMkLst>
        <pc:sldLayoutChg chg="del">
          <pc:chgData name="Gao, Shanshan" userId="9dcdc0c5-4fbe-49ea-97a8-f4c5590fbb9e" providerId="ADAL" clId="{798947D3-7A52-4509-A0E1-C03B41CF1D68}" dt="2022-07-06T14:13:23.743" v="160" actId="47"/>
          <pc:sldLayoutMkLst>
            <pc:docMk/>
            <pc:sldMasterMk cId="0" sldId="2147483709"/>
            <pc:sldLayoutMk cId="443391060" sldId="2147483821"/>
          </pc:sldLayoutMkLst>
        </pc:sldLayoutChg>
        <pc:sldLayoutChg chg="del">
          <pc:chgData name="Gao, Shanshan" userId="9dcdc0c5-4fbe-49ea-97a8-f4c5590fbb9e" providerId="ADAL" clId="{798947D3-7A52-4509-A0E1-C03B41CF1D68}" dt="2022-07-06T13:59:03.108" v="102" actId="47"/>
          <pc:sldLayoutMkLst>
            <pc:docMk/>
            <pc:sldMasterMk cId="0" sldId="2147483709"/>
            <pc:sldLayoutMk cId="2180807082" sldId="2147483822"/>
          </pc:sldLayoutMkLst>
        </pc:sldLayoutChg>
        <pc:sldLayoutChg chg="del">
          <pc:chgData name="Gao, Shanshan" userId="9dcdc0c5-4fbe-49ea-97a8-f4c5590fbb9e" providerId="ADAL" clId="{798947D3-7A52-4509-A0E1-C03B41CF1D68}" dt="2022-07-06T13:51:29.965" v="42" actId="47"/>
          <pc:sldLayoutMkLst>
            <pc:docMk/>
            <pc:sldMasterMk cId="0" sldId="2147483709"/>
            <pc:sldLayoutMk cId="1185060342" sldId="2147483824"/>
          </pc:sldLayoutMkLst>
        </pc:sldLayoutChg>
        <pc:sldLayoutChg chg="del">
          <pc:chgData name="Gao, Shanshan" userId="9dcdc0c5-4fbe-49ea-97a8-f4c5590fbb9e" providerId="ADAL" clId="{798947D3-7A52-4509-A0E1-C03B41CF1D68}" dt="2022-07-06T14:13:23.743" v="160" actId="47"/>
          <pc:sldLayoutMkLst>
            <pc:docMk/>
            <pc:sldMasterMk cId="0" sldId="2147483709"/>
            <pc:sldLayoutMk cId="391106550" sldId="2147483837"/>
          </pc:sldLayoutMkLst>
        </pc:sldLayoutChg>
      </pc:sldMasterChg>
    </pc:docChg>
  </pc:docChgLst>
  <pc:docChgLst>
    <pc:chgData name="Gao, Shanshan" userId="9dcdc0c5-4fbe-49ea-97a8-f4c5590fbb9e" providerId="ADAL" clId="{EC26966A-22EF-46AC-BD57-B1C1B68436BA}"/>
    <pc:docChg chg="custSel addSld delSld modSld modMainMaster modNotesMaster">
      <pc:chgData name="Gao, Shanshan" userId="9dcdc0c5-4fbe-49ea-97a8-f4c5590fbb9e" providerId="ADAL" clId="{EC26966A-22EF-46AC-BD57-B1C1B68436BA}" dt="2023-10-16T18:20:42.370" v="267" actId="1076"/>
      <pc:docMkLst>
        <pc:docMk/>
      </pc:docMkLst>
      <pc:sldChg chg="modSp mod">
        <pc:chgData name="Gao, Shanshan" userId="9dcdc0c5-4fbe-49ea-97a8-f4c5590fbb9e" providerId="ADAL" clId="{EC26966A-22EF-46AC-BD57-B1C1B68436BA}" dt="2023-10-03T16:42:57.342" v="29" actId="20577"/>
        <pc:sldMkLst>
          <pc:docMk/>
          <pc:sldMk cId="2246755923" sldId="256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246755923" sldId="256"/>
            <ac:spMk id="2" creationId="{1C156CBC-DA70-7741-BB3F-BCDBBE052F88}"/>
          </ac:spMkLst>
        </pc:spChg>
        <pc:spChg chg="mod">
          <ac:chgData name="Gao, Shanshan" userId="9dcdc0c5-4fbe-49ea-97a8-f4c5590fbb9e" providerId="ADAL" clId="{EC26966A-22EF-46AC-BD57-B1C1B68436BA}" dt="2023-10-03T16:42:57.342" v="29" actId="20577"/>
          <ac:spMkLst>
            <pc:docMk/>
            <pc:sldMk cId="2246755923" sldId="256"/>
            <ac:spMk id="3" creationId="{FDB0E14B-6889-F849-8A8C-D01D7C36038D}"/>
          </ac:spMkLst>
        </pc:spChg>
      </pc:sldChg>
      <pc:sldChg chg="modSp">
        <pc:chgData name="Gao, Shanshan" userId="9dcdc0c5-4fbe-49ea-97a8-f4c5590fbb9e" providerId="ADAL" clId="{EC26966A-22EF-46AC-BD57-B1C1B68436BA}" dt="2023-10-03T16:42:26.110" v="23"/>
        <pc:sldMkLst>
          <pc:docMk/>
          <pc:sldMk cId="995656340" sldId="267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995656340" sldId="267"/>
            <ac:spMk id="4" creationId="{B52E9BF7-168E-6999-402E-BD59A011F96A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995656340" sldId="267"/>
            <ac:spMk id="5" creationId="{0B876EC4-8519-E63A-A3BB-34E973216313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995656340" sldId="267"/>
            <ac:spMk id="9" creationId="{58171B28-F5B5-CDA3-9C8D-A33CA0217395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995656340" sldId="267"/>
            <ac:spMk id="10" creationId="{857EEFDA-F85E-FFAD-3BEB-102168162F69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995656340" sldId="267"/>
            <ac:spMk id="11" creationId="{77554A25-F6E4-95E2-C64C-C3FF815417D4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995656340" sldId="267"/>
            <ac:picMk id="6" creationId="{A0B2CDA4-E817-E80A-439D-47B68A79333C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995656340" sldId="267"/>
            <ac:picMk id="7" creationId="{EA37EF9D-ED7F-3138-88E5-0C30B0B183B6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995656340" sldId="267"/>
            <ac:picMk id="8" creationId="{4974683F-B2E4-240F-93AF-DC6646F2BF03}"/>
          </ac:picMkLst>
        </pc:picChg>
      </pc:sldChg>
      <pc:sldChg chg="modSp">
        <pc:chgData name="Gao, Shanshan" userId="9dcdc0c5-4fbe-49ea-97a8-f4c5590fbb9e" providerId="ADAL" clId="{EC26966A-22EF-46AC-BD57-B1C1B68436BA}" dt="2023-10-03T16:42:26.110" v="23"/>
        <pc:sldMkLst>
          <pc:docMk/>
          <pc:sldMk cId="2585610014" sldId="271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585610014" sldId="271"/>
            <ac:spMk id="4" creationId="{C0CA6BF0-5374-E998-6215-C8A66918FD69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585610014" sldId="271"/>
            <ac:spMk id="13" creationId="{4C37A6EC-9B0B-47CA-85C0-841B55EEFBB5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585610014" sldId="271"/>
            <ac:spMk id="17" creationId="{55569050-E3F1-4DB9-A966-1BA411FC7B1C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585610014" sldId="271"/>
            <ac:spMk id="21" creationId="{50BEF964-C59A-42F9-B1E2-AAFAA2A691CF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585610014" sldId="271"/>
            <ac:spMk id="25" creationId="{00AB735A-5A3D-4771-97BE-7348552BE4FF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585610014" sldId="271"/>
            <ac:spMk id="29" creationId="{FB28D93A-AE44-4271-948F-723959059604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585610014" sldId="271"/>
            <ac:spMk id="33" creationId="{394ABBB8-1484-4639-8D63-7086AF0CEA0D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585610014" sldId="271"/>
            <ac:spMk id="34" creationId="{9FB859FA-4CF7-C504-E74A-2FFDAE4D859F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585610014" sldId="271"/>
            <ac:spMk id="36" creationId="{C512D5F9-6BC3-A21E-A748-884167D2B209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585610014" sldId="271"/>
            <ac:spMk id="37" creationId="{CAE6419D-1920-0515-CBB0-30D26F3ED80B}"/>
          </ac:spMkLst>
        </pc:spChg>
        <pc:grpChg chg="mod">
          <ac:chgData name="Gao, Shanshan" userId="9dcdc0c5-4fbe-49ea-97a8-f4c5590fbb9e" providerId="ADAL" clId="{EC26966A-22EF-46AC-BD57-B1C1B68436BA}" dt="2023-10-03T16:42:26.110" v="23"/>
          <ac:grpSpMkLst>
            <pc:docMk/>
            <pc:sldMk cId="2585610014" sldId="271"/>
            <ac:grpSpMk id="6" creationId="{1E675D0F-00CE-4D79-869E-48FE1D2A93BF}"/>
          </ac:grpSpMkLst>
        </pc:grpChg>
        <pc:grpChg chg="mod">
          <ac:chgData name="Gao, Shanshan" userId="9dcdc0c5-4fbe-49ea-97a8-f4c5590fbb9e" providerId="ADAL" clId="{EC26966A-22EF-46AC-BD57-B1C1B68436BA}" dt="2023-10-03T16:42:26.110" v="23"/>
          <ac:grpSpMkLst>
            <pc:docMk/>
            <pc:sldMk cId="2585610014" sldId="271"/>
            <ac:grpSpMk id="8" creationId="{EF5CAE46-04E8-4C4B-8378-E7E74DB87C3C}"/>
          </ac:grpSpMkLst>
        </pc:grpChg>
        <pc:grpChg chg="mod">
          <ac:chgData name="Gao, Shanshan" userId="9dcdc0c5-4fbe-49ea-97a8-f4c5590fbb9e" providerId="ADAL" clId="{EC26966A-22EF-46AC-BD57-B1C1B68436BA}" dt="2023-10-03T16:42:26.110" v="23"/>
          <ac:grpSpMkLst>
            <pc:docMk/>
            <pc:sldMk cId="2585610014" sldId="271"/>
            <ac:grpSpMk id="9" creationId="{BF19FCC9-0D13-42B4-9D0F-3CFA3EA5D3D1}"/>
          </ac:grpSpMkLst>
        </pc:grpChg>
        <pc:grpChg chg="mod">
          <ac:chgData name="Gao, Shanshan" userId="9dcdc0c5-4fbe-49ea-97a8-f4c5590fbb9e" providerId="ADAL" clId="{EC26966A-22EF-46AC-BD57-B1C1B68436BA}" dt="2023-10-03T16:42:26.110" v="23"/>
          <ac:grpSpMkLst>
            <pc:docMk/>
            <pc:sldMk cId="2585610014" sldId="271"/>
            <ac:grpSpMk id="10" creationId="{F5D776D0-4551-4C60-A6AB-F9ED7DBE6FF9}"/>
          </ac:grpSpMkLst>
        </pc:grpChg>
        <pc:grpChg chg="mod">
          <ac:chgData name="Gao, Shanshan" userId="9dcdc0c5-4fbe-49ea-97a8-f4c5590fbb9e" providerId="ADAL" clId="{EC26966A-22EF-46AC-BD57-B1C1B68436BA}" dt="2023-10-03T16:42:26.110" v="23"/>
          <ac:grpSpMkLst>
            <pc:docMk/>
            <pc:sldMk cId="2585610014" sldId="271"/>
            <ac:grpSpMk id="11" creationId="{90E539E3-1A68-4840-BA7D-31C6018F4483}"/>
          </ac:grpSpMkLst>
        </pc:grpChg>
        <pc:grpChg chg="mod">
          <ac:chgData name="Gao, Shanshan" userId="9dcdc0c5-4fbe-49ea-97a8-f4c5590fbb9e" providerId="ADAL" clId="{EC26966A-22EF-46AC-BD57-B1C1B68436BA}" dt="2023-10-03T16:42:26.110" v="23"/>
          <ac:grpSpMkLst>
            <pc:docMk/>
            <pc:sldMk cId="2585610014" sldId="271"/>
            <ac:grpSpMk id="12" creationId="{98F247F9-B191-4E69-A733-66430DD5D7CB}"/>
          </ac:grpSpMkLst>
        </pc:gr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2585610014" sldId="271"/>
            <ac:picMk id="5" creationId="{8AAD7F6C-7BD1-33E5-F9FE-BDD8A1EECCD8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2585610014" sldId="271"/>
            <ac:picMk id="7" creationId="{3F16E99A-CE0C-412E-A5B9-8F32D40190CF}"/>
          </ac:picMkLst>
        </pc:pic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2585610014" sldId="271"/>
            <ac:cxnSpMk id="14" creationId="{C2CFA1AD-8D86-4CF5-90F1-AC8BE5A5FC04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2585610014" sldId="271"/>
            <ac:cxnSpMk id="15" creationId="{351DC2B4-80A1-462D-8D78-704124A064D1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2585610014" sldId="271"/>
            <ac:cxnSpMk id="16" creationId="{2635A3CC-7A14-48EE-85EC-FA9DE873E7CE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2585610014" sldId="271"/>
            <ac:cxnSpMk id="18" creationId="{9FFB12B6-7F04-4ADC-850C-BD07222B1DC9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2585610014" sldId="271"/>
            <ac:cxnSpMk id="19" creationId="{ED544455-2548-4F2B-8634-8C0549739F68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2585610014" sldId="271"/>
            <ac:cxnSpMk id="20" creationId="{D91E495A-4599-4A61-B4CF-313AA3A68849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2585610014" sldId="271"/>
            <ac:cxnSpMk id="22" creationId="{EFC3D36D-3B73-47F7-B16E-3EFCDE663DED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2585610014" sldId="271"/>
            <ac:cxnSpMk id="23" creationId="{EDD116EB-6406-4A91-8605-F7F2585B105D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2585610014" sldId="271"/>
            <ac:cxnSpMk id="24" creationId="{92E22ABD-1068-4A2F-A989-1EE9A973FEEA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2585610014" sldId="271"/>
            <ac:cxnSpMk id="26" creationId="{688FC955-AAB0-46C3-BCF7-8BA7AB10002B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2585610014" sldId="271"/>
            <ac:cxnSpMk id="27" creationId="{37C5A6C4-84C6-4D6B-B9C9-4CEF881754DA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2585610014" sldId="271"/>
            <ac:cxnSpMk id="28" creationId="{961782B0-B566-46FE-BBC0-03CDA838C0EE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2585610014" sldId="271"/>
            <ac:cxnSpMk id="30" creationId="{25259D58-45E5-4690-9713-6FADD152BCA4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2585610014" sldId="271"/>
            <ac:cxnSpMk id="31" creationId="{5192DDA0-490E-4059-9F18-48D5E1CC979A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2585610014" sldId="271"/>
            <ac:cxnSpMk id="32" creationId="{4C8AB1A3-59DC-4258-BD73-722499EC8236}"/>
          </ac:cxnSpMkLst>
        </pc:cxnChg>
      </pc:sldChg>
      <pc:sldChg chg="modSp mod">
        <pc:chgData name="Gao, Shanshan" userId="9dcdc0c5-4fbe-49ea-97a8-f4c5590fbb9e" providerId="ADAL" clId="{EC26966A-22EF-46AC-BD57-B1C1B68436BA}" dt="2023-10-16T17:58:44.708" v="127" actId="27636"/>
        <pc:sldMkLst>
          <pc:docMk/>
          <pc:sldMk cId="1548092871" sldId="410"/>
        </pc:sldMkLst>
        <pc:spChg chg="mod">
          <ac:chgData name="Gao, Shanshan" userId="9dcdc0c5-4fbe-49ea-97a8-f4c5590fbb9e" providerId="ADAL" clId="{EC26966A-22EF-46AC-BD57-B1C1B68436BA}" dt="2023-10-16T17:58:44.708" v="127" actId="27636"/>
          <ac:spMkLst>
            <pc:docMk/>
            <pc:sldMk cId="1548092871" sldId="410"/>
            <ac:spMk id="5" creationId="{E49E5FC4-94F9-4FA4-AFA8-25E425F61F63}"/>
          </ac:spMkLst>
        </pc:spChg>
      </pc:sldChg>
      <pc:sldChg chg="modSp modNotes modNotesTx">
        <pc:chgData name="Gao, Shanshan" userId="9dcdc0c5-4fbe-49ea-97a8-f4c5590fbb9e" providerId="ADAL" clId="{EC26966A-22EF-46AC-BD57-B1C1B68436BA}" dt="2023-10-03T16:42:26.110" v="23"/>
        <pc:sldMkLst>
          <pc:docMk/>
          <pc:sldMk cId="910740926" sldId="412"/>
        </pc:sldMkLst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910740926" sldId="412"/>
            <ac:picMk id="5" creationId="{4D39E330-A4D2-43C3-B5E4-6D42C5CA2C50}"/>
          </ac:picMkLst>
        </pc:picChg>
      </pc:sldChg>
      <pc:sldChg chg="modSp add del mod">
        <pc:chgData name="Gao, Shanshan" userId="9dcdc0c5-4fbe-49ea-97a8-f4c5590fbb9e" providerId="ADAL" clId="{EC26966A-22EF-46AC-BD57-B1C1B68436BA}" dt="2023-10-16T17:57:41.541" v="126" actId="1076"/>
        <pc:sldMkLst>
          <pc:docMk/>
          <pc:sldMk cId="1514879941" sldId="490"/>
        </pc:sldMkLst>
        <pc:spChg chg="mod">
          <ac:chgData name="Gao, Shanshan" userId="9dcdc0c5-4fbe-49ea-97a8-f4c5590fbb9e" providerId="ADAL" clId="{EC26966A-22EF-46AC-BD57-B1C1B68436BA}" dt="2023-10-16T17:57:35.271" v="125" actId="14100"/>
          <ac:spMkLst>
            <pc:docMk/>
            <pc:sldMk cId="1514879941" sldId="490"/>
            <ac:spMk id="3" creationId="{85A8EA34-821A-4021-8532-509617C7AF89}"/>
          </ac:spMkLst>
        </pc:spChg>
        <pc:spChg chg="mod">
          <ac:chgData name="Gao, Shanshan" userId="9dcdc0c5-4fbe-49ea-97a8-f4c5590fbb9e" providerId="ADAL" clId="{EC26966A-22EF-46AC-BD57-B1C1B68436BA}" dt="2023-10-16T17:57:41.541" v="126" actId="1076"/>
          <ac:spMkLst>
            <pc:docMk/>
            <pc:sldMk cId="1514879941" sldId="490"/>
            <ac:spMk id="6" creationId="{63145B3E-387C-4166-AEC4-ACA29C3DD088}"/>
          </ac:spMkLst>
        </pc:spChg>
      </pc:sldChg>
      <pc:sldChg chg="modSp mod">
        <pc:chgData name="Gao, Shanshan" userId="9dcdc0c5-4fbe-49ea-97a8-f4c5590fbb9e" providerId="ADAL" clId="{EC26966A-22EF-46AC-BD57-B1C1B68436BA}" dt="2023-10-16T18:17:40.003" v="131" actId="1076"/>
        <pc:sldMkLst>
          <pc:docMk/>
          <pc:sldMk cId="1614999964" sldId="566"/>
        </pc:sldMkLst>
        <pc:spChg chg="mod">
          <ac:chgData name="Gao, Shanshan" userId="9dcdc0c5-4fbe-49ea-97a8-f4c5590fbb9e" providerId="ADAL" clId="{EC26966A-22EF-46AC-BD57-B1C1B68436BA}" dt="2023-10-16T18:17:40.003" v="131" actId="1076"/>
          <ac:spMkLst>
            <pc:docMk/>
            <pc:sldMk cId="1614999964" sldId="566"/>
            <ac:spMk id="3" creationId="{0A21930F-8337-4341-8B3D-387A333CF847}"/>
          </ac:spMkLst>
        </pc:spChg>
      </pc:sldChg>
      <pc:sldChg chg="modSp mod">
        <pc:chgData name="Gao, Shanshan" userId="9dcdc0c5-4fbe-49ea-97a8-f4c5590fbb9e" providerId="ADAL" clId="{EC26966A-22EF-46AC-BD57-B1C1B68436BA}" dt="2023-10-16T18:18:41.994" v="146" actId="1076"/>
        <pc:sldMkLst>
          <pc:docMk/>
          <pc:sldMk cId="2003008818" sldId="570"/>
        </pc:sldMkLst>
        <pc:spChg chg="mod">
          <ac:chgData name="Gao, Shanshan" userId="9dcdc0c5-4fbe-49ea-97a8-f4c5590fbb9e" providerId="ADAL" clId="{EC26966A-22EF-46AC-BD57-B1C1B68436BA}" dt="2023-10-16T18:18:41.994" v="146" actId="1076"/>
          <ac:spMkLst>
            <pc:docMk/>
            <pc:sldMk cId="2003008818" sldId="570"/>
            <ac:spMk id="8" creationId="{687C2838-F468-4206-9893-D1BBE4A3F0DF}"/>
          </ac:spMkLst>
        </pc:spChg>
      </pc:sldChg>
      <pc:sldChg chg="modSp mod">
        <pc:chgData name="Gao, Shanshan" userId="9dcdc0c5-4fbe-49ea-97a8-f4c5590fbb9e" providerId="ADAL" clId="{EC26966A-22EF-46AC-BD57-B1C1B68436BA}" dt="2023-10-16T18:19:02.533" v="170" actId="20577"/>
        <pc:sldMkLst>
          <pc:docMk/>
          <pc:sldMk cId="4057025947" sldId="571"/>
        </pc:sldMkLst>
        <pc:spChg chg="mod">
          <ac:chgData name="Gao, Shanshan" userId="9dcdc0c5-4fbe-49ea-97a8-f4c5590fbb9e" providerId="ADAL" clId="{EC26966A-22EF-46AC-BD57-B1C1B68436BA}" dt="2023-10-16T18:19:02.533" v="170" actId="20577"/>
          <ac:spMkLst>
            <pc:docMk/>
            <pc:sldMk cId="4057025947" sldId="571"/>
            <ac:spMk id="3" creationId="{BA7F7F91-57DB-4714-BF35-C8BCA08AF9F4}"/>
          </ac:spMkLst>
        </pc:spChg>
      </pc:sldChg>
      <pc:sldChg chg="delSp modSp mod">
        <pc:chgData name="Gao, Shanshan" userId="9dcdc0c5-4fbe-49ea-97a8-f4c5590fbb9e" providerId="ADAL" clId="{EC26966A-22EF-46AC-BD57-B1C1B68436BA}" dt="2023-10-16T18:20:42.370" v="267" actId="1076"/>
        <pc:sldMkLst>
          <pc:docMk/>
          <pc:sldMk cId="3111404976" sldId="789"/>
        </pc:sldMkLst>
        <pc:spChg chg="mod">
          <ac:chgData name="Gao, Shanshan" userId="9dcdc0c5-4fbe-49ea-97a8-f4c5590fbb9e" providerId="ADAL" clId="{EC26966A-22EF-46AC-BD57-B1C1B68436BA}" dt="2023-10-16T18:20:14.579" v="252" actId="108"/>
          <ac:spMkLst>
            <pc:docMk/>
            <pc:sldMk cId="3111404976" sldId="789"/>
            <ac:spMk id="3" creationId="{5A296D94-042F-8B7B-E62B-94E4D8B554C6}"/>
          </ac:spMkLst>
        </pc:spChg>
        <pc:spChg chg="mod">
          <ac:chgData name="Gao, Shanshan" userId="9dcdc0c5-4fbe-49ea-97a8-f4c5590fbb9e" providerId="ADAL" clId="{EC26966A-22EF-46AC-BD57-B1C1B68436BA}" dt="2023-10-16T18:20:42.370" v="267" actId="1076"/>
          <ac:spMkLst>
            <pc:docMk/>
            <pc:sldMk cId="3111404976" sldId="789"/>
            <ac:spMk id="14" creationId="{F0511169-689A-4A38-A744-7F16FAEF4050}"/>
          </ac:spMkLst>
        </pc:spChg>
        <pc:spChg chg="del">
          <ac:chgData name="Gao, Shanshan" userId="9dcdc0c5-4fbe-49ea-97a8-f4c5590fbb9e" providerId="ADAL" clId="{EC26966A-22EF-46AC-BD57-B1C1B68436BA}" dt="2023-10-16T18:04:12.722" v="130" actId="478"/>
          <ac:spMkLst>
            <pc:docMk/>
            <pc:sldMk cId="3111404976" sldId="789"/>
            <ac:spMk id="15" creationId="{4D2FD7C9-4F95-46C9-9561-BC3086E9C8FC}"/>
          </ac:spMkLst>
        </pc:spChg>
        <pc:picChg chg="mod">
          <ac:chgData name="Gao, Shanshan" userId="9dcdc0c5-4fbe-49ea-97a8-f4c5590fbb9e" providerId="ADAL" clId="{EC26966A-22EF-46AC-BD57-B1C1B68436BA}" dt="2023-10-16T18:20:39.426" v="266" actId="14100"/>
          <ac:picMkLst>
            <pc:docMk/>
            <pc:sldMk cId="3111404976" sldId="789"/>
            <ac:picMk id="13" creationId="{23513894-7097-4E54-8911-979E2E95ECEB}"/>
          </ac:picMkLst>
        </pc:picChg>
      </pc:sldChg>
      <pc:sldChg chg="modSp modNotes">
        <pc:chgData name="Gao, Shanshan" userId="9dcdc0c5-4fbe-49ea-97a8-f4c5590fbb9e" providerId="ADAL" clId="{EC26966A-22EF-46AC-BD57-B1C1B68436BA}" dt="2023-10-03T16:42:26.110" v="23"/>
        <pc:sldMkLst>
          <pc:docMk/>
          <pc:sldMk cId="1113764834" sldId="791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13764834" sldId="791"/>
            <ac:spMk id="4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13764834" sldId="791"/>
            <ac:spMk id="5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13764834" sldId="791"/>
            <ac:spMk id="6" creationId="{9FDA65CF-4534-BD7D-1737-699DF3B6F3A6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13764834" sldId="791"/>
            <ac:spMk id="7" creationId="{32CDF20F-65EA-DBB4-CC6D-0387DA91B53E}"/>
          </ac:spMkLst>
        </pc:spChg>
      </pc:sldChg>
      <pc:sldChg chg="modSp modNotes modNotesTx">
        <pc:chgData name="Gao, Shanshan" userId="9dcdc0c5-4fbe-49ea-97a8-f4c5590fbb9e" providerId="ADAL" clId="{EC26966A-22EF-46AC-BD57-B1C1B68436BA}" dt="2023-10-03T16:42:26.110" v="23"/>
        <pc:sldMkLst>
          <pc:docMk/>
          <pc:sldMk cId="3775005750" sldId="793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775005750" sldId="793"/>
            <ac:spMk id="15" creationId="{2C42D5F1-CD51-45B7-B9A0-AA7888F081BB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3775005750" sldId="793"/>
            <ac:picMk id="5" creationId="{4970E665-D000-4D14-BFEB-A62790CB27C4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3775005750" sldId="793"/>
            <ac:picMk id="13" creationId="{6672385A-772A-4DB5-9366-09DC6C5E73AC}"/>
          </ac:picMkLst>
        </pc:picChg>
      </pc:sldChg>
      <pc:sldChg chg="modSp modNotes modNotesTx">
        <pc:chgData name="Gao, Shanshan" userId="9dcdc0c5-4fbe-49ea-97a8-f4c5590fbb9e" providerId="ADAL" clId="{EC26966A-22EF-46AC-BD57-B1C1B68436BA}" dt="2023-10-03T16:42:26.110" v="23"/>
        <pc:sldMkLst>
          <pc:docMk/>
          <pc:sldMk cId="115789051" sldId="794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5789051" sldId="794"/>
            <ac:spMk id="2" creationId="{092B818B-7C8B-4850-B840-43ECB3ABBFE6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5789051" sldId="794"/>
            <ac:spMk id="3" creationId="{336F8B51-4A0D-45EB-9AEB-7068C7A44BF4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5789051" sldId="794"/>
            <ac:spMk id="6" creationId="{41D75763-32F1-4B27-8876-3BD9C83EAFF7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5789051" sldId="794"/>
            <ac:spMk id="8" creationId="{B8FE191D-8C10-46EF-A7C4-B16F270EFF96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5789051" sldId="794"/>
            <ac:spMk id="11" creationId="{41D75763-32F1-4B27-8876-3BD9C83EAFF7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5789051" sldId="794"/>
            <ac:spMk id="12" creationId="{41D75763-32F1-4B27-8876-3BD9C83EAFF7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5789051" sldId="794"/>
            <ac:spMk id="18" creationId="{107ADC17-029E-4994-AD0E-F551E8E4F976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15789051" sldId="794"/>
            <ac:picMk id="5" creationId="{55E7E694-A73D-4B29-A195-5773083E9E83}"/>
          </ac:picMkLst>
        </pc:picChg>
      </pc:sldChg>
      <pc:sldChg chg="modSp modNotes modNotesTx">
        <pc:chgData name="Gao, Shanshan" userId="9dcdc0c5-4fbe-49ea-97a8-f4c5590fbb9e" providerId="ADAL" clId="{EC26966A-22EF-46AC-BD57-B1C1B68436BA}" dt="2023-10-03T16:42:26.110" v="23"/>
        <pc:sldMkLst>
          <pc:docMk/>
          <pc:sldMk cId="623327803" sldId="795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623327803" sldId="795"/>
            <ac:spMk id="3" creationId="{1C94E1BD-286A-420E-97AB-6F3ADF49B0EE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623327803" sldId="795"/>
            <ac:spMk id="7" creationId="{987B4E70-1E96-4EDE-A9A2-B6DCB5D0C36E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623327803" sldId="795"/>
            <ac:spMk id="9" creationId="{701E70AF-97AE-4CDB-84EC-5CCA65268E3E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623327803" sldId="795"/>
            <ac:spMk id="10" creationId="{8F3F6A6B-91CB-418B-9D61-E6304B93DE43}"/>
          </ac:spMkLst>
        </pc:spChg>
        <pc:grpChg chg="mod">
          <ac:chgData name="Gao, Shanshan" userId="9dcdc0c5-4fbe-49ea-97a8-f4c5590fbb9e" providerId="ADAL" clId="{EC26966A-22EF-46AC-BD57-B1C1B68436BA}" dt="2023-10-03T16:42:26.110" v="23"/>
          <ac:grpSpMkLst>
            <pc:docMk/>
            <pc:sldMk cId="623327803" sldId="795"/>
            <ac:grpSpMk id="5" creationId="{97ED3A43-EC61-4B23-BDE4-F677D3F9B4C1}"/>
          </ac:grpSpMkLst>
        </pc:gr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623327803" sldId="795"/>
            <ac:picMk id="6" creationId="{F2F3AA78-515C-4978-8CC9-552EF0D06179}"/>
          </ac:picMkLst>
        </pc:pic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623327803" sldId="795"/>
            <ac:cxnSpMk id="8" creationId="{32B8EE23-C20D-443D-A7D5-BBC4FDF9459D}"/>
          </ac:cxnSpMkLst>
        </pc:cxnChg>
      </pc:sldChg>
      <pc:sldChg chg="modSp modNotes modNotesTx">
        <pc:chgData name="Gao, Shanshan" userId="9dcdc0c5-4fbe-49ea-97a8-f4c5590fbb9e" providerId="ADAL" clId="{EC26966A-22EF-46AC-BD57-B1C1B68436BA}" dt="2023-10-03T16:42:26.110" v="23"/>
        <pc:sldMkLst>
          <pc:docMk/>
          <pc:sldMk cId="3887846840" sldId="797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887846840" sldId="797"/>
            <ac:spMk id="2" creationId="{7F88EAC9-A376-4C40-BDC4-657552886A1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887846840" sldId="797"/>
            <ac:spMk id="9" creationId="{760D4A11-BFDF-400E-9B43-6934862860D9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887846840" sldId="797"/>
            <ac:spMk id="11" creationId="{C3183570-F40C-4EAC-AB86-D3B9012C9C2A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887846840" sldId="797"/>
            <ac:spMk id="12" creationId="{661E288E-59EB-4AEF-8ECA-5531C0496749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887846840" sldId="797"/>
            <ac:spMk id="13" creationId="{A13C50A4-DB30-4483-B67F-AF6D1C8AA0CD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887846840" sldId="797"/>
            <ac:spMk id="14" creationId="{D240060E-CFEF-4796-B84C-6AF921DE7144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887846840" sldId="797"/>
            <ac:spMk id="15" creationId="{35B6C7D4-651E-48A1-8072-C921A2632B2F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887846840" sldId="797"/>
            <ac:spMk id="19" creationId="{D389CEA1-4DE5-457B-A5B5-FF992987A061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887846840" sldId="797"/>
            <ac:spMk id="22" creationId="{19404794-C9A2-2303-78F2-89A7B843787C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3887846840" sldId="797"/>
            <ac:picMk id="5" creationId="{2F925497-8E6F-4A13-8650-59649FF8DCBD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3887846840" sldId="797"/>
            <ac:picMk id="7" creationId="{4B70E932-ECB9-4A80-8430-59B39711612A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3887846840" sldId="797"/>
            <ac:picMk id="8" creationId="{FCAA5CB8-8B36-4F03-AF2E-362C0CEE693E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3887846840" sldId="797"/>
            <ac:picMk id="10" creationId="{1362CC71-784F-4C10-9C92-3124887988AE}"/>
          </ac:picMkLst>
        </pc:pic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3887846840" sldId="797"/>
            <ac:cxnSpMk id="6" creationId="{BFDBD53C-52CC-415A-94D9-BF73DD266DED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3887846840" sldId="797"/>
            <ac:cxnSpMk id="16" creationId="{81C89E99-BCD5-422A-82C7-A002A20AEB44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3887846840" sldId="797"/>
            <ac:cxnSpMk id="17" creationId="{193F3A10-6899-44C9-8F5A-FC4838AAB65C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3887846840" sldId="797"/>
            <ac:cxnSpMk id="18" creationId="{25E77248-F581-4A5A-B92A-753E087A4A9D}"/>
          </ac:cxnSpMkLst>
        </pc:cxnChg>
      </pc:sldChg>
      <pc:sldChg chg="modSp modNotes modNotesTx">
        <pc:chgData name="Gao, Shanshan" userId="9dcdc0c5-4fbe-49ea-97a8-f4c5590fbb9e" providerId="ADAL" clId="{EC26966A-22EF-46AC-BD57-B1C1B68436BA}" dt="2023-10-03T16:42:26.110" v="23"/>
        <pc:sldMkLst>
          <pc:docMk/>
          <pc:sldMk cId="2542990019" sldId="800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542990019" sldId="800"/>
            <ac:spMk id="8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542990019" sldId="800"/>
            <ac:spMk id="9" creationId="{BA468F48-1D4A-094C-AE53-50D7FFA33877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2542990019" sldId="800"/>
            <ac:picMk id="2" creationId="{00000000-0000-0000-0000-000000000000}"/>
          </ac:picMkLst>
        </pc:pic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2542990019" sldId="800"/>
            <ac:cxnSpMk id="4" creationId="{00000000-0000-0000-0000-000000000000}"/>
          </ac:cxnSpMkLst>
        </pc:cxnChg>
      </pc:sldChg>
      <pc:sldChg chg="modSp modNotes modNotesTx">
        <pc:chgData name="Gao, Shanshan" userId="9dcdc0c5-4fbe-49ea-97a8-f4c5590fbb9e" providerId="ADAL" clId="{EC26966A-22EF-46AC-BD57-B1C1B68436BA}" dt="2023-10-03T16:42:26.110" v="23"/>
        <pc:sldMkLst>
          <pc:docMk/>
          <pc:sldMk cId="831255769" sldId="801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831255769" sldId="801"/>
            <ac:spMk id="3" creationId="{855FF655-54F2-4884-9E7B-9CCC03110481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831255769" sldId="801"/>
            <ac:picMk id="5" creationId="{FAA13E97-630C-4684-9FD1-7482C8697DFC}"/>
          </ac:picMkLst>
        </pc:picChg>
      </pc:sldChg>
      <pc:sldChg chg="delSp modSp mod modNotes modNotesTx">
        <pc:chgData name="Gao, Shanshan" userId="9dcdc0c5-4fbe-49ea-97a8-f4c5590fbb9e" providerId="ADAL" clId="{EC26966A-22EF-46AC-BD57-B1C1B68436BA}" dt="2023-10-16T18:03:47.050" v="128" actId="478"/>
        <pc:sldMkLst>
          <pc:docMk/>
          <pc:sldMk cId="2852020052" sldId="802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852020052" sldId="802"/>
            <ac:spMk id="5" creationId="{45A77CF3-CC6F-45D9-A70D-D4746DBD4B86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852020052" sldId="802"/>
            <ac:spMk id="6" creationId="{1CF25C40-8964-45AD-8730-38D9F720399D}"/>
          </ac:spMkLst>
        </pc:spChg>
        <pc:spChg chg="del mod">
          <ac:chgData name="Gao, Shanshan" userId="9dcdc0c5-4fbe-49ea-97a8-f4c5590fbb9e" providerId="ADAL" clId="{EC26966A-22EF-46AC-BD57-B1C1B68436BA}" dt="2023-10-16T18:03:47.050" v="128" actId="478"/>
          <ac:spMkLst>
            <pc:docMk/>
            <pc:sldMk cId="2852020052" sldId="802"/>
            <ac:spMk id="14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852020052" sldId="802"/>
            <ac:spMk id="17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852020052" sldId="802"/>
            <ac:spMk id="20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852020052" sldId="802"/>
            <ac:spMk id="21" creationId="{B400D782-5984-48DB-85EF-4E076EF106F3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852020052" sldId="802"/>
            <ac:spMk id="25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852020052" sldId="802"/>
            <ac:spMk id="30" creationId="{E5F0A7EC-81A3-408E-A24B-5FD3EB85E3E6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852020052" sldId="802"/>
            <ac:spMk id="42" creationId="{00000000-0000-0000-0000-000000000000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2852020052" sldId="802"/>
            <ac:picMk id="2050" creationId="{00000000-0000-0000-0000-000000000000}"/>
          </ac:picMkLst>
        </pc:pic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2852020052" sldId="802"/>
            <ac:cxnSpMk id="32" creationId="{00000000-0000-0000-0000-000000000000}"/>
          </ac:cxnSpMkLst>
        </pc:cxnChg>
      </pc:sldChg>
      <pc:sldChg chg="modSp modNotes modNotesTx">
        <pc:chgData name="Gao, Shanshan" userId="9dcdc0c5-4fbe-49ea-97a8-f4c5590fbb9e" providerId="ADAL" clId="{EC26966A-22EF-46AC-BD57-B1C1B68436BA}" dt="2023-10-03T16:42:26.110" v="23"/>
        <pc:sldMkLst>
          <pc:docMk/>
          <pc:sldMk cId="2536456930" sldId="803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536456930" sldId="803"/>
            <ac:spMk id="2" creationId="{601896A2-EED6-4426-90A0-1A7C1E3D98CF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536456930" sldId="803"/>
            <ac:spMk id="3" creationId="{6ED1F991-9DBA-4B50-AA22-7D1479ECC6F2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2536456930" sldId="803"/>
            <ac:picMk id="5" creationId="{DDB67522-BA31-4486-8BA1-15278C6553C5}"/>
          </ac:picMkLst>
        </pc:picChg>
      </pc:sldChg>
      <pc:sldChg chg="delSp modSp mod modNotes modNotesTx">
        <pc:chgData name="Gao, Shanshan" userId="9dcdc0c5-4fbe-49ea-97a8-f4c5590fbb9e" providerId="ADAL" clId="{EC26966A-22EF-46AC-BD57-B1C1B68436BA}" dt="2023-10-16T18:04:00.138" v="129" actId="478"/>
        <pc:sldMkLst>
          <pc:docMk/>
          <pc:sldMk cId="768752291" sldId="804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768752291" sldId="804"/>
            <ac:spMk id="5" creationId="{45A77CF3-CC6F-45D9-A70D-D4746DBD4B86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768752291" sldId="804"/>
            <ac:spMk id="6" creationId="{1CF25C40-8964-45AD-8730-38D9F720399D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768752291" sldId="804"/>
            <ac:spMk id="12" creationId="{9BD85DEC-64CA-47F0-8169-752F721F0435}"/>
          </ac:spMkLst>
        </pc:spChg>
        <pc:spChg chg="del mod">
          <ac:chgData name="Gao, Shanshan" userId="9dcdc0c5-4fbe-49ea-97a8-f4c5590fbb9e" providerId="ADAL" clId="{EC26966A-22EF-46AC-BD57-B1C1B68436BA}" dt="2023-10-16T18:04:00.138" v="129" actId="478"/>
          <ac:spMkLst>
            <pc:docMk/>
            <pc:sldMk cId="768752291" sldId="804"/>
            <ac:spMk id="14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768752291" sldId="804"/>
            <ac:spMk id="17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768752291" sldId="804"/>
            <ac:spMk id="20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768752291" sldId="804"/>
            <ac:spMk id="21" creationId="{B400D782-5984-48DB-85EF-4E076EF106F3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768752291" sldId="804"/>
            <ac:spMk id="23" creationId="{7DA58F96-B6B7-45EA-A7CF-E0158300FD76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768752291" sldId="804"/>
            <ac:spMk id="24" creationId="{EAA4546A-03AC-4F15-AFAD-95034B67E507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768752291" sldId="804"/>
            <ac:spMk id="39" creationId="{16C9177D-635C-4391-8431-74F258DECE5C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768752291" sldId="804"/>
            <ac:picMk id="2050" creationId="{00000000-0000-0000-0000-000000000000}"/>
          </ac:picMkLst>
        </pc:pic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768752291" sldId="804"/>
            <ac:cxnSpMk id="16" creationId="{9D494382-2E93-41FF-BC6F-12DBD4CDD708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768752291" sldId="804"/>
            <ac:cxnSpMk id="19" creationId="{8D7F8F08-3A90-49EB-B689-D8A7281E99FC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768752291" sldId="804"/>
            <ac:cxnSpMk id="26" creationId="{8F1669DA-A7D6-41BC-A532-558CA850B106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768752291" sldId="804"/>
            <ac:cxnSpMk id="27" creationId="{CBD5B15A-3D29-4637-9538-D87A8792637D}"/>
          </ac:cxnSpMkLst>
        </pc:cxnChg>
      </pc:sldChg>
      <pc:sldChg chg="modSp modNotes modNotesTx">
        <pc:chgData name="Gao, Shanshan" userId="9dcdc0c5-4fbe-49ea-97a8-f4c5590fbb9e" providerId="ADAL" clId="{EC26966A-22EF-46AC-BD57-B1C1B68436BA}" dt="2023-10-03T16:42:26.110" v="23"/>
        <pc:sldMkLst>
          <pc:docMk/>
          <pc:sldMk cId="907016441" sldId="805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907016441" sldId="805"/>
            <ac:spMk id="3" creationId="{5A611B9F-308D-42E2-9228-E5055B876B05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907016441" sldId="805"/>
            <ac:spMk id="5" creationId="{B9F03D9A-0C88-4CD1-80D4-9EE65A95A8FB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907016441" sldId="805"/>
            <ac:spMk id="6" creationId="{810B82E2-E684-4B35-9B99-53AA7BD54A85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907016441" sldId="805"/>
            <ac:spMk id="7" creationId="{BDCF8221-828C-4DDA-85FE-D66721E3E13F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907016441" sldId="805"/>
            <ac:spMk id="8" creationId="{7E1627AD-A131-4A70-AF7E-66EA6E0A8269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907016441" sldId="805"/>
            <ac:spMk id="9" creationId="{1A3587C4-B751-4D34-99C4-2DD52120459E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907016441" sldId="805"/>
            <ac:spMk id="10" creationId="{9AB289AB-8624-4EAF-B1CC-EA578351EDC2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907016441" sldId="805"/>
            <ac:spMk id="12" creationId="{A906D3EE-F1C0-4DAF-9C1F-754E0ED2FC3A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907016441" sldId="805"/>
            <ac:spMk id="13" creationId="{F9931AB6-84FF-4F39-9C44-43DA138BE332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907016441" sldId="805"/>
            <ac:spMk id="14" creationId="{4F7B9F5B-5153-4F8A-BEE8-D96BD5B259BE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907016441" sldId="805"/>
            <ac:spMk id="15" creationId="{56BC25A4-4C4C-4294-8736-C25B515630E8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907016441" sldId="805"/>
            <ac:spMk id="16" creationId="{BBBDC4CA-E6D9-4D60-8FF5-AB73B21C7C04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907016441" sldId="805"/>
            <ac:spMk id="17" creationId="{2B62D7BB-71EA-4DE4-9041-FD964D50529E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907016441" sldId="805"/>
            <ac:spMk id="18" creationId="{D4A9366F-8AA4-4743-AE7B-561E98308215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907016441" sldId="805"/>
            <ac:spMk id="19" creationId="{D8B323FF-1E34-4299-8252-223A18813D6D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907016441" sldId="805"/>
            <ac:picMk id="11" creationId="{F964F77E-265F-4EFC-B24A-D792BC0DF16B}"/>
          </ac:picMkLst>
        </pc:picChg>
      </pc:sldChg>
      <pc:sldChg chg="modSp modNotes modNotesTx">
        <pc:chgData name="Gao, Shanshan" userId="9dcdc0c5-4fbe-49ea-97a8-f4c5590fbb9e" providerId="ADAL" clId="{EC26966A-22EF-46AC-BD57-B1C1B68436BA}" dt="2023-10-03T16:42:26.110" v="23"/>
        <pc:sldMkLst>
          <pc:docMk/>
          <pc:sldMk cId="3616182401" sldId="816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616182401" sldId="816"/>
            <ac:spMk id="2" creationId="{04B64D79-7AA7-0849-8B49-7A36C62FA475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616182401" sldId="816"/>
            <ac:spMk id="3" creationId="{674F43E1-3EB2-4242-A9D5-247E76BA4FF6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616182401" sldId="816"/>
            <ac:spMk id="8" creationId="{174D3452-B716-B049-85B0-8B53850C7E8C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616182401" sldId="816"/>
            <ac:spMk id="9" creationId="{6B0B92B1-AE31-FD45-A9CC-5DCFBB7E105B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3616182401" sldId="816"/>
            <ac:picMk id="7" creationId="{184BA2BE-98E4-B54C-AEDB-A65FE8C92203}"/>
          </ac:picMkLst>
        </pc:picChg>
      </pc:sldChg>
      <pc:sldChg chg="modSp modNotes modNotesTx">
        <pc:chgData name="Gao, Shanshan" userId="9dcdc0c5-4fbe-49ea-97a8-f4c5590fbb9e" providerId="ADAL" clId="{EC26966A-22EF-46AC-BD57-B1C1B68436BA}" dt="2023-10-03T16:42:26.110" v="23"/>
        <pc:sldMkLst>
          <pc:docMk/>
          <pc:sldMk cId="1586108362" sldId="817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586108362" sldId="817"/>
            <ac:spMk id="2" creationId="{00000000-0000-0000-0000-000000000000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586108362" sldId="817"/>
            <ac:picMk id="8" creationId="{371B841F-452F-6C41-9665-EA21033E64D6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586108362" sldId="817"/>
            <ac:picMk id="9" creationId="{00000000-0000-0000-0000-000000000000}"/>
          </ac:picMkLst>
        </pc:picChg>
      </pc:sldChg>
      <pc:sldChg chg="modSp modNotes modNotesTx">
        <pc:chgData name="Gao, Shanshan" userId="9dcdc0c5-4fbe-49ea-97a8-f4c5590fbb9e" providerId="ADAL" clId="{EC26966A-22EF-46AC-BD57-B1C1B68436BA}" dt="2023-10-03T16:42:26.110" v="23"/>
        <pc:sldMkLst>
          <pc:docMk/>
          <pc:sldMk cId="3849552976" sldId="818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849552976" sldId="818"/>
            <ac:spMk id="2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849552976" sldId="818"/>
            <ac:spMk id="5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849552976" sldId="818"/>
            <ac:spMk id="6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849552976" sldId="818"/>
            <ac:spMk id="7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849552976" sldId="818"/>
            <ac:spMk id="8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849552976" sldId="818"/>
            <ac:spMk id="11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849552976" sldId="818"/>
            <ac:spMk id="12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849552976" sldId="818"/>
            <ac:spMk id="24" creationId="{00000000-0000-0000-0000-000000000000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3849552976" sldId="818"/>
            <ac:picMk id="21" creationId="{1738F382-C2EE-4F40-B005-25D7F123D03D}"/>
          </ac:picMkLst>
        </pc:pic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3849552976" sldId="818"/>
            <ac:cxnSpMk id="14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3849552976" sldId="818"/>
            <ac:cxnSpMk id="17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3849552976" sldId="818"/>
            <ac:cxnSpMk id="20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3849552976" sldId="818"/>
            <ac:cxnSpMk id="23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3849552976" sldId="818"/>
            <ac:cxnSpMk id="25" creationId="{00000000-0000-0000-0000-000000000000}"/>
          </ac:cxnSpMkLst>
        </pc:cxnChg>
      </pc:sldChg>
      <pc:sldChg chg="modSp modNotes modNotesTx">
        <pc:chgData name="Gao, Shanshan" userId="9dcdc0c5-4fbe-49ea-97a8-f4c5590fbb9e" providerId="ADAL" clId="{EC26966A-22EF-46AC-BD57-B1C1B68436BA}" dt="2023-10-03T16:42:26.110" v="23"/>
        <pc:sldMkLst>
          <pc:docMk/>
          <pc:sldMk cId="1430735222" sldId="819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430735222" sldId="819"/>
            <ac:spMk id="62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430735222" sldId="819"/>
            <ac:spMk id="71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430735222" sldId="819"/>
            <ac:spMk id="72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430735222" sldId="819"/>
            <ac:spMk id="73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430735222" sldId="819"/>
            <ac:spMk id="74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430735222" sldId="819"/>
            <ac:spMk id="75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430735222" sldId="819"/>
            <ac:spMk id="114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430735222" sldId="819"/>
            <ac:spMk id="115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430735222" sldId="819"/>
            <ac:spMk id="116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430735222" sldId="819"/>
            <ac:spMk id="117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430735222" sldId="819"/>
            <ac:spMk id="122" creationId="{00000000-0000-0000-0000-000000000000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430735222" sldId="819"/>
            <ac:picMk id="63" creationId="{4FFCD0AD-7CAD-A14D-A523-9B081F95A92D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430735222" sldId="819"/>
            <ac:picMk id="65" creationId="{00000000-0000-0000-0000-000000000000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430735222" sldId="819"/>
            <ac:picMk id="66" creationId="{00000000-0000-0000-0000-000000000000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430735222" sldId="819"/>
            <ac:picMk id="67" creationId="{00000000-0000-0000-0000-000000000000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430735222" sldId="819"/>
            <ac:picMk id="68" creationId="{00000000-0000-0000-0000-000000000000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430735222" sldId="819"/>
            <ac:picMk id="69" creationId="{00000000-0000-0000-0000-000000000000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430735222" sldId="819"/>
            <ac:picMk id="70" creationId="{00000000-0000-0000-0000-000000000000}"/>
          </ac:picMkLst>
        </pc:pic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76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77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78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79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80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81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82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83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84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85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86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87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88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89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90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91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92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93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94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95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96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97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98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99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100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101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102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103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104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105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106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107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108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109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110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111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112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113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120" creationId="{00000000-0000-0000-0000-000000000000}"/>
          </ac:cxnSpMkLst>
        </pc:cxnChg>
      </pc:sldChg>
      <pc:sldChg chg="modSp modNotes modNotesTx">
        <pc:chgData name="Gao, Shanshan" userId="9dcdc0c5-4fbe-49ea-97a8-f4c5590fbb9e" providerId="ADAL" clId="{EC26966A-22EF-46AC-BD57-B1C1B68436BA}" dt="2023-10-03T16:42:26.110" v="23"/>
        <pc:sldMkLst>
          <pc:docMk/>
          <pc:sldMk cId="1151138585" sldId="820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51138585" sldId="820"/>
            <ac:spMk id="3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51138585" sldId="820"/>
            <ac:spMk id="15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51138585" sldId="820"/>
            <ac:spMk id="16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51138585" sldId="820"/>
            <ac:spMk id="19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51138585" sldId="820"/>
            <ac:spMk id="20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51138585" sldId="820"/>
            <ac:spMk id="30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51138585" sldId="820"/>
            <ac:spMk id="32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51138585" sldId="820"/>
            <ac:spMk id="38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51138585" sldId="820"/>
            <ac:spMk id="47" creationId="{00000000-0000-0000-0000-000000000000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151138585" sldId="820"/>
            <ac:picMk id="8" creationId="{00000000-0000-0000-0000-000000000000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151138585" sldId="820"/>
            <ac:picMk id="10" creationId="{00000000-0000-0000-0000-000000000000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151138585" sldId="820"/>
            <ac:picMk id="11" creationId="{00000000-0000-0000-0000-000000000000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151138585" sldId="820"/>
            <ac:picMk id="12" creationId="{00000000-0000-0000-0000-000000000000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151138585" sldId="820"/>
            <ac:picMk id="13" creationId="{00000000-0000-0000-0000-000000000000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151138585" sldId="820"/>
            <ac:picMk id="14" creationId="{00000000-0000-0000-0000-000000000000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151138585" sldId="820"/>
            <ac:picMk id="18" creationId="{00000000-0000-0000-0000-000000000000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151138585" sldId="820"/>
            <ac:picMk id="31" creationId="{00000000-0000-0000-0000-000000000000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151138585" sldId="820"/>
            <ac:picMk id="34" creationId="{00000000-0000-0000-0000-000000000000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151138585" sldId="820"/>
            <ac:picMk id="35" creationId="{00000000-0000-0000-0000-000000000000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151138585" sldId="820"/>
            <ac:picMk id="36" creationId="{00000000-0000-0000-0000-000000000000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151138585" sldId="820"/>
            <ac:picMk id="37" creationId="{00000000-0000-0000-0000-000000000000}"/>
          </ac:picMkLst>
        </pc:pic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151138585" sldId="820"/>
            <ac:cxnSpMk id="22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151138585" sldId="820"/>
            <ac:cxnSpMk id="24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151138585" sldId="820"/>
            <ac:cxnSpMk id="27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151138585" sldId="820"/>
            <ac:cxnSpMk id="39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151138585" sldId="820"/>
            <ac:cxnSpMk id="41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151138585" sldId="820"/>
            <ac:cxnSpMk id="44" creationId="{00000000-0000-0000-0000-000000000000}"/>
          </ac:cxnSpMkLst>
        </pc:cxnChg>
      </pc:sldChg>
      <pc:sldChg chg="modSp modNotes modNotesTx">
        <pc:chgData name="Gao, Shanshan" userId="9dcdc0c5-4fbe-49ea-97a8-f4c5590fbb9e" providerId="ADAL" clId="{EC26966A-22EF-46AC-BD57-B1C1B68436BA}" dt="2023-10-03T16:42:26.110" v="23"/>
        <pc:sldMkLst>
          <pc:docMk/>
          <pc:sldMk cId="2232624286" sldId="821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232624286" sldId="821"/>
            <ac:spMk id="3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232624286" sldId="821"/>
            <ac:spMk id="11" creationId="{74260D05-BA0D-4C34-97A7-DFDE4E23CDC5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232624286" sldId="821"/>
            <ac:spMk id="22" creationId="{3C0B7945-21A5-42AC-857F-0A4637833427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232624286" sldId="821"/>
            <ac:spMk id="24" creationId="{696307F8-7492-4468-A120-1F358999FCE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232624286" sldId="821"/>
            <ac:spMk id="25" creationId="{5C067631-B0FC-4645-91B2-25812601DB83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232624286" sldId="821"/>
            <ac:spMk id="26" creationId="{100CCFA0-AE3D-4AB5-B59A-574C146E0734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232624286" sldId="821"/>
            <ac:spMk id="27" creationId="{68C5F790-E476-445A-A3B5-E10D29339B2C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232624286" sldId="821"/>
            <ac:spMk id="32" creationId="{3E472A89-B209-4825-921B-67358EE5BCB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232624286" sldId="821"/>
            <ac:spMk id="33" creationId="{7CFD8EC6-949F-43AE-A7D4-B49B93CF2E1D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232624286" sldId="821"/>
            <ac:spMk id="34" creationId="{5580DCBF-B404-45EE-ADE9-678C532C03DA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232624286" sldId="821"/>
            <ac:spMk id="35" creationId="{020DA58C-149A-46D0-9DB2-DE20F49B10F3}"/>
          </ac:spMkLst>
        </pc:spChg>
        <pc:grpChg chg="mod">
          <ac:chgData name="Gao, Shanshan" userId="9dcdc0c5-4fbe-49ea-97a8-f4c5590fbb9e" providerId="ADAL" clId="{EC26966A-22EF-46AC-BD57-B1C1B68436BA}" dt="2023-10-03T16:42:26.110" v="23"/>
          <ac:grpSpMkLst>
            <pc:docMk/>
            <pc:sldMk cId="2232624286" sldId="821"/>
            <ac:grpSpMk id="21" creationId="{579139B6-F88F-4CC3-96FE-709B1954E5C2}"/>
          </ac:grpSpMkLst>
        </pc:grpChg>
        <pc:grpChg chg="mod">
          <ac:chgData name="Gao, Shanshan" userId="9dcdc0c5-4fbe-49ea-97a8-f4c5590fbb9e" providerId="ADAL" clId="{EC26966A-22EF-46AC-BD57-B1C1B68436BA}" dt="2023-10-03T16:42:26.110" v="23"/>
          <ac:grpSpMkLst>
            <pc:docMk/>
            <pc:sldMk cId="2232624286" sldId="821"/>
            <ac:grpSpMk id="23" creationId="{3B99F5AA-1B48-4DEE-B774-D6BB48BBAAE9}"/>
          </ac:grpSpMkLst>
        </pc:gr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2232624286" sldId="821"/>
            <ac:picMk id="16" creationId="{00000000-0000-0000-0000-000000000000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2232624286" sldId="821"/>
            <ac:picMk id="18" creationId="{A30F0A08-303E-4A0E-B019-24A1A0B26E33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2232624286" sldId="821"/>
            <ac:picMk id="19" creationId="{BDFD300D-CBE7-4708-9782-E2A2289AA28C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2232624286" sldId="821"/>
            <ac:picMk id="20" creationId="{FCD66F4D-F47F-40D2-B566-12E743F2405C}"/>
          </ac:picMkLst>
        </pc:pic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2232624286" sldId="821"/>
            <ac:cxnSpMk id="28" creationId="{E78D8A2E-4320-4409-9211-AB0AB6F5EBF8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2232624286" sldId="821"/>
            <ac:cxnSpMk id="29" creationId="{F50B373D-7B55-4FDB-B7DF-F0824D0FD651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2232624286" sldId="821"/>
            <ac:cxnSpMk id="30" creationId="{1B78102C-B9EB-4C13-BF78-79D58D4F1819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2232624286" sldId="821"/>
            <ac:cxnSpMk id="31" creationId="{4E273F5F-6A9F-4407-B136-AD1FEAA9EF38}"/>
          </ac:cxnSpMkLst>
        </pc:cxnChg>
      </pc:sldChg>
      <pc:sldChg chg="modSp modNotes modNotesTx">
        <pc:chgData name="Gao, Shanshan" userId="9dcdc0c5-4fbe-49ea-97a8-f4c5590fbb9e" providerId="ADAL" clId="{EC26966A-22EF-46AC-BD57-B1C1B68436BA}" dt="2023-10-03T16:42:26.110" v="23"/>
        <pc:sldMkLst>
          <pc:docMk/>
          <pc:sldMk cId="753869505" sldId="822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753869505" sldId="822"/>
            <ac:spMk id="2" creationId="{FAD6DDDB-531F-4C6E-B357-6C6DC72A5CF4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753869505" sldId="822"/>
            <ac:spMk id="7" creationId="{67674FB2-3E8B-4F03-9AE0-0899DDCA5AD2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753869505" sldId="822"/>
            <ac:spMk id="10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753869505" sldId="822"/>
            <ac:spMk id="39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753869505" sldId="822"/>
            <ac:spMk id="40" creationId="{00000000-0000-0000-0000-000000000000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753869505" sldId="822"/>
            <ac:picMk id="11" creationId="{4D4FAB3C-E71F-4173-B6AD-AC73252A1C25}"/>
          </ac:picMkLst>
        </pc:picChg>
      </pc:sldChg>
      <pc:sldChg chg="modSp modNotes modNotesTx">
        <pc:chgData name="Gao, Shanshan" userId="9dcdc0c5-4fbe-49ea-97a8-f4c5590fbb9e" providerId="ADAL" clId="{EC26966A-22EF-46AC-BD57-B1C1B68436BA}" dt="2023-10-03T16:42:26.110" v="23"/>
        <pc:sldMkLst>
          <pc:docMk/>
          <pc:sldMk cId="405517218" sldId="823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405517218" sldId="823"/>
            <ac:spMk id="2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405517218" sldId="823"/>
            <ac:spMk id="7" creationId="{FA212353-E990-C544-A137-53EF1A8AEE8F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405517218" sldId="823"/>
            <ac:spMk id="8" creationId="{D406C2BC-4CAB-5642-BFC8-F2C3FD646FE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405517218" sldId="823"/>
            <ac:spMk id="9" creationId="{D2FED34A-2A37-344F-9A0E-7ACF8BC593A3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405517218" sldId="823"/>
            <ac:spMk id="10" creationId="{76F7C9F7-4B7A-9E47-8AD2-1DEB76EE39A9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405517218" sldId="823"/>
            <ac:spMk id="17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405517218" sldId="823"/>
            <ac:spMk id="18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405517218" sldId="823"/>
            <ac:spMk id="19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405517218" sldId="823"/>
            <ac:spMk id="20" creationId="{D406C2BC-4CAB-5642-BFC8-F2C3FD646FE0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405517218" sldId="823"/>
            <ac:picMk id="5" creationId="{00000000-0000-0000-0000-000000000000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405517218" sldId="823"/>
            <ac:picMk id="6" creationId="{F36CCC96-4C20-C14C-8316-94507D921C6C}"/>
          </ac:picMkLst>
        </pc:pic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405517218" sldId="823"/>
            <ac:cxnSpMk id="12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405517218" sldId="823"/>
            <ac:cxnSpMk id="14" creationId="{00000000-0000-0000-0000-000000000000}"/>
          </ac:cxnSpMkLst>
        </pc:cxnChg>
      </pc:sldChg>
      <pc:sldChg chg="modSp modNotes modNotesTx">
        <pc:chgData name="Gao, Shanshan" userId="9dcdc0c5-4fbe-49ea-97a8-f4c5590fbb9e" providerId="ADAL" clId="{EC26966A-22EF-46AC-BD57-B1C1B68436BA}" dt="2023-10-03T16:42:26.110" v="23"/>
        <pc:sldMkLst>
          <pc:docMk/>
          <pc:sldMk cId="1171534503" sldId="826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71534503" sldId="826"/>
            <ac:spMk id="2" creationId="{78BE4EBB-D6CB-4C79-9144-39901D99214D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71534503" sldId="826"/>
            <ac:spMk id="3" creationId="{253A9F5F-63D4-4D54-91C9-623F5310FAB7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71534503" sldId="826"/>
            <ac:spMk id="4" creationId="{B55727D0-6278-654C-B3B1-10CD3B3DEE91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71534503" sldId="826"/>
            <ac:spMk id="5" creationId="{55197A92-433C-4D2E-8C02-D500B28D7E4D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71534503" sldId="826"/>
            <ac:spMk id="7" creationId="{20F5C360-F2AC-4A8F-BD21-3C760F6226F6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71534503" sldId="826"/>
            <ac:spMk id="9" creationId="{16D0FE12-18BC-4B71-9A12-8D426426F15E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71534503" sldId="826"/>
            <ac:spMk id="12" creationId="{12DD75A3-BFE0-47F1-BD92-812691AA1FF2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71534503" sldId="826"/>
            <ac:spMk id="13" creationId="{D4DA3120-7CE8-4869-8200-4C7D23B51DF1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71534503" sldId="826"/>
            <ac:spMk id="14" creationId="{9594491C-BF14-4043-A1E3-AF93043537E2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71534503" sldId="826"/>
            <ac:spMk id="15" creationId="{602A12FE-6AFB-4C81-89F9-EC377D353CCE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71534503" sldId="826"/>
            <ac:spMk id="17" creationId="{C1F1D206-1DA4-454F-A25F-158E151AEDF2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71534503" sldId="826"/>
            <ac:spMk id="19" creationId="{529755E4-DA0B-4A11-B167-398C13EB293A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71534503" sldId="826"/>
            <ac:spMk id="22" creationId="{FBBCA7D1-42D6-4FB8-8498-BEC248C932BF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71534503" sldId="826"/>
            <ac:spMk id="23" creationId="{0588E6CE-09C4-47A9-A751-377800DE31CB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71534503" sldId="826"/>
            <ac:spMk id="27" creationId="{A82D9165-F7F6-4161-A822-29685B7FC252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171534503" sldId="826"/>
            <ac:picMk id="6" creationId="{C49DFCB4-9343-4F6F-B59D-35B5276A9E55}"/>
          </ac:picMkLst>
        </pc:pic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171534503" sldId="826"/>
            <ac:cxnSpMk id="8" creationId="{CAF42035-755A-4D71-9E7B-A129CC9446BA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171534503" sldId="826"/>
            <ac:cxnSpMk id="10" creationId="{73F0F6CA-5A6F-4317-A47D-44766A509B98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171534503" sldId="826"/>
            <ac:cxnSpMk id="20" creationId="{C032B1A4-D013-484F-82D6-F1E90F5156E1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171534503" sldId="826"/>
            <ac:cxnSpMk id="29" creationId="{31310468-4CE1-43B9-A5F6-BF6D4552B929}"/>
          </ac:cxnSpMkLst>
        </pc:cxnChg>
      </pc:sldChg>
      <pc:sldChg chg="modSp modNotes modNotesTx">
        <pc:chgData name="Gao, Shanshan" userId="9dcdc0c5-4fbe-49ea-97a8-f4c5590fbb9e" providerId="ADAL" clId="{EC26966A-22EF-46AC-BD57-B1C1B68436BA}" dt="2023-10-03T16:42:26.110" v="23"/>
        <pc:sldMkLst>
          <pc:docMk/>
          <pc:sldMk cId="786307039" sldId="827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786307039" sldId="827"/>
            <ac:spMk id="2" creationId="{60DE870B-4EB1-8A4B-A675-3D69905DC533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786307039" sldId="827"/>
            <ac:spMk id="10" creationId="{E39AAD72-0C69-874E-B1AA-59BE5328C8E7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786307039" sldId="827"/>
            <ac:spMk id="11" creationId="{F50AEAB4-2E71-644F-9A44-FABE67DD1994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786307039" sldId="827"/>
            <ac:spMk id="12" creationId="{4319F5E8-31C0-154C-A70F-682216DCA29A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786307039" sldId="827"/>
            <ac:spMk id="14" creationId="{11FC3638-191C-4493-BF77-5A3F1CA8635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786307039" sldId="827"/>
            <ac:spMk id="15" creationId="{2DAD2ABF-61D0-40B5-B1C8-69E769D264E0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786307039" sldId="827"/>
            <ac:picMk id="7" creationId="{2FA10D61-9D19-2C4F-86D2-A31F2436D75D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786307039" sldId="827"/>
            <ac:picMk id="8" creationId="{B23634AB-31FA-4E4B-98F9-14B19344ECF4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786307039" sldId="827"/>
            <ac:picMk id="9" creationId="{750E7BA0-6CCA-D144-A17F-61F3D4AD4897}"/>
          </ac:picMkLst>
        </pc:pic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786307039" sldId="827"/>
            <ac:cxnSpMk id="17" creationId="{1A770907-0F3F-4B8E-9F2C-023686F9B4A3}"/>
          </ac:cxnSpMkLst>
        </pc:cxnChg>
      </pc:sldChg>
      <pc:sldChg chg="modSp modNotes modNotesTx">
        <pc:chgData name="Gao, Shanshan" userId="9dcdc0c5-4fbe-49ea-97a8-f4c5590fbb9e" providerId="ADAL" clId="{EC26966A-22EF-46AC-BD57-B1C1B68436BA}" dt="2023-10-03T16:42:26.110" v="23"/>
        <pc:sldMkLst>
          <pc:docMk/>
          <pc:sldMk cId="155363190" sldId="828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55363190" sldId="828"/>
            <ac:spMk id="2" creationId="{07893D1A-C114-DB41-AEB0-2322931DB22F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55363190" sldId="828"/>
            <ac:spMk id="10" creationId="{E4EDB74C-6801-884F-87BD-BFF6EA6331DA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55363190" sldId="828"/>
            <ac:spMk id="11" creationId="{50B8B439-D24F-5A44-856A-3B1B5840EE2F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55363190" sldId="828"/>
            <ac:spMk id="12" creationId="{F1FE91DC-097B-9B43-B0D4-9A2038C0288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55363190" sldId="828"/>
            <ac:spMk id="19" creationId="{F7014AA3-3F87-4893-BFC4-9FED38E80C4B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55363190" sldId="828"/>
            <ac:spMk id="20" creationId="{73EAEFAB-8564-482C-981C-8C8E9984F94D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55363190" sldId="828"/>
            <ac:spMk id="21" creationId="{B3B0D602-023A-474A-9D37-634446A4B50B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55363190" sldId="828"/>
            <ac:picMk id="7" creationId="{45F5D863-5D7E-CB49-B88E-5E2A6DB4FE13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55363190" sldId="828"/>
            <ac:picMk id="8" creationId="{E62954A9-9C55-184B-94C0-5FA43AF2B0F3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55363190" sldId="828"/>
            <ac:picMk id="9" creationId="{58CD95E4-CA0A-B94E-9F51-66F00514677A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55363190" sldId="828"/>
            <ac:picMk id="13" creationId="{2104F777-FCDF-4E48-8D66-B7E1C1DBBC73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55363190" sldId="828"/>
            <ac:picMk id="14" creationId="{C99D1D75-DDB9-3443-9B63-C6AC4CF7ECB0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55363190" sldId="828"/>
            <ac:picMk id="18" creationId="{49536055-496A-F40B-6BF5-1C5BA2AA962D}"/>
          </ac:picMkLst>
        </pc:picChg>
      </pc:sldChg>
      <pc:sldChg chg="modSp modNotes modNotesTx">
        <pc:chgData name="Gao, Shanshan" userId="9dcdc0c5-4fbe-49ea-97a8-f4c5590fbb9e" providerId="ADAL" clId="{EC26966A-22EF-46AC-BD57-B1C1B68436BA}" dt="2023-10-03T16:42:26.110" v="23"/>
        <pc:sldMkLst>
          <pc:docMk/>
          <pc:sldMk cId="775202217" sldId="829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775202217" sldId="829"/>
            <ac:spMk id="2" creationId="{00000000-0000-0000-0000-000000000000}"/>
          </ac:spMkLst>
        </pc:spChg>
      </pc:sldChg>
      <pc:sldChg chg="modSp">
        <pc:chgData name="Gao, Shanshan" userId="9dcdc0c5-4fbe-49ea-97a8-f4c5590fbb9e" providerId="ADAL" clId="{EC26966A-22EF-46AC-BD57-B1C1B68436BA}" dt="2023-10-03T16:42:26.110" v="23"/>
        <pc:sldMkLst>
          <pc:docMk/>
          <pc:sldMk cId="2918202646" sldId="870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918202646" sldId="870"/>
            <ac:spMk id="2" creationId="{414E404B-4317-48C9-93C6-54057F800986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918202646" sldId="870"/>
            <ac:spMk id="3" creationId="{C565201E-AEE8-4D20-8BA3-3ED5AA0189B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918202646" sldId="870"/>
            <ac:spMk id="9" creationId="{5BC6D2C2-7960-4265-AEEC-7F68CD0CAF42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918202646" sldId="870"/>
            <ac:spMk id="12" creationId="{E9A7D310-8AAF-419C-BF40-FFDF626B8B4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918202646" sldId="870"/>
            <ac:spMk id="13" creationId="{55B36096-ECD1-4D71-BA16-829BE27A8312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2918202646" sldId="870"/>
            <ac:picMk id="7" creationId="{7375FAA2-B5E9-45F5-9A0B-14E53CA6A215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2918202646" sldId="870"/>
            <ac:picMk id="10" creationId="{A8088BFF-7849-4BBF-B8F4-8F82E425F427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2918202646" sldId="870"/>
            <ac:picMk id="11" creationId="{907A818C-9ADC-4BD6-BE95-0A327E474178}"/>
          </ac:picMkLst>
        </pc:picChg>
      </pc:sldChg>
      <pc:sldChg chg="modSp">
        <pc:chgData name="Gao, Shanshan" userId="9dcdc0c5-4fbe-49ea-97a8-f4c5590fbb9e" providerId="ADAL" clId="{EC26966A-22EF-46AC-BD57-B1C1B68436BA}" dt="2023-10-03T16:42:26.110" v="23"/>
        <pc:sldMkLst>
          <pc:docMk/>
          <pc:sldMk cId="3961535739" sldId="871"/>
        </pc:sldMkLst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3961535739" sldId="871"/>
            <ac:picMk id="7" creationId="{4C931DBC-69EC-7A2F-CB0D-E56085094AA4}"/>
          </ac:picMkLst>
        </pc:picChg>
      </pc:sldChg>
      <pc:sldChg chg="modSp">
        <pc:chgData name="Gao, Shanshan" userId="9dcdc0c5-4fbe-49ea-97a8-f4c5590fbb9e" providerId="ADAL" clId="{EC26966A-22EF-46AC-BD57-B1C1B68436BA}" dt="2023-10-03T16:42:26.110" v="23"/>
        <pc:sldMkLst>
          <pc:docMk/>
          <pc:sldMk cId="1820818837" sldId="872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820818837" sldId="872"/>
            <ac:spMk id="5" creationId="{6F0EE951-29D5-9B0B-6D4F-8642E5604E6A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820818837" sldId="872"/>
            <ac:spMk id="6" creationId="{25E3A47B-F004-281E-7EAC-A238A36D3DD2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820818837" sldId="872"/>
            <ac:picMk id="8" creationId="{A25B77D3-B303-AB9E-2165-098A2616A7BF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820818837" sldId="872"/>
            <ac:picMk id="10" creationId="{EE99338D-8A29-EC02-3F9E-4CF3CFC6EF75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820818837" sldId="872"/>
            <ac:picMk id="12" creationId="{663F36D1-5959-5277-D8A2-2140F83CDFAF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820818837" sldId="872"/>
            <ac:picMk id="14" creationId="{3C66DD7F-E14B-A975-81D9-95A7AD9E0F50}"/>
          </ac:picMkLst>
        </pc:picChg>
      </pc:sldChg>
      <pc:sldChg chg="modSp mod">
        <pc:chgData name="Gao, Shanshan" userId="9dcdc0c5-4fbe-49ea-97a8-f4c5590fbb9e" providerId="ADAL" clId="{EC26966A-22EF-46AC-BD57-B1C1B68436BA}" dt="2023-10-16T17:11:56.064" v="60" actId="20577"/>
        <pc:sldMkLst>
          <pc:docMk/>
          <pc:sldMk cId="1695929148" sldId="874"/>
        </pc:sldMkLst>
        <pc:spChg chg="mod">
          <ac:chgData name="Gao, Shanshan" userId="9dcdc0c5-4fbe-49ea-97a8-f4c5590fbb9e" providerId="ADAL" clId="{EC26966A-22EF-46AC-BD57-B1C1B68436BA}" dt="2023-10-16T17:11:56.064" v="60" actId="20577"/>
          <ac:spMkLst>
            <pc:docMk/>
            <pc:sldMk cId="1695929148" sldId="874"/>
            <ac:spMk id="2" creationId="{761DE3B1-6080-FA8D-E7A0-8EA3963CE2BD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695929148" sldId="874"/>
            <ac:spMk id="3" creationId="{7BE32F48-A5DB-7FF8-303F-149D082C4EF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695929148" sldId="874"/>
            <ac:spMk id="10" creationId="{1924C00D-5D4C-C14F-495F-311856D18002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695929148" sldId="874"/>
            <ac:spMk id="12" creationId="{E9B5369B-3C75-6F9F-542D-9E14AAC63DC7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695929148" sldId="874"/>
            <ac:picMk id="8" creationId="{7F98394E-8173-9620-3462-CD22EBFA1E2E}"/>
          </ac:picMkLst>
        </pc:picChg>
      </pc:sldChg>
      <pc:sldChg chg="addSp modSp new mod">
        <pc:chgData name="Gao, Shanshan" userId="9dcdc0c5-4fbe-49ea-97a8-f4c5590fbb9e" providerId="ADAL" clId="{EC26966A-22EF-46AC-BD57-B1C1B68436BA}" dt="2023-10-16T17:15:05.057" v="86" actId="1076"/>
        <pc:sldMkLst>
          <pc:docMk/>
          <pc:sldMk cId="1003438232" sldId="875"/>
        </pc:sldMkLst>
        <pc:spChg chg="mod">
          <ac:chgData name="Gao, Shanshan" userId="9dcdc0c5-4fbe-49ea-97a8-f4c5590fbb9e" providerId="ADAL" clId="{EC26966A-22EF-46AC-BD57-B1C1B68436BA}" dt="2023-10-16T17:12:52.427" v="74" actId="120"/>
          <ac:spMkLst>
            <pc:docMk/>
            <pc:sldMk cId="1003438232" sldId="875"/>
            <ac:spMk id="2" creationId="{99805EC8-E94D-125E-D7D7-228E68C8235A}"/>
          </ac:spMkLst>
        </pc:spChg>
        <pc:spChg chg="mod">
          <ac:chgData name="Gao, Shanshan" userId="9dcdc0c5-4fbe-49ea-97a8-f4c5590fbb9e" providerId="ADAL" clId="{EC26966A-22EF-46AC-BD57-B1C1B68436BA}" dt="2023-10-16T17:13:11.851" v="77" actId="14100"/>
          <ac:spMkLst>
            <pc:docMk/>
            <pc:sldMk cId="1003438232" sldId="875"/>
            <ac:spMk id="3" creationId="{658E1C7F-ABBD-85CF-DE7F-61B9357C115E}"/>
          </ac:spMkLst>
        </pc:spChg>
        <pc:spChg chg="add mod">
          <ac:chgData name="Gao, Shanshan" userId="9dcdc0c5-4fbe-49ea-97a8-f4c5590fbb9e" providerId="ADAL" clId="{EC26966A-22EF-46AC-BD57-B1C1B68436BA}" dt="2023-10-16T17:15:05.057" v="86" actId="1076"/>
          <ac:spMkLst>
            <pc:docMk/>
            <pc:sldMk cId="1003438232" sldId="875"/>
            <ac:spMk id="8" creationId="{8078B7BC-9176-8CE9-6806-98EF9E8F5C80}"/>
          </ac:spMkLst>
        </pc:spChg>
        <pc:picChg chg="add mod">
          <ac:chgData name="Gao, Shanshan" userId="9dcdc0c5-4fbe-49ea-97a8-f4c5590fbb9e" providerId="ADAL" clId="{EC26966A-22EF-46AC-BD57-B1C1B68436BA}" dt="2023-10-16T17:13:42.633" v="82" actId="1076"/>
          <ac:picMkLst>
            <pc:docMk/>
            <pc:sldMk cId="1003438232" sldId="875"/>
            <ac:picMk id="6" creationId="{32F91088-13FE-BE22-B1FA-E64DF40952BD}"/>
          </ac:picMkLst>
        </pc:picChg>
      </pc:sldChg>
      <pc:sldChg chg="delSp del mod">
        <pc:chgData name="Gao, Shanshan" userId="9dcdc0c5-4fbe-49ea-97a8-f4c5590fbb9e" providerId="ADAL" clId="{EC26966A-22EF-46AC-BD57-B1C1B68436BA}" dt="2023-10-16T17:44:34.050" v="116" actId="47"/>
        <pc:sldMkLst>
          <pc:docMk/>
          <pc:sldMk cId="3188260703" sldId="978"/>
        </pc:sldMkLst>
        <pc:picChg chg="del">
          <ac:chgData name="Gao, Shanshan" userId="9dcdc0c5-4fbe-49ea-97a8-f4c5590fbb9e" providerId="ADAL" clId="{EC26966A-22EF-46AC-BD57-B1C1B68436BA}" dt="2023-10-16T17:44:32.182" v="115" actId="478"/>
          <ac:picMkLst>
            <pc:docMk/>
            <pc:sldMk cId="3188260703" sldId="978"/>
            <ac:picMk id="3" creationId="{923044D3-9866-9CEA-5312-4E6B0E6C91FA}"/>
          </ac:picMkLst>
        </pc:picChg>
      </pc:sldChg>
      <pc:sldChg chg="delSp del mod">
        <pc:chgData name="Gao, Shanshan" userId="9dcdc0c5-4fbe-49ea-97a8-f4c5590fbb9e" providerId="ADAL" clId="{EC26966A-22EF-46AC-BD57-B1C1B68436BA}" dt="2023-10-16T17:47:54.401" v="118" actId="47"/>
        <pc:sldMkLst>
          <pc:docMk/>
          <pc:sldMk cId="386708208" sldId="979"/>
        </pc:sldMkLst>
        <pc:picChg chg="del">
          <ac:chgData name="Gao, Shanshan" userId="9dcdc0c5-4fbe-49ea-97a8-f4c5590fbb9e" providerId="ADAL" clId="{EC26966A-22EF-46AC-BD57-B1C1B68436BA}" dt="2023-10-16T17:47:52.572" v="117" actId="478"/>
          <ac:picMkLst>
            <pc:docMk/>
            <pc:sldMk cId="386708208" sldId="979"/>
            <ac:picMk id="8" creationId="{098E5774-CDE8-63D3-B4B3-33965EB76DF6}"/>
          </ac:picMkLst>
        </pc:picChg>
      </pc:sldChg>
      <pc:sldChg chg="delSp mod">
        <pc:chgData name="Gao, Shanshan" userId="9dcdc0c5-4fbe-49ea-97a8-f4c5590fbb9e" providerId="ADAL" clId="{EC26966A-22EF-46AC-BD57-B1C1B68436BA}" dt="2023-10-16T17:31:14.063" v="88" actId="478"/>
        <pc:sldMkLst>
          <pc:docMk/>
          <pc:sldMk cId="1515134295" sldId="989"/>
        </pc:sldMkLst>
        <pc:spChg chg="del">
          <ac:chgData name="Gao, Shanshan" userId="9dcdc0c5-4fbe-49ea-97a8-f4c5590fbb9e" providerId="ADAL" clId="{EC26966A-22EF-46AC-BD57-B1C1B68436BA}" dt="2023-10-16T17:31:14.063" v="88" actId="478"/>
          <ac:spMkLst>
            <pc:docMk/>
            <pc:sldMk cId="1515134295" sldId="989"/>
            <ac:spMk id="13" creationId="{18141BF5-53D6-B4F8-F089-5DBB9D5909F3}"/>
          </ac:spMkLst>
        </pc:spChg>
        <pc:spChg chg="del">
          <ac:chgData name="Gao, Shanshan" userId="9dcdc0c5-4fbe-49ea-97a8-f4c5590fbb9e" providerId="ADAL" clId="{EC26966A-22EF-46AC-BD57-B1C1B68436BA}" dt="2023-10-16T17:31:12.333" v="87" actId="478"/>
          <ac:spMkLst>
            <pc:docMk/>
            <pc:sldMk cId="1515134295" sldId="989"/>
            <ac:spMk id="15" creationId="{E87EC6EC-10A1-DAED-A3B5-8689D4DF618E}"/>
          </ac:spMkLst>
        </pc:spChg>
        <pc:spChg chg="del">
          <ac:chgData name="Gao, Shanshan" userId="9dcdc0c5-4fbe-49ea-97a8-f4c5590fbb9e" providerId="ADAL" clId="{EC26966A-22EF-46AC-BD57-B1C1B68436BA}" dt="2023-10-16T17:31:14.063" v="88" actId="478"/>
          <ac:spMkLst>
            <pc:docMk/>
            <pc:sldMk cId="1515134295" sldId="989"/>
            <ac:spMk id="17" creationId="{469C3BEE-4E0F-A774-7550-6E41531560FF}"/>
          </ac:spMkLst>
        </pc:spChg>
      </pc:sldChg>
      <pc:sldChg chg="del">
        <pc:chgData name="Gao, Shanshan" userId="9dcdc0c5-4fbe-49ea-97a8-f4c5590fbb9e" providerId="ADAL" clId="{EC26966A-22EF-46AC-BD57-B1C1B68436BA}" dt="2023-10-16T17:33:27" v="89" actId="47"/>
        <pc:sldMkLst>
          <pc:docMk/>
          <pc:sldMk cId="3408315974" sldId="993"/>
        </pc:sldMkLst>
      </pc:sldChg>
      <pc:sldChg chg="del">
        <pc:chgData name="Gao, Shanshan" userId="9dcdc0c5-4fbe-49ea-97a8-f4c5590fbb9e" providerId="ADAL" clId="{EC26966A-22EF-46AC-BD57-B1C1B68436BA}" dt="2023-10-16T17:33:28.680" v="90" actId="47"/>
        <pc:sldMkLst>
          <pc:docMk/>
          <pc:sldMk cId="1837992592" sldId="996"/>
        </pc:sldMkLst>
      </pc:sldChg>
      <pc:sldChg chg="del">
        <pc:chgData name="Gao, Shanshan" userId="9dcdc0c5-4fbe-49ea-97a8-f4c5590fbb9e" providerId="ADAL" clId="{EC26966A-22EF-46AC-BD57-B1C1B68436BA}" dt="2023-10-16T17:33:29.946" v="91" actId="47"/>
        <pc:sldMkLst>
          <pc:docMk/>
          <pc:sldMk cId="4090621314" sldId="997"/>
        </pc:sldMkLst>
      </pc:sldChg>
      <pc:sldChg chg="del">
        <pc:chgData name="Gao, Shanshan" userId="9dcdc0c5-4fbe-49ea-97a8-f4c5590fbb9e" providerId="ADAL" clId="{EC26966A-22EF-46AC-BD57-B1C1B68436BA}" dt="2023-10-16T17:33:31.461" v="92" actId="47"/>
        <pc:sldMkLst>
          <pc:docMk/>
          <pc:sldMk cId="3827491809" sldId="998"/>
        </pc:sldMkLst>
      </pc:sldChg>
      <pc:sldChg chg="addSp delSp modSp mod">
        <pc:chgData name="Gao, Shanshan" userId="9dcdc0c5-4fbe-49ea-97a8-f4c5590fbb9e" providerId="ADAL" clId="{EC26966A-22EF-46AC-BD57-B1C1B68436BA}" dt="2023-10-16T17:44:07.046" v="114" actId="1076"/>
        <pc:sldMkLst>
          <pc:docMk/>
          <pc:sldMk cId="4107947862" sldId="999"/>
        </pc:sldMkLst>
        <pc:spChg chg="add del mod">
          <ac:chgData name="Gao, Shanshan" userId="9dcdc0c5-4fbe-49ea-97a8-f4c5590fbb9e" providerId="ADAL" clId="{EC26966A-22EF-46AC-BD57-B1C1B68436BA}" dt="2023-10-16T17:42:30.752" v="105" actId="478"/>
          <ac:spMkLst>
            <pc:docMk/>
            <pc:sldMk cId="4107947862" sldId="999"/>
            <ac:spMk id="2" creationId="{E7D086AB-948E-7A40-BB60-2CD8225FC24D}"/>
          </ac:spMkLst>
        </pc:spChg>
        <pc:picChg chg="add mod modCrop">
          <ac:chgData name="Gao, Shanshan" userId="9dcdc0c5-4fbe-49ea-97a8-f4c5590fbb9e" providerId="ADAL" clId="{EC26966A-22EF-46AC-BD57-B1C1B68436BA}" dt="2023-10-16T17:44:07.046" v="114" actId="1076"/>
          <ac:picMkLst>
            <pc:docMk/>
            <pc:sldMk cId="4107947862" sldId="999"/>
            <ac:picMk id="3" creationId="{17EEBB51-D827-77F2-29B7-94832DE76813}"/>
          </ac:picMkLst>
        </pc:picChg>
        <pc:picChg chg="mod modCrop">
          <ac:chgData name="Gao, Shanshan" userId="9dcdc0c5-4fbe-49ea-97a8-f4c5590fbb9e" providerId="ADAL" clId="{EC26966A-22EF-46AC-BD57-B1C1B68436BA}" dt="2023-10-16T17:44:03.990" v="113" actId="1076"/>
          <ac:picMkLst>
            <pc:docMk/>
            <pc:sldMk cId="4107947862" sldId="999"/>
            <ac:picMk id="8" creationId="{DBE0DE87-8919-CC5E-903B-7FCE1B8C4997}"/>
          </ac:picMkLst>
        </pc:picChg>
      </pc:sldChg>
      <pc:sldMasterChg chg="modSp modSldLayout">
        <pc:chgData name="Gao, Shanshan" userId="9dcdc0c5-4fbe-49ea-97a8-f4c5590fbb9e" providerId="ADAL" clId="{EC26966A-22EF-46AC-BD57-B1C1B68436BA}" dt="2023-10-03T16:42:26.110" v="23"/>
        <pc:sldMasterMkLst>
          <pc:docMk/>
          <pc:sldMasterMk cId="0" sldId="2147483696"/>
        </pc:sldMaster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asterMk cId="0" sldId="2147483696"/>
            <ac:spMk id="1028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asterMk cId="0" sldId="2147483696"/>
            <ac:spMk id="1029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asterMk cId="0" sldId="2147483696"/>
            <ac:spMk id="1030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asterMk cId="0" sldId="2147483696"/>
            <ac:spMk id="28674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asterMk cId="0" sldId="2147483696"/>
            <ac:spMk id="28678" creationId="{00000000-0000-0000-0000-000000000000}"/>
          </ac:spMkLst>
        </pc:sp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0" sldId="2147483696"/>
            <pc:sldLayoutMk cId="0" sldId="2147483781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696"/>
              <pc:sldLayoutMk cId="0" sldId="2147483781"/>
              <ac:spMk id="2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696"/>
              <pc:sldLayoutMk cId="0" sldId="2147483781"/>
              <ac:spMk id="3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0" sldId="2147483696"/>
            <pc:sldLayoutMk cId="0" sldId="2147483782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696"/>
              <pc:sldLayoutMk cId="0" sldId="2147483782"/>
              <ac:spMk id="3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696"/>
              <pc:sldLayoutMk cId="0" sldId="2147483782"/>
              <ac:spMk id="4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0" sldId="2147483696"/>
            <pc:sldLayoutMk cId="0" sldId="2147483783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696"/>
              <pc:sldLayoutMk cId="0" sldId="2147483783"/>
              <ac:spMk id="2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696"/>
              <pc:sldLayoutMk cId="0" sldId="2147483783"/>
              <ac:spMk id="3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696"/>
              <pc:sldLayoutMk cId="0" sldId="2147483783"/>
              <ac:spMk id="4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696"/>
              <pc:sldLayoutMk cId="0" sldId="2147483783"/>
              <ac:spMk id="5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696"/>
              <pc:sldLayoutMk cId="0" sldId="2147483783"/>
              <ac:spMk id="6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0" sldId="2147483696"/>
            <pc:sldLayoutMk cId="0" sldId="2147483786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696"/>
              <pc:sldLayoutMk cId="0" sldId="2147483786"/>
              <ac:spMk id="2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696"/>
              <pc:sldLayoutMk cId="0" sldId="2147483786"/>
              <ac:spMk id="3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696"/>
              <pc:sldLayoutMk cId="0" sldId="2147483786"/>
              <ac:spMk id="4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0" sldId="2147483696"/>
            <pc:sldLayoutMk cId="0" sldId="2147483787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696"/>
              <pc:sldLayoutMk cId="0" sldId="2147483787"/>
              <ac:spMk id="2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696"/>
              <pc:sldLayoutMk cId="0" sldId="2147483787"/>
              <ac:spMk id="3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696"/>
              <pc:sldLayoutMk cId="0" sldId="2147483787"/>
              <ac:spMk id="4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0" sldId="2147483696"/>
            <pc:sldLayoutMk cId="0" sldId="2147483789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696"/>
              <pc:sldLayoutMk cId="0" sldId="2147483789"/>
              <ac:spMk id="2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696"/>
              <pc:sldLayoutMk cId="0" sldId="2147483789"/>
              <ac:spMk id="3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0" sldId="2147483696"/>
            <pc:sldLayoutMk cId="0" sldId="2147483806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696"/>
              <pc:sldLayoutMk cId="0" sldId="2147483806"/>
              <ac:spMk id="7171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696"/>
              <pc:sldLayoutMk cId="0" sldId="2147483806"/>
              <ac:spMk id="7172" creationId="{00000000-0000-0000-0000-000000000000}"/>
            </ac:spMkLst>
          </pc:spChg>
          <pc:picChg chg="mod">
            <ac:chgData name="Gao, Shanshan" userId="9dcdc0c5-4fbe-49ea-97a8-f4c5590fbb9e" providerId="ADAL" clId="{EC26966A-22EF-46AC-BD57-B1C1B68436BA}" dt="2023-10-03T16:42:26.110" v="23"/>
            <ac:picMkLst>
              <pc:docMk/>
              <pc:sldMasterMk cId="0" sldId="2147483696"/>
              <pc:sldLayoutMk cId="0" sldId="2147483806"/>
              <ac:picMk id="4" creationId="{00000000-0000-0000-0000-000000000000}"/>
            </ac:picMkLst>
          </pc:picChg>
        </pc:sldLayoutChg>
      </pc:sldMasterChg>
      <pc:sldMasterChg chg="modSp modSldLayout">
        <pc:chgData name="Gao, Shanshan" userId="9dcdc0c5-4fbe-49ea-97a8-f4c5590fbb9e" providerId="ADAL" clId="{EC26966A-22EF-46AC-BD57-B1C1B68436BA}" dt="2023-10-03T16:42:26.110" v="23"/>
        <pc:sldMasterMkLst>
          <pc:docMk/>
          <pc:sldMasterMk cId="0" sldId="2147483709"/>
        </pc:sldMaster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asterMk cId="0" sldId="2147483709"/>
            <ac:spMk id="1028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asterMk cId="0" sldId="2147483709"/>
            <ac:spMk id="1029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asterMk cId="0" sldId="2147483709"/>
            <ac:spMk id="1030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asterMk cId="0" sldId="2147483709"/>
            <ac:spMk id="15363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asterMk cId="0" sldId="2147483709"/>
            <ac:spMk id="15367" creationId="{00000000-0000-0000-0000-000000000000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asterMk cId="0" sldId="2147483709"/>
            <ac:picMk id="15362" creationId="{00000000-0000-0000-0000-000000000000}"/>
          </ac:picMkLst>
        </pc:pic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0" sldId="2147483709"/>
            <pc:sldLayoutMk cId="0" sldId="2147483770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770"/>
              <ac:spMk id="2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770"/>
              <ac:spMk id="3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770"/>
              <ac:spMk id="5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770"/>
              <ac:spMk id="6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0" sldId="2147483709"/>
            <pc:sldLayoutMk cId="0" sldId="2147483771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771"/>
              <ac:spMk id="2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771"/>
              <ac:spMk id="3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0" sldId="2147483709"/>
            <pc:sldLayoutMk cId="0" sldId="2147483772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772"/>
              <ac:spMk id="3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772"/>
              <ac:spMk id="4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0" sldId="2147483709"/>
            <pc:sldLayoutMk cId="0" sldId="2147483773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773"/>
              <ac:spMk id="2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773"/>
              <ac:spMk id="3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773"/>
              <ac:spMk id="4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773"/>
              <ac:spMk id="5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773"/>
              <ac:spMk id="6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0" sldId="2147483709"/>
            <pc:sldLayoutMk cId="0" sldId="2147483776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776"/>
              <ac:spMk id="2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776"/>
              <ac:spMk id="3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776"/>
              <ac:spMk id="4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0" sldId="2147483709"/>
            <pc:sldLayoutMk cId="0" sldId="2147483777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777"/>
              <ac:spMk id="2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777"/>
              <ac:spMk id="3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777"/>
              <ac:spMk id="4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0" sldId="2147483709"/>
            <pc:sldLayoutMk cId="0" sldId="2147483779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779"/>
              <ac:spMk id="2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779"/>
              <ac:spMk id="3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0" sldId="2147483709"/>
            <pc:sldLayoutMk cId="0" sldId="2147483803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803"/>
              <ac:spMk id="2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0" sldId="2147483709"/>
            <pc:sldLayoutMk cId="0" sldId="2147483804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804"/>
              <ac:spMk id="7171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804"/>
              <ac:spMk id="7172" creationId="{00000000-0000-0000-0000-000000000000}"/>
            </ac:spMkLst>
          </pc:spChg>
          <pc:picChg chg="mod">
            <ac:chgData name="Gao, Shanshan" userId="9dcdc0c5-4fbe-49ea-97a8-f4c5590fbb9e" providerId="ADAL" clId="{EC26966A-22EF-46AC-BD57-B1C1B68436BA}" dt="2023-10-03T16:42:26.110" v="23"/>
            <ac:picMkLst>
              <pc:docMk/>
              <pc:sldMasterMk cId="0" sldId="2147483709"/>
              <pc:sldLayoutMk cId="0" sldId="2147483804"/>
              <ac:picMk id="4" creationId="{00000000-0000-0000-0000-000000000000}"/>
            </ac:picMkLst>
          </pc:pic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0" sldId="2147483709"/>
            <pc:sldLayoutMk cId="0" sldId="2147483805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805"/>
              <ac:spMk id="2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0" sldId="2147483709"/>
            <pc:sldLayoutMk cId="0" sldId="2147483807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807"/>
              <ac:spMk id="2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0" sldId="2147483709"/>
            <pc:sldLayoutMk cId="0" sldId="2147483820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820"/>
              <ac:spMk id="2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0" sldId="2147483709"/>
            <pc:sldLayoutMk cId="3774249278" sldId="2147483823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3774249278" sldId="2147483823"/>
              <ac:spMk id="2" creationId="{6CBFD422-CF21-5F4B-9F3C-D943F67A9BE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3774249278" sldId="2147483823"/>
              <ac:spMk id="3" creationId="{B4A5F0DF-C789-3B48-88B2-EEF178B1680D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3774249278" sldId="2147483823"/>
              <ac:spMk id="5" creationId="{4B87851E-C1E1-6E46-8D1B-95D6C1888590}"/>
            </ac:spMkLst>
          </pc:spChg>
          <pc:picChg chg="mod">
            <ac:chgData name="Gao, Shanshan" userId="9dcdc0c5-4fbe-49ea-97a8-f4c5590fbb9e" providerId="ADAL" clId="{EC26966A-22EF-46AC-BD57-B1C1B68436BA}" dt="2023-10-03T16:42:26.110" v="23"/>
            <ac:picMkLst>
              <pc:docMk/>
              <pc:sldMasterMk cId="0" sldId="2147483709"/>
              <pc:sldLayoutMk cId="3774249278" sldId="2147483823"/>
              <ac:picMk id="7" creationId="{4CEC2187-E5FA-944C-A56A-E562C9C1C5D5}"/>
            </ac:picMkLst>
          </pc:picChg>
        </pc:sldLayoutChg>
      </pc:sldMasterChg>
      <pc:sldMasterChg chg="modSp modSldLayout">
        <pc:chgData name="Gao, Shanshan" userId="9dcdc0c5-4fbe-49ea-97a8-f4c5590fbb9e" providerId="ADAL" clId="{EC26966A-22EF-46AC-BD57-B1C1B68436BA}" dt="2023-10-03T16:42:26.110" v="23"/>
        <pc:sldMasterMkLst>
          <pc:docMk/>
          <pc:sldMasterMk cId="2057388176" sldId="2147483825"/>
        </pc:sldMaster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asterMk cId="2057388176" sldId="2147483825"/>
            <ac:spMk id="4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asterMk cId="2057388176" sldId="2147483825"/>
            <ac:spMk id="5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asterMk cId="2057388176" sldId="2147483825"/>
            <ac:spMk id="6" creationId="{00000000-0000-0000-0000-000000000000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asterMk cId="2057388176" sldId="2147483825"/>
            <ac:picMk id="8" creationId="{00000000-0000-0000-0000-000000000000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asterMk cId="2057388176" sldId="2147483825"/>
            <ac:picMk id="11" creationId="{51712D8F-3E2A-4917-B896-D53BF2642DE4}"/>
          </ac:picMkLst>
        </pc:pic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asterMk cId="2057388176" sldId="2147483825"/>
            <ac:cxnSpMk id="7" creationId="{00000000-0000-0000-0000-000000000000}"/>
          </ac:cxnSpMkLst>
        </pc:cxn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2057388176" sldId="2147483825"/>
            <pc:sldLayoutMk cId="2885580398" sldId="2147483826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2885580398" sldId="2147483826"/>
              <ac:spMk id="4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2885580398" sldId="2147483826"/>
              <ac:spMk id="8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2885580398" sldId="2147483826"/>
              <ac:spMk id="9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2885580398" sldId="2147483826"/>
              <ac:spMk id="10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2885580398" sldId="2147483826"/>
              <ac:spMk id="14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2885580398" sldId="2147483826"/>
              <ac:spMk id="15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2057388176" sldId="2147483825"/>
            <pc:sldLayoutMk cId="1135515269" sldId="2147483827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1135515269" sldId="2147483827"/>
              <ac:spMk id="4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1135515269" sldId="2147483827"/>
              <ac:spMk id="8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1135515269" sldId="2147483827"/>
              <ac:spMk id="9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1135515269" sldId="2147483827"/>
              <ac:spMk id="10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1135515269" sldId="2147483827"/>
              <ac:spMk id="14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1135515269" sldId="2147483827"/>
              <ac:spMk id="15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2057388176" sldId="2147483825"/>
            <pc:sldLayoutMk cId="1405249310" sldId="2147483828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1405249310" sldId="2147483828"/>
              <ac:spMk id="8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1405249310" sldId="2147483828"/>
              <ac:spMk id="9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1405249310" sldId="2147483828"/>
              <ac:spMk id="10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1405249310" sldId="2147483828"/>
              <ac:spMk id="12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1405249310" sldId="2147483828"/>
              <ac:spMk id="14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1405249310" sldId="2147483828"/>
              <ac:spMk id="17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2057388176" sldId="2147483825"/>
            <pc:sldLayoutMk cId="2932994945" sldId="2147483829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2932994945" sldId="2147483829"/>
              <ac:spMk id="3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2932994945" sldId="2147483829"/>
              <ac:spMk id="10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2932994945" sldId="2147483829"/>
              <ac:spMk id="11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2932994945" sldId="2147483829"/>
              <ac:spMk id="12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2932994945" sldId="2147483829"/>
              <ac:spMk id="14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2932994945" sldId="2147483829"/>
              <ac:spMk id="16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2932994945" sldId="2147483829"/>
              <ac:spMk id="17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2932994945" sldId="2147483829"/>
              <ac:spMk id="20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2057388176" sldId="2147483825"/>
            <pc:sldLayoutMk cId="3121060505" sldId="2147483830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3121060505" sldId="2147483830"/>
              <ac:spMk id="7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3121060505" sldId="2147483830"/>
              <ac:spMk id="8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3121060505" sldId="2147483830"/>
              <ac:spMk id="9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3121060505" sldId="2147483830"/>
              <ac:spMk id="13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3121060505" sldId="2147483830"/>
              <ac:spMk id="15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2057388176" sldId="2147483825"/>
            <pc:sldLayoutMk cId="3496769887" sldId="2147483831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3496769887" sldId="2147483831"/>
              <ac:spMk id="6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3496769887" sldId="2147483831"/>
              <ac:spMk id="7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3496769887" sldId="2147483831"/>
              <ac:spMk id="8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3496769887" sldId="2147483831"/>
              <ac:spMk id="9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2057388176" sldId="2147483825"/>
            <pc:sldLayoutMk cId="4190732887" sldId="2147483832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4190732887" sldId="2147483832"/>
              <ac:spMk id="2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4190732887" sldId="2147483832"/>
              <ac:spMk id="9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4190732887" sldId="2147483832"/>
              <ac:spMk id="10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4190732887" sldId="2147483832"/>
              <ac:spMk id="11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4190732887" sldId="2147483832"/>
              <ac:spMk id="12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4190732887" sldId="2147483832"/>
              <ac:spMk id="13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4190732887" sldId="2147483832"/>
              <ac:spMk id="14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2057388176" sldId="2147483825"/>
            <pc:sldLayoutMk cId="392537507" sldId="2147483833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392537507" sldId="2147483833"/>
              <ac:spMk id="2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392537507" sldId="2147483833"/>
              <ac:spMk id="3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392537507" sldId="2147483833"/>
              <ac:spMk id="8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392537507" sldId="2147483833"/>
              <ac:spMk id="9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392537507" sldId="2147483833"/>
              <ac:spMk id="10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392537507" sldId="2147483833"/>
              <ac:spMk id="12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2057388176" sldId="2147483825"/>
            <pc:sldLayoutMk cId="3221946633" sldId="2147483834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3221946633" sldId="2147483834"/>
              <ac:spMk id="2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3221946633" sldId="2147483834"/>
              <ac:spMk id="3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3221946633" sldId="2147483834"/>
              <ac:spMk id="5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3221946633" sldId="2147483834"/>
              <ac:spMk id="6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2057388176" sldId="2147483825"/>
            <pc:sldLayoutMk cId="4137987814" sldId="2147483838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4137987814" sldId="2147483838"/>
              <ac:spMk id="5" creationId="{A068FB69-8F39-4458-908F-976A2E152954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4137987814" sldId="2147483838"/>
              <ac:spMk id="6" creationId="{FDC01F7E-E011-4B42-A37D-6298DF2183DA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4137987814" sldId="2147483838"/>
              <ac:spMk id="7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4137987814" sldId="2147483838"/>
              <ac:spMk id="10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4137987814" sldId="2147483838"/>
              <ac:spMk id="17" creationId="{00000000-0000-0000-0000-000000000000}"/>
            </ac:spMkLst>
          </pc:spChg>
        </pc:sldLayoutChg>
      </pc:sldMasterChg>
    </pc:docChg>
  </pc:docChgLst>
  <pc:docChgLst>
    <pc:chgData name="Gao, Shanshan" userId="9dcdc0c5-4fbe-49ea-97a8-f4c5590fbb9e" providerId="ADAL" clId="{156D77DC-19A8-4457-B670-C213AF7D46A7}"/>
    <pc:docChg chg="undo custSel addSld modSld">
      <pc:chgData name="Gao, Shanshan" userId="9dcdc0c5-4fbe-49ea-97a8-f4c5590fbb9e" providerId="ADAL" clId="{156D77DC-19A8-4457-B670-C213AF7D46A7}" dt="2020-09-15T10:49:50.362" v="18143" actId="20577"/>
      <pc:docMkLst>
        <pc:docMk/>
      </pc:docMkLst>
      <pc:sldChg chg="modSp modNotesTx">
        <pc:chgData name="Gao, Shanshan" userId="9dcdc0c5-4fbe-49ea-97a8-f4c5590fbb9e" providerId="ADAL" clId="{156D77DC-19A8-4457-B670-C213AF7D46A7}" dt="2020-09-15T10:21:42.626" v="14529" actId="20577"/>
        <pc:sldMkLst>
          <pc:docMk/>
          <pc:sldMk cId="3279356920" sldId="257"/>
        </pc:sldMkLst>
        <pc:spChg chg="mod">
          <ac:chgData name="Gao, Shanshan" userId="9dcdc0c5-4fbe-49ea-97a8-f4c5590fbb9e" providerId="ADAL" clId="{156D77DC-19A8-4457-B670-C213AF7D46A7}" dt="2020-09-15T10:18:47.537" v="14199" actId="1076"/>
          <ac:spMkLst>
            <pc:docMk/>
            <pc:sldMk cId="3279356920" sldId="257"/>
            <ac:spMk id="5" creationId="{3C476A12-05EB-D048-9C81-40967A35A593}"/>
          </ac:spMkLst>
        </pc:spChg>
        <pc:spChg chg="mod">
          <ac:chgData name="Gao, Shanshan" userId="9dcdc0c5-4fbe-49ea-97a8-f4c5590fbb9e" providerId="ADAL" clId="{156D77DC-19A8-4457-B670-C213AF7D46A7}" dt="2020-09-14T14:40:45.369" v="26" actId="14100"/>
          <ac:spMkLst>
            <pc:docMk/>
            <pc:sldMk cId="3279356920" sldId="257"/>
            <ac:spMk id="8" creationId="{DE9E8602-0F58-6545-BBDF-FE258A5BF33A}"/>
          </ac:spMkLst>
        </pc:spChg>
        <pc:graphicFrameChg chg="modGraphic">
          <ac:chgData name="Gao, Shanshan" userId="9dcdc0c5-4fbe-49ea-97a8-f4c5590fbb9e" providerId="ADAL" clId="{156D77DC-19A8-4457-B670-C213AF7D46A7}" dt="2020-09-15T10:18:01.891" v="14198" actId="20577"/>
          <ac:graphicFrameMkLst>
            <pc:docMk/>
            <pc:sldMk cId="3279356920" sldId="257"/>
            <ac:graphicFrameMk id="6" creationId="{287BFD42-D24E-E944-A3DB-D9BBF4F21323}"/>
          </ac:graphicFrameMkLst>
        </pc:graphicFrameChg>
      </pc:sldChg>
      <pc:sldChg chg="modSp modNotesTx">
        <pc:chgData name="Gao, Shanshan" userId="9dcdc0c5-4fbe-49ea-97a8-f4c5590fbb9e" providerId="ADAL" clId="{156D77DC-19A8-4457-B670-C213AF7D46A7}" dt="2020-09-15T10:32:16.556" v="15598" actId="20577"/>
        <pc:sldMkLst>
          <pc:docMk/>
          <pc:sldMk cId="247892966" sldId="275"/>
        </pc:sldMkLst>
        <pc:spChg chg="mod">
          <ac:chgData name="Gao, Shanshan" userId="9dcdc0c5-4fbe-49ea-97a8-f4c5590fbb9e" providerId="ADAL" clId="{156D77DC-19A8-4457-B670-C213AF7D46A7}" dt="2020-09-15T10:26:29.986" v="15161" actId="1076"/>
          <ac:spMkLst>
            <pc:docMk/>
            <pc:sldMk cId="247892966" sldId="275"/>
            <ac:spMk id="5" creationId="{55197A92-433C-4D2E-8C02-D500B28D7E4D}"/>
          </ac:spMkLst>
        </pc:spChg>
      </pc:sldChg>
      <pc:sldChg chg="modNotesTx">
        <pc:chgData name="Gao, Shanshan" userId="9dcdc0c5-4fbe-49ea-97a8-f4c5590fbb9e" providerId="ADAL" clId="{156D77DC-19A8-4457-B670-C213AF7D46A7}" dt="2020-09-14T20:15:47.293" v="8161" actId="20577"/>
        <pc:sldMkLst>
          <pc:docMk/>
          <pc:sldMk cId="3966974053" sldId="407"/>
        </pc:sldMkLst>
      </pc:sldChg>
      <pc:sldChg chg="modNotesTx">
        <pc:chgData name="Gao, Shanshan" userId="9dcdc0c5-4fbe-49ea-97a8-f4c5590fbb9e" providerId="ADAL" clId="{156D77DC-19A8-4457-B670-C213AF7D46A7}" dt="2020-09-14T15:51:39.804" v="1694" actId="313"/>
        <pc:sldMkLst>
          <pc:docMk/>
          <pc:sldMk cId="1011621658" sldId="408"/>
        </pc:sldMkLst>
      </pc:sldChg>
      <pc:sldChg chg="modSp modNotesTx">
        <pc:chgData name="Gao, Shanshan" userId="9dcdc0c5-4fbe-49ea-97a8-f4c5590fbb9e" providerId="ADAL" clId="{156D77DC-19A8-4457-B670-C213AF7D46A7}" dt="2020-09-14T17:55:16.420" v="1695" actId="20577"/>
        <pc:sldMkLst>
          <pc:docMk/>
          <pc:sldMk cId="3354757492" sldId="409"/>
        </pc:sldMkLst>
        <pc:spChg chg="mod">
          <ac:chgData name="Gao, Shanshan" userId="9dcdc0c5-4fbe-49ea-97a8-f4c5590fbb9e" providerId="ADAL" clId="{156D77DC-19A8-4457-B670-C213AF7D46A7}" dt="2020-09-14T14:37:38.747" v="1" actId="207"/>
          <ac:spMkLst>
            <pc:docMk/>
            <pc:sldMk cId="3354757492" sldId="409"/>
            <ac:spMk id="3" creationId="{346C711E-8943-48EE-B90D-AECB7319B44D}"/>
          </ac:spMkLst>
        </pc:spChg>
      </pc:sldChg>
      <pc:sldChg chg="modNotesTx">
        <pc:chgData name="Gao, Shanshan" userId="9dcdc0c5-4fbe-49ea-97a8-f4c5590fbb9e" providerId="ADAL" clId="{156D77DC-19A8-4457-B670-C213AF7D46A7}" dt="2020-09-14T20:25:09.975" v="8994" actId="20577"/>
        <pc:sldMkLst>
          <pc:docMk/>
          <pc:sldMk cId="1548092871" sldId="410"/>
        </pc:sldMkLst>
      </pc:sldChg>
      <pc:sldChg chg="modNotesTx">
        <pc:chgData name="Gao, Shanshan" userId="9dcdc0c5-4fbe-49ea-97a8-f4c5590fbb9e" providerId="ADAL" clId="{156D77DC-19A8-4457-B670-C213AF7D46A7}" dt="2020-09-14T18:35:58.718" v="3871" actId="20577"/>
        <pc:sldMkLst>
          <pc:docMk/>
          <pc:sldMk cId="448321391" sldId="411"/>
        </pc:sldMkLst>
      </pc:sldChg>
      <pc:sldChg chg="modNotesTx">
        <pc:chgData name="Gao, Shanshan" userId="9dcdc0c5-4fbe-49ea-97a8-f4c5590fbb9e" providerId="ADAL" clId="{156D77DC-19A8-4457-B670-C213AF7D46A7}" dt="2020-09-14T18:40:45.509" v="4211" actId="6549"/>
        <pc:sldMkLst>
          <pc:docMk/>
          <pc:sldMk cId="910740926" sldId="412"/>
        </pc:sldMkLst>
      </pc:sldChg>
      <pc:sldChg chg="modNotesTx">
        <pc:chgData name="Gao, Shanshan" userId="9dcdc0c5-4fbe-49ea-97a8-f4c5590fbb9e" providerId="ADAL" clId="{156D77DC-19A8-4457-B670-C213AF7D46A7}" dt="2020-09-14T18:52:42.002" v="4475" actId="20577"/>
        <pc:sldMkLst>
          <pc:docMk/>
          <pc:sldMk cId="1436696973" sldId="413"/>
        </pc:sldMkLst>
      </pc:sldChg>
      <pc:sldChg chg="modNotesTx">
        <pc:chgData name="Gao, Shanshan" userId="9dcdc0c5-4fbe-49ea-97a8-f4c5590fbb9e" providerId="ADAL" clId="{156D77DC-19A8-4457-B670-C213AF7D46A7}" dt="2020-09-15T10:10:38.763" v="13741" actId="20577"/>
        <pc:sldMkLst>
          <pc:docMk/>
          <pc:sldMk cId="3114891187" sldId="422"/>
        </pc:sldMkLst>
      </pc:sldChg>
      <pc:sldChg chg="modSp">
        <pc:chgData name="Gao, Shanshan" userId="9dcdc0c5-4fbe-49ea-97a8-f4c5590fbb9e" providerId="ADAL" clId="{156D77DC-19A8-4457-B670-C213AF7D46A7}" dt="2020-09-14T14:40:22.821" v="24" actId="20577"/>
        <pc:sldMkLst>
          <pc:docMk/>
          <pc:sldMk cId="3127600912" sldId="463"/>
        </pc:sldMkLst>
        <pc:spChg chg="mod">
          <ac:chgData name="Gao, Shanshan" userId="9dcdc0c5-4fbe-49ea-97a8-f4c5590fbb9e" providerId="ADAL" clId="{156D77DC-19A8-4457-B670-C213AF7D46A7}" dt="2020-09-14T14:40:22.821" v="24" actId="20577"/>
          <ac:spMkLst>
            <pc:docMk/>
            <pc:sldMk cId="3127600912" sldId="463"/>
            <ac:spMk id="2" creationId="{00000000-0000-0000-0000-000000000000}"/>
          </ac:spMkLst>
        </pc:spChg>
      </pc:sldChg>
      <pc:sldChg chg="modSp modNotesTx">
        <pc:chgData name="Gao, Shanshan" userId="9dcdc0c5-4fbe-49ea-97a8-f4c5590fbb9e" providerId="ADAL" clId="{156D77DC-19A8-4457-B670-C213AF7D46A7}" dt="2020-09-14T19:15:41.095" v="5780" actId="20577"/>
        <pc:sldMkLst>
          <pc:docMk/>
          <pc:sldMk cId="1514879941" sldId="490"/>
        </pc:sldMkLst>
        <pc:spChg chg="mod">
          <ac:chgData name="Gao, Shanshan" userId="9dcdc0c5-4fbe-49ea-97a8-f4c5590fbb9e" providerId="ADAL" clId="{156D77DC-19A8-4457-B670-C213AF7D46A7}" dt="2020-09-14T19:06:06.939" v="4835" actId="20577"/>
          <ac:spMkLst>
            <pc:docMk/>
            <pc:sldMk cId="1514879941" sldId="490"/>
            <ac:spMk id="3" creationId="{85A8EA34-821A-4021-8532-509617C7AF89}"/>
          </ac:spMkLst>
        </pc:spChg>
      </pc:sldChg>
      <pc:sldChg chg="modNotesTx">
        <pc:chgData name="Gao, Shanshan" userId="9dcdc0c5-4fbe-49ea-97a8-f4c5590fbb9e" providerId="ADAL" clId="{156D77DC-19A8-4457-B670-C213AF7D46A7}" dt="2020-09-14T18:15:48.971" v="2468" actId="20577"/>
        <pc:sldMkLst>
          <pc:docMk/>
          <pc:sldMk cId="687219312" sldId="491"/>
        </pc:sldMkLst>
      </pc:sldChg>
      <pc:sldChg chg="modNotesTx">
        <pc:chgData name="Gao, Shanshan" userId="9dcdc0c5-4fbe-49ea-97a8-f4c5590fbb9e" providerId="ADAL" clId="{156D77DC-19A8-4457-B670-C213AF7D46A7}" dt="2020-09-14T18:27:52.945" v="3405" actId="20577"/>
        <pc:sldMkLst>
          <pc:docMk/>
          <pc:sldMk cId="1835312270" sldId="492"/>
        </pc:sldMkLst>
      </pc:sldChg>
      <pc:sldChg chg="modSp modNotesTx">
        <pc:chgData name="Gao, Shanshan" userId="9dcdc0c5-4fbe-49ea-97a8-f4c5590fbb9e" providerId="ADAL" clId="{156D77DC-19A8-4457-B670-C213AF7D46A7}" dt="2020-09-14T19:19:43.809" v="6190" actId="20577"/>
        <pc:sldMkLst>
          <pc:docMk/>
          <pc:sldMk cId="1928660730" sldId="493"/>
        </pc:sldMkLst>
        <pc:spChg chg="mod">
          <ac:chgData name="Gao, Shanshan" userId="9dcdc0c5-4fbe-49ea-97a8-f4c5590fbb9e" providerId="ADAL" clId="{156D77DC-19A8-4457-B670-C213AF7D46A7}" dt="2020-09-14T19:18:04.109" v="6073" actId="20577"/>
          <ac:spMkLst>
            <pc:docMk/>
            <pc:sldMk cId="1928660730" sldId="493"/>
            <ac:spMk id="9" creationId="{BA468F48-1D4A-094C-AE53-50D7FFA33877}"/>
          </ac:spMkLst>
        </pc:spChg>
      </pc:sldChg>
      <pc:sldChg chg="modNotesTx">
        <pc:chgData name="Gao, Shanshan" userId="9dcdc0c5-4fbe-49ea-97a8-f4c5590fbb9e" providerId="ADAL" clId="{156D77DC-19A8-4457-B670-C213AF7D46A7}" dt="2020-09-14T19:28:31.530" v="6702" actId="20577"/>
        <pc:sldMkLst>
          <pc:docMk/>
          <pc:sldMk cId="2701655875" sldId="495"/>
        </pc:sldMkLst>
      </pc:sldChg>
      <pc:sldChg chg="modNotesTx">
        <pc:chgData name="Gao, Shanshan" userId="9dcdc0c5-4fbe-49ea-97a8-f4c5590fbb9e" providerId="ADAL" clId="{156D77DC-19A8-4457-B670-C213AF7D46A7}" dt="2020-09-14T20:03:42.459" v="7432" actId="20577"/>
        <pc:sldMkLst>
          <pc:docMk/>
          <pc:sldMk cId="3826148789" sldId="496"/>
        </pc:sldMkLst>
      </pc:sldChg>
      <pc:sldChg chg="modNotesTx">
        <pc:chgData name="Gao, Shanshan" userId="9dcdc0c5-4fbe-49ea-97a8-f4c5590fbb9e" providerId="ADAL" clId="{156D77DC-19A8-4457-B670-C213AF7D46A7}" dt="2020-09-14T19:59:54.184" v="6997" actId="20577"/>
        <pc:sldMkLst>
          <pc:docMk/>
          <pc:sldMk cId="314728235" sldId="497"/>
        </pc:sldMkLst>
      </pc:sldChg>
      <pc:sldChg chg="modNotesTx">
        <pc:chgData name="Gao, Shanshan" userId="9dcdc0c5-4fbe-49ea-97a8-f4c5590fbb9e" providerId="ADAL" clId="{156D77DC-19A8-4457-B670-C213AF7D46A7}" dt="2020-09-14T20:11:43.732" v="7943" actId="20577"/>
        <pc:sldMkLst>
          <pc:docMk/>
          <pc:sldMk cId="4075056282" sldId="498"/>
        </pc:sldMkLst>
      </pc:sldChg>
      <pc:sldChg chg="modNotesTx">
        <pc:chgData name="Gao, Shanshan" userId="9dcdc0c5-4fbe-49ea-97a8-f4c5590fbb9e" providerId="ADAL" clId="{156D77DC-19A8-4457-B670-C213AF7D46A7}" dt="2020-09-15T10:42:55.319" v="17174" actId="313"/>
        <pc:sldMkLst>
          <pc:docMk/>
          <pc:sldMk cId="1905110543" sldId="499"/>
        </pc:sldMkLst>
      </pc:sldChg>
      <pc:sldChg chg="modNotesTx">
        <pc:chgData name="Gao, Shanshan" userId="9dcdc0c5-4fbe-49ea-97a8-f4c5590fbb9e" providerId="ADAL" clId="{156D77DC-19A8-4457-B670-C213AF7D46A7}" dt="2020-09-14T20:37:23.785" v="10179" actId="20577"/>
        <pc:sldMkLst>
          <pc:docMk/>
          <pc:sldMk cId="2077082043" sldId="500"/>
        </pc:sldMkLst>
      </pc:sldChg>
      <pc:sldChg chg="modNotesTx">
        <pc:chgData name="Gao, Shanshan" userId="9dcdc0c5-4fbe-49ea-97a8-f4c5590fbb9e" providerId="ADAL" clId="{156D77DC-19A8-4457-B670-C213AF7D46A7}" dt="2020-09-14T21:21:41.284" v="11077" actId="20577"/>
        <pc:sldMkLst>
          <pc:docMk/>
          <pc:sldMk cId="701223977" sldId="502"/>
        </pc:sldMkLst>
      </pc:sldChg>
      <pc:sldChg chg="add">
        <pc:chgData name="Gao, Shanshan" userId="9dcdc0c5-4fbe-49ea-97a8-f4c5590fbb9e" providerId="ADAL" clId="{156D77DC-19A8-4457-B670-C213AF7D46A7}" dt="2020-09-14T21:20:20.173" v="10909"/>
        <pc:sldMkLst>
          <pc:docMk/>
          <pc:sldMk cId="81126703" sldId="503"/>
        </pc:sldMkLst>
      </pc:sldChg>
      <pc:sldChg chg="modSp add">
        <pc:chgData name="Gao, Shanshan" userId="9dcdc0c5-4fbe-49ea-97a8-f4c5590fbb9e" providerId="ADAL" clId="{156D77DC-19A8-4457-B670-C213AF7D46A7}" dt="2020-09-14T21:20:20.360" v="10910" actId="27636"/>
        <pc:sldMkLst>
          <pc:docMk/>
          <pc:sldMk cId="1991865123" sldId="504"/>
        </pc:sldMkLst>
        <pc:spChg chg="mod">
          <ac:chgData name="Gao, Shanshan" userId="9dcdc0c5-4fbe-49ea-97a8-f4c5590fbb9e" providerId="ADAL" clId="{156D77DC-19A8-4457-B670-C213AF7D46A7}" dt="2020-09-14T21:20:20.360" v="10910" actId="27636"/>
          <ac:spMkLst>
            <pc:docMk/>
            <pc:sldMk cId="1991865123" sldId="504"/>
            <ac:spMk id="2" creationId="{00000000-0000-0000-0000-000000000000}"/>
          </ac:spMkLst>
        </pc:spChg>
      </pc:sldChg>
      <pc:sldChg chg="modNotesTx">
        <pc:chgData name="Gao, Shanshan" userId="9dcdc0c5-4fbe-49ea-97a8-f4c5590fbb9e" providerId="ADAL" clId="{156D77DC-19A8-4457-B670-C213AF7D46A7}" dt="2020-09-14T21:24:31.233" v="11517" actId="20577"/>
        <pc:sldMkLst>
          <pc:docMk/>
          <pc:sldMk cId="154549178" sldId="505"/>
        </pc:sldMkLst>
      </pc:sldChg>
      <pc:sldChg chg="modNotesTx">
        <pc:chgData name="Gao, Shanshan" userId="9dcdc0c5-4fbe-49ea-97a8-f4c5590fbb9e" providerId="ADAL" clId="{156D77DC-19A8-4457-B670-C213AF7D46A7}" dt="2020-09-14T20:28:27.859" v="9191" actId="313"/>
        <pc:sldMkLst>
          <pc:docMk/>
          <pc:sldMk cId="998043659" sldId="564"/>
        </pc:sldMkLst>
      </pc:sldChg>
      <pc:sldChg chg="modNotesTx">
        <pc:chgData name="Gao, Shanshan" userId="9dcdc0c5-4fbe-49ea-97a8-f4c5590fbb9e" providerId="ADAL" clId="{156D77DC-19A8-4457-B670-C213AF7D46A7}" dt="2020-09-14T21:37:22.065" v="12539" actId="20577"/>
        <pc:sldMkLst>
          <pc:docMk/>
          <pc:sldMk cId="1614999964" sldId="566"/>
        </pc:sldMkLst>
      </pc:sldChg>
      <pc:sldChg chg="modNotesTx">
        <pc:chgData name="Gao, Shanshan" userId="9dcdc0c5-4fbe-49ea-97a8-f4c5590fbb9e" providerId="ADAL" clId="{156D77DC-19A8-4457-B670-C213AF7D46A7}" dt="2020-09-14T20:40:55.140" v="10516" actId="20577"/>
        <pc:sldMkLst>
          <pc:docMk/>
          <pc:sldMk cId="2003008818" sldId="570"/>
        </pc:sldMkLst>
      </pc:sldChg>
      <pc:sldChg chg="modSp modNotesTx">
        <pc:chgData name="Gao, Shanshan" userId="9dcdc0c5-4fbe-49ea-97a8-f4c5590fbb9e" providerId="ADAL" clId="{156D77DC-19A8-4457-B670-C213AF7D46A7}" dt="2020-09-14T20:43:58.940" v="10808" actId="20577"/>
        <pc:sldMkLst>
          <pc:docMk/>
          <pc:sldMk cId="4057025947" sldId="571"/>
        </pc:sldMkLst>
        <pc:spChg chg="mod">
          <ac:chgData name="Gao, Shanshan" userId="9dcdc0c5-4fbe-49ea-97a8-f4c5590fbb9e" providerId="ADAL" clId="{156D77DC-19A8-4457-B670-C213AF7D46A7}" dt="2020-09-14T14:39:42.307" v="6" actId="20577"/>
          <ac:spMkLst>
            <pc:docMk/>
            <pc:sldMk cId="4057025947" sldId="571"/>
            <ac:spMk id="3" creationId="{BA7F7F91-57DB-4714-BF35-C8BCA08AF9F4}"/>
          </ac:spMkLst>
        </pc:spChg>
      </pc:sldChg>
      <pc:sldChg chg="modNotesTx">
        <pc:chgData name="Gao, Shanshan" userId="9dcdc0c5-4fbe-49ea-97a8-f4c5590fbb9e" providerId="ADAL" clId="{156D77DC-19A8-4457-B670-C213AF7D46A7}" dt="2020-09-14T19:16:28.915" v="5917" actId="20577"/>
        <pc:sldMkLst>
          <pc:docMk/>
          <pc:sldMk cId="4240158985" sldId="573"/>
        </pc:sldMkLst>
      </pc:sldChg>
      <pc:sldChg chg="modNotesTx">
        <pc:chgData name="Gao, Shanshan" userId="9dcdc0c5-4fbe-49ea-97a8-f4c5590fbb9e" providerId="ADAL" clId="{156D77DC-19A8-4457-B670-C213AF7D46A7}" dt="2020-09-15T10:39:02.639" v="16575" actId="20577"/>
        <pc:sldMkLst>
          <pc:docMk/>
          <pc:sldMk cId="2390231852" sldId="700"/>
        </pc:sldMkLst>
      </pc:sldChg>
      <pc:sldChg chg="modNotesTx">
        <pc:chgData name="Gao, Shanshan" userId="9dcdc0c5-4fbe-49ea-97a8-f4c5590fbb9e" providerId="ADAL" clId="{156D77DC-19A8-4457-B670-C213AF7D46A7}" dt="2020-09-14T21:40:06.300" v="12927" actId="20577"/>
        <pc:sldMkLst>
          <pc:docMk/>
          <pc:sldMk cId="2663979762" sldId="702"/>
        </pc:sldMkLst>
      </pc:sldChg>
      <pc:sldChg chg="modNotesTx">
        <pc:chgData name="Gao, Shanshan" userId="9dcdc0c5-4fbe-49ea-97a8-f4c5590fbb9e" providerId="ADAL" clId="{156D77DC-19A8-4457-B670-C213AF7D46A7}" dt="2020-09-15T10:36:34.145" v="16217" actId="20577"/>
        <pc:sldMkLst>
          <pc:docMk/>
          <pc:sldMk cId="2863807205" sldId="707"/>
        </pc:sldMkLst>
      </pc:sldChg>
      <pc:sldChg chg="modNotesTx">
        <pc:chgData name="Gao, Shanshan" userId="9dcdc0c5-4fbe-49ea-97a8-f4c5590fbb9e" providerId="ADAL" clId="{156D77DC-19A8-4457-B670-C213AF7D46A7}" dt="2020-09-15T10:00:35.938" v="13306" actId="20577"/>
        <pc:sldMkLst>
          <pc:docMk/>
          <pc:sldMk cId="2416589128" sldId="738"/>
        </pc:sldMkLst>
      </pc:sldChg>
      <pc:sldChg chg="modNotesTx">
        <pc:chgData name="Gao, Shanshan" userId="9dcdc0c5-4fbe-49ea-97a8-f4c5590fbb9e" providerId="ADAL" clId="{156D77DC-19A8-4457-B670-C213AF7D46A7}" dt="2020-09-15T10:06:10.228" v="13531" actId="20577"/>
        <pc:sldMkLst>
          <pc:docMk/>
          <pc:sldMk cId="3248989993" sldId="739"/>
        </pc:sldMkLst>
      </pc:sldChg>
      <pc:sldChg chg="modNotesTx">
        <pc:chgData name="Gao, Shanshan" userId="9dcdc0c5-4fbe-49ea-97a8-f4c5590fbb9e" providerId="ADAL" clId="{156D77DC-19A8-4457-B670-C213AF7D46A7}" dt="2020-09-15T10:44:35.491" v="17455" actId="20577"/>
        <pc:sldMkLst>
          <pc:docMk/>
          <pc:sldMk cId="2183140648" sldId="745"/>
        </pc:sldMkLst>
      </pc:sldChg>
      <pc:sldChg chg="modNotesTx">
        <pc:chgData name="Gao, Shanshan" userId="9dcdc0c5-4fbe-49ea-97a8-f4c5590fbb9e" providerId="ADAL" clId="{156D77DC-19A8-4457-B670-C213AF7D46A7}" dt="2020-09-15T10:25:10.868" v="15055" actId="20577"/>
        <pc:sldMkLst>
          <pc:docMk/>
          <pc:sldMk cId="1451751341" sldId="779"/>
        </pc:sldMkLst>
      </pc:sldChg>
      <pc:sldChg chg="addSp delSp modSp modNotesTx">
        <pc:chgData name="Gao, Shanshan" userId="9dcdc0c5-4fbe-49ea-97a8-f4c5590fbb9e" providerId="ADAL" clId="{156D77DC-19A8-4457-B670-C213AF7D46A7}" dt="2020-09-15T10:46:57.224" v="17737" actId="20577"/>
        <pc:sldMkLst>
          <pc:docMk/>
          <pc:sldMk cId="1692276085" sldId="782"/>
        </pc:sldMkLst>
        <pc:picChg chg="del">
          <ac:chgData name="Gao, Shanshan" userId="9dcdc0c5-4fbe-49ea-97a8-f4c5590fbb9e" providerId="ADAL" clId="{156D77DC-19A8-4457-B670-C213AF7D46A7}" dt="2020-09-14T14:41:02.433" v="27" actId="478"/>
          <ac:picMkLst>
            <pc:docMk/>
            <pc:sldMk cId="1692276085" sldId="782"/>
            <ac:picMk id="9" creationId="{01EBFD3A-4CDF-4F58-90BA-E1B8CDE42295}"/>
          </ac:picMkLst>
        </pc:picChg>
        <pc:picChg chg="add mod">
          <ac:chgData name="Gao, Shanshan" userId="9dcdc0c5-4fbe-49ea-97a8-f4c5590fbb9e" providerId="ADAL" clId="{156D77DC-19A8-4457-B670-C213AF7D46A7}" dt="2020-09-14T14:41:16.163" v="37" actId="167"/>
          <ac:picMkLst>
            <pc:docMk/>
            <pc:sldMk cId="1692276085" sldId="782"/>
            <ac:picMk id="103426" creationId="{AEE02216-B6AD-44F2-98CD-D8BD9594F295}"/>
          </ac:picMkLst>
        </pc:picChg>
      </pc:sldChg>
      <pc:sldChg chg="modNotesTx">
        <pc:chgData name="Gao, Shanshan" userId="9dcdc0c5-4fbe-49ea-97a8-f4c5590fbb9e" providerId="ADAL" clId="{156D77DC-19A8-4457-B670-C213AF7D46A7}" dt="2020-09-14T21:30:20.398" v="11833" actId="20577"/>
        <pc:sldMkLst>
          <pc:docMk/>
          <pc:sldMk cId="459953322" sldId="783"/>
        </pc:sldMkLst>
      </pc:sldChg>
      <pc:sldChg chg="modSp modNotesTx">
        <pc:chgData name="Gao, Shanshan" userId="9dcdc0c5-4fbe-49ea-97a8-f4c5590fbb9e" providerId="ADAL" clId="{156D77DC-19A8-4457-B670-C213AF7D46A7}" dt="2020-09-15T10:35:41.437" v="16112" actId="20577"/>
        <pc:sldMkLst>
          <pc:docMk/>
          <pc:sldMk cId="2731616998" sldId="784"/>
        </pc:sldMkLst>
        <pc:spChg chg="mod">
          <ac:chgData name="Gao, Shanshan" userId="9dcdc0c5-4fbe-49ea-97a8-f4c5590fbb9e" providerId="ADAL" clId="{156D77DC-19A8-4457-B670-C213AF7D46A7}" dt="2020-09-15T10:35:07.604" v="15990" actId="207"/>
          <ac:spMkLst>
            <pc:docMk/>
            <pc:sldMk cId="2731616998" sldId="784"/>
            <ac:spMk id="3" creationId="{F3434352-8481-44E2-B4CE-DAADA53442F6}"/>
          </ac:spMkLst>
        </pc:spChg>
      </pc:sldChg>
      <pc:sldChg chg="modNotesTx">
        <pc:chgData name="Gao, Shanshan" userId="9dcdc0c5-4fbe-49ea-97a8-f4c5590fbb9e" providerId="ADAL" clId="{156D77DC-19A8-4457-B670-C213AF7D46A7}" dt="2020-09-15T10:49:50.362" v="18143" actId="20577"/>
        <pc:sldMkLst>
          <pc:docMk/>
          <pc:sldMk cId="1442112438" sldId="787"/>
        </pc:sldMkLst>
      </pc:sldChg>
      <pc:sldChg chg="modNotesTx">
        <pc:chgData name="Gao, Shanshan" userId="9dcdc0c5-4fbe-49ea-97a8-f4c5590fbb9e" providerId="ADAL" clId="{156D77DC-19A8-4457-B670-C213AF7D46A7}" dt="2020-09-15T10:34:53.039" v="15981" actId="20577"/>
        <pc:sldMkLst>
          <pc:docMk/>
          <pc:sldMk cId="304853977" sldId="788"/>
        </pc:sldMkLst>
      </pc:sldChg>
      <pc:sldChg chg="modSp modNotesTx">
        <pc:chgData name="Gao, Shanshan" userId="9dcdc0c5-4fbe-49ea-97a8-f4c5590fbb9e" providerId="ADAL" clId="{156D77DC-19A8-4457-B670-C213AF7D46A7}" dt="2020-09-14T20:33:38.603" v="9641" actId="20577"/>
        <pc:sldMkLst>
          <pc:docMk/>
          <pc:sldMk cId="3111404976" sldId="789"/>
        </pc:sldMkLst>
        <pc:spChg chg="mod">
          <ac:chgData name="Gao, Shanshan" userId="9dcdc0c5-4fbe-49ea-97a8-f4c5590fbb9e" providerId="ADAL" clId="{156D77DC-19A8-4457-B670-C213AF7D46A7}" dt="2020-09-14T20:30:53.063" v="9484" actId="113"/>
          <ac:spMkLst>
            <pc:docMk/>
            <pc:sldMk cId="3111404976" sldId="789"/>
            <ac:spMk id="14" creationId="{F0511169-689A-4A38-A744-7F16FAEF405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257" y="1"/>
            <a:ext cx="3038144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7D5469D7-11AD-4BC3-89DE-E1A7983B5355}" type="datetime1">
              <a:rPr lang="en-US"/>
              <a:pPr>
                <a:defRPr/>
              </a:pPr>
              <a:t>10/16/2023</a:t>
            </a:fld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195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257" y="8832195"/>
            <a:ext cx="3038144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44B6B811-6ABD-4437-A3AC-511B217CBC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257" y="1"/>
            <a:ext cx="3038144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77594A12-44DA-4BFE-BFB1-91E8A4438F8E}" type="datetime1">
              <a:rPr lang="en-US"/>
              <a:pPr>
                <a:defRPr/>
              </a:pPr>
              <a:t>10/16/2023</a:t>
            </a:fld>
            <a:endParaRPr 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8500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634" y="4416099"/>
            <a:ext cx="5139134" cy="4182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195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257" y="8832195"/>
            <a:ext cx="3038144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965A9E83-7140-4D2A-B4FD-2FB4B47BCE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itchFamily="34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5A9E83-7140-4D2A-B4FD-2FB4B47BCE7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090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NLppt_BG_Title_NewDOElogo_OffSc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9600" y="457200"/>
            <a:ext cx="8229600" cy="1600200"/>
          </a:xfrm>
        </p:spPr>
        <p:txBody>
          <a:bodyPr anchor="b"/>
          <a:lstStyle>
            <a:lvl1pPr algn="r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286000"/>
            <a:ext cx="8229600" cy="990600"/>
          </a:xfrm>
        </p:spPr>
        <p:txBody>
          <a:bodyPr/>
          <a:lstStyle>
            <a:lvl1pPr marL="0" indent="0" algn="r">
              <a:buFont typeface="Wingdings" pitchFamily="-112" charset="2"/>
              <a:buNone/>
              <a:defRPr sz="19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69A4E-6361-4B80-8C05-032BBD440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90000" y="304800"/>
            <a:ext cx="27940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4800"/>
            <a:ext cx="8178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90B34-2CB2-4BDB-B092-D9012D6E2B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DG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277351" y="646112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1E428-174B-449D-8F78-D9F0201CA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DG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277351" y="646112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0DEB0-BDA0-4C7B-B0EB-9B4A1C66FC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GDG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277351" y="646112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15892-ACCF-425F-A5CB-04E757EE4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GDG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277351" y="646112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1E428-174B-449D-8F78-D9F0201CA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NLppt_BG_Title_NewDOElogo_OffSc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9600" y="457200"/>
            <a:ext cx="8229600" cy="1600200"/>
          </a:xfrm>
        </p:spPr>
        <p:txBody>
          <a:bodyPr anchor="b"/>
          <a:lstStyle>
            <a:lvl1pPr algn="r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286000"/>
            <a:ext cx="8229600" cy="990600"/>
          </a:xfrm>
        </p:spPr>
        <p:txBody>
          <a:bodyPr/>
          <a:lstStyle>
            <a:lvl1pPr marL="0" indent="0" algn="r">
              <a:buFont typeface="Wingdings" pitchFamily="-112" charset="2"/>
              <a:buNone/>
              <a:defRPr sz="19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D525F-52C9-42CA-8073-262EAE913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AC6DE-CDAC-4CA6-8CD9-CAC6D9FEB8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1828800"/>
            <a:ext cx="49784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8800"/>
            <a:ext cx="49784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013E5-46F1-4C7B-A4B2-EDDF95639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77800"/>
            <a:ext cx="11176000" cy="62445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814956"/>
            <a:ext cx="11176000" cy="52925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40199" y="6235700"/>
            <a:ext cx="4782127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217891" y="6224155"/>
            <a:ext cx="13208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7DA5E-B0DB-4BC5-BE53-CAC5CD864C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E539D-9446-400C-A1AA-95ED8C352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AF92E-1400-4DAE-AB45-3AB174CA6A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810D6-8E89-4F24-B47A-12DEE2CC8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D2F70-9323-47CC-9155-A416B0F199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2F121-038C-4E42-BFEF-0C2BAEA70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AE9C7-536E-4EBD-9529-8CD962D723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90000" y="304800"/>
            <a:ext cx="27940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4800"/>
            <a:ext cx="8178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02052-EE66-4896-88BA-B0A1388474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256378"/>
            <a:ext cx="10972800" cy="537253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905774"/>
            <a:ext cx="10977028" cy="537229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10/17/2023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803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256378"/>
            <a:ext cx="10972800" cy="537253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905774"/>
            <a:ext cx="10977028" cy="537229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10/17/2023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152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10/17/2023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605368" y="1207770"/>
            <a:ext cx="532100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6261400" y="1215721"/>
            <a:ext cx="532100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5249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D44B1-6B86-4364-8B8C-B5B01C89E9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6" y="5521483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6244261" y="5521483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10/17/2023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626745" y="1206941"/>
            <a:ext cx="532100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6261400" y="1206941"/>
            <a:ext cx="532100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29949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" y="1238251"/>
            <a:ext cx="10972800" cy="500909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10/17/2023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605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371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10/17/2023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698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340612"/>
            <a:ext cx="4023360" cy="915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955118" y="1208366"/>
            <a:ext cx="6613023" cy="504757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10/17/2023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626746" y="1206941"/>
            <a:ext cx="4006220" cy="40469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07328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367" y="1227137"/>
            <a:ext cx="10972800" cy="44876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200">
                <a:solidFill>
                  <a:srgbClr val="3C5A77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839748"/>
            <a:ext cx="10972795" cy="4397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458988"/>
            <a:ext cx="10972800" cy="7019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10/17/2023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75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77800"/>
            <a:ext cx="11176000" cy="62445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814956"/>
            <a:ext cx="11176000" cy="52925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40199" y="6235700"/>
            <a:ext cx="4782127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217891" y="6224155"/>
            <a:ext cx="13208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7DA5E-B0DB-4BC5-BE53-CAC5CD864C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4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1828800"/>
            <a:ext cx="49784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8800"/>
            <a:ext cx="49784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F504C-F807-40FE-831B-48480B3E5D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097DA-6206-48C1-A0F8-8E78A5D54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6AA4E-28C4-4DD1-84D0-9280E75B51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C00E9-2E9A-4DA6-8FFA-479BC38D18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83CFB-E561-42EC-8F86-0EC514F2E3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C821B-25D4-4C4D-AFA7-D86598B1D6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4.jpe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8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6000" y="1828800"/>
            <a:ext cx="10160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641600" y="62230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chemeClr val="accent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40200" y="6235700"/>
            <a:ext cx="401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1200" y="6235700"/>
            <a:ext cx="132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42B7F"/>
                </a:solidFill>
                <a:latin typeface="Arial" charset="0"/>
              </a:defRPr>
            </a:lvl1pPr>
          </a:lstStyle>
          <a:p>
            <a:pPr>
              <a:defRPr/>
            </a:pPr>
            <a:fld id="{935064D4-F953-4D60-98BC-700ABF45E5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36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304801"/>
            <a:ext cx="111760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805" r:id="rId12"/>
    <p:sldLayoutId id="2147483807" r:id="rId13"/>
    <p:sldLayoutId id="2147483803" r:id="rId14"/>
    <p:sldLayoutId id="2147483820" r:id="rId15"/>
  </p:sldLayoutIdLst>
  <p:hf hdr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42B7F"/>
        </a:buClr>
        <a:buSzPct val="11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42B7F"/>
        </a:buClr>
        <a:buSzPct val="90000"/>
        <a:buFont typeface="Times" pitchFamily="18" charset="0"/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2pPr>
      <a:lvl3pPr marL="10858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MS PGothic" pitchFamily="34" charset="-128"/>
        </a:defRPr>
      </a:lvl3pPr>
      <a:lvl4pPr marL="14287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MS PGothic" pitchFamily="34" charset="-128"/>
        </a:defRPr>
      </a:lvl4pPr>
      <a:lvl5pPr marL="17716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MS PGothic" pitchFamily="34" charset="-128"/>
        </a:defRPr>
      </a:lvl5pPr>
      <a:lvl6pPr marL="222885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6pPr>
      <a:lvl7pPr marL="268605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7pPr>
      <a:lvl8pPr marL="314325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8pPr>
      <a:lvl9pPr marL="360045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6000" y="1828800"/>
            <a:ext cx="10160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641600" y="62230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chemeClr val="accent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40200" y="6235700"/>
            <a:ext cx="401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1200" y="6235700"/>
            <a:ext cx="132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42B7F"/>
                </a:solidFill>
                <a:latin typeface="Arial" charset="0"/>
              </a:defRPr>
            </a:lvl1pPr>
          </a:lstStyle>
          <a:p>
            <a:pPr>
              <a:defRPr/>
            </a:pPr>
            <a:fld id="{59CAA917-4EA0-494D-B9A3-388D11A15A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86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304801"/>
            <a:ext cx="111760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hf hdr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42B7F"/>
        </a:buClr>
        <a:buSzPct val="11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42B7F"/>
        </a:buClr>
        <a:buSzPct val="90000"/>
        <a:buFont typeface="Times" pitchFamily="18" charset="0"/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2pPr>
      <a:lvl3pPr marL="10858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MS PGothic" pitchFamily="34" charset="-128"/>
        </a:defRPr>
      </a:lvl3pPr>
      <a:lvl4pPr marL="14287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MS PGothic" pitchFamily="34" charset="-128"/>
        </a:defRPr>
      </a:lvl4pPr>
      <a:lvl5pPr marL="17716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MS PGothic" pitchFamily="34" charset="-128"/>
        </a:defRPr>
      </a:lvl5pPr>
      <a:lvl6pPr marL="222885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6pPr>
      <a:lvl7pPr marL="268605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7pPr>
      <a:lvl8pPr marL="314325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8pPr>
      <a:lvl9pPr marL="360045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3" y="6549548"/>
            <a:ext cx="6523352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GB"/>
              <a:t>S.Gao – CE for LArTPC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" y="6357635"/>
            <a:ext cx="109728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7" y="6489520"/>
            <a:ext cx="749299" cy="2370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712D8F-3E2A-4917-B896-D53BF2642DE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0145" y="6508517"/>
            <a:ext cx="1219200" cy="22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8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47319-35A3-DE8A-E48F-A8AD2B66B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as ASIC is submerged in LN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04763-7E12-05A1-16C1-D4DF3F011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10/17/2023</a:t>
            </a:r>
          </a:p>
        </p:txBody>
      </p:sp>
      <p:pic>
        <p:nvPicPr>
          <p:cNvPr id="7" name="LArASIC3.wmv">
            <a:hlinkClick r:id="" action="ppaction://media"/>
            <a:extLst>
              <a:ext uri="{FF2B5EF4-FFF2-40B4-BE49-F238E27FC236}">
                <a16:creationId xmlns:a16="http://schemas.microsoft.com/office/drawing/2014/main" id="{4C931DBC-69EC-7A2F-CB0D-E56085094AA4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905000" y="930709"/>
            <a:ext cx="8249433" cy="529344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EC79C3-15C7-8D4A-8AEC-906755A0F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47DA5E-B0DB-4BC5-BE53-CAC5CD864CC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35B91-97B4-C899-520E-2757D47D2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S.Gao – CE for LArTPC</a:t>
            </a:r>
          </a:p>
        </p:txBody>
      </p:sp>
    </p:spTree>
    <p:extLst>
      <p:ext uri="{BB962C8B-B14F-4D97-AF65-F5344CB8AC3E}">
        <p14:creationId xmlns:p14="http://schemas.microsoft.com/office/powerpoint/2010/main" val="396153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021A9-C282-4386-B1D9-CF80557A4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NP04 (ProtoDUNE-SP) CERN Beam Test</a:t>
            </a:r>
          </a:p>
        </p:txBody>
      </p:sp>
      <p:pic>
        <p:nvPicPr>
          <p:cNvPr id="5" name="Particle tracks recorded by ProtoDUNE.mp4">
            <a:hlinkClick r:id="" action="ppaction://media"/>
            <a:extLst>
              <a:ext uri="{FF2B5EF4-FFF2-40B4-BE49-F238E27FC236}">
                <a16:creationId xmlns:a16="http://schemas.microsoft.com/office/drawing/2014/main" id="{4D39E330-A4D2-43C3-B5E4-6D42C5CA2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CE3213-B155-D844-AC34-6FFE30EF4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F0FC94-042C-58B4-2C3D-9AF04AB16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47DA5E-B0DB-4BC5-BE53-CAC5CD864CC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DDDBF-721F-C72A-37C9-693E5A2E2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S.Gao – CE for LArTPC</a:t>
            </a:r>
          </a:p>
        </p:txBody>
      </p:sp>
    </p:spTree>
    <p:extLst>
      <p:ext uri="{BB962C8B-B14F-4D97-AF65-F5344CB8AC3E}">
        <p14:creationId xmlns:p14="http://schemas.microsoft.com/office/powerpoint/2010/main" val="91074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303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BNL_rev0412">
  <a:themeElements>
    <a:clrScheme name="BNL Blue 2">
      <a:dk1>
        <a:srgbClr val="141313"/>
      </a:dk1>
      <a:lt1>
        <a:srgbClr val="FFFFFF"/>
      </a:lt1>
      <a:dk2>
        <a:srgbClr val="082957"/>
      </a:dk2>
      <a:lt2>
        <a:srgbClr val="8DABCC"/>
      </a:lt2>
      <a:accent1>
        <a:srgbClr val="C9DBE8"/>
      </a:accent1>
      <a:accent2>
        <a:srgbClr val="8DABCC"/>
      </a:accent2>
      <a:accent3>
        <a:srgbClr val="3A75AB"/>
      </a:accent3>
      <a:accent4>
        <a:srgbClr val="2D4D7B"/>
      </a:accent4>
      <a:accent5>
        <a:srgbClr val="082957"/>
      </a:accent5>
      <a:accent6>
        <a:srgbClr val="141313"/>
      </a:accent6>
      <a:hlink>
        <a:srgbClr val="3A75AB"/>
      </a:hlink>
      <a:folHlink>
        <a:srgbClr val="2D4D7B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322F31"/>
        </a:dk1>
        <a:lt1>
          <a:srgbClr val="FFFFFF"/>
        </a:lt1>
        <a:dk2>
          <a:srgbClr val="322F31"/>
        </a:dk2>
        <a:lt2>
          <a:srgbClr val="322F31"/>
        </a:lt2>
        <a:accent1>
          <a:srgbClr val="8071B4"/>
        </a:accent1>
        <a:accent2>
          <a:srgbClr val="8071B4"/>
        </a:accent2>
        <a:accent3>
          <a:srgbClr val="FFFFFF"/>
        </a:accent3>
        <a:accent4>
          <a:srgbClr val="292728"/>
        </a:accent4>
        <a:accent5>
          <a:srgbClr val="C0BBD6"/>
        </a:accent5>
        <a:accent6>
          <a:srgbClr val="7366A3"/>
        </a:accent6>
        <a:hlink>
          <a:srgbClr val="8071B4"/>
        </a:hlink>
        <a:folHlink>
          <a:srgbClr val="8071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NL_rev1212">
  <a:themeElements>
    <a:clrScheme name="BNL Blue 2">
      <a:dk1>
        <a:srgbClr val="141313"/>
      </a:dk1>
      <a:lt1>
        <a:srgbClr val="FFFFFF"/>
      </a:lt1>
      <a:dk2>
        <a:srgbClr val="082957"/>
      </a:dk2>
      <a:lt2>
        <a:srgbClr val="8DABCC"/>
      </a:lt2>
      <a:accent1>
        <a:srgbClr val="C9DBE8"/>
      </a:accent1>
      <a:accent2>
        <a:srgbClr val="8DABCC"/>
      </a:accent2>
      <a:accent3>
        <a:srgbClr val="3A75AB"/>
      </a:accent3>
      <a:accent4>
        <a:srgbClr val="2D4D7B"/>
      </a:accent4>
      <a:accent5>
        <a:srgbClr val="082957"/>
      </a:accent5>
      <a:accent6>
        <a:srgbClr val="141313"/>
      </a:accent6>
      <a:hlink>
        <a:srgbClr val="3A75AB"/>
      </a:hlink>
      <a:folHlink>
        <a:srgbClr val="2D4D7B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322F31"/>
        </a:dk1>
        <a:lt1>
          <a:srgbClr val="FFFFFF"/>
        </a:lt1>
        <a:dk2>
          <a:srgbClr val="322F31"/>
        </a:dk2>
        <a:lt2>
          <a:srgbClr val="322F31"/>
        </a:lt2>
        <a:accent1>
          <a:srgbClr val="8071B4"/>
        </a:accent1>
        <a:accent2>
          <a:srgbClr val="8071B4"/>
        </a:accent2>
        <a:accent3>
          <a:srgbClr val="FFFFFF"/>
        </a:accent3>
        <a:accent4>
          <a:srgbClr val="292728"/>
        </a:accent4>
        <a:accent5>
          <a:srgbClr val="C0BBD6"/>
        </a:accent5>
        <a:accent6>
          <a:srgbClr val="7366A3"/>
        </a:accent6>
        <a:hlink>
          <a:srgbClr val="8071B4"/>
        </a:hlink>
        <a:folHlink>
          <a:srgbClr val="8071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1377</TotalTime>
  <Words>33</Words>
  <Application>Microsoft Office PowerPoint</Application>
  <PresentationFormat>Widescreen</PresentationFormat>
  <Paragraphs>9</Paragraphs>
  <Slides>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</vt:i4>
      </vt:variant>
    </vt:vector>
  </HeadingPairs>
  <TitlesOfParts>
    <vt:vector size="11" baseType="lpstr">
      <vt:lpstr>Lucida Grande</vt:lpstr>
      <vt:lpstr>Arial</vt:lpstr>
      <vt:lpstr>Calibri</vt:lpstr>
      <vt:lpstr>Helvetica</vt:lpstr>
      <vt:lpstr>Times</vt:lpstr>
      <vt:lpstr>Wingdings</vt:lpstr>
      <vt:lpstr>1_BNL_rev0412</vt:lpstr>
      <vt:lpstr>BNL_rev1212</vt:lpstr>
      <vt:lpstr>LBNF Content-Footer Theme</vt:lpstr>
      <vt:lpstr>Performance as ASIC is submerged in LN2</vt:lpstr>
      <vt:lpstr>NP04 (ProtoDUNE-SP) CERN Beam Test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Gagnon</dc:creator>
  <cp:lastModifiedBy>Gao, Shanshan</cp:lastModifiedBy>
  <cp:revision>17</cp:revision>
  <cp:lastPrinted>2007-07-02T19:06:14Z</cp:lastPrinted>
  <dcterms:created xsi:type="dcterms:W3CDTF">2007-06-28T20:22:43Z</dcterms:created>
  <dcterms:modified xsi:type="dcterms:W3CDTF">2023-10-16T18:32:49Z</dcterms:modified>
</cp:coreProperties>
</file>