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58"/>
  </p:notesMasterIdLst>
  <p:sldIdLst>
    <p:sldId id="256" r:id="rId3"/>
    <p:sldId id="263" r:id="rId4"/>
    <p:sldId id="265" r:id="rId5"/>
    <p:sldId id="791" r:id="rId6"/>
    <p:sldId id="753" r:id="rId7"/>
    <p:sldId id="763" r:id="rId8"/>
    <p:sldId id="764" r:id="rId9"/>
    <p:sldId id="765" r:id="rId10"/>
    <p:sldId id="792" r:id="rId11"/>
    <p:sldId id="766" r:id="rId12"/>
    <p:sldId id="788" r:id="rId13"/>
    <p:sldId id="789" r:id="rId14"/>
    <p:sldId id="769" r:id="rId15"/>
    <p:sldId id="261" r:id="rId16"/>
    <p:sldId id="786" r:id="rId17"/>
    <p:sldId id="787" r:id="rId18"/>
    <p:sldId id="785" r:id="rId19"/>
    <p:sldId id="799" r:id="rId20"/>
    <p:sldId id="793" r:id="rId21"/>
    <p:sldId id="790" r:id="rId22"/>
    <p:sldId id="760" r:id="rId23"/>
    <p:sldId id="800" r:id="rId24"/>
    <p:sldId id="762" r:id="rId25"/>
    <p:sldId id="802" r:id="rId26"/>
    <p:sldId id="772" r:id="rId27"/>
    <p:sldId id="773" r:id="rId28"/>
    <p:sldId id="774" r:id="rId29"/>
    <p:sldId id="775" r:id="rId30"/>
    <p:sldId id="776" r:id="rId31"/>
    <p:sldId id="777" r:id="rId32"/>
    <p:sldId id="794" r:id="rId33"/>
    <p:sldId id="801" r:id="rId34"/>
    <p:sldId id="747" r:id="rId35"/>
    <p:sldId id="751" r:id="rId36"/>
    <p:sldId id="796" r:id="rId37"/>
    <p:sldId id="803" r:id="rId38"/>
    <p:sldId id="804" r:id="rId39"/>
    <p:sldId id="808" r:id="rId40"/>
    <p:sldId id="806" r:id="rId41"/>
    <p:sldId id="756" r:id="rId42"/>
    <p:sldId id="809" r:id="rId43"/>
    <p:sldId id="267" r:id="rId44"/>
    <p:sldId id="805" r:id="rId45"/>
    <p:sldId id="807" r:id="rId46"/>
    <p:sldId id="798" r:id="rId47"/>
    <p:sldId id="778" r:id="rId48"/>
    <p:sldId id="779" r:id="rId49"/>
    <p:sldId id="780" r:id="rId50"/>
    <p:sldId id="781" r:id="rId51"/>
    <p:sldId id="782" r:id="rId52"/>
    <p:sldId id="739" r:id="rId53"/>
    <p:sldId id="260" r:id="rId54"/>
    <p:sldId id="257" r:id="rId55"/>
    <p:sldId id="259" r:id="rId56"/>
    <p:sldId id="76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6"/>
    <a:srgbClr val="FFFFFF"/>
    <a:srgbClr val="54A954"/>
    <a:srgbClr val="2E80B9"/>
    <a:srgbClr val="F92D2E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65356F-0B56-4B7D-A48A-F66EFC60723C}" v="1103" dt="2023-10-09T22:16:32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89648" autoAdjust="0"/>
  </p:normalViewPr>
  <p:slideViewPr>
    <p:cSldViewPr snapToGrid="0" snapToObjects="1">
      <p:cViewPr varScale="1">
        <p:scale>
          <a:sx n="67" d="100"/>
          <a:sy n="67" d="100"/>
        </p:scale>
        <p:origin x="95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2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Connor, Paul" userId="e97defa4-478c-4799-9bd5-90eb70e7a4eb" providerId="ADAL" clId="{AB65356F-0B56-4B7D-A48A-F66EFC60723C}"/>
    <pc:docChg chg="undo redo custSel addSld delSld modSld sldOrd modMainMaster">
      <pc:chgData name="O'Connor, Paul" userId="e97defa4-478c-4799-9bd5-90eb70e7a4eb" providerId="ADAL" clId="{AB65356F-0B56-4B7D-A48A-F66EFC60723C}" dt="2023-10-09T22:18:14.586" v="17915" actId="6549"/>
      <pc:docMkLst>
        <pc:docMk/>
      </pc:docMkLst>
      <pc:sldChg chg="modSp del mod ord">
        <pc:chgData name="O'Connor, Paul" userId="e97defa4-478c-4799-9bd5-90eb70e7a4eb" providerId="ADAL" clId="{AB65356F-0B56-4B7D-A48A-F66EFC60723C}" dt="2023-10-06T04:57:52.841" v="9745" actId="2696"/>
        <pc:sldMkLst>
          <pc:docMk/>
          <pc:sldMk cId="1215709844" sldId="258"/>
        </pc:sldMkLst>
        <pc:spChg chg="mod">
          <ac:chgData name="O'Connor, Paul" userId="e97defa4-478c-4799-9bd5-90eb70e7a4eb" providerId="ADAL" clId="{AB65356F-0B56-4B7D-A48A-F66EFC60723C}" dt="2023-10-06T04:57:04.111" v="9744" actId="20577"/>
          <ac:spMkLst>
            <pc:docMk/>
            <pc:sldMk cId="1215709844" sldId="258"/>
            <ac:spMk id="2" creationId="{0BDB68A9-B5EB-314F-849D-FB440A7B37AA}"/>
          </ac:spMkLst>
        </pc:spChg>
      </pc:sldChg>
      <pc:sldChg chg="modSp mod">
        <pc:chgData name="O'Connor, Paul" userId="e97defa4-478c-4799-9bd5-90eb70e7a4eb" providerId="ADAL" clId="{AB65356F-0B56-4B7D-A48A-F66EFC60723C}" dt="2023-09-30T19:50:17.594" v="6" actId="27636"/>
        <pc:sldMkLst>
          <pc:docMk/>
          <pc:sldMk cId="1387988044" sldId="259"/>
        </pc:sldMkLst>
        <pc:spChg chg="mod">
          <ac:chgData name="O'Connor, Paul" userId="e97defa4-478c-4799-9bd5-90eb70e7a4eb" providerId="ADAL" clId="{AB65356F-0B56-4B7D-A48A-F66EFC60723C}" dt="2023-09-30T19:50:17.594" v="6" actId="27636"/>
          <ac:spMkLst>
            <pc:docMk/>
            <pc:sldMk cId="1387988044" sldId="259"/>
            <ac:spMk id="2" creationId="{53B2AE46-B3D2-054A-9F92-273948CEEE54}"/>
          </ac:spMkLst>
        </pc:spChg>
      </pc:sldChg>
      <pc:sldChg chg="modSp mod ord modClrScheme chgLayout modNotesTx">
        <pc:chgData name="O'Connor, Paul" userId="e97defa4-478c-4799-9bd5-90eb70e7a4eb" providerId="ADAL" clId="{AB65356F-0B56-4B7D-A48A-F66EFC60723C}" dt="2023-10-09T19:43:56.229" v="15745" actId="20577"/>
        <pc:sldMkLst>
          <pc:docMk/>
          <pc:sldMk cId="4189160374" sldId="261"/>
        </pc:sldMkLst>
        <pc:spChg chg="mod ord">
          <ac:chgData name="O'Connor, Paul" userId="e97defa4-478c-4799-9bd5-90eb70e7a4eb" providerId="ADAL" clId="{AB65356F-0B56-4B7D-A48A-F66EFC60723C}" dt="2023-10-07T23:18:27.862" v="14830" actId="700"/>
          <ac:spMkLst>
            <pc:docMk/>
            <pc:sldMk cId="4189160374" sldId="261"/>
            <ac:spMk id="2" creationId="{3100D343-079B-E04A-B9E8-66592272CCBB}"/>
          </ac:spMkLst>
        </pc:spChg>
        <pc:spChg chg="mod ord">
          <ac:chgData name="O'Connor, Paul" userId="e97defa4-478c-4799-9bd5-90eb70e7a4eb" providerId="ADAL" clId="{AB65356F-0B56-4B7D-A48A-F66EFC60723C}" dt="2023-10-09T19:43:56.229" v="15745" actId="20577"/>
          <ac:spMkLst>
            <pc:docMk/>
            <pc:sldMk cId="4189160374" sldId="261"/>
            <ac:spMk id="3" creationId="{57C58A1D-D7F2-2C40-A411-2B4442D256EA}"/>
          </ac:spMkLst>
        </pc:spChg>
        <pc:spChg chg="mod ord">
          <ac:chgData name="O'Connor, Paul" userId="e97defa4-478c-4799-9bd5-90eb70e7a4eb" providerId="ADAL" clId="{AB65356F-0B56-4B7D-A48A-F66EFC60723C}" dt="2023-10-09T19:43:20.799" v="15734" actId="1036"/>
          <ac:spMkLst>
            <pc:docMk/>
            <pc:sldMk cId="4189160374" sldId="261"/>
            <ac:spMk id="4" creationId="{F5FC4401-9FC3-7949-ABCF-8C4F7362CDF3}"/>
          </ac:spMkLst>
        </pc:spChg>
      </pc:sldChg>
      <pc:sldChg chg="delSp new del mod modClrScheme chgLayout">
        <pc:chgData name="O'Connor, Paul" userId="e97defa4-478c-4799-9bd5-90eb70e7a4eb" providerId="ADAL" clId="{AB65356F-0B56-4B7D-A48A-F66EFC60723C}" dt="2023-09-30T19:52:58.044" v="39" actId="2696"/>
        <pc:sldMkLst>
          <pc:docMk/>
          <pc:sldMk cId="96874080" sldId="262"/>
        </pc:sldMkLst>
        <pc:spChg chg="del">
          <ac:chgData name="O'Connor, Paul" userId="e97defa4-478c-4799-9bd5-90eb70e7a4eb" providerId="ADAL" clId="{AB65356F-0B56-4B7D-A48A-F66EFC60723C}" dt="2023-09-30T19:48:48.434" v="1" actId="700"/>
          <ac:spMkLst>
            <pc:docMk/>
            <pc:sldMk cId="96874080" sldId="262"/>
            <ac:spMk id="2" creationId="{7997A9B7-505A-2837-B8D3-3B4CDE03D9FB}"/>
          </ac:spMkLst>
        </pc:spChg>
        <pc:spChg chg="del">
          <ac:chgData name="O'Connor, Paul" userId="e97defa4-478c-4799-9bd5-90eb70e7a4eb" providerId="ADAL" clId="{AB65356F-0B56-4B7D-A48A-F66EFC60723C}" dt="2023-09-30T19:48:48.434" v="1" actId="700"/>
          <ac:spMkLst>
            <pc:docMk/>
            <pc:sldMk cId="96874080" sldId="262"/>
            <ac:spMk id="3" creationId="{AEEBF056-7E17-F880-DDA9-6182B80C8875}"/>
          </ac:spMkLst>
        </pc:spChg>
        <pc:spChg chg="del">
          <ac:chgData name="O'Connor, Paul" userId="e97defa4-478c-4799-9bd5-90eb70e7a4eb" providerId="ADAL" clId="{AB65356F-0B56-4B7D-A48A-F66EFC60723C}" dt="2023-09-30T19:48:48.434" v="1" actId="700"/>
          <ac:spMkLst>
            <pc:docMk/>
            <pc:sldMk cId="96874080" sldId="262"/>
            <ac:spMk id="4" creationId="{6EF47A12-8818-5679-6F48-640DD9032CFA}"/>
          </ac:spMkLst>
        </pc:spChg>
      </pc:sldChg>
      <pc:sldChg chg="addSp delSp modSp add mod modClrScheme modAnim chgLayout modNotesTx">
        <pc:chgData name="O'Connor, Paul" userId="e97defa4-478c-4799-9bd5-90eb70e7a4eb" providerId="ADAL" clId="{AB65356F-0B56-4B7D-A48A-F66EFC60723C}" dt="2023-10-07T18:08:40.454" v="11813"/>
        <pc:sldMkLst>
          <pc:docMk/>
          <pc:sldMk cId="3705807089" sldId="263"/>
        </pc:sldMkLst>
        <pc:spChg chg="add del mod">
          <ac:chgData name="O'Connor, Paul" userId="e97defa4-478c-4799-9bd5-90eb70e7a4eb" providerId="ADAL" clId="{AB65356F-0B56-4B7D-A48A-F66EFC60723C}" dt="2023-09-30T19:49:32.897" v="4" actId="26606"/>
          <ac:spMkLst>
            <pc:docMk/>
            <pc:sldMk cId="3705807089" sldId="263"/>
            <ac:spMk id="2" creationId="{B549D1CB-04B0-151A-8422-76E737337676}"/>
          </ac:spMkLst>
        </pc:spChg>
        <pc:spChg chg="add del mod">
          <ac:chgData name="O'Connor, Paul" userId="e97defa4-478c-4799-9bd5-90eb70e7a4eb" providerId="ADAL" clId="{AB65356F-0B56-4B7D-A48A-F66EFC60723C}" dt="2023-09-30T19:49:32.897" v="4" actId="26606"/>
          <ac:spMkLst>
            <pc:docMk/>
            <pc:sldMk cId="3705807089" sldId="263"/>
            <ac:spMk id="3" creationId="{49C47E18-A36D-D1E4-5392-0A3E99EA895B}"/>
          </ac:spMkLst>
        </pc:spChg>
        <pc:spChg chg="add mod ord">
          <ac:chgData name="O'Connor, Paul" userId="e97defa4-478c-4799-9bd5-90eb70e7a4eb" providerId="ADAL" clId="{AB65356F-0B56-4B7D-A48A-F66EFC60723C}" dt="2023-09-30T20:05:59.374" v="618" actId="20577"/>
          <ac:spMkLst>
            <pc:docMk/>
            <pc:sldMk cId="3705807089" sldId="263"/>
            <ac:spMk id="4" creationId="{227C160D-C5FC-336D-ABE7-50C30343BD62}"/>
          </ac:spMkLst>
        </pc:spChg>
        <pc:spChg chg="add mod">
          <ac:chgData name="O'Connor, Paul" userId="e97defa4-478c-4799-9bd5-90eb70e7a4eb" providerId="ADAL" clId="{AB65356F-0B56-4B7D-A48A-F66EFC60723C}" dt="2023-09-30T20:01:14.684" v="484" actId="164"/>
          <ac:spMkLst>
            <pc:docMk/>
            <pc:sldMk cId="3705807089" sldId="263"/>
            <ac:spMk id="5" creationId="{0F1D2E27-F2FF-8692-74A7-2A1E70D92BEB}"/>
          </ac:spMkLst>
        </pc:spChg>
        <pc:spChg chg="add mod">
          <ac:chgData name="O'Connor, Paul" userId="e97defa4-478c-4799-9bd5-90eb70e7a4eb" providerId="ADAL" clId="{AB65356F-0B56-4B7D-A48A-F66EFC60723C}" dt="2023-09-30T20:01:14.684" v="484" actId="164"/>
          <ac:spMkLst>
            <pc:docMk/>
            <pc:sldMk cId="3705807089" sldId="263"/>
            <ac:spMk id="7" creationId="{415B077A-6F46-C7BA-B619-4A9A11EE42F2}"/>
          </ac:spMkLst>
        </pc:spChg>
        <pc:spChg chg="add del mod">
          <ac:chgData name="O'Connor, Paul" userId="e97defa4-478c-4799-9bd5-90eb70e7a4eb" providerId="ADAL" clId="{AB65356F-0B56-4B7D-A48A-F66EFC60723C}" dt="2023-09-30T19:50:37.139" v="8" actId="700"/>
          <ac:spMkLst>
            <pc:docMk/>
            <pc:sldMk cId="3705807089" sldId="263"/>
            <ac:spMk id="8" creationId="{209FFFF1-6469-EBB1-DF0F-D45CF5FEAB5E}"/>
          </ac:spMkLst>
        </pc:spChg>
        <pc:spChg chg="add mod ord">
          <ac:chgData name="O'Connor, Paul" userId="e97defa4-478c-4799-9bd5-90eb70e7a4eb" providerId="ADAL" clId="{AB65356F-0B56-4B7D-A48A-F66EFC60723C}" dt="2023-09-30T19:50:37.139" v="8" actId="700"/>
          <ac:spMkLst>
            <pc:docMk/>
            <pc:sldMk cId="3705807089" sldId="263"/>
            <ac:spMk id="10" creationId="{74E5918C-E8E0-55EE-C783-E5401D370AFF}"/>
          </ac:spMkLst>
        </pc:spChg>
        <pc:spChg chg="mod topLvl">
          <ac:chgData name="O'Connor, Paul" userId="e97defa4-478c-4799-9bd5-90eb70e7a4eb" providerId="ADAL" clId="{AB65356F-0B56-4B7D-A48A-F66EFC60723C}" dt="2023-09-30T20:02:37.684" v="532" actId="1076"/>
          <ac:spMkLst>
            <pc:docMk/>
            <pc:sldMk cId="3705807089" sldId="263"/>
            <ac:spMk id="12" creationId="{314784B7-8249-8884-C7EE-9C8A368633D2}"/>
          </ac:spMkLst>
        </pc:spChg>
        <pc:spChg chg="del mod topLvl">
          <ac:chgData name="O'Connor, Paul" userId="e97defa4-478c-4799-9bd5-90eb70e7a4eb" providerId="ADAL" clId="{AB65356F-0B56-4B7D-A48A-F66EFC60723C}" dt="2023-09-30T20:04:11.004" v="544"/>
          <ac:spMkLst>
            <pc:docMk/>
            <pc:sldMk cId="3705807089" sldId="263"/>
            <ac:spMk id="14" creationId="{5B174591-97A8-9204-0523-425CB4C6D3CE}"/>
          </ac:spMkLst>
        </pc:spChg>
        <pc:spChg chg="add mod">
          <ac:chgData name="O'Connor, Paul" userId="e97defa4-478c-4799-9bd5-90eb70e7a4eb" providerId="ADAL" clId="{AB65356F-0B56-4B7D-A48A-F66EFC60723C}" dt="2023-09-30T21:11:23.997" v="1369"/>
          <ac:spMkLst>
            <pc:docMk/>
            <pc:sldMk cId="3705807089" sldId="263"/>
            <ac:spMk id="17" creationId="{BCA52781-4487-C5BC-5498-4FC7F8E825C2}"/>
          </ac:spMkLst>
        </pc:spChg>
        <pc:spChg chg="add del mod">
          <ac:chgData name="O'Connor, Paul" userId="e97defa4-478c-4799-9bd5-90eb70e7a4eb" providerId="ADAL" clId="{AB65356F-0B56-4B7D-A48A-F66EFC60723C}" dt="2023-09-30T21:10:43.144" v="1366"/>
          <ac:spMkLst>
            <pc:docMk/>
            <pc:sldMk cId="3705807089" sldId="263"/>
            <ac:spMk id="18" creationId="{EF41BD11-5BA1-3BEC-D5A9-C6533294677E}"/>
          </ac:spMkLst>
        </pc:spChg>
        <pc:spChg chg="add del mod">
          <ac:chgData name="O'Connor, Paul" userId="e97defa4-478c-4799-9bd5-90eb70e7a4eb" providerId="ADAL" clId="{AB65356F-0B56-4B7D-A48A-F66EFC60723C}" dt="2023-09-30T21:10:54.312" v="1368"/>
          <ac:spMkLst>
            <pc:docMk/>
            <pc:sldMk cId="3705807089" sldId="263"/>
            <ac:spMk id="19" creationId="{97E14712-1B43-611D-7CFC-9140F5C81BCB}"/>
          </ac:spMkLst>
        </pc:spChg>
        <pc:grpChg chg="add mod">
          <ac:chgData name="O'Connor, Paul" userId="e97defa4-478c-4799-9bd5-90eb70e7a4eb" providerId="ADAL" clId="{AB65356F-0B56-4B7D-A48A-F66EFC60723C}" dt="2023-09-30T20:01:14.684" v="484" actId="164"/>
          <ac:grpSpMkLst>
            <pc:docMk/>
            <pc:sldMk cId="3705807089" sldId="263"/>
            <ac:grpSpMk id="9" creationId="{82C91425-76B4-16A3-E70A-CFAB7497822C}"/>
          </ac:grpSpMkLst>
        </pc:grpChg>
        <pc:grpChg chg="add del mod">
          <ac:chgData name="O'Connor, Paul" userId="e97defa4-478c-4799-9bd5-90eb70e7a4eb" providerId="ADAL" clId="{AB65356F-0B56-4B7D-A48A-F66EFC60723C}" dt="2023-09-30T20:02:25.859" v="529" actId="165"/>
          <ac:grpSpMkLst>
            <pc:docMk/>
            <pc:sldMk cId="3705807089" sldId="263"/>
            <ac:grpSpMk id="11" creationId="{2C734458-CBAA-42CE-94D6-A4B617456B85}"/>
          </ac:grpSpMkLst>
        </pc:grpChg>
        <pc:picChg chg="add mod modCrop">
          <ac:chgData name="O'Connor, Paul" userId="e97defa4-478c-4799-9bd5-90eb70e7a4eb" providerId="ADAL" clId="{AB65356F-0B56-4B7D-A48A-F66EFC60723C}" dt="2023-10-07T18:08:31.274" v="11812" actId="14100"/>
          <ac:picMkLst>
            <pc:docMk/>
            <pc:sldMk cId="3705807089" sldId="263"/>
            <ac:picMk id="3" creationId="{2BF9660A-2FEA-F9CA-40F7-191A0BCCE378}"/>
          </ac:picMkLst>
        </pc:picChg>
        <pc:picChg chg="del mod">
          <ac:chgData name="O'Connor, Paul" userId="e97defa4-478c-4799-9bd5-90eb70e7a4eb" providerId="ADAL" clId="{AB65356F-0B56-4B7D-A48A-F66EFC60723C}" dt="2023-09-30T20:02:19.805" v="528" actId="478"/>
          <ac:picMkLst>
            <pc:docMk/>
            <pc:sldMk cId="3705807089" sldId="263"/>
            <ac:picMk id="13" creationId="{AFDF492A-3B9F-4FD1-F694-F02B528244B4}"/>
          </ac:picMkLst>
        </pc:picChg>
        <pc:picChg chg="add mod">
          <ac:chgData name="O'Connor, Paul" userId="e97defa4-478c-4799-9bd5-90eb70e7a4eb" providerId="ADAL" clId="{AB65356F-0B56-4B7D-A48A-F66EFC60723C}" dt="2023-09-30T20:01:14.684" v="484" actId="164"/>
          <ac:picMkLst>
            <pc:docMk/>
            <pc:sldMk cId="3705807089" sldId="263"/>
            <ac:picMk id="2050" creationId="{149ADB55-39EA-F6F2-DA6B-03AD5DDA585F}"/>
          </ac:picMkLst>
        </pc:picChg>
        <pc:picChg chg="add mod">
          <ac:chgData name="O'Connor, Paul" userId="e97defa4-478c-4799-9bd5-90eb70e7a4eb" providerId="ADAL" clId="{AB65356F-0B56-4B7D-A48A-F66EFC60723C}" dt="2023-09-30T20:03:45.476" v="541" actId="14100"/>
          <ac:picMkLst>
            <pc:docMk/>
            <pc:sldMk cId="3705807089" sldId="263"/>
            <ac:picMk id="2052" creationId="{D0B5B294-F9B9-1070-DB7D-8E550E09A838}"/>
          </ac:picMkLst>
        </pc:picChg>
        <pc:cxnChg chg="add del mod">
          <ac:chgData name="O'Connor, Paul" userId="e97defa4-478c-4799-9bd5-90eb70e7a4eb" providerId="ADAL" clId="{AB65356F-0B56-4B7D-A48A-F66EFC60723C}" dt="2023-09-30T20:03:22.904" v="538" actId="478"/>
          <ac:cxnSpMkLst>
            <pc:docMk/>
            <pc:sldMk cId="3705807089" sldId="263"/>
            <ac:cxnSpMk id="16" creationId="{2B8AF56E-DDF2-7CC0-765D-4B92A17B7999}"/>
          </ac:cxnSpMkLst>
        </pc:cxnChg>
      </pc:sldChg>
      <pc:sldChg chg="addSp delSp modSp new del mod ord modClrScheme chgLayout">
        <pc:chgData name="O'Connor, Paul" userId="e97defa4-478c-4799-9bd5-90eb70e7a4eb" providerId="ADAL" clId="{AB65356F-0B56-4B7D-A48A-F66EFC60723C}" dt="2023-10-07T23:18:05.597" v="14829" actId="2696"/>
        <pc:sldMkLst>
          <pc:docMk/>
          <pc:sldMk cId="1033259539" sldId="264"/>
        </pc:sldMkLst>
        <pc:spChg chg="del">
          <ac:chgData name="O'Connor, Paul" userId="e97defa4-478c-4799-9bd5-90eb70e7a4eb" providerId="ADAL" clId="{AB65356F-0B56-4B7D-A48A-F66EFC60723C}" dt="2023-09-30T19:52:48.714" v="38" actId="700"/>
          <ac:spMkLst>
            <pc:docMk/>
            <pc:sldMk cId="1033259539" sldId="264"/>
            <ac:spMk id="2" creationId="{B2D9225B-AA51-BACB-F715-9C14036E48EF}"/>
          </ac:spMkLst>
        </pc:spChg>
        <pc:spChg chg="mod ord">
          <ac:chgData name="O'Connor, Paul" userId="e97defa4-478c-4799-9bd5-90eb70e7a4eb" providerId="ADAL" clId="{AB65356F-0B56-4B7D-A48A-F66EFC60723C}" dt="2023-09-30T19:52:48.714" v="38" actId="700"/>
          <ac:spMkLst>
            <pc:docMk/>
            <pc:sldMk cId="1033259539" sldId="264"/>
            <ac:spMk id="3" creationId="{EDE8154C-BA4F-2599-C628-B24C9084467D}"/>
          </ac:spMkLst>
        </pc:spChg>
        <pc:picChg chg="add mod">
          <ac:chgData name="O'Connor, Paul" userId="e97defa4-478c-4799-9bd5-90eb70e7a4eb" providerId="ADAL" clId="{AB65356F-0B56-4B7D-A48A-F66EFC60723C}" dt="2023-09-30T19:52:25.574" v="37" actId="732"/>
          <ac:picMkLst>
            <pc:docMk/>
            <pc:sldMk cId="1033259539" sldId="264"/>
            <ac:picMk id="1026" creationId="{BFDC7CD5-CFC6-3FA2-A8A3-853D845FB0D1}"/>
          </ac:picMkLst>
        </pc:picChg>
      </pc:sldChg>
      <pc:sldChg chg="addSp delSp modSp add mod modAnim modNotesTx">
        <pc:chgData name="O'Connor, Paul" userId="e97defa4-478c-4799-9bd5-90eb70e7a4eb" providerId="ADAL" clId="{AB65356F-0B56-4B7D-A48A-F66EFC60723C}" dt="2023-10-07T18:09:04.094" v="11815"/>
        <pc:sldMkLst>
          <pc:docMk/>
          <pc:sldMk cId="82107218" sldId="265"/>
        </pc:sldMkLst>
        <pc:spChg chg="add mod">
          <ac:chgData name="O'Connor, Paul" userId="e97defa4-478c-4799-9bd5-90eb70e7a4eb" providerId="ADAL" clId="{AB65356F-0B56-4B7D-A48A-F66EFC60723C}" dt="2023-09-30T20:53:28.429" v="1204"/>
          <ac:spMkLst>
            <pc:docMk/>
            <pc:sldMk cId="82107218" sldId="265"/>
            <ac:spMk id="3" creationId="{2B1C0DDE-7F31-7EC5-1361-7AC23A4269B0}"/>
          </ac:spMkLst>
        </pc:spChg>
        <pc:spChg chg="mod">
          <ac:chgData name="O'Connor, Paul" userId="e97defa4-478c-4799-9bd5-90eb70e7a4eb" providerId="ADAL" clId="{AB65356F-0B56-4B7D-A48A-F66EFC60723C}" dt="2023-09-30T20:06:10.284" v="621" actId="20577"/>
          <ac:spMkLst>
            <pc:docMk/>
            <pc:sldMk cId="82107218" sldId="265"/>
            <ac:spMk id="4" creationId="{227C160D-C5FC-336D-ABE7-50C30343BD62}"/>
          </ac:spMkLst>
        </pc:spChg>
        <pc:spChg chg="mod">
          <ac:chgData name="O'Connor, Paul" userId="e97defa4-478c-4799-9bd5-90eb70e7a4eb" providerId="ADAL" clId="{AB65356F-0B56-4B7D-A48A-F66EFC60723C}" dt="2023-09-30T20:08:55.754" v="686" actId="20577"/>
          <ac:spMkLst>
            <pc:docMk/>
            <pc:sldMk cId="82107218" sldId="265"/>
            <ac:spMk id="5" creationId="{0F1D2E27-F2FF-8692-74A7-2A1E70D92BEB}"/>
          </ac:spMkLst>
        </pc:spChg>
        <pc:spChg chg="mod">
          <ac:chgData name="O'Connor, Paul" userId="e97defa4-478c-4799-9bd5-90eb70e7a4eb" providerId="ADAL" clId="{AB65356F-0B56-4B7D-A48A-F66EFC60723C}" dt="2023-09-30T20:07:41.344" v="636" actId="404"/>
          <ac:spMkLst>
            <pc:docMk/>
            <pc:sldMk cId="82107218" sldId="265"/>
            <ac:spMk id="7" creationId="{415B077A-6F46-C7BA-B619-4A9A11EE42F2}"/>
          </ac:spMkLst>
        </pc:spChg>
        <pc:spChg chg="mod">
          <ac:chgData name="O'Connor, Paul" userId="e97defa4-478c-4799-9bd5-90eb70e7a4eb" providerId="ADAL" clId="{AB65356F-0B56-4B7D-A48A-F66EFC60723C}" dt="2023-09-30T20:49:53.377" v="1089" actId="20577"/>
          <ac:spMkLst>
            <pc:docMk/>
            <pc:sldMk cId="82107218" sldId="265"/>
            <ac:spMk id="12" creationId="{314784B7-8249-8884-C7EE-9C8A368633D2}"/>
          </ac:spMkLst>
        </pc:spChg>
        <pc:grpChg chg="mod">
          <ac:chgData name="O'Connor, Paul" userId="e97defa4-478c-4799-9bd5-90eb70e7a4eb" providerId="ADAL" clId="{AB65356F-0B56-4B7D-A48A-F66EFC60723C}" dt="2023-09-30T20:06:39.604" v="625" actId="1076"/>
          <ac:grpSpMkLst>
            <pc:docMk/>
            <pc:sldMk cId="82107218" sldId="265"/>
            <ac:grpSpMk id="9" creationId="{82C91425-76B4-16A3-E70A-CFAB7497822C}"/>
          </ac:grpSpMkLst>
        </pc:grpChg>
        <pc:picChg chg="add mod">
          <ac:chgData name="O'Connor, Paul" userId="e97defa4-478c-4799-9bd5-90eb70e7a4eb" providerId="ADAL" clId="{AB65356F-0B56-4B7D-A48A-F66EFC60723C}" dt="2023-10-07T18:08:58.920" v="11814" actId="554"/>
          <ac:picMkLst>
            <pc:docMk/>
            <pc:sldMk cId="82107218" sldId="265"/>
            <ac:picMk id="6" creationId="{2E91B6B6-9FFB-816F-CBCB-FE40A2813190}"/>
          </ac:picMkLst>
        </pc:picChg>
        <pc:picChg chg="add mod">
          <ac:chgData name="O'Connor, Paul" userId="e97defa4-478c-4799-9bd5-90eb70e7a4eb" providerId="ADAL" clId="{AB65356F-0B56-4B7D-A48A-F66EFC60723C}" dt="2023-10-07T18:08:58.920" v="11814" actId="554"/>
          <ac:picMkLst>
            <pc:docMk/>
            <pc:sldMk cId="82107218" sldId="265"/>
            <ac:picMk id="8" creationId="{BB0FAC26-CE81-BB5A-5E00-D51EF309C262}"/>
          </ac:picMkLst>
        </pc:picChg>
        <pc:picChg chg="del">
          <ac:chgData name="O'Connor, Paul" userId="e97defa4-478c-4799-9bd5-90eb70e7a4eb" providerId="ADAL" clId="{AB65356F-0B56-4B7D-A48A-F66EFC60723C}" dt="2023-09-30T20:06:32.315" v="622" actId="478"/>
          <ac:picMkLst>
            <pc:docMk/>
            <pc:sldMk cId="82107218" sldId="265"/>
            <ac:picMk id="2050" creationId="{149ADB55-39EA-F6F2-DA6B-03AD5DDA585F}"/>
          </ac:picMkLst>
        </pc:picChg>
        <pc:picChg chg="del">
          <ac:chgData name="O'Connor, Paul" userId="e97defa4-478c-4799-9bd5-90eb70e7a4eb" providerId="ADAL" clId="{AB65356F-0B56-4B7D-A48A-F66EFC60723C}" dt="2023-09-30T20:50:05.097" v="1090" actId="478"/>
          <ac:picMkLst>
            <pc:docMk/>
            <pc:sldMk cId="82107218" sldId="265"/>
            <ac:picMk id="2052" creationId="{D0B5B294-F9B9-1070-DB7D-8E550E09A838}"/>
          </ac:picMkLst>
        </pc:picChg>
        <pc:picChg chg="add mod">
          <ac:chgData name="O'Connor, Paul" userId="e97defa4-478c-4799-9bd5-90eb70e7a4eb" providerId="ADAL" clId="{AB65356F-0B56-4B7D-A48A-F66EFC60723C}" dt="2023-09-30T20:06:54.754" v="628" actId="1076"/>
          <ac:picMkLst>
            <pc:docMk/>
            <pc:sldMk cId="82107218" sldId="265"/>
            <ac:picMk id="3074" creationId="{6932B840-FD80-517D-9FB0-9608D50FA287}"/>
          </ac:picMkLst>
        </pc:picChg>
        <pc:picChg chg="add mod">
          <ac:chgData name="O'Connor, Paul" userId="e97defa4-478c-4799-9bd5-90eb70e7a4eb" providerId="ADAL" clId="{AB65356F-0B56-4B7D-A48A-F66EFC60723C}" dt="2023-09-30T20:50:16.656" v="1093" actId="14100"/>
          <ac:picMkLst>
            <pc:docMk/>
            <pc:sldMk cId="82107218" sldId="265"/>
            <ac:picMk id="3076" creationId="{54FB4EE7-32D5-21B0-2263-69CF1B1D18A3}"/>
          </ac:picMkLst>
        </pc:picChg>
      </pc:sldChg>
      <pc:sldChg chg="addSp delSp modSp new del mod modNotesTx">
        <pc:chgData name="O'Connor, Paul" userId="e97defa4-478c-4799-9bd5-90eb70e7a4eb" providerId="ADAL" clId="{AB65356F-0B56-4B7D-A48A-F66EFC60723C}" dt="2023-10-07T18:20:57.418" v="11965" actId="2696"/>
        <pc:sldMkLst>
          <pc:docMk/>
          <pc:sldMk cId="3999629823" sldId="266"/>
        </pc:sldMkLst>
        <pc:spChg chg="mod">
          <ac:chgData name="O'Connor, Paul" userId="e97defa4-478c-4799-9bd5-90eb70e7a4eb" providerId="ADAL" clId="{AB65356F-0B56-4B7D-A48A-F66EFC60723C}" dt="2023-10-01T16:56:19.010" v="1493" actId="20577"/>
          <ac:spMkLst>
            <pc:docMk/>
            <pc:sldMk cId="3999629823" sldId="266"/>
            <ac:spMk id="2" creationId="{8D2F72F9-57E3-A4F1-3D80-EF8D1DC126AC}"/>
          </ac:spMkLst>
        </pc:spChg>
        <pc:spChg chg="add mod">
          <ac:chgData name="O'Connor, Paul" userId="e97defa4-478c-4799-9bd5-90eb70e7a4eb" providerId="ADAL" clId="{AB65356F-0B56-4B7D-A48A-F66EFC60723C}" dt="2023-10-05T00:20:56.215" v="6545" actId="1076"/>
          <ac:spMkLst>
            <pc:docMk/>
            <pc:sldMk cId="3999629823" sldId="266"/>
            <ac:spMk id="4" creationId="{0DF635E9-82F2-33DA-DE06-DBBF9DBF39EC}"/>
          </ac:spMkLst>
        </pc:spChg>
        <pc:spChg chg="add mod">
          <ac:chgData name="O'Connor, Paul" userId="e97defa4-478c-4799-9bd5-90eb70e7a4eb" providerId="ADAL" clId="{AB65356F-0B56-4B7D-A48A-F66EFC60723C}" dt="2023-10-05T00:21:00.332" v="6546" actId="1076"/>
          <ac:spMkLst>
            <pc:docMk/>
            <pc:sldMk cId="3999629823" sldId="266"/>
            <ac:spMk id="6" creationId="{91317432-FC56-3136-758E-5AB3D021445B}"/>
          </ac:spMkLst>
        </pc:spChg>
        <pc:spChg chg="add mod ord">
          <ac:chgData name="O'Connor, Paul" userId="e97defa4-478c-4799-9bd5-90eb70e7a4eb" providerId="ADAL" clId="{AB65356F-0B56-4B7D-A48A-F66EFC60723C}" dt="2023-10-05T14:12:02.214" v="6553" actId="14861"/>
          <ac:spMkLst>
            <pc:docMk/>
            <pc:sldMk cId="3999629823" sldId="266"/>
            <ac:spMk id="10" creationId="{D214EF92-F700-E527-603E-50079B728134}"/>
          </ac:spMkLst>
        </pc:spChg>
        <pc:spChg chg="add mod">
          <ac:chgData name="O'Connor, Paul" userId="e97defa4-478c-4799-9bd5-90eb70e7a4eb" providerId="ADAL" clId="{AB65356F-0B56-4B7D-A48A-F66EFC60723C}" dt="2023-10-05T22:45:47.482" v="7281" actId="20577"/>
          <ac:spMkLst>
            <pc:docMk/>
            <pc:sldMk cId="3999629823" sldId="266"/>
            <ac:spMk id="13" creationId="{A7BE85A3-08B0-2BB0-E1E7-20B7008174E2}"/>
          </ac:spMkLst>
        </pc:spChg>
        <pc:spChg chg="add mod">
          <ac:chgData name="O'Connor, Paul" userId="e97defa4-478c-4799-9bd5-90eb70e7a4eb" providerId="ADAL" clId="{AB65356F-0B56-4B7D-A48A-F66EFC60723C}" dt="2023-10-01T20:51:53.380" v="1780" actId="164"/>
          <ac:spMkLst>
            <pc:docMk/>
            <pc:sldMk cId="3999629823" sldId="266"/>
            <ac:spMk id="32" creationId="{15B6BD67-CD7B-B487-C84E-CA1F7EFE7DFA}"/>
          </ac:spMkLst>
        </pc:spChg>
        <pc:spChg chg="add mod">
          <ac:chgData name="O'Connor, Paul" userId="e97defa4-478c-4799-9bd5-90eb70e7a4eb" providerId="ADAL" clId="{AB65356F-0B56-4B7D-A48A-F66EFC60723C}" dt="2023-10-01T20:51:53.380" v="1780" actId="164"/>
          <ac:spMkLst>
            <pc:docMk/>
            <pc:sldMk cId="3999629823" sldId="266"/>
            <ac:spMk id="34" creationId="{8B90579A-EFD0-1E6E-3B8D-B67A762A43FD}"/>
          </ac:spMkLst>
        </pc:spChg>
        <pc:spChg chg="add mod">
          <ac:chgData name="O'Connor, Paul" userId="e97defa4-478c-4799-9bd5-90eb70e7a4eb" providerId="ADAL" clId="{AB65356F-0B56-4B7D-A48A-F66EFC60723C}" dt="2023-10-01T20:51:53.380" v="1780" actId="164"/>
          <ac:spMkLst>
            <pc:docMk/>
            <pc:sldMk cId="3999629823" sldId="266"/>
            <ac:spMk id="35" creationId="{FE7BE46F-6797-1698-5B7B-E0F1D0107930}"/>
          </ac:spMkLst>
        </pc:spChg>
        <pc:spChg chg="add mod">
          <ac:chgData name="O'Connor, Paul" userId="e97defa4-478c-4799-9bd5-90eb70e7a4eb" providerId="ADAL" clId="{AB65356F-0B56-4B7D-A48A-F66EFC60723C}" dt="2023-10-01T20:51:53.380" v="1780" actId="164"/>
          <ac:spMkLst>
            <pc:docMk/>
            <pc:sldMk cId="3999629823" sldId="266"/>
            <ac:spMk id="36" creationId="{C9B9FA01-7300-8F19-4193-CCC9F3EA4CAF}"/>
          </ac:spMkLst>
        </pc:spChg>
        <pc:spChg chg="add mod">
          <ac:chgData name="O'Connor, Paul" userId="e97defa4-478c-4799-9bd5-90eb70e7a4eb" providerId="ADAL" clId="{AB65356F-0B56-4B7D-A48A-F66EFC60723C}" dt="2023-10-05T22:40:26.766" v="7158" actId="1035"/>
          <ac:spMkLst>
            <pc:docMk/>
            <pc:sldMk cId="3999629823" sldId="266"/>
            <ac:spMk id="37" creationId="{BC7103C7-4CC4-17FF-6D62-8151E750C6C1}"/>
          </ac:spMkLst>
        </pc:spChg>
        <pc:spChg chg="add mod">
          <ac:chgData name="O'Connor, Paul" userId="e97defa4-478c-4799-9bd5-90eb70e7a4eb" providerId="ADAL" clId="{AB65356F-0B56-4B7D-A48A-F66EFC60723C}" dt="2023-10-05T22:41:02.031" v="7187" actId="1076"/>
          <ac:spMkLst>
            <pc:docMk/>
            <pc:sldMk cId="3999629823" sldId="266"/>
            <ac:spMk id="38" creationId="{E4DF4215-D3E6-8D12-2B86-F6300D611C2C}"/>
          </ac:spMkLst>
        </pc:spChg>
        <pc:spChg chg="add mod">
          <ac:chgData name="O'Connor, Paul" userId="e97defa4-478c-4799-9bd5-90eb70e7a4eb" providerId="ADAL" clId="{AB65356F-0B56-4B7D-A48A-F66EFC60723C}" dt="2023-10-05T22:40:26.766" v="7158" actId="1035"/>
          <ac:spMkLst>
            <pc:docMk/>
            <pc:sldMk cId="3999629823" sldId="266"/>
            <ac:spMk id="40" creationId="{77996407-6E3F-18FB-5990-01276DA008D3}"/>
          </ac:spMkLst>
        </pc:spChg>
        <pc:spChg chg="add mod">
          <ac:chgData name="O'Connor, Paul" userId="e97defa4-478c-4799-9bd5-90eb70e7a4eb" providerId="ADAL" clId="{AB65356F-0B56-4B7D-A48A-F66EFC60723C}" dt="2023-10-05T22:40:42.961" v="7175" actId="1035"/>
          <ac:spMkLst>
            <pc:docMk/>
            <pc:sldMk cId="3999629823" sldId="266"/>
            <ac:spMk id="41" creationId="{E9602A3C-955D-248D-DA55-94CFB1B5768C}"/>
          </ac:spMkLst>
        </pc:spChg>
        <pc:spChg chg="add mod">
          <ac:chgData name="O'Connor, Paul" userId="e97defa4-478c-4799-9bd5-90eb70e7a4eb" providerId="ADAL" clId="{AB65356F-0B56-4B7D-A48A-F66EFC60723C}" dt="2023-10-01T22:07:30.882" v="2151" actId="122"/>
          <ac:spMkLst>
            <pc:docMk/>
            <pc:sldMk cId="3999629823" sldId="266"/>
            <ac:spMk id="42" creationId="{156D4972-A313-CC3D-7B13-E89995625DC3}"/>
          </ac:spMkLst>
        </pc:spChg>
        <pc:spChg chg="del mod topLvl">
          <ac:chgData name="O'Connor, Paul" userId="e97defa4-478c-4799-9bd5-90eb70e7a4eb" providerId="ADAL" clId="{AB65356F-0B56-4B7D-A48A-F66EFC60723C}" dt="2023-10-01T21:44:51.847" v="2060" actId="478"/>
          <ac:spMkLst>
            <pc:docMk/>
            <pc:sldMk cId="3999629823" sldId="266"/>
            <ac:spMk id="47" creationId="{AA2D6B67-34C6-DDC4-D177-32AA7C381981}"/>
          </ac:spMkLst>
        </pc:spChg>
        <pc:spChg chg="del mod topLvl">
          <ac:chgData name="O'Connor, Paul" userId="e97defa4-478c-4799-9bd5-90eb70e7a4eb" providerId="ADAL" clId="{AB65356F-0B56-4B7D-A48A-F66EFC60723C}" dt="2023-10-01T21:44:46.916" v="2059" actId="478"/>
          <ac:spMkLst>
            <pc:docMk/>
            <pc:sldMk cId="3999629823" sldId="266"/>
            <ac:spMk id="48" creationId="{77FABF87-06BD-7DF2-7155-2D51E1A6AC93}"/>
          </ac:spMkLst>
        </pc:spChg>
        <pc:spChg chg="del mod topLvl">
          <ac:chgData name="O'Connor, Paul" userId="e97defa4-478c-4799-9bd5-90eb70e7a4eb" providerId="ADAL" clId="{AB65356F-0B56-4B7D-A48A-F66EFC60723C}" dt="2023-10-01T21:45:04.802" v="2062" actId="478"/>
          <ac:spMkLst>
            <pc:docMk/>
            <pc:sldMk cId="3999629823" sldId="266"/>
            <ac:spMk id="49" creationId="{41FDD158-E220-E0A2-0E62-406D9570D26A}"/>
          </ac:spMkLst>
        </pc:spChg>
        <pc:spChg chg="del mod topLvl">
          <ac:chgData name="O'Connor, Paul" userId="e97defa4-478c-4799-9bd5-90eb70e7a4eb" providerId="ADAL" clId="{AB65356F-0B56-4B7D-A48A-F66EFC60723C}" dt="2023-10-01T21:44:46.916" v="2059" actId="478"/>
          <ac:spMkLst>
            <pc:docMk/>
            <pc:sldMk cId="3999629823" sldId="266"/>
            <ac:spMk id="50" creationId="{04C829CF-5570-B0C0-4B2E-EFCC05A5D835}"/>
          </ac:spMkLst>
        </pc:spChg>
        <pc:spChg chg="add mod">
          <ac:chgData name="O'Connor, Paul" userId="e97defa4-478c-4799-9bd5-90eb70e7a4eb" providerId="ADAL" clId="{AB65356F-0B56-4B7D-A48A-F66EFC60723C}" dt="2023-10-01T22:07:02.482" v="2147" actId="164"/>
          <ac:spMkLst>
            <pc:docMk/>
            <pc:sldMk cId="3999629823" sldId="266"/>
            <ac:spMk id="64" creationId="{90E25C29-331F-2413-DF82-CB0A1E828724}"/>
          </ac:spMkLst>
        </pc:spChg>
        <pc:spChg chg="add del mod ord">
          <ac:chgData name="O'Connor, Paul" userId="e97defa4-478c-4799-9bd5-90eb70e7a4eb" providerId="ADAL" clId="{AB65356F-0B56-4B7D-A48A-F66EFC60723C}" dt="2023-10-01T21:58:10.302" v="2116" actId="478"/>
          <ac:spMkLst>
            <pc:docMk/>
            <pc:sldMk cId="3999629823" sldId="266"/>
            <ac:spMk id="71" creationId="{61CBA287-7E49-BC83-AB50-1581B2CFD2A0}"/>
          </ac:spMkLst>
        </pc:spChg>
        <pc:spChg chg="add mod">
          <ac:chgData name="O'Connor, Paul" userId="e97defa4-478c-4799-9bd5-90eb70e7a4eb" providerId="ADAL" clId="{AB65356F-0B56-4B7D-A48A-F66EFC60723C}" dt="2023-10-01T21:58:45.420" v="2122" actId="164"/>
          <ac:spMkLst>
            <pc:docMk/>
            <pc:sldMk cId="3999629823" sldId="266"/>
            <ac:spMk id="72" creationId="{3E7320F7-37AB-AA1D-9A05-D0CC888567BD}"/>
          </ac:spMkLst>
        </pc:spChg>
        <pc:spChg chg="add mod">
          <ac:chgData name="O'Connor, Paul" userId="e97defa4-478c-4799-9bd5-90eb70e7a4eb" providerId="ADAL" clId="{AB65356F-0B56-4B7D-A48A-F66EFC60723C}" dt="2023-10-01T22:07:02.482" v="2147" actId="164"/>
          <ac:spMkLst>
            <pc:docMk/>
            <pc:sldMk cId="3999629823" sldId="266"/>
            <ac:spMk id="74" creationId="{69C56B3D-9B26-3CC0-39BD-2AD70BBEE349}"/>
          </ac:spMkLst>
        </pc:spChg>
        <pc:spChg chg="add mod">
          <ac:chgData name="O'Connor, Paul" userId="e97defa4-478c-4799-9bd5-90eb70e7a4eb" providerId="ADAL" clId="{AB65356F-0B56-4B7D-A48A-F66EFC60723C}" dt="2023-10-01T22:07:08.102" v="2148" actId="164"/>
          <ac:spMkLst>
            <pc:docMk/>
            <pc:sldMk cId="3999629823" sldId="266"/>
            <ac:spMk id="75" creationId="{733049A5-D3CC-9AC1-BCAB-A42E7E8131A0}"/>
          </ac:spMkLst>
        </pc:spChg>
        <pc:spChg chg="add mod ord">
          <ac:chgData name="O'Connor, Paul" userId="e97defa4-478c-4799-9bd5-90eb70e7a4eb" providerId="ADAL" clId="{AB65356F-0B56-4B7D-A48A-F66EFC60723C}" dt="2023-10-02T17:02:32.202" v="3471" actId="14100"/>
          <ac:spMkLst>
            <pc:docMk/>
            <pc:sldMk cId="3999629823" sldId="266"/>
            <ac:spMk id="79" creationId="{5FB67FB8-51A1-FBDB-89BE-806005334080}"/>
          </ac:spMkLst>
        </pc:spChg>
        <pc:grpChg chg="add del mod">
          <ac:chgData name="O'Connor, Paul" userId="e97defa4-478c-4799-9bd5-90eb70e7a4eb" providerId="ADAL" clId="{AB65356F-0B56-4B7D-A48A-F66EFC60723C}" dt="2023-10-01T17:06:38.430" v="1556" actId="165"/>
          <ac:grpSpMkLst>
            <pc:docMk/>
            <pc:sldMk cId="3999629823" sldId="266"/>
            <ac:grpSpMk id="28" creationId="{CFE91968-714A-5C52-7B5B-21065763B017}"/>
          </ac:grpSpMkLst>
        </pc:grpChg>
        <pc:grpChg chg="add del mod">
          <ac:chgData name="O'Connor, Paul" userId="e97defa4-478c-4799-9bd5-90eb70e7a4eb" providerId="ADAL" clId="{AB65356F-0B56-4B7D-A48A-F66EFC60723C}" dt="2023-10-01T17:10:23.214" v="1618" actId="165"/>
          <ac:grpSpMkLst>
            <pc:docMk/>
            <pc:sldMk cId="3999629823" sldId="266"/>
            <ac:grpSpMk id="31" creationId="{3BCFE940-FA0D-08E8-92E0-AA3E2E757460}"/>
          </ac:grpSpMkLst>
        </pc:grpChg>
        <pc:grpChg chg="add mod">
          <ac:chgData name="O'Connor, Paul" userId="e97defa4-478c-4799-9bd5-90eb70e7a4eb" providerId="ADAL" clId="{AB65356F-0B56-4B7D-A48A-F66EFC60723C}" dt="2023-10-01T20:51:53.380" v="1780" actId="164"/>
          <ac:grpSpMkLst>
            <pc:docMk/>
            <pc:sldMk cId="3999629823" sldId="266"/>
            <ac:grpSpMk id="33" creationId="{D08D0BA5-2F6C-8923-4C0F-0F9DCF0ADB00}"/>
          </ac:grpSpMkLst>
        </pc:grpChg>
        <pc:grpChg chg="add mod">
          <ac:chgData name="O'Connor, Paul" userId="e97defa4-478c-4799-9bd5-90eb70e7a4eb" providerId="ADAL" clId="{AB65356F-0B56-4B7D-A48A-F66EFC60723C}" dt="2023-10-01T20:51:56.970" v="1781" actId="1076"/>
          <ac:grpSpMkLst>
            <pc:docMk/>
            <pc:sldMk cId="3999629823" sldId="266"/>
            <ac:grpSpMk id="39" creationId="{88A492B3-1305-123E-9E8D-D8FE2FB373AC}"/>
          </ac:grpSpMkLst>
        </pc:grpChg>
        <pc:grpChg chg="add del mod">
          <ac:chgData name="O'Connor, Paul" userId="e97defa4-478c-4799-9bd5-90eb70e7a4eb" providerId="ADAL" clId="{AB65356F-0B56-4B7D-A48A-F66EFC60723C}" dt="2023-10-01T21:44:39.018" v="2058" actId="165"/>
          <ac:grpSpMkLst>
            <pc:docMk/>
            <pc:sldMk cId="3999629823" sldId="266"/>
            <ac:grpSpMk id="43" creationId="{4BC2E19F-4035-D263-5567-529B0F85FDC8}"/>
          </ac:grpSpMkLst>
        </pc:grpChg>
        <pc:grpChg chg="del mod topLvl">
          <ac:chgData name="O'Connor, Paul" userId="e97defa4-478c-4799-9bd5-90eb70e7a4eb" providerId="ADAL" clId="{AB65356F-0B56-4B7D-A48A-F66EFC60723C}" dt="2023-10-01T21:45:00.542" v="2061" actId="165"/>
          <ac:grpSpMkLst>
            <pc:docMk/>
            <pc:sldMk cId="3999629823" sldId="266"/>
            <ac:grpSpMk id="46" creationId="{C821B82B-4CFF-0C9E-DCEF-3D444CEDD6F9}"/>
          </ac:grpSpMkLst>
        </pc:grpChg>
        <pc:grpChg chg="add del mod">
          <ac:chgData name="O'Connor, Paul" userId="e97defa4-478c-4799-9bd5-90eb70e7a4eb" providerId="ADAL" clId="{AB65356F-0B56-4B7D-A48A-F66EFC60723C}" dt="2023-10-01T22:00:24.936" v="2139" actId="21"/>
          <ac:grpSpMkLst>
            <pc:docMk/>
            <pc:sldMk cId="3999629823" sldId="266"/>
            <ac:grpSpMk id="73" creationId="{B8E36CB8-2D73-CE84-2F76-0D37BF6EEF95}"/>
          </ac:grpSpMkLst>
        </pc:grpChg>
        <pc:grpChg chg="add mod">
          <ac:chgData name="O'Connor, Paul" userId="e97defa4-478c-4799-9bd5-90eb70e7a4eb" providerId="ADAL" clId="{AB65356F-0B56-4B7D-A48A-F66EFC60723C}" dt="2023-10-01T22:07:02.482" v="2147" actId="164"/>
          <ac:grpSpMkLst>
            <pc:docMk/>
            <pc:sldMk cId="3999629823" sldId="266"/>
            <ac:grpSpMk id="77" creationId="{805CE337-E624-397D-9E57-E1773A2D6463}"/>
          </ac:grpSpMkLst>
        </pc:grpChg>
        <pc:grpChg chg="add mod">
          <ac:chgData name="O'Connor, Paul" userId="e97defa4-478c-4799-9bd5-90eb70e7a4eb" providerId="ADAL" clId="{AB65356F-0B56-4B7D-A48A-F66EFC60723C}" dt="2023-10-01T22:07:42.492" v="2152" actId="1076"/>
          <ac:grpSpMkLst>
            <pc:docMk/>
            <pc:sldMk cId="3999629823" sldId="266"/>
            <ac:grpSpMk id="78" creationId="{612C5213-B3CA-4F6D-D17A-B9E31242A996}"/>
          </ac:grpSpMkLst>
        </pc:grpChg>
        <pc:picChg chg="add mod">
          <ac:chgData name="O'Connor, Paul" userId="e97defa4-478c-4799-9bd5-90eb70e7a4eb" providerId="ADAL" clId="{AB65356F-0B56-4B7D-A48A-F66EFC60723C}" dt="2023-10-01T20:51:53.380" v="1780" actId="164"/>
          <ac:picMkLst>
            <pc:docMk/>
            <pc:sldMk cId="3999629823" sldId="266"/>
            <ac:picMk id="5" creationId="{DBEF3E16-A9F3-DAD9-B3D0-55E29AAD962D}"/>
          </ac:picMkLst>
        </pc:picChg>
        <pc:picChg chg="add mod">
          <ac:chgData name="O'Connor, Paul" userId="e97defa4-478c-4799-9bd5-90eb70e7a4eb" providerId="ADAL" clId="{AB65356F-0B56-4B7D-A48A-F66EFC60723C}" dt="2023-10-01T20:51:53.380" v="1780" actId="164"/>
          <ac:picMkLst>
            <pc:docMk/>
            <pc:sldMk cId="3999629823" sldId="266"/>
            <ac:picMk id="7" creationId="{79EFEC78-9471-BCD9-E134-91800D2F0608}"/>
          </ac:picMkLst>
        </pc:picChg>
        <pc:picChg chg="add del mod">
          <ac:chgData name="O'Connor, Paul" userId="e97defa4-478c-4799-9bd5-90eb70e7a4eb" providerId="ADAL" clId="{AB65356F-0B56-4B7D-A48A-F66EFC60723C}" dt="2023-10-05T00:19:08.940" v="6517"/>
          <ac:picMkLst>
            <pc:docMk/>
            <pc:sldMk cId="3999629823" sldId="266"/>
            <ac:picMk id="8" creationId="{35DE43BD-9E4E-06C5-CCD7-D03D58D71CD7}"/>
          </ac:picMkLst>
        </pc:picChg>
        <pc:picChg chg="add mod topLvl modCrop">
          <ac:chgData name="O'Connor, Paul" userId="e97defa4-478c-4799-9bd5-90eb70e7a4eb" providerId="ADAL" clId="{AB65356F-0B56-4B7D-A48A-F66EFC60723C}" dt="2023-10-01T17:10:44.145" v="1621" actId="164"/>
          <ac:picMkLst>
            <pc:docMk/>
            <pc:sldMk cId="3999629823" sldId="266"/>
            <ac:picMk id="9" creationId="{7BD79080-250E-B24D-8C29-5B792A379C5B}"/>
          </ac:picMkLst>
        </pc:picChg>
        <pc:picChg chg="del mod topLvl">
          <ac:chgData name="O'Connor, Paul" userId="e97defa4-478c-4799-9bd5-90eb70e7a4eb" providerId="ADAL" clId="{AB65356F-0B56-4B7D-A48A-F66EFC60723C}" dt="2023-10-01T21:44:46.916" v="2059" actId="478"/>
          <ac:picMkLst>
            <pc:docMk/>
            <pc:sldMk cId="3999629823" sldId="266"/>
            <ac:picMk id="44" creationId="{2F6315CE-2180-EBD6-4444-F81CDE2681A5}"/>
          </ac:picMkLst>
        </pc:picChg>
        <pc:picChg chg="del mod topLvl">
          <ac:chgData name="O'Connor, Paul" userId="e97defa4-478c-4799-9bd5-90eb70e7a4eb" providerId="ADAL" clId="{AB65356F-0B56-4B7D-A48A-F66EFC60723C}" dt="2023-10-01T21:44:46.916" v="2059" actId="478"/>
          <ac:picMkLst>
            <pc:docMk/>
            <pc:sldMk cId="3999629823" sldId="266"/>
            <ac:picMk id="45" creationId="{30C754E7-507D-0291-4C44-125A6DD02AD4}"/>
          </ac:picMkLst>
        </pc:picChg>
        <pc:picChg chg="del mod topLvl">
          <ac:chgData name="O'Connor, Paul" userId="e97defa4-478c-4799-9bd5-90eb70e7a4eb" providerId="ADAL" clId="{AB65356F-0B56-4B7D-A48A-F66EFC60723C}" dt="2023-10-01T21:45:06.052" v="2063" actId="478"/>
          <ac:picMkLst>
            <pc:docMk/>
            <pc:sldMk cId="3999629823" sldId="266"/>
            <ac:picMk id="51" creationId="{E8C838F5-996D-0B2B-6EAC-687D3623AB51}"/>
          </ac:picMkLst>
        </pc:picChg>
        <pc:picChg chg="add mod modCrop">
          <ac:chgData name="O'Connor, Paul" userId="e97defa4-478c-4799-9bd5-90eb70e7a4eb" providerId="ADAL" clId="{AB65356F-0B56-4B7D-A48A-F66EFC60723C}" dt="2023-10-01T22:07:02.482" v="2147" actId="164"/>
          <ac:picMkLst>
            <pc:docMk/>
            <pc:sldMk cId="3999629823" sldId="266"/>
            <ac:picMk id="66" creationId="{E11B10B8-E647-66BD-94DF-B25350C53E62}"/>
          </ac:picMkLst>
        </pc:picChg>
        <pc:picChg chg="add mod">
          <ac:chgData name="O'Connor, Paul" userId="e97defa4-478c-4799-9bd5-90eb70e7a4eb" providerId="ADAL" clId="{AB65356F-0B56-4B7D-A48A-F66EFC60723C}" dt="2023-10-01T21:58:45.420" v="2122" actId="164"/>
          <ac:picMkLst>
            <pc:docMk/>
            <pc:sldMk cId="3999629823" sldId="266"/>
            <ac:picMk id="68" creationId="{C6D8A104-674D-3F97-BBE9-241E33591BA2}"/>
          </ac:picMkLst>
        </pc:picChg>
        <pc:picChg chg="add mod modCrop">
          <ac:chgData name="O'Connor, Paul" userId="e97defa4-478c-4799-9bd5-90eb70e7a4eb" providerId="ADAL" clId="{AB65356F-0B56-4B7D-A48A-F66EFC60723C}" dt="2023-10-01T22:07:08.102" v="2148" actId="164"/>
          <ac:picMkLst>
            <pc:docMk/>
            <pc:sldMk cId="3999629823" sldId="266"/>
            <ac:picMk id="70" creationId="{0E6F4D1A-A3D2-6A9C-C826-E116588BD1EB}"/>
          </ac:picMkLst>
        </pc:picChg>
        <pc:picChg chg="mod">
          <ac:chgData name="O'Connor, Paul" userId="e97defa4-478c-4799-9bd5-90eb70e7a4eb" providerId="ADAL" clId="{AB65356F-0B56-4B7D-A48A-F66EFC60723C}" dt="2023-10-01T22:07:08.102" v="2148" actId="164"/>
          <ac:picMkLst>
            <pc:docMk/>
            <pc:sldMk cId="3999629823" sldId="266"/>
            <ac:picMk id="76" creationId="{CB08AE45-0C0B-76BD-8C59-C15B3782987C}"/>
          </ac:picMkLst>
        </pc:picChg>
        <pc:cxnChg chg="add mod topLvl">
          <ac:chgData name="O'Connor, Paul" userId="e97defa4-478c-4799-9bd5-90eb70e7a4eb" providerId="ADAL" clId="{AB65356F-0B56-4B7D-A48A-F66EFC60723C}" dt="2023-10-01T17:10:44.145" v="1621" actId="164"/>
          <ac:cxnSpMkLst>
            <pc:docMk/>
            <pc:sldMk cId="3999629823" sldId="266"/>
            <ac:cxnSpMk id="11" creationId="{2AB97148-D5C4-9D57-4D17-FED2B97C7D1A}"/>
          </ac:cxnSpMkLst>
        </pc:cxnChg>
        <pc:cxnChg chg="add mod topLvl">
          <ac:chgData name="O'Connor, Paul" userId="e97defa4-478c-4799-9bd5-90eb70e7a4eb" providerId="ADAL" clId="{AB65356F-0B56-4B7D-A48A-F66EFC60723C}" dt="2023-10-01T17:10:44.145" v="1621" actId="164"/>
          <ac:cxnSpMkLst>
            <pc:docMk/>
            <pc:sldMk cId="3999629823" sldId="266"/>
            <ac:cxnSpMk id="18" creationId="{8FD0AA01-7814-2861-91A9-C1F873B7CF8A}"/>
          </ac:cxnSpMkLst>
        </pc:cxnChg>
        <pc:cxnChg chg="add del mod topLvl">
          <ac:chgData name="O'Connor, Paul" userId="e97defa4-478c-4799-9bd5-90eb70e7a4eb" providerId="ADAL" clId="{AB65356F-0B56-4B7D-A48A-F66EFC60723C}" dt="2023-10-01T17:06:52.215" v="1558" actId="478"/>
          <ac:cxnSpMkLst>
            <pc:docMk/>
            <pc:sldMk cId="3999629823" sldId="266"/>
            <ac:cxnSpMk id="21" creationId="{6E5B05A9-F678-5B97-5F91-ACAEF9435B11}"/>
          </ac:cxnSpMkLst>
        </pc:cxnChg>
        <pc:cxnChg chg="add mod topLvl">
          <ac:chgData name="O'Connor, Paul" userId="e97defa4-478c-4799-9bd5-90eb70e7a4eb" providerId="ADAL" clId="{AB65356F-0B56-4B7D-A48A-F66EFC60723C}" dt="2023-10-01T17:10:44.145" v="1621" actId="164"/>
          <ac:cxnSpMkLst>
            <pc:docMk/>
            <pc:sldMk cId="3999629823" sldId="266"/>
            <ac:cxnSpMk id="22" creationId="{5FECE5D9-9919-EAF9-190A-CC5AAA681025}"/>
          </ac:cxnSpMkLst>
        </pc:cxnChg>
        <pc:cxnChg chg="add mod topLvl">
          <ac:chgData name="O'Connor, Paul" userId="e97defa4-478c-4799-9bd5-90eb70e7a4eb" providerId="ADAL" clId="{AB65356F-0B56-4B7D-A48A-F66EFC60723C}" dt="2023-10-01T17:10:44.145" v="1621" actId="164"/>
          <ac:cxnSpMkLst>
            <pc:docMk/>
            <pc:sldMk cId="3999629823" sldId="266"/>
            <ac:cxnSpMk id="25" creationId="{A8017EBA-F772-8A78-D433-967D67DBD68F}"/>
          </ac:cxnSpMkLst>
        </pc:cxnChg>
        <pc:cxnChg chg="mod topLvl">
          <ac:chgData name="O'Connor, Paul" userId="e97defa4-478c-4799-9bd5-90eb70e7a4eb" providerId="ADAL" clId="{AB65356F-0B56-4B7D-A48A-F66EFC60723C}" dt="2023-10-01T22:07:02.482" v="2147" actId="164"/>
          <ac:cxnSpMkLst>
            <pc:docMk/>
            <pc:sldMk cId="3999629823" sldId="266"/>
            <ac:cxnSpMk id="52" creationId="{0AB666B5-FEE0-5E69-A922-100B3E13769B}"/>
          </ac:cxnSpMkLst>
        </pc:cxnChg>
        <pc:cxnChg chg="del mod topLvl">
          <ac:chgData name="O'Connor, Paul" userId="e97defa4-478c-4799-9bd5-90eb70e7a4eb" providerId="ADAL" clId="{AB65356F-0B56-4B7D-A48A-F66EFC60723C}" dt="2023-10-01T21:45:09.416" v="2064" actId="478"/>
          <ac:cxnSpMkLst>
            <pc:docMk/>
            <pc:sldMk cId="3999629823" sldId="266"/>
            <ac:cxnSpMk id="53" creationId="{9D4FF66B-D804-F354-FF9A-F567BA2B2CA1}"/>
          </ac:cxnSpMkLst>
        </pc:cxnChg>
        <pc:cxnChg chg="mod topLvl">
          <ac:chgData name="O'Connor, Paul" userId="e97defa4-478c-4799-9bd5-90eb70e7a4eb" providerId="ADAL" clId="{AB65356F-0B56-4B7D-A48A-F66EFC60723C}" dt="2023-10-01T22:07:02.482" v="2147" actId="164"/>
          <ac:cxnSpMkLst>
            <pc:docMk/>
            <pc:sldMk cId="3999629823" sldId="266"/>
            <ac:cxnSpMk id="54" creationId="{C1F0B03D-C4F4-FFBC-F2F8-316041C1D69D}"/>
          </ac:cxnSpMkLst>
        </pc:cxnChg>
        <pc:cxnChg chg="mod topLvl">
          <ac:chgData name="O'Connor, Paul" userId="e97defa4-478c-4799-9bd5-90eb70e7a4eb" providerId="ADAL" clId="{AB65356F-0B56-4B7D-A48A-F66EFC60723C}" dt="2023-10-01T22:07:02.482" v="2147" actId="164"/>
          <ac:cxnSpMkLst>
            <pc:docMk/>
            <pc:sldMk cId="3999629823" sldId="266"/>
            <ac:cxnSpMk id="55" creationId="{ABB5D4DC-5CBB-86BD-5F26-0E0CEB828D9A}"/>
          </ac:cxnSpMkLst>
        </pc:cxnChg>
        <pc:cxnChg chg="add mod">
          <ac:chgData name="O'Connor, Paul" userId="e97defa4-478c-4799-9bd5-90eb70e7a4eb" providerId="ADAL" clId="{AB65356F-0B56-4B7D-A48A-F66EFC60723C}" dt="2023-10-01T22:07:02.482" v="2147" actId="164"/>
          <ac:cxnSpMkLst>
            <pc:docMk/>
            <pc:sldMk cId="3999629823" sldId="266"/>
            <ac:cxnSpMk id="56" creationId="{0510A601-B362-6FDF-232E-3F1E89A183D1}"/>
          </ac:cxnSpMkLst>
        </pc:cxnChg>
      </pc:sldChg>
      <pc:sldChg chg="modSp add mod ord">
        <pc:chgData name="O'Connor, Paul" userId="e97defa4-478c-4799-9bd5-90eb70e7a4eb" providerId="ADAL" clId="{AB65356F-0B56-4B7D-A48A-F66EFC60723C}" dt="2023-10-09T22:03:26.493" v="17642" actId="6549"/>
        <pc:sldMkLst>
          <pc:docMk/>
          <pc:sldMk cId="3886276698" sldId="267"/>
        </pc:sldMkLst>
        <pc:spChg chg="mod">
          <ac:chgData name="O'Connor, Paul" userId="e97defa4-478c-4799-9bd5-90eb70e7a4eb" providerId="ADAL" clId="{AB65356F-0B56-4B7D-A48A-F66EFC60723C}" dt="2023-10-09T22:03:26.493" v="17642" actId="6549"/>
          <ac:spMkLst>
            <pc:docMk/>
            <pc:sldMk cId="3886276698" sldId="267"/>
            <ac:spMk id="2" creationId="{0BDB68A9-B5EB-314F-849D-FB440A7B37AA}"/>
          </ac:spMkLst>
        </pc:spChg>
      </pc:sldChg>
      <pc:sldChg chg="addSp delSp add mod ord">
        <pc:chgData name="O'Connor, Paul" userId="e97defa4-478c-4799-9bd5-90eb70e7a4eb" providerId="ADAL" clId="{AB65356F-0B56-4B7D-A48A-F66EFC60723C}" dt="2023-10-09T21:58:43.134" v="17610" actId="22"/>
        <pc:sldMkLst>
          <pc:docMk/>
          <pc:sldMk cId="3970676460" sldId="739"/>
        </pc:sldMkLst>
        <pc:spChg chg="add del">
          <ac:chgData name="O'Connor, Paul" userId="e97defa4-478c-4799-9bd5-90eb70e7a4eb" providerId="ADAL" clId="{AB65356F-0B56-4B7D-A48A-F66EFC60723C}" dt="2023-10-09T21:58:43.134" v="17610" actId="22"/>
          <ac:spMkLst>
            <pc:docMk/>
            <pc:sldMk cId="3970676460" sldId="739"/>
            <ac:spMk id="17" creationId="{545EE02D-B4C8-D1B9-E980-F6DA154E601D}"/>
          </ac:spMkLst>
        </pc:spChg>
      </pc:sldChg>
      <pc:sldChg chg="add del">
        <pc:chgData name="O'Connor, Paul" userId="e97defa4-478c-4799-9bd5-90eb70e7a4eb" providerId="ADAL" clId="{AB65356F-0B56-4B7D-A48A-F66EFC60723C}" dt="2023-10-09T20:52:45.131" v="16220" actId="2696"/>
        <pc:sldMkLst>
          <pc:docMk/>
          <pc:sldMk cId="736818940" sldId="740"/>
        </pc:sldMkLst>
      </pc:sldChg>
      <pc:sldChg chg="add setBg">
        <pc:chgData name="O'Connor, Paul" userId="e97defa4-478c-4799-9bd5-90eb70e7a4eb" providerId="ADAL" clId="{AB65356F-0B56-4B7D-A48A-F66EFC60723C}" dt="2023-10-08T00:27:33.994" v="15239"/>
        <pc:sldMkLst>
          <pc:docMk/>
          <pc:sldMk cId="404637792" sldId="747"/>
        </pc:sldMkLst>
      </pc:sldChg>
      <pc:sldChg chg="modSp add mod">
        <pc:chgData name="O'Connor, Paul" userId="e97defa4-478c-4799-9bd5-90eb70e7a4eb" providerId="ADAL" clId="{AB65356F-0B56-4B7D-A48A-F66EFC60723C}" dt="2023-10-09T21:17:43.752" v="16470" actId="12"/>
        <pc:sldMkLst>
          <pc:docMk/>
          <pc:sldMk cId="1913971781" sldId="751"/>
        </pc:sldMkLst>
        <pc:spChg chg="mod">
          <ac:chgData name="O'Connor, Paul" userId="e97defa4-478c-4799-9bd5-90eb70e7a4eb" providerId="ADAL" clId="{AB65356F-0B56-4B7D-A48A-F66EFC60723C}" dt="2023-10-09T21:17:43.752" v="16470" actId="12"/>
          <ac:spMkLst>
            <pc:docMk/>
            <pc:sldMk cId="1913971781" sldId="751"/>
            <ac:spMk id="5" creationId="{60E17652-5D6A-4CE6-BB36-F09B31DA6BE4}"/>
          </ac:spMkLst>
        </pc:spChg>
      </pc:sldChg>
      <pc:sldChg chg="addSp delSp modSp mod modClrScheme chgLayout">
        <pc:chgData name="O'Connor, Paul" userId="e97defa4-478c-4799-9bd5-90eb70e7a4eb" providerId="ADAL" clId="{AB65356F-0B56-4B7D-A48A-F66EFC60723C}" dt="2023-10-02T22:27:37.047" v="3852"/>
        <pc:sldMkLst>
          <pc:docMk/>
          <pc:sldMk cId="3666962055" sldId="753"/>
        </pc:sldMkLst>
        <pc:spChg chg="add mod ord">
          <ac:chgData name="O'Connor, Paul" userId="e97defa4-478c-4799-9bd5-90eb70e7a4eb" providerId="ADAL" clId="{AB65356F-0B56-4B7D-A48A-F66EFC60723C}" dt="2023-10-02T21:14:08.419" v="3553" actId="6549"/>
          <ac:spMkLst>
            <pc:docMk/>
            <pc:sldMk cId="3666962055" sldId="753"/>
            <ac:spMk id="2" creationId="{B9A673CE-027A-008C-23B6-5148F8909C83}"/>
          </ac:spMkLst>
        </pc:spChg>
        <pc:spChg chg="add del">
          <ac:chgData name="O'Connor, Paul" userId="e97defa4-478c-4799-9bd5-90eb70e7a4eb" providerId="ADAL" clId="{AB65356F-0B56-4B7D-A48A-F66EFC60723C}" dt="2023-10-02T21:50:24.793" v="3641" actId="22"/>
          <ac:spMkLst>
            <pc:docMk/>
            <pc:sldMk cId="3666962055" sldId="753"/>
            <ac:spMk id="20" creationId="{ADC4914D-38C1-F4FC-BFD7-2966E26D8193}"/>
          </ac:spMkLst>
        </pc:spChg>
        <pc:spChg chg="add mod">
          <ac:chgData name="O'Connor, Paul" userId="e97defa4-478c-4799-9bd5-90eb70e7a4eb" providerId="ADAL" clId="{AB65356F-0B56-4B7D-A48A-F66EFC60723C}" dt="2023-10-02T22:24:53.906" v="3801" actId="1076"/>
          <ac:spMkLst>
            <pc:docMk/>
            <pc:sldMk cId="3666962055" sldId="753"/>
            <ac:spMk id="26" creationId="{225312E4-55F4-38F7-304E-FDD15FC2DDF7}"/>
          </ac:spMkLst>
        </pc:spChg>
        <pc:spChg chg="add mod">
          <ac:chgData name="O'Connor, Paul" userId="e97defa4-478c-4799-9bd5-90eb70e7a4eb" providerId="ADAL" clId="{AB65356F-0B56-4B7D-A48A-F66EFC60723C}" dt="2023-10-02T22:25:17.639" v="3810" actId="1076"/>
          <ac:spMkLst>
            <pc:docMk/>
            <pc:sldMk cId="3666962055" sldId="753"/>
            <ac:spMk id="28" creationId="{23E3334B-3DA2-3F73-0149-05E1F2E40EAD}"/>
          </ac:spMkLst>
        </pc:spChg>
        <pc:spChg chg="add mod">
          <ac:chgData name="O'Connor, Paul" userId="e97defa4-478c-4799-9bd5-90eb70e7a4eb" providerId="ADAL" clId="{AB65356F-0B56-4B7D-A48A-F66EFC60723C}" dt="2023-10-02T22:24:53.906" v="3801" actId="1076"/>
          <ac:spMkLst>
            <pc:docMk/>
            <pc:sldMk cId="3666962055" sldId="753"/>
            <ac:spMk id="29" creationId="{A83B22E4-10BA-350C-6DFE-041B84C38388}"/>
          </ac:spMkLst>
        </pc:spChg>
        <pc:spChg chg="add mod">
          <ac:chgData name="O'Connor, Paul" userId="e97defa4-478c-4799-9bd5-90eb70e7a4eb" providerId="ADAL" clId="{AB65356F-0B56-4B7D-A48A-F66EFC60723C}" dt="2023-10-02T22:24:53.906" v="3801" actId="1076"/>
          <ac:spMkLst>
            <pc:docMk/>
            <pc:sldMk cId="3666962055" sldId="753"/>
            <ac:spMk id="30" creationId="{20A70066-19F2-85EA-FA9B-C5D25D498A13}"/>
          </ac:spMkLst>
        </pc:spChg>
        <pc:spChg chg="add mod">
          <ac:chgData name="O'Connor, Paul" userId="e97defa4-478c-4799-9bd5-90eb70e7a4eb" providerId="ADAL" clId="{AB65356F-0B56-4B7D-A48A-F66EFC60723C}" dt="2023-10-02T22:25:47.903" v="3822" actId="1076"/>
          <ac:spMkLst>
            <pc:docMk/>
            <pc:sldMk cId="3666962055" sldId="753"/>
            <ac:spMk id="32" creationId="{0DC86490-959F-DA99-940A-209CAAB0E4A7}"/>
          </ac:spMkLst>
        </pc:spChg>
        <pc:spChg chg="add mod">
          <ac:chgData name="O'Connor, Paul" userId="e97defa4-478c-4799-9bd5-90eb70e7a4eb" providerId="ADAL" clId="{AB65356F-0B56-4B7D-A48A-F66EFC60723C}" dt="2023-10-02T22:26:02.787" v="3828" actId="20577"/>
          <ac:spMkLst>
            <pc:docMk/>
            <pc:sldMk cId="3666962055" sldId="753"/>
            <ac:spMk id="33" creationId="{0012DE30-6559-48B6-F1E2-B36FF54DDC99}"/>
          </ac:spMkLst>
        </pc:spChg>
        <pc:spChg chg="add del mod">
          <ac:chgData name="O'Connor, Paul" userId="e97defa4-478c-4799-9bd5-90eb70e7a4eb" providerId="ADAL" clId="{AB65356F-0B56-4B7D-A48A-F66EFC60723C}" dt="2023-10-02T22:27:37.047" v="3852"/>
          <ac:spMkLst>
            <pc:docMk/>
            <pc:sldMk cId="3666962055" sldId="753"/>
            <ac:spMk id="34" creationId="{3188BD78-8A5B-21F9-8CBF-8CBD2C6D5435}"/>
          </ac:spMkLst>
        </pc:spChg>
        <pc:spChg chg="add mod">
          <ac:chgData name="O'Connor, Paul" userId="e97defa4-478c-4799-9bd5-90eb70e7a4eb" providerId="ADAL" clId="{AB65356F-0B56-4B7D-A48A-F66EFC60723C}" dt="2023-10-02T22:27:36.356" v="3850" actId="1076"/>
          <ac:spMkLst>
            <pc:docMk/>
            <pc:sldMk cId="3666962055" sldId="753"/>
            <ac:spMk id="35" creationId="{DC12A35A-D1E9-382B-45E7-9B2E61D3258E}"/>
          </ac:spMkLst>
        </pc:spChg>
        <pc:picChg chg="add del mod">
          <ac:chgData name="O'Connor, Paul" userId="e97defa4-478c-4799-9bd5-90eb70e7a4eb" providerId="ADAL" clId="{AB65356F-0B56-4B7D-A48A-F66EFC60723C}" dt="2023-10-02T21:18:09.329" v="3568" actId="478"/>
          <ac:picMkLst>
            <pc:docMk/>
            <pc:sldMk cId="3666962055" sldId="753"/>
            <ac:picMk id="4" creationId="{B8AA9AAD-2E40-8E6E-838C-8276290A0400}"/>
          </ac:picMkLst>
        </pc:picChg>
        <pc:picChg chg="del mod">
          <ac:chgData name="O'Connor, Paul" userId="e97defa4-478c-4799-9bd5-90eb70e7a4eb" providerId="ADAL" clId="{AB65356F-0B56-4B7D-A48A-F66EFC60723C}" dt="2023-10-02T21:51:21.156" v="3655" actId="478"/>
          <ac:picMkLst>
            <pc:docMk/>
            <pc:sldMk cId="3666962055" sldId="753"/>
            <ac:picMk id="5" creationId="{50DA855C-3AC7-119A-B217-B1964268034B}"/>
          </ac:picMkLst>
        </pc:picChg>
        <pc:picChg chg="mod">
          <ac:chgData name="O'Connor, Paul" userId="e97defa4-478c-4799-9bd5-90eb70e7a4eb" providerId="ADAL" clId="{AB65356F-0B56-4B7D-A48A-F66EFC60723C}" dt="2023-10-02T22:25:06.279" v="3806" actId="1076"/>
          <ac:picMkLst>
            <pc:docMk/>
            <pc:sldMk cId="3666962055" sldId="753"/>
            <ac:picMk id="7" creationId="{513AD32E-C3D5-211E-1763-73844FD6E0AC}"/>
          </ac:picMkLst>
        </pc:picChg>
        <pc:picChg chg="add del mod">
          <ac:chgData name="O'Connor, Paul" userId="e97defa4-478c-4799-9bd5-90eb70e7a4eb" providerId="ADAL" clId="{AB65356F-0B56-4B7D-A48A-F66EFC60723C}" dt="2023-10-02T21:53:39.105" v="3679" actId="21"/>
          <ac:picMkLst>
            <pc:docMk/>
            <pc:sldMk cId="3666962055" sldId="753"/>
            <ac:picMk id="8" creationId="{B6F505B1-4189-7838-4919-58D7552111B5}"/>
          </ac:picMkLst>
        </pc:picChg>
        <pc:picChg chg="del mod">
          <ac:chgData name="O'Connor, Paul" userId="e97defa4-478c-4799-9bd5-90eb70e7a4eb" providerId="ADAL" clId="{AB65356F-0B56-4B7D-A48A-F66EFC60723C}" dt="2023-10-02T21:20:53.782" v="3573" actId="478"/>
          <ac:picMkLst>
            <pc:docMk/>
            <pc:sldMk cId="3666962055" sldId="753"/>
            <ac:picMk id="9" creationId="{EE412B64-007E-8BD5-8776-BFB8C824D86A}"/>
          </ac:picMkLst>
        </pc:picChg>
        <pc:picChg chg="mod">
          <ac:chgData name="O'Connor, Paul" userId="e97defa4-478c-4799-9bd5-90eb70e7a4eb" providerId="ADAL" clId="{AB65356F-0B56-4B7D-A48A-F66EFC60723C}" dt="2023-10-02T22:25:14.451" v="3809" actId="1076"/>
          <ac:picMkLst>
            <pc:docMk/>
            <pc:sldMk cId="3666962055" sldId="753"/>
            <ac:picMk id="11" creationId="{B9D9FAA1-2B4A-C749-A334-E353BCF7633C}"/>
          </ac:picMkLst>
        </pc:picChg>
        <pc:picChg chg="add mod">
          <ac:chgData name="O'Connor, Paul" userId="e97defa4-478c-4799-9bd5-90eb70e7a4eb" providerId="ADAL" clId="{AB65356F-0B56-4B7D-A48A-F66EFC60723C}" dt="2023-10-02T22:25:12.740" v="3808" actId="1076"/>
          <ac:picMkLst>
            <pc:docMk/>
            <pc:sldMk cId="3666962055" sldId="753"/>
            <ac:picMk id="12" creationId="{D04F97A1-4945-B171-C19B-9325A77A4DCC}"/>
          </ac:picMkLst>
        </pc:picChg>
        <pc:picChg chg="del mod">
          <ac:chgData name="O'Connor, Paul" userId="e97defa4-478c-4799-9bd5-90eb70e7a4eb" providerId="ADAL" clId="{AB65356F-0B56-4B7D-A48A-F66EFC60723C}" dt="2023-10-02T21:51:10.449" v="3652" actId="478"/>
          <ac:picMkLst>
            <pc:docMk/>
            <pc:sldMk cId="3666962055" sldId="753"/>
            <ac:picMk id="13" creationId="{C36F18FF-DFA4-EDA1-3CF2-27603F9DE191}"/>
          </ac:picMkLst>
        </pc:picChg>
        <pc:picChg chg="del mod">
          <ac:chgData name="O'Connor, Paul" userId="e97defa4-478c-4799-9bd5-90eb70e7a4eb" providerId="ADAL" clId="{AB65356F-0B56-4B7D-A48A-F66EFC60723C}" dt="2023-10-02T21:51:13.730" v="3653" actId="478"/>
          <ac:picMkLst>
            <pc:docMk/>
            <pc:sldMk cId="3666962055" sldId="753"/>
            <ac:picMk id="15" creationId="{C5345DC6-6B1E-869F-5905-3023152A9EBD}"/>
          </ac:picMkLst>
        </pc:picChg>
        <pc:picChg chg="add del mod modCrop">
          <ac:chgData name="O'Connor, Paul" userId="e97defa4-478c-4799-9bd5-90eb70e7a4eb" providerId="ADAL" clId="{AB65356F-0B56-4B7D-A48A-F66EFC60723C}" dt="2023-10-02T21:50:56.577" v="3649" actId="478"/>
          <ac:picMkLst>
            <pc:docMk/>
            <pc:sldMk cId="3666962055" sldId="753"/>
            <ac:picMk id="16" creationId="{1267C536-BD00-63ED-6A0B-4C4EA1FC17D2}"/>
          </ac:picMkLst>
        </pc:picChg>
        <pc:picChg chg="del">
          <ac:chgData name="O'Connor, Paul" userId="e97defa4-478c-4799-9bd5-90eb70e7a4eb" providerId="ADAL" clId="{AB65356F-0B56-4B7D-A48A-F66EFC60723C}" dt="2023-10-02T21:18:14.069" v="3569" actId="478"/>
          <ac:picMkLst>
            <pc:docMk/>
            <pc:sldMk cId="3666962055" sldId="753"/>
            <ac:picMk id="17" creationId="{D7BF680D-601D-844D-D9BE-392CFAC44B5B}"/>
          </ac:picMkLst>
        </pc:picChg>
        <pc:picChg chg="mod">
          <ac:chgData name="O'Connor, Paul" userId="e97defa4-478c-4799-9bd5-90eb70e7a4eb" providerId="ADAL" clId="{AB65356F-0B56-4B7D-A48A-F66EFC60723C}" dt="2023-10-02T22:24:57.457" v="3802" actId="1076"/>
          <ac:picMkLst>
            <pc:docMk/>
            <pc:sldMk cId="3666962055" sldId="753"/>
            <ac:picMk id="19" creationId="{3699C9FA-30D2-401E-CF24-4AC9955B21C2}"/>
          </ac:picMkLst>
        </pc:picChg>
        <pc:picChg chg="mod modCrop">
          <ac:chgData name="O'Connor, Paul" userId="e97defa4-478c-4799-9bd5-90eb70e7a4eb" providerId="ADAL" clId="{AB65356F-0B56-4B7D-A48A-F66EFC60723C}" dt="2023-10-02T22:22:11.704" v="3703" actId="14100"/>
          <ac:picMkLst>
            <pc:docMk/>
            <pc:sldMk cId="3666962055" sldId="753"/>
            <ac:picMk id="21" creationId="{23CF3400-249C-7897-732C-5FE6EE11C80F}"/>
          </ac:picMkLst>
        </pc:picChg>
        <pc:picChg chg="mod modCrop">
          <ac:chgData name="O'Connor, Paul" userId="e97defa4-478c-4799-9bd5-90eb70e7a4eb" providerId="ADAL" clId="{AB65356F-0B56-4B7D-A48A-F66EFC60723C}" dt="2023-10-02T22:22:20.449" v="3705" actId="14100"/>
          <ac:picMkLst>
            <pc:docMk/>
            <pc:sldMk cId="3666962055" sldId="753"/>
            <ac:picMk id="23" creationId="{12CB5DC8-228C-D5D7-C8FE-A02E7D3B3771}"/>
          </ac:picMkLst>
        </pc:picChg>
        <pc:picChg chg="add del mod">
          <ac:chgData name="O'Connor, Paul" userId="e97defa4-478c-4799-9bd5-90eb70e7a4eb" providerId="ADAL" clId="{AB65356F-0B56-4B7D-A48A-F66EFC60723C}" dt="2023-10-02T21:53:43.502" v="3680" actId="21"/>
          <ac:picMkLst>
            <pc:docMk/>
            <pc:sldMk cId="3666962055" sldId="753"/>
            <ac:picMk id="24" creationId="{E6A933C8-71D6-CDC3-2F25-2CF6F2DD6679}"/>
          </ac:picMkLst>
        </pc:picChg>
        <pc:picChg chg="del mod">
          <ac:chgData name="O'Connor, Paul" userId="e97defa4-478c-4799-9bd5-90eb70e7a4eb" providerId="ADAL" clId="{AB65356F-0B56-4B7D-A48A-F66EFC60723C}" dt="2023-10-02T21:31:20.674" v="3616" actId="478"/>
          <ac:picMkLst>
            <pc:docMk/>
            <pc:sldMk cId="3666962055" sldId="753"/>
            <ac:picMk id="25" creationId="{44796222-B6E3-E7EB-B98D-039735D70E31}"/>
          </ac:picMkLst>
        </pc:picChg>
        <pc:picChg chg="del mod">
          <ac:chgData name="O'Connor, Paul" userId="e97defa4-478c-4799-9bd5-90eb70e7a4eb" providerId="ADAL" clId="{AB65356F-0B56-4B7D-A48A-F66EFC60723C}" dt="2023-10-02T21:54:26.403" v="3686" actId="478"/>
          <ac:picMkLst>
            <pc:docMk/>
            <pc:sldMk cId="3666962055" sldId="753"/>
            <ac:picMk id="27" creationId="{B40BC0E3-1929-0F09-624F-78B78BBFE55C}"/>
          </ac:picMkLst>
        </pc:picChg>
        <pc:picChg chg="mod modCrop">
          <ac:chgData name="O'Connor, Paul" userId="e97defa4-478c-4799-9bd5-90eb70e7a4eb" providerId="ADAL" clId="{AB65356F-0B56-4B7D-A48A-F66EFC60723C}" dt="2023-10-02T22:27:26.353" v="3848" actId="1076"/>
          <ac:picMkLst>
            <pc:docMk/>
            <pc:sldMk cId="3666962055" sldId="753"/>
            <ac:picMk id="31" creationId="{A719EDAD-145E-D8A7-EDA2-69636A9487FF}"/>
          </ac:picMkLst>
        </pc:picChg>
        <pc:picChg chg="del mod">
          <ac:chgData name="O'Connor, Paul" userId="e97defa4-478c-4799-9bd5-90eb70e7a4eb" providerId="ADAL" clId="{AB65356F-0B56-4B7D-A48A-F66EFC60723C}" dt="2023-10-02T21:45:20.502" v="3639" actId="478"/>
          <ac:picMkLst>
            <pc:docMk/>
            <pc:sldMk cId="3666962055" sldId="753"/>
            <ac:picMk id="1028" creationId="{1E8D3652-E05B-7644-D2B4-D8875841B6D1}"/>
          </ac:picMkLst>
        </pc:picChg>
      </pc:sldChg>
      <pc:sldChg chg="add del">
        <pc:chgData name="O'Connor, Paul" userId="e97defa4-478c-4799-9bd5-90eb70e7a4eb" providerId="ADAL" clId="{AB65356F-0B56-4B7D-A48A-F66EFC60723C}" dt="2023-10-06T18:12:38.474" v="10547" actId="47"/>
        <pc:sldMkLst>
          <pc:docMk/>
          <pc:sldMk cId="1212018184" sldId="756"/>
        </pc:sldMkLst>
      </pc:sldChg>
      <pc:sldChg chg="addSp delSp modSp new del mod">
        <pc:chgData name="O'Connor, Paul" userId="e97defa4-478c-4799-9bd5-90eb70e7a4eb" providerId="ADAL" clId="{AB65356F-0B56-4B7D-A48A-F66EFC60723C}" dt="2023-10-06T18:53:18.577" v="10779" actId="2696"/>
        <pc:sldMkLst>
          <pc:docMk/>
          <pc:sldMk cId="1758255489" sldId="757"/>
        </pc:sldMkLst>
        <pc:spChg chg="mod">
          <ac:chgData name="O'Connor, Paul" userId="e97defa4-478c-4799-9bd5-90eb70e7a4eb" providerId="ADAL" clId="{AB65356F-0B56-4B7D-A48A-F66EFC60723C}" dt="2023-10-03T22:55:14.325" v="4489" actId="20577"/>
          <ac:spMkLst>
            <pc:docMk/>
            <pc:sldMk cId="1758255489" sldId="757"/>
            <ac:spMk id="2" creationId="{92676ECA-2DDC-5DE1-7571-3AF001B4CB9A}"/>
          </ac:spMkLst>
        </pc:spChg>
        <pc:spChg chg="add mod">
          <ac:chgData name="O'Connor, Paul" userId="e97defa4-478c-4799-9bd5-90eb70e7a4eb" providerId="ADAL" clId="{AB65356F-0B56-4B7D-A48A-F66EFC60723C}" dt="2023-10-03T22:58:07.447" v="4776" actId="20577"/>
          <ac:spMkLst>
            <pc:docMk/>
            <pc:sldMk cId="1758255489" sldId="757"/>
            <ac:spMk id="4" creationId="{EF1EAE9D-661B-3470-0FB9-0D62D62F721B}"/>
          </ac:spMkLst>
        </pc:spChg>
        <pc:picChg chg="add del mod">
          <ac:chgData name="O'Connor, Paul" userId="e97defa4-478c-4799-9bd5-90eb70e7a4eb" providerId="ADAL" clId="{AB65356F-0B56-4B7D-A48A-F66EFC60723C}" dt="2023-10-02T22:50:37.332" v="3881" actId="21"/>
          <ac:picMkLst>
            <pc:docMk/>
            <pc:sldMk cId="1758255489" sldId="757"/>
            <ac:picMk id="5" creationId="{E5A4D077-2418-2B4B-6A54-574C04D47AE0}"/>
          </ac:picMkLst>
        </pc:picChg>
        <pc:picChg chg="add del mod">
          <ac:chgData name="O'Connor, Paul" userId="e97defa4-478c-4799-9bd5-90eb70e7a4eb" providerId="ADAL" clId="{AB65356F-0B56-4B7D-A48A-F66EFC60723C}" dt="2023-10-02T22:50:37.332" v="3881" actId="21"/>
          <ac:picMkLst>
            <pc:docMk/>
            <pc:sldMk cId="1758255489" sldId="757"/>
            <ac:picMk id="4098" creationId="{1148E911-2D22-2537-F6C4-13A251F2618B}"/>
          </ac:picMkLst>
        </pc:picChg>
      </pc:sldChg>
      <pc:sldChg chg="addSp delSp modSp new del mod">
        <pc:chgData name="O'Connor, Paul" userId="e97defa4-478c-4799-9bd5-90eb70e7a4eb" providerId="ADAL" clId="{AB65356F-0B56-4B7D-A48A-F66EFC60723C}" dt="2023-10-04T23:57:38.004" v="5919" actId="2696"/>
        <pc:sldMkLst>
          <pc:docMk/>
          <pc:sldMk cId="935521812" sldId="758"/>
        </pc:sldMkLst>
        <pc:spChg chg="mod">
          <ac:chgData name="O'Connor, Paul" userId="e97defa4-478c-4799-9bd5-90eb70e7a4eb" providerId="ADAL" clId="{AB65356F-0B56-4B7D-A48A-F66EFC60723C}" dt="2023-10-02T22:36:51.935" v="3880" actId="20577"/>
          <ac:spMkLst>
            <pc:docMk/>
            <pc:sldMk cId="935521812" sldId="758"/>
            <ac:spMk id="2" creationId="{5D44879D-0B4A-A8DC-5458-7025B12EBFCA}"/>
          </ac:spMkLst>
        </pc:spChg>
        <pc:spChg chg="add del mod">
          <ac:chgData name="O'Connor, Paul" userId="e97defa4-478c-4799-9bd5-90eb70e7a4eb" providerId="ADAL" clId="{AB65356F-0B56-4B7D-A48A-F66EFC60723C}" dt="2023-10-04T16:58:28.006" v="5262" actId="478"/>
          <ac:spMkLst>
            <pc:docMk/>
            <pc:sldMk cId="935521812" sldId="758"/>
            <ac:spMk id="4" creationId="{93E96B9F-A2BF-F721-FEB2-F030611A118C}"/>
          </ac:spMkLst>
        </pc:spChg>
        <pc:spChg chg="add del mod">
          <ac:chgData name="O'Connor, Paul" userId="e97defa4-478c-4799-9bd5-90eb70e7a4eb" providerId="ADAL" clId="{AB65356F-0B56-4B7D-A48A-F66EFC60723C}" dt="2023-10-03T22:52:23.937" v="4246" actId="21"/>
          <ac:spMkLst>
            <pc:docMk/>
            <pc:sldMk cId="935521812" sldId="758"/>
            <ac:spMk id="5" creationId="{4FD8D76A-C306-A01C-B791-0B7B5E3FD9E8}"/>
          </ac:spMkLst>
        </pc:spChg>
        <pc:spChg chg="add mod">
          <ac:chgData name="O'Connor, Paul" userId="e97defa4-478c-4799-9bd5-90eb70e7a4eb" providerId="ADAL" clId="{AB65356F-0B56-4B7D-A48A-F66EFC60723C}" dt="2023-10-04T16:58:33.964" v="5264" actId="1076"/>
          <ac:spMkLst>
            <pc:docMk/>
            <pc:sldMk cId="935521812" sldId="758"/>
            <ac:spMk id="6" creationId="{94C47BE4-4570-FA55-B842-25E0216B9CE6}"/>
          </ac:spMkLst>
        </pc:spChg>
      </pc:sldChg>
      <pc:sldChg chg="addSp delSp modSp new del mod modNotesTx">
        <pc:chgData name="O'Connor, Paul" userId="e97defa4-478c-4799-9bd5-90eb70e7a4eb" providerId="ADAL" clId="{AB65356F-0B56-4B7D-A48A-F66EFC60723C}" dt="2023-10-07T18:37:05.150" v="12147" actId="2696"/>
        <pc:sldMkLst>
          <pc:docMk/>
          <pc:sldMk cId="1177001190" sldId="759"/>
        </pc:sldMkLst>
        <pc:spChg chg="mod">
          <ac:chgData name="O'Connor, Paul" userId="e97defa4-478c-4799-9bd5-90eb70e7a4eb" providerId="ADAL" clId="{AB65356F-0B56-4B7D-A48A-F66EFC60723C}" dt="2023-10-06T02:48:38.078" v="9428" actId="20577"/>
          <ac:spMkLst>
            <pc:docMk/>
            <pc:sldMk cId="1177001190" sldId="759"/>
            <ac:spMk id="2" creationId="{85501845-78E9-8558-B876-4435662ADD18}"/>
          </ac:spMkLst>
        </pc:spChg>
        <pc:spChg chg="add mod">
          <ac:chgData name="O'Connor, Paul" userId="e97defa4-478c-4799-9bd5-90eb70e7a4eb" providerId="ADAL" clId="{AB65356F-0B56-4B7D-A48A-F66EFC60723C}" dt="2023-10-03T22:52:30.759" v="4250" actId="1076"/>
          <ac:spMkLst>
            <pc:docMk/>
            <pc:sldMk cId="1177001190" sldId="759"/>
            <ac:spMk id="4" creationId="{EC6A05BE-13CF-1AFD-0331-506A24626693}"/>
          </ac:spMkLst>
        </pc:spChg>
        <pc:spChg chg="add mod">
          <ac:chgData name="O'Connor, Paul" userId="e97defa4-478c-4799-9bd5-90eb70e7a4eb" providerId="ADAL" clId="{AB65356F-0B56-4B7D-A48A-F66EFC60723C}" dt="2023-10-06T02:48:55.568" v="9433" actId="20577"/>
          <ac:spMkLst>
            <pc:docMk/>
            <pc:sldMk cId="1177001190" sldId="759"/>
            <ac:spMk id="5" creationId="{F12721F9-EED8-88A0-5CF5-B699847F7CCF}"/>
          </ac:spMkLst>
        </pc:spChg>
        <pc:spChg chg="add del">
          <ac:chgData name="O'Connor, Paul" userId="e97defa4-478c-4799-9bd5-90eb70e7a4eb" providerId="ADAL" clId="{AB65356F-0B56-4B7D-A48A-F66EFC60723C}" dt="2023-10-06T03:26:47.424" v="9435" actId="22"/>
          <ac:spMkLst>
            <pc:docMk/>
            <pc:sldMk cId="1177001190" sldId="759"/>
            <ac:spMk id="8" creationId="{4466356B-BBA8-6738-4B88-273429DE7BE2}"/>
          </ac:spMkLst>
        </pc:spChg>
        <pc:spChg chg="mod">
          <ac:chgData name="O'Connor, Paul" userId="e97defa4-478c-4799-9bd5-90eb70e7a4eb" providerId="ADAL" clId="{AB65356F-0B56-4B7D-A48A-F66EFC60723C}" dt="2023-10-06T03:51:54.329" v="9476"/>
          <ac:spMkLst>
            <pc:docMk/>
            <pc:sldMk cId="1177001190" sldId="759"/>
            <ac:spMk id="22" creationId="{F11AD8B0-5A80-96A6-ADC9-E980E07C346F}"/>
          </ac:spMkLst>
        </pc:spChg>
        <pc:spChg chg="mod">
          <ac:chgData name="O'Connor, Paul" userId="e97defa4-478c-4799-9bd5-90eb70e7a4eb" providerId="ADAL" clId="{AB65356F-0B56-4B7D-A48A-F66EFC60723C}" dt="2023-10-06T03:51:54.329" v="9476"/>
          <ac:spMkLst>
            <pc:docMk/>
            <pc:sldMk cId="1177001190" sldId="759"/>
            <ac:spMk id="23" creationId="{DEA8BF0D-7076-E249-8028-2B405D073A0F}"/>
          </ac:spMkLst>
        </pc:spChg>
        <pc:spChg chg="mod">
          <ac:chgData name="O'Connor, Paul" userId="e97defa4-478c-4799-9bd5-90eb70e7a4eb" providerId="ADAL" clId="{AB65356F-0B56-4B7D-A48A-F66EFC60723C}" dt="2023-10-06T04:33:32.160" v="9483" actId="14100"/>
          <ac:spMkLst>
            <pc:docMk/>
            <pc:sldMk cId="1177001190" sldId="759"/>
            <ac:spMk id="24" creationId="{14E11792-4291-7AF9-C2A0-5C088DA5C45D}"/>
          </ac:spMkLst>
        </pc:spChg>
        <pc:spChg chg="mod">
          <ac:chgData name="O'Connor, Paul" userId="e97defa4-478c-4799-9bd5-90eb70e7a4eb" providerId="ADAL" clId="{AB65356F-0B56-4B7D-A48A-F66EFC60723C}" dt="2023-10-06T03:51:54.329" v="9476"/>
          <ac:spMkLst>
            <pc:docMk/>
            <pc:sldMk cId="1177001190" sldId="759"/>
            <ac:spMk id="34" creationId="{61BBD006-9348-375A-88CC-7EA12FE71094}"/>
          </ac:spMkLst>
        </pc:spChg>
        <pc:spChg chg="mod">
          <ac:chgData name="O'Connor, Paul" userId="e97defa4-478c-4799-9bd5-90eb70e7a4eb" providerId="ADAL" clId="{AB65356F-0B56-4B7D-A48A-F66EFC60723C}" dt="2023-10-06T03:51:54.329" v="9476"/>
          <ac:spMkLst>
            <pc:docMk/>
            <pc:sldMk cId="1177001190" sldId="759"/>
            <ac:spMk id="38" creationId="{CF591D5A-33D5-356B-8A7A-A91478FE422F}"/>
          </ac:spMkLst>
        </pc:spChg>
        <pc:spChg chg="mod">
          <ac:chgData name="O'Connor, Paul" userId="e97defa4-478c-4799-9bd5-90eb70e7a4eb" providerId="ADAL" clId="{AB65356F-0B56-4B7D-A48A-F66EFC60723C}" dt="2023-10-06T03:51:54.329" v="9476"/>
          <ac:spMkLst>
            <pc:docMk/>
            <pc:sldMk cId="1177001190" sldId="759"/>
            <ac:spMk id="42" creationId="{FC67E185-7B4A-4476-E5B8-4D9DE7192218}"/>
          </ac:spMkLst>
        </pc:spChg>
        <pc:spChg chg="mod">
          <ac:chgData name="O'Connor, Paul" userId="e97defa4-478c-4799-9bd5-90eb70e7a4eb" providerId="ADAL" clId="{AB65356F-0B56-4B7D-A48A-F66EFC60723C}" dt="2023-10-06T03:51:54.329" v="9476"/>
          <ac:spMkLst>
            <pc:docMk/>
            <pc:sldMk cId="1177001190" sldId="759"/>
            <ac:spMk id="46" creationId="{DB91793F-B15D-BE7E-8B66-C0A772279711}"/>
          </ac:spMkLst>
        </pc:spChg>
        <pc:spChg chg="mod">
          <ac:chgData name="O'Connor, Paul" userId="e97defa4-478c-4799-9bd5-90eb70e7a4eb" providerId="ADAL" clId="{AB65356F-0B56-4B7D-A48A-F66EFC60723C}" dt="2023-10-06T03:51:54.329" v="9476"/>
          <ac:spMkLst>
            <pc:docMk/>
            <pc:sldMk cId="1177001190" sldId="759"/>
            <ac:spMk id="50" creationId="{006D8CC3-42BB-B53F-156F-6B59448E275C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68" creationId="{C3ECE78C-6883-9C4A-73BF-D35B7FC1E3F2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73" creationId="{59A03B5C-E085-70DB-D051-6BE0134CE98D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74" creationId="{AE39334F-3612-27F1-BF97-A981819E514D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75" creationId="{CDDA57BF-CBD7-668C-E19E-914F74011A77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77" creationId="{300BBB33-BDA9-1E44-A482-C725A7C84B45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78" creationId="{837471BC-E08A-0682-1BD1-5C04F763355D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79" creationId="{BC1945CF-AD89-2AED-26C1-473A6DDB97CD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80" creationId="{AD309F77-1008-FE47-0B49-2AA67485A255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87" creationId="{BD845D82-DC53-3835-5F16-FA3376EEF636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88" creationId="{359F9D8C-7D9B-B3B4-FB87-3F22B4806776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89" creationId="{12AA439D-EF84-65C0-15DB-57721A9E5F34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90" creationId="{1CD77A95-301E-D845-5665-B7C80F65062C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93" creationId="{CD5A8743-8675-46D9-BB2D-35CDC0CD7A25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94" creationId="{7657AD98-BED8-E3C0-D03D-2351974420C7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95" creationId="{991BDA59-B5BC-D02B-3A98-D0DBB37B4A18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96" creationId="{FB466400-499B-6D3F-4ED0-53D3B2E4385C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99" creationId="{76C92F76-38DC-7DE2-0004-4B317C340970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100" creationId="{10A57916-B455-06B2-30F2-57FE7DEA9778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101" creationId="{5606EFA2-49C8-B5C3-7F89-F66AF954B904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102" creationId="{7AF4FBC9-62EC-01DA-0420-DA05F3E9729A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105" creationId="{903659FD-1CDA-0E42-4BFA-2792F759B736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106" creationId="{11611302-236B-92AB-2F4D-ABF9DBC66B59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107" creationId="{6485CB28-2A40-6A82-6A4A-DFDEE074DEF8}"/>
          </ac:spMkLst>
        </pc:spChg>
        <pc:spChg chg="mod">
          <ac:chgData name="O'Connor, Paul" userId="e97defa4-478c-4799-9bd5-90eb70e7a4eb" providerId="ADAL" clId="{AB65356F-0B56-4B7D-A48A-F66EFC60723C}" dt="2023-10-06T04:33:22.760" v="9481"/>
          <ac:spMkLst>
            <pc:docMk/>
            <pc:sldMk cId="1177001190" sldId="759"/>
            <ac:spMk id="108" creationId="{1ACBCD94-49A9-1D4E-56C3-C25DB5A796AE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18" creationId="{E1D6193C-2440-BE55-77F6-CACBCD4AD20D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19" creationId="{B2038EBD-AE5D-51D4-2325-3BA2F3F8C1A2}"/>
          </ac:spMkLst>
        </pc:spChg>
        <pc:spChg chg="mod">
          <ac:chgData name="O'Connor, Paul" userId="e97defa4-478c-4799-9bd5-90eb70e7a4eb" providerId="ADAL" clId="{AB65356F-0B56-4B7D-A48A-F66EFC60723C}" dt="2023-10-06T04:37:55.011" v="9496" actId="14100"/>
          <ac:spMkLst>
            <pc:docMk/>
            <pc:sldMk cId="1177001190" sldId="759"/>
            <ac:spMk id="120" creationId="{76A41BCC-7A2C-BEAD-3C00-3ADFFDBA0E4E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27" creationId="{53684888-EA42-121E-8F24-37FBB820BC38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28" creationId="{DA7AC1C3-7DDF-684F-D5FD-FF5C878C6F27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29" creationId="{25C6D2F4-6124-0079-1638-B83B5DFC4F0F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30" creationId="{EC9D111B-2DA4-5D9E-B630-45514639DBBA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31" creationId="{B526366E-FDA3-5986-7A18-2E786CD1CC5A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35" creationId="{32B46DD2-D2A5-B172-6E9E-0BCE76734104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39" creationId="{05B648FF-EBEA-7A0B-6202-44DE494D1ECF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43" creationId="{1E58A95B-A21B-65C6-3276-4F2F61988818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47" creationId="{80300294-24B1-B07E-865C-49E4C49582E0}"/>
          </ac:spMkLst>
        </pc:spChg>
        <pc:spChg chg="mod">
          <ac:chgData name="O'Connor, Paul" userId="e97defa4-478c-4799-9bd5-90eb70e7a4eb" providerId="ADAL" clId="{AB65356F-0B56-4B7D-A48A-F66EFC60723C}" dt="2023-10-06T04:37:39.830" v="9493"/>
          <ac:spMkLst>
            <pc:docMk/>
            <pc:sldMk cId="1177001190" sldId="759"/>
            <ac:spMk id="151" creationId="{DB1AC6E4-70C7-9F2D-4675-4C024B583E31}"/>
          </ac:spMkLst>
        </pc:spChg>
        <pc:grpChg chg="add del mod">
          <ac:chgData name="O'Connor, Paul" userId="e97defa4-478c-4799-9bd5-90eb70e7a4eb" providerId="ADAL" clId="{AB65356F-0B56-4B7D-A48A-F66EFC60723C}" dt="2023-10-06T04:37:44.528" v="9494" actId="478"/>
          <ac:grpSpMkLst>
            <pc:docMk/>
            <pc:sldMk cId="1177001190" sldId="759"/>
            <ac:grpSpMk id="19" creationId="{2FC8C282-C275-FC2C-D09C-1BA000EFFEF1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21" creationId="{222CD988-82C5-E6C6-5427-AE719D1AED7E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25" creationId="{8EE018E6-DEC5-F263-AEBC-5C278F53CC23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26" creationId="{FC0AA4F6-AD68-4887-8285-F9BFAEA50695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27" creationId="{8DEB43FF-D36F-84E6-BC5C-786FB84ECDD1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28" creationId="{0D390CD5-E653-602D-C317-9D46AC2B79C0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29" creationId="{628A7FBC-6B51-6199-1C3B-25F2E1DDDF07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31" creationId="{135F9731-3FA8-3177-AAC3-A2C1A47763DA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35" creationId="{76316535-2CBB-B55E-D99D-A73977669CA3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39" creationId="{0E58D2C7-19FE-3B96-A1F4-D0406FE8C2EE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43" creationId="{80884665-F023-7F2C-198A-1F9F29BCA9FC}"/>
          </ac:grpSpMkLst>
        </pc:grpChg>
        <pc:grpChg chg="mod">
          <ac:chgData name="O'Connor, Paul" userId="e97defa4-478c-4799-9bd5-90eb70e7a4eb" providerId="ADAL" clId="{AB65356F-0B56-4B7D-A48A-F66EFC60723C}" dt="2023-10-06T03:51:54.329" v="9476"/>
          <ac:grpSpMkLst>
            <pc:docMk/>
            <pc:sldMk cId="1177001190" sldId="759"/>
            <ac:grpSpMk id="47" creationId="{F918893D-8AD4-D75B-0C74-D6785F105B9A}"/>
          </ac:grpSpMkLst>
        </pc:grpChg>
        <pc:grpChg chg="add mod">
          <ac:chgData name="O'Connor, Paul" userId="e97defa4-478c-4799-9bd5-90eb70e7a4eb" providerId="ADAL" clId="{AB65356F-0B56-4B7D-A48A-F66EFC60723C}" dt="2023-10-06T04:38:11.536" v="9497" actId="1076"/>
          <ac:grpSpMkLst>
            <pc:docMk/>
            <pc:sldMk cId="1177001190" sldId="759"/>
            <ac:grpSpMk id="56" creationId="{26A8A916-2958-151E-07E2-00A693699E4D}"/>
          </ac:grpSpMkLst>
        </pc:grpChg>
        <pc:grpChg chg="mod">
          <ac:chgData name="O'Connor, Paul" userId="e97defa4-478c-4799-9bd5-90eb70e7a4eb" providerId="ADAL" clId="{AB65356F-0B56-4B7D-A48A-F66EFC60723C}" dt="2023-10-06T04:33:22.760" v="9481"/>
          <ac:grpSpMkLst>
            <pc:docMk/>
            <pc:sldMk cId="1177001190" sldId="759"/>
            <ac:grpSpMk id="58" creationId="{3E0B6FFA-3D89-4311-E6A7-10107DDD4CA2}"/>
          </ac:grpSpMkLst>
        </pc:grpChg>
        <pc:grpChg chg="mod">
          <ac:chgData name="O'Connor, Paul" userId="e97defa4-478c-4799-9bd5-90eb70e7a4eb" providerId="ADAL" clId="{AB65356F-0B56-4B7D-A48A-F66EFC60723C}" dt="2023-10-06T04:33:22.760" v="9481"/>
          <ac:grpSpMkLst>
            <pc:docMk/>
            <pc:sldMk cId="1177001190" sldId="759"/>
            <ac:grpSpMk id="59" creationId="{0049695B-E00B-9FD7-FC1E-1A654191B569}"/>
          </ac:grpSpMkLst>
        </pc:grpChg>
        <pc:grpChg chg="mod">
          <ac:chgData name="O'Connor, Paul" userId="e97defa4-478c-4799-9bd5-90eb70e7a4eb" providerId="ADAL" clId="{AB65356F-0B56-4B7D-A48A-F66EFC60723C}" dt="2023-10-06T04:33:22.760" v="9481"/>
          <ac:grpSpMkLst>
            <pc:docMk/>
            <pc:sldMk cId="1177001190" sldId="759"/>
            <ac:grpSpMk id="82" creationId="{66350478-4C2D-D769-68C0-641B17E2346E}"/>
          </ac:grpSpMkLst>
        </pc:grpChg>
        <pc:grpChg chg="mod">
          <ac:chgData name="O'Connor, Paul" userId="e97defa4-478c-4799-9bd5-90eb70e7a4eb" providerId="ADAL" clId="{AB65356F-0B56-4B7D-A48A-F66EFC60723C}" dt="2023-10-06T04:33:22.760" v="9481"/>
          <ac:grpSpMkLst>
            <pc:docMk/>
            <pc:sldMk cId="1177001190" sldId="759"/>
            <ac:grpSpMk id="83" creationId="{D608B9A9-CE33-3A95-0F3E-FCA6989E9740}"/>
          </ac:grpSpMkLst>
        </pc:grpChg>
        <pc:grpChg chg="mod">
          <ac:chgData name="O'Connor, Paul" userId="e97defa4-478c-4799-9bd5-90eb70e7a4eb" providerId="ADAL" clId="{AB65356F-0B56-4B7D-A48A-F66EFC60723C}" dt="2023-10-06T04:33:22.760" v="9481"/>
          <ac:grpSpMkLst>
            <pc:docMk/>
            <pc:sldMk cId="1177001190" sldId="759"/>
            <ac:grpSpMk id="84" creationId="{B5CDA83C-988F-A8E7-2FD3-14C04BCACA20}"/>
          </ac:grpSpMkLst>
        </pc:grpChg>
        <pc:grpChg chg="mod">
          <ac:chgData name="O'Connor, Paul" userId="e97defa4-478c-4799-9bd5-90eb70e7a4eb" providerId="ADAL" clId="{AB65356F-0B56-4B7D-A48A-F66EFC60723C}" dt="2023-10-06T04:33:22.760" v="9481"/>
          <ac:grpSpMkLst>
            <pc:docMk/>
            <pc:sldMk cId="1177001190" sldId="759"/>
            <ac:grpSpMk id="85" creationId="{D188E135-2484-55F9-4407-C9A503E6C735}"/>
          </ac:grpSpMkLst>
        </pc:grpChg>
        <pc:grpChg chg="add mod">
          <ac:chgData name="O'Connor, Paul" userId="e97defa4-478c-4799-9bd5-90eb70e7a4eb" providerId="ADAL" clId="{AB65356F-0B56-4B7D-A48A-F66EFC60723C}" dt="2023-10-06T04:49:24.916" v="9503" actId="1076"/>
          <ac:grpSpMkLst>
            <pc:docMk/>
            <pc:sldMk cId="1177001190" sldId="759"/>
            <ac:grpSpMk id="115" creationId="{8B16A109-CFE2-E7FF-C769-5504C0C27141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17" creationId="{68F8C489-CD5D-BF21-8850-FE05EE980DF8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21" creationId="{EC13B78B-80B0-47CA-79CC-B25428FC26C6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22" creationId="{464584DB-AF98-BCF3-796D-B6578AF4A2ED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23" creationId="{378FE270-62F7-8FD5-D954-ECB5D2C305E9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24" creationId="{FCAA1AB2-4F44-1DBB-25D7-22BC86C725A2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25" creationId="{485D9935-9865-F2F3-DDDE-29A82771DBC8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32" creationId="{5952C595-4F28-1CAE-F9C9-8905626A1002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36" creationId="{E6B1DFCE-4C5D-8A57-FE10-E218AB2270D2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40" creationId="{CB508126-D3D8-D2BC-2116-E8AEB24D11AC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44" creationId="{5B0333C5-1C2C-B89B-2D73-A803FF89B5BB}"/>
          </ac:grpSpMkLst>
        </pc:grpChg>
        <pc:grpChg chg="mod">
          <ac:chgData name="O'Connor, Paul" userId="e97defa4-478c-4799-9bd5-90eb70e7a4eb" providerId="ADAL" clId="{AB65356F-0B56-4B7D-A48A-F66EFC60723C}" dt="2023-10-06T04:37:39.830" v="9493"/>
          <ac:grpSpMkLst>
            <pc:docMk/>
            <pc:sldMk cId="1177001190" sldId="759"/>
            <ac:grpSpMk id="148" creationId="{500C5390-F9B2-DBFF-929F-65FAA07E43B8}"/>
          </ac:grpSpMkLst>
        </pc:grpChg>
        <pc:picChg chg="add del mod">
          <ac:chgData name="O'Connor, Paul" userId="e97defa4-478c-4799-9bd5-90eb70e7a4eb" providerId="ADAL" clId="{AB65356F-0B56-4B7D-A48A-F66EFC60723C}" dt="2023-10-06T03:41:48.359" v="9444" actId="478"/>
          <ac:picMkLst>
            <pc:docMk/>
            <pc:sldMk cId="1177001190" sldId="759"/>
            <ac:picMk id="6" creationId="{DCAB74F4-1A51-166B-CA9E-2FBC80454783}"/>
          </ac:picMkLst>
        </pc:picChg>
        <pc:picChg chg="add del mod ord">
          <ac:chgData name="O'Connor, Paul" userId="e97defa4-478c-4799-9bd5-90eb70e7a4eb" providerId="ADAL" clId="{AB65356F-0B56-4B7D-A48A-F66EFC60723C}" dt="2023-10-07T18:26:39.805" v="11978" actId="478"/>
          <ac:picMkLst>
            <pc:docMk/>
            <pc:sldMk cId="1177001190" sldId="759"/>
            <ac:picMk id="10" creationId="{FEE32AA8-7521-0017-5D6C-8DFEE2374F89}"/>
          </ac:picMkLst>
        </pc:picChg>
        <pc:picChg chg="add del">
          <ac:chgData name="O'Connor, Paul" userId="e97defa4-478c-4799-9bd5-90eb70e7a4eb" providerId="ADAL" clId="{AB65356F-0B56-4B7D-A48A-F66EFC60723C}" dt="2023-10-06T03:41:17.869" v="9440" actId="478"/>
          <ac:picMkLst>
            <pc:docMk/>
            <pc:sldMk cId="1177001190" sldId="759"/>
            <ac:picMk id="12" creationId="{E45E731F-D963-7159-7A99-736BEC8CF3E0}"/>
          </ac:picMkLst>
        </pc:picChg>
        <pc:picChg chg="add del mod">
          <ac:chgData name="O'Connor, Paul" userId="e97defa4-478c-4799-9bd5-90eb70e7a4eb" providerId="ADAL" clId="{AB65356F-0B56-4B7D-A48A-F66EFC60723C}" dt="2023-10-07T18:26:38.955" v="11977" actId="478"/>
          <ac:picMkLst>
            <pc:docMk/>
            <pc:sldMk cId="1177001190" sldId="759"/>
            <ac:picMk id="14" creationId="{F85E756E-C663-3E6F-DADD-00EAA8B6DA8C}"/>
          </ac:picMkLst>
        </pc:picChg>
        <pc:picChg chg="add del">
          <ac:chgData name="O'Connor, Paul" userId="e97defa4-478c-4799-9bd5-90eb70e7a4eb" providerId="ADAL" clId="{AB65356F-0B56-4B7D-A48A-F66EFC60723C}" dt="2023-10-06T03:44:37.287" v="9471" actId="22"/>
          <ac:picMkLst>
            <pc:docMk/>
            <pc:sldMk cId="1177001190" sldId="759"/>
            <ac:picMk id="16" creationId="{B4E056B1-1974-2035-5807-A2DA698C5B28}"/>
          </ac:picMkLst>
        </pc:picChg>
        <pc:picChg chg="mod">
          <ac:chgData name="O'Connor, Paul" userId="e97defa4-478c-4799-9bd5-90eb70e7a4eb" providerId="ADAL" clId="{AB65356F-0B56-4B7D-A48A-F66EFC60723C}" dt="2023-10-06T03:51:54.329" v="9476"/>
          <ac:picMkLst>
            <pc:docMk/>
            <pc:sldMk cId="1177001190" sldId="759"/>
            <ac:picMk id="20" creationId="{E47355A6-47C5-9A02-6408-712DC089AF7B}"/>
          </ac:picMkLst>
        </pc:picChg>
        <pc:picChg chg="mod">
          <ac:chgData name="O'Connor, Paul" userId="e97defa4-478c-4799-9bd5-90eb70e7a4eb" providerId="ADAL" clId="{AB65356F-0B56-4B7D-A48A-F66EFC60723C}" dt="2023-10-06T03:51:54.329" v="9476"/>
          <ac:picMkLst>
            <pc:docMk/>
            <pc:sldMk cId="1177001190" sldId="759"/>
            <ac:picMk id="33" creationId="{38DD08B0-4AB4-2DB0-2DCB-11489118A595}"/>
          </ac:picMkLst>
        </pc:picChg>
        <pc:picChg chg="mod">
          <ac:chgData name="O'Connor, Paul" userId="e97defa4-478c-4799-9bd5-90eb70e7a4eb" providerId="ADAL" clId="{AB65356F-0B56-4B7D-A48A-F66EFC60723C}" dt="2023-10-06T03:51:54.329" v="9476"/>
          <ac:picMkLst>
            <pc:docMk/>
            <pc:sldMk cId="1177001190" sldId="759"/>
            <ac:picMk id="37" creationId="{C3EF2041-7409-BEB1-E2D7-372AD237DA26}"/>
          </ac:picMkLst>
        </pc:picChg>
        <pc:picChg chg="mod">
          <ac:chgData name="O'Connor, Paul" userId="e97defa4-478c-4799-9bd5-90eb70e7a4eb" providerId="ADAL" clId="{AB65356F-0B56-4B7D-A48A-F66EFC60723C}" dt="2023-10-06T03:51:54.329" v="9476"/>
          <ac:picMkLst>
            <pc:docMk/>
            <pc:sldMk cId="1177001190" sldId="759"/>
            <ac:picMk id="41" creationId="{FAA3862F-AD26-F955-D61B-ED78DA36175D}"/>
          </ac:picMkLst>
        </pc:picChg>
        <pc:picChg chg="mod">
          <ac:chgData name="O'Connor, Paul" userId="e97defa4-478c-4799-9bd5-90eb70e7a4eb" providerId="ADAL" clId="{AB65356F-0B56-4B7D-A48A-F66EFC60723C}" dt="2023-10-06T03:51:54.329" v="9476"/>
          <ac:picMkLst>
            <pc:docMk/>
            <pc:sldMk cId="1177001190" sldId="759"/>
            <ac:picMk id="45" creationId="{FA008D06-5491-2CFC-C833-B13188924693}"/>
          </ac:picMkLst>
        </pc:picChg>
        <pc:picChg chg="mod">
          <ac:chgData name="O'Connor, Paul" userId="e97defa4-478c-4799-9bd5-90eb70e7a4eb" providerId="ADAL" clId="{AB65356F-0B56-4B7D-A48A-F66EFC60723C}" dt="2023-10-06T03:51:54.329" v="9476"/>
          <ac:picMkLst>
            <pc:docMk/>
            <pc:sldMk cId="1177001190" sldId="759"/>
            <ac:picMk id="49" creationId="{6BEDAEB1-5A97-83E2-0CBF-918E628BCEDD}"/>
          </ac:picMkLst>
        </pc:picChg>
        <pc:picChg chg="mod">
          <ac:chgData name="O'Connor, Paul" userId="e97defa4-478c-4799-9bd5-90eb70e7a4eb" providerId="ADAL" clId="{AB65356F-0B56-4B7D-A48A-F66EFC60723C}" dt="2023-10-06T03:51:54.329" v="9476"/>
          <ac:picMkLst>
            <pc:docMk/>
            <pc:sldMk cId="1177001190" sldId="759"/>
            <ac:picMk id="51" creationId="{039D1A7F-2224-6DAB-197C-C5AA59C8F39A}"/>
          </ac:picMkLst>
        </pc:picChg>
        <pc:picChg chg="mod">
          <ac:chgData name="O'Connor, Paul" userId="e97defa4-478c-4799-9bd5-90eb70e7a4eb" providerId="ADAL" clId="{AB65356F-0B56-4B7D-A48A-F66EFC60723C}" dt="2023-10-06T04:33:22.760" v="9481"/>
          <ac:picMkLst>
            <pc:docMk/>
            <pc:sldMk cId="1177001190" sldId="759"/>
            <ac:picMk id="60" creationId="{555883C9-78DB-3954-C607-F4578512B19C}"/>
          </ac:picMkLst>
        </pc:picChg>
        <pc:picChg chg="mod">
          <ac:chgData name="O'Connor, Paul" userId="e97defa4-478c-4799-9bd5-90eb70e7a4eb" providerId="ADAL" clId="{AB65356F-0B56-4B7D-A48A-F66EFC60723C}" dt="2023-10-06T04:33:22.760" v="9481"/>
          <ac:picMkLst>
            <pc:docMk/>
            <pc:sldMk cId="1177001190" sldId="759"/>
            <ac:picMk id="61" creationId="{D164D888-3282-C50D-52E3-68C4894339D3}"/>
          </ac:picMkLst>
        </pc:picChg>
        <pc:picChg chg="mod">
          <ac:chgData name="O'Connor, Paul" userId="e97defa4-478c-4799-9bd5-90eb70e7a4eb" providerId="ADAL" clId="{AB65356F-0B56-4B7D-A48A-F66EFC60723C}" dt="2023-10-06T04:33:22.760" v="9481"/>
          <ac:picMkLst>
            <pc:docMk/>
            <pc:sldMk cId="1177001190" sldId="759"/>
            <ac:picMk id="62" creationId="{D1985BA7-C9C7-676D-836B-F671899BB288}"/>
          </ac:picMkLst>
        </pc:picChg>
        <pc:picChg chg="mod">
          <ac:chgData name="O'Connor, Paul" userId="e97defa4-478c-4799-9bd5-90eb70e7a4eb" providerId="ADAL" clId="{AB65356F-0B56-4B7D-A48A-F66EFC60723C}" dt="2023-10-06T04:33:22.760" v="9481"/>
          <ac:picMkLst>
            <pc:docMk/>
            <pc:sldMk cId="1177001190" sldId="759"/>
            <ac:picMk id="67" creationId="{A9D2C867-0815-10AA-E3A7-9BB6F4616CE4}"/>
          </ac:picMkLst>
        </pc:picChg>
        <pc:picChg chg="mod">
          <ac:chgData name="O'Connor, Paul" userId="e97defa4-478c-4799-9bd5-90eb70e7a4eb" providerId="ADAL" clId="{AB65356F-0B56-4B7D-A48A-F66EFC60723C}" dt="2023-10-06T04:33:22.760" v="9481"/>
          <ac:picMkLst>
            <pc:docMk/>
            <pc:sldMk cId="1177001190" sldId="759"/>
            <ac:picMk id="76" creationId="{C21BB81B-35EB-480E-5E9A-477015AE0DE1}"/>
          </ac:picMkLst>
        </pc:picChg>
        <pc:picChg chg="mod">
          <ac:chgData name="O'Connor, Paul" userId="e97defa4-478c-4799-9bd5-90eb70e7a4eb" providerId="ADAL" clId="{AB65356F-0B56-4B7D-A48A-F66EFC60723C}" dt="2023-10-06T04:33:22.760" v="9481"/>
          <ac:picMkLst>
            <pc:docMk/>
            <pc:sldMk cId="1177001190" sldId="759"/>
            <ac:picMk id="110" creationId="{0AC509A3-5939-A4F2-662E-9A90F481F398}"/>
          </ac:picMkLst>
        </pc:picChg>
        <pc:picChg chg="mod">
          <ac:chgData name="O'Connor, Paul" userId="e97defa4-478c-4799-9bd5-90eb70e7a4eb" providerId="ADAL" clId="{AB65356F-0B56-4B7D-A48A-F66EFC60723C}" dt="2023-10-06T04:37:39.830" v="9493"/>
          <ac:picMkLst>
            <pc:docMk/>
            <pc:sldMk cId="1177001190" sldId="759"/>
            <ac:picMk id="116" creationId="{AB08F82F-B644-F766-7677-5EF7B64B493B}"/>
          </ac:picMkLst>
        </pc:picChg>
        <pc:picChg chg="mod">
          <ac:chgData name="O'Connor, Paul" userId="e97defa4-478c-4799-9bd5-90eb70e7a4eb" providerId="ADAL" clId="{AB65356F-0B56-4B7D-A48A-F66EFC60723C}" dt="2023-10-06T04:37:39.830" v="9493"/>
          <ac:picMkLst>
            <pc:docMk/>
            <pc:sldMk cId="1177001190" sldId="759"/>
            <ac:picMk id="134" creationId="{9174A280-BA27-9F4F-94A6-33D84E7B246C}"/>
          </ac:picMkLst>
        </pc:picChg>
        <pc:picChg chg="mod">
          <ac:chgData name="O'Connor, Paul" userId="e97defa4-478c-4799-9bd5-90eb70e7a4eb" providerId="ADAL" clId="{AB65356F-0B56-4B7D-A48A-F66EFC60723C}" dt="2023-10-06T04:37:39.830" v="9493"/>
          <ac:picMkLst>
            <pc:docMk/>
            <pc:sldMk cId="1177001190" sldId="759"/>
            <ac:picMk id="138" creationId="{6A627FA8-2938-7CD3-3D0A-AFD412C91774}"/>
          </ac:picMkLst>
        </pc:picChg>
        <pc:picChg chg="mod">
          <ac:chgData name="O'Connor, Paul" userId="e97defa4-478c-4799-9bd5-90eb70e7a4eb" providerId="ADAL" clId="{AB65356F-0B56-4B7D-A48A-F66EFC60723C}" dt="2023-10-06T04:37:39.830" v="9493"/>
          <ac:picMkLst>
            <pc:docMk/>
            <pc:sldMk cId="1177001190" sldId="759"/>
            <ac:picMk id="142" creationId="{2A903CB7-011C-B6E9-B61C-17AA84F1B941}"/>
          </ac:picMkLst>
        </pc:picChg>
        <pc:picChg chg="mod">
          <ac:chgData name="O'Connor, Paul" userId="e97defa4-478c-4799-9bd5-90eb70e7a4eb" providerId="ADAL" clId="{AB65356F-0B56-4B7D-A48A-F66EFC60723C}" dt="2023-10-06T04:37:39.830" v="9493"/>
          <ac:picMkLst>
            <pc:docMk/>
            <pc:sldMk cId="1177001190" sldId="759"/>
            <ac:picMk id="146" creationId="{E8E96339-1EFB-4B67-1252-02B6E94E9CB3}"/>
          </ac:picMkLst>
        </pc:picChg>
        <pc:picChg chg="mod">
          <ac:chgData name="O'Connor, Paul" userId="e97defa4-478c-4799-9bd5-90eb70e7a4eb" providerId="ADAL" clId="{AB65356F-0B56-4B7D-A48A-F66EFC60723C}" dt="2023-10-06T04:37:39.830" v="9493"/>
          <ac:picMkLst>
            <pc:docMk/>
            <pc:sldMk cId="1177001190" sldId="759"/>
            <ac:picMk id="150" creationId="{350DA7B4-79C5-DE69-308C-B9F87035A609}"/>
          </ac:picMkLst>
        </pc:picChg>
        <pc:picChg chg="mod">
          <ac:chgData name="O'Connor, Paul" userId="e97defa4-478c-4799-9bd5-90eb70e7a4eb" providerId="ADAL" clId="{AB65356F-0B56-4B7D-A48A-F66EFC60723C}" dt="2023-10-06T04:37:39.830" v="9493"/>
          <ac:picMkLst>
            <pc:docMk/>
            <pc:sldMk cId="1177001190" sldId="759"/>
            <ac:picMk id="152" creationId="{1F65DF57-FB64-89DE-4863-5773773353C3}"/>
          </ac:picMkLst>
        </pc:picChg>
        <pc:cxnChg chg="add del mod">
          <ac:chgData name="O'Connor, Paul" userId="e97defa4-478c-4799-9bd5-90eb70e7a4eb" providerId="ADAL" clId="{AB65356F-0B56-4B7D-A48A-F66EFC60723C}" dt="2023-10-06T03:51:38.143" v="9473"/>
          <ac:cxnSpMkLst>
            <pc:docMk/>
            <pc:sldMk cId="1177001190" sldId="759"/>
            <ac:cxnSpMk id="17" creationId="{9054F0BE-C2F1-6FCA-98F3-BD6989B4A65D}"/>
          </ac:cxnSpMkLst>
        </pc:cxnChg>
        <pc:cxnChg chg="add del mod">
          <ac:chgData name="O'Connor, Paul" userId="e97defa4-478c-4799-9bd5-90eb70e7a4eb" providerId="ADAL" clId="{AB65356F-0B56-4B7D-A48A-F66EFC60723C}" dt="2023-10-06T03:51:45.589" v="9475"/>
          <ac:cxnSpMkLst>
            <pc:docMk/>
            <pc:sldMk cId="1177001190" sldId="759"/>
            <ac:cxnSpMk id="18" creationId="{A71B2F9E-5A67-7740-7B8D-737C505C0B8B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30" creationId="{0CCF5C30-7B10-7CAA-8871-1EF5D2FD40BA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32" creationId="{B70E63C2-FEC7-D64A-74FA-FAA80F41510B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36" creationId="{250B1726-266D-9436-A1A8-DF9BA6055646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40" creationId="{145FFC45-F60D-7DD7-D7FF-66682B828BFA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44" creationId="{C724E025-17E1-9073-5451-0AE06E6D4488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48" creationId="{9B9A5838-06C2-F45E-18D1-2B9776A418BF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52" creationId="{CF2828A8-5063-2382-8823-E00ED9FB63FE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53" creationId="{DED65136-CBC2-FA0D-D00E-852BF1FDEC25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54" creationId="{6AFEEF22-07B0-A8A5-822D-06F64ED1F365}"/>
          </ac:cxnSpMkLst>
        </pc:cxnChg>
        <pc:cxnChg chg="mod">
          <ac:chgData name="O'Connor, Paul" userId="e97defa4-478c-4799-9bd5-90eb70e7a4eb" providerId="ADAL" clId="{AB65356F-0B56-4B7D-A48A-F66EFC60723C}" dt="2023-10-06T03:51:54.329" v="9476"/>
          <ac:cxnSpMkLst>
            <pc:docMk/>
            <pc:sldMk cId="1177001190" sldId="759"/>
            <ac:cxnSpMk id="55" creationId="{4A174A85-FE3B-E423-4716-E51CC9B07971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57" creationId="{2EA16D18-CACB-6313-558B-FD5422BC7305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63" creationId="{1A151A0E-13A1-FFA0-7732-90205B56C264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64" creationId="{BABC5F20-556A-8A82-6884-BDC0AF9656DF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65" creationId="{4CBD8CA7-4D0D-ECF0-0E75-104B3770059A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66" creationId="{9AE7448A-FA50-ADA6-6B0B-BE8D21427EC5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69" creationId="{8CE4A69A-A813-B30F-1A95-68F470EC7944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70" creationId="{98A65AFD-6106-0739-70FB-A09A489D5C8D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71" creationId="{B40E3761-50A3-80DC-8418-D84FE1F84392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72" creationId="{FEA80D97-33B2-6911-8FE5-612624059AC0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81" creationId="{A2888EE9-6156-E96B-4A1E-AC9E20AA3330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86" creationId="{F7E63783-A6B4-D0DC-7980-6A07F43949D6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91" creationId="{BF341C21-94DA-A589-314F-1AEF11EAB0EA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92" creationId="{34E9CAD5-90D5-A8DB-8B49-AD3BD2A020F7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97" creationId="{2BF153B5-1C0E-D6F8-B4B9-E0641E9AA2B4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98" creationId="{51985F88-2335-70EA-0595-78447D46DF05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103" creationId="{C8BDBA2A-B6BB-9F59-109A-2614C0A02308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104" creationId="{8DD78D0D-DCDF-28D7-084E-5C426E619579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109" creationId="{3B361EC7-96F8-5E8E-EB8F-CDCBD83F4BCE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111" creationId="{032AD702-0D60-9283-C11A-103739904DBD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112" creationId="{6B639F65-A8F1-F65C-D06D-822EED947F65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113" creationId="{466A5467-621A-A7A9-B726-AF6921C29D64}"/>
          </ac:cxnSpMkLst>
        </pc:cxnChg>
        <pc:cxnChg chg="mod">
          <ac:chgData name="O'Connor, Paul" userId="e97defa4-478c-4799-9bd5-90eb70e7a4eb" providerId="ADAL" clId="{AB65356F-0B56-4B7D-A48A-F66EFC60723C}" dt="2023-10-06T04:33:22.760" v="9481"/>
          <ac:cxnSpMkLst>
            <pc:docMk/>
            <pc:sldMk cId="1177001190" sldId="759"/>
            <ac:cxnSpMk id="114" creationId="{1A191C93-45C7-677C-783E-14CF80D35F12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26" creationId="{A6C509CB-CA0F-6CEE-011D-DD853C1C62DF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33" creationId="{984FCAA8-E72C-B8E6-1C8D-E2520F453400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37" creationId="{2DDB1B87-6B3C-3FCD-1451-A44719D77046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41" creationId="{5E74F83D-5F44-CB4F-DF21-6E7ED50664B7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45" creationId="{1B061A43-C4E1-9B50-77D9-55872BCF5CA8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49" creationId="{064AAFE1-F82F-9704-C143-F94BBFD19BC7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53" creationId="{FE075220-5E28-8F24-9453-F1A5842E61D6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54" creationId="{2945D8B5-F6BE-AC32-D38F-C1A4733C3618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55" creationId="{E3EF8890-F129-28AA-ED6B-5AD090A296CC}"/>
          </ac:cxnSpMkLst>
        </pc:cxnChg>
        <pc:cxnChg chg="mod">
          <ac:chgData name="O'Connor, Paul" userId="e97defa4-478c-4799-9bd5-90eb70e7a4eb" providerId="ADAL" clId="{AB65356F-0B56-4B7D-A48A-F66EFC60723C}" dt="2023-10-06T04:37:39.830" v="9493"/>
          <ac:cxnSpMkLst>
            <pc:docMk/>
            <pc:sldMk cId="1177001190" sldId="759"/>
            <ac:cxnSpMk id="156" creationId="{B890F0AC-DD17-D5B4-38D6-9FB031596394}"/>
          </ac:cxnSpMkLst>
        </pc:cxnChg>
      </pc:sldChg>
      <pc:sldChg chg="addSp modSp new mod ord">
        <pc:chgData name="O'Connor, Paul" userId="e97defa4-478c-4799-9bd5-90eb70e7a4eb" providerId="ADAL" clId="{AB65356F-0B56-4B7D-A48A-F66EFC60723C}" dt="2023-10-09T20:03:00.770" v="15895" actId="20577"/>
        <pc:sldMkLst>
          <pc:docMk/>
          <pc:sldMk cId="669730119" sldId="760"/>
        </pc:sldMkLst>
        <pc:spChg chg="mod">
          <ac:chgData name="O'Connor, Paul" userId="e97defa4-478c-4799-9bd5-90eb70e7a4eb" providerId="ADAL" clId="{AB65356F-0B56-4B7D-A48A-F66EFC60723C}" dt="2023-10-06T19:44:09.445" v="11657" actId="20577"/>
          <ac:spMkLst>
            <pc:docMk/>
            <pc:sldMk cId="669730119" sldId="760"/>
            <ac:spMk id="2" creationId="{68EB3339-C502-3A2D-C0E9-8CF0D0DB0B69}"/>
          </ac:spMkLst>
        </pc:spChg>
        <pc:spChg chg="add mod">
          <ac:chgData name="O'Connor, Paul" userId="e97defa4-478c-4799-9bd5-90eb70e7a4eb" providerId="ADAL" clId="{AB65356F-0B56-4B7D-A48A-F66EFC60723C}" dt="2023-10-09T20:03:00.770" v="15895" actId="20577"/>
          <ac:spMkLst>
            <pc:docMk/>
            <pc:sldMk cId="669730119" sldId="760"/>
            <ac:spMk id="9" creationId="{C97809F7-C603-1DCC-B413-B50F4000952C}"/>
          </ac:spMkLst>
        </pc:spChg>
        <pc:picChg chg="add mod">
          <ac:chgData name="O'Connor, Paul" userId="e97defa4-478c-4799-9bd5-90eb70e7a4eb" providerId="ADAL" clId="{AB65356F-0B56-4B7D-A48A-F66EFC60723C}" dt="2023-10-07T19:41:59.056" v="14229" actId="1076"/>
          <ac:picMkLst>
            <pc:docMk/>
            <pc:sldMk cId="669730119" sldId="760"/>
            <ac:picMk id="4" creationId="{4258ABDD-CC8F-35C2-9673-7643B56D5FDA}"/>
          </ac:picMkLst>
        </pc:picChg>
        <pc:picChg chg="add mod">
          <ac:chgData name="O'Connor, Paul" userId="e97defa4-478c-4799-9bd5-90eb70e7a4eb" providerId="ADAL" clId="{AB65356F-0B56-4B7D-A48A-F66EFC60723C}" dt="2023-10-06T05:08:43.126" v="9855"/>
          <ac:picMkLst>
            <pc:docMk/>
            <pc:sldMk cId="669730119" sldId="760"/>
            <ac:picMk id="5" creationId="{B85EED40-19D8-2C9B-C9E0-FF2F622BFDA1}"/>
          </ac:picMkLst>
        </pc:picChg>
        <pc:picChg chg="add mod">
          <ac:chgData name="O'Connor, Paul" userId="e97defa4-478c-4799-9bd5-90eb70e7a4eb" providerId="ADAL" clId="{AB65356F-0B56-4B7D-A48A-F66EFC60723C}" dt="2023-10-06T05:08:43.126" v="9855"/>
          <ac:picMkLst>
            <pc:docMk/>
            <pc:sldMk cId="669730119" sldId="760"/>
            <ac:picMk id="6" creationId="{AAAE54A7-7EF4-E7E0-4407-DF75F874D116}"/>
          </ac:picMkLst>
        </pc:picChg>
        <pc:picChg chg="add mod">
          <ac:chgData name="O'Connor, Paul" userId="e97defa4-478c-4799-9bd5-90eb70e7a4eb" providerId="ADAL" clId="{AB65356F-0B56-4B7D-A48A-F66EFC60723C}" dt="2023-10-06T05:08:43.126" v="9855"/>
          <ac:picMkLst>
            <pc:docMk/>
            <pc:sldMk cId="669730119" sldId="760"/>
            <ac:picMk id="7" creationId="{788B0F18-B3EA-4507-F917-DABC5B33B7BD}"/>
          </ac:picMkLst>
        </pc:picChg>
        <pc:picChg chg="add mod">
          <ac:chgData name="O'Connor, Paul" userId="e97defa4-478c-4799-9bd5-90eb70e7a4eb" providerId="ADAL" clId="{AB65356F-0B56-4B7D-A48A-F66EFC60723C}" dt="2023-10-06T05:08:43.126" v="9855"/>
          <ac:picMkLst>
            <pc:docMk/>
            <pc:sldMk cId="669730119" sldId="760"/>
            <ac:picMk id="8" creationId="{09DB6883-CC29-47D2-82B3-3A3EEE145D48}"/>
          </ac:picMkLst>
        </pc:picChg>
      </pc:sldChg>
      <pc:sldChg chg="addSp delSp modSp add del mod modAnim">
        <pc:chgData name="O'Connor, Paul" userId="e97defa4-478c-4799-9bd5-90eb70e7a4eb" providerId="ADAL" clId="{AB65356F-0B56-4B7D-A48A-F66EFC60723C}" dt="2023-10-09T20:53:03.454" v="16221" actId="2696"/>
        <pc:sldMkLst>
          <pc:docMk/>
          <pc:sldMk cId="1058806506" sldId="761"/>
        </pc:sldMkLst>
        <pc:spChg chg="mod">
          <ac:chgData name="O'Connor, Paul" userId="e97defa4-478c-4799-9bd5-90eb70e7a4eb" providerId="ADAL" clId="{AB65356F-0B56-4B7D-A48A-F66EFC60723C}" dt="2023-10-07T22:35:25.653" v="14291" actId="20577"/>
          <ac:spMkLst>
            <pc:docMk/>
            <pc:sldMk cId="1058806506" sldId="761"/>
            <ac:spMk id="2" creationId="{68EB3339-C502-3A2D-C0E9-8CF0D0DB0B69}"/>
          </ac:spMkLst>
        </pc:spChg>
        <pc:spChg chg="add mod">
          <ac:chgData name="O'Connor, Paul" userId="e97defa4-478c-4799-9bd5-90eb70e7a4eb" providerId="ADAL" clId="{AB65356F-0B56-4B7D-A48A-F66EFC60723C}" dt="2023-10-09T02:07:53.104" v="15417" actId="20577"/>
          <ac:spMkLst>
            <pc:docMk/>
            <pc:sldMk cId="1058806506" sldId="761"/>
            <ac:spMk id="4" creationId="{740D5D5D-73DD-CD45-B2A9-46CF31C9A146}"/>
          </ac:spMkLst>
        </pc:spChg>
        <pc:spChg chg="add mod">
          <ac:chgData name="O'Connor, Paul" userId="e97defa4-478c-4799-9bd5-90eb70e7a4eb" providerId="ADAL" clId="{AB65356F-0B56-4B7D-A48A-F66EFC60723C}" dt="2023-10-07T23:23:05.922" v="14846" actId="164"/>
          <ac:spMkLst>
            <pc:docMk/>
            <pc:sldMk cId="1058806506" sldId="761"/>
            <ac:spMk id="8" creationId="{514D99A2-4EE4-7C3C-85C0-EDC9A55E70D1}"/>
          </ac:spMkLst>
        </pc:spChg>
        <pc:spChg chg="add del mod">
          <ac:chgData name="O'Connor, Paul" userId="e97defa4-478c-4799-9bd5-90eb70e7a4eb" providerId="ADAL" clId="{AB65356F-0B56-4B7D-A48A-F66EFC60723C}" dt="2023-10-07T23:22:46.413" v="14844" actId="478"/>
          <ac:spMkLst>
            <pc:docMk/>
            <pc:sldMk cId="1058806506" sldId="761"/>
            <ac:spMk id="9" creationId="{88C4875A-B2F1-B3AA-3A99-021CBAC600C7}"/>
          </ac:spMkLst>
        </pc:spChg>
        <pc:spChg chg="add mod">
          <ac:chgData name="O'Connor, Paul" userId="e97defa4-478c-4799-9bd5-90eb70e7a4eb" providerId="ADAL" clId="{AB65356F-0B56-4B7D-A48A-F66EFC60723C}" dt="2023-10-09T02:12:33.195" v="15454" actId="14100"/>
          <ac:spMkLst>
            <pc:docMk/>
            <pc:sldMk cId="1058806506" sldId="761"/>
            <ac:spMk id="10" creationId="{CE025C55-5EE3-789C-9634-9C3DDA8FD865}"/>
          </ac:spMkLst>
        </pc:spChg>
        <pc:spChg chg="mod">
          <ac:chgData name="O'Connor, Paul" userId="e97defa4-478c-4799-9bd5-90eb70e7a4eb" providerId="ADAL" clId="{AB65356F-0B56-4B7D-A48A-F66EFC60723C}" dt="2023-10-09T02:11:17.246" v="15443" actId="14100"/>
          <ac:spMkLst>
            <pc:docMk/>
            <pc:sldMk cId="1058806506" sldId="761"/>
            <ac:spMk id="12" creationId="{BCA92D9B-C7B6-596E-4127-6938F797C34D}"/>
          </ac:spMkLst>
        </pc:spChg>
        <pc:spChg chg="mod">
          <ac:chgData name="O'Connor, Paul" userId="e97defa4-478c-4799-9bd5-90eb70e7a4eb" providerId="ADAL" clId="{AB65356F-0B56-4B7D-A48A-F66EFC60723C}" dt="2023-10-09T02:12:23.186" v="15453" actId="14100"/>
          <ac:spMkLst>
            <pc:docMk/>
            <pc:sldMk cId="1058806506" sldId="761"/>
            <ac:spMk id="13" creationId="{FA140DC9-9326-57D6-F7C6-D8BD3C8797D4}"/>
          </ac:spMkLst>
        </pc:spChg>
        <pc:spChg chg="mod">
          <ac:chgData name="O'Connor, Paul" userId="e97defa4-478c-4799-9bd5-90eb70e7a4eb" providerId="ADAL" clId="{AB65356F-0B56-4B7D-A48A-F66EFC60723C}" dt="2023-10-08T00:24:41.794" v="15113" actId="571"/>
          <ac:spMkLst>
            <pc:docMk/>
            <pc:sldMk cId="1058806506" sldId="761"/>
            <ac:spMk id="20" creationId="{351683F1-B39F-25F4-B3F5-4882D0677EFD}"/>
          </ac:spMkLst>
        </pc:spChg>
        <pc:spChg chg="mod">
          <ac:chgData name="O'Connor, Paul" userId="e97defa4-478c-4799-9bd5-90eb70e7a4eb" providerId="ADAL" clId="{AB65356F-0B56-4B7D-A48A-F66EFC60723C}" dt="2023-10-08T00:24:41.794" v="15113" actId="571"/>
          <ac:spMkLst>
            <pc:docMk/>
            <pc:sldMk cId="1058806506" sldId="761"/>
            <ac:spMk id="22" creationId="{CA68930C-A681-D9A9-B9C9-5759B965B21A}"/>
          </ac:spMkLst>
        </pc:spChg>
        <pc:spChg chg="mod">
          <ac:chgData name="O'Connor, Paul" userId="e97defa4-478c-4799-9bd5-90eb70e7a4eb" providerId="ADAL" clId="{AB65356F-0B56-4B7D-A48A-F66EFC60723C}" dt="2023-10-08T00:24:41.794" v="15113" actId="571"/>
          <ac:spMkLst>
            <pc:docMk/>
            <pc:sldMk cId="1058806506" sldId="761"/>
            <ac:spMk id="23" creationId="{61AA9CBC-3160-5F1A-11AC-E07A4B8DE7A9}"/>
          </ac:spMkLst>
        </pc:spChg>
        <pc:spChg chg="mod">
          <ac:chgData name="O'Connor, Paul" userId="e97defa4-478c-4799-9bd5-90eb70e7a4eb" providerId="ADAL" clId="{AB65356F-0B56-4B7D-A48A-F66EFC60723C}" dt="2023-10-09T01:51:00.164" v="15282"/>
          <ac:spMkLst>
            <pc:docMk/>
            <pc:sldMk cId="1058806506" sldId="761"/>
            <ac:spMk id="29" creationId="{B868817F-00A2-F4B6-7E39-D6251F2CDD3E}"/>
          </ac:spMkLst>
        </pc:spChg>
        <pc:spChg chg="mod">
          <ac:chgData name="O'Connor, Paul" userId="e97defa4-478c-4799-9bd5-90eb70e7a4eb" providerId="ADAL" clId="{AB65356F-0B56-4B7D-A48A-F66EFC60723C}" dt="2023-10-09T02:02:59.369" v="15289"/>
          <ac:spMkLst>
            <pc:docMk/>
            <pc:sldMk cId="1058806506" sldId="761"/>
            <ac:spMk id="31" creationId="{39AD5356-1E23-9D1B-26E0-3C6CDE120E3A}"/>
          </ac:spMkLst>
        </pc:spChg>
        <pc:spChg chg="mod">
          <ac:chgData name="O'Connor, Paul" userId="e97defa4-478c-4799-9bd5-90eb70e7a4eb" providerId="ADAL" clId="{AB65356F-0B56-4B7D-A48A-F66EFC60723C}" dt="2023-10-09T02:02:59.369" v="15289"/>
          <ac:spMkLst>
            <pc:docMk/>
            <pc:sldMk cId="1058806506" sldId="761"/>
            <ac:spMk id="34" creationId="{E652F500-E5D0-2410-0DA8-0D236DA7EAB3}"/>
          </ac:spMkLst>
        </pc:spChg>
        <pc:spChg chg="mod">
          <ac:chgData name="O'Connor, Paul" userId="e97defa4-478c-4799-9bd5-90eb70e7a4eb" providerId="ADAL" clId="{AB65356F-0B56-4B7D-A48A-F66EFC60723C}" dt="2023-10-09T02:02:59.369" v="15289"/>
          <ac:spMkLst>
            <pc:docMk/>
            <pc:sldMk cId="1058806506" sldId="761"/>
            <ac:spMk id="38" creationId="{C296912D-266E-8811-2B23-35989BD02C3E}"/>
          </ac:spMkLst>
        </pc:spChg>
        <pc:spChg chg="mod">
          <ac:chgData name="O'Connor, Paul" userId="e97defa4-478c-4799-9bd5-90eb70e7a4eb" providerId="ADAL" clId="{AB65356F-0B56-4B7D-A48A-F66EFC60723C}" dt="2023-10-09T02:03:24.035" v="15293" actId="403"/>
          <ac:spMkLst>
            <pc:docMk/>
            <pc:sldMk cId="1058806506" sldId="761"/>
            <ac:spMk id="39" creationId="{5ADF40E6-8596-67A8-B600-0511D19AA389}"/>
          </ac:spMkLst>
        </pc:spChg>
        <pc:spChg chg="mod">
          <ac:chgData name="O'Connor, Paul" userId="e97defa4-478c-4799-9bd5-90eb70e7a4eb" providerId="ADAL" clId="{AB65356F-0B56-4B7D-A48A-F66EFC60723C}" dt="2023-10-09T02:02:59.369" v="15289"/>
          <ac:spMkLst>
            <pc:docMk/>
            <pc:sldMk cId="1058806506" sldId="761"/>
            <ac:spMk id="45" creationId="{50745F96-503E-2F21-2D57-CB425BBCAF2B}"/>
          </ac:spMkLst>
        </pc:spChg>
        <pc:spChg chg="add del mod">
          <ac:chgData name="O'Connor, Paul" userId="e97defa4-478c-4799-9bd5-90eb70e7a4eb" providerId="ADAL" clId="{AB65356F-0B56-4B7D-A48A-F66EFC60723C}" dt="2023-10-09T02:03:55.224" v="15296" actId="478"/>
          <ac:spMkLst>
            <pc:docMk/>
            <pc:sldMk cId="1058806506" sldId="761"/>
            <ac:spMk id="46" creationId="{4A0A4371-BC1B-0AE1-7FCA-26247A009842}"/>
          </ac:spMkLst>
        </pc:spChg>
        <pc:spChg chg="add mod">
          <ac:chgData name="O'Connor, Paul" userId="e97defa4-478c-4799-9bd5-90eb70e7a4eb" providerId="ADAL" clId="{AB65356F-0B56-4B7D-A48A-F66EFC60723C}" dt="2023-10-09T02:05:52.084" v="15311" actId="207"/>
          <ac:spMkLst>
            <pc:docMk/>
            <pc:sldMk cId="1058806506" sldId="761"/>
            <ac:spMk id="47" creationId="{F82EAC28-6D0B-CA58-E46E-F1CE4E83101A}"/>
          </ac:spMkLst>
        </pc:spChg>
        <pc:spChg chg="add mod">
          <ac:chgData name="O'Connor, Paul" userId="e97defa4-478c-4799-9bd5-90eb70e7a4eb" providerId="ADAL" clId="{AB65356F-0B56-4B7D-A48A-F66EFC60723C}" dt="2023-10-09T20:46:07.151" v="16155" actId="1582"/>
          <ac:spMkLst>
            <pc:docMk/>
            <pc:sldMk cId="1058806506" sldId="761"/>
            <ac:spMk id="48" creationId="{494AC0A1-C9EC-E147-967E-11F40B909535}"/>
          </ac:spMkLst>
        </pc:spChg>
        <pc:spChg chg="add mod">
          <ac:chgData name="O'Connor, Paul" userId="e97defa4-478c-4799-9bd5-90eb70e7a4eb" providerId="ADAL" clId="{AB65356F-0B56-4B7D-A48A-F66EFC60723C}" dt="2023-10-09T20:47:02.151" v="16206" actId="20577"/>
          <ac:spMkLst>
            <pc:docMk/>
            <pc:sldMk cId="1058806506" sldId="761"/>
            <ac:spMk id="49" creationId="{1E39E707-266D-896A-B4C9-7E3EA52F54EA}"/>
          </ac:spMkLst>
        </pc:spChg>
        <pc:grpChg chg="add mod">
          <ac:chgData name="O'Connor, Paul" userId="e97defa4-478c-4799-9bd5-90eb70e7a4eb" providerId="ADAL" clId="{AB65356F-0B56-4B7D-A48A-F66EFC60723C}" dt="2023-10-07T23:23:05.922" v="14846" actId="164"/>
          <ac:grpSpMkLst>
            <pc:docMk/>
            <pc:sldMk cId="1058806506" sldId="761"/>
            <ac:grpSpMk id="11" creationId="{4FEF63DD-E9B1-F2C5-8DCF-7B0B226233DD}"/>
          </ac:grpSpMkLst>
        </pc:grpChg>
        <pc:grpChg chg="add mod">
          <ac:chgData name="O'Connor, Paul" userId="e97defa4-478c-4799-9bd5-90eb70e7a4eb" providerId="ADAL" clId="{AB65356F-0B56-4B7D-A48A-F66EFC60723C}" dt="2023-10-09T02:10:46.825" v="15419" actId="14100"/>
          <ac:grpSpMkLst>
            <pc:docMk/>
            <pc:sldMk cId="1058806506" sldId="761"/>
            <ac:grpSpMk id="15" creationId="{607D3D57-1CA7-1961-593B-DED42104A84F}"/>
          </ac:grpSpMkLst>
        </pc:grpChg>
        <pc:grpChg chg="add mod">
          <ac:chgData name="O'Connor, Paul" userId="e97defa4-478c-4799-9bd5-90eb70e7a4eb" providerId="ADAL" clId="{AB65356F-0B56-4B7D-A48A-F66EFC60723C}" dt="2023-10-08T00:24:41.794" v="15113" actId="571"/>
          <ac:grpSpMkLst>
            <pc:docMk/>
            <pc:sldMk cId="1058806506" sldId="761"/>
            <ac:grpSpMk id="18" creationId="{E85DD216-5F4C-E105-8C25-8697C287592A}"/>
          </ac:grpSpMkLst>
        </pc:grpChg>
        <pc:grpChg chg="mod">
          <ac:chgData name="O'Connor, Paul" userId="e97defa4-478c-4799-9bd5-90eb70e7a4eb" providerId="ADAL" clId="{AB65356F-0B56-4B7D-A48A-F66EFC60723C}" dt="2023-10-08T00:24:41.794" v="15113" actId="571"/>
          <ac:grpSpMkLst>
            <pc:docMk/>
            <pc:sldMk cId="1058806506" sldId="761"/>
            <ac:grpSpMk id="21" creationId="{6FB72748-3831-26F5-B9DC-316C343A212D}"/>
          </ac:grpSpMkLst>
        </pc:grpChg>
        <pc:grpChg chg="add del mod">
          <ac:chgData name="O'Connor, Paul" userId="e97defa4-478c-4799-9bd5-90eb70e7a4eb" providerId="ADAL" clId="{AB65356F-0B56-4B7D-A48A-F66EFC60723C}" dt="2023-10-09T01:58:21.495" v="15287" actId="478"/>
          <ac:grpSpMkLst>
            <pc:docMk/>
            <pc:sldMk cId="1058806506" sldId="761"/>
            <ac:grpSpMk id="25" creationId="{EAED019F-D9A3-1DB0-2017-AF0858FC327D}"/>
          </ac:grpSpMkLst>
        </pc:grpChg>
        <pc:grpChg chg="add mod">
          <ac:chgData name="O'Connor, Paul" userId="e97defa4-478c-4799-9bd5-90eb70e7a4eb" providerId="ADAL" clId="{AB65356F-0B56-4B7D-A48A-F66EFC60723C}" dt="2023-10-09T02:03:07.344" v="15290" actId="1076"/>
          <ac:grpSpMkLst>
            <pc:docMk/>
            <pc:sldMk cId="1058806506" sldId="761"/>
            <ac:grpSpMk id="30" creationId="{7A636FB5-035B-0F6A-7C01-E0B2584AA960}"/>
          </ac:grpSpMkLst>
        </pc:grpChg>
        <pc:grpChg chg="mod">
          <ac:chgData name="O'Connor, Paul" userId="e97defa4-478c-4799-9bd5-90eb70e7a4eb" providerId="ADAL" clId="{AB65356F-0B56-4B7D-A48A-F66EFC60723C}" dt="2023-10-09T02:02:59.369" v="15289"/>
          <ac:grpSpMkLst>
            <pc:docMk/>
            <pc:sldMk cId="1058806506" sldId="761"/>
            <ac:grpSpMk id="32" creationId="{F5F26732-5A2D-05ED-1A89-A2F3E3EEC345}"/>
          </ac:grpSpMkLst>
        </pc:grpChg>
        <pc:grpChg chg="mod">
          <ac:chgData name="O'Connor, Paul" userId="e97defa4-478c-4799-9bd5-90eb70e7a4eb" providerId="ADAL" clId="{AB65356F-0B56-4B7D-A48A-F66EFC60723C}" dt="2023-10-09T02:02:59.369" v="15289"/>
          <ac:grpSpMkLst>
            <pc:docMk/>
            <pc:sldMk cId="1058806506" sldId="761"/>
            <ac:grpSpMk id="33" creationId="{4C18E1BE-130E-7236-BA81-BF634FD73ADF}"/>
          </ac:grpSpMkLst>
        </pc:grpChg>
        <pc:grpChg chg="mod">
          <ac:chgData name="O'Connor, Paul" userId="e97defa4-478c-4799-9bd5-90eb70e7a4eb" providerId="ADAL" clId="{AB65356F-0B56-4B7D-A48A-F66EFC60723C}" dt="2023-10-09T02:02:59.369" v="15289"/>
          <ac:grpSpMkLst>
            <pc:docMk/>
            <pc:sldMk cId="1058806506" sldId="761"/>
            <ac:grpSpMk id="35" creationId="{C394DF8B-E955-2DC4-92B5-3F0D067F858F}"/>
          </ac:grpSpMkLst>
        </pc:grpChg>
        <pc:picChg chg="add del mod">
          <ac:chgData name="O'Connor, Paul" userId="e97defa4-478c-4799-9bd5-90eb70e7a4eb" providerId="ADAL" clId="{AB65356F-0B56-4B7D-A48A-F66EFC60723C}" dt="2023-10-09T01:58:25.204" v="15288" actId="478"/>
          <ac:picMkLst>
            <pc:docMk/>
            <pc:sldMk cId="1058806506" sldId="761"/>
            <ac:picMk id="5" creationId="{271322F6-D65C-FF2E-D8AD-30F1E02F861F}"/>
          </ac:picMkLst>
        </pc:picChg>
        <pc:picChg chg="add del mod">
          <ac:chgData name="O'Connor, Paul" userId="e97defa4-478c-4799-9bd5-90eb70e7a4eb" providerId="ADAL" clId="{AB65356F-0B56-4B7D-A48A-F66EFC60723C}" dt="2023-10-07T22:39:15.351" v="14471" actId="478"/>
          <ac:picMkLst>
            <pc:docMk/>
            <pc:sldMk cId="1058806506" sldId="761"/>
            <ac:picMk id="6" creationId="{3ABE6E01-7519-C94A-4D63-8FE47D9476F1}"/>
          </ac:picMkLst>
        </pc:picChg>
        <pc:picChg chg="add mod">
          <ac:chgData name="O'Connor, Paul" userId="e97defa4-478c-4799-9bd5-90eb70e7a4eb" providerId="ADAL" clId="{AB65356F-0B56-4B7D-A48A-F66EFC60723C}" dt="2023-10-07T23:23:05.922" v="14846" actId="164"/>
          <ac:picMkLst>
            <pc:docMk/>
            <pc:sldMk cId="1058806506" sldId="761"/>
            <ac:picMk id="7" creationId="{F5732461-D3B3-798A-393C-35FFEF5984A1}"/>
          </ac:picMkLst>
        </pc:picChg>
        <pc:picChg chg="add del mod">
          <ac:chgData name="O'Connor, Paul" userId="e97defa4-478c-4799-9bd5-90eb70e7a4eb" providerId="ADAL" clId="{AB65356F-0B56-4B7D-A48A-F66EFC60723C}" dt="2023-10-07T23:51:41.448" v="14859" actId="478"/>
          <ac:picMkLst>
            <pc:docMk/>
            <pc:sldMk cId="1058806506" sldId="761"/>
            <ac:picMk id="16" creationId="{17C360EE-E0E9-5DF9-1A45-21597FF1E2EF}"/>
          </ac:picMkLst>
        </pc:picChg>
        <pc:picChg chg="add mod">
          <ac:chgData name="O'Connor, Paul" userId="e97defa4-478c-4799-9bd5-90eb70e7a4eb" providerId="ADAL" clId="{AB65356F-0B56-4B7D-A48A-F66EFC60723C}" dt="2023-10-08T00:24:41.794" v="15113" actId="571"/>
          <ac:picMkLst>
            <pc:docMk/>
            <pc:sldMk cId="1058806506" sldId="761"/>
            <ac:picMk id="17" creationId="{802EF654-8C25-297B-52DE-9E229AF1832D}"/>
          </ac:picMkLst>
        </pc:picChg>
        <pc:picChg chg="mod">
          <ac:chgData name="O'Connor, Paul" userId="e97defa4-478c-4799-9bd5-90eb70e7a4eb" providerId="ADAL" clId="{AB65356F-0B56-4B7D-A48A-F66EFC60723C}" dt="2023-10-08T00:24:41.794" v="15113" actId="571"/>
          <ac:picMkLst>
            <pc:docMk/>
            <pc:sldMk cId="1058806506" sldId="761"/>
            <ac:picMk id="19" creationId="{E386B3ED-108B-C52F-DCC3-F04BF5B4C199}"/>
          </ac:picMkLst>
        </pc:picChg>
        <pc:cxnChg chg="mod">
          <ac:chgData name="O'Connor, Paul" userId="e97defa4-478c-4799-9bd5-90eb70e7a4eb" providerId="ADAL" clId="{AB65356F-0B56-4B7D-A48A-F66EFC60723C}" dt="2023-10-07T22:34:57.851" v="14264"/>
          <ac:cxnSpMkLst>
            <pc:docMk/>
            <pc:sldMk cId="1058806506" sldId="761"/>
            <ac:cxnSpMk id="14" creationId="{5C1B9A01-5DDF-36BD-EAE7-EA82C6EAFEB7}"/>
          </ac:cxnSpMkLst>
        </pc:cxnChg>
        <pc:cxnChg chg="mod">
          <ac:chgData name="O'Connor, Paul" userId="e97defa4-478c-4799-9bd5-90eb70e7a4eb" providerId="ADAL" clId="{AB65356F-0B56-4B7D-A48A-F66EFC60723C}" dt="2023-10-08T00:24:41.794" v="15113" actId="571"/>
          <ac:cxnSpMkLst>
            <pc:docMk/>
            <pc:sldMk cId="1058806506" sldId="761"/>
            <ac:cxnSpMk id="24" creationId="{D2E869BD-D031-12D7-C4F4-3ACD0ABE7F64}"/>
          </ac:cxnSpMkLst>
        </pc:cxnChg>
        <pc:cxnChg chg="mod">
          <ac:chgData name="O'Connor, Paul" userId="e97defa4-478c-4799-9bd5-90eb70e7a4eb" providerId="ADAL" clId="{AB65356F-0B56-4B7D-A48A-F66EFC60723C}" dt="2023-10-09T01:51:00.164" v="15282"/>
          <ac:cxnSpMkLst>
            <pc:docMk/>
            <pc:sldMk cId="1058806506" sldId="761"/>
            <ac:cxnSpMk id="26" creationId="{7335E577-8BAA-7BB0-CF58-CA8341A82168}"/>
          </ac:cxnSpMkLst>
        </pc:cxnChg>
        <pc:cxnChg chg="mod">
          <ac:chgData name="O'Connor, Paul" userId="e97defa4-478c-4799-9bd5-90eb70e7a4eb" providerId="ADAL" clId="{AB65356F-0B56-4B7D-A48A-F66EFC60723C}" dt="2023-10-09T01:51:00.164" v="15282"/>
          <ac:cxnSpMkLst>
            <pc:docMk/>
            <pc:sldMk cId="1058806506" sldId="761"/>
            <ac:cxnSpMk id="27" creationId="{6078D54C-6E77-7C5A-F47B-C5CE9E516CBD}"/>
          </ac:cxnSpMkLst>
        </pc:cxnChg>
        <pc:cxnChg chg="mod">
          <ac:chgData name="O'Connor, Paul" userId="e97defa4-478c-4799-9bd5-90eb70e7a4eb" providerId="ADAL" clId="{AB65356F-0B56-4B7D-A48A-F66EFC60723C}" dt="2023-10-09T01:51:00.164" v="15282"/>
          <ac:cxnSpMkLst>
            <pc:docMk/>
            <pc:sldMk cId="1058806506" sldId="761"/>
            <ac:cxnSpMk id="28" creationId="{66641694-26B6-0610-48EB-91BD99ECEC47}"/>
          </ac:cxnSpMkLst>
        </pc:cxnChg>
        <pc:cxnChg chg="mod">
          <ac:chgData name="O'Connor, Paul" userId="e97defa4-478c-4799-9bd5-90eb70e7a4eb" providerId="ADAL" clId="{AB65356F-0B56-4B7D-A48A-F66EFC60723C}" dt="2023-10-09T02:02:59.369" v="15289"/>
          <ac:cxnSpMkLst>
            <pc:docMk/>
            <pc:sldMk cId="1058806506" sldId="761"/>
            <ac:cxnSpMk id="36" creationId="{08A88414-0E73-FB6B-F892-3349B6F99B94}"/>
          </ac:cxnSpMkLst>
        </pc:cxnChg>
        <pc:cxnChg chg="mod">
          <ac:chgData name="O'Connor, Paul" userId="e97defa4-478c-4799-9bd5-90eb70e7a4eb" providerId="ADAL" clId="{AB65356F-0B56-4B7D-A48A-F66EFC60723C}" dt="2023-10-09T02:02:59.369" v="15289"/>
          <ac:cxnSpMkLst>
            <pc:docMk/>
            <pc:sldMk cId="1058806506" sldId="761"/>
            <ac:cxnSpMk id="37" creationId="{70F48FAF-3ED0-59DD-1BFE-60CFA111C6B4}"/>
          </ac:cxnSpMkLst>
        </pc:cxnChg>
        <pc:cxnChg chg="mod">
          <ac:chgData name="O'Connor, Paul" userId="e97defa4-478c-4799-9bd5-90eb70e7a4eb" providerId="ADAL" clId="{AB65356F-0B56-4B7D-A48A-F66EFC60723C}" dt="2023-10-09T02:02:59.369" v="15289"/>
          <ac:cxnSpMkLst>
            <pc:docMk/>
            <pc:sldMk cId="1058806506" sldId="761"/>
            <ac:cxnSpMk id="40" creationId="{763B2B4D-203C-5A56-E2B5-60B6125D18B7}"/>
          </ac:cxnSpMkLst>
        </pc:cxnChg>
        <pc:cxnChg chg="mod">
          <ac:chgData name="O'Connor, Paul" userId="e97defa4-478c-4799-9bd5-90eb70e7a4eb" providerId="ADAL" clId="{AB65356F-0B56-4B7D-A48A-F66EFC60723C}" dt="2023-10-09T02:02:59.369" v="15289"/>
          <ac:cxnSpMkLst>
            <pc:docMk/>
            <pc:sldMk cId="1058806506" sldId="761"/>
            <ac:cxnSpMk id="41" creationId="{23F7B434-F276-86CE-44D9-04EA9B98350E}"/>
          </ac:cxnSpMkLst>
        </pc:cxnChg>
        <pc:cxnChg chg="mod">
          <ac:chgData name="O'Connor, Paul" userId="e97defa4-478c-4799-9bd5-90eb70e7a4eb" providerId="ADAL" clId="{AB65356F-0B56-4B7D-A48A-F66EFC60723C}" dt="2023-10-09T02:02:59.369" v="15289"/>
          <ac:cxnSpMkLst>
            <pc:docMk/>
            <pc:sldMk cId="1058806506" sldId="761"/>
            <ac:cxnSpMk id="42" creationId="{F5348772-7DAE-DAE9-4779-98BBC5236567}"/>
          </ac:cxnSpMkLst>
        </pc:cxnChg>
        <pc:cxnChg chg="mod">
          <ac:chgData name="O'Connor, Paul" userId="e97defa4-478c-4799-9bd5-90eb70e7a4eb" providerId="ADAL" clId="{AB65356F-0B56-4B7D-A48A-F66EFC60723C}" dt="2023-10-09T02:02:59.369" v="15289"/>
          <ac:cxnSpMkLst>
            <pc:docMk/>
            <pc:sldMk cId="1058806506" sldId="761"/>
            <ac:cxnSpMk id="43" creationId="{C4EB2C6C-2468-FAA4-F377-0E34039DCE75}"/>
          </ac:cxnSpMkLst>
        </pc:cxnChg>
        <pc:cxnChg chg="mod">
          <ac:chgData name="O'Connor, Paul" userId="e97defa4-478c-4799-9bd5-90eb70e7a4eb" providerId="ADAL" clId="{AB65356F-0B56-4B7D-A48A-F66EFC60723C}" dt="2023-10-09T02:02:59.369" v="15289"/>
          <ac:cxnSpMkLst>
            <pc:docMk/>
            <pc:sldMk cId="1058806506" sldId="761"/>
            <ac:cxnSpMk id="44" creationId="{CD1E45B4-35A8-D679-12E6-FE11336336D2}"/>
          </ac:cxnSpMkLst>
        </pc:cxnChg>
      </pc:sldChg>
      <pc:sldChg chg="addSp delSp modSp add mod">
        <pc:chgData name="O'Connor, Paul" userId="e97defa4-478c-4799-9bd5-90eb70e7a4eb" providerId="ADAL" clId="{AB65356F-0B56-4B7D-A48A-F66EFC60723C}" dt="2023-10-09T19:53:21.980" v="15848" actId="14861"/>
        <pc:sldMkLst>
          <pc:docMk/>
          <pc:sldMk cId="2059577664" sldId="762"/>
        </pc:sldMkLst>
        <pc:spChg chg="mod">
          <ac:chgData name="O'Connor, Paul" userId="e97defa4-478c-4799-9bd5-90eb70e7a4eb" providerId="ADAL" clId="{AB65356F-0B56-4B7D-A48A-F66EFC60723C}" dt="2023-10-06T17:51:03.755" v="10204"/>
          <ac:spMkLst>
            <pc:docMk/>
            <pc:sldMk cId="2059577664" sldId="762"/>
            <ac:spMk id="2" creationId="{68EB3339-C502-3A2D-C0E9-8CF0D0DB0B69}"/>
          </ac:spMkLst>
        </pc:spChg>
        <pc:spChg chg="add del mod">
          <ac:chgData name="O'Connor, Paul" userId="e97defa4-478c-4799-9bd5-90eb70e7a4eb" providerId="ADAL" clId="{AB65356F-0B56-4B7D-A48A-F66EFC60723C}" dt="2023-10-06T17:51:00.161" v="10203" actId="478"/>
          <ac:spMkLst>
            <pc:docMk/>
            <pc:sldMk cId="2059577664" sldId="762"/>
            <ac:spMk id="4" creationId="{E55CBF64-B833-1715-CD2E-D699F795DD08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7" creationId="{F339401D-AD94-9F79-0C40-F2392B9D600B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8" creationId="{C633F1FA-D621-AD5F-6E4F-54AF2C233069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9" creationId="{D6907C0F-AA7E-1C82-8F13-9B648767B489}"/>
          </ac:spMkLst>
        </pc:spChg>
        <pc:spChg chg="mod">
          <ac:chgData name="O'Connor, Paul" userId="e97defa4-478c-4799-9bd5-90eb70e7a4eb" providerId="ADAL" clId="{AB65356F-0B56-4B7D-A48A-F66EFC60723C}" dt="2023-10-06T17:50:18.461" v="10199"/>
          <ac:spMkLst>
            <pc:docMk/>
            <pc:sldMk cId="2059577664" sldId="762"/>
            <ac:spMk id="12" creationId="{49B51371-20F1-C1A1-A0F6-F997D2BF8DFA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13" creationId="{4B97AE5A-3302-42C6-FF9A-4F8BDDA4FE27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14" creationId="{A60415DC-8AD0-D323-1029-19BE36BC9A01}"/>
          </ac:spMkLst>
        </pc:spChg>
        <pc:spChg chg="mod">
          <ac:chgData name="O'Connor, Paul" userId="e97defa4-478c-4799-9bd5-90eb70e7a4eb" providerId="ADAL" clId="{AB65356F-0B56-4B7D-A48A-F66EFC60723C}" dt="2023-10-06T17:50:18.461" v="10199"/>
          <ac:spMkLst>
            <pc:docMk/>
            <pc:sldMk cId="2059577664" sldId="762"/>
            <ac:spMk id="17" creationId="{FFB5F3CB-B31F-914C-6DEF-09904F9A6AFB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18" creationId="{0507AF22-304D-66D6-6EF5-E953559CF3AD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19" creationId="{89CD022C-6262-AC44-F5A3-0DDA4F6045AE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23" creationId="{F50BB367-F4FE-9B6A-7D92-6C3D40CA8CD1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24" creationId="{07848792-0E1F-77C5-4CEB-9767310466BC}"/>
          </ac:spMkLst>
        </pc:spChg>
        <pc:spChg chg="add mod">
          <ac:chgData name="O'Connor, Paul" userId="e97defa4-478c-4799-9bd5-90eb70e7a4eb" providerId="ADAL" clId="{AB65356F-0B56-4B7D-A48A-F66EFC60723C}" dt="2023-10-06T17:50:34.931" v="10200" actId="1076"/>
          <ac:spMkLst>
            <pc:docMk/>
            <pc:sldMk cId="2059577664" sldId="762"/>
            <ac:spMk id="25" creationId="{62BA77D2-C7B9-E51C-FE41-A4DD3ADC112F}"/>
          </ac:spMkLst>
        </pc:spChg>
        <pc:spChg chg="add del mod">
          <ac:chgData name="O'Connor, Paul" userId="e97defa4-478c-4799-9bd5-90eb70e7a4eb" providerId="ADAL" clId="{AB65356F-0B56-4B7D-A48A-F66EFC60723C}" dt="2023-10-06T17:50:39.083" v="10201" actId="478"/>
          <ac:spMkLst>
            <pc:docMk/>
            <pc:sldMk cId="2059577664" sldId="762"/>
            <ac:spMk id="26" creationId="{B9AF319A-701B-036E-487D-DB730535367C}"/>
          </ac:spMkLst>
        </pc:spChg>
        <pc:spChg chg="add mod">
          <ac:chgData name="O'Connor, Paul" userId="e97defa4-478c-4799-9bd5-90eb70e7a4eb" providerId="ADAL" clId="{AB65356F-0B56-4B7D-A48A-F66EFC60723C}" dt="2023-10-09T19:53:21.980" v="15848" actId="14861"/>
          <ac:spMkLst>
            <pc:docMk/>
            <pc:sldMk cId="2059577664" sldId="762"/>
            <ac:spMk id="27" creationId="{6E05E5D8-890A-0FE3-2A7B-794381A4C3F8}"/>
          </ac:spMkLst>
        </pc:spChg>
        <pc:grpChg chg="add mod">
          <ac:chgData name="O'Connor, Paul" userId="e97defa4-478c-4799-9bd5-90eb70e7a4eb" providerId="ADAL" clId="{AB65356F-0B56-4B7D-A48A-F66EFC60723C}" dt="2023-10-06T17:50:34.931" v="10200" actId="1076"/>
          <ac:grpSpMkLst>
            <pc:docMk/>
            <pc:sldMk cId="2059577664" sldId="762"/>
            <ac:grpSpMk id="10" creationId="{AA1DE08F-F9D0-7D06-250B-C0F2CC0A4B37}"/>
          </ac:grpSpMkLst>
        </pc:grpChg>
        <pc:grpChg chg="add mod">
          <ac:chgData name="O'Connor, Paul" userId="e97defa4-478c-4799-9bd5-90eb70e7a4eb" providerId="ADAL" clId="{AB65356F-0B56-4B7D-A48A-F66EFC60723C}" dt="2023-10-06T17:50:34.931" v="10200" actId="1076"/>
          <ac:grpSpMkLst>
            <pc:docMk/>
            <pc:sldMk cId="2059577664" sldId="762"/>
            <ac:grpSpMk id="15" creationId="{C50832BC-A264-D17D-91D6-173065340446}"/>
          </ac:grpSpMkLst>
        </pc:grpChg>
        <pc:picChg chg="add mod">
          <ac:chgData name="O'Connor, Paul" userId="e97defa4-478c-4799-9bd5-90eb70e7a4eb" providerId="ADAL" clId="{AB65356F-0B56-4B7D-A48A-F66EFC60723C}" dt="2023-10-06T17:50:34.931" v="10200" actId="1076"/>
          <ac:picMkLst>
            <pc:docMk/>
            <pc:sldMk cId="2059577664" sldId="762"/>
            <ac:picMk id="5" creationId="{0E7DF5B5-0B9B-EB6D-B57F-0E460426116F}"/>
          </ac:picMkLst>
        </pc:picChg>
        <pc:picChg chg="add mod">
          <ac:chgData name="O'Connor, Paul" userId="e97defa4-478c-4799-9bd5-90eb70e7a4eb" providerId="ADAL" clId="{AB65356F-0B56-4B7D-A48A-F66EFC60723C}" dt="2023-10-06T17:50:34.931" v="10200" actId="1076"/>
          <ac:picMkLst>
            <pc:docMk/>
            <pc:sldMk cId="2059577664" sldId="762"/>
            <ac:picMk id="6" creationId="{3C6FA05D-06E0-EAC0-01C8-551579D98636}"/>
          </ac:picMkLst>
        </pc:picChg>
        <pc:picChg chg="mod">
          <ac:chgData name="O'Connor, Paul" userId="e97defa4-478c-4799-9bd5-90eb70e7a4eb" providerId="ADAL" clId="{AB65356F-0B56-4B7D-A48A-F66EFC60723C}" dt="2023-10-06T17:50:18.461" v="10199"/>
          <ac:picMkLst>
            <pc:docMk/>
            <pc:sldMk cId="2059577664" sldId="762"/>
            <ac:picMk id="11" creationId="{F4789107-6E18-88A8-741E-6F596ABA3127}"/>
          </ac:picMkLst>
        </pc:picChg>
        <pc:picChg chg="mod">
          <ac:chgData name="O'Connor, Paul" userId="e97defa4-478c-4799-9bd5-90eb70e7a4eb" providerId="ADAL" clId="{AB65356F-0B56-4B7D-A48A-F66EFC60723C}" dt="2023-10-06T17:50:18.461" v="10199"/>
          <ac:picMkLst>
            <pc:docMk/>
            <pc:sldMk cId="2059577664" sldId="762"/>
            <ac:picMk id="16" creationId="{FEC3778C-8AD1-7F1B-9D28-F6145225C372}"/>
          </ac:picMkLst>
        </pc:picChg>
        <pc:picChg chg="add mod">
          <ac:chgData name="O'Connor, Paul" userId="e97defa4-478c-4799-9bd5-90eb70e7a4eb" providerId="ADAL" clId="{AB65356F-0B56-4B7D-A48A-F66EFC60723C}" dt="2023-10-06T17:50:34.931" v="10200" actId="1076"/>
          <ac:picMkLst>
            <pc:docMk/>
            <pc:sldMk cId="2059577664" sldId="762"/>
            <ac:picMk id="20" creationId="{0E9D6CDA-CC77-AFAD-5B3F-D39817F1E37F}"/>
          </ac:picMkLst>
        </pc:picChg>
        <pc:picChg chg="add mod">
          <ac:chgData name="O'Connor, Paul" userId="e97defa4-478c-4799-9bd5-90eb70e7a4eb" providerId="ADAL" clId="{AB65356F-0B56-4B7D-A48A-F66EFC60723C}" dt="2023-10-06T17:50:34.931" v="10200" actId="1076"/>
          <ac:picMkLst>
            <pc:docMk/>
            <pc:sldMk cId="2059577664" sldId="762"/>
            <ac:picMk id="21" creationId="{CA03CBD7-5949-4F96-11A7-EBE023FB4013}"/>
          </ac:picMkLst>
        </pc:picChg>
        <pc:picChg chg="add mod">
          <ac:chgData name="O'Connor, Paul" userId="e97defa4-478c-4799-9bd5-90eb70e7a4eb" providerId="ADAL" clId="{AB65356F-0B56-4B7D-A48A-F66EFC60723C}" dt="2023-10-06T17:50:34.931" v="10200" actId="1076"/>
          <ac:picMkLst>
            <pc:docMk/>
            <pc:sldMk cId="2059577664" sldId="762"/>
            <ac:picMk id="22" creationId="{6E97A0B0-947A-BC7C-0690-23BF769FFDDA}"/>
          </ac:picMkLst>
        </pc:picChg>
      </pc:sldChg>
      <pc:sldChg chg="addSp delSp modSp add mod ord modAnim modNotesTx">
        <pc:chgData name="O'Connor, Paul" userId="e97defa4-478c-4799-9bd5-90eb70e7a4eb" providerId="ADAL" clId="{AB65356F-0B56-4B7D-A48A-F66EFC60723C}" dt="2023-10-07T18:23:43.575" v="11972"/>
        <pc:sldMkLst>
          <pc:docMk/>
          <pc:sldMk cId="4021404353" sldId="763"/>
        </pc:sldMkLst>
        <pc:spChg chg="mod ord">
          <ac:chgData name="O'Connor, Paul" userId="e97defa4-478c-4799-9bd5-90eb70e7a4eb" providerId="ADAL" clId="{AB65356F-0B56-4B7D-A48A-F66EFC60723C}" dt="2023-10-04T21:27:04.391" v="5290" actId="166"/>
          <ac:spMkLst>
            <pc:docMk/>
            <pc:sldMk cId="4021404353" sldId="763"/>
            <ac:spMk id="2" creationId="{5D44879D-0B4A-A8DC-5458-7025B12EBFCA}"/>
          </ac:spMkLst>
        </pc:spChg>
        <pc:spChg chg="del mod">
          <ac:chgData name="O'Connor, Paul" userId="e97defa4-478c-4799-9bd5-90eb70e7a4eb" providerId="ADAL" clId="{AB65356F-0B56-4B7D-A48A-F66EFC60723C}" dt="2023-10-04T16:58:06.298" v="5259" actId="21"/>
          <ac:spMkLst>
            <pc:docMk/>
            <pc:sldMk cId="4021404353" sldId="763"/>
            <ac:spMk id="4" creationId="{93E96B9F-A2BF-F721-FEB2-F030611A118C}"/>
          </ac:spMkLst>
        </pc:spChg>
        <pc:spChg chg="add del mod">
          <ac:chgData name="O'Connor, Paul" userId="e97defa4-478c-4799-9bd5-90eb70e7a4eb" providerId="ADAL" clId="{AB65356F-0B56-4B7D-A48A-F66EFC60723C}" dt="2023-10-04T21:26:11.014" v="5285" actId="478"/>
          <ac:spMkLst>
            <pc:docMk/>
            <pc:sldMk cId="4021404353" sldId="763"/>
            <ac:spMk id="5" creationId="{508221A0-25F4-74E7-D7FE-84B1BD6460ED}"/>
          </ac:spMkLst>
        </pc:spChg>
        <pc:spChg chg="add mod">
          <ac:chgData name="O'Connor, Paul" userId="e97defa4-478c-4799-9bd5-90eb70e7a4eb" providerId="ADAL" clId="{AB65356F-0B56-4B7D-A48A-F66EFC60723C}" dt="2023-10-04T21:48:44.006" v="5321" actId="207"/>
          <ac:spMkLst>
            <pc:docMk/>
            <pc:sldMk cId="4021404353" sldId="763"/>
            <ac:spMk id="15" creationId="{CB2DD71F-AC57-BBBE-84CA-2700A42121C1}"/>
          </ac:spMkLst>
        </pc:spChg>
        <pc:spChg chg="add del mod">
          <ac:chgData name="O'Connor, Paul" userId="e97defa4-478c-4799-9bd5-90eb70e7a4eb" providerId="ADAL" clId="{AB65356F-0B56-4B7D-A48A-F66EFC60723C}" dt="2023-10-04T16:09:50.262" v="4946" actId="478"/>
          <ac:spMkLst>
            <pc:docMk/>
            <pc:sldMk cId="4021404353" sldId="763"/>
            <ac:spMk id="16" creationId="{18EBCAD3-666F-D829-F537-0B5193EF2239}"/>
          </ac:spMkLst>
        </pc:spChg>
        <pc:spChg chg="add del mod">
          <ac:chgData name="O'Connor, Paul" userId="e97defa4-478c-4799-9bd5-90eb70e7a4eb" providerId="ADAL" clId="{AB65356F-0B56-4B7D-A48A-F66EFC60723C}" dt="2023-10-04T21:48:44.006" v="5321" actId="207"/>
          <ac:spMkLst>
            <pc:docMk/>
            <pc:sldMk cId="4021404353" sldId="763"/>
            <ac:spMk id="18" creationId="{F5CBD6B6-6C19-3D28-A454-60A6ABF5D641}"/>
          </ac:spMkLst>
        </pc:spChg>
        <pc:spChg chg="add mod">
          <ac:chgData name="O'Connor, Paul" userId="e97defa4-478c-4799-9bd5-90eb70e7a4eb" providerId="ADAL" clId="{AB65356F-0B56-4B7D-A48A-F66EFC60723C}" dt="2023-10-04T21:48:44.006" v="5321" actId="207"/>
          <ac:spMkLst>
            <pc:docMk/>
            <pc:sldMk cId="4021404353" sldId="763"/>
            <ac:spMk id="19" creationId="{E2BEA495-1DF8-BD3C-7D07-B389CC161121}"/>
          </ac:spMkLst>
        </pc:spChg>
        <pc:spChg chg="add mod">
          <ac:chgData name="O'Connor, Paul" userId="e97defa4-478c-4799-9bd5-90eb70e7a4eb" providerId="ADAL" clId="{AB65356F-0B56-4B7D-A48A-F66EFC60723C}" dt="2023-10-04T21:48:44.006" v="5321" actId="207"/>
          <ac:spMkLst>
            <pc:docMk/>
            <pc:sldMk cId="4021404353" sldId="763"/>
            <ac:spMk id="20" creationId="{BA2E81F7-CB56-8460-671F-E21395ADD1E8}"/>
          </ac:spMkLst>
        </pc:spChg>
        <pc:spChg chg="add mod">
          <ac:chgData name="O'Connor, Paul" userId="e97defa4-478c-4799-9bd5-90eb70e7a4eb" providerId="ADAL" clId="{AB65356F-0B56-4B7D-A48A-F66EFC60723C}" dt="2023-10-04T21:26:57.330" v="5289" actId="1076"/>
          <ac:spMkLst>
            <pc:docMk/>
            <pc:sldMk cId="4021404353" sldId="763"/>
            <ac:spMk id="26" creationId="{B7AC66E4-D398-F055-B6AC-63ECAE778F7A}"/>
          </ac:spMkLst>
        </pc:spChg>
        <pc:spChg chg="add mod">
          <ac:chgData name="O'Connor, Paul" userId="e97defa4-478c-4799-9bd5-90eb70e7a4eb" providerId="ADAL" clId="{AB65356F-0B56-4B7D-A48A-F66EFC60723C}" dt="2023-10-04T21:26:57.330" v="5289" actId="1076"/>
          <ac:spMkLst>
            <pc:docMk/>
            <pc:sldMk cId="4021404353" sldId="763"/>
            <ac:spMk id="27" creationId="{590C29DD-29CE-00AA-63FA-5F5D89D1654D}"/>
          </ac:spMkLst>
        </pc:spChg>
        <pc:spChg chg="add mod">
          <ac:chgData name="O'Connor, Paul" userId="e97defa4-478c-4799-9bd5-90eb70e7a4eb" providerId="ADAL" clId="{AB65356F-0B56-4B7D-A48A-F66EFC60723C}" dt="2023-10-04T21:26:57.330" v="5289" actId="1076"/>
          <ac:spMkLst>
            <pc:docMk/>
            <pc:sldMk cId="4021404353" sldId="763"/>
            <ac:spMk id="28" creationId="{2658E125-8740-6EA7-02E7-BE096AD69C73}"/>
          </ac:spMkLst>
        </pc:spChg>
        <pc:spChg chg="add mod topLvl">
          <ac:chgData name="O'Connor, Paul" userId="e97defa4-478c-4799-9bd5-90eb70e7a4eb" providerId="ADAL" clId="{AB65356F-0B56-4B7D-A48A-F66EFC60723C}" dt="2023-10-04T21:28:37.622" v="5311" actId="16959"/>
          <ac:spMkLst>
            <pc:docMk/>
            <pc:sldMk cId="4021404353" sldId="763"/>
            <ac:spMk id="29" creationId="{040BF103-E993-C709-522E-A527B43A09C1}"/>
          </ac:spMkLst>
        </pc:spChg>
        <pc:spChg chg="add mod topLvl">
          <ac:chgData name="O'Connor, Paul" userId="e97defa4-478c-4799-9bd5-90eb70e7a4eb" providerId="ADAL" clId="{AB65356F-0B56-4B7D-A48A-F66EFC60723C}" dt="2023-10-04T21:28:37.622" v="5311" actId="16959"/>
          <ac:spMkLst>
            <pc:docMk/>
            <pc:sldMk cId="4021404353" sldId="763"/>
            <ac:spMk id="30" creationId="{DC8E6FD7-1B5B-D2CD-C90C-FA1D701E9A9C}"/>
          </ac:spMkLst>
        </pc:spChg>
        <pc:spChg chg="add del mod topLvl">
          <ac:chgData name="O'Connor, Paul" userId="e97defa4-478c-4799-9bd5-90eb70e7a4eb" providerId="ADAL" clId="{AB65356F-0B56-4B7D-A48A-F66EFC60723C}" dt="2023-10-04T16:59:40.141" v="5271" actId="478"/>
          <ac:spMkLst>
            <pc:docMk/>
            <pc:sldMk cId="4021404353" sldId="763"/>
            <ac:spMk id="31" creationId="{7CD631B7-ABC3-1D97-4D91-62423CCFB9E6}"/>
          </ac:spMkLst>
        </pc:spChg>
        <pc:spChg chg="add del mod">
          <ac:chgData name="O'Connor, Paul" userId="e97defa4-478c-4799-9bd5-90eb70e7a4eb" providerId="ADAL" clId="{AB65356F-0B56-4B7D-A48A-F66EFC60723C}" dt="2023-10-04T16:55:27.374" v="5211" actId="478"/>
          <ac:spMkLst>
            <pc:docMk/>
            <pc:sldMk cId="4021404353" sldId="763"/>
            <ac:spMk id="33" creationId="{19E92764-C878-2D4F-92A8-F12D5FC8C560}"/>
          </ac:spMkLst>
        </pc:spChg>
        <pc:spChg chg="add mod">
          <ac:chgData name="O'Connor, Paul" userId="e97defa4-478c-4799-9bd5-90eb70e7a4eb" providerId="ADAL" clId="{AB65356F-0B56-4B7D-A48A-F66EFC60723C}" dt="2023-10-04T21:28:37.622" v="5311" actId="16959"/>
          <ac:spMkLst>
            <pc:docMk/>
            <pc:sldMk cId="4021404353" sldId="763"/>
            <ac:spMk id="34" creationId="{0992FE67-95B5-1747-0115-B3061C8FCE82}"/>
          </ac:spMkLst>
        </pc:spChg>
        <pc:spChg chg="add mod">
          <ac:chgData name="O'Connor, Paul" userId="e97defa4-478c-4799-9bd5-90eb70e7a4eb" providerId="ADAL" clId="{AB65356F-0B56-4B7D-A48A-F66EFC60723C}" dt="2023-10-04T23:05:34.023" v="5863" actId="14100"/>
          <ac:spMkLst>
            <pc:docMk/>
            <pc:sldMk cId="4021404353" sldId="763"/>
            <ac:spMk id="39" creationId="{5296EDBA-BB23-FD86-9383-D9E92E9884A0}"/>
          </ac:spMkLst>
        </pc:spChg>
        <pc:spChg chg="add del mod">
          <ac:chgData name="O'Connor, Paul" userId="e97defa4-478c-4799-9bd5-90eb70e7a4eb" providerId="ADAL" clId="{AB65356F-0B56-4B7D-A48A-F66EFC60723C}" dt="2023-10-04T22:12:29.734" v="5586" actId="478"/>
          <ac:spMkLst>
            <pc:docMk/>
            <pc:sldMk cId="4021404353" sldId="763"/>
            <ac:spMk id="40" creationId="{28AFDC2B-1A1C-FD6C-DC69-731A892F2EB7}"/>
          </ac:spMkLst>
        </pc:spChg>
        <pc:spChg chg="add mod ord">
          <ac:chgData name="O'Connor, Paul" userId="e97defa4-478c-4799-9bd5-90eb70e7a4eb" providerId="ADAL" clId="{AB65356F-0B56-4B7D-A48A-F66EFC60723C}" dt="2023-10-04T22:12:21.561" v="5584" actId="164"/>
          <ac:spMkLst>
            <pc:docMk/>
            <pc:sldMk cId="4021404353" sldId="763"/>
            <ac:spMk id="41" creationId="{6D4CEFEF-8B80-00E0-7B21-1D11179472C1}"/>
          </ac:spMkLst>
        </pc:spChg>
        <pc:spChg chg="add del mod">
          <ac:chgData name="O'Connor, Paul" userId="e97defa4-478c-4799-9bd5-90eb70e7a4eb" providerId="ADAL" clId="{AB65356F-0B56-4B7D-A48A-F66EFC60723C}" dt="2023-10-04T22:06:27.562" v="5497" actId="478"/>
          <ac:spMkLst>
            <pc:docMk/>
            <pc:sldMk cId="4021404353" sldId="763"/>
            <ac:spMk id="42" creationId="{ECA5AF84-AAEA-2373-AED0-F5CF1AC10275}"/>
          </ac:spMkLst>
        </pc:spChg>
        <pc:spChg chg="add mod">
          <ac:chgData name="O'Connor, Paul" userId="e97defa4-478c-4799-9bd5-90eb70e7a4eb" providerId="ADAL" clId="{AB65356F-0B56-4B7D-A48A-F66EFC60723C}" dt="2023-10-04T22:26:53.432" v="5842" actId="164"/>
          <ac:spMkLst>
            <pc:docMk/>
            <pc:sldMk cId="4021404353" sldId="763"/>
            <ac:spMk id="43" creationId="{462A4096-4E2D-C0CA-6043-885962C341BA}"/>
          </ac:spMkLst>
        </pc:spChg>
        <pc:spChg chg="add mod">
          <ac:chgData name="O'Connor, Paul" userId="e97defa4-478c-4799-9bd5-90eb70e7a4eb" providerId="ADAL" clId="{AB65356F-0B56-4B7D-A48A-F66EFC60723C}" dt="2023-10-04T22:26:53.432" v="5842" actId="164"/>
          <ac:spMkLst>
            <pc:docMk/>
            <pc:sldMk cId="4021404353" sldId="763"/>
            <ac:spMk id="44" creationId="{7B9A3E4A-29F6-9D39-225C-F5D4835B24F8}"/>
          </ac:spMkLst>
        </pc:spChg>
        <pc:spChg chg="add mod">
          <ac:chgData name="O'Connor, Paul" userId="e97defa4-478c-4799-9bd5-90eb70e7a4eb" providerId="ADAL" clId="{AB65356F-0B56-4B7D-A48A-F66EFC60723C}" dt="2023-10-04T22:26:53.432" v="5842" actId="164"/>
          <ac:spMkLst>
            <pc:docMk/>
            <pc:sldMk cId="4021404353" sldId="763"/>
            <ac:spMk id="45" creationId="{405C5575-487B-ED00-8B34-944ED4B551C4}"/>
          </ac:spMkLst>
        </pc:spChg>
        <pc:spChg chg="add mod">
          <ac:chgData name="O'Connor, Paul" userId="e97defa4-478c-4799-9bd5-90eb70e7a4eb" providerId="ADAL" clId="{AB65356F-0B56-4B7D-A48A-F66EFC60723C}" dt="2023-10-04T22:12:21.561" v="5584" actId="164"/>
          <ac:spMkLst>
            <pc:docMk/>
            <pc:sldMk cId="4021404353" sldId="763"/>
            <ac:spMk id="51" creationId="{4677A2B3-81A3-5AB5-8D6C-EBB507FF52FD}"/>
          </ac:spMkLst>
        </pc:spChg>
        <pc:spChg chg="add del mod">
          <ac:chgData name="O'Connor, Paul" userId="e97defa4-478c-4799-9bd5-90eb70e7a4eb" providerId="ADAL" clId="{AB65356F-0B56-4B7D-A48A-F66EFC60723C}" dt="2023-10-04T22:06:19.232" v="5496" actId="478"/>
          <ac:spMkLst>
            <pc:docMk/>
            <pc:sldMk cId="4021404353" sldId="763"/>
            <ac:spMk id="52" creationId="{ACD2481F-DEC6-09B2-409C-E86D6B41B276}"/>
          </ac:spMkLst>
        </pc:spChg>
        <pc:spChg chg="add mod">
          <ac:chgData name="O'Connor, Paul" userId="e97defa4-478c-4799-9bd5-90eb70e7a4eb" providerId="ADAL" clId="{AB65356F-0B56-4B7D-A48A-F66EFC60723C}" dt="2023-10-04T22:12:21.561" v="5584" actId="164"/>
          <ac:spMkLst>
            <pc:docMk/>
            <pc:sldMk cId="4021404353" sldId="763"/>
            <ac:spMk id="53" creationId="{22974A65-3EAC-B702-D993-C5AE4D611B60}"/>
          </ac:spMkLst>
        </pc:spChg>
        <pc:spChg chg="add mod">
          <ac:chgData name="O'Connor, Paul" userId="e97defa4-478c-4799-9bd5-90eb70e7a4eb" providerId="ADAL" clId="{AB65356F-0B56-4B7D-A48A-F66EFC60723C}" dt="2023-10-04T22:12:21.561" v="5584" actId="164"/>
          <ac:spMkLst>
            <pc:docMk/>
            <pc:sldMk cId="4021404353" sldId="763"/>
            <ac:spMk id="55" creationId="{29A415EC-E1ED-86A4-ACFF-09CD2B34E2C0}"/>
          </ac:spMkLst>
        </pc:spChg>
        <pc:spChg chg="add mod">
          <ac:chgData name="O'Connor, Paul" userId="e97defa4-478c-4799-9bd5-90eb70e7a4eb" providerId="ADAL" clId="{AB65356F-0B56-4B7D-A48A-F66EFC60723C}" dt="2023-10-04T22:26:53.432" v="5842" actId="164"/>
          <ac:spMkLst>
            <pc:docMk/>
            <pc:sldMk cId="4021404353" sldId="763"/>
            <ac:spMk id="67" creationId="{02F6A2E3-449C-0C35-1057-3C0176C011BE}"/>
          </ac:spMkLst>
        </pc:spChg>
        <pc:spChg chg="add mod">
          <ac:chgData name="O'Connor, Paul" userId="e97defa4-478c-4799-9bd5-90eb70e7a4eb" providerId="ADAL" clId="{AB65356F-0B56-4B7D-A48A-F66EFC60723C}" dt="2023-10-04T22:26:53.432" v="5842" actId="164"/>
          <ac:spMkLst>
            <pc:docMk/>
            <pc:sldMk cId="4021404353" sldId="763"/>
            <ac:spMk id="68" creationId="{EEAB25D1-ED63-5462-E385-82242F1C42F3}"/>
          </ac:spMkLst>
        </pc:spChg>
        <pc:spChg chg="add mod">
          <ac:chgData name="O'Connor, Paul" userId="e97defa4-478c-4799-9bd5-90eb70e7a4eb" providerId="ADAL" clId="{AB65356F-0B56-4B7D-A48A-F66EFC60723C}" dt="2023-10-04T22:26:53.432" v="5842" actId="164"/>
          <ac:spMkLst>
            <pc:docMk/>
            <pc:sldMk cId="4021404353" sldId="763"/>
            <ac:spMk id="69" creationId="{4FF84952-1F0B-5A5E-1C6E-6FC17130F594}"/>
          </ac:spMkLst>
        </pc:spChg>
        <pc:spChg chg="add mod">
          <ac:chgData name="O'Connor, Paul" userId="e97defa4-478c-4799-9bd5-90eb70e7a4eb" providerId="ADAL" clId="{AB65356F-0B56-4B7D-A48A-F66EFC60723C}" dt="2023-10-04T22:26:53.432" v="5842" actId="164"/>
          <ac:spMkLst>
            <pc:docMk/>
            <pc:sldMk cId="4021404353" sldId="763"/>
            <ac:spMk id="70" creationId="{B69D6AE0-87C3-6FD6-9666-03C9ABE6B462}"/>
          </ac:spMkLst>
        </pc:spChg>
        <pc:spChg chg="add del mod">
          <ac:chgData name="O'Connor, Paul" userId="e97defa4-478c-4799-9bd5-90eb70e7a4eb" providerId="ADAL" clId="{AB65356F-0B56-4B7D-A48A-F66EFC60723C}" dt="2023-10-04T22:26:38.496" v="5840" actId="478"/>
          <ac:spMkLst>
            <pc:docMk/>
            <pc:sldMk cId="4021404353" sldId="763"/>
            <ac:spMk id="71" creationId="{B0167BE5-6452-90FF-8A11-C2B5DCCE51D8}"/>
          </ac:spMkLst>
        </pc:spChg>
        <pc:spChg chg="add del mod">
          <ac:chgData name="O'Connor, Paul" userId="e97defa4-478c-4799-9bd5-90eb70e7a4eb" providerId="ADAL" clId="{AB65356F-0B56-4B7D-A48A-F66EFC60723C}" dt="2023-10-04T22:26:11.740" v="5838"/>
          <ac:spMkLst>
            <pc:docMk/>
            <pc:sldMk cId="4021404353" sldId="763"/>
            <ac:spMk id="72" creationId="{52DD038C-8520-FE12-70BD-19056137C7D9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77" creationId="{5D3793D2-8E6F-39F3-EA7B-E9C66FE8239E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78" creationId="{63C51AE1-82E0-481B-1944-B30AD2FC0996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79" creationId="{64D90CDD-E3D9-11D0-D13C-FF8FB8046B0C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80" creationId="{47893B05-B355-73EC-5187-C14EA152E032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81" creationId="{CB9B2B81-7947-BED9-25B1-FCC04D406785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87" creationId="{ED6EE912-4583-0E44-CA0F-DFDFEFB1AECE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88" creationId="{4E8328A8-E767-93A3-798C-75403C90A09C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90" creationId="{CF932B5A-BDFE-A6D5-EC40-909B53111E47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95" creationId="{15D40508-5046-867A-94B7-90D1CF6FB8DE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96" creationId="{6DDA619C-DFE8-8F43-FBAA-A346EECA338C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97" creationId="{AD65C6D8-3DD4-BAF6-32FE-35BCB368566E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98" creationId="{F3CC3EE7-E2EE-7CD6-84A7-9821C31569AF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100" creationId="{63A988EF-D03A-7C1D-7E55-6EC0B13DF053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101" creationId="{00969217-AA82-46D7-3A1B-976F5A4A7216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102" creationId="{0C7FEEF0-17ED-4F43-B54B-093AFEE1DC83}"/>
          </ac:spMkLst>
        </pc:spChg>
        <pc:spChg chg="mod">
          <ac:chgData name="O'Connor, Paul" userId="e97defa4-478c-4799-9bd5-90eb70e7a4eb" providerId="ADAL" clId="{AB65356F-0B56-4B7D-A48A-F66EFC60723C}" dt="2023-10-04T23:51:13.549" v="5865"/>
          <ac:spMkLst>
            <pc:docMk/>
            <pc:sldMk cId="4021404353" sldId="763"/>
            <ac:spMk id="104" creationId="{0660AE2E-8CDE-E8F4-1A64-B17B1436CFB5}"/>
          </ac:spMkLst>
        </pc:spChg>
        <pc:spChg chg="add mod">
          <ac:chgData name="O'Connor, Paul" userId="e97defa4-478c-4799-9bd5-90eb70e7a4eb" providerId="ADAL" clId="{AB65356F-0B56-4B7D-A48A-F66EFC60723C}" dt="2023-10-07T18:23:20.489" v="11968" actId="164"/>
          <ac:spMkLst>
            <pc:docMk/>
            <pc:sldMk cId="4021404353" sldId="763"/>
            <ac:spMk id="111" creationId="{207A04E0-305F-7D0C-A005-232771EC1633}"/>
          </ac:spMkLst>
        </pc:spChg>
        <pc:spChg chg="add mod">
          <ac:chgData name="O'Connor, Paul" userId="e97defa4-478c-4799-9bd5-90eb70e7a4eb" providerId="ADAL" clId="{AB65356F-0B56-4B7D-A48A-F66EFC60723C}" dt="2023-10-07T18:23:27.035" v="11969" actId="164"/>
          <ac:spMkLst>
            <pc:docMk/>
            <pc:sldMk cId="4021404353" sldId="763"/>
            <ac:spMk id="112" creationId="{BB0FCDF4-1F9B-8143-AFF8-349A88A8D3B3}"/>
          </ac:spMkLst>
        </pc:spChg>
        <pc:grpChg chg="add mod">
          <ac:chgData name="O'Connor, Paul" userId="e97defa4-478c-4799-9bd5-90eb70e7a4eb" providerId="ADAL" clId="{AB65356F-0B56-4B7D-A48A-F66EFC60723C}" dt="2023-10-04T21:48:44.006" v="5321" actId="207"/>
          <ac:grpSpMkLst>
            <pc:docMk/>
            <pc:sldMk cId="4021404353" sldId="763"/>
            <ac:grpSpMk id="12" creationId="{9EBF9412-520B-A68D-F78E-1B95E5A9F44F}"/>
          </ac:grpSpMkLst>
        </pc:grpChg>
        <pc:grpChg chg="add mod">
          <ac:chgData name="O'Connor, Paul" userId="e97defa4-478c-4799-9bd5-90eb70e7a4eb" providerId="ADAL" clId="{AB65356F-0B56-4B7D-A48A-F66EFC60723C}" dt="2023-10-04T21:26:57.330" v="5289" actId="1076"/>
          <ac:grpSpMkLst>
            <pc:docMk/>
            <pc:sldMk cId="4021404353" sldId="763"/>
            <ac:grpSpMk id="17" creationId="{4C574C5C-D68E-12EA-B0B3-2E548590B8B4}"/>
          </ac:grpSpMkLst>
        </pc:grpChg>
        <pc:grpChg chg="add del mod">
          <ac:chgData name="O'Connor, Paul" userId="e97defa4-478c-4799-9bd5-90eb70e7a4eb" providerId="ADAL" clId="{AB65356F-0B56-4B7D-A48A-F66EFC60723C}" dt="2023-10-04T16:58:46.988" v="5265" actId="165"/>
          <ac:grpSpMkLst>
            <pc:docMk/>
            <pc:sldMk cId="4021404353" sldId="763"/>
            <ac:grpSpMk id="32" creationId="{A6DE06BF-6EAC-2B79-A477-BAF54506AC0B}"/>
          </ac:grpSpMkLst>
        </pc:grpChg>
        <pc:grpChg chg="add mod">
          <ac:chgData name="O'Connor, Paul" userId="e97defa4-478c-4799-9bd5-90eb70e7a4eb" providerId="ADAL" clId="{AB65356F-0B56-4B7D-A48A-F66EFC60723C}" dt="2023-10-04T21:28:37.622" v="5311" actId="16959"/>
          <ac:grpSpMkLst>
            <pc:docMk/>
            <pc:sldMk cId="4021404353" sldId="763"/>
            <ac:grpSpMk id="35" creationId="{93A37547-D13B-16DE-860E-19FD6B488E84}"/>
          </ac:grpSpMkLst>
        </pc:grpChg>
        <pc:grpChg chg="add mod ord">
          <ac:chgData name="O'Connor, Paul" userId="e97defa4-478c-4799-9bd5-90eb70e7a4eb" providerId="ADAL" clId="{AB65356F-0B56-4B7D-A48A-F66EFC60723C}" dt="2023-10-04T21:49:19.391" v="5325" actId="1076"/>
          <ac:grpSpMkLst>
            <pc:docMk/>
            <pc:sldMk cId="4021404353" sldId="763"/>
            <ac:grpSpMk id="38" creationId="{9B161F91-C2E5-B062-18C9-BE06D18E8024}"/>
          </ac:grpSpMkLst>
        </pc:grpChg>
        <pc:grpChg chg="add del mod">
          <ac:chgData name="O'Connor, Paul" userId="e97defa4-478c-4799-9bd5-90eb70e7a4eb" providerId="ADAL" clId="{AB65356F-0B56-4B7D-A48A-F66EFC60723C}" dt="2023-10-04T22:15:07.384" v="5592" actId="478"/>
          <ac:grpSpMkLst>
            <pc:docMk/>
            <pc:sldMk cId="4021404353" sldId="763"/>
            <ac:grpSpMk id="64" creationId="{0CEA7957-F96C-5AD1-E491-4B6B6573DEC3}"/>
          </ac:grpSpMkLst>
        </pc:grpChg>
        <pc:grpChg chg="add mod">
          <ac:chgData name="O'Connor, Paul" userId="e97defa4-478c-4799-9bd5-90eb70e7a4eb" providerId="ADAL" clId="{AB65356F-0B56-4B7D-A48A-F66EFC60723C}" dt="2023-10-07T18:23:27.035" v="11969" actId="164"/>
          <ac:grpSpMkLst>
            <pc:docMk/>
            <pc:sldMk cId="4021404353" sldId="763"/>
            <ac:grpSpMk id="73" creationId="{8454583A-B2AA-2FCB-8197-AC0D722C8932}"/>
          </ac:grpSpMkLst>
        </pc:grpChg>
        <pc:grpChg chg="add del mod">
          <ac:chgData name="O'Connor, Paul" userId="e97defa4-478c-4799-9bd5-90eb70e7a4eb" providerId="ADAL" clId="{AB65356F-0B56-4B7D-A48A-F66EFC60723C}" dt="2023-10-04T23:51:22.244" v="5867" actId="21"/>
          <ac:grpSpMkLst>
            <pc:docMk/>
            <pc:sldMk cId="4021404353" sldId="763"/>
            <ac:grpSpMk id="74" creationId="{E1F69A09-00FC-9D53-B038-F9FA0285EA34}"/>
          </ac:grpSpMkLst>
        </pc:grpChg>
        <pc:grpChg chg="mod">
          <ac:chgData name="O'Connor, Paul" userId="e97defa4-478c-4799-9bd5-90eb70e7a4eb" providerId="ADAL" clId="{AB65356F-0B56-4B7D-A48A-F66EFC60723C}" dt="2023-10-04T23:51:13.549" v="5865"/>
          <ac:grpSpMkLst>
            <pc:docMk/>
            <pc:sldMk cId="4021404353" sldId="763"/>
            <ac:grpSpMk id="76" creationId="{951A0DDA-A74D-2298-3C6D-EB9FB7D3A11B}"/>
          </ac:grpSpMkLst>
        </pc:grpChg>
        <pc:grpChg chg="mod">
          <ac:chgData name="O'Connor, Paul" userId="e97defa4-478c-4799-9bd5-90eb70e7a4eb" providerId="ADAL" clId="{AB65356F-0B56-4B7D-A48A-F66EFC60723C}" dt="2023-10-04T23:51:13.549" v="5865"/>
          <ac:grpSpMkLst>
            <pc:docMk/>
            <pc:sldMk cId="4021404353" sldId="763"/>
            <ac:grpSpMk id="86" creationId="{0E455F07-0312-BCD8-B65C-301F2FCD7D7C}"/>
          </ac:grpSpMkLst>
        </pc:grpChg>
        <pc:grpChg chg="mod">
          <ac:chgData name="O'Connor, Paul" userId="e97defa4-478c-4799-9bd5-90eb70e7a4eb" providerId="ADAL" clId="{AB65356F-0B56-4B7D-A48A-F66EFC60723C}" dt="2023-10-04T23:51:13.549" v="5865"/>
          <ac:grpSpMkLst>
            <pc:docMk/>
            <pc:sldMk cId="4021404353" sldId="763"/>
            <ac:grpSpMk id="89" creationId="{886AA80A-97AF-07A4-63EE-65ADEE2A5983}"/>
          </ac:grpSpMkLst>
        </pc:grpChg>
        <pc:grpChg chg="mod">
          <ac:chgData name="O'Connor, Paul" userId="e97defa4-478c-4799-9bd5-90eb70e7a4eb" providerId="ADAL" clId="{AB65356F-0B56-4B7D-A48A-F66EFC60723C}" dt="2023-10-04T23:51:13.549" v="5865"/>
          <ac:grpSpMkLst>
            <pc:docMk/>
            <pc:sldMk cId="4021404353" sldId="763"/>
            <ac:grpSpMk id="91" creationId="{B07E5F0B-72B8-DA4C-8292-1FF28975276A}"/>
          </ac:grpSpMkLst>
        </pc:grpChg>
        <pc:grpChg chg="add mod">
          <ac:chgData name="O'Connor, Paul" userId="e97defa4-478c-4799-9bd5-90eb70e7a4eb" providerId="ADAL" clId="{AB65356F-0B56-4B7D-A48A-F66EFC60723C}" dt="2023-10-07T18:23:20.489" v="11968" actId="164"/>
          <ac:grpSpMkLst>
            <pc:docMk/>
            <pc:sldMk cId="4021404353" sldId="763"/>
            <ac:grpSpMk id="113" creationId="{21EFCBB5-28F5-CC27-DD25-A19AAFA8F561}"/>
          </ac:grpSpMkLst>
        </pc:grpChg>
        <pc:grpChg chg="add mod">
          <ac:chgData name="O'Connor, Paul" userId="e97defa4-478c-4799-9bd5-90eb70e7a4eb" providerId="ADAL" clId="{AB65356F-0B56-4B7D-A48A-F66EFC60723C}" dt="2023-10-07T18:23:27.035" v="11969" actId="164"/>
          <ac:grpSpMkLst>
            <pc:docMk/>
            <pc:sldMk cId="4021404353" sldId="763"/>
            <ac:grpSpMk id="114" creationId="{5269E9BF-56CD-49ED-7B11-15E7E55B3D8F}"/>
          </ac:grpSpMkLst>
        </pc:grpChg>
        <pc:picChg chg="add mod">
          <ac:chgData name="O'Connor, Paul" userId="e97defa4-478c-4799-9bd5-90eb70e7a4eb" providerId="ADAL" clId="{AB65356F-0B56-4B7D-A48A-F66EFC60723C}" dt="2023-10-04T21:48:44.006" v="5321" actId="207"/>
          <ac:picMkLst>
            <pc:docMk/>
            <pc:sldMk cId="4021404353" sldId="763"/>
            <ac:picMk id="7" creationId="{FE92B4B1-5BF4-0E43-32FA-98512F08F249}"/>
          </ac:picMkLst>
        </pc:picChg>
        <pc:picChg chg="add mod">
          <ac:chgData name="O'Connor, Paul" userId="e97defa4-478c-4799-9bd5-90eb70e7a4eb" providerId="ADAL" clId="{AB65356F-0B56-4B7D-A48A-F66EFC60723C}" dt="2023-10-04T21:26:57.330" v="5289" actId="1076"/>
          <ac:picMkLst>
            <pc:docMk/>
            <pc:sldMk cId="4021404353" sldId="763"/>
            <ac:picMk id="8" creationId="{22FA4DF6-343D-B34D-D432-CB5EB5081E41}"/>
          </ac:picMkLst>
        </pc:picChg>
        <pc:picChg chg="add mod">
          <ac:chgData name="O'Connor, Paul" userId="e97defa4-478c-4799-9bd5-90eb70e7a4eb" providerId="ADAL" clId="{AB65356F-0B56-4B7D-A48A-F66EFC60723C}" dt="2023-10-04T16:10:09.072" v="4948" actId="164"/>
          <ac:picMkLst>
            <pc:docMk/>
            <pc:sldMk cId="4021404353" sldId="763"/>
            <ac:picMk id="9" creationId="{ACC5ECC5-8570-F5CD-1340-177797037F2A}"/>
          </ac:picMkLst>
        </pc:picChg>
        <pc:picChg chg="add del mod">
          <ac:chgData name="O'Connor, Paul" userId="e97defa4-478c-4799-9bd5-90eb70e7a4eb" providerId="ADAL" clId="{AB65356F-0B56-4B7D-A48A-F66EFC60723C}" dt="2023-10-04T22:12:25.782" v="5585" actId="478"/>
          <ac:picMkLst>
            <pc:docMk/>
            <pc:sldMk cId="4021404353" sldId="763"/>
            <ac:picMk id="37" creationId="{73616641-373A-8F9C-CAFD-6412260248D5}"/>
          </ac:picMkLst>
        </pc:picChg>
        <pc:picChg chg="add mod modCrop">
          <ac:chgData name="O'Connor, Paul" userId="e97defa4-478c-4799-9bd5-90eb70e7a4eb" providerId="ADAL" clId="{AB65356F-0B56-4B7D-A48A-F66EFC60723C}" dt="2023-10-04T22:12:21.561" v="5584" actId="164"/>
          <ac:picMkLst>
            <pc:docMk/>
            <pc:sldMk cId="4021404353" sldId="763"/>
            <ac:picMk id="46" creationId="{D2348D26-84B3-57BA-354E-13EF89958598}"/>
          </ac:picMkLst>
        </pc:picChg>
        <pc:picChg chg="add mod modCrop">
          <ac:chgData name="O'Connor, Paul" userId="e97defa4-478c-4799-9bd5-90eb70e7a4eb" providerId="ADAL" clId="{AB65356F-0B56-4B7D-A48A-F66EFC60723C}" dt="2023-10-04T22:12:21.561" v="5584" actId="164"/>
          <ac:picMkLst>
            <pc:docMk/>
            <pc:sldMk cId="4021404353" sldId="763"/>
            <ac:picMk id="47" creationId="{326DF760-B07E-E4D5-4069-DF37B2AA0908}"/>
          </ac:picMkLst>
        </pc:picChg>
        <pc:picChg chg="add mod modCrop">
          <ac:chgData name="O'Connor, Paul" userId="e97defa4-478c-4799-9bd5-90eb70e7a4eb" providerId="ADAL" clId="{AB65356F-0B56-4B7D-A48A-F66EFC60723C}" dt="2023-10-04T22:12:21.561" v="5584" actId="164"/>
          <ac:picMkLst>
            <pc:docMk/>
            <pc:sldMk cId="4021404353" sldId="763"/>
            <ac:picMk id="54" creationId="{543DDC8B-E3C7-2129-4032-A40CC2101607}"/>
          </ac:picMkLst>
        </pc:picChg>
        <pc:picChg chg="add mod">
          <ac:chgData name="O'Connor, Paul" userId="e97defa4-478c-4799-9bd5-90eb70e7a4eb" providerId="ADAL" clId="{AB65356F-0B56-4B7D-A48A-F66EFC60723C}" dt="2023-10-04T22:26:53.432" v="5842" actId="164"/>
          <ac:picMkLst>
            <pc:docMk/>
            <pc:sldMk cId="4021404353" sldId="763"/>
            <ac:picMk id="66" creationId="{D1A2E14E-00E5-189B-DDD8-6AC0EE9DC076}"/>
          </ac:picMkLst>
        </pc:picChg>
        <pc:picChg chg="mod">
          <ac:chgData name="O'Connor, Paul" userId="e97defa4-478c-4799-9bd5-90eb70e7a4eb" providerId="ADAL" clId="{AB65356F-0B56-4B7D-A48A-F66EFC60723C}" dt="2023-10-04T23:51:13.549" v="5865"/>
          <ac:picMkLst>
            <pc:docMk/>
            <pc:sldMk cId="4021404353" sldId="763"/>
            <ac:picMk id="75" creationId="{0014C6A4-3DF8-4C37-00FF-0392B0CB0C9F}"/>
          </ac:picMkLst>
        </pc:picChg>
        <pc:picChg chg="mod">
          <ac:chgData name="O'Connor, Paul" userId="e97defa4-478c-4799-9bd5-90eb70e7a4eb" providerId="ADAL" clId="{AB65356F-0B56-4B7D-A48A-F66EFC60723C}" dt="2023-10-04T23:51:13.549" v="5865"/>
          <ac:picMkLst>
            <pc:docMk/>
            <pc:sldMk cId="4021404353" sldId="763"/>
            <ac:picMk id="94" creationId="{E1DDB479-17D7-B923-D87C-6B1E171C98D5}"/>
          </ac:picMkLst>
        </pc:picChg>
        <pc:picChg chg="mod">
          <ac:chgData name="O'Connor, Paul" userId="e97defa4-478c-4799-9bd5-90eb70e7a4eb" providerId="ADAL" clId="{AB65356F-0B56-4B7D-A48A-F66EFC60723C}" dt="2023-10-04T23:51:13.549" v="5865"/>
          <ac:picMkLst>
            <pc:docMk/>
            <pc:sldMk cId="4021404353" sldId="763"/>
            <ac:picMk id="99" creationId="{896E8FCD-AFB0-CCBF-2C89-9ADBF8BF16B5}"/>
          </ac:picMkLst>
        </pc:picChg>
        <pc:picChg chg="mod">
          <ac:chgData name="O'Connor, Paul" userId="e97defa4-478c-4799-9bd5-90eb70e7a4eb" providerId="ADAL" clId="{AB65356F-0B56-4B7D-A48A-F66EFC60723C}" dt="2023-10-04T23:51:13.549" v="5865"/>
          <ac:picMkLst>
            <pc:docMk/>
            <pc:sldMk cId="4021404353" sldId="763"/>
            <ac:picMk id="103" creationId="{24EA1F77-45F1-40D9-C5A0-E353F2182B8F}"/>
          </ac:picMkLst>
        </pc:picChg>
        <pc:picChg chg="mod">
          <ac:chgData name="O'Connor, Paul" userId="e97defa4-478c-4799-9bd5-90eb70e7a4eb" providerId="ADAL" clId="{AB65356F-0B56-4B7D-A48A-F66EFC60723C}" dt="2023-10-04T23:51:13.549" v="5865"/>
          <ac:picMkLst>
            <pc:docMk/>
            <pc:sldMk cId="4021404353" sldId="763"/>
            <ac:picMk id="105" creationId="{D07920A3-F64C-221E-87C7-05DA4ACB5C41}"/>
          </ac:picMkLst>
        </pc:picChg>
        <pc:picChg chg="mod">
          <ac:chgData name="O'Connor, Paul" userId="e97defa4-478c-4799-9bd5-90eb70e7a4eb" providerId="ADAL" clId="{AB65356F-0B56-4B7D-A48A-F66EFC60723C}" dt="2023-10-07T18:23:20.489" v="11968" actId="164"/>
          <ac:picMkLst>
            <pc:docMk/>
            <pc:sldMk cId="4021404353" sldId="763"/>
            <ac:picMk id="110" creationId="{C824EFB4-BE36-E425-84F8-7A7F8CA3AE8D}"/>
          </ac:picMkLst>
        </pc:picChg>
        <pc:cxnChg chg="add mod">
          <ac:chgData name="O'Connor, Paul" userId="e97defa4-478c-4799-9bd5-90eb70e7a4eb" providerId="ADAL" clId="{AB65356F-0B56-4B7D-A48A-F66EFC60723C}" dt="2023-10-04T21:48:44.006" v="5321" actId="207"/>
          <ac:cxnSpMkLst>
            <pc:docMk/>
            <pc:sldMk cId="4021404353" sldId="763"/>
            <ac:cxnSpMk id="11" creationId="{31985E05-134A-F997-52C0-6DB65B471C65}"/>
          </ac:cxnSpMkLst>
        </pc:cxnChg>
        <pc:cxnChg chg="add mod">
          <ac:chgData name="O'Connor, Paul" userId="e97defa4-478c-4799-9bd5-90eb70e7a4eb" providerId="ADAL" clId="{AB65356F-0B56-4B7D-A48A-F66EFC60723C}" dt="2023-10-04T16:10:09.072" v="4948" actId="164"/>
          <ac:cxnSpMkLst>
            <pc:docMk/>
            <pc:sldMk cId="4021404353" sldId="763"/>
            <ac:cxnSpMk id="14" creationId="{1ABF6DBA-C740-528D-578B-04807D3994F2}"/>
          </ac:cxnSpMkLst>
        </pc:cxnChg>
        <pc:cxnChg chg="add mod">
          <ac:chgData name="O'Connor, Paul" userId="e97defa4-478c-4799-9bd5-90eb70e7a4eb" providerId="ADAL" clId="{AB65356F-0B56-4B7D-A48A-F66EFC60723C}" dt="2023-10-04T21:48:44.006" v="5321" actId="207"/>
          <ac:cxnSpMkLst>
            <pc:docMk/>
            <pc:sldMk cId="4021404353" sldId="763"/>
            <ac:cxnSpMk id="22" creationId="{DFD61A77-ED57-61E4-2896-7350F3D7F822}"/>
          </ac:cxnSpMkLst>
        </pc:cxnChg>
        <pc:cxnChg chg="add mod">
          <ac:chgData name="O'Connor, Paul" userId="e97defa4-478c-4799-9bd5-90eb70e7a4eb" providerId="ADAL" clId="{AB65356F-0B56-4B7D-A48A-F66EFC60723C}" dt="2023-10-04T21:48:44.006" v="5321" actId="207"/>
          <ac:cxnSpMkLst>
            <pc:docMk/>
            <pc:sldMk cId="4021404353" sldId="763"/>
            <ac:cxnSpMk id="24" creationId="{213C4F7B-F498-6371-D585-C26A8E77188F}"/>
          </ac:cxnSpMkLst>
        </pc:cxnChg>
        <pc:cxnChg chg="add mod">
          <ac:chgData name="O'Connor, Paul" userId="e97defa4-478c-4799-9bd5-90eb70e7a4eb" providerId="ADAL" clId="{AB65356F-0B56-4B7D-A48A-F66EFC60723C}" dt="2023-10-04T21:48:44.006" v="5321" actId="207"/>
          <ac:cxnSpMkLst>
            <pc:docMk/>
            <pc:sldMk cId="4021404353" sldId="763"/>
            <ac:cxnSpMk id="25" creationId="{96ED7B9C-2368-2F69-5F39-8AC640F57140}"/>
          </ac:cxnSpMkLst>
        </pc:cxnChg>
        <pc:cxnChg chg="add mod">
          <ac:chgData name="O'Connor, Paul" userId="e97defa4-478c-4799-9bd5-90eb70e7a4eb" providerId="ADAL" clId="{AB65356F-0B56-4B7D-A48A-F66EFC60723C}" dt="2023-10-04T22:12:21.561" v="5584" actId="164"/>
          <ac:cxnSpMkLst>
            <pc:docMk/>
            <pc:sldMk cId="4021404353" sldId="763"/>
            <ac:cxnSpMk id="49" creationId="{5CDF7C22-D769-E41F-318D-709BD4BC7777}"/>
          </ac:cxnSpMkLst>
        </pc:cxnChg>
        <pc:cxnChg chg="add mod">
          <ac:chgData name="O'Connor, Paul" userId="e97defa4-478c-4799-9bd5-90eb70e7a4eb" providerId="ADAL" clId="{AB65356F-0B56-4B7D-A48A-F66EFC60723C}" dt="2023-10-04T22:12:21.561" v="5584" actId="164"/>
          <ac:cxnSpMkLst>
            <pc:docMk/>
            <pc:sldMk cId="4021404353" sldId="763"/>
            <ac:cxnSpMk id="57" creationId="{6697777F-2AAA-7954-AB5E-C74EE5CC1F5A}"/>
          </ac:cxnSpMkLst>
        </pc:cxnChg>
        <pc:cxnChg chg="add mod">
          <ac:chgData name="O'Connor, Paul" userId="e97defa4-478c-4799-9bd5-90eb70e7a4eb" providerId="ADAL" clId="{AB65356F-0B56-4B7D-A48A-F66EFC60723C}" dt="2023-10-04T22:12:21.561" v="5584" actId="164"/>
          <ac:cxnSpMkLst>
            <pc:docMk/>
            <pc:sldMk cId="4021404353" sldId="763"/>
            <ac:cxnSpMk id="58" creationId="{4BBB18D0-3CFE-D2F2-8BA0-A9284F365D8B}"/>
          </ac:cxnSpMkLst>
        </pc:cxnChg>
        <pc:cxnChg chg="add mod">
          <ac:chgData name="O'Connor, Paul" userId="e97defa4-478c-4799-9bd5-90eb70e7a4eb" providerId="ADAL" clId="{AB65356F-0B56-4B7D-A48A-F66EFC60723C}" dt="2023-10-04T22:12:21.561" v="5584" actId="164"/>
          <ac:cxnSpMkLst>
            <pc:docMk/>
            <pc:sldMk cId="4021404353" sldId="763"/>
            <ac:cxnSpMk id="60" creationId="{DD353FBB-5950-BE67-A21C-CE80AA91C123}"/>
          </ac:cxnSpMkLst>
        </pc:cxnChg>
        <pc:cxnChg chg="mod">
          <ac:chgData name="O'Connor, Paul" userId="e97defa4-478c-4799-9bd5-90eb70e7a4eb" providerId="ADAL" clId="{AB65356F-0B56-4B7D-A48A-F66EFC60723C}" dt="2023-10-04T23:51:22.244" v="5867" actId="21"/>
          <ac:cxnSpMkLst>
            <pc:docMk/>
            <pc:sldMk cId="4021404353" sldId="763"/>
            <ac:cxnSpMk id="82" creationId="{E4B4CA0A-B7B5-EBBB-CB8C-45117CE2684F}"/>
          </ac:cxnSpMkLst>
        </pc:cxnChg>
        <pc:cxnChg chg="mod">
          <ac:chgData name="O'Connor, Paul" userId="e97defa4-478c-4799-9bd5-90eb70e7a4eb" providerId="ADAL" clId="{AB65356F-0B56-4B7D-A48A-F66EFC60723C}" dt="2023-10-04T23:51:22.244" v="5867" actId="21"/>
          <ac:cxnSpMkLst>
            <pc:docMk/>
            <pc:sldMk cId="4021404353" sldId="763"/>
            <ac:cxnSpMk id="83" creationId="{E37E275C-700D-6277-4F1B-7359ADA2CF53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84" creationId="{45A39B9E-B3C0-E1DE-8388-9A63E0A79928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85" creationId="{234F4647-4E5A-C1E1-514E-F61E99C0D324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92" creationId="{FDC5E530-D6D4-1FB4-5472-B1DC93C3577F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93" creationId="{E3F140D3-3557-054B-8D04-58D018B42526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106" creationId="{71E647B0-3B48-E758-9DD3-56459B8A4963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107" creationId="{53A4A0C1-6EA2-1822-2F75-2EFEF9F3261C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108" creationId="{FBDF8E98-667F-CBD5-A8CA-E1F7195E6B91}"/>
          </ac:cxnSpMkLst>
        </pc:cxnChg>
        <pc:cxnChg chg="mod">
          <ac:chgData name="O'Connor, Paul" userId="e97defa4-478c-4799-9bd5-90eb70e7a4eb" providerId="ADAL" clId="{AB65356F-0B56-4B7D-A48A-F66EFC60723C}" dt="2023-10-04T23:51:13.549" v="5865"/>
          <ac:cxnSpMkLst>
            <pc:docMk/>
            <pc:sldMk cId="4021404353" sldId="763"/>
            <ac:cxnSpMk id="109" creationId="{EF7003C1-5E9A-354F-0C12-AFBBABB27914}"/>
          </ac:cxnSpMkLst>
        </pc:cxnChg>
      </pc:sldChg>
      <pc:sldChg chg="addSp delSp modSp new mod">
        <pc:chgData name="O'Connor, Paul" userId="e97defa4-478c-4799-9bd5-90eb70e7a4eb" providerId="ADAL" clId="{AB65356F-0B56-4B7D-A48A-F66EFC60723C}" dt="2023-10-06T19:12:40.249" v="11007" actId="14100"/>
        <pc:sldMkLst>
          <pc:docMk/>
          <pc:sldMk cId="739432657" sldId="764"/>
        </pc:sldMkLst>
        <pc:spChg chg="mod">
          <ac:chgData name="O'Connor, Paul" userId="e97defa4-478c-4799-9bd5-90eb70e7a4eb" providerId="ADAL" clId="{AB65356F-0B56-4B7D-A48A-F66EFC60723C}" dt="2023-10-05T22:32:25.281" v="6891" actId="20577"/>
          <ac:spMkLst>
            <pc:docMk/>
            <pc:sldMk cId="739432657" sldId="764"/>
            <ac:spMk id="2" creationId="{EE4B7C74-C823-A9B8-0814-FB8645FC4849}"/>
          </ac:spMkLst>
        </pc:spChg>
        <pc:spChg chg="add mod">
          <ac:chgData name="O'Connor, Paul" userId="e97defa4-478c-4799-9bd5-90eb70e7a4eb" providerId="ADAL" clId="{AB65356F-0B56-4B7D-A48A-F66EFC60723C}" dt="2023-10-06T19:12:26.621" v="11006" actId="404"/>
          <ac:spMkLst>
            <pc:docMk/>
            <pc:sldMk cId="739432657" sldId="764"/>
            <ac:spMk id="5" creationId="{CADB6E86-96E5-5FE4-AC74-949C4E74D6EA}"/>
          </ac:spMkLst>
        </pc:spChg>
        <pc:spChg chg="add del mod">
          <ac:chgData name="O'Connor, Paul" userId="e97defa4-478c-4799-9bd5-90eb70e7a4eb" providerId="ADAL" clId="{AB65356F-0B56-4B7D-A48A-F66EFC60723C}" dt="2023-10-06T19:11:17.004" v="10992" actId="478"/>
          <ac:spMkLst>
            <pc:docMk/>
            <pc:sldMk cId="739432657" sldId="764"/>
            <ac:spMk id="13" creationId="{3B16B1B5-129B-75AC-D86E-DCD0EC6F7072}"/>
          </ac:spMkLst>
        </pc:spChg>
        <pc:spChg chg="add mod">
          <ac:chgData name="O'Connor, Paul" userId="e97defa4-478c-4799-9bd5-90eb70e7a4eb" providerId="ADAL" clId="{AB65356F-0B56-4B7D-A48A-F66EFC60723C}" dt="2023-10-06T19:11:29.302" v="10994" actId="1076"/>
          <ac:spMkLst>
            <pc:docMk/>
            <pc:sldMk cId="739432657" sldId="764"/>
            <ac:spMk id="14" creationId="{B130D3FF-C78D-92FA-C9C5-C2AB385DCFEB}"/>
          </ac:spMkLst>
        </pc:spChg>
        <pc:spChg chg="add del mod">
          <ac:chgData name="O'Connor, Paul" userId="e97defa4-478c-4799-9bd5-90eb70e7a4eb" providerId="ADAL" clId="{AB65356F-0B56-4B7D-A48A-F66EFC60723C}" dt="2023-10-06T19:11:17.004" v="10992" actId="478"/>
          <ac:spMkLst>
            <pc:docMk/>
            <pc:sldMk cId="739432657" sldId="764"/>
            <ac:spMk id="15" creationId="{3F1C2FA8-5656-971C-5338-AF27E22A8369}"/>
          </ac:spMkLst>
        </pc:spChg>
        <pc:spChg chg="mod">
          <ac:chgData name="O'Connor, Paul" userId="e97defa4-478c-4799-9bd5-90eb70e7a4eb" providerId="ADAL" clId="{AB65356F-0B56-4B7D-A48A-F66EFC60723C}" dt="2023-10-06T01:27:31.990" v="7811"/>
          <ac:spMkLst>
            <pc:docMk/>
            <pc:sldMk cId="739432657" sldId="764"/>
            <ac:spMk id="18" creationId="{DBFE819D-CBAF-037A-F3AC-3A708F4DDEBA}"/>
          </ac:spMkLst>
        </pc:spChg>
        <pc:spChg chg="mod">
          <ac:chgData name="O'Connor, Paul" userId="e97defa4-478c-4799-9bd5-90eb70e7a4eb" providerId="ADAL" clId="{AB65356F-0B56-4B7D-A48A-F66EFC60723C}" dt="2023-10-06T01:27:31.990" v="7811"/>
          <ac:spMkLst>
            <pc:docMk/>
            <pc:sldMk cId="739432657" sldId="764"/>
            <ac:spMk id="19" creationId="{279267F1-BE0D-676C-B0BD-3C904830BF51}"/>
          </ac:spMkLst>
        </pc:spChg>
        <pc:spChg chg="mod">
          <ac:chgData name="O'Connor, Paul" userId="e97defa4-478c-4799-9bd5-90eb70e7a4eb" providerId="ADAL" clId="{AB65356F-0B56-4B7D-A48A-F66EFC60723C}" dt="2023-10-06T01:27:31.990" v="7811"/>
          <ac:spMkLst>
            <pc:docMk/>
            <pc:sldMk cId="739432657" sldId="764"/>
            <ac:spMk id="20" creationId="{823B6F0E-7B02-E624-DBC8-723B477BF067}"/>
          </ac:spMkLst>
        </pc:spChg>
        <pc:spChg chg="mod">
          <ac:chgData name="O'Connor, Paul" userId="e97defa4-478c-4799-9bd5-90eb70e7a4eb" providerId="ADAL" clId="{AB65356F-0B56-4B7D-A48A-F66EFC60723C}" dt="2023-10-06T01:27:31.990" v="7811"/>
          <ac:spMkLst>
            <pc:docMk/>
            <pc:sldMk cId="739432657" sldId="764"/>
            <ac:spMk id="21" creationId="{79AB0984-F268-50DC-14DB-5A3759A67A1B}"/>
          </ac:spMkLst>
        </pc:spChg>
        <pc:spChg chg="add mod">
          <ac:chgData name="O'Connor, Paul" userId="e97defa4-478c-4799-9bd5-90eb70e7a4eb" providerId="ADAL" clId="{AB65356F-0B56-4B7D-A48A-F66EFC60723C}" dt="2023-10-06T19:12:40.249" v="11007" actId="14100"/>
          <ac:spMkLst>
            <pc:docMk/>
            <pc:sldMk cId="739432657" sldId="764"/>
            <ac:spMk id="22" creationId="{60C0CC07-BB5C-538E-B381-EE4186E2E4FC}"/>
          </ac:spMkLst>
        </pc:spChg>
        <pc:spChg chg="add del mod">
          <ac:chgData name="O'Connor, Paul" userId="e97defa4-478c-4799-9bd5-90eb70e7a4eb" providerId="ADAL" clId="{AB65356F-0B56-4B7D-A48A-F66EFC60723C}" dt="2023-10-06T19:11:17.004" v="10992" actId="478"/>
          <ac:spMkLst>
            <pc:docMk/>
            <pc:sldMk cId="739432657" sldId="764"/>
            <ac:spMk id="23" creationId="{6ECBC8B1-891C-C5E0-88A1-DFEF853CEFA2}"/>
          </ac:spMkLst>
        </pc:spChg>
        <pc:spChg chg="add del mod">
          <ac:chgData name="O'Connor, Paul" userId="e97defa4-478c-4799-9bd5-90eb70e7a4eb" providerId="ADAL" clId="{AB65356F-0B56-4B7D-A48A-F66EFC60723C}" dt="2023-10-06T19:11:17.004" v="10992" actId="478"/>
          <ac:spMkLst>
            <pc:docMk/>
            <pc:sldMk cId="739432657" sldId="764"/>
            <ac:spMk id="24" creationId="{8414DEC6-B079-29B0-E9D0-3555EC2B981F}"/>
          </ac:spMkLst>
        </pc:spChg>
        <pc:grpChg chg="add del mod">
          <ac:chgData name="O'Connor, Paul" userId="e97defa4-478c-4799-9bd5-90eb70e7a4eb" providerId="ADAL" clId="{AB65356F-0B56-4B7D-A48A-F66EFC60723C}" dt="2023-10-06T01:27:39.718" v="7812"/>
          <ac:grpSpMkLst>
            <pc:docMk/>
            <pc:sldMk cId="739432657" sldId="764"/>
            <ac:grpSpMk id="16" creationId="{794CD3CB-50C1-96C1-CA41-0A63070E0881}"/>
          </ac:grpSpMkLst>
        </pc:grpChg>
        <pc:picChg chg="add del mod ord">
          <ac:chgData name="O'Connor, Paul" userId="e97defa4-478c-4799-9bd5-90eb70e7a4eb" providerId="ADAL" clId="{AB65356F-0B56-4B7D-A48A-F66EFC60723C}" dt="2023-10-06T01:21:18.616" v="7739" actId="478"/>
          <ac:picMkLst>
            <pc:docMk/>
            <pc:sldMk cId="739432657" sldId="764"/>
            <ac:picMk id="4" creationId="{011C88E9-4F55-76FE-9042-A64A344B754E}"/>
          </ac:picMkLst>
        </pc:picChg>
        <pc:picChg chg="add del mod">
          <ac:chgData name="O'Connor, Paul" userId="e97defa4-478c-4799-9bd5-90eb70e7a4eb" providerId="ADAL" clId="{AB65356F-0B56-4B7D-A48A-F66EFC60723C}" dt="2023-10-06T01:11:01.425" v="7661" actId="21"/>
          <ac:picMkLst>
            <pc:docMk/>
            <pc:sldMk cId="739432657" sldId="764"/>
            <ac:picMk id="7" creationId="{C9AF01FA-AC27-0C18-970E-840A9DB66700}"/>
          </ac:picMkLst>
        </pc:picChg>
        <pc:picChg chg="add mod">
          <ac:chgData name="O'Connor, Paul" userId="e97defa4-478c-4799-9bd5-90eb70e7a4eb" providerId="ADAL" clId="{AB65356F-0B56-4B7D-A48A-F66EFC60723C}" dt="2023-10-06T19:12:16.763" v="11004" actId="14100"/>
          <ac:picMkLst>
            <pc:docMk/>
            <pc:sldMk cId="739432657" sldId="764"/>
            <ac:picMk id="9" creationId="{BDFA0C60-1516-9160-439F-BE18F95DD85D}"/>
          </ac:picMkLst>
        </pc:picChg>
        <pc:picChg chg="add del mod">
          <ac:chgData name="O'Connor, Paul" userId="e97defa4-478c-4799-9bd5-90eb70e7a4eb" providerId="ADAL" clId="{AB65356F-0B56-4B7D-A48A-F66EFC60723C}" dt="2023-10-06T19:11:07.568" v="10990" actId="478"/>
          <ac:picMkLst>
            <pc:docMk/>
            <pc:sldMk cId="739432657" sldId="764"/>
            <ac:picMk id="11" creationId="{0E00925D-F4ED-9E34-3AFA-4DBD5ED53C3A}"/>
          </ac:picMkLst>
        </pc:picChg>
        <pc:picChg chg="add del mod">
          <ac:chgData name="O'Connor, Paul" userId="e97defa4-478c-4799-9bd5-90eb70e7a4eb" providerId="ADAL" clId="{AB65356F-0B56-4B7D-A48A-F66EFC60723C}" dt="2023-10-06T19:11:25.778" v="10993" actId="1076"/>
          <ac:picMkLst>
            <pc:docMk/>
            <pc:sldMk cId="739432657" sldId="764"/>
            <ac:picMk id="12" creationId="{CBD42C2F-7C20-D6CA-850C-C6E1CB128F2A}"/>
          </ac:picMkLst>
        </pc:picChg>
        <pc:picChg chg="mod">
          <ac:chgData name="O'Connor, Paul" userId="e97defa4-478c-4799-9bd5-90eb70e7a4eb" providerId="ADAL" clId="{AB65356F-0B56-4B7D-A48A-F66EFC60723C}" dt="2023-10-06T01:27:31.990" v="7811"/>
          <ac:picMkLst>
            <pc:docMk/>
            <pc:sldMk cId="739432657" sldId="764"/>
            <ac:picMk id="17" creationId="{94C4A4C4-C021-8406-0FFA-0ED197DD7E69}"/>
          </ac:picMkLst>
        </pc:picChg>
      </pc:sldChg>
      <pc:sldChg chg="addSp delSp modSp add mod modAnim">
        <pc:chgData name="O'Connor, Paul" userId="e97defa4-478c-4799-9bd5-90eb70e7a4eb" providerId="ADAL" clId="{AB65356F-0B56-4B7D-A48A-F66EFC60723C}" dt="2023-10-09T20:34:01.725" v="16094"/>
        <pc:sldMkLst>
          <pc:docMk/>
          <pc:sldMk cId="2712785688" sldId="765"/>
        </pc:sldMkLst>
        <pc:spChg chg="mod">
          <ac:chgData name="O'Connor, Paul" userId="e97defa4-478c-4799-9bd5-90eb70e7a4eb" providerId="ADAL" clId="{AB65356F-0B56-4B7D-A48A-F66EFC60723C}" dt="2023-10-06T01:55:51.706" v="7887" actId="20577"/>
          <ac:spMkLst>
            <pc:docMk/>
            <pc:sldMk cId="2712785688" sldId="765"/>
            <ac:spMk id="2" creationId="{EE4B7C74-C823-A9B8-0814-FB8645FC4849}"/>
          </ac:spMkLst>
        </pc:spChg>
        <pc:spChg chg="mod">
          <ac:chgData name="O'Connor, Paul" userId="e97defa4-478c-4799-9bd5-90eb70e7a4eb" providerId="ADAL" clId="{AB65356F-0B56-4B7D-A48A-F66EFC60723C}" dt="2023-10-07T18:36:19.255" v="12146" actId="14100"/>
          <ac:spMkLst>
            <pc:docMk/>
            <pc:sldMk cId="2712785688" sldId="765"/>
            <ac:spMk id="5" creationId="{CADB6E86-96E5-5FE4-AC74-949C4E74D6EA}"/>
          </ac:spMkLst>
        </pc:spChg>
        <pc:spChg chg="add del mod">
          <ac:chgData name="O'Connor, Paul" userId="e97defa4-478c-4799-9bd5-90eb70e7a4eb" providerId="ADAL" clId="{AB65356F-0B56-4B7D-A48A-F66EFC60723C}" dt="2023-10-07T18:35:43.575" v="12141" actId="478"/>
          <ac:spMkLst>
            <pc:docMk/>
            <pc:sldMk cId="2712785688" sldId="765"/>
            <ac:spMk id="8" creationId="{07CD01E7-C603-4737-17F0-6DED690F1A34}"/>
          </ac:spMkLst>
        </pc:spChg>
        <pc:spChg chg="add mod">
          <ac:chgData name="O'Connor, Paul" userId="e97defa4-478c-4799-9bd5-90eb70e7a4eb" providerId="ADAL" clId="{AB65356F-0B56-4B7D-A48A-F66EFC60723C}" dt="2023-10-09T20:33:04.613" v="16092" actId="164"/>
          <ac:spMkLst>
            <pc:docMk/>
            <pc:sldMk cId="2712785688" sldId="765"/>
            <ac:spMk id="10" creationId="{208A9356-7D41-4659-C379-EE010A0BC9B3}"/>
          </ac:spMkLst>
        </pc:spChg>
        <pc:spChg chg="del">
          <ac:chgData name="O'Connor, Paul" userId="e97defa4-478c-4799-9bd5-90eb70e7a4eb" providerId="ADAL" clId="{AB65356F-0B56-4B7D-A48A-F66EFC60723C}" dt="2023-10-06T01:56:08.601" v="7896" actId="478"/>
          <ac:spMkLst>
            <pc:docMk/>
            <pc:sldMk cId="2712785688" sldId="765"/>
            <ac:spMk id="13" creationId="{3B16B1B5-129B-75AC-D86E-DCD0EC6F7072}"/>
          </ac:spMkLst>
        </pc:spChg>
        <pc:spChg chg="del mod">
          <ac:chgData name="O'Connor, Paul" userId="e97defa4-478c-4799-9bd5-90eb70e7a4eb" providerId="ADAL" clId="{AB65356F-0B56-4B7D-A48A-F66EFC60723C}" dt="2023-10-06T01:56:00.616" v="7891" actId="478"/>
          <ac:spMkLst>
            <pc:docMk/>
            <pc:sldMk cId="2712785688" sldId="765"/>
            <ac:spMk id="14" creationId="{B130D3FF-C78D-92FA-C9C5-C2AB385DCFEB}"/>
          </ac:spMkLst>
        </pc:spChg>
        <pc:spChg chg="del mod">
          <ac:chgData name="O'Connor, Paul" userId="e97defa4-478c-4799-9bd5-90eb70e7a4eb" providerId="ADAL" clId="{AB65356F-0B56-4B7D-A48A-F66EFC60723C}" dt="2023-10-06T01:56:10.406" v="7898" actId="478"/>
          <ac:spMkLst>
            <pc:docMk/>
            <pc:sldMk cId="2712785688" sldId="765"/>
            <ac:spMk id="15" creationId="{3F1C2FA8-5656-971C-5338-AF27E22A8369}"/>
          </ac:spMkLst>
        </pc:spChg>
        <pc:spChg chg="add mod">
          <ac:chgData name="O'Connor, Paul" userId="e97defa4-478c-4799-9bd5-90eb70e7a4eb" providerId="ADAL" clId="{AB65356F-0B56-4B7D-A48A-F66EFC60723C}" dt="2023-10-07T18:35:49.185" v="12143" actId="1076"/>
          <ac:spMkLst>
            <pc:docMk/>
            <pc:sldMk cId="2712785688" sldId="765"/>
            <ac:spMk id="16" creationId="{DB9DAC71-A237-2CA0-A4E5-A8F464A001D3}"/>
          </ac:spMkLst>
        </pc:spChg>
        <pc:spChg chg="del">
          <ac:chgData name="O'Connor, Paul" userId="e97defa4-478c-4799-9bd5-90eb70e7a4eb" providerId="ADAL" clId="{AB65356F-0B56-4B7D-A48A-F66EFC60723C}" dt="2023-10-06T01:56:01.566" v="7892" actId="478"/>
          <ac:spMkLst>
            <pc:docMk/>
            <pc:sldMk cId="2712785688" sldId="765"/>
            <ac:spMk id="22" creationId="{60C0CC07-BB5C-538E-B381-EE4186E2E4FC}"/>
          </ac:spMkLst>
        </pc:spChg>
        <pc:spChg chg="del">
          <ac:chgData name="O'Connor, Paul" userId="e97defa4-478c-4799-9bd5-90eb70e7a4eb" providerId="ADAL" clId="{AB65356F-0B56-4B7D-A48A-F66EFC60723C}" dt="2023-10-06T01:56:06.848" v="7895" actId="478"/>
          <ac:spMkLst>
            <pc:docMk/>
            <pc:sldMk cId="2712785688" sldId="765"/>
            <ac:spMk id="23" creationId="{6ECBC8B1-891C-C5E0-88A1-DFEF853CEFA2}"/>
          </ac:spMkLst>
        </pc:spChg>
        <pc:spChg chg="del">
          <ac:chgData name="O'Connor, Paul" userId="e97defa4-478c-4799-9bd5-90eb70e7a4eb" providerId="ADAL" clId="{AB65356F-0B56-4B7D-A48A-F66EFC60723C}" dt="2023-10-06T01:56:04.156" v="7894" actId="478"/>
          <ac:spMkLst>
            <pc:docMk/>
            <pc:sldMk cId="2712785688" sldId="765"/>
            <ac:spMk id="24" creationId="{8414DEC6-B079-29B0-E9D0-3555EC2B981F}"/>
          </ac:spMkLst>
        </pc:spChg>
        <pc:grpChg chg="add mod">
          <ac:chgData name="O'Connor, Paul" userId="e97defa4-478c-4799-9bd5-90eb70e7a4eb" providerId="ADAL" clId="{AB65356F-0B56-4B7D-A48A-F66EFC60723C}" dt="2023-10-09T20:33:04.613" v="16092" actId="164"/>
          <ac:grpSpMkLst>
            <pc:docMk/>
            <pc:sldMk cId="2712785688" sldId="765"/>
            <ac:grpSpMk id="17" creationId="{56BDAB3B-D8AE-E547-522E-E63FD565849D}"/>
          </ac:grpSpMkLst>
        </pc:grpChg>
        <pc:picChg chg="add mod">
          <ac:chgData name="O'Connor, Paul" userId="e97defa4-478c-4799-9bd5-90eb70e7a4eb" providerId="ADAL" clId="{AB65356F-0B56-4B7D-A48A-F66EFC60723C}" dt="2023-10-06T19:27:47.432" v="11143" actId="14100"/>
          <ac:picMkLst>
            <pc:docMk/>
            <pc:sldMk cId="2712785688" sldId="765"/>
            <ac:picMk id="6" creationId="{310A0051-F91E-06BF-990C-C3D06A7B3FE5}"/>
          </ac:picMkLst>
        </pc:picChg>
        <pc:picChg chg="add mod">
          <ac:chgData name="O'Connor, Paul" userId="e97defa4-478c-4799-9bd5-90eb70e7a4eb" providerId="ADAL" clId="{AB65356F-0B56-4B7D-A48A-F66EFC60723C}" dt="2023-10-09T20:33:04.613" v="16092" actId="164"/>
          <ac:picMkLst>
            <pc:docMk/>
            <pc:sldMk cId="2712785688" sldId="765"/>
            <ac:picMk id="7" creationId="{90A60E55-47F9-4F9E-0810-FE6EE8E3BAD7}"/>
          </ac:picMkLst>
        </pc:picChg>
        <pc:picChg chg="del">
          <ac:chgData name="O'Connor, Paul" userId="e97defa4-478c-4799-9bd5-90eb70e7a4eb" providerId="ADAL" clId="{AB65356F-0B56-4B7D-A48A-F66EFC60723C}" dt="2023-10-06T01:55:55.686" v="7888" actId="478"/>
          <ac:picMkLst>
            <pc:docMk/>
            <pc:sldMk cId="2712785688" sldId="765"/>
            <ac:picMk id="9" creationId="{BDFA0C60-1516-9160-439F-BE18F95DD85D}"/>
          </ac:picMkLst>
        </pc:picChg>
        <pc:picChg chg="del">
          <ac:chgData name="O'Connor, Paul" userId="e97defa4-478c-4799-9bd5-90eb70e7a4eb" providerId="ADAL" clId="{AB65356F-0B56-4B7D-A48A-F66EFC60723C}" dt="2023-10-06T01:56:02.373" v="7893" actId="478"/>
          <ac:picMkLst>
            <pc:docMk/>
            <pc:sldMk cId="2712785688" sldId="765"/>
            <ac:picMk id="11" creationId="{0E00925D-F4ED-9E34-3AFA-4DBD5ED53C3A}"/>
          </ac:picMkLst>
        </pc:picChg>
        <pc:picChg chg="del">
          <ac:chgData name="O'Connor, Paul" userId="e97defa4-478c-4799-9bd5-90eb70e7a4eb" providerId="ADAL" clId="{AB65356F-0B56-4B7D-A48A-F66EFC60723C}" dt="2023-10-06T01:55:58.496" v="7889" actId="478"/>
          <ac:picMkLst>
            <pc:docMk/>
            <pc:sldMk cId="2712785688" sldId="765"/>
            <ac:picMk id="12" creationId="{CBD42C2F-7C20-D6CA-850C-C6E1CB128F2A}"/>
          </ac:picMkLst>
        </pc:picChg>
      </pc:sldChg>
      <pc:sldChg chg="addSp delSp modSp new mod modNotesTx">
        <pc:chgData name="O'Connor, Paul" userId="e97defa4-478c-4799-9bd5-90eb70e7a4eb" providerId="ADAL" clId="{AB65356F-0B56-4B7D-A48A-F66EFC60723C}" dt="2023-10-07T18:47:09.085" v="12576" actId="1076"/>
        <pc:sldMkLst>
          <pc:docMk/>
          <pc:sldMk cId="299757660" sldId="766"/>
        </pc:sldMkLst>
        <pc:spChg chg="mod">
          <ac:chgData name="O'Connor, Paul" userId="e97defa4-478c-4799-9bd5-90eb70e7a4eb" providerId="ADAL" clId="{AB65356F-0B56-4B7D-A48A-F66EFC60723C}" dt="2023-10-07T18:43:53.975" v="12464" actId="20577"/>
          <ac:spMkLst>
            <pc:docMk/>
            <pc:sldMk cId="299757660" sldId="766"/>
            <ac:spMk id="2" creationId="{EE5A39A9-6533-E2E7-6DA7-5A5932662406}"/>
          </ac:spMkLst>
        </pc:spChg>
        <pc:spChg chg="add mod">
          <ac:chgData name="O'Connor, Paul" userId="e97defa4-478c-4799-9bd5-90eb70e7a4eb" providerId="ADAL" clId="{AB65356F-0B56-4B7D-A48A-F66EFC60723C}" dt="2023-10-07T18:43:08.585" v="12383" actId="20577"/>
          <ac:spMkLst>
            <pc:docMk/>
            <pc:sldMk cId="299757660" sldId="766"/>
            <ac:spMk id="5" creationId="{14BEC7A7-8ED7-1058-E23C-C46A94C1AD2F}"/>
          </ac:spMkLst>
        </pc:spChg>
        <pc:spChg chg="add mod">
          <ac:chgData name="O'Connor, Paul" userId="e97defa4-478c-4799-9bd5-90eb70e7a4eb" providerId="ADAL" clId="{AB65356F-0B56-4B7D-A48A-F66EFC60723C}" dt="2023-10-06T04:53:49.971" v="9632" actId="552"/>
          <ac:spMkLst>
            <pc:docMk/>
            <pc:sldMk cId="299757660" sldId="766"/>
            <ac:spMk id="6" creationId="{B38C9ED5-09F0-7143-13DD-C76ED59BF72D}"/>
          </ac:spMkLst>
        </pc:spChg>
        <pc:spChg chg="add mod">
          <ac:chgData name="O'Connor, Paul" userId="e97defa4-478c-4799-9bd5-90eb70e7a4eb" providerId="ADAL" clId="{AB65356F-0B56-4B7D-A48A-F66EFC60723C}" dt="2023-10-06T04:53:55.170" v="9633" actId="465"/>
          <ac:spMkLst>
            <pc:docMk/>
            <pc:sldMk cId="299757660" sldId="766"/>
            <ac:spMk id="7" creationId="{2C11B6EE-0CA9-3932-8D74-A8A1096A8866}"/>
          </ac:spMkLst>
        </pc:spChg>
        <pc:spChg chg="add mod">
          <ac:chgData name="O'Connor, Paul" userId="e97defa4-478c-4799-9bd5-90eb70e7a4eb" providerId="ADAL" clId="{AB65356F-0B56-4B7D-A48A-F66EFC60723C}" dt="2023-10-06T04:53:55.170" v="9633" actId="465"/>
          <ac:spMkLst>
            <pc:docMk/>
            <pc:sldMk cId="299757660" sldId="766"/>
            <ac:spMk id="8" creationId="{C15027FA-B1A1-5B73-A625-2EABB066F420}"/>
          </ac:spMkLst>
        </pc:spChg>
        <pc:spChg chg="add mod">
          <ac:chgData name="O'Connor, Paul" userId="e97defa4-478c-4799-9bd5-90eb70e7a4eb" providerId="ADAL" clId="{AB65356F-0B56-4B7D-A48A-F66EFC60723C}" dt="2023-10-06T04:53:49.971" v="9632" actId="552"/>
          <ac:spMkLst>
            <pc:docMk/>
            <pc:sldMk cId="299757660" sldId="766"/>
            <ac:spMk id="9" creationId="{2FBF329B-ABFE-77A1-E5E3-FDE34FD0F240}"/>
          </ac:spMkLst>
        </pc:spChg>
        <pc:spChg chg="add del mod">
          <ac:chgData name="O'Connor, Paul" userId="e97defa4-478c-4799-9bd5-90eb70e7a4eb" providerId="ADAL" clId="{AB65356F-0B56-4B7D-A48A-F66EFC60723C}" dt="2023-10-06T04:54:03.991" v="9636"/>
          <ac:spMkLst>
            <pc:docMk/>
            <pc:sldMk cId="299757660" sldId="766"/>
            <ac:spMk id="10" creationId="{AD28ECA3-2A42-DAC8-158F-A69F9C69099F}"/>
          </ac:spMkLst>
        </pc:spChg>
        <pc:spChg chg="add mod">
          <ac:chgData name="O'Connor, Paul" userId="e97defa4-478c-4799-9bd5-90eb70e7a4eb" providerId="ADAL" clId="{AB65356F-0B56-4B7D-A48A-F66EFC60723C}" dt="2023-10-06T19:14:46.717" v="11028" actId="404"/>
          <ac:spMkLst>
            <pc:docMk/>
            <pc:sldMk cId="299757660" sldId="766"/>
            <ac:spMk id="11" creationId="{452CA3CA-7668-CF26-A960-3B115CC9C5F5}"/>
          </ac:spMkLst>
        </pc:spChg>
        <pc:spChg chg="add mod">
          <ac:chgData name="O'Connor, Paul" userId="e97defa4-478c-4799-9bd5-90eb70e7a4eb" providerId="ADAL" clId="{AB65356F-0B56-4B7D-A48A-F66EFC60723C}" dt="2023-10-06T04:55:22.281" v="9677" actId="14100"/>
          <ac:spMkLst>
            <pc:docMk/>
            <pc:sldMk cId="299757660" sldId="766"/>
            <ac:spMk id="12" creationId="{62AFA6BC-FC35-3D40-16F1-0C7DE00D0BF2}"/>
          </ac:spMkLst>
        </pc:spChg>
        <pc:spChg chg="add mod">
          <ac:chgData name="O'Connor, Paul" userId="e97defa4-478c-4799-9bd5-90eb70e7a4eb" providerId="ADAL" clId="{AB65356F-0B56-4B7D-A48A-F66EFC60723C}" dt="2023-10-06T04:55:42.825" v="9685" actId="20577"/>
          <ac:spMkLst>
            <pc:docMk/>
            <pc:sldMk cId="299757660" sldId="766"/>
            <ac:spMk id="13" creationId="{E80B85BA-06B7-077C-C0A3-1DE50132C764}"/>
          </ac:spMkLst>
        </pc:spChg>
        <pc:spChg chg="add mod">
          <ac:chgData name="O'Connor, Paul" userId="e97defa4-478c-4799-9bd5-90eb70e7a4eb" providerId="ADAL" clId="{AB65356F-0B56-4B7D-A48A-F66EFC60723C}" dt="2023-10-06T04:55:48.124" v="9687" actId="20577"/>
          <ac:spMkLst>
            <pc:docMk/>
            <pc:sldMk cId="299757660" sldId="766"/>
            <ac:spMk id="14" creationId="{27052775-E152-01F0-5C92-53094C85760E}"/>
          </ac:spMkLst>
        </pc:spChg>
        <pc:spChg chg="add mod">
          <ac:chgData name="O'Connor, Paul" userId="e97defa4-478c-4799-9bd5-90eb70e7a4eb" providerId="ADAL" clId="{AB65356F-0B56-4B7D-A48A-F66EFC60723C}" dt="2023-10-06T04:55:54.631" v="9689" actId="20577"/>
          <ac:spMkLst>
            <pc:docMk/>
            <pc:sldMk cId="299757660" sldId="766"/>
            <ac:spMk id="15" creationId="{152ABA38-920F-B959-C15E-C8EBC3A6CB29}"/>
          </ac:spMkLst>
        </pc:spChg>
        <pc:spChg chg="add mod">
          <ac:chgData name="O'Connor, Paul" userId="e97defa4-478c-4799-9bd5-90eb70e7a4eb" providerId="ADAL" clId="{AB65356F-0B56-4B7D-A48A-F66EFC60723C}" dt="2023-10-07T18:47:09.085" v="12576" actId="1076"/>
          <ac:spMkLst>
            <pc:docMk/>
            <pc:sldMk cId="299757660" sldId="766"/>
            <ac:spMk id="16" creationId="{1E190EA7-758D-9D5E-5DA9-7693F75B3122}"/>
          </ac:spMkLst>
        </pc:spChg>
        <pc:picChg chg="add mod">
          <ac:chgData name="O'Connor, Paul" userId="e97defa4-478c-4799-9bd5-90eb70e7a4eb" providerId="ADAL" clId="{AB65356F-0B56-4B7D-A48A-F66EFC60723C}" dt="2023-10-06T04:50:23.341" v="9556" actId="1076"/>
          <ac:picMkLst>
            <pc:docMk/>
            <pc:sldMk cId="299757660" sldId="766"/>
            <ac:picMk id="4" creationId="{782A52B3-5FA4-0378-F4F4-833E32EC3FAC}"/>
          </ac:picMkLst>
        </pc:picChg>
      </pc:sldChg>
      <pc:sldChg chg="add ord">
        <pc:chgData name="O'Connor, Paul" userId="e97defa4-478c-4799-9bd5-90eb70e7a4eb" providerId="ADAL" clId="{AB65356F-0B56-4B7D-A48A-F66EFC60723C}" dt="2023-10-06T14:33:40.647" v="10196"/>
        <pc:sldMkLst>
          <pc:docMk/>
          <pc:sldMk cId="2100803880" sldId="767"/>
        </pc:sldMkLst>
      </pc:sldChg>
      <pc:sldChg chg="addSp modSp new del mod">
        <pc:chgData name="O'Connor, Paul" userId="e97defa4-478c-4799-9bd5-90eb70e7a4eb" providerId="ADAL" clId="{AB65356F-0B56-4B7D-A48A-F66EFC60723C}" dt="2023-10-09T01:20:57.133" v="15241" actId="47"/>
        <pc:sldMkLst>
          <pc:docMk/>
          <pc:sldMk cId="3362362407" sldId="768"/>
        </pc:sldMkLst>
        <pc:spChg chg="mod">
          <ac:chgData name="O'Connor, Paul" userId="e97defa4-478c-4799-9bd5-90eb70e7a4eb" providerId="ADAL" clId="{AB65356F-0B56-4B7D-A48A-F66EFC60723C}" dt="2023-10-06T04:59:39.477" v="9817" actId="20577"/>
          <ac:spMkLst>
            <pc:docMk/>
            <pc:sldMk cId="3362362407" sldId="768"/>
            <ac:spMk id="2" creationId="{9A28698B-749B-4E09-0AE1-FF99F400735D}"/>
          </ac:spMkLst>
        </pc:spChg>
        <pc:picChg chg="add mod modCrop">
          <ac:chgData name="O'Connor, Paul" userId="e97defa4-478c-4799-9bd5-90eb70e7a4eb" providerId="ADAL" clId="{AB65356F-0B56-4B7D-A48A-F66EFC60723C}" dt="2023-10-06T05:06:19.541" v="9825" actId="14100"/>
          <ac:picMkLst>
            <pc:docMk/>
            <pc:sldMk cId="3362362407" sldId="768"/>
            <ac:picMk id="4" creationId="{72ED454D-187C-29F9-85CC-E68A846431CA}"/>
          </ac:picMkLst>
        </pc:picChg>
      </pc:sldChg>
      <pc:sldChg chg="addSp modSp new mod">
        <pc:chgData name="O'Connor, Paul" userId="e97defa4-478c-4799-9bd5-90eb70e7a4eb" providerId="ADAL" clId="{AB65356F-0B56-4B7D-A48A-F66EFC60723C}" dt="2023-10-06T05:16:09.484" v="9873" actId="1076"/>
        <pc:sldMkLst>
          <pc:docMk/>
          <pc:sldMk cId="2616040906" sldId="769"/>
        </pc:sldMkLst>
        <pc:spChg chg="mod">
          <ac:chgData name="O'Connor, Paul" userId="e97defa4-478c-4799-9bd5-90eb70e7a4eb" providerId="ADAL" clId="{AB65356F-0B56-4B7D-A48A-F66EFC60723C}" dt="2023-10-06T05:06:43.063" v="9852" actId="20577"/>
          <ac:spMkLst>
            <pc:docMk/>
            <pc:sldMk cId="2616040906" sldId="769"/>
            <ac:spMk id="2" creationId="{3FAAA70D-2513-8D7E-54C6-192EF473CA34}"/>
          </ac:spMkLst>
        </pc:spChg>
        <pc:picChg chg="add mod">
          <ac:chgData name="O'Connor, Paul" userId="e97defa4-478c-4799-9bd5-90eb70e7a4eb" providerId="ADAL" clId="{AB65356F-0B56-4B7D-A48A-F66EFC60723C}" dt="2023-10-06T05:06:30.521" v="9835"/>
          <ac:picMkLst>
            <pc:docMk/>
            <pc:sldMk cId="2616040906" sldId="769"/>
            <ac:picMk id="4" creationId="{E37A033F-2DAB-84BD-8625-6825ECD85569}"/>
          </ac:picMkLst>
        </pc:picChg>
        <pc:picChg chg="add mod">
          <ac:chgData name="O'Connor, Paul" userId="e97defa4-478c-4799-9bd5-90eb70e7a4eb" providerId="ADAL" clId="{AB65356F-0B56-4B7D-A48A-F66EFC60723C}" dt="2023-10-06T05:06:30.521" v="9835"/>
          <ac:picMkLst>
            <pc:docMk/>
            <pc:sldMk cId="2616040906" sldId="769"/>
            <ac:picMk id="5" creationId="{21384337-6D33-819B-1A79-0DEDD07CB31D}"/>
          </ac:picMkLst>
        </pc:picChg>
        <pc:picChg chg="add mod">
          <ac:chgData name="O'Connor, Paul" userId="e97defa4-478c-4799-9bd5-90eb70e7a4eb" providerId="ADAL" clId="{AB65356F-0B56-4B7D-A48A-F66EFC60723C}" dt="2023-10-06T05:06:30.521" v="9835"/>
          <ac:picMkLst>
            <pc:docMk/>
            <pc:sldMk cId="2616040906" sldId="769"/>
            <ac:picMk id="6" creationId="{72DF35CD-C0EC-823F-2BF2-A5775DCEE560}"/>
          </ac:picMkLst>
        </pc:picChg>
        <pc:picChg chg="add mod">
          <ac:chgData name="O'Connor, Paul" userId="e97defa4-478c-4799-9bd5-90eb70e7a4eb" providerId="ADAL" clId="{AB65356F-0B56-4B7D-A48A-F66EFC60723C}" dt="2023-10-06T05:06:30.521" v="9835"/>
          <ac:picMkLst>
            <pc:docMk/>
            <pc:sldMk cId="2616040906" sldId="769"/>
            <ac:picMk id="7" creationId="{61078780-3C2C-B11E-55A8-77D431F612C5}"/>
          </ac:picMkLst>
        </pc:picChg>
        <pc:picChg chg="add mod">
          <ac:chgData name="O'Connor, Paul" userId="e97defa4-478c-4799-9bd5-90eb70e7a4eb" providerId="ADAL" clId="{AB65356F-0B56-4B7D-A48A-F66EFC60723C}" dt="2023-10-06T05:06:30.521" v="9835"/>
          <ac:picMkLst>
            <pc:docMk/>
            <pc:sldMk cId="2616040906" sldId="769"/>
            <ac:picMk id="8" creationId="{400F2A49-9F3D-C872-7FBF-6AF5CBC5D955}"/>
          </ac:picMkLst>
        </pc:picChg>
        <pc:picChg chg="add mod">
          <ac:chgData name="O'Connor, Paul" userId="e97defa4-478c-4799-9bd5-90eb70e7a4eb" providerId="ADAL" clId="{AB65356F-0B56-4B7D-A48A-F66EFC60723C}" dt="2023-10-06T05:06:30.521" v="9835"/>
          <ac:picMkLst>
            <pc:docMk/>
            <pc:sldMk cId="2616040906" sldId="769"/>
            <ac:picMk id="9" creationId="{E10D56F9-41F3-6940-79C0-4A0BA75AC8E5}"/>
          </ac:picMkLst>
        </pc:picChg>
        <pc:picChg chg="add mod">
          <ac:chgData name="O'Connor, Paul" userId="e97defa4-478c-4799-9bd5-90eb70e7a4eb" providerId="ADAL" clId="{AB65356F-0B56-4B7D-A48A-F66EFC60723C}" dt="2023-10-06T05:06:30.521" v="9835"/>
          <ac:picMkLst>
            <pc:docMk/>
            <pc:sldMk cId="2616040906" sldId="769"/>
            <ac:picMk id="10" creationId="{12BD960F-043B-9EA6-3511-395BF1F85B55}"/>
          </ac:picMkLst>
        </pc:picChg>
        <pc:picChg chg="add mod">
          <ac:chgData name="O'Connor, Paul" userId="e97defa4-478c-4799-9bd5-90eb70e7a4eb" providerId="ADAL" clId="{AB65356F-0B56-4B7D-A48A-F66EFC60723C}" dt="2023-10-06T05:07:00.261" v="9854" actId="14100"/>
          <ac:picMkLst>
            <pc:docMk/>
            <pc:sldMk cId="2616040906" sldId="769"/>
            <ac:picMk id="11" creationId="{55E9653F-9951-834D-81AF-25D0DE67B85D}"/>
          </ac:picMkLst>
        </pc:picChg>
        <pc:picChg chg="add mod">
          <ac:chgData name="O'Connor, Paul" userId="e97defa4-478c-4799-9bd5-90eb70e7a4eb" providerId="ADAL" clId="{AB65356F-0B56-4B7D-A48A-F66EFC60723C}" dt="2023-10-06T05:06:52.891" v="9853" actId="1076"/>
          <ac:picMkLst>
            <pc:docMk/>
            <pc:sldMk cId="2616040906" sldId="769"/>
            <ac:picMk id="12" creationId="{5FAE1AB3-0E0D-0424-DDE6-D82D41ECCF1A}"/>
          </ac:picMkLst>
        </pc:picChg>
        <pc:picChg chg="add mod">
          <ac:chgData name="O'Connor, Paul" userId="e97defa4-478c-4799-9bd5-90eb70e7a4eb" providerId="ADAL" clId="{AB65356F-0B56-4B7D-A48A-F66EFC60723C}" dt="2023-10-06T05:16:09.484" v="9873" actId="1076"/>
          <ac:picMkLst>
            <pc:docMk/>
            <pc:sldMk cId="2616040906" sldId="769"/>
            <ac:picMk id="1026" creationId="{45D180B2-8687-5C3B-F621-C65B275DFFB9}"/>
          </ac:picMkLst>
        </pc:picChg>
      </pc:sldChg>
      <pc:sldChg chg="addSp modSp new del mod">
        <pc:chgData name="O'Connor, Paul" userId="e97defa4-478c-4799-9bd5-90eb70e7a4eb" providerId="ADAL" clId="{AB65356F-0B56-4B7D-A48A-F66EFC60723C}" dt="2023-10-07T19:42:54.686" v="14231" actId="2696"/>
        <pc:sldMkLst>
          <pc:docMk/>
          <pc:sldMk cId="1743390491" sldId="770"/>
        </pc:sldMkLst>
        <pc:spChg chg="mod">
          <ac:chgData name="O'Connor, Paul" userId="e97defa4-478c-4799-9bd5-90eb70e7a4eb" providerId="ADAL" clId="{AB65356F-0B56-4B7D-A48A-F66EFC60723C}" dt="2023-10-06T19:44:27.483" v="11698" actId="20577"/>
          <ac:spMkLst>
            <pc:docMk/>
            <pc:sldMk cId="1743390491" sldId="770"/>
            <ac:spMk id="2" creationId="{E29EAAF7-3356-B28E-9AA8-3F9A91516747}"/>
          </ac:spMkLst>
        </pc:spChg>
        <pc:picChg chg="add mod">
          <ac:chgData name="O'Connor, Paul" userId="e97defa4-478c-4799-9bd5-90eb70e7a4eb" providerId="ADAL" clId="{AB65356F-0B56-4B7D-A48A-F66EFC60723C}" dt="2023-10-06T05:17:43.101" v="9876" actId="1076"/>
          <ac:picMkLst>
            <pc:docMk/>
            <pc:sldMk cId="1743390491" sldId="770"/>
            <ac:picMk id="5" creationId="{AF0FFCCA-B8B7-44C5-4B04-403D5F09D345}"/>
          </ac:picMkLst>
        </pc:picChg>
        <pc:picChg chg="add mod">
          <ac:chgData name="O'Connor, Paul" userId="e97defa4-478c-4799-9bd5-90eb70e7a4eb" providerId="ADAL" clId="{AB65356F-0B56-4B7D-A48A-F66EFC60723C}" dt="2023-10-07T19:40:02.241" v="14199" actId="1076"/>
          <ac:picMkLst>
            <pc:docMk/>
            <pc:sldMk cId="1743390491" sldId="770"/>
            <ac:picMk id="7" creationId="{E95BDA50-539E-06A1-1AC0-C1BF70F5BD01}"/>
          </ac:picMkLst>
        </pc:picChg>
        <pc:picChg chg="add mod">
          <ac:chgData name="O'Connor, Paul" userId="e97defa4-478c-4799-9bd5-90eb70e7a4eb" providerId="ADAL" clId="{AB65356F-0B56-4B7D-A48A-F66EFC60723C}" dt="2023-10-06T05:17:48.781" v="9879" actId="1076"/>
          <ac:picMkLst>
            <pc:docMk/>
            <pc:sldMk cId="1743390491" sldId="770"/>
            <ac:picMk id="9" creationId="{9314D215-B533-EF89-61C5-F31D2720804A}"/>
          </ac:picMkLst>
        </pc:picChg>
        <pc:picChg chg="add mod">
          <ac:chgData name="O'Connor, Paul" userId="e97defa4-478c-4799-9bd5-90eb70e7a4eb" providerId="ADAL" clId="{AB65356F-0B56-4B7D-A48A-F66EFC60723C}" dt="2023-10-06T05:17:46.242" v="9878" actId="1076"/>
          <ac:picMkLst>
            <pc:docMk/>
            <pc:sldMk cId="1743390491" sldId="770"/>
            <ac:picMk id="11" creationId="{8FEB3910-8912-4A3F-8F03-E7B13002BEAA}"/>
          </ac:picMkLst>
        </pc:picChg>
        <pc:picChg chg="add mod">
          <ac:chgData name="O'Connor, Paul" userId="e97defa4-478c-4799-9bd5-90eb70e7a4eb" providerId="ADAL" clId="{AB65356F-0B56-4B7D-A48A-F66EFC60723C}" dt="2023-10-06T05:17:57.441" v="9882" actId="14100"/>
          <ac:picMkLst>
            <pc:docMk/>
            <pc:sldMk cId="1743390491" sldId="770"/>
            <ac:picMk id="13" creationId="{C0C91FE6-D841-A327-8E0F-6207C026858C}"/>
          </ac:picMkLst>
        </pc:picChg>
      </pc:sldChg>
      <pc:sldChg chg="addSp delSp modSp new del mod">
        <pc:chgData name="O'Connor, Paul" userId="e97defa4-478c-4799-9bd5-90eb70e7a4eb" providerId="ADAL" clId="{AB65356F-0B56-4B7D-A48A-F66EFC60723C}" dt="2023-10-09T19:03:31.938" v="15647" actId="2696"/>
        <pc:sldMkLst>
          <pc:docMk/>
          <pc:sldMk cId="3047951237" sldId="771"/>
        </pc:sldMkLst>
        <pc:spChg chg="mod">
          <ac:chgData name="O'Connor, Paul" userId="e97defa4-478c-4799-9bd5-90eb70e7a4eb" providerId="ADAL" clId="{AB65356F-0B56-4B7D-A48A-F66EFC60723C}" dt="2023-10-06T17:55:04.101" v="10299" actId="20577"/>
          <ac:spMkLst>
            <pc:docMk/>
            <pc:sldMk cId="3047951237" sldId="771"/>
            <ac:spMk id="2" creationId="{7B5937AE-2333-2BCF-BDC9-8D41873190C0}"/>
          </ac:spMkLst>
        </pc:spChg>
        <pc:spChg chg="add mod">
          <ac:chgData name="O'Connor, Paul" userId="e97defa4-478c-4799-9bd5-90eb70e7a4eb" providerId="ADAL" clId="{AB65356F-0B56-4B7D-A48A-F66EFC60723C}" dt="2023-10-06T17:57:35.461" v="10353" actId="14861"/>
          <ac:spMkLst>
            <pc:docMk/>
            <pc:sldMk cId="3047951237" sldId="771"/>
            <ac:spMk id="4" creationId="{0FB54A94-8127-84D9-F98E-194C9A0721EE}"/>
          </ac:spMkLst>
        </pc:spChg>
        <pc:spChg chg="add del mod">
          <ac:chgData name="O'Connor, Paul" userId="e97defa4-478c-4799-9bd5-90eb70e7a4eb" providerId="ADAL" clId="{AB65356F-0B56-4B7D-A48A-F66EFC60723C}" dt="2023-10-06T17:54:17.577" v="10283" actId="478"/>
          <ac:spMkLst>
            <pc:docMk/>
            <pc:sldMk cId="3047951237" sldId="771"/>
            <ac:spMk id="5" creationId="{DE8E1863-EF3B-27A2-D605-FBF72BA1A29E}"/>
          </ac:spMkLst>
        </pc:spChg>
      </pc:sldChg>
      <pc:sldChg chg="addSp delSp modSp new mod modClrScheme chgLayout modNotesTx">
        <pc:chgData name="O'Connor, Paul" userId="e97defa4-478c-4799-9bd5-90eb70e7a4eb" providerId="ADAL" clId="{AB65356F-0B56-4B7D-A48A-F66EFC60723C}" dt="2023-10-09T20:56:22.163" v="16361" actId="20577"/>
        <pc:sldMkLst>
          <pc:docMk/>
          <pc:sldMk cId="604467420" sldId="772"/>
        </pc:sldMkLst>
        <pc:spChg chg="del mod">
          <ac:chgData name="O'Connor, Paul" userId="e97defa4-478c-4799-9bd5-90eb70e7a4eb" providerId="ADAL" clId="{AB65356F-0B56-4B7D-A48A-F66EFC60723C}" dt="2023-10-06T17:59:00.152" v="10400" actId="478"/>
          <ac:spMkLst>
            <pc:docMk/>
            <pc:sldMk cId="604467420" sldId="772"/>
            <ac:spMk id="2" creationId="{C3998B92-28C3-EE18-90A4-30FF63F86AF4}"/>
          </ac:spMkLst>
        </pc:spChg>
        <pc:spChg chg="mod ord">
          <ac:chgData name="O'Connor, Paul" userId="e97defa4-478c-4799-9bd5-90eb70e7a4eb" providerId="ADAL" clId="{AB65356F-0B56-4B7D-A48A-F66EFC60723C}" dt="2023-10-06T17:59:28.141" v="10404" actId="700"/>
          <ac:spMkLst>
            <pc:docMk/>
            <pc:sldMk cId="604467420" sldId="772"/>
            <ac:spMk id="3" creationId="{77731495-B397-0662-18CA-4196C88EE949}"/>
          </ac:spMkLst>
        </pc:spChg>
        <pc:spChg chg="add del mod">
          <ac:chgData name="O'Connor, Paul" userId="e97defa4-478c-4799-9bd5-90eb70e7a4eb" providerId="ADAL" clId="{AB65356F-0B56-4B7D-A48A-F66EFC60723C}" dt="2023-10-06T17:59:28.141" v="10404" actId="700"/>
          <ac:spMkLst>
            <pc:docMk/>
            <pc:sldMk cId="604467420" sldId="772"/>
            <ac:spMk id="5" creationId="{48AD92AB-314A-91C7-20C8-2033BA21AF23}"/>
          </ac:spMkLst>
        </pc:spChg>
        <pc:spChg chg="add mod">
          <ac:chgData name="O'Connor, Paul" userId="e97defa4-478c-4799-9bd5-90eb70e7a4eb" providerId="ADAL" clId="{AB65356F-0B56-4B7D-A48A-F66EFC60723C}" dt="2023-10-06T17:59:35.162" v="10405" actId="1076"/>
          <ac:spMkLst>
            <pc:docMk/>
            <pc:sldMk cId="604467420" sldId="772"/>
            <ac:spMk id="6" creationId="{675AC044-1143-38A2-FE7A-464BB6D54BA9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10" creationId="{60895B4C-D132-8506-C5BC-2D8BFC229299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11" creationId="{B111F652-A3E8-D418-7D43-705A971FBB85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12" creationId="{3539F19B-AFFB-7D98-7184-3FAE30906FF6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13" creationId="{C463560F-CA92-FE43-7AE1-09B4B233C740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14" creationId="{47DB4246-06CD-C03C-7133-E1FA31B2E72E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17" creationId="{3F5C92B5-BEB1-C6B9-AD04-5F39856D478C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19" creationId="{5FC21F0A-1DA2-B67D-8768-053F38CA12E4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20" creationId="{5AB83953-DB82-3931-0E00-6E6BC7CF711E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24" creationId="{0EB743DC-B69E-10F1-69DC-4A692EA34D41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25" creationId="{728C3644-C2E1-711D-E6FC-5B4E0F92D825}"/>
          </ac:spMkLst>
        </pc:spChg>
        <pc:spChg chg="add mod">
          <ac:chgData name="O'Connor, Paul" userId="e97defa4-478c-4799-9bd5-90eb70e7a4eb" providerId="ADAL" clId="{AB65356F-0B56-4B7D-A48A-F66EFC60723C}" dt="2023-10-06T17:59:15.681" v="10403" actId="1076"/>
          <ac:spMkLst>
            <pc:docMk/>
            <pc:sldMk cId="604467420" sldId="772"/>
            <ac:spMk id="26" creationId="{779B8DAA-6D83-BE41-2981-D3BFA2971F14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28" creationId="{5D1823E1-374E-22C8-2947-0108F86B2A5D}"/>
          </ac:spMkLst>
        </pc:spChg>
        <pc:spChg chg="add mod">
          <ac:chgData name="O'Connor, Paul" userId="e97defa4-478c-4799-9bd5-90eb70e7a4eb" providerId="ADAL" clId="{AB65356F-0B56-4B7D-A48A-F66EFC60723C}" dt="2023-10-06T17:59:15.681" v="10403" actId="1076"/>
          <ac:spMkLst>
            <pc:docMk/>
            <pc:sldMk cId="604467420" sldId="772"/>
            <ac:spMk id="30" creationId="{80E0710C-7133-A1A3-AA0A-F18B620FFA80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37" creationId="{2FAF86FA-25A9-68FD-09B2-865931A6D081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39" creationId="{2D5E355F-546B-52E5-4F72-86DC7FE71C6A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41" creationId="{1D829C17-7F75-9F9B-591D-3A2B1FC3B076}"/>
          </ac:spMkLst>
        </pc:spChg>
        <pc:spChg chg="mod">
          <ac:chgData name="O'Connor, Paul" userId="e97defa4-478c-4799-9bd5-90eb70e7a4eb" providerId="ADAL" clId="{AB65356F-0B56-4B7D-A48A-F66EFC60723C}" dt="2023-10-06T17:59:04.715" v="10402"/>
          <ac:spMkLst>
            <pc:docMk/>
            <pc:sldMk cId="604467420" sldId="772"/>
            <ac:spMk id="42" creationId="{8D1ABD80-84DC-F451-4CA3-361527143874}"/>
          </ac:spMkLst>
        </pc:spChg>
        <pc:spChg chg="add mod">
          <ac:chgData name="O'Connor, Paul" userId="e97defa4-478c-4799-9bd5-90eb70e7a4eb" providerId="ADAL" clId="{AB65356F-0B56-4B7D-A48A-F66EFC60723C}" dt="2023-10-06T17:59:15.681" v="10403" actId="1076"/>
          <ac:spMkLst>
            <pc:docMk/>
            <pc:sldMk cId="604467420" sldId="772"/>
            <ac:spMk id="44" creationId="{CF2729A4-5471-D82B-DDAE-0E7C4F5D95B8}"/>
          </ac:spMkLst>
        </pc:spChg>
        <pc:grpChg chg="add mod">
          <ac:chgData name="O'Connor, Paul" userId="e97defa4-478c-4799-9bd5-90eb70e7a4eb" providerId="ADAL" clId="{AB65356F-0B56-4B7D-A48A-F66EFC60723C}" dt="2023-10-06T17:59:15.681" v="10403" actId="1076"/>
          <ac:grpSpMkLst>
            <pc:docMk/>
            <pc:sldMk cId="604467420" sldId="772"/>
            <ac:grpSpMk id="7" creationId="{502D68D9-0DCA-41B1-D34D-C697EDAC5F07}"/>
          </ac:grpSpMkLst>
        </pc:grpChg>
        <pc:grpChg chg="add mod">
          <ac:chgData name="O'Connor, Paul" userId="e97defa4-478c-4799-9bd5-90eb70e7a4eb" providerId="ADAL" clId="{AB65356F-0B56-4B7D-A48A-F66EFC60723C}" dt="2023-10-06T17:59:15.681" v="10403" actId="1076"/>
          <ac:grpSpMkLst>
            <pc:docMk/>
            <pc:sldMk cId="604467420" sldId="772"/>
            <ac:grpSpMk id="16" creationId="{580F088C-3F40-FC7C-B9A8-316165274F37}"/>
          </ac:grpSpMkLst>
        </pc:grpChg>
        <pc:grpChg chg="add mod">
          <ac:chgData name="O'Connor, Paul" userId="e97defa4-478c-4799-9bd5-90eb70e7a4eb" providerId="ADAL" clId="{AB65356F-0B56-4B7D-A48A-F66EFC60723C}" dt="2023-10-06T17:59:15.681" v="10403" actId="1076"/>
          <ac:grpSpMkLst>
            <pc:docMk/>
            <pc:sldMk cId="604467420" sldId="772"/>
            <ac:grpSpMk id="27" creationId="{8C3A2BC4-C092-0FF2-A3E3-F13494A76F91}"/>
          </ac:grpSpMkLst>
        </pc:grpChg>
        <pc:grpChg chg="add mod">
          <ac:chgData name="O'Connor, Paul" userId="e97defa4-478c-4799-9bd5-90eb70e7a4eb" providerId="ADAL" clId="{AB65356F-0B56-4B7D-A48A-F66EFC60723C}" dt="2023-10-06T17:59:15.681" v="10403" actId="1076"/>
          <ac:grpSpMkLst>
            <pc:docMk/>
            <pc:sldMk cId="604467420" sldId="772"/>
            <ac:grpSpMk id="31" creationId="{40290751-4DD3-2D07-17E4-B00DC6376770}"/>
          </ac:grpSpMkLst>
        </pc:grpChg>
        <pc:grpChg chg="mod">
          <ac:chgData name="O'Connor, Paul" userId="e97defa4-478c-4799-9bd5-90eb70e7a4eb" providerId="ADAL" clId="{AB65356F-0B56-4B7D-A48A-F66EFC60723C}" dt="2023-10-06T17:59:04.715" v="10402"/>
          <ac:grpSpMkLst>
            <pc:docMk/>
            <pc:sldMk cId="604467420" sldId="772"/>
            <ac:grpSpMk id="32" creationId="{31DE2151-9219-5982-8A78-3D006A569506}"/>
          </ac:grpSpMkLst>
        </pc:grpChg>
        <pc:grpChg chg="mod">
          <ac:chgData name="O'Connor, Paul" userId="e97defa4-478c-4799-9bd5-90eb70e7a4eb" providerId="ADAL" clId="{AB65356F-0B56-4B7D-A48A-F66EFC60723C}" dt="2023-10-06T17:59:04.715" v="10402"/>
          <ac:grpSpMkLst>
            <pc:docMk/>
            <pc:sldMk cId="604467420" sldId="772"/>
            <ac:grpSpMk id="33" creationId="{3543A0A2-3867-5BC8-5373-85ADFF68E9D1}"/>
          </ac:grpSpMkLst>
        </pc:grpChg>
        <pc:grpChg chg="mod">
          <ac:chgData name="O'Connor, Paul" userId="e97defa4-478c-4799-9bd5-90eb70e7a4eb" providerId="ADAL" clId="{AB65356F-0B56-4B7D-A48A-F66EFC60723C}" dt="2023-10-06T17:59:04.715" v="10402"/>
          <ac:grpSpMkLst>
            <pc:docMk/>
            <pc:sldMk cId="604467420" sldId="772"/>
            <ac:grpSpMk id="34" creationId="{C06A6256-3104-0499-EEF7-DC7FCEBB3785}"/>
          </ac:grpSpMkLst>
        </pc:grpChg>
        <pc:grpChg chg="mod">
          <ac:chgData name="O'Connor, Paul" userId="e97defa4-478c-4799-9bd5-90eb70e7a4eb" providerId="ADAL" clId="{AB65356F-0B56-4B7D-A48A-F66EFC60723C}" dt="2023-10-06T17:59:04.715" v="10402"/>
          <ac:grpSpMkLst>
            <pc:docMk/>
            <pc:sldMk cId="604467420" sldId="772"/>
            <ac:grpSpMk id="35" creationId="{9ACD0857-0CD8-6DEB-F080-E426DE4EEC59}"/>
          </ac:grpSpMkLst>
        </pc:grp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8" creationId="{CD65D703-B212-1AFA-044D-7DA3F2533205}"/>
          </ac:picMkLst>
        </pc:pic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9" creationId="{63DAA5E9-7E3E-D03E-8667-F56D2216A2E4}"/>
          </ac:picMkLst>
        </pc:pic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18" creationId="{1C091726-A72D-8AD0-10A9-2A3C5F61B8A5}"/>
          </ac:picMkLst>
        </pc:pic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29" creationId="{F7C91C6E-3215-D946-6B8E-7F012487A1ED}"/>
          </ac:picMkLst>
        </pc:pic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36" creationId="{B1EF5ACB-BADA-3790-8547-2A1AD5C5E57B}"/>
          </ac:picMkLst>
        </pc:pic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38" creationId="{DF844ACF-4AF0-C278-42E3-FF2507524749}"/>
          </ac:picMkLst>
        </pc:pic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40" creationId="{5A6427E1-43C9-40A3-C08B-70F52D1E9883}"/>
          </ac:picMkLst>
        </pc:picChg>
        <pc:picChg chg="mod">
          <ac:chgData name="O'Connor, Paul" userId="e97defa4-478c-4799-9bd5-90eb70e7a4eb" providerId="ADAL" clId="{AB65356F-0B56-4B7D-A48A-F66EFC60723C}" dt="2023-10-06T17:59:04.715" v="10402"/>
          <ac:picMkLst>
            <pc:docMk/>
            <pc:sldMk cId="604467420" sldId="772"/>
            <ac:picMk id="43" creationId="{A53080AE-3E96-9F36-E9A0-DD4A84AB0F71}"/>
          </ac:picMkLst>
        </pc:picChg>
        <pc:cxnChg chg="mod">
          <ac:chgData name="O'Connor, Paul" userId="e97defa4-478c-4799-9bd5-90eb70e7a4eb" providerId="ADAL" clId="{AB65356F-0B56-4B7D-A48A-F66EFC60723C}" dt="2023-10-06T17:59:04.715" v="10402"/>
          <ac:cxnSpMkLst>
            <pc:docMk/>
            <pc:sldMk cId="604467420" sldId="772"/>
            <ac:cxnSpMk id="15" creationId="{E4582DE2-DE41-A1D9-EEEC-3861C0E640E8}"/>
          </ac:cxnSpMkLst>
        </pc:cxnChg>
        <pc:cxnChg chg="mod">
          <ac:chgData name="O'Connor, Paul" userId="e97defa4-478c-4799-9bd5-90eb70e7a4eb" providerId="ADAL" clId="{AB65356F-0B56-4B7D-A48A-F66EFC60723C}" dt="2023-10-06T17:59:04.715" v="10402"/>
          <ac:cxnSpMkLst>
            <pc:docMk/>
            <pc:sldMk cId="604467420" sldId="772"/>
            <ac:cxnSpMk id="21" creationId="{D2CDD085-6C90-E570-BB24-4D793455D9B7}"/>
          </ac:cxnSpMkLst>
        </pc:cxnChg>
        <pc:cxnChg chg="mod">
          <ac:chgData name="O'Connor, Paul" userId="e97defa4-478c-4799-9bd5-90eb70e7a4eb" providerId="ADAL" clId="{AB65356F-0B56-4B7D-A48A-F66EFC60723C}" dt="2023-10-06T17:59:04.715" v="10402"/>
          <ac:cxnSpMkLst>
            <pc:docMk/>
            <pc:sldMk cId="604467420" sldId="772"/>
            <ac:cxnSpMk id="22" creationId="{2FF5D21E-A6B7-EE0D-CCEA-A705D164BC8D}"/>
          </ac:cxnSpMkLst>
        </pc:cxnChg>
        <pc:cxnChg chg="mod">
          <ac:chgData name="O'Connor, Paul" userId="e97defa4-478c-4799-9bd5-90eb70e7a4eb" providerId="ADAL" clId="{AB65356F-0B56-4B7D-A48A-F66EFC60723C}" dt="2023-10-06T17:59:04.715" v="10402"/>
          <ac:cxnSpMkLst>
            <pc:docMk/>
            <pc:sldMk cId="604467420" sldId="772"/>
            <ac:cxnSpMk id="23" creationId="{753E0948-C867-751B-B78B-77DBBF385321}"/>
          </ac:cxnSpMkLst>
        </pc:cxnChg>
      </pc:sldChg>
      <pc:sldChg chg="addSp delSp modSp new mod modClrScheme chgLayout">
        <pc:chgData name="O'Connor, Paul" userId="e97defa4-478c-4799-9bd5-90eb70e7a4eb" providerId="ADAL" clId="{AB65356F-0B56-4B7D-A48A-F66EFC60723C}" dt="2023-10-06T18:04:59.842" v="10413" actId="700"/>
        <pc:sldMkLst>
          <pc:docMk/>
          <pc:sldMk cId="2894560533" sldId="773"/>
        </pc:sldMkLst>
        <pc:spChg chg="mod ord">
          <ac:chgData name="O'Connor, Paul" userId="e97defa4-478c-4799-9bd5-90eb70e7a4eb" providerId="ADAL" clId="{AB65356F-0B56-4B7D-A48A-F66EFC60723C}" dt="2023-10-06T18:04:59.842" v="10413" actId="700"/>
          <ac:spMkLst>
            <pc:docMk/>
            <pc:sldMk cId="2894560533" sldId="773"/>
            <ac:spMk id="2" creationId="{84054149-1674-12EF-18EB-C7277A922AF7}"/>
          </ac:spMkLst>
        </pc:spChg>
        <pc:spChg chg="add del mod ord">
          <ac:chgData name="O'Connor, Paul" userId="e97defa4-478c-4799-9bd5-90eb70e7a4eb" providerId="ADAL" clId="{AB65356F-0B56-4B7D-A48A-F66EFC60723C}" dt="2023-10-06T18:04:59.842" v="10413" actId="700"/>
          <ac:spMkLst>
            <pc:docMk/>
            <pc:sldMk cId="2894560533" sldId="773"/>
            <ac:spMk id="3" creationId="{8BE6F2C7-9EDC-D8EC-BE38-58CDE5209396}"/>
          </ac:spMkLst>
        </pc:spChg>
        <pc:picChg chg="add mod">
          <ac:chgData name="O'Connor, Paul" userId="e97defa4-478c-4799-9bd5-90eb70e7a4eb" providerId="ADAL" clId="{AB65356F-0B56-4B7D-A48A-F66EFC60723C}" dt="2023-10-06T18:04:56.258" v="10412" actId="1076"/>
          <ac:picMkLst>
            <pc:docMk/>
            <pc:sldMk cId="2894560533" sldId="773"/>
            <ac:picMk id="4" creationId="{00B77061-11D7-B044-6807-970687C42392}"/>
          </ac:picMkLst>
        </pc:picChg>
        <pc:picChg chg="add mod">
          <ac:chgData name="O'Connor, Paul" userId="e97defa4-478c-4799-9bd5-90eb70e7a4eb" providerId="ADAL" clId="{AB65356F-0B56-4B7D-A48A-F66EFC60723C}" dt="2023-10-06T18:04:56.258" v="10412" actId="1076"/>
          <ac:picMkLst>
            <pc:docMk/>
            <pc:sldMk cId="2894560533" sldId="773"/>
            <ac:picMk id="5" creationId="{014737B6-DBB8-68E8-284F-62E7DABE593C}"/>
          </ac:picMkLst>
        </pc:picChg>
      </pc:sldChg>
      <pc:sldChg chg="delSp add del mod">
        <pc:chgData name="O'Connor, Paul" userId="e97defa4-478c-4799-9bd5-90eb70e7a4eb" providerId="ADAL" clId="{AB65356F-0B56-4B7D-A48A-F66EFC60723C}" dt="2023-10-06T18:06:11.348" v="10418" actId="2696"/>
        <pc:sldMkLst>
          <pc:docMk/>
          <pc:sldMk cId="1572914103" sldId="774"/>
        </pc:sldMkLst>
        <pc:picChg chg="del">
          <ac:chgData name="O'Connor, Paul" userId="e97defa4-478c-4799-9bd5-90eb70e7a4eb" providerId="ADAL" clId="{AB65356F-0B56-4B7D-A48A-F66EFC60723C}" dt="2023-10-06T18:05:59.312" v="10417" actId="478"/>
          <ac:picMkLst>
            <pc:docMk/>
            <pc:sldMk cId="1572914103" sldId="774"/>
            <ac:picMk id="4" creationId="{00B77061-11D7-B044-6807-970687C42392}"/>
          </ac:picMkLst>
        </pc:picChg>
      </pc:sldChg>
      <pc:sldChg chg="new del">
        <pc:chgData name="O'Connor, Paul" userId="e97defa4-478c-4799-9bd5-90eb70e7a4eb" providerId="ADAL" clId="{AB65356F-0B56-4B7D-A48A-F66EFC60723C}" dt="2023-10-06T18:05:49.612" v="10415" actId="2696"/>
        <pc:sldMkLst>
          <pc:docMk/>
          <pc:sldMk cId="1603086386" sldId="774"/>
        </pc:sldMkLst>
      </pc:sldChg>
      <pc:sldChg chg="addSp delSp modSp mod">
        <pc:chgData name="O'Connor, Paul" userId="e97defa4-478c-4799-9bd5-90eb70e7a4eb" providerId="ADAL" clId="{AB65356F-0B56-4B7D-A48A-F66EFC60723C}" dt="2023-10-06T18:08:47.790" v="10481" actId="20577"/>
        <pc:sldMkLst>
          <pc:docMk/>
          <pc:sldMk cId="2149814597" sldId="774"/>
        </pc:sldMkLst>
        <pc:spChg chg="mod">
          <ac:chgData name="O'Connor, Paul" userId="e97defa4-478c-4799-9bd5-90eb70e7a4eb" providerId="ADAL" clId="{AB65356F-0B56-4B7D-A48A-F66EFC60723C}" dt="2023-10-06T18:08:47.790" v="10481" actId="20577"/>
          <ac:spMkLst>
            <pc:docMk/>
            <pc:sldMk cId="2149814597" sldId="774"/>
            <ac:spMk id="2" creationId="{7B5937AE-2333-2BCF-BDC9-8D41873190C0}"/>
          </ac:spMkLst>
        </pc:spChg>
        <pc:spChg chg="del">
          <ac:chgData name="O'Connor, Paul" userId="e97defa4-478c-4799-9bd5-90eb70e7a4eb" providerId="ADAL" clId="{AB65356F-0B56-4B7D-A48A-F66EFC60723C}" dt="2023-10-06T18:06:32.360" v="10419" actId="478"/>
          <ac:spMkLst>
            <pc:docMk/>
            <pc:sldMk cId="2149814597" sldId="774"/>
            <ac:spMk id="4" creationId="{0FB54A94-8127-84D9-F98E-194C9A0721EE}"/>
          </ac:spMkLst>
        </pc:spChg>
        <pc:spChg chg="mod">
          <ac:chgData name="O'Connor, Paul" userId="e97defa4-478c-4799-9bd5-90eb70e7a4eb" providerId="ADAL" clId="{AB65356F-0B56-4B7D-A48A-F66EFC60723C}" dt="2023-10-06T18:08:01.710" v="10424" actId="1076"/>
          <ac:spMkLst>
            <pc:docMk/>
            <pc:sldMk cId="2149814597" sldId="774"/>
            <ac:spMk id="7" creationId="{1C66D4A4-6603-E53B-C57D-1E155E3F20C5}"/>
          </ac:spMkLst>
        </pc:spChg>
        <pc:spChg chg="mod">
          <ac:chgData name="O'Connor, Paul" userId="e97defa4-478c-4799-9bd5-90eb70e7a4eb" providerId="ADAL" clId="{AB65356F-0B56-4B7D-A48A-F66EFC60723C}" dt="2023-10-06T18:08:01.710" v="10424" actId="1076"/>
          <ac:spMkLst>
            <pc:docMk/>
            <pc:sldMk cId="2149814597" sldId="774"/>
            <ac:spMk id="10" creationId="{15C83CFD-70E4-F101-02CD-7490DDFEB37A}"/>
          </ac:spMkLst>
        </pc:spChg>
        <pc:spChg chg="add mod">
          <ac:chgData name="O'Connor, Paul" userId="e97defa4-478c-4799-9bd5-90eb70e7a4eb" providerId="ADAL" clId="{AB65356F-0B56-4B7D-A48A-F66EFC60723C}" dt="2023-10-06T18:08:01.710" v="10424" actId="1076"/>
          <ac:spMkLst>
            <pc:docMk/>
            <pc:sldMk cId="2149814597" sldId="774"/>
            <ac:spMk id="11" creationId="{F64E6B57-735F-032A-C627-FC59839CB315}"/>
          </ac:spMkLst>
        </pc:spChg>
        <pc:spChg chg="mod">
          <ac:chgData name="O'Connor, Paul" userId="e97defa4-478c-4799-9bd5-90eb70e7a4eb" providerId="ADAL" clId="{AB65356F-0B56-4B7D-A48A-F66EFC60723C}" dt="2023-10-06T18:08:01.710" v="10424" actId="1076"/>
          <ac:spMkLst>
            <pc:docMk/>
            <pc:sldMk cId="2149814597" sldId="774"/>
            <ac:spMk id="13" creationId="{CD4A6D26-AD5E-6561-A81E-72B388F16D6F}"/>
          </ac:spMkLst>
        </pc:spChg>
        <pc:spChg chg="mod">
          <ac:chgData name="O'Connor, Paul" userId="e97defa4-478c-4799-9bd5-90eb70e7a4eb" providerId="ADAL" clId="{AB65356F-0B56-4B7D-A48A-F66EFC60723C}" dt="2023-10-06T18:08:01.710" v="10424" actId="1076"/>
          <ac:spMkLst>
            <pc:docMk/>
            <pc:sldMk cId="2149814597" sldId="774"/>
            <ac:spMk id="18" creationId="{DEFBCF30-E9B5-4055-E164-3F63474FCE57}"/>
          </ac:spMkLst>
        </pc:spChg>
        <pc:spChg chg="mod">
          <ac:chgData name="O'Connor, Paul" userId="e97defa4-478c-4799-9bd5-90eb70e7a4eb" providerId="ADAL" clId="{AB65356F-0B56-4B7D-A48A-F66EFC60723C}" dt="2023-10-06T18:08:01.710" v="10424" actId="1076"/>
          <ac:spMkLst>
            <pc:docMk/>
            <pc:sldMk cId="2149814597" sldId="774"/>
            <ac:spMk id="20" creationId="{0B3E719D-329B-F416-2B35-4B8EA5322D7B}"/>
          </ac:spMkLst>
        </pc:spChg>
        <pc:grpChg chg="add mod">
          <ac:chgData name="O'Connor, Paul" userId="e97defa4-478c-4799-9bd5-90eb70e7a4eb" providerId="ADAL" clId="{AB65356F-0B56-4B7D-A48A-F66EFC60723C}" dt="2023-10-06T18:08:01.710" v="10424" actId="1076"/>
          <ac:grpSpMkLst>
            <pc:docMk/>
            <pc:sldMk cId="2149814597" sldId="774"/>
            <ac:grpSpMk id="5" creationId="{9B316CEB-0329-D394-5A22-15060083F7F0}"/>
          </ac:grpSpMkLst>
        </pc:grpChg>
        <pc:grpChg chg="add mod">
          <ac:chgData name="O'Connor, Paul" userId="e97defa4-478c-4799-9bd5-90eb70e7a4eb" providerId="ADAL" clId="{AB65356F-0B56-4B7D-A48A-F66EFC60723C}" dt="2023-10-06T18:08:01.710" v="10424" actId="1076"/>
          <ac:grpSpMkLst>
            <pc:docMk/>
            <pc:sldMk cId="2149814597" sldId="774"/>
            <ac:grpSpMk id="8" creationId="{7A99793A-1ABF-AF94-1B0D-C5C2C2176A83}"/>
          </ac:grpSpMkLst>
        </pc:grpChg>
        <pc:grpChg chg="add mod">
          <ac:chgData name="O'Connor, Paul" userId="e97defa4-478c-4799-9bd5-90eb70e7a4eb" providerId="ADAL" clId="{AB65356F-0B56-4B7D-A48A-F66EFC60723C}" dt="2023-10-06T18:08:01.710" v="10424" actId="1076"/>
          <ac:grpSpMkLst>
            <pc:docMk/>
            <pc:sldMk cId="2149814597" sldId="774"/>
            <ac:grpSpMk id="12" creationId="{1993BD71-7D85-C64B-3F19-18D4A68B13CE}"/>
          </ac:grpSpMkLst>
        </pc:grpChg>
        <pc:grpChg chg="add mod">
          <ac:chgData name="O'Connor, Paul" userId="e97defa4-478c-4799-9bd5-90eb70e7a4eb" providerId="ADAL" clId="{AB65356F-0B56-4B7D-A48A-F66EFC60723C}" dt="2023-10-06T18:08:01.710" v="10424" actId="1076"/>
          <ac:grpSpMkLst>
            <pc:docMk/>
            <pc:sldMk cId="2149814597" sldId="774"/>
            <ac:grpSpMk id="15" creationId="{E2DE6F81-E74F-F39C-EFE1-E27CE25AF584}"/>
          </ac:grpSpMkLst>
        </pc:grpChg>
        <pc:grpChg chg="mod">
          <ac:chgData name="O'Connor, Paul" userId="e97defa4-478c-4799-9bd5-90eb70e7a4eb" providerId="ADAL" clId="{AB65356F-0B56-4B7D-A48A-F66EFC60723C}" dt="2023-10-06T18:08:01.710" v="10424" actId="1076"/>
          <ac:grpSpMkLst>
            <pc:docMk/>
            <pc:sldMk cId="2149814597" sldId="774"/>
            <ac:grpSpMk id="16" creationId="{49DBD9E9-57E1-CF26-B242-EB0801DE0FE9}"/>
          </ac:grpSpMkLst>
        </pc:grpChg>
        <pc:picChg chg="mod">
          <ac:chgData name="O'Connor, Paul" userId="e97defa4-478c-4799-9bd5-90eb70e7a4eb" providerId="ADAL" clId="{AB65356F-0B56-4B7D-A48A-F66EFC60723C}" dt="2023-10-06T18:08:01.710" v="10424" actId="1076"/>
          <ac:picMkLst>
            <pc:docMk/>
            <pc:sldMk cId="2149814597" sldId="774"/>
            <ac:picMk id="6" creationId="{D8BB2769-3AAE-DD6D-40D6-7658DB14C3D7}"/>
          </ac:picMkLst>
        </pc:picChg>
        <pc:picChg chg="mod">
          <ac:chgData name="O'Connor, Paul" userId="e97defa4-478c-4799-9bd5-90eb70e7a4eb" providerId="ADAL" clId="{AB65356F-0B56-4B7D-A48A-F66EFC60723C}" dt="2023-10-06T18:08:01.710" v="10424" actId="1076"/>
          <ac:picMkLst>
            <pc:docMk/>
            <pc:sldMk cId="2149814597" sldId="774"/>
            <ac:picMk id="9" creationId="{7A15EFF0-A06C-0F0D-1B4B-8FACD3D35722}"/>
          </ac:picMkLst>
        </pc:picChg>
        <pc:picChg chg="mod">
          <ac:chgData name="O'Connor, Paul" userId="e97defa4-478c-4799-9bd5-90eb70e7a4eb" providerId="ADAL" clId="{AB65356F-0B56-4B7D-A48A-F66EFC60723C}" dt="2023-10-06T18:08:01.710" v="10424" actId="1076"/>
          <ac:picMkLst>
            <pc:docMk/>
            <pc:sldMk cId="2149814597" sldId="774"/>
            <ac:picMk id="14" creationId="{432964AD-7605-8915-3681-5AE7EEB45DE1}"/>
          </ac:picMkLst>
        </pc:picChg>
        <pc:picChg chg="mod">
          <ac:chgData name="O'Connor, Paul" userId="e97defa4-478c-4799-9bd5-90eb70e7a4eb" providerId="ADAL" clId="{AB65356F-0B56-4B7D-A48A-F66EFC60723C}" dt="2023-10-06T18:08:01.710" v="10424" actId="1076"/>
          <ac:picMkLst>
            <pc:docMk/>
            <pc:sldMk cId="2149814597" sldId="774"/>
            <ac:picMk id="17" creationId="{C2B156C5-626B-2937-3F3C-C3428921D95C}"/>
          </ac:picMkLst>
        </pc:picChg>
        <pc:picChg chg="mod">
          <ac:chgData name="O'Connor, Paul" userId="e97defa4-478c-4799-9bd5-90eb70e7a4eb" providerId="ADAL" clId="{AB65356F-0B56-4B7D-A48A-F66EFC60723C}" dt="2023-10-06T18:08:01.710" v="10424" actId="1076"/>
          <ac:picMkLst>
            <pc:docMk/>
            <pc:sldMk cId="2149814597" sldId="774"/>
            <ac:picMk id="19" creationId="{203E937B-CD15-36B0-A3C6-181C7111A9D5}"/>
          </ac:picMkLst>
        </pc:picChg>
      </pc:sldChg>
      <pc:sldChg chg="addSp modSp new mod modAnim">
        <pc:chgData name="O'Connor, Paul" userId="e97defa4-478c-4799-9bd5-90eb70e7a4eb" providerId="ADAL" clId="{AB65356F-0B56-4B7D-A48A-F66EFC60723C}" dt="2023-10-07T22:56:39.634" v="14583" actId="164"/>
        <pc:sldMkLst>
          <pc:docMk/>
          <pc:sldMk cId="2257603030" sldId="775"/>
        </pc:sldMkLst>
        <pc:spChg chg="mod">
          <ac:chgData name="O'Connor, Paul" userId="e97defa4-478c-4799-9bd5-90eb70e7a4eb" providerId="ADAL" clId="{AB65356F-0B56-4B7D-A48A-F66EFC60723C}" dt="2023-10-06T18:09:33.799" v="10499" actId="20577"/>
          <ac:spMkLst>
            <pc:docMk/>
            <pc:sldMk cId="2257603030" sldId="775"/>
            <ac:spMk id="2" creationId="{A05EFCFF-24A5-EA1D-BA88-F3C154F33C7A}"/>
          </ac:spMkLst>
        </pc:spChg>
        <pc:spChg chg="add 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4" creationId="{3AAFA1F9-6ED8-62A9-B5B2-22709995E5FB}"/>
          </ac:spMkLst>
        </pc:spChg>
        <pc:spChg chg="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9" creationId="{3726F6D9-759D-D2F6-A902-164EA9E8C7FE}"/>
          </ac:spMkLst>
        </pc:spChg>
        <pc:spChg chg="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12" creationId="{7B94C775-6CAB-D76A-83F6-D2F9C7C36C0B}"/>
          </ac:spMkLst>
        </pc:spChg>
        <pc:spChg chg="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15" creationId="{3CF5B73B-336E-53CD-C7DA-5BEC00A3ECDD}"/>
          </ac:spMkLst>
        </pc:spChg>
        <pc:spChg chg="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18" creationId="{06F9A610-0C0C-406E-381B-2C805FD882E1}"/>
          </ac:spMkLst>
        </pc:spChg>
        <pc:spChg chg="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21" creationId="{D8C0D9FC-2951-0B4F-DA13-99151B3FA39E}"/>
          </ac:spMkLst>
        </pc:spChg>
        <pc:spChg chg="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24" creationId="{2D9786EE-29AA-2E72-CB8D-B23B5C88DE37}"/>
          </ac:spMkLst>
        </pc:spChg>
        <pc:spChg chg="add 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26" creationId="{26A615A4-7042-28E1-719D-375BAA620FC6}"/>
          </ac:spMkLst>
        </pc:spChg>
        <pc:spChg chg="add mod">
          <ac:chgData name="O'Connor, Paul" userId="e97defa4-478c-4799-9bd5-90eb70e7a4eb" providerId="ADAL" clId="{AB65356F-0B56-4B7D-A48A-F66EFC60723C}" dt="2023-10-06T18:09:37.757" v="10500"/>
          <ac:spMkLst>
            <pc:docMk/>
            <pc:sldMk cId="2257603030" sldId="775"/>
            <ac:spMk id="27" creationId="{63438332-15C1-79B6-2360-1A5C5D978D08}"/>
          </ac:spMkLst>
        </pc:spChg>
        <pc:grpChg chg="add mod">
          <ac:chgData name="O'Connor, Paul" userId="e97defa4-478c-4799-9bd5-90eb70e7a4eb" providerId="ADAL" clId="{AB65356F-0B56-4B7D-A48A-F66EFC60723C}" dt="2023-10-07T22:56:39.634" v="14583" actId="164"/>
          <ac:grpSpMkLst>
            <pc:docMk/>
            <pc:sldMk cId="2257603030" sldId="775"/>
            <ac:grpSpMk id="7" creationId="{507CB1A4-55E6-8660-C5EC-EFBA222B644A}"/>
          </ac:grpSpMkLst>
        </pc:grpChg>
        <pc:grpChg chg="add mod">
          <ac:chgData name="O'Connor, Paul" userId="e97defa4-478c-4799-9bd5-90eb70e7a4eb" providerId="ADAL" clId="{AB65356F-0B56-4B7D-A48A-F66EFC60723C}" dt="2023-10-07T22:56:39.634" v="14583" actId="164"/>
          <ac:grpSpMkLst>
            <pc:docMk/>
            <pc:sldMk cId="2257603030" sldId="775"/>
            <ac:grpSpMk id="10" creationId="{5A3AF03A-6B61-249B-04FA-6992DD854F98}"/>
          </ac:grpSpMkLst>
        </pc:grpChg>
        <pc:grpChg chg="add mod">
          <ac:chgData name="O'Connor, Paul" userId="e97defa4-478c-4799-9bd5-90eb70e7a4eb" providerId="ADAL" clId="{AB65356F-0B56-4B7D-A48A-F66EFC60723C}" dt="2023-10-07T22:56:39.634" v="14583" actId="164"/>
          <ac:grpSpMkLst>
            <pc:docMk/>
            <pc:sldMk cId="2257603030" sldId="775"/>
            <ac:grpSpMk id="13" creationId="{10AF4041-23BA-8785-690A-73169A2D9888}"/>
          </ac:grpSpMkLst>
        </pc:grpChg>
        <pc:grpChg chg="add mod">
          <ac:chgData name="O'Connor, Paul" userId="e97defa4-478c-4799-9bd5-90eb70e7a4eb" providerId="ADAL" clId="{AB65356F-0B56-4B7D-A48A-F66EFC60723C}" dt="2023-10-07T22:56:39.634" v="14583" actId="164"/>
          <ac:grpSpMkLst>
            <pc:docMk/>
            <pc:sldMk cId="2257603030" sldId="775"/>
            <ac:grpSpMk id="16" creationId="{B97D617C-2FE1-1D44-63F8-EC191D046CA9}"/>
          </ac:grpSpMkLst>
        </pc:grpChg>
        <pc:grpChg chg="add mod">
          <ac:chgData name="O'Connor, Paul" userId="e97defa4-478c-4799-9bd5-90eb70e7a4eb" providerId="ADAL" clId="{AB65356F-0B56-4B7D-A48A-F66EFC60723C}" dt="2023-10-07T22:56:39.634" v="14583" actId="164"/>
          <ac:grpSpMkLst>
            <pc:docMk/>
            <pc:sldMk cId="2257603030" sldId="775"/>
            <ac:grpSpMk id="19" creationId="{BB243B96-B913-8DC6-0E09-260B6391AA2A}"/>
          </ac:grpSpMkLst>
        </pc:grpChg>
        <pc:grpChg chg="add mod">
          <ac:chgData name="O'Connor, Paul" userId="e97defa4-478c-4799-9bd5-90eb70e7a4eb" providerId="ADAL" clId="{AB65356F-0B56-4B7D-A48A-F66EFC60723C}" dt="2023-10-07T22:56:39.634" v="14583" actId="164"/>
          <ac:grpSpMkLst>
            <pc:docMk/>
            <pc:sldMk cId="2257603030" sldId="775"/>
            <ac:grpSpMk id="22" creationId="{C83EEAD1-A90A-E378-EED1-2A273EC6538E}"/>
          </ac:grpSpMkLst>
        </pc:grpChg>
        <pc:grpChg chg="add mod">
          <ac:chgData name="O'Connor, Paul" userId="e97defa4-478c-4799-9bd5-90eb70e7a4eb" providerId="ADAL" clId="{AB65356F-0B56-4B7D-A48A-F66EFC60723C}" dt="2023-10-07T22:56:39.634" v="14583" actId="164"/>
          <ac:grpSpMkLst>
            <pc:docMk/>
            <pc:sldMk cId="2257603030" sldId="775"/>
            <ac:grpSpMk id="28" creationId="{141CA17B-1057-43E9-2CFE-0646492918F0}"/>
          </ac:grpSpMkLst>
        </pc:grpChg>
        <pc:picChg chg="add mod">
          <ac:chgData name="O'Connor, Paul" userId="e97defa4-478c-4799-9bd5-90eb70e7a4eb" providerId="ADAL" clId="{AB65356F-0B56-4B7D-A48A-F66EFC60723C}" dt="2023-10-07T22:56:39.634" v="14583" actId="164"/>
          <ac:picMkLst>
            <pc:docMk/>
            <pc:sldMk cId="2257603030" sldId="775"/>
            <ac:picMk id="5" creationId="{1C96D3CE-1901-3269-B1DA-610BC57F0F25}"/>
          </ac:picMkLst>
        </pc:picChg>
        <pc:picChg chg="add mod">
          <ac:chgData name="O'Connor, Paul" userId="e97defa4-478c-4799-9bd5-90eb70e7a4eb" providerId="ADAL" clId="{AB65356F-0B56-4B7D-A48A-F66EFC60723C}" dt="2023-10-06T18:09:37.757" v="10500"/>
          <ac:picMkLst>
            <pc:docMk/>
            <pc:sldMk cId="2257603030" sldId="775"/>
            <ac:picMk id="6" creationId="{FE312C5A-433F-14C9-A4A1-4F20F3CA76D3}"/>
          </ac:picMkLst>
        </pc:picChg>
        <pc:picChg chg="add mod">
          <ac:chgData name="O'Connor, Paul" userId="e97defa4-478c-4799-9bd5-90eb70e7a4eb" providerId="ADAL" clId="{AB65356F-0B56-4B7D-A48A-F66EFC60723C}" dt="2023-10-06T18:09:37.757" v="10500"/>
          <ac:picMkLst>
            <pc:docMk/>
            <pc:sldMk cId="2257603030" sldId="775"/>
            <ac:picMk id="25" creationId="{BD6B7201-C033-9DD0-CD8D-F4114643C353}"/>
          </ac:picMkLst>
        </pc:picChg>
        <pc:cxnChg chg="mod">
          <ac:chgData name="O'Connor, Paul" userId="e97defa4-478c-4799-9bd5-90eb70e7a4eb" providerId="ADAL" clId="{AB65356F-0B56-4B7D-A48A-F66EFC60723C}" dt="2023-10-06T18:09:37.757" v="10500"/>
          <ac:cxnSpMkLst>
            <pc:docMk/>
            <pc:sldMk cId="2257603030" sldId="775"/>
            <ac:cxnSpMk id="8" creationId="{A67B00B9-F24A-B185-4E8F-2BC40C4313E1}"/>
          </ac:cxnSpMkLst>
        </pc:cxnChg>
        <pc:cxnChg chg="mod">
          <ac:chgData name="O'Connor, Paul" userId="e97defa4-478c-4799-9bd5-90eb70e7a4eb" providerId="ADAL" clId="{AB65356F-0B56-4B7D-A48A-F66EFC60723C}" dt="2023-10-06T18:09:37.757" v="10500"/>
          <ac:cxnSpMkLst>
            <pc:docMk/>
            <pc:sldMk cId="2257603030" sldId="775"/>
            <ac:cxnSpMk id="11" creationId="{ED9D10F1-854C-7519-F8B5-43CE780B85DE}"/>
          </ac:cxnSpMkLst>
        </pc:cxnChg>
        <pc:cxnChg chg="mod">
          <ac:chgData name="O'Connor, Paul" userId="e97defa4-478c-4799-9bd5-90eb70e7a4eb" providerId="ADAL" clId="{AB65356F-0B56-4B7D-A48A-F66EFC60723C}" dt="2023-10-06T18:09:37.757" v="10500"/>
          <ac:cxnSpMkLst>
            <pc:docMk/>
            <pc:sldMk cId="2257603030" sldId="775"/>
            <ac:cxnSpMk id="14" creationId="{DB8FE00F-AAD3-0603-8B47-3C0BB38AA62E}"/>
          </ac:cxnSpMkLst>
        </pc:cxnChg>
        <pc:cxnChg chg="mod">
          <ac:chgData name="O'Connor, Paul" userId="e97defa4-478c-4799-9bd5-90eb70e7a4eb" providerId="ADAL" clId="{AB65356F-0B56-4B7D-A48A-F66EFC60723C}" dt="2023-10-06T18:09:37.757" v="10500"/>
          <ac:cxnSpMkLst>
            <pc:docMk/>
            <pc:sldMk cId="2257603030" sldId="775"/>
            <ac:cxnSpMk id="17" creationId="{E7C413F1-40A7-7E85-5D4F-E1B17192A69D}"/>
          </ac:cxnSpMkLst>
        </pc:cxnChg>
        <pc:cxnChg chg="mod">
          <ac:chgData name="O'Connor, Paul" userId="e97defa4-478c-4799-9bd5-90eb70e7a4eb" providerId="ADAL" clId="{AB65356F-0B56-4B7D-A48A-F66EFC60723C}" dt="2023-10-06T18:09:37.757" v="10500"/>
          <ac:cxnSpMkLst>
            <pc:docMk/>
            <pc:sldMk cId="2257603030" sldId="775"/>
            <ac:cxnSpMk id="20" creationId="{DA1AC0CE-07E7-2992-AEA1-3DEFE06DB064}"/>
          </ac:cxnSpMkLst>
        </pc:cxnChg>
        <pc:cxnChg chg="mod">
          <ac:chgData name="O'Connor, Paul" userId="e97defa4-478c-4799-9bd5-90eb70e7a4eb" providerId="ADAL" clId="{AB65356F-0B56-4B7D-A48A-F66EFC60723C}" dt="2023-10-06T18:09:37.757" v="10500"/>
          <ac:cxnSpMkLst>
            <pc:docMk/>
            <pc:sldMk cId="2257603030" sldId="775"/>
            <ac:cxnSpMk id="23" creationId="{65DE797A-F70F-C3BD-96E3-0C47624DF276}"/>
          </ac:cxnSpMkLst>
        </pc:cxnChg>
      </pc:sldChg>
      <pc:sldChg chg="addSp modSp new mod modAnim">
        <pc:chgData name="O'Connor, Paul" userId="e97defa4-478c-4799-9bd5-90eb70e7a4eb" providerId="ADAL" clId="{AB65356F-0B56-4B7D-A48A-F66EFC60723C}" dt="2023-10-06T18:10:43.569" v="10532" actId="1076"/>
        <pc:sldMkLst>
          <pc:docMk/>
          <pc:sldMk cId="3445249152" sldId="776"/>
        </pc:sldMkLst>
        <pc:spChg chg="mod">
          <ac:chgData name="O'Connor, Paul" userId="e97defa4-478c-4799-9bd5-90eb70e7a4eb" providerId="ADAL" clId="{AB65356F-0B56-4B7D-A48A-F66EFC60723C}" dt="2023-10-06T18:10:28.841" v="10531" actId="20577"/>
          <ac:spMkLst>
            <pc:docMk/>
            <pc:sldMk cId="3445249152" sldId="776"/>
            <ac:spMk id="2" creationId="{C2B1D9FA-7571-6EAD-980A-FBA87AF6DBA9}"/>
          </ac:spMkLst>
        </pc:spChg>
        <pc:spChg chg="add mod">
          <ac:chgData name="O'Connor, Paul" userId="e97defa4-478c-4799-9bd5-90eb70e7a4eb" providerId="ADAL" clId="{AB65356F-0B56-4B7D-A48A-F66EFC60723C}" dt="2023-10-06T18:10:43.569" v="10532" actId="1076"/>
          <ac:spMkLst>
            <pc:docMk/>
            <pc:sldMk cId="3445249152" sldId="776"/>
            <ac:spMk id="5" creationId="{F9C69A8F-A910-E897-29B3-DC17E2F720C5}"/>
          </ac:spMkLst>
        </pc:spChg>
        <pc:spChg chg="mod">
          <ac:chgData name="O'Connor, Paul" userId="e97defa4-478c-4799-9bd5-90eb70e7a4eb" providerId="ADAL" clId="{AB65356F-0B56-4B7D-A48A-F66EFC60723C}" dt="2023-10-06T18:10:15.515" v="10502"/>
          <ac:spMkLst>
            <pc:docMk/>
            <pc:sldMk cId="3445249152" sldId="776"/>
            <ac:spMk id="8" creationId="{D30E889B-CBC8-3D5F-CEB9-83429A8049D5}"/>
          </ac:spMkLst>
        </pc:spChg>
        <pc:grpChg chg="add mod">
          <ac:chgData name="O'Connor, Paul" userId="e97defa4-478c-4799-9bd5-90eb70e7a4eb" providerId="ADAL" clId="{AB65356F-0B56-4B7D-A48A-F66EFC60723C}" dt="2023-10-06T18:10:43.569" v="10532" actId="1076"/>
          <ac:grpSpMkLst>
            <pc:docMk/>
            <pc:sldMk cId="3445249152" sldId="776"/>
            <ac:grpSpMk id="6" creationId="{9974F402-CCF6-8A72-F61C-33A77820539E}"/>
          </ac:grpSpMkLst>
        </pc:grpChg>
        <pc:picChg chg="add mod">
          <ac:chgData name="O'Connor, Paul" userId="e97defa4-478c-4799-9bd5-90eb70e7a4eb" providerId="ADAL" clId="{AB65356F-0B56-4B7D-A48A-F66EFC60723C}" dt="2023-10-06T18:10:43.569" v="10532" actId="1076"/>
          <ac:picMkLst>
            <pc:docMk/>
            <pc:sldMk cId="3445249152" sldId="776"/>
            <ac:picMk id="4" creationId="{A99EAC08-2F8F-40D0-F0F0-3C8D963C0A48}"/>
          </ac:picMkLst>
        </pc:picChg>
        <pc:picChg chg="mod">
          <ac:chgData name="O'Connor, Paul" userId="e97defa4-478c-4799-9bd5-90eb70e7a4eb" providerId="ADAL" clId="{AB65356F-0B56-4B7D-A48A-F66EFC60723C}" dt="2023-10-06T18:10:15.515" v="10502"/>
          <ac:picMkLst>
            <pc:docMk/>
            <pc:sldMk cId="3445249152" sldId="776"/>
            <ac:picMk id="7" creationId="{2F1FAAFD-2DCB-C677-0CF3-D535B5982C12}"/>
          </ac:picMkLst>
        </pc:picChg>
      </pc:sldChg>
      <pc:sldChg chg="addSp modSp new mod">
        <pc:chgData name="O'Connor, Paul" userId="e97defa4-478c-4799-9bd5-90eb70e7a4eb" providerId="ADAL" clId="{AB65356F-0B56-4B7D-A48A-F66EFC60723C}" dt="2023-10-06T18:13:35.615" v="10551" actId="207"/>
        <pc:sldMkLst>
          <pc:docMk/>
          <pc:sldMk cId="1202278109" sldId="777"/>
        </pc:sldMkLst>
        <pc:spChg chg="mod">
          <ac:chgData name="O'Connor, Paul" userId="e97defa4-478c-4799-9bd5-90eb70e7a4eb" providerId="ADAL" clId="{AB65356F-0B56-4B7D-A48A-F66EFC60723C}" dt="2023-10-06T18:11:15.813" v="10545" actId="20577"/>
          <ac:spMkLst>
            <pc:docMk/>
            <pc:sldMk cId="1202278109" sldId="777"/>
            <ac:spMk id="2" creationId="{790A6CE2-FED0-7E9A-2C17-DFC8794F9658}"/>
          </ac:spMkLst>
        </pc:spChg>
        <pc:spChg chg="mod">
          <ac:chgData name="O'Connor, Paul" userId="e97defa4-478c-4799-9bd5-90eb70e7a4eb" providerId="ADAL" clId="{AB65356F-0B56-4B7D-A48A-F66EFC60723C}" dt="2023-10-06T18:13:35.615" v="10551" actId="207"/>
          <ac:spMkLst>
            <pc:docMk/>
            <pc:sldMk cId="1202278109" sldId="777"/>
            <ac:spMk id="5" creationId="{B03FC9E0-9D8F-A2F1-F54B-7295C1FAF394}"/>
          </ac:spMkLst>
        </pc:spChg>
        <pc:spChg chg="mod">
          <ac:chgData name="O'Connor, Paul" userId="e97defa4-478c-4799-9bd5-90eb70e7a4eb" providerId="ADAL" clId="{AB65356F-0B56-4B7D-A48A-F66EFC60723C}" dt="2023-10-06T18:13:35.615" v="10551" actId="207"/>
          <ac:spMkLst>
            <pc:docMk/>
            <pc:sldMk cId="1202278109" sldId="777"/>
            <ac:spMk id="8" creationId="{99DA08EE-E114-A859-0701-50C8B0BF9A26}"/>
          </ac:spMkLst>
        </pc:spChg>
        <pc:spChg chg="mod">
          <ac:chgData name="O'Connor, Paul" userId="e97defa4-478c-4799-9bd5-90eb70e7a4eb" providerId="ADAL" clId="{AB65356F-0B56-4B7D-A48A-F66EFC60723C}" dt="2023-10-06T18:13:35.615" v="10551" actId="207"/>
          <ac:spMkLst>
            <pc:docMk/>
            <pc:sldMk cId="1202278109" sldId="777"/>
            <ac:spMk id="12" creationId="{28D78D11-B07E-2C8D-AF15-0534DD75C7C9}"/>
          </ac:spMkLst>
        </pc:spChg>
        <pc:spChg chg="mod">
          <ac:chgData name="O'Connor, Paul" userId="e97defa4-478c-4799-9bd5-90eb70e7a4eb" providerId="ADAL" clId="{AB65356F-0B56-4B7D-A48A-F66EFC60723C}" dt="2023-10-06T18:13:35.615" v="10551" actId="207"/>
          <ac:spMkLst>
            <pc:docMk/>
            <pc:sldMk cId="1202278109" sldId="777"/>
            <ac:spMk id="15" creationId="{E6CF1D67-0217-F44A-7201-83079FE0D819}"/>
          </ac:spMkLst>
        </pc:spChg>
        <pc:grpChg chg="add mod">
          <ac:chgData name="O'Connor, Paul" userId="e97defa4-478c-4799-9bd5-90eb70e7a4eb" providerId="ADAL" clId="{AB65356F-0B56-4B7D-A48A-F66EFC60723C}" dt="2023-10-06T18:13:35.615" v="10551" actId="207"/>
          <ac:grpSpMkLst>
            <pc:docMk/>
            <pc:sldMk cId="1202278109" sldId="777"/>
            <ac:grpSpMk id="4" creationId="{14ACF969-3282-9AAA-262A-EE10DA283FA4}"/>
          </ac:grpSpMkLst>
        </pc:grpChg>
        <pc:grpChg chg="add mod">
          <ac:chgData name="O'Connor, Paul" userId="e97defa4-478c-4799-9bd5-90eb70e7a4eb" providerId="ADAL" clId="{AB65356F-0B56-4B7D-A48A-F66EFC60723C}" dt="2023-10-06T18:13:35.615" v="10551" actId="207"/>
          <ac:grpSpMkLst>
            <pc:docMk/>
            <pc:sldMk cId="1202278109" sldId="777"/>
            <ac:grpSpMk id="7" creationId="{5F201038-9D05-C617-7A76-EC90EE278ED4}"/>
          </ac:grpSpMkLst>
        </pc:grpChg>
        <pc:grpChg chg="add mod">
          <ac:chgData name="O'Connor, Paul" userId="e97defa4-478c-4799-9bd5-90eb70e7a4eb" providerId="ADAL" clId="{AB65356F-0B56-4B7D-A48A-F66EFC60723C}" dt="2023-10-06T18:13:35.615" v="10551" actId="207"/>
          <ac:grpSpMkLst>
            <pc:docMk/>
            <pc:sldMk cId="1202278109" sldId="777"/>
            <ac:grpSpMk id="11" creationId="{66F86F8A-3242-2C53-2C18-0C857E92E8E4}"/>
          </ac:grpSpMkLst>
        </pc:grpChg>
        <pc:grpChg chg="add mod">
          <ac:chgData name="O'Connor, Paul" userId="e97defa4-478c-4799-9bd5-90eb70e7a4eb" providerId="ADAL" clId="{AB65356F-0B56-4B7D-A48A-F66EFC60723C}" dt="2023-10-06T18:13:35.615" v="10551" actId="207"/>
          <ac:grpSpMkLst>
            <pc:docMk/>
            <pc:sldMk cId="1202278109" sldId="777"/>
            <ac:grpSpMk id="14" creationId="{64B02C76-DED0-2BFC-3F03-AD782C083BBA}"/>
          </ac:grpSpMkLst>
        </pc:grpChg>
        <pc:graphicFrameChg chg="add mod">
          <ac:chgData name="O'Connor, Paul" userId="e97defa4-478c-4799-9bd5-90eb70e7a4eb" providerId="ADAL" clId="{AB65356F-0B56-4B7D-A48A-F66EFC60723C}" dt="2023-10-06T18:11:18.047" v="10546"/>
          <ac:graphicFrameMkLst>
            <pc:docMk/>
            <pc:sldMk cId="1202278109" sldId="777"/>
            <ac:graphicFrameMk id="17" creationId="{35805E19-0A2C-BE27-B667-DD298B495377}"/>
          </ac:graphicFrameMkLst>
        </pc:graphicFrameChg>
        <pc:picChg chg="mod">
          <ac:chgData name="O'Connor, Paul" userId="e97defa4-478c-4799-9bd5-90eb70e7a4eb" providerId="ADAL" clId="{AB65356F-0B56-4B7D-A48A-F66EFC60723C}" dt="2023-10-06T18:13:35.615" v="10551" actId="207"/>
          <ac:picMkLst>
            <pc:docMk/>
            <pc:sldMk cId="1202278109" sldId="777"/>
            <ac:picMk id="6" creationId="{E5BAEEE9-F8C7-33EE-6743-F855397BBADA}"/>
          </ac:picMkLst>
        </pc:picChg>
        <pc:picChg chg="mod">
          <ac:chgData name="O'Connor, Paul" userId="e97defa4-478c-4799-9bd5-90eb70e7a4eb" providerId="ADAL" clId="{AB65356F-0B56-4B7D-A48A-F66EFC60723C}" dt="2023-10-06T18:13:35.615" v="10551" actId="207"/>
          <ac:picMkLst>
            <pc:docMk/>
            <pc:sldMk cId="1202278109" sldId="777"/>
            <ac:picMk id="9" creationId="{77A35DF3-40AB-FAB1-73FF-8AEB180AA79E}"/>
          </ac:picMkLst>
        </pc:picChg>
        <pc:picChg chg="add mod">
          <ac:chgData name="O'Connor, Paul" userId="e97defa4-478c-4799-9bd5-90eb70e7a4eb" providerId="ADAL" clId="{AB65356F-0B56-4B7D-A48A-F66EFC60723C}" dt="2023-10-06T18:13:35.615" v="10551" actId="207"/>
          <ac:picMkLst>
            <pc:docMk/>
            <pc:sldMk cId="1202278109" sldId="777"/>
            <ac:picMk id="10" creationId="{A458546B-2689-9760-B6BC-5D71C67BF305}"/>
          </ac:picMkLst>
        </pc:picChg>
        <pc:picChg chg="mod">
          <ac:chgData name="O'Connor, Paul" userId="e97defa4-478c-4799-9bd5-90eb70e7a4eb" providerId="ADAL" clId="{AB65356F-0B56-4B7D-A48A-F66EFC60723C}" dt="2023-10-06T18:13:35.615" v="10551" actId="207"/>
          <ac:picMkLst>
            <pc:docMk/>
            <pc:sldMk cId="1202278109" sldId="777"/>
            <ac:picMk id="13" creationId="{B5A6B699-E918-6162-9B91-F5A9C110767E}"/>
          </ac:picMkLst>
        </pc:picChg>
        <pc:picChg chg="mod">
          <ac:chgData name="O'Connor, Paul" userId="e97defa4-478c-4799-9bd5-90eb70e7a4eb" providerId="ADAL" clId="{AB65356F-0B56-4B7D-A48A-F66EFC60723C}" dt="2023-10-06T18:13:35.615" v="10551" actId="207"/>
          <ac:picMkLst>
            <pc:docMk/>
            <pc:sldMk cId="1202278109" sldId="777"/>
            <ac:picMk id="16" creationId="{A3788304-1366-1718-456B-13E2FF74C32B}"/>
          </ac:picMkLst>
        </pc:picChg>
      </pc:sldChg>
      <pc:sldChg chg="addSp delSp modSp new mod ord">
        <pc:chgData name="O'Connor, Paul" userId="e97defa4-478c-4799-9bd5-90eb70e7a4eb" providerId="ADAL" clId="{AB65356F-0B56-4B7D-A48A-F66EFC60723C}" dt="2023-10-07T22:27:02.161" v="14245"/>
        <pc:sldMkLst>
          <pc:docMk/>
          <pc:sldMk cId="3059393471" sldId="778"/>
        </pc:sldMkLst>
        <pc:spChg chg="mod">
          <ac:chgData name="O'Connor, Paul" userId="e97defa4-478c-4799-9bd5-90eb70e7a4eb" providerId="ADAL" clId="{AB65356F-0B56-4B7D-A48A-F66EFC60723C}" dt="2023-10-06T18:15:25.616" v="10575" actId="20577"/>
          <ac:spMkLst>
            <pc:docMk/>
            <pc:sldMk cId="3059393471" sldId="778"/>
            <ac:spMk id="2" creationId="{6CD98E97-3497-92D8-A86D-B3CE95DA6937}"/>
          </ac:spMkLst>
        </pc:spChg>
        <pc:spChg chg="add del mod">
          <ac:chgData name="O'Connor, Paul" userId="e97defa4-478c-4799-9bd5-90eb70e7a4eb" providerId="ADAL" clId="{AB65356F-0B56-4B7D-A48A-F66EFC60723C}" dt="2023-10-06T18:15:16.440" v="10557"/>
          <ac:spMkLst>
            <pc:docMk/>
            <pc:sldMk cId="3059393471" sldId="778"/>
            <ac:spMk id="4" creationId="{3A95736D-6B2D-0711-54DC-F4D1738BC17A}"/>
          </ac:spMkLst>
        </pc:spChg>
        <pc:spChg chg="add del mod">
          <ac:chgData name="O'Connor, Paul" userId="e97defa4-478c-4799-9bd5-90eb70e7a4eb" providerId="ADAL" clId="{AB65356F-0B56-4B7D-A48A-F66EFC60723C}" dt="2023-10-06T18:15:16.440" v="10557"/>
          <ac:spMkLst>
            <pc:docMk/>
            <pc:sldMk cId="3059393471" sldId="778"/>
            <ac:spMk id="6" creationId="{221B0FEB-6B1E-43B4-7F44-34FDC848B5CE}"/>
          </ac:spMkLst>
        </pc:spChg>
        <pc:spChg chg="add del mod">
          <ac:chgData name="O'Connor, Paul" userId="e97defa4-478c-4799-9bd5-90eb70e7a4eb" providerId="ADAL" clId="{AB65356F-0B56-4B7D-A48A-F66EFC60723C}" dt="2023-10-06T18:15:16.440" v="10557"/>
          <ac:spMkLst>
            <pc:docMk/>
            <pc:sldMk cId="3059393471" sldId="778"/>
            <ac:spMk id="8" creationId="{28011EBE-5F97-8003-A1E4-4CDBEF9F1F3D}"/>
          </ac:spMkLst>
        </pc:spChg>
        <pc:spChg chg="add mod">
          <ac:chgData name="O'Connor, Paul" userId="e97defa4-478c-4799-9bd5-90eb70e7a4eb" providerId="ADAL" clId="{AB65356F-0B56-4B7D-A48A-F66EFC60723C}" dt="2023-10-06T18:15:16.532" v="10559" actId="27636"/>
          <ac:spMkLst>
            <pc:docMk/>
            <pc:sldMk cId="3059393471" sldId="778"/>
            <ac:spMk id="9" creationId="{789A61E4-E910-8A5D-9BD7-06970C5F1EC3}"/>
          </ac:spMkLst>
        </pc:spChg>
        <pc:spChg chg="add mod">
          <ac:chgData name="O'Connor, Paul" userId="e97defa4-478c-4799-9bd5-90eb70e7a4eb" providerId="ADAL" clId="{AB65356F-0B56-4B7D-A48A-F66EFC60723C}" dt="2023-10-06T18:15:16.532" v="10559" actId="27636"/>
          <ac:spMkLst>
            <pc:docMk/>
            <pc:sldMk cId="3059393471" sldId="778"/>
            <ac:spMk id="11" creationId="{27EE44A3-AFC6-368A-485F-C934C3C21E95}"/>
          </ac:spMkLst>
        </pc:spChg>
        <pc:spChg chg="add mod">
          <ac:chgData name="O'Connor, Paul" userId="e97defa4-478c-4799-9bd5-90eb70e7a4eb" providerId="ADAL" clId="{AB65356F-0B56-4B7D-A48A-F66EFC60723C}" dt="2023-10-06T18:15:16.532" v="10559" actId="27636"/>
          <ac:spMkLst>
            <pc:docMk/>
            <pc:sldMk cId="3059393471" sldId="778"/>
            <ac:spMk id="13" creationId="{57CAB279-BBD5-8AEA-B0CD-04C553C2275E}"/>
          </ac:spMkLst>
        </pc:spChg>
        <pc:picChg chg="add del mod">
          <ac:chgData name="O'Connor, Paul" userId="e97defa4-478c-4799-9bd5-90eb70e7a4eb" providerId="ADAL" clId="{AB65356F-0B56-4B7D-A48A-F66EFC60723C}" dt="2023-10-06T18:15:16.440" v="10557"/>
          <ac:picMkLst>
            <pc:docMk/>
            <pc:sldMk cId="3059393471" sldId="778"/>
            <ac:picMk id="5" creationId="{7B8E2615-8482-28D8-B930-6314A8BE6CB8}"/>
          </ac:picMkLst>
        </pc:picChg>
        <pc:picChg chg="add del mod">
          <ac:chgData name="O'Connor, Paul" userId="e97defa4-478c-4799-9bd5-90eb70e7a4eb" providerId="ADAL" clId="{AB65356F-0B56-4B7D-A48A-F66EFC60723C}" dt="2023-10-06T18:15:16.440" v="10557"/>
          <ac:picMkLst>
            <pc:docMk/>
            <pc:sldMk cId="3059393471" sldId="778"/>
            <ac:picMk id="7" creationId="{068EDD75-CBEE-EC22-425D-69DBA9063CE6}"/>
          </ac:picMkLst>
        </pc:picChg>
        <pc:picChg chg="add mod">
          <ac:chgData name="O'Connor, Paul" userId="e97defa4-478c-4799-9bd5-90eb70e7a4eb" providerId="ADAL" clId="{AB65356F-0B56-4B7D-A48A-F66EFC60723C}" dt="2023-10-06T18:15:16.532" v="10559" actId="27636"/>
          <ac:picMkLst>
            <pc:docMk/>
            <pc:sldMk cId="3059393471" sldId="778"/>
            <ac:picMk id="10" creationId="{98052182-2B80-2C91-DFED-4E3B8DF57EB6}"/>
          </ac:picMkLst>
        </pc:picChg>
        <pc:picChg chg="add mod">
          <ac:chgData name="O'Connor, Paul" userId="e97defa4-478c-4799-9bd5-90eb70e7a4eb" providerId="ADAL" clId="{AB65356F-0B56-4B7D-A48A-F66EFC60723C}" dt="2023-10-06T18:15:16.532" v="10559" actId="27636"/>
          <ac:picMkLst>
            <pc:docMk/>
            <pc:sldMk cId="3059393471" sldId="778"/>
            <ac:picMk id="12" creationId="{66271F3D-EB91-847C-8948-046993F39993}"/>
          </ac:picMkLst>
        </pc:picChg>
      </pc:sldChg>
      <pc:sldChg chg="addSp delSp modSp new mod ord">
        <pc:chgData name="O'Connor, Paul" userId="e97defa4-478c-4799-9bd5-90eb70e7a4eb" providerId="ADAL" clId="{AB65356F-0B56-4B7D-A48A-F66EFC60723C}" dt="2023-10-07T22:27:02.161" v="14245"/>
        <pc:sldMkLst>
          <pc:docMk/>
          <pc:sldMk cId="1886631416" sldId="779"/>
        </pc:sldMkLst>
        <pc:spChg chg="mod">
          <ac:chgData name="O'Connor, Paul" userId="e97defa4-478c-4799-9bd5-90eb70e7a4eb" providerId="ADAL" clId="{AB65356F-0B56-4B7D-A48A-F66EFC60723C}" dt="2023-10-06T18:16:10.714" v="10599" actId="20577"/>
          <ac:spMkLst>
            <pc:docMk/>
            <pc:sldMk cId="1886631416" sldId="779"/>
            <ac:spMk id="2" creationId="{6ABA0A71-4051-B247-CC2F-16E93297BAB4}"/>
          </ac:spMkLst>
        </pc:spChg>
        <pc:spChg chg="add del mod">
          <ac:chgData name="O'Connor, Paul" userId="e97defa4-478c-4799-9bd5-90eb70e7a4eb" providerId="ADAL" clId="{AB65356F-0B56-4B7D-A48A-F66EFC60723C}" dt="2023-10-06T18:16:04.026" v="10581"/>
          <ac:spMkLst>
            <pc:docMk/>
            <pc:sldMk cId="1886631416" sldId="779"/>
            <ac:spMk id="7" creationId="{18E6CEE6-D7D8-F551-7546-DD74113E24F2}"/>
          </ac:spMkLst>
        </pc:spChg>
        <pc:spChg chg="add del mod">
          <ac:chgData name="O'Connor, Paul" userId="e97defa4-478c-4799-9bd5-90eb70e7a4eb" providerId="ADAL" clId="{AB65356F-0B56-4B7D-A48A-F66EFC60723C}" dt="2023-10-06T18:16:04.026" v="10581"/>
          <ac:spMkLst>
            <pc:docMk/>
            <pc:sldMk cId="1886631416" sldId="779"/>
            <ac:spMk id="8" creationId="{1D64B88D-BDFE-BC2F-B421-4CFF4AD4288C}"/>
          </ac:spMkLst>
        </pc:spChg>
        <pc:spChg chg="mod">
          <ac:chgData name="O'Connor, Paul" userId="e97defa4-478c-4799-9bd5-90eb70e7a4eb" providerId="ADAL" clId="{AB65356F-0B56-4B7D-A48A-F66EFC60723C}" dt="2023-10-06T18:15:56.075" v="10577"/>
          <ac:spMkLst>
            <pc:docMk/>
            <pc:sldMk cId="1886631416" sldId="779"/>
            <ac:spMk id="11" creationId="{CDC0228D-0B8E-E638-26BF-BDE52C9A5AF2}"/>
          </ac:spMkLst>
        </pc:spChg>
        <pc:spChg chg="add del mod">
          <ac:chgData name="O'Connor, Paul" userId="e97defa4-478c-4799-9bd5-90eb70e7a4eb" providerId="ADAL" clId="{AB65356F-0B56-4B7D-A48A-F66EFC60723C}" dt="2023-10-06T18:16:04.026" v="10581"/>
          <ac:spMkLst>
            <pc:docMk/>
            <pc:sldMk cId="1886631416" sldId="779"/>
            <ac:spMk id="12" creationId="{E63CD921-98F7-967A-BC0B-52198A2E0E03}"/>
          </ac:spMkLst>
        </pc:spChg>
        <pc:spChg chg="add del mod">
          <ac:chgData name="O'Connor, Paul" userId="e97defa4-478c-4799-9bd5-90eb70e7a4eb" providerId="ADAL" clId="{AB65356F-0B56-4B7D-A48A-F66EFC60723C}" dt="2023-10-06T18:16:04.026" v="10581"/>
          <ac:spMkLst>
            <pc:docMk/>
            <pc:sldMk cId="1886631416" sldId="779"/>
            <ac:spMk id="13" creationId="{782F2E28-68A3-670C-FD60-C6415D323459}"/>
          </ac:spMkLst>
        </pc:spChg>
        <pc:spChg chg="add del mod">
          <ac:chgData name="O'Connor, Paul" userId="e97defa4-478c-4799-9bd5-90eb70e7a4eb" providerId="ADAL" clId="{AB65356F-0B56-4B7D-A48A-F66EFC60723C}" dt="2023-10-06T18:16:04.026" v="10581"/>
          <ac:spMkLst>
            <pc:docMk/>
            <pc:sldMk cId="1886631416" sldId="779"/>
            <ac:spMk id="14" creationId="{873E47BF-6347-21BE-D7BF-A7D399590952}"/>
          </ac:spMkLst>
        </pc:spChg>
        <pc:spChg chg="add del mod">
          <ac:chgData name="O'Connor, Paul" userId="e97defa4-478c-4799-9bd5-90eb70e7a4eb" providerId="ADAL" clId="{AB65356F-0B56-4B7D-A48A-F66EFC60723C}" dt="2023-10-06T18:16:04.026" v="10581"/>
          <ac:spMkLst>
            <pc:docMk/>
            <pc:sldMk cId="1886631416" sldId="779"/>
            <ac:spMk id="15" creationId="{77C9816C-A939-2FDE-B221-901B1343FF53}"/>
          </ac:spMkLst>
        </pc:spChg>
        <pc:spChg chg="add mod">
          <ac:chgData name="O'Connor, Paul" userId="e97defa4-478c-4799-9bd5-90eb70e7a4eb" providerId="ADAL" clId="{AB65356F-0B56-4B7D-A48A-F66EFC60723C}" dt="2023-10-06T18:16:04.114" v="10583" actId="27636"/>
          <ac:spMkLst>
            <pc:docMk/>
            <pc:sldMk cId="1886631416" sldId="779"/>
            <ac:spMk id="20" creationId="{6D1FCDA2-10B5-7F66-E512-1BC1C6F089AA}"/>
          </ac:spMkLst>
        </pc:spChg>
        <pc:spChg chg="add mod">
          <ac:chgData name="O'Connor, Paul" userId="e97defa4-478c-4799-9bd5-90eb70e7a4eb" providerId="ADAL" clId="{AB65356F-0B56-4B7D-A48A-F66EFC60723C}" dt="2023-10-06T18:16:04.114" v="10583" actId="27636"/>
          <ac:spMkLst>
            <pc:docMk/>
            <pc:sldMk cId="1886631416" sldId="779"/>
            <ac:spMk id="21" creationId="{CE2A5939-6FFC-50AF-A050-F43B076BD74E}"/>
          </ac:spMkLst>
        </pc:spChg>
        <pc:spChg chg="mod">
          <ac:chgData name="O'Connor, Paul" userId="e97defa4-478c-4799-9bd5-90eb70e7a4eb" providerId="ADAL" clId="{AB65356F-0B56-4B7D-A48A-F66EFC60723C}" dt="2023-10-06T18:16:04.055" v="10582"/>
          <ac:spMkLst>
            <pc:docMk/>
            <pc:sldMk cId="1886631416" sldId="779"/>
            <ac:spMk id="24" creationId="{5CA61E02-167E-42BF-C132-053E5B65BAE5}"/>
          </ac:spMkLst>
        </pc:spChg>
        <pc:spChg chg="add mod">
          <ac:chgData name="O'Connor, Paul" userId="e97defa4-478c-4799-9bd5-90eb70e7a4eb" providerId="ADAL" clId="{AB65356F-0B56-4B7D-A48A-F66EFC60723C}" dt="2023-10-06T18:16:04.114" v="10583" actId="27636"/>
          <ac:spMkLst>
            <pc:docMk/>
            <pc:sldMk cId="1886631416" sldId="779"/>
            <ac:spMk id="25" creationId="{05D50071-FF18-A93A-93F5-01D8268F8769}"/>
          </ac:spMkLst>
        </pc:spChg>
        <pc:spChg chg="add mod">
          <ac:chgData name="O'Connor, Paul" userId="e97defa4-478c-4799-9bd5-90eb70e7a4eb" providerId="ADAL" clId="{AB65356F-0B56-4B7D-A48A-F66EFC60723C}" dt="2023-10-06T18:16:04.114" v="10583" actId="27636"/>
          <ac:spMkLst>
            <pc:docMk/>
            <pc:sldMk cId="1886631416" sldId="779"/>
            <ac:spMk id="26" creationId="{1C6F47F8-E104-EA6C-F546-EAE31ECEBDEC}"/>
          </ac:spMkLst>
        </pc:spChg>
        <pc:spChg chg="add mod">
          <ac:chgData name="O'Connor, Paul" userId="e97defa4-478c-4799-9bd5-90eb70e7a4eb" providerId="ADAL" clId="{AB65356F-0B56-4B7D-A48A-F66EFC60723C}" dt="2023-10-06T18:16:04.114" v="10583" actId="27636"/>
          <ac:spMkLst>
            <pc:docMk/>
            <pc:sldMk cId="1886631416" sldId="779"/>
            <ac:spMk id="27" creationId="{16481A0A-760F-45CB-45BF-8F565CF9231D}"/>
          </ac:spMkLst>
        </pc:spChg>
        <pc:spChg chg="add mod">
          <ac:chgData name="O'Connor, Paul" userId="e97defa4-478c-4799-9bd5-90eb70e7a4eb" providerId="ADAL" clId="{AB65356F-0B56-4B7D-A48A-F66EFC60723C}" dt="2023-10-06T18:16:04.114" v="10583" actId="27636"/>
          <ac:spMkLst>
            <pc:docMk/>
            <pc:sldMk cId="1886631416" sldId="779"/>
            <ac:spMk id="28" creationId="{35DA4792-3FBA-9EC7-31C6-2A626FAC4295}"/>
          </ac:spMkLst>
        </pc:spChg>
        <pc:grpChg chg="add del mod">
          <ac:chgData name="O'Connor, Paul" userId="e97defa4-478c-4799-9bd5-90eb70e7a4eb" providerId="ADAL" clId="{AB65356F-0B56-4B7D-A48A-F66EFC60723C}" dt="2023-10-06T18:16:04.026" v="10581"/>
          <ac:grpSpMkLst>
            <pc:docMk/>
            <pc:sldMk cId="1886631416" sldId="779"/>
            <ac:grpSpMk id="9" creationId="{E71A5807-418E-AC21-3667-65C77D9B42A4}"/>
          </ac:grpSpMkLst>
        </pc:grpChg>
        <pc:grpChg chg="add mod">
          <ac:chgData name="O'Connor, Paul" userId="e97defa4-478c-4799-9bd5-90eb70e7a4eb" providerId="ADAL" clId="{AB65356F-0B56-4B7D-A48A-F66EFC60723C}" dt="2023-10-06T18:16:04.114" v="10583" actId="27636"/>
          <ac:grpSpMkLst>
            <pc:docMk/>
            <pc:sldMk cId="1886631416" sldId="779"/>
            <ac:grpSpMk id="22" creationId="{D847C061-F8BE-7671-F6D8-D5D5A2ED9C60}"/>
          </ac:grpSpMkLst>
        </pc:grpChg>
        <pc:picChg chg="add del mod">
          <ac:chgData name="O'Connor, Paul" userId="e97defa4-478c-4799-9bd5-90eb70e7a4eb" providerId="ADAL" clId="{AB65356F-0B56-4B7D-A48A-F66EFC60723C}" dt="2023-10-06T18:16:04.026" v="10581"/>
          <ac:picMkLst>
            <pc:docMk/>
            <pc:sldMk cId="1886631416" sldId="779"/>
            <ac:picMk id="4" creationId="{248F2A05-88F4-EDE1-6C0C-26EA0B31343C}"/>
          </ac:picMkLst>
        </pc:picChg>
        <pc:picChg chg="add del mod">
          <ac:chgData name="O'Connor, Paul" userId="e97defa4-478c-4799-9bd5-90eb70e7a4eb" providerId="ADAL" clId="{AB65356F-0B56-4B7D-A48A-F66EFC60723C}" dt="2023-10-06T18:16:04.026" v="10581"/>
          <ac:picMkLst>
            <pc:docMk/>
            <pc:sldMk cId="1886631416" sldId="779"/>
            <ac:picMk id="5" creationId="{5964BB46-3253-21AB-4635-8A5E47408CFA}"/>
          </ac:picMkLst>
        </pc:picChg>
        <pc:picChg chg="add del mod">
          <ac:chgData name="O'Connor, Paul" userId="e97defa4-478c-4799-9bd5-90eb70e7a4eb" providerId="ADAL" clId="{AB65356F-0B56-4B7D-A48A-F66EFC60723C}" dt="2023-10-06T18:16:04.026" v="10581"/>
          <ac:picMkLst>
            <pc:docMk/>
            <pc:sldMk cId="1886631416" sldId="779"/>
            <ac:picMk id="6" creationId="{430F366C-4834-ABE7-88FA-530F5386117E}"/>
          </ac:picMkLst>
        </pc:picChg>
        <pc:picChg chg="mod">
          <ac:chgData name="O'Connor, Paul" userId="e97defa4-478c-4799-9bd5-90eb70e7a4eb" providerId="ADAL" clId="{AB65356F-0B56-4B7D-A48A-F66EFC60723C}" dt="2023-10-06T18:15:56.075" v="10577"/>
          <ac:picMkLst>
            <pc:docMk/>
            <pc:sldMk cId="1886631416" sldId="779"/>
            <ac:picMk id="10" creationId="{2A5D3CFE-66B0-9B49-F4FD-253B2FE09704}"/>
          </ac:picMkLst>
        </pc:picChg>
        <pc:picChg chg="add mod">
          <ac:chgData name="O'Connor, Paul" userId="e97defa4-478c-4799-9bd5-90eb70e7a4eb" providerId="ADAL" clId="{AB65356F-0B56-4B7D-A48A-F66EFC60723C}" dt="2023-10-06T18:16:04.114" v="10583" actId="27636"/>
          <ac:picMkLst>
            <pc:docMk/>
            <pc:sldMk cId="1886631416" sldId="779"/>
            <ac:picMk id="17" creationId="{41578F54-2D64-647C-764F-5712DCC6EB6A}"/>
          </ac:picMkLst>
        </pc:picChg>
        <pc:picChg chg="add mod">
          <ac:chgData name="O'Connor, Paul" userId="e97defa4-478c-4799-9bd5-90eb70e7a4eb" providerId="ADAL" clId="{AB65356F-0B56-4B7D-A48A-F66EFC60723C}" dt="2023-10-06T18:16:04.114" v="10583" actId="27636"/>
          <ac:picMkLst>
            <pc:docMk/>
            <pc:sldMk cId="1886631416" sldId="779"/>
            <ac:picMk id="18" creationId="{1C846378-1994-8D45-80FB-B8429345FD75}"/>
          </ac:picMkLst>
        </pc:picChg>
        <pc:picChg chg="add mod">
          <ac:chgData name="O'Connor, Paul" userId="e97defa4-478c-4799-9bd5-90eb70e7a4eb" providerId="ADAL" clId="{AB65356F-0B56-4B7D-A48A-F66EFC60723C}" dt="2023-10-06T18:16:04.114" v="10583" actId="27636"/>
          <ac:picMkLst>
            <pc:docMk/>
            <pc:sldMk cId="1886631416" sldId="779"/>
            <ac:picMk id="19" creationId="{6F9A5B02-F0A6-5483-608C-0A339D6F1779}"/>
          </ac:picMkLst>
        </pc:picChg>
        <pc:picChg chg="mod">
          <ac:chgData name="O'Connor, Paul" userId="e97defa4-478c-4799-9bd5-90eb70e7a4eb" providerId="ADAL" clId="{AB65356F-0B56-4B7D-A48A-F66EFC60723C}" dt="2023-10-06T18:16:04.055" v="10582"/>
          <ac:picMkLst>
            <pc:docMk/>
            <pc:sldMk cId="1886631416" sldId="779"/>
            <ac:picMk id="23" creationId="{881FF73F-2BF9-4248-3FEE-DD5E46569F84}"/>
          </ac:picMkLst>
        </pc:picChg>
        <pc:cxnChg chg="add del mod">
          <ac:chgData name="O'Connor, Paul" userId="e97defa4-478c-4799-9bd5-90eb70e7a4eb" providerId="ADAL" clId="{AB65356F-0B56-4B7D-A48A-F66EFC60723C}" dt="2023-10-06T18:16:04.026" v="10581"/>
          <ac:cxnSpMkLst>
            <pc:docMk/>
            <pc:sldMk cId="1886631416" sldId="779"/>
            <ac:cxnSpMk id="16" creationId="{F6961AD6-8230-661D-96D8-E28B9D4E58BC}"/>
          </ac:cxnSpMkLst>
        </pc:cxnChg>
        <pc:cxnChg chg="add mod">
          <ac:chgData name="O'Connor, Paul" userId="e97defa4-478c-4799-9bd5-90eb70e7a4eb" providerId="ADAL" clId="{AB65356F-0B56-4B7D-A48A-F66EFC60723C}" dt="2023-10-06T18:16:04.114" v="10583" actId="27636"/>
          <ac:cxnSpMkLst>
            <pc:docMk/>
            <pc:sldMk cId="1886631416" sldId="779"/>
            <ac:cxnSpMk id="29" creationId="{DE657541-CF3E-21AF-00D5-6A63EA47A082}"/>
          </ac:cxnSpMkLst>
        </pc:cxnChg>
      </pc:sldChg>
      <pc:sldChg chg="addSp delSp modSp new mod ord">
        <pc:chgData name="O'Connor, Paul" userId="e97defa4-478c-4799-9bd5-90eb70e7a4eb" providerId="ADAL" clId="{AB65356F-0B56-4B7D-A48A-F66EFC60723C}" dt="2023-10-07T22:27:02.161" v="14245"/>
        <pc:sldMkLst>
          <pc:docMk/>
          <pc:sldMk cId="1781464958" sldId="780"/>
        </pc:sldMkLst>
        <pc:spChg chg="mod">
          <ac:chgData name="O'Connor, Paul" userId="e97defa4-478c-4799-9bd5-90eb70e7a4eb" providerId="ADAL" clId="{AB65356F-0B56-4B7D-A48A-F66EFC60723C}" dt="2023-10-06T18:18:01.337" v="10675" actId="20577"/>
          <ac:spMkLst>
            <pc:docMk/>
            <pc:sldMk cId="1781464958" sldId="780"/>
            <ac:spMk id="2" creationId="{68C6C102-CCDD-FC11-60F0-BA31A5C02E1D}"/>
          </ac:spMkLst>
        </pc:spChg>
        <pc:spChg chg="add del mod">
          <ac:chgData name="O'Connor, Paul" userId="e97defa4-478c-4799-9bd5-90eb70e7a4eb" providerId="ADAL" clId="{AB65356F-0B56-4B7D-A48A-F66EFC60723C}" dt="2023-10-06T18:16:41.153" v="10608"/>
          <ac:spMkLst>
            <pc:docMk/>
            <pc:sldMk cId="1781464958" sldId="780"/>
            <ac:spMk id="13" creationId="{1C33C11C-984D-6112-A0BE-54803F6812F6}"/>
          </ac:spMkLst>
        </pc:spChg>
        <pc:spChg chg="add del mod">
          <ac:chgData name="O'Connor, Paul" userId="e97defa4-478c-4799-9bd5-90eb70e7a4eb" providerId="ADAL" clId="{AB65356F-0B56-4B7D-A48A-F66EFC60723C}" dt="2023-10-06T18:16:41.153" v="10608"/>
          <ac:spMkLst>
            <pc:docMk/>
            <pc:sldMk cId="1781464958" sldId="780"/>
            <ac:spMk id="14" creationId="{AEF1E4E3-82B4-349D-887C-090714112CB7}"/>
          </ac:spMkLst>
        </pc:spChg>
        <pc:spChg chg="add del mod">
          <ac:chgData name="O'Connor, Paul" userId="e97defa4-478c-4799-9bd5-90eb70e7a4eb" providerId="ADAL" clId="{AB65356F-0B56-4B7D-A48A-F66EFC60723C}" dt="2023-10-06T18:16:41.153" v="10608"/>
          <ac:spMkLst>
            <pc:docMk/>
            <pc:sldMk cId="1781464958" sldId="780"/>
            <ac:spMk id="15" creationId="{372FC017-FFAC-2837-5642-96BE9E9036FE}"/>
          </ac:spMkLst>
        </pc:spChg>
        <pc:spChg chg="add del mod">
          <ac:chgData name="O'Connor, Paul" userId="e97defa4-478c-4799-9bd5-90eb70e7a4eb" providerId="ADAL" clId="{AB65356F-0B56-4B7D-A48A-F66EFC60723C}" dt="2023-10-06T18:16:41.153" v="10608"/>
          <ac:spMkLst>
            <pc:docMk/>
            <pc:sldMk cId="1781464958" sldId="780"/>
            <ac:spMk id="16" creationId="{60706A0B-FA13-8447-1E6A-4EEACDC99E48}"/>
          </ac:spMkLst>
        </pc:spChg>
        <pc:spChg chg="add mod">
          <ac:chgData name="O'Connor, Paul" userId="e97defa4-478c-4799-9bd5-90eb70e7a4eb" providerId="ADAL" clId="{AB65356F-0B56-4B7D-A48A-F66EFC60723C}" dt="2023-10-06T18:16:41.183" v="10609"/>
          <ac:spMkLst>
            <pc:docMk/>
            <pc:sldMk cId="1781464958" sldId="780"/>
            <ac:spMk id="26" creationId="{2C788FA3-A726-491C-495F-780E79681CE6}"/>
          </ac:spMkLst>
        </pc:spChg>
        <pc:spChg chg="add mod">
          <ac:chgData name="O'Connor, Paul" userId="e97defa4-478c-4799-9bd5-90eb70e7a4eb" providerId="ADAL" clId="{AB65356F-0B56-4B7D-A48A-F66EFC60723C}" dt="2023-10-06T18:16:41.183" v="10609"/>
          <ac:spMkLst>
            <pc:docMk/>
            <pc:sldMk cId="1781464958" sldId="780"/>
            <ac:spMk id="27" creationId="{D56C5DF6-643A-E0ED-F16D-5D999EF9DE50}"/>
          </ac:spMkLst>
        </pc:spChg>
        <pc:spChg chg="add mod">
          <ac:chgData name="O'Connor, Paul" userId="e97defa4-478c-4799-9bd5-90eb70e7a4eb" providerId="ADAL" clId="{AB65356F-0B56-4B7D-A48A-F66EFC60723C}" dt="2023-10-06T18:16:41.183" v="10609"/>
          <ac:spMkLst>
            <pc:docMk/>
            <pc:sldMk cId="1781464958" sldId="780"/>
            <ac:spMk id="28" creationId="{B6FE3FFF-D762-C549-6D22-835D3196EF4E}"/>
          </ac:spMkLst>
        </pc:spChg>
        <pc:spChg chg="add mod">
          <ac:chgData name="O'Connor, Paul" userId="e97defa4-478c-4799-9bd5-90eb70e7a4eb" providerId="ADAL" clId="{AB65356F-0B56-4B7D-A48A-F66EFC60723C}" dt="2023-10-06T18:16:41.183" v="10609"/>
          <ac:spMkLst>
            <pc:docMk/>
            <pc:sldMk cId="1781464958" sldId="780"/>
            <ac:spMk id="29" creationId="{CE40FC7E-784A-FA6D-1E57-B8073F419FFA}"/>
          </ac:spMkLst>
        </pc:spChg>
        <pc:grpChg chg="add del mod">
          <ac:chgData name="O'Connor, Paul" userId="e97defa4-478c-4799-9bd5-90eb70e7a4eb" providerId="ADAL" clId="{AB65356F-0B56-4B7D-A48A-F66EFC60723C}" dt="2023-10-06T18:16:41.153" v="10608"/>
          <ac:grpSpMkLst>
            <pc:docMk/>
            <pc:sldMk cId="1781464958" sldId="780"/>
            <ac:grpSpMk id="7" creationId="{F1D3D65D-9C13-C082-54EC-A6600E880339}"/>
          </ac:grpSpMkLst>
        </pc:grpChg>
        <pc:grpChg chg="add mod">
          <ac:chgData name="O'Connor, Paul" userId="e97defa4-478c-4799-9bd5-90eb70e7a4eb" providerId="ADAL" clId="{AB65356F-0B56-4B7D-A48A-F66EFC60723C}" dt="2023-10-06T18:16:41.183" v="10609"/>
          <ac:grpSpMkLst>
            <pc:docMk/>
            <pc:sldMk cId="1781464958" sldId="780"/>
            <ac:grpSpMk id="20" creationId="{46C82DFD-1C5C-CBD7-D766-FAD0ED19E9C8}"/>
          </ac:grpSpMkLst>
        </pc:grpChg>
        <pc:picChg chg="add del mod">
          <ac:chgData name="O'Connor, Paul" userId="e97defa4-478c-4799-9bd5-90eb70e7a4eb" providerId="ADAL" clId="{AB65356F-0B56-4B7D-A48A-F66EFC60723C}" dt="2023-10-06T18:16:41.153" v="10608"/>
          <ac:picMkLst>
            <pc:docMk/>
            <pc:sldMk cId="1781464958" sldId="780"/>
            <ac:picMk id="4" creationId="{9623A883-D5FE-68F5-29B4-33790305DF78}"/>
          </ac:picMkLst>
        </pc:picChg>
        <pc:picChg chg="add del mod">
          <ac:chgData name="O'Connor, Paul" userId="e97defa4-478c-4799-9bd5-90eb70e7a4eb" providerId="ADAL" clId="{AB65356F-0B56-4B7D-A48A-F66EFC60723C}" dt="2023-10-06T18:16:41.153" v="10608"/>
          <ac:picMkLst>
            <pc:docMk/>
            <pc:sldMk cId="1781464958" sldId="780"/>
            <ac:picMk id="5" creationId="{014B085C-0DA1-1583-6A30-D031BFCE23F7}"/>
          </ac:picMkLst>
        </pc:picChg>
        <pc:picChg chg="add del mod">
          <ac:chgData name="O'Connor, Paul" userId="e97defa4-478c-4799-9bd5-90eb70e7a4eb" providerId="ADAL" clId="{AB65356F-0B56-4B7D-A48A-F66EFC60723C}" dt="2023-10-06T18:16:41.153" v="10608"/>
          <ac:picMkLst>
            <pc:docMk/>
            <pc:sldMk cId="1781464958" sldId="780"/>
            <ac:picMk id="6" creationId="{AF48DFC2-E7BE-CC1B-454D-B3E614B08976}"/>
          </ac:picMkLst>
        </pc:picChg>
        <pc:picChg chg="mod">
          <ac:chgData name="O'Connor, Paul" userId="e97defa4-478c-4799-9bd5-90eb70e7a4eb" providerId="ADAL" clId="{AB65356F-0B56-4B7D-A48A-F66EFC60723C}" dt="2023-10-06T18:16:36.429" v="10601"/>
          <ac:picMkLst>
            <pc:docMk/>
            <pc:sldMk cId="1781464958" sldId="780"/>
            <ac:picMk id="8" creationId="{AD45354F-0F74-4BA8-A41F-81D7E18F66B7}"/>
          </ac:picMkLst>
        </pc:picChg>
        <pc:picChg chg="add mod">
          <ac:chgData name="O'Connor, Paul" userId="e97defa4-478c-4799-9bd5-90eb70e7a4eb" providerId="ADAL" clId="{AB65356F-0B56-4B7D-A48A-F66EFC60723C}" dt="2023-10-06T18:16:41.183" v="10609"/>
          <ac:picMkLst>
            <pc:docMk/>
            <pc:sldMk cId="1781464958" sldId="780"/>
            <ac:picMk id="17" creationId="{81CF6AB8-C63A-60F0-650C-9D262EDB7DC6}"/>
          </ac:picMkLst>
        </pc:picChg>
        <pc:picChg chg="add mod">
          <ac:chgData name="O'Connor, Paul" userId="e97defa4-478c-4799-9bd5-90eb70e7a4eb" providerId="ADAL" clId="{AB65356F-0B56-4B7D-A48A-F66EFC60723C}" dt="2023-10-06T18:16:41.183" v="10609"/>
          <ac:picMkLst>
            <pc:docMk/>
            <pc:sldMk cId="1781464958" sldId="780"/>
            <ac:picMk id="18" creationId="{3E16CB9C-EB8A-6A60-0C30-B96DA929885A}"/>
          </ac:picMkLst>
        </pc:picChg>
        <pc:picChg chg="add mod">
          <ac:chgData name="O'Connor, Paul" userId="e97defa4-478c-4799-9bd5-90eb70e7a4eb" providerId="ADAL" clId="{AB65356F-0B56-4B7D-A48A-F66EFC60723C}" dt="2023-10-06T18:16:41.183" v="10609"/>
          <ac:picMkLst>
            <pc:docMk/>
            <pc:sldMk cId="1781464958" sldId="780"/>
            <ac:picMk id="19" creationId="{CD0A32F8-DCBE-7E1B-4E95-AE88A8B5F0C4}"/>
          </ac:picMkLst>
        </pc:picChg>
        <pc:picChg chg="mod">
          <ac:chgData name="O'Connor, Paul" userId="e97defa4-478c-4799-9bd5-90eb70e7a4eb" providerId="ADAL" clId="{AB65356F-0B56-4B7D-A48A-F66EFC60723C}" dt="2023-10-06T18:16:41.183" v="10609"/>
          <ac:picMkLst>
            <pc:docMk/>
            <pc:sldMk cId="1781464958" sldId="780"/>
            <ac:picMk id="21" creationId="{95776B4B-6877-00AE-9D46-C5D52E8A1FD6}"/>
          </ac:picMkLst>
        </pc:picChg>
        <pc:cxnChg chg="mod">
          <ac:chgData name="O'Connor, Paul" userId="e97defa4-478c-4799-9bd5-90eb70e7a4eb" providerId="ADAL" clId="{AB65356F-0B56-4B7D-A48A-F66EFC60723C}" dt="2023-10-06T18:16:36.429" v="10601"/>
          <ac:cxnSpMkLst>
            <pc:docMk/>
            <pc:sldMk cId="1781464958" sldId="780"/>
            <ac:cxnSpMk id="9" creationId="{7FD37B56-0CB3-0E0E-DED8-B302D15966B1}"/>
          </ac:cxnSpMkLst>
        </pc:cxnChg>
        <pc:cxnChg chg="mod">
          <ac:chgData name="O'Connor, Paul" userId="e97defa4-478c-4799-9bd5-90eb70e7a4eb" providerId="ADAL" clId="{AB65356F-0B56-4B7D-A48A-F66EFC60723C}" dt="2023-10-06T18:16:36.429" v="10601"/>
          <ac:cxnSpMkLst>
            <pc:docMk/>
            <pc:sldMk cId="1781464958" sldId="780"/>
            <ac:cxnSpMk id="10" creationId="{8475639C-F4DD-A0E2-99B9-0369A9AE5C46}"/>
          </ac:cxnSpMkLst>
        </pc:cxnChg>
        <pc:cxnChg chg="mod">
          <ac:chgData name="O'Connor, Paul" userId="e97defa4-478c-4799-9bd5-90eb70e7a4eb" providerId="ADAL" clId="{AB65356F-0B56-4B7D-A48A-F66EFC60723C}" dt="2023-10-06T18:16:36.429" v="10601"/>
          <ac:cxnSpMkLst>
            <pc:docMk/>
            <pc:sldMk cId="1781464958" sldId="780"/>
            <ac:cxnSpMk id="11" creationId="{F99BDAFB-B196-BA58-6677-160C73E753AA}"/>
          </ac:cxnSpMkLst>
        </pc:cxnChg>
        <pc:cxnChg chg="mod">
          <ac:chgData name="O'Connor, Paul" userId="e97defa4-478c-4799-9bd5-90eb70e7a4eb" providerId="ADAL" clId="{AB65356F-0B56-4B7D-A48A-F66EFC60723C}" dt="2023-10-06T18:16:36.429" v="10601"/>
          <ac:cxnSpMkLst>
            <pc:docMk/>
            <pc:sldMk cId="1781464958" sldId="780"/>
            <ac:cxnSpMk id="12" creationId="{C282FDAB-B1B2-6246-D076-1E34F50C1318}"/>
          </ac:cxnSpMkLst>
        </pc:cxnChg>
        <pc:cxnChg chg="mod">
          <ac:chgData name="O'Connor, Paul" userId="e97defa4-478c-4799-9bd5-90eb70e7a4eb" providerId="ADAL" clId="{AB65356F-0B56-4B7D-A48A-F66EFC60723C}" dt="2023-10-06T18:16:41.183" v="10609"/>
          <ac:cxnSpMkLst>
            <pc:docMk/>
            <pc:sldMk cId="1781464958" sldId="780"/>
            <ac:cxnSpMk id="22" creationId="{1B18A707-9F8D-21E0-A968-ADA73EECA47F}"/>
          </ac:cxnSpMkLst>
        </pc:cxnChg>
        <pc:cxnChg chg="mod">
          <ac:chgData name="O'Connor, Paul" userId="e97defa4-478c-4799-9bd5-90eb70e7a4eb" providerId="ADAL" clId="{AB65356F-0B56-4B7D-A48A-F66EFC60723C}" dt="2023-10-06T18:16:41.183" v="10609"/>
          <ac:cxnSpMkLst>
            <pc:docMk/>
            <pc:sldMk cId="1781464958" sldId="780"/>
            <ac:cxnSpMk id="23" creationId="{898C2EB1-5700-474B-3864-356EC267B63B}"/>
          </ac:cxnSpMkLst>
        </pc:cxnChg>
        <pc:cxnChg chg="mod">
          <ac:chgData name="O'Connor, Paul" userId="e97defa4-478c-4799-9bd5-90eb70e7a4eb" providerId="ADAL" clId="{AB65356F-0B56-4B7D-A48A-F66EFC60723C}" dt="2023-10-06T18:16:41.183" v="10609"/>
          <ac:cxnSpMkLst>
            <pc:docMk/>
            <pc:sldMk cId="1781464958" sldId="780"/>
            <ac:cxnSpMk id="24" creationId="{F719404A-F87D-451E-5065-3E6D9FF20837}"/>
          </ac:cxnSpMkLst>
        </pc:cxnChg>
        <pc:cxnChg chg="mod">
          <ac:chgData name="O'Connor, Paul" userId="e97defa4-478c-4799-9bd5-90eb70e7a4eb" providerId="ADAL" clId="{AB65356F-0B56-4B7D-A48A-F66EFC60723C}" dt="2023-10-06T18:16:41.183" v="10609"/>
          <ac:cxnSpMkLst>
            <pc:docMk/>
            <pc:sldMk cId="1781464958" sldId="780"/>
            <ac:cxnSpMk id="25" creationId="{B5119446-9BD6-4704-8035-AD49905C3B10}"/>
          </ac:cxnSpMkLst>
        </pc:cxnChg>
      </pc:sldChg>
      <pc:sldChg chg="addSp delSp modSp new mod ord">
        <pc:chgData name="O'Connor, Paul" userId="e97defa4-478c-4799-9bd5-90eb70e7a4eb" providerId="ADAL" clId="{AB65356F-0B56-4B7D-A48A-F66EFC60723C}" dt="2023-10-07T22:27:02.161" v="14245"/>
        <pc:sldMkLst>
          <pc:docMk/>
          <pc:sldMk cId="572959375" sldId="781"/>
        </pc:sldMkLst>
        <pc:spChg chg="mod">
          <ac:chgData name="O'Connor, Paul" userId="e97defa4-478c-4799-9bd5-90eb70e7a4eb" providerId="ADAL" clId="{AB65356F-0B56-4B7D-A48A-F66EFC60723C}" dt="2023-10-06T18:19:00.887" v="10719" actId="1076"/>
          <ac:spMkLst>
            <pc:docMk/>
            <pc:sldMk cId="572959375" sldId="781"/>
            <ac:spMk id="2" creationId="{AAA245C5-2C19-814A-98C2-EC6F8406A5E2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19" creationId="{126D2DDC-053C-ADE9-0A7A-C0DEE1FE7AFA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21" creationId="{ECC5B5D2-A1A3-3F02-09C9-54A28D205AE8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23" creationId="{515897E2-04B0-E8DE-ACCA-C81C9CA8E907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25" creationId="{A720F1DE-2D74-0F01-F492-7FD08B9A6F6C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27" creationId="{E86FB509-8E15-1BE9-7349-A3316EBEEF21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29" creationId="{E2A62E1F-0B72-38DF-39DC-DB9CEFA7742C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31" creationId="{D4F8E221-CEF9-C5DD-C027-53DB5C2F1198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33" creationId="{4A3721C8-F119-7724-7135-76B9D874949A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35" creationId="{1A3DDD20-9E35-433B-CC13-CBACC4F366F9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37" creationId="{A4072554-1DFD-A49C-D3FA-4DFD265FF8F7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39" creationId="{1E85DEEE-82ED-1668-322F-F58F85973CAF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41" creationId="{AD907E93-5099-A981-68C3-D7B405F3B46D}"/>
          </ac:spMkLst>
        </pc:spChg>
        <pc:spChg chg="mod">
          <ac:chgData name="O'Connor, Paul" userId="e97defa4-478c-4799-9bd5-90eb70e7a4eb" providerId="ADAL" clId="{AB65356F-0B56-4B7D-A48A-F66EFC60723C}" dt="2023-10-06T18:18:28.037" v="10677"/>
          <ac:spMkLst>
            <pc:docMk/>
            <pc:sldMk cId="572959375" sldId="781"/>
            <ac:spMk id="43" creationId="{A12300AC-C072-B100-9CE6-FE771790697D}"/>
          </ac:spMkLst>
        </pc:spChg>
        <pc:spChg chg="add del mod">
          <ac:chgData name="O'Connor, Paul" userId="e97defa4-478c-4799-9bd5-90eb70e7a4eb" providerId="ADAL" clId="{AB65356F-0B56-4B7D-A48A-F66EFC60723C}" dt="2023-10-06T18:18:31.964" v="10684"/>
          <ac:spMkLst>
            <pc:docMk/>
            <pc:sldMk cId="572959375" sldId="781"/>
            <ac:spMk id="46" creationId="{8F7898CB-DD16-5C51-7E01-5B444996F2A0}"/>
          </ac:spMkLst>
        </pc:spChg>
        <pc:spChg chg="add del mod">
          <ac:chgData name="O'Connor, Paul" userId="e97defa4-478c-4799-9bd5-90eb70e7a4eb" providerId="ADAL" clId="{AB65356F-0B56-4B7D-A48A-F66EFC60723C}" dt="2023-10-06T18:18:31.964" v="10684"/>
          <ac:spMkLst>
            <pc:docMk/>
            <pc:sldMk cId="572959375" sldId="781"/>
            <ac:spMk id="48" creationId="{1CC4FFF2-2869-3521-DA43-EFE0AFDAC6A6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64" creationId="{5102D068-EF65-D136-A1CD-F6D83D61B9DB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66" creationId="{29450466-1267-B061-F4FE-03D680469F3D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68" creationId="{2F5086FA-D6D3-79B8-7935-6E66BE2AC365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70" creationId="{94D54DFD-14F8-66D3-FB13-C7C912DC211E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72" creationId="{C7AE8123-E04C-736A-F072-9F2DA79A6FCB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74" creationId="{E0082459-7E0A-2A41-001A-DEEB09B05FC1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76" creationId="{ACBB21AD-C0C6-6BA7-AE6E-B980098253D8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78" creationId="{74FAEAB0-B4F1-2092-82C4-564329D0A924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80" creationId="{796B8861-4E2C-01C9-BF5B-E839ED17986D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82" creationId="{06F07E7F-F5B1-B419-95F8-285EA93F6751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84" creationId="{96C9D2E1-5D84-C302-9260-04D7C712C8EF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86" creationId="{5337C248-C6B1-DF5D-75D4-7B83AD3703D8}"/>
          </ac:spMkLst>
        </pc:spChg>
        <pc:spChg chg="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88" creationId="{35FACFA1-12CC-A539-0090-4B2D685DE056}"/>
          </ac:spMkLst>
        </pc:spChg>
        <pc:spChg chg="add 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91" creationId="{DABF0E17-E9E9-8FD0-4AD8-2F1E83BC49B5}"/>
          </ac:spMkLst>
        </pc:spChg>
        <pc:spChg chg="add mod">
          <ac:chgData name="O'Connor, Paul" userId="e97defa4-478c-4799-9bd5-90eb70e7a4eb" providerId="ADAL" clId="{AB65356F-0B56-4B7D-A48A-F66EFC60723C}" dt="2023-10-06T18:18:31.996" v="10685"/>
          <ac:spMkLst>
            <pc:docMk/>
            <pc:sldMk cId="572959375" sldId="781"/>
            <ac:spMk id="93" creationId="{68AA4EDB-3561-16B5-1B2D-A63140FD3A20}"/>
          </ac:spMkLst>
        </pc:spChg>
        <pc:spChg chg="add del mod">
          <ac:chgData name="O'Connor, Paul" userId="e97defa4-478c-4799-9bd5-90eb70e7a4eb" providerId="ADAL" clId="{AB65356F-0B56-4B7D-A48A-F66EFC60723C}" dt="2023-10-06T18:21:21.425" v="10723"/>
          <ac:spMkLst>
            <pc:docMk/>
            <pc:sldMk cId="572959375" sldId="781"/>
            <ac:spMk id="94" creationId="{132F063A-33B5-841B-DED1-8FD5994016A5}"/>
          </ac:spMkLst>
        </pc:spChg>
        <pc:spChg chg="add mod">
          <ac:chgData name="O'Connor, Paul" userId="e97defa4-478c-4799-9bd5-90eb70e7a4eb" providerId="ADAL" clId="{AB65356F-0B56-4B7D-A48A-F66EFC60723C}" dt="2023-10-06T18:21:34.735" v="10727" actId="403"/>
          <ac:spMkLst>
            <pc:docMk/>
            <pc:sldMk cId="572959375" sldId="781"/>
            <ac:spMk id="95" creationId="{97F0BDE4-69EA-E219-6109-38491B3F1E05}"/>
          </ac:spMkLst>
        </pc:spChg>
        <pc:grpChg chg="add del mod">
          <ac:chgData name="O'Connor, Paul" userId="e97defa4-478c-4799-9bd5-90eb70e7a4eb" providerId="ADAL" clId="{AB65356F-0B56-4B7D-A48A-F66EFC60723C}" dt="2023-10-06T18:18:31.964" v="10684"/>
          <ac:grpSpMkLst>
            <pc:docMk/>
            <pc:sldMk cId="572959375" sldId="781"/>
            <ac:grpSpMk id="4" creationId="{F9CF5296-FBF7-5196-32B8-26A103783AE7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6" creationId="{D2065AA2-BE7D-ED03-7BD1-B4402CB35185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7" creationId="{B768B83F-43C2-038B-17C9-9E906E9A3273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8" creationId="{B59FC034-880E-2263-24B9-A437BE7F56CC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9" creationId="{663D7E30-3165-0C41-61BD-61CAD98D36F0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0" creationId="{C9C69D8B-79C3-1DAA-3363-A35B048CA196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1" creationId="{5F5FB79E-EB3B-BD35-789F-D14F05989703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2" creationId="{79D6C679-1C97-5F0D-0095-7C649DC3A18E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3" creationId="{2943BAA6-746E-FEEE-1D05-86176336962C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4" creationId="{7BE8AB0A-BC80-471E-30E9-C225018707B1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5" creationId="{9163EE6B-3CE1-4315-4939-F3B3450B28BE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6" creationId="{B6A3709C-6ECD-5A96-E2C0-62C273F6731F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7" creationId="{622EFA97-3B47-7E58-03EF-3C505375F959}"/>
          </ac:grpSpMkLst>
        </pc:grpChg>
        <pc:grpChg chg="mod">
          <ac:chgData name="O'Connor, Paul" userId="e97defa4-478c-4799-9bd5-90eb70e7a4eb" providerId="ADAL" clId="{AB65356F-0B56-4B7D-A48A-F66EFC60723C}" dt="2023-10-06T18:18:28.037" v="10677"/>
          <ac:grpSpMkLst>
            <pc:docMk/>
            <pc:sldMk cId="572959375" sldId="781"/>
            <ac:grpSpMk id="18" creationId="{55479F25-54C4-E938-9111-5994110632F2}"/>
          </ac:grpSpMkLst>
        </pc:grpChg>
        <pc:grpChg chg="add 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49" creationId="{AE438BB3-D6FB-2E46-6385-3E765A1D0288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1" creationId="{AE28BB78-74ED-9156-948C-DF72752B803B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2" creationId="{B20ECB76-8F43-11BA-B222-15EA8863D90C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3" creationId="{2A443781-8894-75D2-DA11-941C7EEDEC3F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4" creationId="{0DD8FE99-0279-6D52-0A6D-B953141CBF1E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5" creationId="{735C9EC8-2A22-698B-7AE0-77A3FAE00E23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6" creationId="{309C0602-03CE-B21F-F2A2-FE15E9BFDC4D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7" creationId="{BBF85F46-1C95-E5F8-2E97-7834A68B86EB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8" creationId="{88D97F4E-E3F9-131F-2372-986DDD869F39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59" creationId="{4FD539D0-2F3C-E038-FBE4-0CC8359653E2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60" creationId="{3D1D18E7-D9BD-9724-5AC6-F7A8EE40ABA8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61" creationId="{AAB5BAF4-941A-2EC6-289B-38FB08DA9BAE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62" creationId="{BCFC38CE-9741-2EE9-998D-5F10EF18BFDE}"/>
          </ac:grpSpMkLst>
        </pc:grpChg>
        <pc:grpChg chg="mod">
          <ac:chgData name="O'Connor, Paul" userId="e97defa4-478c-4799-9bd5-90eb70e7a4eb" providerId="ADAL" clId="{AB65356F-0B56-4B7D-A48A-F66EFC60723C}" dt="2023-10-06T18:18:31.996" v="10685"/>
          <ac:grpSpMkLst>
            <pc:docMk/>
            <pc:sldMk cId="572959375" sldId="781"/>
            <ac:grpSpMk id="63" creationId="{EEEE5C35-97F7-BD06-4C7C-455DA28D4E33}"/>
          </ac:grpSpMkLst>
        </pc:grpChg>
        <pc:picChg chg="mod">
          <ac:chgData name="O'Connor, Paul" userId="e97defa4-478c-4799-9bd5-90eb70e7a4eb" providerId="ADAL" clId="{AB65356F-0B56-4B7D-A48A-F66EFC60723C}" dt="2023-10-06T18:18:28.037" v="10677"/>
          <ac:picMkLst>
            <pc:docMk/>
            <pc:sldMk cId="572959375" sldId="781"/>
            <ac:picMk id="5" creationId="{A61A0B30-F7BB-CCD3-0DD0-5685085E8580}"/>
          </ac:picMkLst>
        </pc:picChg>
        <pc:picChg chg="add del mod">
          <ac:chgData name="O'Connor, Paul" userId="e97defa4-478c-4799-9bd5-90eb70e7a4eb" providerId="ADAL" clId="{AB65356F-0B56-4B7D-A48A-F66EFC60723C}" dt="2023-10-06T18:18:31.964" v="10684"/>
          <ac:picMkLst>
            <pc:docMk/>
            <pc:sldMk cId="572959375" sldId="781"/>
            <ac:picMk id="45" creationId="{DA53BBFA-C8ED-508C-F7DD-6177DD856F36}"/>
          </ac:picMkLst>
        </pc:picChg>
        <pc:picChg chg="add del mod">
          <ac:chgData name="O'Connor, Paul" userId="e97defa4-478c-4799-9bd5-90eb70e7a4eb" providerId="ADAL" clId="{AB65356F-0B56-4B7D-A48A-F66EFC60723C}" dt="2023-10-06T18:18:31.964" v="10684"/>
          <ac:picMkLst>
            <pc:docMk/>
            <pc:sldMk cId="572959375" sldId="781"/>
            <ac:picMk id="47" creationId="{49443E07-E779-2901-9DFE-5EB002543453}"/>
          </ac:picMkLst>
        </pc:picChg>
        <pc:picChg chg="mod">
          <ac:chgData name="O'Connor, Paul" userId="e97defa4-478c-4799-9bd5-90eb70e7a4eb" providerId="ADAL" clId="{AB65356F-0B56-4B7D-A48A-F66EFC60723C}" dt="2023-10-06T18:18:31.996" v="10685"/>
          <ac:picMkLst>
            <pc:docMk/>
            <pc:sldMk cId="572959375" sldId="781"/>
            <ac:picMk id="50" creationId="{8F31614E-D69D-0129-746A-1DC048A7F1A1}"/>
          </ac:picMkLst>
        </pc:picChg>
        <pc:picChg chg="add mod">
          <ac:chgData name="O'Connor, Paul" userId="e97defa4-478c-4799-9bd5-90eb70e7a4eb" providerId="ADAL" clId="{AB65356F-0B56-4B7D-A48A-F66EFC60723C}" dt="2023-10-06T18:18:31.996" v="10685"/>
          <ac:picMkLst>
            <pc:docMk/>
            <pc:sldMk cId="572959375" sldId="781"/>
            <ac:picMk id="90" creationId="{65D2124E-97D4-5CC3-342F-50E253525646}"/>
          </ac:picMkLst>
        </pc:picChg>
        <pc:picChg chg="add mod">
          <ac:chgData name="O'Connor, Paul" userId="e97defa4-478c-4799-9bd5-90eb70e7a4eb" providerId="ADAL" clId="{AB65356F-0B56-4B7D-A48A-F66EFC60723C}" dt="2023-10-06T18:18:31.996" v="10685"/>
          <ac:picMkLst>
            <pc:docMk/>
            <pc:sldMk cId="572959375" sldId="781"/>
            <ac:picMk id="92" creationId="{553BD3B1-72EC-7F5C-7EA3-35FE7C856883}"/>
          </ac:picMkLst>
        </pc:pic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20" creationId="{D7068443-E4B2-C987-E5FA-D7181870C875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22" creationId="{2061F37B-2FF1-244E-A936-04FBC6883974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24" creationId="{35708596-41DB-C76F-379E-4176352A4C53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26" creationId="{41EE154C-DB22-0DB3-136F-290D2A4AE68B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28" creationId="{EAB6818E-BED8-2C12-7E4B-0235709F10F2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30" creationId="{46199893-D2FF-5044-5A39-891E9DA000E1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32" creationId="{B3D3AAB6-135D-2123-039A-5A5EE5F99D64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34" creationId="{2489E1A0-E54F-4BA1-2FDE-8909784BBD83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36" creationId="{C372F1FE-4DA6-E16C-5910-E81E4F6D50CF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38" creationId="{F5256D2A-9078-EC7B-2EF2-74ED4C08F0FE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40" creationId="{B18F6911-77CD-0166-4206-D3B9922F4709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42" creationId="{604A3727-6474-B273-3312-A5D7D0C72E3B}"/>
          </ac:cxnSpMkLst>
        </pc:cxnChg>
        <pc:cxnChg chg="mod">
          <ac:chgData name="O'Connor, Paul" userId="e97defa4-478c-4799-9bd5-90eb70e7a4eb" providerId="ADAL" clId="{AB65356F-0B56-4B7D-A48A-F66EFC60723C}" dt="2023-10-06T18:18:28.037" v="10677"/>
          <ac:cxnSpMkLst>
            <pc:docMk/>
            <pc:sldMk cId="572959375" sldId="781"/>
            <ac:cxnSpMk id="44" creationId="{ADC55E71-1FE1-7E4F-4030-D30BBC417C45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65" creationId="{61647930-B490-C0C0-B924-388236577C44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67" creationId="{A33A0A9C-7298-514B-7388-883B884CF986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69" creationId="{47DF4161-C71F-B35D-0C07-49C7779AB7A7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71" creationId="{1A9FD461-1321-16D9-4F05-2BEFC69860F8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73" creationId="{E776BAD8-BAA4-297E-C190-134E19780C37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75" creationId="{86603322-5F57-CCD9-A3EF-B4726596DB41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77" creationId="{956D5A83-63EC-7A8D-B82C-42877860C1E3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79" creationId="{587F5557-8682-6420-A006-D9AC4111A384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81" creationId="{B39E2C55-6C37-896B-ECF5-E41E4396E8D4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83" creationId="{A1CC8940-1168-F5C8-B097-2D38119689D4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85" creationId="{6BCF8E03-30F4-E362-F4D5-CF9AEB37E413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87" creationId="{072C1D02-2044-6D88-D939-D42D53727B10}"/>
          </ac:cxnSpMkLst>
        </pc:cxnChg>
        <pc:cxnChg chg="mod">
          <ac:chgData name="O'Connor, Paul" userId="e97defa4-478c-4799-9bd5-90eb70e7a4eb" providerId="ADAL" clId="{AB65356F-0B56-4B7D-A48A-F66EFC60723C}" dt="2023-10-06T18:18:31.996" v="10685"/>
          <ac:cxnSpMkLst>
            <pc:docMk/>
            <pc:sldMk cId="572959375" sldId="781"/>
            <ac:cxnSpMk id="89" creationId="{22BF8D35-C6E8-FCAB-AD05-5DCBDA6D7F0D}"/>
          </ac:cxnSpMkLst>
        </pc:cxnChg>
      </pc:sldChg>
      <pc:sldChg chg="addSp delSp modSp new mod ord">
        <pc:chgData name="O'Connor, Paul" userId="e97defa4-478c-4799-9bd5-90eb70e7a4eb" providerId="ADAL" clId="{AB65356F-0B56-4B7D-A48A-F66EFC60723C}" dt="2023-10-07T22:27:02.161" v="14245"/>
        <pc:sldMkLst>
          <pc:docMk/>
          <pc:sldMk cId="1204721458" sldId="782"/>
        </pc:sldMkLst>
        <pc:spChg chg="mod">
          <ac:chgData name="O'Connor, Paul" userId="e97defa4-478c-4799-9bd5-90eb70e7a4eb" providerId="ADAL" clId="{AB65356F-0B56-4B7D-A48A-F66EFC60723C}" dt="2023-10-06T18:22:50.235" v="10763" actId="20577"/>
          <ac:spMkLst>
            <pc:docMk/>
            <pc:sldMk cId="1204721458" sldId="782"/>
            <ac:spMk id="2" creationId="{1DE6623A-9DDE-B38C-C5F2-8E5BE9EBCF1F}"/>
          </ac:spMkLst>
        </pc:spChg>
        <pc:spChg chg="mod">
          <ac:chgData name="O'Connor, Paul" userId="e97defa4-478c-4799-9bd5-90eb70e7a4eb" providerId="ADAL" clId="{AB65356F-0B56-4B7D-A48A-F66EFC60723C}" dt="2023-10-06T18:22:05.459" v="10729"/>
          <ac:spMkLst>
            <pc:docMk/>
            <pc:sldMk cId="1204721458" sldId="782"/>
            <ac:spMk id="13" creationId="{1B58A0F1-109B-54FD-A684-752DBBB5DB6E}"/>
          </ac:spMkLst>
        </pc:spChg>
        <pc:spChg chg="mod">
          <ac:chgData name="O'Connor, Paul" userId="e97defa4-478c-4799-9bd5-90eb70e7a4eb" providerId="ADAL" clId="{AB65356F-0B56-4B7D-A48A-F66EFC60723C}" dt="2023-10-06T18:22:05.459" v="10729"/>
          <ac:spMkLst>
            <pc:docMk/>
            <pc:sldMk cId="1204721458" sldId="782"/>
            <ac:spMk id="16" creationId="{5C11935D-DBED-7EE2-7ABA-CF27242E383C}"/>
          </ac:spMkLst>
        </pc:spChg>
        <pc:spChg chg="mod">
          <ac:chgData name="O'Connor, Paul" userId="e97defa4-478c-4799-9bd5-90eb70e7a4eb" providerId="ADAL" clId="{AB65356F-0B56-4B7D-A48A-F66EFC60723C}" dt="2023-10-06T18:22:05.459" v="10729"/>
          <ac:spMkLst>
            <pc:docMk/>
            <pc:sldMk cId="1204721458" sldId="782"/>
            <ac:spMk id="17" creationId="{D7D822FA-1954-D2B5-E9AF-5BA7001F6195}"/>
          </ac:spMkLst>
        </pc:spChg>
        <pc:spChg chg="mod">
          <ac:chgData name="O'Connor, Paul" userId="e97defa4-478c-4799-9bd5-90eb70e7a4eb" providerId="ADAL" clId="{AB65356F-0B56-4B7D-A48A-F66EFC60723C}" dt="2023-10-06T18:22:05.459" v="10729"/>
          <ac:spMkLst>
            <pc:docMk/>
            <pc:sldMk cId="1204721458" sldId="782"/>
            <ac:spMk id="18" creationId="{97D79441-B3D1-8AF3-3B3F-3DFEE9442493}"/>
          </ac:spMkLst>
        </pc:spChg>
        <pc:spChg chg="mod">
          <ac:chgData name="O'Connor, Paul" userId="e97defa4-478c-4799-9bd5-90eb70e7a4eb" providerId="ADAL" clId="{AB65356F-0B56-4B7D-A48A-F66EFC60723C}" dt="2023-10-06T18:22:05.459" v="10729"/>
          <ac:spMkLst>
            <pc:docMk/>
            <pc:sldMk cId="1204721458" sldId="782"/>
            <ac:spMk id="19" creationId="{E97F61E0-CF83-B751-3768-0DF6E44C3708}"/>
          </ac:spMkLst>
        </pc:spChg>
        <pc:spChg chg="mod">
          <ac:chgData name="O'Connor, Paul" userId="e97defa4-478c-4799-9bd5-90eb70e7a4eb" providerId="ADAL" clId="{AB65356F-0B56-4B7D-A48A-F66EFC60723C}" dt="2023-10-06T18:22:05.459" v="10729"/>
          <ac:spMkLst>
            <pc:docMk/>
            <pc:sldMk cId="1204721458" sldId="782"/>
            <ac:spMk id="20" creationId="{372B5A8A-A809-28FF-9154-B18E9102A466}"/>
          </ac:spMkLst>
        </pc:spChg>
        <pc:spChg chg="add del mod">
          <ac:chgData name="O'Connor, Paul" userId="e97defa4-478c-4799-9bd5-90eb70e7a4eb" providerId="ADAL" clId="{AB65356F-0B56-4B7D-A48A-F66EFC60723C}" dt="2023-10-06T18:22:10.552" v="10736"/>
          <ac:spMkLst>
            <pc:docMk/>
            <pc:sldMk cId="1204721458" sldId="782"/>
            <ac:spMk id="21" creationId="{C93FF12F-5539-44AD-CADC-2A6B94299E37}"/>
          </ac:spMkLst>
        </pc:spChg>
        <pc:spChg chg="add del mod">
          <ac:chgData name="O'Connor, Paul" userId="e97defa4-478c-4799-9bd5-90eb70e7a4eb" providerId="ADAL" clId="{AB65356F-0B56-4B7D-A48A-F66EFC60723C}" dt="2023-10-06T18:22:10.552" v="10736"/>
          <ac:spMkLst>
            <pc:docMk/>
            <pc:sldMk cId="1204721458" sldId="782"/>
            <ac:spMk id="22" creationId="{5A8A3EAA-484C-4E63-208D-2479D0B84C1C}"/>
          </ac:spMkLst>
        </pc:spChg>
        <pc:spChg chg="add del mod">
          <ac:chgData name="O'Connor, Paul" userId="e97defa4-478c-4799-9bd5-90eb70e7a4eb" providerId="ADAL" clId="{AB65356F-0B56-4B7D-A48A-F66EFC60723C}" dt="2023-10-06T18:22:10.552" v="10736"/>
          <ac:spMkLst>
            <pc:docMk/>
            <pc:sldMk cId="1204721458" sldId="782"/>
            <ac:spMk id="23" creationId="{EC7DE04B-1012-8DC0-7BCD-C12897140C1C}"/>
          </ac:spMkLst>
        </pc:spChg>
        <pc:spChg chg="add del mod">
          <ac:chgData name="O'Connor, Paul" userId="e97defa4-478c-4799-9bd5-90eb70e7a4eb" providerId="ADAL" clId="{AB65356F-0B56-4B7D-A48A-F66EFC60723C}" dt="2023-10-06T18:22:10.552" v="10736"/>
          <ac:spMkLst>
            <pc:docMk/>
            <pc:sldMk cId="1204721458" sldId="782"/>
            <ac:spMk id="24" creationId="{6B5D9911-1435-A1EF-DE49-0E3B696AF61C}"/>
          </ac:spMkLst>
        </pc:spChg>
        <pc:spChg chg="add del mod">
          <ac:chgData name="O'Connor, Paul" userId="e97defa4-478c-4799-9bd5-90eb70e7a4eb" providerId="ADAL" clId="{AB65356F-0B56-4B7D-A48A-F66EFC60723C}" dt="2023-10-06T18:22:10.552" v="10736"/>
          <ac:spMkLst>
            <pc:docMk/>
            <pc:sldMk cId="1204721458" sldId="782"/>
            <ac:spMk id="25" creationId="{4AFEC0A9-1499-FC14-9F5A-816FE20FD06F}"/>
          </ac:spMkLst>
        </pc:spChg>
        <pc:spChg chg="add del mod">
          <ac:chgData name="O'Connor, Paul" userId="e97defa4-478c-4799-9bd5-90eb70e7a4eb" providerId="ADAL" clId="{AB65356F-0B56-4B7D-A48A-F66EFC60723C}" dt="2023-10-06T18:22:10.552" v="10736"/>
          <ac:spMkLst>
            <pc:docMk/>
            <pc:sldMk cId="1204721458" sldId="782"/>
            <ac:spMk id="26" creationId="{3DB41792-D2DA-08C7-FFCF-115B74370E3D}"/>
          </ac:spMkLst>
        </pc:spChg>
        <pc:spChg chg="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36" creationId="{3A4F7546-FC5B-5948-5236-49C836C5F82A}"/>
          </ac:spMkLst>
        </pc:spChg>
        <pc:spChg chg="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39" creationId="{B054249B-73CF-4CEE-2D82-E24B3C43BDBE}"/>
          </ac:spMkLst>
        </pc:spChg>
        <pc:spChg chg="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0" creationId="{101E6F74-F4FD-FACE-E195-05A8E0D858BB}"/>
          </ac:spMkLst>
        </pc:spChg>
        <pc:spChg chg="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1" creationId="{174A001C-5931-6565-F750-0B58E613AA1B}"/>
          </ac:spMkLst>
        </pc:spChg>
        <pc:spChg chg="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2" creationId="{AA80AFF3-F2FD-6E62-DF0B-86AD4FF63F6B}"/>
          </ac:spMkLst>
        </pc:spChg>
        <pc:spChg chg="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3" creationId="{BD3966CC-57F2-F5C8-37F4-335446E5D833}"/>
          </ac:spMkLst>
        </pc:spChg>
        <pc:spChg chg="add 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4" creationId="{4D030781-1CFD-DAEB-D433-A1055F300B70}"/>
          </ac:spMkLst>
        </pc:spChg>
        <pc:spChg chg="add 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5" creationId="{5348F20C-6230-51C3-A7E1-0BDAB801E41C}"/>
          </ac:spMkLst>
        </pc:spChg>
        <pc:spChg chg="add 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6" creationId="{02174E29-E120-B823-7A39-D21F76B7FDA1}"/>
          </ac:spMkLst>
        </pc:spChg>
        <pc:spChg chg="add 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7" creationId="{CB488D74-1318-3AC4-54C5-0258D8619C54}"/>
          </ac:spMkLst>
        </pc:spChg>
        <pc:spChg chg="add mod">
          <ac:chgData name="O'Connor, Paul" userId="e97defa4-478c-4799-9bd5-90eb70e7a4eb" providerId="ADAL" clId="{AB65356F-0B56-4B7D-A48A-F66EFC60723C}" dt="2023-10-06T18:22:10.590" v="10737"/>
          <ac:spMkLst>
            <pc:docMk/>
            <pc:sldMk cId="1204721458" sldId="782"/>
            <ac:spMk id="48" creationId="{B86CAA4E-8D36-8FFA-6D79-87288255A03C}"/>
          </ac:spMkLst>
        </pc:spChg>
        <pc:spChg chg="add mod">
          <ac:chgData name="O'Connor, Paul" userId="e97defa4-478c-4799-9bd5-90eb70e7a4eb" providerId="ADAL" clId="{AB65356F-0B56-4B7D-A48A-F66EFC60723C}" dt="2023-10-06T18:22:33.739" v="10741" actId="14100"/>
          <ac:spMkLst>
            <pc:docMk/>
            <pc:sldMk cId="1204721458" sldId="782"/>
            <ac:spMk id="49" creationId="{04AE20F0-36BD-6EB4-E116-D167BFEA64DB}"/>
          </ac:spMkLst>
        </pc:spChg>
        <pc:grpChg chg="add del mod">
          <ac:chgData name="O'Connor, Paul" userId="e97defa4-478c-4799-9bd5-90eb70e7a4eb" providerId="ADAL" clId="{AB65356F-0B56-4B7D-A48A-F66EFC60723C}" dt="2023-10-06T18:22:10.552" v="10736"/>
          <ac:grpSpMkLst>
            <pc:docMk/>
            <pc:sldMk cId="1204721458" sldId="782"/>
            <ac:grpSpMk id="4" creationId="{5A86E674-33BC-E54F-5563-4307359E9168}"/>
          </ac:grpSpMkLst>
        </pc:grpChg>
        <pc:grpChg chg="add del mod">
          <ac:chgData name="O'Connor, Paul" userId="e97defa4-478c-4799-9bd5-90eb70e7a4eb" providerId="ADAL" clId="{AB65356F-0B56-4B7D-A48A-F66EFC60723C}" dt="2023-10-06T18:22:10.552" v="10736"/>
          <ac:grpSpMkLst>
            <pc:docMk/>
            <pc:sldMk cId="1204721458" sldId="782"/>
            <ac:grpSpMk id="12" creationId="{185F67C7-3AB5-9FEF-A4BC-0D5F124F7A8C}"/>
          </ac:grpSpMkLst>
        </pc:grpChg>
        <pc:grpChg chg="mod">
          <ac:chgData name="O'Connor, Paul" userId="e97defa4-478c-4799-9bd5-90eb70e7a4eb" providerId="ADAL" clId="{AB65356F-0B56-4B7D-A48A-F66EFC60723C}" dt="2023-10-06T18:22:05.459" v="10729"/>
          <ac:grpSpMkLst>
            <pc:docMk/>
            <pc:sldMk cId="1204721458" sldId="782"/>
            <ac:grpSpMk id="14" creationId="{66218EB8-E0C8-5873-0F03-CFABFC4DD580}"/>
          </ac:grpSpMkLst>
        </pc:grpChg>
        <pc:grpChg chg="add mod">
          <ac:chgData name="O'Connor, Paul" userId="e97defa4-478c-4799-9bd5-90eb70e7a4eb" providerId="ADAL" clId="{AB65356F-0B56-4B7D-A48A-F66EFC60723C}" dt="2023-10-06T18:22:26.282" v="10739" actId="14100"/>
          <ac:grpSpMkLst>
            <pc:docMk/>
            <pc:sldMk cId="1204721458" sldId="782"/>
            <ac:grpSpMk id="27" creationId="{92F5F79B-2F34-6221-9E97-68A192433ED5}"/>
          </ac:grpSpMkLst>
        </pc:grpChg>
        <pc:grpChg chg="add mod">
          <ac:chgData name="O'Connor, Paul" userId="e97defa4-478c-4799-9bd5-90eb70e7a4eb" providerId="ADAL" clId="{AB65356F-0B56-4B7D-A48A-F66EFC60723C}" dt="2023-10-06T18:22:10.590" v="10737"/>
          <ac:grpSpMkLst>
            <pc:docMk/>
            <pc:sldMk cId="1204721458" sldId="782"/>
            <ac:grpSpMk id="35" creationId="{32229543-63DF-9851-1D6A-876BE2A96958}"/>
          </ac:grpSpMkLst>
        </pc:grpChg>
        <pc:grpChg chg="mod">
          <ac:chgData name="O'Connor, Paul" userId="e97defa4-478c-4799-9bd5-90eb70e7a4eb" providerId="ADAL" clId="{AB65356F-0B56-4B7D-A48A-F66EFC60723C}" dt="2023-10-06T18:22:10.590" v="10737"/>
          <ac:grpSpMkLst>
            <pc:docMk/>
            <pc:sldMk cId="1204721458" sldId="782"/>
            <ac:grpSpMk id="37" creationId="{1B7B5AB9-CBDF-163D-6EE0-B39442E07CCB}"/>
          </ac:grpSpMkLst>
        </pc:grpChg>
        <pc:graphicFrameChg chg="add del mod">
          <ac:chgData name="O'Connor, Paul" userId="e97defa4-478c-4799-9bd5-90eb70e7a4eb" providerId="ADAL" clId="{AB65356F-0B56-4B7D-A48A-F66EFC60723C}" dt="2023-10-06T18:22:10.552" v="10736"/>
          <ac:graphicFrameMkLst>
            <pc:docMk/>
            <pc:sldMk cId="1204721458" sldId="782"/>
            <ac:graphicFrameMk id="11" creationId="{77829D5F-28AA-30DA-1A86-86131F3704B8}"/>
          </ac:graphicFrameMkLst>
        </pc:graphicFrameChg>
        <pc:graphicFrameChg chg="add mod">
          <ac:chgData name="O'Connor, Paul" userId="e97defa4-478c-4799-9bd5-90eb70e7a4eb" providerId="ADAL" clId="{AB65356F-0B56-4B7D-A48A-F66EFC60723C}" dt="2023-10-06T18:22:10.590" v="10737"/>
          <ac:graphicFrameMkLst>
            <pc:docMk/>
            <pc:sldMk cId="1204721458" sldId="782"/>
            <ac:graphicFrameMk id="34" creationId="{D1D5C2D5-06D9-11F6-62E1-BA7B4126F47B}"/>
          </ac:graphicFrameMkLst>
        </pc:graphicFrameChg>
        <pc:picChg chg="mod">
          <ac:chgData name="O'Connor, Paul" userId="e97defa4-478c-4799-9bd5-90eb70e7a4eb" providerId="ADAL" clId="{AB65356F-0B56-4B7D-A48A-F66EFC60723C}" dt="2023-10-06T18:22:05.459" v="10729"/>
          <ac:picMkLst>
            <pc:docMk/>
            <pc:sldMk cId="1204721458" sldId="782"/>
            <ac:picMk id="5" creationId="{D24FF3F5-0A0B-4AFA-8289-2FF59BDAC649}"/>
          </ac:picMkLst>
        </pc:picChg>
        <pc:picChg chg="mod">
          <ac:chgData name="O'Connor, Paul" userId="e97defa4-478c-4799-9bd5-90eb70e7a4eb" providerId="ADAL" clId="{AB65356F-0B56-4B7D-A48A-F66EFC60723C}" dt="2023-10-06T18:22:05.459" v="10729"/>
          <ac:picMkLst>
            <pc:docMk/>
            <pc:sldMk cId="1204721458" sldId="782"/>
            <ac:picMk id="6" creationId="{6468A56B-E004-0825-D65F-20A93840195D}"/>
          </ac:picMkLst>
        </pc:picChg>
        <pc:picChg chg="mod">
          <ac:chgData name="O'Connor, Paul" userId="e97defa4-478c-4799-9bd5-90eb70e7a4eb" providerId="ADAL" clId="{AB65356F-0B56-4B7D-A48A-F66EFC60723C}" dt="2023-10-06T18:22:05.459" v="10729"/>
          <ac:picMkLst>
            <pc:docMk/>
            <pc:sldMk cId="1204721458" sldId="782"/>
            <ac:picMk id="7" creationId="{A8656ACF-DBED-EFD5-7C6A-CE4D92719749}"/>
          </ac:picMkLst>
        </pc:picChg>
        <pc:picChg chg="mod">
          <ac:chgData name="O'Connor, Paul" userId="e97defa4-478c-4799-9bd5-90eb70e7a4eb" providerId="ADAL" clId="{AB65356F-0B56-4B7D-A48A-F66EFC60723C}" dt="2023-10-06T18:22:05.459" v="10729"/>
          <ac:picMkLst>
            <pc:docMk/>
            <pc:sldMk cId="1204721458" sldId="782"/>
            <ac:picMk id="8" creationId="{953428E4-FF8A-A153-3D91-559FD9A8BBB6}"/>
          </ac:picMkLst>
        </pc:picChg>
        <pc:picChg chg="mod">
          <ac:chgData name="O'Connor, Paul" userId="e97defa4-478c-4799-9bd5-90eb70e7a4eb" providerId="ADAL" clId="{AB65356F-0B56-4B7D-A48A-F66EFC60723C}" dt="2023-10-06T18:22:05.459" v="10729"/>
          <ac:picMkLst>
            <pc:docMk/>
            <pc:sldMk cId="1204721458" sldId="782"/>
            <ac:picMk id="9" creationId="{662154B0-D2C4-CEF9-3FCA-08711C736E41}"/>
          </ac:picMkLst>
        </pc:picChg>
        <pc:picChg chg="mod">
          <ac:chgData name="O'Connor, Paul" userId="e97defa4-478c-4799-9bd5-90eb70e7a4eb" providerId="ADAL" clId="{AB65356F-0B56-4B7D-A48A-F66EFC60723C}" dt="2023-10-06T18:22:05.459" v="10729"/>
          <ac:picMkLst>
            <pc:docMk/>
            <pc:sldMk cId="1204721458" sldId="782"/>
            <ac:picMk id="10" creationId="{59738A8C-94F1-8E39-48A4-F4B745585094}"/>
          </ac:picMkLst>
        </pc:picChg>
        <pc:picChg chg="mod">
          <ac:chgData name="O'Connor, Paul" userId="e97defa4-478c-4799-9bd5-90eb70e7a4eb" providerId="ADAL" clId="{AB65356F-0B56-4B7D-A48A-F66EFC60723C}" dt="2023-10-06T18:22:05.459" v="10729"/>
          <ac:picMkLst>
            <pc:docMk/>
            <pc:sldMk cId="1204721458" sldId="782"/>
            <ac:picMk id="15" creationId="{BDB37EAE-6D25-8224-DD6A-EFC87CD1EE4B}"/>
          </ac:picMkLst>
        </pc:picChg>
        <pc:picChg chg="mod">
          <ac:chgData name="O'Connor, Paul" userId="e97defa4-478c-4799-9bd5-90eb70e7a4eb" providerId="ADAL" clId="{AB65356F-0B56-4B7D-A48A-F66EFC60723C}" dt="2023-10-06T18:22:10.590" v="10737"/>
          <ac:picMkLst>
            <pc:docMk/>
            <pc:sldMk cId="1204721458" sldId="782"/>
            <ac:picMk id="28" creationId="{9BD47708-EB25-3251-457D-43A3B2073415}"/>
          </ac:picMkLst>
        </pc:picChg>
        <pc:picChg chg="mod">
          <ac:chgData name="O'Connor, Paul" userId="e97defa4-478c-4799-9bd5-90eb70e7a4eb" providerId="ADAL" clId="{AB65356F-0B56-4B7D-A48A-F66EFC60723C}" dt="2023-10-06T18:22:10.590" v="10737"/>
          <ac:picMkLst>
            <pc:docMk/>
            <pc:sldMk cId="1204721458" sldId="782"/>
            <ac:picMk id="29" creationId="{C4C7DA43-5FCA-861D-55BC-C1102B0A6DFD}"/>
          </ac:picMkLst>
        </pc:picChg>
        <pc:picChg chg="mod">
          <ac:chgData name="O'Connor, Paul" userId="e97defa4-478c-4799-9bd5-90eb70e7a4eb" providerId="ADAL" clId="{AB65356F-0B56-4B7D-A48A-F66EFC60723C}" dt="2023-10-06T18:22:10.590" v="10737"/>
          <ac:picMkLst>
            <pc:docMk/>
            <pc:sldMk cId="1204721458" sldId="782"/>
            <ac:picMk id="30" creationId="{0D49ADF3-6548-03C9-4A3F-F4D17747EE91}"/>
          </ac:picMkLst>
        </pc:picChg>
        <pc:picChg chg="mod">
          <ac:chgData name="O'Connor, Paul" userId="e97defa4-478c-4799-9bd5-90eb70e7a4eb" providerId="ADAL" clId="{AB65356F-0B56-4B7D-A48A-F66EFC60723C}" dt="2023-10-06T18:22:10.590" v="10737"/>
          <ac:picMkLst>
            <pc:docMk/>
            <pc:sldMk cId="1204721458" sldId="782"/>
            <ac:picMk id="31" creationId="{5516A13E-2C07-803E-C5DA-B929CF02247A}"/>
          </ac:picMkLst>
        </pc:picChg>
        <pc:picChg chg="mod">
          <ac:chgData name="O'Connor, Paul" userId="e97defa4-478c-4799-9bd5-90eb70e7a4eb" providerId="ADAL" clId="{AB65356F-0B56-4B7D-A48A-F66EFC60723C}" dt="2023-10-06T18:22:10.590" v="10737"/>
          <ac:picMkLst>
            <pc:docMk/>
            <pc:sldMk cId="1204721458" sldId="782"/>
            <ac:picMk id="32" creationId="{44980278-5AB2-B96F-010C-CA74AAD34214}"/>
          </ac:picMkLst>
        </pc:picChg>
        <pc:picChg chg="mod">
          <ac:chgData name="O'Connor, Paul" userId="e97defa4-478c-4799-9bd5-90eb70e7a4eb" providerId="ADAL" clId="{AB65356F-0B56-4B7D-A48A-F66EFC60723C}" dt="2023-10-06T18:22:10.590" v="10737"/>
          <ac:picMkLst>
            <pc:docMk/>
            <pc:sldMk cId="1204721458" sldId="782"/>
            <ac:picMk id="33" creationId="{60E7A689-3EFC-066B-334F-6C8EE1C922C3}"/>
          </ac:picMkLst>
        </pc:picChg>
        <pc:picChg chg="mod">
          <ac:chgData name="O'Connor, Paul" userId="e97defa4-478c-4799-9bd5-90eb70e7a4eb" providerId="ADAL" clId="{AB65356F-0B56-4B7D-A48A-F66EFC60723C}" dt="2023-10-06T18:22:10.590" v="10737"/>
          <ac:picMkLst>
            <pc:docMk/>
            <pc:sldMk cId="1204721458" sldId="782"/>
            <ac:picMk id="38" creationId="{0523246E-05F7-60D9-17BB-20BEDAF379A4}"/>
          </ac:picMkLst>
        </pc:picChg>
      </pc:sldChg>
      <pc:sldChg chg="addSp delSp modSp new del mod">
        <pc:chgData name="O'Connor, Paul" userId="e97defa4-478c-4799-9bd5-90eb70e7a4eb" providerId="ADAL" clId="{AB65356F-0B56-4B7D-A48A-F66EFC60723C}" dt="2023-10-07T23:17:55.222" v="14826" actId="47"/>
        <pc:sldMkLst>
          <pc:docMk/>
          <pc:sldMk cId="335230113" sldId="783"/>
        </pc:sldMkLst>
        <pc:spChg chg="mod">
          <ac:chgData name="O'Connor, Paul" userId="e97defa4-478c-4799-9bd5-90eb70e7a4eb" providerId="ADAL" clId="{AB65356F-0B56-4B7D-A48A-F66EFC60723C}" dt="2023-10-07T22:50:00.781" v="14529" actId="20577"/>
          <ac:spMkLst>
            <pc:docMk/>
            <pc:sldMk cId="335230113" sldId="783"/>
            <ac:spMk id="2" creationId="{6434DC4F-C5DE-AF21-A0FA-6F11B8FBFAE8}"/>
          </ac:spMkLst>
        </pc:spChg>
        <pc:spChg chg="mod">
          <ac:chgData name="O'Connor, Paul" userId="e97defa4-478c-4799-9bd5-90eb70e7a4eb" providerId="ADAL" clId="{AB65356F-0B56-4B7D-A48A-F66EFC60723C}" dt="2023-10-06T18:23:48.697" v="10765"/>
          <ac:spMkLst>
            <pc:docMk/>
            <pc:sldMk cId="335230113" sldId="783"/>
            <ac:spMk id="6" creationId="{B1150558-2831-5100-628E-E6B1ED526745}"/>
          </ac:spMkLst>
        </pc:spChg>
        <pc:spChg chg="mod">
          <ac:chgData name="O'Connor, Paul" userId="e97defa4-478c-4799-9bd5-90eb70e7a4eb" providerId="ADAL" clId="{AB65356F-0B56-4B7D-A48A-F66EFC60723C}" dt="2023-10-06T18:23:48.697" v="10765"/>
          <ac:spMkLst>
            <pc:docMk/>
            <pc:sldMk cId="335230113" sldId="783"/>
            <ac:spMk id="7" creationId="{DB6089A7-F650-5632-1C9A-44C96B715658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9" creationId="{FB3167C3-12BB-B3F9-93CF-C94B6F59D031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0" creationId="{A808D0A5-EEBB-702F-917B-6531BF411156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1" creationId="{C307317A-2AB1-7FE7-F0F4-1E18E28C760D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2" creationId="{32B87CA4-2D7D-CE49-60E3-969DE835962F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3" creationId="{D27138E4-AE5D-8CB3-F817-DCAA1D4BAD2E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4" creationId="{6B38B6EA-386D-3824-5358-876BBFD6E56F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5" creationId="{D426A0E6-D517-924F-41C1-8E130BB9359E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6" creationId="{576AB028-9BD3-720C-276C-5EB5589F3C0A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7" creationId="{B717D5AE-09B2-4F9F-4215-7C348409D836}"/>
          </ac:spMkLst>
        </pc:spChg>
        <pc:spChg chg="add del mod">
          <ac:chgData name="O'Connor, Paul" userId="e97defa4-478c-4799-9bd5-90eb70e7a4eb" providerId="ADAL" clId="{AB65356F-0B56-4B7D-A48A-F66EFC60723C}" dt="2023-10-06T18:23:53.045" v="10772"/>
          <ac:spMkLst>
            <pc:docMk/>
            <pc:sldMk cId="335230113" sldId="783"/>
            <ac:spMk id="18" creationId="{EE55B844-F283-3182-CCC4-481FC010DD21}"/>
          </ac:spMkLst>
        </pc:spChg>
        <pc:spChg chg="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22" creationId="{223F9E49-4F4B-8140-5A31-8BACF7F9F81F}"/>
          </ac:spMkLst>
        </pc:spChg>
        <pc:spChg chg="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23" creationId="{B34C54CF-9B51-E5CE-F1F1-D790B6E87A11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25" creationId="{8D89179B-C04D-C196-BCEB-F198F5B3727D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26" creationId="{62C1F83E-FDC4-BF99-E189-77C9D8C98120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27" creationId="{65E1E11E-2E98-A895-C007-946B79B6D101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28" creationId="{7FADD643-F1ED-B01F-F4DF-FDC207A93686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29" creationId="{F9C17F75-992C-7B46-9F91-F0D674E7EF58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30" creationId="{2EF76F16-2AB0-89EC-40B6-ABEB01C16078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31" creationId="{F696545A-8530-4919-0A2C-125407FF0E8B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32" creationId="{F3FFDA2F-A53E-BD9B-ECD0-527302B6FE06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33" creationId="{3026546A-C002-CB9B-C22A-2B0D7B38A467}"/>
          </ac:spMkLst>
        </pc:spChg>
        <pc:spChg chg="add mod">
          <ac:chgData name="O'Connor, Paul" userId="e97defa4-478c-4799-9bd5-90eb70e7a4eb" providerId="ADAL" clId="{AB65356F-0B56-4B7D-A48A-F66EFC60723C}" dt="2023-10-06T18:23:53.069" v="10773"/>
          <ac:spMkLst>
            <pc:docMk/>
            <pc:sldMk cId="335230113" sldId="783"/>
            <ac:spMk id="34" creationId="{9FE1616D-5073-B386-165A-75B621C3403A}"/>
          </ac:spMkLst>
        </pc:spChg>
        <pc:grpChg chg="add del mod">
          <ac:chgData name="O'Connor, Paul" userId="e97defa4-478c-4799-9bd5-90eb70e7a4eb" providerId="ADAL" clId="{AB65356F-0B56-4B7D-A48A-F66EFC60723C}" dt="2023-10-06T18:23:53.045" v="10772"/>
          <ac:grpSpMkLst>
            <pc:docMk/>
            <pc:sldMk cId="335230113" sldId="783"/>
            <ac:grpSpMk id="4" creationId="{8968C226-2731-8A5E-97F0-12DA7BF6574C}"/>
          </ac:grpSpMkLst>
        </pc:grpChg>
        <pc:grpChg chg="add mod">
          <ac:chgData name="O'Connor, Paul" userId="e97defa4-478c-4799-9bd5-90eb70e7a4eb" providerId="ADAL" clId="{AB65356F-0B56-4B7D-A48A-F66EFC60723C}" dt="2023-10-06T18:23:53.069" v="10773"/>
          <ac:grpSpMkLst>
            <pc:docMk/>
            <pc:sldMk cId="335230113" sldId="783"/>
            <ac:grpSpMk id="20" creationId="{F68FCFD0-8FC3-6B22-60FA-29E0B31D203B}"/>
          </ac:grpSpMkLst>
        </pc:grpChg>
        <pc:picChg chg="mod">
          <ac:chgData name="O'Connor, Paul" userId="e97defa4-478c-4799-9bd5-90eb70e7a4eb" providerId="ADAL" clId="{AB65356F-0B56-4B7D-A48A-F66EFC60723C}" dt="2023-10-06T18:23:48.697" v="10765"/>
          <ac:picMkLst>
            <pc:docMk/>
            <pc:sldMk cId="335230113" sldId="783"/>
            <ac:picMk id="5" creationId="{BB5ED49B-3963-B3F9-B506-230B89D8199A}"/>
          </ac:picMkLst>
        </pc:picChg>
        <pc:picChg chg="add del mod">
          <ac:chgData name="O'Connor, Paul" userId="e97defa4-478c-4799-9bd5-90eb70e7a4eb" providerId="ADAL" clId="{AB65356F-0B56-4B7D-A48A-F66EFC60723C}" dt="2023-10-06T18:23:53.045" v="10772"/>
          <ac:picMkLst>
            <pc:docMk/>
            <pc:sldMk cId="335230113" sldId="783"/>
            <ac:picMk id="19" creationId="{4CF0CB30-71CB-2E75-607E-2001B989A156}"/>
          </ac:picMkLst>
        </pc:picChg>
        <pc:picChg chg="mod">
          <ac:chgData name="O'Connor, Paul" userId="e97defa4-478c-4799-9bd5-90eb70e7a4eb" providerId="ADAL" clId="{AB65356F-0B56-4B7D-A48A-F66EFC60723C}" dt="2023-10-06T18:23:53.069" v="10773"/>
          <ac:picMkLst>
            <pc:docMk/>
            <pc:sldMk cId="335230113" sldId="783"/>
            <ac:picMk id="21" creationId="{1A984DFD-57DF-0FE7-89AD-6CC5DD482252}"/>
          </ac:picMkLst>
        </pc:picChg>
        <pc:picChg chg="add mod">
          <ac:chgData name="O'Connor, Paul" userId="e97defa4-478c-4799-9bd5-90eb70e7a4eb" providerId="ADAL" clId="{AB65356F-0B56-4B7D-A48A-F66EFC60723C}" dt="2023-10-06T18:23:53.069" v="10773"/>
          <ac:picMkLst>
            <pc:docMk/>
            <pc:sldMk cId="335230113" sldId="783"/>
            <ac:picMk id="35" creationId="{002D0EE5-8409-47C2-7870-C59E3F0DE15F}"/>
          </ac:picMkLst>
        </pc:picChg>
        <pc:cxnChg chg="add del mod">
          <ac:chgData name="O'Connor, Paul" userId="e97defa4-478c-4799-9bd5-90eb70e7a4eb" providerId="ADAL" clId="{AB65356F-0B56-4B7D-A48A-F66EFC60723C}" dt="2023-10-06T18:23:53.045" v="10772"/>
          <ac:cxnSpMkLst>
            <pc:docMk/>
            <pc:sldMk cId="335230113" sldId="783"/>
            <ac:cxnSpMk id="8" creationId="{11E908F6-58BC-F58A-A4D4-2BA2AE97BE1E}"/>
          </ac:cxnSpMkLst>
        </pc:cxnChg>
        <pc:cxnChg chg="add mod">
          <ac:chgData name="O'Connor, Paul" userId="e97defa4-478c-4799-9bd5-90eb70e7a4eb" providerId="ADAL" clId="{AB65356F-0B56-4B7D-A48A-F66EFC60723C}" dt="2023-10-06T18:23:53.069" v="10773"/>
          <ac:cxnSpMkLst>
            <pc:docMk/>
            <pc:sldMk cId="335230113" sldId="783"/>
            <ac:cxnSpMk id="24" creationId="{DE7A205E-36EF-7CE2-1727-DE6B488D93EA}"/>
          </ac:cxnSpMkLst>
        </pc:cxnChg>
      </pc:sldChg>
      <pc:sldChg chg="addSp delSp modSp new del mod">
        <pc:chgData name="O'Connor, Paul" userId="e97defa4-478c-4799-9bd5-90eb70e7a4eb" providerId="ADAL" clId="{AB65356F-0B56-4B7D-A48A-F66EFC60723C}" dt="2023-10-07T22:29:51.423" v="14263" actId="2696"/>
        <pc:sldMkLst>
          <pc:docMk/>
          <pc:sldMk cId="2520706669" sldId="784"/>
        </pc:sldMkLst>
        <pc:spChg chg="mod">
          <ac:chgData name="O'Connor, Paul" userId="e97defa4-478c-4799-9bd5-90eb70e7a4eb" providerId="ADAL" clId="{AB65356F-0B56-4B7D-A48A-F66EFC60723C}" dt="2023-10-06T18:29:08.257" v="10777" actId="27636"/>
          <ac:spMkLst>
            <pc:docMk/>
            <pc:sldMk cId="2520706669" sldId="784"/>
            <ac:spMk id="2" creationId="{327EA468-10EA-B9A7-859B-B74AAD460CBD}"/>
          </ac:spMkLst>
        </pc:spChg>
        <pc:picChg chg="add del mod">
          <ac:chgData name="O'Connor, Paul" userId="e97defa4-478c-4799-9bd5-90eb70e7a4eb" providerId="ADAL" clId="{AB65356F-0B56-4B7D-A48A-F66EFC60723C}" dt="2023-10-06T19:41:07.870" v="11599" actId="478"/>
          <ac:picMkLst>
            <pc:docMk/>
            <pc:sldMk cId="2520706669" sldId="784"/>
            <ac:picMk id="5" creationId="{5D0C996C-429C-C2EC-FE23-8B63AB0EB698}"/>
          </ac:picMkLst>
        </pc:picChg>
      </pc:sldChg>
      <pc:sldChg chg="addSp delSp modSp add mod ord modAnim">
        <pc:chgData name="O'Connor, Paul" userId="e97defa4-478c-4799-9bd5-90eb70e7a4eb" providerId="ADAL" clId="{AB65356F-0B56-4B7D-A48A-F66EFC60723C}" dt="2023-10-06T19:09:10.875" v="10989" actId="20577"/>
        <pc:sldMkLst>
          <pc:docMk/>
          <pc:sldMk cId="273389530" sldId="785"/>
        </pc:sldMkLst>
        <pc:spChg chg="mod">
          <ac:chgData name="O'Connor, Paul" userId="e97defa4-478c-4799-9bd5-90eb70e7a4eb" providerId="ADAL" clId="{AB65356F-0B56-4B7D-A48A-F66EFC60723C}" dt="2023-10-06T19:09:10.875" v="10989" actId="20577"/>
          <ac:spMkLst>
            <pc:docMk/>
            <pc:sldMk cId="273389530" sldId="785"/>
            <ac:spMk id="2" creationId="{3FAAA70D-2513-8D7E-54C6-192EF473CA34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19" creationId="{0DD3929E-95CA-FFF5-E9C9-F57A25FD3B9B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20" creationId="{0386CFBF-BFAA-CFB9-0322-738EA0B9AD2F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27" creationId="{8FAD8569-C336-4EFB-46B3-B75643AA670F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28" creationId="{445E4A95-B38C-A252-63A6-9902742702E7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34" creationId="{558BCEC6-8F90-CDBB-738D-2D4D0BB56237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35" creationId="{AEA55698-F7E2-8A9B-E5A4-78C675B90F53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37" creationId="{3E2EB9C6-FF7D-96DF-5B31-B32B0404E0BC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39" creationId="{C8997501-D4D0-DE0D-C7B5-0BF44EBC0E89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40" creationId="{13CF41AD-DF62-AEC3-B305-2870FEDC4646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47" creationId="{A1F72CDD-9596-07A5-7E15-1A1213942D81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48" creationId="{E31BF1CB-5D1B-D38E-0FC2-22ADE3D45195}"/>
          </ac:spMkLst>
        </pc:spChg>
        <pc:spChg chg="mod">
          <ac:chgData name="O'Connor, Paul" userId="e97defa4-478c-4799-9bd5-90eb70e7a4eb" providerId="ADAL" clId="{AB65356F-0B56-4B7D-A48A-F66EFC60723C}" dt="2023-10-06T19:07:46.129" v="10924"/>
          <ac:spMkLst>
            <pc:docMk/>
            <pc:sldMk cId="273389530" sldId="785"/>
            <ac:spMk id="49" creationId="{A2C0EBA2-8742-E140-8D89-82165C729986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57" creationId="{A1A253F9-BCD6-FF30-3CCE-AA494EC415BE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58" creationId="{16F526B4-0D15-CA04-2806-5708B4627719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25" creationId="{DA1D0B9D-B5B2-80DE-3D1A-34DF1FE1DF79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27" creationId="{9E21AF17-E987-82E0-9AA7-3197F4272BFA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33" creationId="{E089D747-B493-B63E-A2ED-715229439402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34" creationId="{98A38B17-596D-4B63-FC8F-D06CA6A53085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36" creationId="{0789A9DE-B27A-4FC1-51E2-74BB4BFDFA70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38" creationId="{9154110A-6ABB-513A-E68A-40C27FDAAB7A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39" creationId="{11828EBD-4F08-2C48-2981-A20B5D9B07D9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46" creationId="{EB43A780-5C45-E1A7-CF71-7CE3229B9F18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47" creationId="{E4C3B683-21BE-99D7-3353-A0E58C8996B6}"/>
          </ac:spMkLst>
        </pc:spChg>
        <pc:spChg chg="mod">
          <ac:chgData name="O'Connor, Paul" userId="e97defa4-478c-4799-9bd5-90eb70e7a4eb" providerId="ADAL" clId="{AB65356F-0B56-4B7D-A48A-F66EFC60723C}" dt="2023-10-06T19:08:01.474" v="10927"/>
          <ac:spMkLst>
            <pc:docMk/>
            <pc:sldMk cId="273389530" sldId="785"/>
            <ac:spMk id="1048" creationId="{95CC02DC-0423-85B2-2B2B-5B990122EA86}"/>
          </ac:spMkLst>
        </pc:spChg>
        <pc:spChg chg="mod">
          <ac:chgData name="O'Connor, Paul" userId="e97defa4-478c-4799-9bd5-90eb70e7a4eb" providerId="ADAL" clId="{AB65356F-0B56-4B7D-A48A-F66EFC60723C}" dt="2023-10-06T19:08:25.946" v="10933" actId="1076"/>
          <ac:spMkLst>
            <pc:docMk/>
            <pc:sldMk cId="273389530" sldId="785"/>
            <ac:spMk id="1056" creationId="{E4C04609-172D-0202-D997-BC65945C1359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57" creationId="{B499549F-7C6B-A354-526C-11EAF77D7F9B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64" creationId="{FACF291D-4A7F-9EE4-C9C2-BBA5DE1F970A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65" creationId="{F905E9DF-9FAE-9D47-7199-CE100F50FABC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71" creationId="{1CC410C6-5D0F-62C9-A018-F09E4554C774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72" creationId="{A9A177A2-8C8C-49A0-B09A-5DA14ED7A2BA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74" creationId="{EA4F09DB-96C3-7B6E-4E82-28387A69B979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76" creationId="{25F7FC81-D86F-EDFA-0E13-01B7D14581C3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77" creationId="{6C5FB445-551E-06BF-96BC-B2CCCB8CC71B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84" creationId="{A3CA8A6A-CA0F-4BB4-6E0B-B63218049B2B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85" creationId="{7C10570D-2057-1F2B-AB01-B1F2AB178E78}"/>
          </ac:spMkLst>
        </pc:spChg>
        <pc:spChg chg="mod">
          <ac:chgData name="O'Connor, Paul" userId="e97defa4-478c-4799-9bd5-90eb70e7a4eb" providerId="ADAL" clId="{AB65356F-0B56-4B7D-A48A-F66EFC60723C}" dt="2023-10-06T19:08:07.542" v="10931"/>
          <ac:spMkLst>
            <pc:docMk/>
            <pc:sldMk cId="273389530" sldId="785"/>
            <ac:spMk id="1086" creationId="{7C99B9B4-E1E0-064F-F18B-D86843D67D9F}"/>
          </ac:spMkLst>
        </pc:spChg>
        <pc:grpChg chg="add del mod">
          <ac:chgData name="O'Connor, Paul" userId="e97defa4-478c-4799-9bd5-90eb70e7a4eb" providerId="ADAL" clId="{AB65356F-0B56-4B7D-A48A-F66EFC60723C}" dt="2023-10-06T19:07:53.772" v="10925"/>
          <ac:grpSpMkLst>
            <pc:docMk/>
            <pc:sldMk cId="273389530" sldId="785"/>
            <ac:grpSpMk id="13" creationId="{6FD308EA-640C-0A8F-B7BB-62074C36BF47}"/>
          </ac:grpSpMkLst>
        </pc:grpChg>
        <pc:grpChg chg="add del mod">
          <ac:chgData name="O'Connor, Paul" userId="e97defa4-478c-4799-9bd5-90eb70e7a4eb" providerId="ADAL" clId="{AB65356F-0B56-4B7D-A48A-F66EFC60723C}" dt="2023-10-06T19:07:53.772" v="10925"/>
          <ac:grpSpMkLst>
            <pc:docMk/>
            <pc:sldMk cId="273389530" sldId="785"/>
            <ac:grpSpMk id="21" creationId="{5CDF5702-1A3F-59D1-F15B-803A330440A7}"/>
          </ac:grpSpMkLst>
        </pc:grpChg>
        <pc:grpChg chg="add del mod">
          <ac:chgData name="O'Connor, Paul" userId="e97defa4-478c-4799-9bd5-90eb70e7a4eb" providerId="ADAL" clId="{AB65356F-0B56-4B7D-A48A-F66EFC60723C}" dt="2023-10-06T19:07:53.772" v="10925"/>
          <ac:grpSpMkLst>
            <pc:docMk/>
            <pc:sldMk cId="273389530" sldId="785"/>
            <ac:grpSpMk id="29" creationId="{35729C13-1319-1D8B-8492-A6C27A31ABED}"/>
          </ac:grpSpMkLst>
        </pc:grpChg>
        <pc:grpChg chg="add del mod">
          <ac:chgData name="O'Connor, Paul" userId="e97defa4-478c-4799-9bd5-90eb70e7a4eb" providerId="ADAL" clId="{AB65356F-0B56-4B7D-A48A-F66EFC60723C}" dt="2023-10-06T19:07:53.772" v="10925"/>
          <ac:grpSpMkLst>
            <pc:docMk/>
            <pc:sldMk cId="273389530" sldId="785"/>
            <ac:grpSpMk id="38" creationId="{CF110DEE-F344-BC3D-9AFD-B2DBC32A6408}"/>
          </ac:grpSpMkLst>
        </pc:grpChg>
        <pc:grpChg chg="add del mod">
          <ac:chgData name="O'Connor, Paul" userId="e97defa4-478c-4799-9bd5-90eb70e7a4eb" providerId="ADAL" clId="{AB65356F-0B56-4B7D-A48A-F66EFC60723C}" dt="2023-10-06T19:07:53.772" v="10925"/>
          <ac:grpSpMkLst>
            <pc:docMk/>
            <pc:sldMk cId="273389530" sldId="785"/>
            <ac:grpSpMk id="41" creationId="{CD86D0C0-911F-9385-9F11-E07B9086390E}"/>
          </ac:grpSpMkLst>
        </pc:grpChg>
        <pc:grpChg chg="add del mod">
          <ac:chgData name="O'Connor, Paul" userId="e97defa4-478c-4799-9bd5-90eb70e7a4eb" providerId="ADAL" clId="{AB65356F-0B56-4B7D-A48A-F66EFC60723C}" dt="2023-10-06T19:08:07.510" v="10930"/>
          <ac:grpSpMkLst>
            <pc:docMk/>
            <pc:sldMk cId="273389530" sldId="785"/>
            <ac:grpSpMk id="51" creationId="{3C122CD8-DD4D-4868-4E66-B67643AAF872}"/>
          </ac:grpSpMkLst>
        </pc:grpChg>
        <pc:grpChg chg="add del mod">
          <ac:chgData name="O'Connor, Paul" userId="e97defa4-478c-4799-9bd5-90eb70e7a4eb" providerId="ADAL" clId="{AB65356F-0B56-4B7D-A48A-F66EFC60723C}" dt="2023-10-06T19:08:07.510" v="10930"/>
          <ac:grpSpMkLst>
            <pc:docMk/>
            <pc:sldMk cId="273389530" sldId="785"/>
            <ac:grpSpMk id="59" creationId="{E7C9D0D1-FEF0-FF3E-2AE0-2D1D9B12C7E8}"/>
          </ac:grpSpMkLst>
        </pc:grpChg>
        <pc:grpChg chg="add del mod">
          <ac:chgData name="O'Connor, Paul" userId="e97defa4-478c-4799-9bd5-90eb70e7a4eb" providerId="ADAL" clId="{AB65356F-0B56-4B7D-A48A-F66EFC60723C}" dt="2023-10-06T19:08:07.510" v="10930"/>
          <ac:grpSpMkLst>
            <pc:docMk/>
            <pc:sldMk cId="273389530" sldId="785"/>
            <ac:grpSpMk id="1028" creationId="{ED7D7A42-B173-4B57-FF20-BD1BDDB1F3F9}"/>
          </ac:grpSpMkLst>
        </pc:grpChg>
        <pc:grpChg chg="add del mod">
          <ac:chgData name="O'Connor, Paul" userId="e97defa4-478c-4799-9bd5-90eb70e7a4eb" providerId="ADAL" clId="{AB65356F-0B56-4B7D-A48A-F66EFC60723C}" dt="2023-10-06T19:08:07.510" v="10930"/>
          <ac:grpSpMkLst>
            <pc:docMk/>
            <pc:sldMk cId="273389530" sldId="785"/>
            <ac:grpSpMk id="1037" creationId="{90BE3D69-31AE-5B54-C094-37B689F37FB5}"/>
          </ac:grpSpMkLst>
        </pc:grpChg>
        <pc:grpChg chg="add del mod">
          <ac:chgData name="O'Connor, Paul" userId="e97defa4-478c-4799-9bd5-90eb70e7a4eb" providerId="ADAL" clId="{AB65356F-0B56-4B7D-A48A-F66EFC60723C}" dt="2023-10-06T19:08:07.510" v="10930"/>
          <ac:grpSpMkLst>
            <pc:docMk/>
            <pc:sldMk cId="273389530" sldId="785"/>
            <ac:grpSpMk id="1040" creationId="{3365B010-9D54-037A-9C6D-7AF61EF6E2EC}"/>
          </ac:grpSpMkLst>
        </pc:grpChg>
        <pc:grpChg chg="add mod">
          <ac:chgData name="O'Connor, Paul" userId="e97defa4-478c-4799-9bd5-90eb70e7a4eb" providerId="ADAL" clId="{AB65356F-0B56-4B7D-A48A-F66EFC60723C}" dt="2023-10-06T19:08:07.542" v="10931"/>
          <ac:grpSpMkLst>
            <pc:docMk/>
            <pc:sldMk cId="273389530" sldId="785"/>
            <ac:grpSpMk id="1050" creationId="{5E94D56D-8DBB-8130-C67B-E4F2B1F9CE19}"/>
          </ac:grpSpMkLst>
        </pc:grpChg>
        <pc:grpChg chg="add mod">
          <ac:chgData name="O'Connor, Paul" userId="e97defa4-478c-4799-9bd5-90eb70e7a4eb" providerId="ADAL" clId="{AB65356F-0B56-4B7D-A48A-F66EFC60723C}" dt="2023-10-06T19:08:07.542" v="10931"/>
          <ac:grpSpMkLst>
            <pc:docMk/>
            <pc:sldMk cId="273389530" sldId="785"/>
            <ac:grpSpMk id="1058" creationId="{BEB40B90-60F7-7FD2-F262-A06D77F078A1}"/>
          </ac:grpSpMkLst>
        </pc:grpChg>
        <pc:grpChg chg="add mod">
          <ac:chgData name="O'Connor, Paul" userId="e97defa4-478c-4799-9bd5-90eb70e7a4eb" providerId="ADAL" clId="{AB65356F-0B56-4B7D-A48A-F66EFC60723C}" dt="2023-10-06T19:08:07.542" v="10931"/>
          <ac:grpSpMkLst>
            <pc:docMk/>
            <pc:sldMk cId="273389530" sldId="785"/>
            <ac:grpSpMk id="1066" creationId="{59262DE9-7C29-C33A-9CD3-C2D8105EADB4}"/>
          </ac:grpSpMkLst>
        </pc:grpChg>
        <pc:grpChg chg="add mod">
          <ac:chgData name="O'Connor, Paul" userId="e97defa4-478c-4799-9bd5-90eb70e7a4eb" providerId="ADAL" clId="{AB65356F-0B56-4B7D-A48A-F66EFC60723C}" dt="2023-10-06T19:08:07.542" v="10931"/>
          <ac:grpSpMkLst>
            <pc:docMk/>
            <pc:sldMk cId="273389530" sldId="785"/>
            <ac:grpSpMk id="1075" creationId="{6E1D07B7-D6CE-5FB1-CD00-17977778F938}"/>
          </ac:grpSpMkLst>
        </pc:grpChg>
        <pc:grpChg chg="add mod">
          <ac:chgData name="O'Connor, Paul" userId="e97defa4-478c-4799-9bd5-90eb70e7a4eb" providerId="ADAL" clId="{AB65356F-0B56-4B7D-A48A-F66EFC60723C}" dt="2023-10-06T19:08:07.542" v="10931"/>
          <ac:grpSpMkLst>
            <pc:docMk/>
            <pc:sldMk cId="273389530" sldId="785"/>
            <ac:grpSpMk id="1078" creationId="{62BEA267-91ED-615D-F8D5-138E5348E65C}"/>
          </ac:grpSpMkLst>
        </pc:grp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4" creationId="{E37A033F-2DAB-84BD-8625-6825ECD85569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5" creationId="{21384337-6D33-819B-1A79-0DEDD07CB31D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6" creationId="{72DF35CD-C0EC-823F-2BF2-A5775DCEE560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7" creationId="{61078780-3C2C-B11E-55A8-77D431F612C5}"/>
          </ac:picMkLst>
        </pc:picChg>
        <pc:picChg chg="del">
          <ac:chgData name="O'Connor, Paul" userId="e97defa4-478c-4799-9bd5-90eb70e7a4eb" providerId="ADAL" clId="{AB65356F-0B56-4B7D-A48A-F66EFC60723C}" dt="2023-10-06T19:05:27.178" v="10913" actId="478"/>
          <ac:picMkLst>
            <pc:docMk/>
            <pc:sldMk cId="273389530" sldId="785"/>
            <ac:picMk id="8" creationId="{400F2A49-9F3D-C872-7FBF-6AF5CBC5D955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9" creationId="{E10D56F9-41F3-6940-79C0-4A0BA75AC8E5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10" creationId="{12BD960F-043B-9EA6-3511-395BF1F85B55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11" creationId="{55E9653F-9951-834D-81AF-25D0DE67B85D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12" creationId="{5FAE1AB3-0E0D-0424-DDE6-D82D41ECCF1A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14" creationId="{CE00EEAE-0FE9-D7AC-58D1-731BFC653A5C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15" creationId="{2EFCB0D8-147B-9422-8EFA-3C3EECC22BF0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16" creationId="{1CF214C1-1FB6-00CD-6EC5-851720F47ABF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17" creationId="{ED81BBC6-2178-28FD-E629-FA4BC1D1639D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22" creationId="{90C21D2A-E14D-5549-8F88-54E663E184AE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23" creationId="{F6782EF3-5B3C-019B-EB02-CC192C40CAED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24" creationId="{9FE42BA0-DF06-7D18-A1C4-3915F7E1876F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25" creationId="{0C0D7180-A1D9-E6ED-8A96-0581DD74F27E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30" creationId="{DF28D3BE-91E4-5723-1AF5-D6ED8B3384F3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31" creationId="{F8F9C5CF-DC7E-0EE3-48DB-DCDA686A5ED9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32" creationId="{BF60C595-2341-C619-8E17-A58DCD596C64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33" creationId="{3C894EE8-5304-2A8A-D41A-68F5E0F9E719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42" creationId="{4827506C-2AE6-1FAD-7161-51982338C89F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43" creationId="{0CA98312-CB1F-4E11-59E4-DCCEC56931FC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44" creationId="{BE471823-7C55-1B77-CB37-4DD6B596E36F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45" creationId="{4EA4E4C7-BB5C-C541-3F6E-C43E72BBBE04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46" creationId="{35B4B6F0-CB6D-9BE1-92D1-38343BA66A22}"/>
          </ac:picMkLst>
        </pc:picChg>
        <pc:picChg chg="mod">
          <ac:chgData name="O'Connor, Paul" userId="e97defa4-478c-4799-9bd5-90eb70e7a4eb" providerId="ADAL" clId="{AB65356F-0B56-4B7D-A48A-F66EFC60723C}" dt="2023-10-06T19:07:46.129" v="10924"/>
          <ac:picMkLst>
            <pc:docMk/>
            <pc:sldMk cId="273389530" sldId="785"/>
            <ac:picMk id="50" creationId="{E79AB1C2-957E-CD05-3392-D6CA5CB53AA2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52" creationId="{0351A24B-E0E4-C598-6338-CDE2B452100B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53" creationId="{594D2962-21D9-3B10-9B31-C7DF9FF116FC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54" creationId="{12F63EB1-1116-A7BD-4357-7C0D9E31699F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55" creationId="{41B1FFDF-7296-767B-A8C3-E8896E6124A1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60" creationId="{1BF16F55-254A-CAE0-6A2E-ACC74B7AA9C5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61" creationId="{75AC350A-3B97-A290-1D33-895C2D054BDA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62" creationId="{4D731DF2-D05D-C072-66DF-913D87D17142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63" creationId="{2766B92F-CBCF-44B1-369D-6A636948F228}"/>
          </ac:picMkLst>
        </pc:picChg>
        <pc:picChg chg="del">
          <ac:chgData name="O'Connor, Paul" userId="e97defa4-478c-4799-9bd5-90eb70e7a4eb" providerId="ADAL" clId="{AB65356F-0B56-4B7D-A48A-F66EFC60723C}" dt="2023-10-06T19:05:23.869" v="10912" actId="478"/>
          <ac:picMkLst>
            <pc:docMk/>
            <pc:sldMk cId="273389530" sldId="785"/>
            <ac:picMk id="1026" creationId="{45D180B2-8687-5C3B-F621-C65B275DFFB9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29" creationId="{6665AF53-A505-DD4E-6F11-471B502ADEC0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30" creationId="{34CCF883-301A-820F-0C72-C9F96B188E6B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31" creationId="{52BDFFA7-2980-64D1-F056-F754263C1F36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32" creationId="{2C60B4E3-945B-4608-D76B-31359D7A2368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41" creationId="{185A35AD-0B65-E1A6-DC22-0C79025EC600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42" creationId="{725F0587-37CF-A9AB-94F9-5B921723AA0B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43" creationId="{501A3D1C-CB4B-8362-EA6E-58B6DD78DE13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44" creationId="{B73EAEF7-7DA0-8F23-47A7-0363F5D5E43A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45" creationId="{7D6C8BC8-8A3A-F04A-89BA-DC142922DFB3}"/>
          </ac:picMkLst>
        </pc:picChg>
        <pc:picChg chg="mod">
          <ac:chgData name="O'Connor, Paul" userId="e97defa4-478c-4799-9bd5-90eb70e7a4eb" providerId="ADAL" clId="{AB65356F-0B56-4B7D-A48A-F66EFC60723C}" dt="2023-10-06T19:08:01.474" v="10927"/>
          <ac:picMkLst>
            <pc:docMk/>
            <pc:sldMk cId="273389530" sldId="785"/>
            <ac:picMk id="1049" creationId="{02EE7F3C-9537-4795-0644-315723B61DD2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51" creationId="{0629DF24-B7D4-69EF-C14B-DD35A720BFFD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52" creationId="{4C1BD0B6-F0CC-C37C-F0F9-7D2CF33E6367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53" creationId="{FF9102E3-0EF4-3EA4-F27F-B96242BF57F4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54" creationId="{6A82C12C-541D-5232-5E2F-D75B72C536CA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59" creationId="{5FA2408A-FDF5-5D01-6318-91FD82ED6E40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60" creationId="{6C7A2D60-03A2-83A1-1518-0C04470B35BC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61" creationId="{F0FBC4FA-CB9E-9E58-259F-C6C113A2D141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62" creationId="{07486C2D-8847-A739-B5BD-6C3526F8D288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67" creationId="{E99B2C53-72FC-9BFD-9F6B-147043DDC8BC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68" creationId="{7F212759-4967-903E-41FF-EC55D8E3CFA9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69" creationId="{F47E0176-D60F-2957-A248-9D713EBB7B41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70" creationId="{E779B3F2-6A76-0D0E-5092-376CF8F8629C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79" creationId="{0F445904-F650-2B43-49C5-31F0CD94976C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80" creationId="{AE701825-6091-CA97-7128-69FDFEAA1759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81" creationId="{3738617C-077C-172C-8201-9DD95BAE33DF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82" creationId="{181ED256-30B4-1269-D2EA-9AD3555FB732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83" creationId="{ED5D0195-E1B4-E5A6-3BA5-18D66BDD20C6}"/>
          </ac:picMkLst>
        </pc:picChg>
        <pc:picChg chg="mod">
          <ac:chgData name="O'Connor, Paul" userId="e97defa4-478c-4799-9bd5-90eb70e7a4eb" providerId="ADAL" clId="{AB65356F-0B56-4B7D-A48A-F66EFC60723C}" dt="2023-10-06T19:08:07.542" v="10931"/>
          <ac:picMkLst>
            <pc:docMk/>
            <pc:sldMk cId="273389530" sldId="785"/>
            <ac:picMk id="1087" creationId="{CFBD5E89-DA3B-9A4D-E314-787E5E87DBD4}"/>
          </ac:picMkLst>
        </pc:picChg>
        <pc:cxnChg chg="mod">
          <ac:chgData name="O'Connor, Paul" userId="e97defa4-478c-4799-9bd5-90eb70e7a4eb" providerId="ADAL" clId="{AB65356F-0B56-4B7D-A48A-F66EFC60723C}" dt="2023-10-06T19:07:46.129" v="10924"/>
          <ac:cxnSpMkLst>
            <pc:docMk/>
            <pc:sldMk cId="273389530" sldId="785"/>
            <ac:cxnSpMk id="18" creationId="{27C977EE-B157-EDED-0584-55EF43E100B7}"/>
          </ac:cxnSpMkLst>
        </pc:cxnChg>
        <pc:cxnChg chg="mod">
          <ac:chgData name="O'Connor, Paul" userId="e97defa4-478c-4799-9bd5-90eb70e7a4eb" providerId="ADAL" clId="{AB65356F-0B56-4B7D-A48A-F66EFC60723C}" dt="2023-10-06T19:07:46.129" v="10924"/>
          <ac:cxnSpMkLst>
            <pc:docMk/>
            <pc:sldMk cId="273389530" sldId="785"/>
            <ac:cxnSpMk id="26" creationId="{ACA8B1F7-5ABB-29F0-9C34-FB1D88FC200A}"/>
          </ac:cxnSpMkLst>
        </pc:cxnChg>
        <pc:cxnChg chg="mod">
          <ac:chgData name="O'Connor, Paul" userId="e97defa4-478c-4799-9bd5-90eb70e7a4eb" providerId="ADAL" clId="{AB65356F-0B56-4B7D-A48A-F66EFC60723C}" dt="2023-10-06T19:07:46.129" v="10924"/>
          <ac:cxnSpMkLst>
            <pc:docMk/>
            <pc:sldMk cId="273389530" sldId="785"/>
            <ac:cxnSpMk id="36" creationId="{3FA0E3DF-3C8B-B498-D210-EEE5D6E19D78}"/>
          </ac:cxnSpMkLst>
        </pc:cxnChg>
        <pc:cxnChg chg="mod">
          <ac:chgData name="O'Connor, Paul" userId="e97defa4-478c-4799-9bd5-90eb70e7a4eb" providerId="ADAL" clId="{AB65356F-0B56-4B7D-A48A-F66EFC60723C}" dt="2023-10-06T19:08:01.474" v="10927"/>
          <ac:cxnSpMkLst>
            <pc:docMk/>
            <pc:sldMk cId="273389530" sldId="785"/>
            <ac:cxnSpMk id="56" creationId="{0AE5E461-1CB8-CECD-C9FE-8D3DCE06AD55}"/>
          </ac:cxnSpMkLst>
        </pc:cxnChg>
        <pc:cxnChg chg="mod">
          <ac:chgData name="O'Connor, Paul" userId="e97defa4-478c-4799-9bd5-90eb70e7a4eb" providerId="ADAL" clId="{AB65356F-0B56-4B7D-A48A-F66EFC60723C}" dt="2023-10-06T19:08:01.474" v="10927"/>
          <ac:cxnSpMkLst>
            <pc:docMk/>
            <pc:sldMk cId="273389530" sldId="785"/>
            <ac:cxnSpMk id="1024" creationId="{DECD6B23-59CE-DC67-4205-8D50D9918353}"/>
          </ac:cxnSpMkLst>
        </pc:cxnChg>
        <pc:cxnChg chg="mod">
          <ac:chgData name="O'Connor, Paul" userId="e97defa4-478c-4799-9bd5-90eb70e7a4eb" providerId="ADAL" clId="{AB65356F-0B56-4B7D-A48A-F66EFC60723C}" dt="2023-10-06T19:08:01.474" v="10927"/>
          <ac:cxnSpMkLst>
            <pc:docMk/>
            <pc:sldMk cId="273389530" sldId="785"/>
            <ac:cxnSpMk id="1035" creationId="{F27D7994-30D2-487B-01AD-637914B1F4BE}"/>
          </ac:cxnSpMkLst>
        </pc:cxnChg>
        <pc:cxnChg chg="mod">
          <ac:chgData name="O'Connor, Paul" userId="e97defa4-478c-4799-9bd5-90eb70e7a4eb" providerId="ADAL" clId="{AB65356F-0B56-4B7D-A48A-F66EFC60723C}" dt="2023-10-06T19:08:07.542" v="10931"/>
          <ac:cxnSpMkLst>
            <pc:docMk/>
            <pc:sldMk cId="273389530" sldId="785"/>
            <ac:cxnSpMk id="1055" creationId="{BE68EC3A-34D5-294C-3C9E-A09499ABE6C1}"/>
          </ac:cxnSpMkLst>
        </pc:cxnChg>
        <pc:cxnChg chg="mod">
          <ac:chgData name="O'Connor, Paul" userId="e97defa4-478c-4799-9bd5-90eb70e7a4eb" providerId="ADAL" clId="{AB65356F-0B56-4B7D-A48A-F66EFC60723C}" dt="2023-10-06T19:08:07.542" v="10931"/>
          <ac:cxnSpMkLst>
            <pc:docMk/>
            <pc:sldMk cId="273389530" sldId="785"/>
            <ac:cxnSpMk id="1063" creationId="{EC6793FC-5C87-69D5-3A5F-D0530A2330A3}"/>
          </ac:cxnSpMkLst>
        </pc:cxnChg>
        <pc:cxnChg chg="mod">
          <ac:chgData name="O'Connor, Paul" userId="e97defa4-478c-4799-9bd5-90eb70e7a4eb" providerId="ADAL" clId="{AB65356F-0B56-4B7D-A48A-F66EFC60723C}" dt="2023-10-06T19:08:07.542" v="10931"/>
          <ac:cxnSpMkLst>
            <pc:docMk/>
            <pc:sldMk cId="273389530" sldId="785"/>
            <ac:cxnSpMk id="1073" creationId="{CCF49DD9-2DF5-9897-3496-B901896AA9D1}"/>
          </ac:cxnSpMkLst>
        </pc:cxnChg>
      </pc:sldChg>
      <pc:sldChg chg="new del">
        <pc:chgData name="O'Connor, Paul" userId="e97defa4-478c-4799-9bd5-90eb70e7a4eb" providerId="ADAL" clId="{AB65356F-0B56-4B7D-A48A-F66EFC60723C}" dt="2023-10-06T19:04:56.929" v="10908" actId="680"/>
        <pc:sldMkLst>
          <pc:docMk/>
          <pc:sldMk cId="2559473385" sldId="785"/>
        </pc:sldMkLst>
      </pc:sldChg>
      <pc:sldChg chg="addSp delSp modSp new mod ord modAnim">
        <pc:chgData name="O'Connor, Paul" userId="e97defa4-478c-4799-9bd5-90eb70e7a4eb" providerId="ADAL" clId="{AB65356F-0B56-4B7D-A48A-F66EFC60723C}" dt="2023-10-09T20:40:34.851" v="16150" actId="165"/>
        <pc:sldMkLst>
          <pc:docMk/>
          <pc:sldMk cId="2830553479" sldId="786"/>
        </pc:sldMkLst>
        <pc:spChg chg="mod">
          <ac:chgData name="O'Connor, Paul" userId="e97defa4-478c-4799-9bd5-90eb70e7a4eb" providerId="ADAL" clId="{AB65356F-0B56-4B7D-A48A-F66EFC60723C}" dt="2023-10-06T19:17:05.181" v="11087" actId="20577"/>
          <ac:spMkLst>
            <pc:docMk/>
            <pc:sldMk cId="2830553479" sldId="786"/>
            <ac:spMk id="2" creationId="{3FEAD550-DA8D-9C7E-AAC0-750875E1B918}"/>
          </ac:spMkLst>
        </pc:spChg>
        <pc:spChg chg="mod topLvl">
          <ac:chgData name="O'Connor, Paul" userId="e97defa4-478c-4799-9bd5-90eb70e7a4eb" providerId="ADAL" clId="{AB65356F-0B56-4B7D-A48A-F66EFC60723C}" dt="2023-10-09T20:40:34.851" v="16150" actId="165"/>
          <ac:spMkLst>
            <pc:docMk/>
            <pc:sldMk cId="2830553479" sldId="786"/>
            <ac:spMk id="5" creationId="{92359FDA-63E5-AA55-8E3B-FD904E66440D}"/>
          </ac:spMkLst>
        </pc:spChg>
        <pc:spChg chg="mod topLvl">
          <ac:chgData name="O'Connor, Paul" userId="e97defa4-478c-4799-9bd5-90eb70e7a4eb" providerId="ADAL" clId="{AB65356F-0B56-4B7D-A48A-F66EFC60723C}" dt="2023-10-09T20:40:34.851" v="16150" actId="165"/>
          <ac:spMkLst>
            <pc:docMk/>
            <pc:sldMk cId="2830553479" sldId="786"/>
            <ac:spMk id="7" creationId="{B5A2C68D-02AD-8184-F628-3631C80B01C8}"/>
          </ac:spMkLst>
        </pc:spChg>
        <pc:spChg chg="mod topLvl">
          <ac:chgData name="O'Connor, Paul" userId="e97defa4-478c-4799-9bd5-90eb70e7a4eb" providerId="ADAL" clId="{AB65356F-0B56-4B7D-A48A-F66EFC60723C}" dt="2023-10-09T20:40:34.851" v="16150" actId="165"/>
          <ac:spMkLst>
            <pc:docMk/>
            <pc:sldMk cId="2830553479" sldId="786"/>
            <ac:spMk id="8" creationId="{740DBF2C-4A79-22AD-DDA3-0A3E73E221DF}"/>
          </ac:spMkLst>
        </pc:spChg>
        <pc:spChg chg="mod topLvl">
          <ac:chgData name="O'Connor, Paul" userId="e97defa4-478c-4799-9bd5-90eb70e7a4eb" providerId="ADAL" clId="{AB65356F-0B56-4B7D-A48A-F66EFC60723C}" dt="2023-10-09T20:40:34.851" v="16150" actId="165"/>
          <ac:spMkLst>
            <pc:docMk/>
            <pc:sldMk cId="2830553479" sldId="786"/>
            <ac:spMk id="9" creationId="{B79A7AB3-68B4-E999-67A5-E87249446DC2}"/>
          </ac:spMkLst>
        </pc:spChg>
        <pc:spChg chg="mod topLvl">
          <ac:chgData name="O'Connor, Paul" userId="e97defa4-478c-4799-9bd5-90eb70e7a4eb" providerId="ADAL" clId="{AB65356F-0B56-4B7D-A48A-F66EFC60723C}" dt="2023-10-09T20:37:56.001" v="16123" actId="165"/>
          <ac:spMkLst>
            <pc:docMk/>
            <pc:sldMk cId="2830553479" sldId="786"/>
            <ac:spMk id="10" creationId="{F940528C-1F6D-1566-ADDD-7ED620AC3C9A}"/>
          </ac:spMkLst>
        </pc:spChg>
        <pc:spChg chg="mod topLvl">
          <ac:chgData name="O'Connor, Paul" userId="e97defa4-478c-4799-9bd5-90eb70e7a4eb" providerId="ADAL" clId="{AB65356F-0B56-4B7D-A48A-F66EFC60723C}" dt="2023-10-09T20:37:56.001" v="16123" actId="165"/>
          <ac:spMkLst>
            <pc:docMk/>
            <pc:sldMk cId="2830553479" sldId="786"/>
            <ac:spMk id="11" creationId="{974FD9E0-DD2C-2C6A-92CB-678B9679046E}"/>
          </ac:spMkLst>
        </pc:spChg>
        <pc:spChg chg="add mod">
          <ac:chgData name="O'Connor, Paul" userId="e97defa4-478c-4799-9bd5-90eb70e7a4eb" providerId="ADAL" clId="{AB65356F-0B56-4B7D-A48A-F66EFC60723C}" dt="2023-10-06T19:16:20.856" v="11030"/>
          <ac:spMkLst>
            <pc:docMk/>
            <pc:sldMk cId="2830553479" sldId="786"/>
            <ac:spMk id="14" creationId="{227645DC-46C4-1051-4EC6-2E9AF4A543C9}"/>
          </ac:spMkLst>
        </pc:spChg>
        <pc:spChg chg="add mod">
          <ac:chgData name="O'Connor, Paul" userId="e97defa4-478c-4799-9bd5-90eb70e7a4eb" providerId="ADAL" clId="{AB65356F-0B56-4B7D-A48A-F66EFC60723C}" dt="2023-10-06T19:16:20.856" v="11030"/>
          <ac:spMkLst>
            <pc:docMk/>
            <pc:sldMk cId="2830553479" sldId="786"/>
            <ac:spMk id="15" creationId="{8AE68208-CC53-9AF6-5955-DD5E9E029483}"/>
          </ac:spMkLst>
        </pc:spChg>
        <pc:spChg chg="add mod">
          <ac:chgData name="O'Connor, Paul" userId="e97defa4-478c-4799-9bd5-90eb70e7a4eb" providerId="ADAL" clId="{AB65356F-0B56-4B7D-A48A-F66EFC60723C}" dt="2023-10-06T19:16:20.856" v="11030"/>
          <ac:spMkLst>
            <pc:docMk/>
            <pc:sldMk cId="2830553479" sldId="786"/>
            <ac:spMk id="16" creationId="{DF3085DF-ED57-9062-6299-E09844FE45D1}"/>
          </ac:spMkLst>
        </pc:spChg>
        <pc:spChg chg="mod topLvl">
          <ac:chgData name="O'Connor, Paul" userId="e97defa4-478c-4799-9bd5-90eb70e7a4eb" providerId="ADAL" clId="{AB65356F-0B56-4B7D-A48A-F66EFC60723C}" dt="2023-10-09T20:39:13.461" v="16143" actId="164"/>
          <ac:spMkLst>
            <pc:docMk/>
            <pc:sldMk cId="2830553479" sldId="786"/>
            <ac:spMk id="18" creationId="{C7F583BF-5D37-C4FB-35DF-C02C2FA8B322}"/>
          </ac:spMkLst>
        </pc:spChg>
        <pc:spChg chg="mod topLvl">
          <ac:chgData name="O'Connor, Paul" userId="e97defa4-478c-4799-9bd5-90eb70e7a4eb" providerId="ADAL" clId="{AB65356F-0B56-4B7D-A48A-F66EFC60723C}" dt="2023-10-09T20:39:13.461" v="16143" actId="164"/>
          <ac:spMkLst>
            <pc:docMk/>
            <pc:sldMk cId="2830553479" sldId="786"/>
            <ac:spMk id="19" creationId="{11FF344C-6C43-05EB-ECA9-05D7BB19D51F}"/>
          </ac:spMkLst>
        </pc:spChg>
        <pc:spChg chg="mod topLvl">
          <ac:chgData name="O'Connor, Paul" userId="e97defa4-478c-4799-9bd5-90eb70e7a4eb" providerId="ADAL" clId="{AB65356F-0B56-4B7D-A48A-F66EFC60723C}" dt="2023-10-09T20:39:13.461" v="16143" actId="164"/>
          <ac:spMkLst>
            <pc:docMk/>
            <pc:sldMk cId="2830553479" sldId="786"/>
            <ac:spMk id="20" creationId="{9CA84192-1D3B-F73A-536E-22D1B9E60707}"/>
          </ac:spMkLst>
        </pc:spChg>
        <pc:spChg chg="mod topLvl">
          <ac:chgData name="O'Connor, Paul" userId="e97defa4-478c-4799-9bd5-90eb70e7a4eb" providerId="ADAL" clId="{AB65356F-0B56-4B7D-A48A-F66EFC60723C}" dt="2023-10-09T20:39:13.461" v="16143" actId="164"/>
          <ac:spMkLst>
            <pc:docMk/>
            <pc:sldMk cId="2830553479" sldId="786"/>
            <ac:spMk id="21" creationId="{DF1485ED-A1BA-15BF-CE93-2F7814056EFA}"/>
          </ac:spMkLst>
        </pc:spChg>
        <pc:grpChg chg="add del mod">
          <ac:chgData name="O'Connor, Paul" userId="e97defa4-478c-4799-9bd5-90eb70e7a4eb" providerId="ADAL" clId="{AB65356F-0B56-4B7D-A48A-F66EFC60723C}" dt="2023-10-09T20:37:56.001" v="16123" actId="165"/>
          <ac:grpSpMkLst>
            <pc:docMk/>
            <pc:sldMk cId="2830553479" sldId="786"/>
            <ac:grpSpMk id="4" creationId="{0B114FE4-5AF2-9070-B82E-48EFC58163DB}"/>
          </ac:grpSpMkLst>
        </pc:grpChg>
        <pc:grpChg chg="add del mod topLvl">
          <ac:chgData name="O'Connor, Paul" userId="e97defa4-478c-4799-9bd5-90eb70e7a4eb" providerId="ADAL" clId="{AB65356F-0B56-4B7D-A48A-F66EFC60723C}" dt="2023-10-09T20:39:07.691" v="16142" actId="165"/>
          <ac:grpSpMkLst>
            <pc:docMk/>
            <pc:sldMk cId="2830553479" sldId="786"/>
            <ac:grpSpMk id="17" creationId="{C5E6A150-F03F-6561-5AE3-213097E9E395}"/>
          </ac:grpSpMkLst>
        </pc:grpChg>
        <pc:grpChg chg="add del mod">
          <ac:chgData name="O'Connor, Paul" userId="e97defa4-478c-4799-9bd5-90eb70e7a4eb" providerId="ADAL" clId="{AB65356F-0B56-4B7D-A48A-F66EFC60723C}" dt="2023-10-09T20:38:44.704" v="16141" actId="165"/>
          <ac:grpSpMkLst>
            <pc:docMk/>
            <pc:sldMk cId="2830553479" sldId="786"/>
            <ac:grpSpMk id="22" creationId="{5BFAC09C-A511-BDC9-627B-38D0540365B4}"/>
          </ac:grpSpMkLst>
        </pc:grpChg>
        <pc:grpChg chg="add mod">
          <ac:chgData name="O'Connor, Paul" userId="e97defa4-478c-4799-9bd5-90eb70e7a4eb" providerId="ADAL" clId="{AB65356F-0B56-4B7D-A48A-F66EFC60723C}" dt="2023-10-09T20:39:13.461" v="16143" actId="164"/>
          <ac:grpSpMkLst>
            <pc:docMk/>
            <pc:sldMk cId="2830553479" sldId="786"/>
            <ac:grpSpMk id="23" creationId="{94183329-12A5-CD91-1EA7-33EC77F96F91}"/>
          </ac:grpSpMkLst>
        </pc:grpChg>
        <pc:grpChg chg="add del mod">
          <ac:chgData name="O'Connor, Paul" userId="e97defa4-478c-4799-9bd5-90eb70e7a4eb" providerId="ADAL" clId="{AB65356F-0B56-4B7D-A48A-F66EFC60723C}" dt="2023-10-09T20:40:06.333" v="16147" actId="165"/>
          <ac:grpSpMkLst>
            <pc:docMk/>
            <pc:sldMk cId="2830553479" sldId="786"/>
            <ac:grpSpMk id="24" creationId="{5002B48F-DCB9-3127-0816-C626628AB809}"/>
          </ac:grpSpMkLst>
        </pc:grpChg>
        <pc:grpChg chg="add del mod">
          <ac:chgData name="O'Connor, Paul" userId="e97defa4-478c-4799-9bd5-90eb70e7a4eb" providerId="ADAL" clId="{AB65356F-0B56-4B7D-A48A-F66EFC60723C}" dt="2023-10-09T20:40:34.851" v="16150" actId="165"/>
          <ac:grpSpMkLst>
            <pc:docMk/>
            <pc:sldMk cId="2830553479" sldId="786"/>
            <ac:grpSpMk id="25" creationId="{98758606-4AFB-E51A-EB4D-AAC26DFA33A8}"/>
          </ac:grpSpMkLst>
        </pc:grpChg>
        <pc:picChg chg="mod topLvl">
          <ac:chgData name="O'Connor, Paul" userId="e97defa4-478c-4799-9bd5-90eb70e7a4eb" providerId="ADAL" clId="{AB65356F-0B56-4B7D-A48A-F66EFC60723C}" dt="2023-10-09T20:40:34.851" v="16150" actId="165"/>
          <ac:picMkLst>
            <pc:docMk/>
            <pc:sldMk cId="2830553479" sldId="786"/>
            <ac:picMk id="6" creationId="{F84C3F93-6A53-EBF6-B7DF-7962EBFFF077}"/>
          </ac:picMkLst>
        </pc:picChg>
        <pc:picChg chg="add mod">
          <ac:chgData name="O'Connor, Paul" userId="e97defa4-478c-4799-9bd5-90eb70e7a4eb" providerId="ADAL" clId="{AB65356F-0B56-4B7D-A48A-F66EFC60723C}" dt="2023-10-06T19:16:20.856" v="11030"/>
          <ac:picMkLst>
            <pc:docMk/>
            <pc:sldMk cId="2830553479" sldId="786"/>
            <ac:picMk id="13" creationId="{4936A7B9-06C2-9814-0D1C-C459C32A99D8}"/>
          </ac:picMkLst>
        </pc:picChg>
        <pc:cxnChg chg="mod topLvl">
          <ac:chgData name="O'Connor, Paul" userId="e97defa4-478c-4799-9bd5-90eb70e7a4eb" providerId="ADAL" clId="{AB65356F-0B56-4B7D-A48A-F66EFC60723C}" dt="2023-10-09T20:37:56.001" v="16123" actId="165"/>
          <ac:cxnSpMkLst>
            <pc:docMk/>
            <pc:sldMk cId="2830553479" sldId="786"/>
            <ac:cxnSpMk id="12" creationId="{7B7F55AE-F9E0-E7D5-46BB-0D7374F6DE7D}"/>
          </ac:cxnSpMkLst>
        </pc:cxnChg>
      </pc:sldChg>
      <pc:sldChg chg="addSp modSp new mod ord modAnim">
        <pc:chgData name="O'Connor, Paul" userId="e97defa4-478c-4799-9bd5-90eb70e7a4eb" providerId="ADAL" clId="{AB65356F-0B56-4B7D-A48A-F66EFC60723C}" dt="2023-10-09T19:15:28.329" v="15652"/>
        <pc:sldMkLst>
          <pc:docMk/>
          <pc:sldMk cId="775794059" sldId="787"/>
        </pc:sldMkLst>
        <pc:spChg chg="mod">
          <ac:chgData name="O'Connor, Paul" userId="e97defa4-478c-4799-9bd5-90eb70e7a4eb" providerId="ADAL" clId="{AB65356F-0B56-4B7D-A48A-F66EFC60723C}" dt="2023-10-06T19:19:09.424" v="11113" actId="20577"/>
          <ac:spMkLst>
            <pc:docMk/>
            <pc:sldMk cId="775794059" sldId="787"/>
            <ac:spMk id="2" creationId="{A660797C-C244-08B6-0E53-71E68A266F05}"/>
          </ac:spMkLst>
        </pc:spChg>
        <pc:spChg chg="add mod">
          <ac:chgData name="O'Connor, Paul" userId="e97defa4-478c-4799-9bd5-90eb70e7a4eb" providerId="ADAL" clId="{AB65356F-0B56-4B7D-A48A-F66EFC60723C}" dt="2023-10-07T19:11:18.426" v="12942" actId="164"/>
          <ac:spMkLst>
            <pc:docMk/>
            <pc:sldMk cId="775794059" sldId="787"/>
            <ac:spMk id="5" creationId="{00A59225-CC4D-F6C8-F281-66C6C3B890F6}"/>
          </ac:spMkLst>
        </pc:spChg>
        <pc:spChg chg="add mod">
          <ac:chgData name="O'Connor, Paul" userId="e97defa4-478c-4799-9bd5-90eb70e7a4eb" providerId="ADAL" clId="{AB65356F-0B56-4B7D-A48A-F66EFC60723C}" dt="2023-10-07T19:11:18.426" v="12942" actId="164"/>
          <ac:spMkLst>
            <pc:docMk/>
            <pc:sldMk cId="775794059" sldId="787"/>
            <ac:spMk id="6" creationId="{2A8801CF-BE17-A16D-603B-4648F3F146CE}"/>
          </ac:spMkLst>
        </pc:spChg>
        <pc:spChg chg="add mod">
          <ac:chgData name="O'Connor, Paul" userId="e97defa4-478c-4799-9bd5-90eb70e7a4eb" providerId="ADAL" clId="{AB65356F-0B56-4B7D-A48A-F66EFC60723C}" dt="2023-10-07T19:11:59.026" v="12952" actId="164"/>
          <ac:spMkLst>
            <pc:docMk/>
            <pc:sldMk cId="775794059" sldId="787"/>
            <ac:spMk id="7" creationId="{6BE8810C-37C1-89ED-218A-1E802AFA9704}"/>
          </ac:spMkLst>
        </pc:spChg>
        <pc:spChg chg="add mod">
          <ac:chgData name="O'Connor, Paul" userId="e97defa4-478c-4799-9bd5-90eb70e7a4eb" providerId="ADAL" clId="{AB65356F-0B56-4B7D-A48A-F66EFC60723C}" dt="2023-10-07T19:11:59.026" v="12952" actId="164"/>
          <ac:spMkLst>
            <pc:docMk/>
            <pc:sldMk cId="775794059" sldId="787"/>
            <ac:spMk id="8" creationId="{812864E5-03CE-36C9-879E-2398913DF0B1}"/>
          </ac:spMkLst>
        </pc:spChg>
        <pc:spChg chg="add mod">
          <ac:chgData name="O'Connor, Paul" userId="e97defa4-478c-4799-9bd5-90eb70e7a4eb" providerId="ADAL" clId="{AB65356F-0B56-4B7D-A48A-F66EFC60723C}" dt="2023-10-07T19:12:24.136" v="12954" actId="164"/>
          <ac:spMkLst>
            <pc:docMk/>
            <pc:sldMk cId="775794059" sldId="787"/>
            <ac:spMk id="9" creationId="{8F9E72F7-5AB2-3D12-04D2-59992A15E193}"/>
          </ac:spMkLst>
        </pc:spChg>
        <pc:spChg chg="add mod">
          <ac:chgData name="O'Connor, Paul" userId="e97defa4-478c-4799-9bd5-90eb70e7a4eb" providerId="ADAL" clId="{AB65356F-0B56-4B7D-A48A-F66EFC60723C}" dt="2023-10-07T19:12:24.136" v="12954" actId="164"/>
          <ac:spMkLst>
            <pc:docMk/>
            <pc:sldMk cId="775794059" sldId="787"/>
            <ac:spMk id="10" creationId="{0732FA43-FB77-9A13-E08F-96CAEB2EE388}"/>
          </ac:spMkLst>
        </pc:spChg>
        <pc:spChg chg="add mod">
          <ac:chgData name="O'Connor, Paul" userId="e97defa4-478c-4799-9bd5-90eb70e7a4eb" providerId="ADAL" clId="{AB65356F-0B56-4B7D-A48A-F66EFC60723C}" dt="2023-10-07T19:10:49.362" v="12940" actId="571"/>
          <ac:spMkLst>
            <pc:docMk/>
            <pc:sldMk cId="775794059" sldId="787"/>
            <ac:spMk id="11" creationId="{4CEEF4AC-E12A-390A-BC32-3265C271D511}"/>
          </ac:spMkLst>
        </pc:spChg>
        <pc:spChg chg="add mod">
          <ac:chgData name="O'Connor, Paul" userId="e97defa4-478c-4799-9bd5-90eb70e7a4eb" providerId="ADAL" clId="{AB65356F-0B56-4B7D-A48A-F66EFC60723C}" dt="2023-10-07T19:10:49.362" v="12940" actId="571"/>
          <ac:spMkLst>
            <pc:docMk/>
            <pc:sldMk cId="775794059" sldId="787"/>
            <ac:spMk id="12" creationId="{CB20DBF5-60C9-0E40-044E-0A9D177153F1}"/>
          </ac:spMkLst>
        </pc:spChg>
        <pc:spChg chg="add mod">
          <ac:chgData name="O'Connor, Paul" userId="e97defa4-478c-4799-9bd5-90eb70e7a4eb" providerId="ADAL" clId="{AB65356F-0B56-4B7D-A48A-F66EFC60723C}" dt="2023-10-07T19:10:49.362" v="12940" actId="571"/>
          <ac:spMkLst>
            <pc:docMk/>
            <pc:sldMk cId="775794059" sldId="787"/>
            <ac:spMk id="13" creationId="{17B76F73-6108-950A-A8C5-88D46331F050}"/>
          </ac:spMkLst>
        </pc:spChg>
        <pc:spChg chg="add mod">
          <ac:chgData name="O'Connor, Paul" userId="e97defa4-478c-4799-9bd5-90eb70e7a4eb" providerId="ADAL" clId="{AB65356F-0B56-4B7D-A48A-F66EFC60723C}" dt="2023-10-07T19:11:32.481" v="12945" actId="571"/>
          <ac:spMkLst>
            <pc:docMk/>
            <pc:sldMk cId="775794059" sldId="787"/>
            <ac:spMk id="15" creationId="{B0F0C87F-2111-93A2-2AF3-4033BA8D1123}"/>
          </ac:spMkLst>
        </pc:spChg>
        <pc:spChg chg="add mod">
          <ac:chgData name="O'Connor, Paul" userId="e97defa4-478c-4799-9bd5-90eb70e7a4eb" providerId="ADAL" clId="{AB65356F-0B56-4B7D-A48A-F66EFC60723C}" dt="2023-10-07T19:11:51.326" v="12951" actId="571"/>
          <ac:spMkLst>
            <pc:docMk/>
            <pc:sldMk cId="775794059" sldId="787"/>
            <ac:spMk id="17" creationId="{715E380B-32D2-0CF1-69F6-3A167CFFDE9B}"/>
          </ac:spMkLst>
        </pc:spChg>
        <pc:grpChg chg="add mod">
          <ac:chgData name="O'Connor, Paul" userId="e97defa4-478c-4799-9bd5-90eb70e7a4eb" providerId="ADAL" clId="{AB65356F-0B56-4B7D-A48A-F66EFC60723C}" dt="2023-10-07T19:11:18.426" v="12942" actId="164"/>
          <ac:grpSpMkLst>
            <pc:docMk/>
            <pc:sldMk cId="775794059" sldId="787"/>
            <ac:grpSpMk id="14" creationId="{64135509-3267-92BD-0AD8-A5EF4C92069C}"/>
          </ac:grpSpMkLst>
        </pc:grpChg>
        <pc:grpChg chg="add mod">
          <ac:chgData name="O'Connor, Paul" userId="e97defa4-478c-4799-9bd5-90eb70e7a4eb" providerId="ADAL" clId="{AB65356F-0B56-4B7D-A48A-F66EFC60723C}" dt="2023-10-07T19:11:59.026" v="12952" actId="164"/>
          <ac:grpSpMkLst>
            <pc:docMk/>
            <pc:sldMk cId="775794059" sldId="787"/>
            <ac:grpSpMk id="18" creationId="{BC586089-242B-0912-8F5A-0BBB55BB99E5}"/>
          </ac:grpSpMkLst>
        </pc:grpChg>
        <pc:grpChg chg="add mod">
          <ac:chgData name="O'Connor, Paul" userId="e97defa4-478c-4799-9bd5-90eb70e7a4eb" providerId="ADAL" clId="{AB65356F-0B56-4B7D-A48A-F66EFC60723C}" dt="2023-10-07T19:12:24.136" v="12954" actId="164"/>
          <ac:grpSpMkLst>
            <pc:docMk/>
            <pc:sldMk cId="775794059" sldId="787"/>
            <ac:grpSpMk id="19" creationId="{1B64823A-B040-4281-B323-1749D077D584}"/>
          </ac:grpSpMkLst>
        </pc:grpChg>
        <pc:picChg chg="add mod">
          <ac:chgData name="O'Connor, Paul" userId="e97defa4-478c-4799-9bd5-90eb70e7a4eb" providerId="ADAL" clId="{AB65356F-0B56-4B7D-A48A-F66EFC60723C}" dt="2023-10-06T19:18:49.811" v="11094" actId="14100"/>
          <ac:picMkLst>
            <pc:docMk/>
            <pc:sldMk cId="775794059" sldId="787"/>
            <ac:picMk id="4" creationId="{107B0169-1F7C-FCE4-588D-913B4B95F31F}"/>
          </ac:picMkLst>
        </pc:picChg>
        <pc:picChg chg="add mod">
          <ac:chgData name="O'Connor, Paul" userId="e97defa4-478c-4799-9bd5-90eb70e7a4eb" providerId="ADAL" clId="{AB65356F-0B56-4B7D-A48A-F66EFC60723C}" dt="2023-10-07T19:11:51.326" v="12951" actId="571"/>
          <ac:picMkLst>
            <pc:docMk/>
            <pc:sldMk cId="775794059" sldId="787"/>
            <ac:picMk id="16" creationId="{7E793602-68B4-0271-96B6-8855FC19C61E}"/>
          </ac:picMkLst>
        </pc:picChg>
      </pc:sldChg>
      <pc:sldChg chg="addSp delSp modSp new mod modAnim modNotesTx">
        <pc:chgData name="O'Connor, Paul" userId="e97defa4-478c-4799-9bd5-90eb70e7a4eb" providerId="ADAL" clId="{AB65356F-0B56-4B7D-A48A-F66EFC60723C}" dt="2023-10-07T19:01:15.465" v="12729"/>
        <pc:sldMkLst>
          <pc:docMk/>
          <pc:sldMk cId="871139146" sldId="788"/>
        </pc:sldMkLst>
        <pc:spChg chg="mod">
          <ac:chgData name="O'Connor, Paul" userId="e97defa4-478c-4799-9bd5-90eb70e7a4eb" providerId="ADAL" clId="{AB65356F-0B56-4B7D-A48A-F66EFC60723C}" dt="2023-10-06T19:37:16.566" v="11550" actId="20577"/>
          <ac:spMkLst>
            <pc:docMk/>
            <pc:sldMk cId="871139146" sldId="788"/>
            <ac:spMk id="2" creationId="{660A75DE-6A48-B990-E604-F2C0E9353FC6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4" creationId="{C81A4D28-5E1E-EB45-376B-0C33FB0F1588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6" creationId="{BBB1689D-C5C0-48E4-60D3-C68E6EAB0ED8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7" creationId="{0329DD1A-E628-C66A-20BE-B8DA23481968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14" creationId="{342BB28E-448C-D19F-F35B-AE42A5920B67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15" creationId="{EC07DB0B-C697-C311-1869-FDA41A70C396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17" creationId="{F5F197B1-1476-B81B-CD8B-B048E38C95C5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18" creationId="{61BEFBA0-084B-A6EA-5275-E885B0DE5AB7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19" creationId="{30DCE99D-950B-8C2C-EDF8-4E6208E51BFC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22" creationId="{221F83B9-C364-EE5C-A07F-11152F373BD7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23" creationId="{62EEE009-1A32-BF3F-C5CB-338E0C7E34BB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24" creationId="{553D0F8B-161F-157F-2152-663722C7B4E9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25" creationId="{F3FD9A31-749A-4FB9-A7F0-25883DB261F4}"/>
          </ac:spMkLst>
        </pc:spChg>
        <pc:spChg chg="add del mod">
          <ac:chgData name="O'Connor, Paul" userId="e97defa4-478c-4799-9bd5-90eb70e7a4eb" providerId="ADAL" clId="{AB65356F-0B56-4B7D-A48A-F66EFC60723C}" dt="2023-10-06T19:36:43.036" v="11508"/>
          <ac:spMkLst>
            <pc:docMk/>
            <pc:sldMk cId="871139146" sldId="788"/>
            <ac:spMk id="27" creationId="{AF7FB617-9C2A-E2ED-83B8-C535A45BBEA5}"/>
          </ac:spMkLst>
        </pc:spChg>
        <pc:spChg chg="add mod">
          <ac:chgData name="O'Connor, Paul" userId="e97defa4-478c-4799-9bd5-90eb70e7a4eb" providerId="ADAL" clId="{AB65356F-0B56-4B7D-A48A-F66EFC60723C}" dt="2023-10-06T19:36:43.114" v="11510" actId="27636"/>
          <ac:spMkLst>
            <pc:docMk/>
            <pc:sldMk cId="871139146" sldId="788"/>
            <ac:spMk id="28" creationId="{884F3A12-BD6E-93A1-AE50-F7D32A092D58}"/>
          </ac:spMkLst>
        </pc:spChg>
        <pc:spChg chg="add mod">
          <ac:chgData name="O'Connor, Paul" userId="e97defa4-478c-4799-9bd5-90eb70e7a4eb" providerId="ADAL" clId="{AB65356F-0B56-4B7D-A48A-F66EFC60723C}" dt="2023-10-06T19:37:03.334" v="11511" actId="1076"/>
          <ac:spMkLst>
            <pc:docMk/>
            <pc:sldMk cId="871139146" sldId="788"/>
            <ac:spMk id="30" creationId="{07AAC9BE-9E8D-203A-1168-B2B643AA0457}"/>
          </ac:spMkLst>
        </pc:spChg>
        <pc:spChg chg="add mod">
          <ac:chgData name="O'Connor, Paul" userId="e97defa4-478c-4799-9bd5-90eb70e7a4eb" providerId="ADAL" clId="{AB65356F-0B56-4B7D-A48A-F66EFC60723C}" dt="2023-10-07T18:50:04.509" v="12578" actId="207"/>
          <ac:spMkLst>
            <pc:docMk/>
            <pc:sldMk cId="871139146" sldId="788"/>
            <ac:spMk id="31" creationId="{87CE2ED9-FA3B-47AA-DDEF-46A1A32611DE}"/>
          </ac:spMkLst>
        </pc:spChg>
        <pc:spChg chg="add mod">
          <ac:chgData name="O'Connor, Paul" userId="e97defa4-478c-4799-9bd5-90eb70e7a4eb" providerId="ADAL" clId="{AB65356F-0B56-4B7D-A48A-F66EFC60723C}" dt="2023-10-06T19:36:43.114" v="11510" actId="27636"/>
          <ac:spMkLst>
            <pc:docMk/>
            <pc:sldMk cId="871139146" sldId="788"/>
            <ac:spMk id="38" creationId="{B8AFEA2D-A576-2BFC-992A-AB520B8D0064}"/>
          </ac:spMkLst>
        </pc:spChg>
        <pc:spChg chg="add mod">
          <ac:chgData name="O'Connor, Paul" userId="e97defa4-478c-4799-9bd5-90eb70e7a4eb" providerId="ADAL" clId="{AB65356F-0B56-4B7D-A48A-F66EFC60723C}" dt="2023-10-06T19:36:43.114" v="11510" actId="27636"/>
          <ac:spMkLst>
            <pc:docMk/>
            <pc:sldMk cId="871139146" sldId="788"/>
            <ac:spMk id="39" creationId="{E4CC3017-FAF0-759B-EDCC-35A64D6558B5}"/>
          </ac:spMkLst>
        </pc:spChg>
        <pc:spChg chg="add mod">
          <ac:chgData name="O'Connor, Paul" userId="e97defa4-478c-4799-9bd5-90eb70e7a4eb" providerId="ADAL" clId="{AB65356F-0B56-4B7D-A48A-F66EFC60723C}" dt="2023-10-06T19:36:43.114" v="11510" actId="27636"/>
          <ac:spMkLst>
            <pc:docMk/>
            <pc:sldMk cId="871139146" sldId="788"/>
            <ac:spMk id="41" creationId="{E6CD4538-717C-970B-11F7-3A4B52F3D193}"/>
          </ac:spMkLst>
        </pc:spChg>
        <pc:spChg chg="add mod">
          <ac:chgData name="O'Connor, Paul" userId="e97defa4-478c-4799-9bd5-90eb70e7a4eb" providerId="ADAL" clId="{AB65356F-0B56-4B7D-A48A-F66EFC60723C}" dt="2023-10-06T19:36:43.114" v="11510" actId="27636"/>
          <ac:spMkLst>
            <pc:docMk/>
            <pc:sldMk cId="871139146" sldId="788"/>
            <ac:spMk id="42" creationId="{91C2A2BD-25C0-283B-693E-2E7001D00170}"/>
          </ac:spMkLst>
        </pc:spChg>
        <pc:spChg chg="add mod">
          <ac:chgData name="O'Connor, Paul" userId="e97defa4-478c-4799-9bd5-90eb70e7a4eb" providerId="ADAL" clId="{AB65356F-0B56-4B7D-A48A-F66EFC60723C}" dt="2023-10-06T19:36:43.114" v="11510" actId="27636"/>
          <ac:spMkLst>
            <pc:docMk/>
            <pc:sldMk cId="871139146" sldId="788"/>
            <ac:spMk id="43" creationId="{42E2FD32-B46A-D6FF-332C-B9F4670152D6}"/>
          </ac:spMkLst>
        </pc:spChg>
        <pc:spChg chg="add mod">
          <ac:chgData name="O'Connor, Paul" userId="e97defa4-478c-4799-9bd5-90eb70e7a4eb" providerId="ADAL" clId="{AB65356F-0B56-4B7D-A48A-F66EFC60723C}" dt="2023-10-07T19:00:58.395" v="12726" actId="164"/>
          <ac:spMkLst>
            <pc:docMk/>
            <pc:sldMk cId="871139146" sldId="788"/>
            <ac:spMk id="46" creationId="{0D93A43F-274C-B71E-E915-F8181192CC8A}"/>
          </ac:spMkLst>
        </pc:spChg>
        <pc:spChg chg="add mod">
          <ac:chgData name="O'Connor, Paul" userId="e97defa4-478c-4799-9bd5-90eb70e7a4eb" providerId="ADAL" clId="{AB65356F-0B56-4B7D-A48A-F66EFC60723C}" dt="2023-10-07T19:01:13.746" v="12728" actId="164"/>
          <ac:spMkLst>
            <pc:docMk/>
            <pc:sldMk cId="871139146" sldId="788"/>
            <ac:spMk id="47" creationId="{BF707AF1-ABFD-35B6-000E-967B5CE03E8F}"/>
          </ac:spMkLst>
        </pc:spChg>
        <pc:spChg chg="add del mod">
          <ac:chgData name="O'Connor, Paul" userId="e97defa4-478c-4799-9bd5-90eb70e7a4eb" providerId="ADAL" clId="{AB65356F-0B56-4B7D-A48A-F66EFC60723C}" dt="2023-10-07T18:57:48.195" v="12656" actId="478"/>
          <ac:spMkLst>
            <pc:docMk/>
            <pc:sldMk cId="871139146" sldId="788"/>
            <ac:spMk id="48" creationId="{830A1513-110A-6939-0E10-3D5B266F2046}"/>
          </ac:spMkLst>
        </pc:spChg>
        <pc:spChg chg="add mod">
          <ac:chgData name="O'Connor, Paul" userId="e97defa4-478c-4799-9bd5-90eb70e7a4eb" providerId="ADAL" clId="{AB65356F-0B56-4B7D-A48A-F66EFC60723C}" dt="2023-10-07T19:01:13.746" v="12728" actId="164"/>
          <ac:spMkLst>
            <pc:docMk/>
            <pc:sldMk cId="871139146" sldId="788"/>
            <ac:spMk id="49" creationId="{312EE939-319E-E80B-5B5C-848702D4130B}"/>
          </ac:spMkLst>
        </pc:spChg>
        <pc:spChg chg="add mod">
          <ac:chgData name="O'Connor, Paul" userId="e97defa4-478c-4799-9bd5-90eb70e7a4eb" providerId="ADAL" clId="{AB65356F-0B56-4B7D-A48A-F66EFC60723C}" dt="2023-10-07T19:00:58.395" v="12726" actId="164"/>
          <ac:spMkLst>
            <pc:docMk/>
            <pc:sldMk cId="871139146" sldId="788"/>
            <ac:spMk id="51" creationId="{40A43021-FDD0-ABEB-0DB9-04A280C24CF1}"/>
          </ac:spMkLst>
        </pc:spChg>
        <pc:spChg chg="add mod">
          <ac:chgData name="O'Connor, Paul" userId="e97defa4-478c-4799-9bd5-90eb70e7a4eb" providerId="ADAL" clId="{AB65356F-0B56-4B7D-A48A-F66EFC60723C}" dt="2023-10-07T19:00:58.395" v="12726" actId="164"/>
          <ac:spMkLst>
            <pc:docMk/>
            <pc:sldMk cId="871139146" sldId="788"/>
            <ac:spMk id="54" creationId="{F1D4B179-50A6-C12A-9040-7524C608C20C}"/>
          </ac:spMkLst>
        </pc:spChg>
        <pc:spChg chg="add del mod">
          <ac:chgData name="O'Connor, Paul" userId="e97defa4-478c-4799-9bd5-90eb70e7a4eb" providerId="ADAL" clId="{AB65356F-0B56-4B7D-A48A-F66EFC60723C}" dt="2023-10-07T18:58:39.076" v="12687" actId="478"/>
          <ac:spMkLst>
            <pc:docMk/>
            <pc:sldMk cId="871139146" sldId="788"/>
            <ac:spMk id="57" creationId="{55846826-6B47-2257-4A83-E28244E5497A}"/>
          </ac:spMkLst>
        </pc:spChg>
        <pc:spChg chg="add mod">
          <ac:chgData name="O'Connor, Paul" userId="e97defa4-478c-4799-9bd5-90eb70e7a4eb" providerId="ADAL" clId="{AB65356F-0B56-4B7D-A48A-F66EFC60723C}" dt="2023-10-07T19:00:58.395" v="12726" actId="164"/>
          <ac:spMkLst>
            <pc:docMk/>
            <pc:sldMk cId="871139146" sldId="788"/>
            <ac:spMk id="60" creationId="{19412283-9A0C-635A-4368-B539843D9073}"/>
          </ac:spMkLst>
        </pc:spChg>
        <pc:grpChg chg="add mod">
          <ac:chgData name="O'Connor, Paul" userId="e97defa4-478c-4799-9bd5-90eb70e7a4eb" providerId="ADAL" clId="{AB65356F-0B56-4B7D-A48A-F66EFC60723C}" dt="2023-10-07T19:00:58.395" v="12726" actId="164"/>
          <ac:grpSpMkLst>
            <pc:docMk/>
            <pc:sldMk cId="871139146" sldId="788"/>
            <ac:grpSpMk id="61" creationId="{A84FCC37-57FD-DE4B-F55A-3FDA9AFF5CEE}"/>
          </ac:grpSpMkLst>
        </pc:grpChg>
        <pc:grpChg chg="add mod">
          <ac:chgData name="O'Connor, Paul" userId="e97defa4-478c-4799-9bd5-90eb70e7a4eb" providerId="ADAL" clId="{AB65356F-0B56-4B7D-A48A-F66EFC60723C}" dt="2023-10-07T19:01:13.746" v="12728" actId="164"/>
          <ac:grpSpMkLst>
            <pc:docMk/>
            <pc:sldMk cId="871139146" sldId="788"/>
            <ac:grpSpMk id="62" creationId="{17A05981-087E-0C84-B635-5BB75C91B5B4}"/>
          </ac:grpSpMkLst>
        </pc:grpChg>
        <pc:picChg chg="add del mod">
          <ac:chgData name="O'Connor, Paul" userId="e97defa4-478c-4799-9bd5-90eb70e7a4eb" providerId="ADAL" clId="{AB65356F-0B56-4B7D-A48A-F66EFC60723C}" dt="2023-10-06T19:36:43.036" v="11508"/>
          <ac:picMkLst>
            <pc:docMk/>
            <pc:sldMk cId="871139146" sldId="788"/>
            <ac:picMk id="5" creationId="{8BC001CB-FFDE-267E-CE43-385C57950142}"/>
          </ac:picMkLst>
        </pc:picChg>
        <pc:picChg chg="add del mod">
          <ac:chgData name="O'Connor, Paul" userId="e97defa4-478c-4799-9bd5-90eb70e7a4eb" providerId="ADAL" clId="{AB65356F-0B56-4B7D-A48A-F66EFC60723C}" dt="2023-10-06T19:36:43.036" v="11508"/>
          <ac:picMkLst>
            <pc:docMk/>
            <pc:sldMk cId="871139146" sldId="788"/>
            <ac:picMk id="8" creationId="{9A3FDF8D-EFD2-BC01-1FFF-AA5B379EB679}"/>
          </ac:picMkLst>
        </pc:picChg>
        <pc:picChg chg="add del mod">
          <ac:chgData name="O'Connor, Paul" userId="e97defa4-478c-4799-9bd5-90eb70e7a4eb" providerId="ADAL" clId="{AB65356F-0B56-4B7D-A48A-F66EFC60723C}" dt="2023-10-06T19:36:43.036" v="11508"/>
          <ac:picMkLst>
            <pc:docMk/>
            <pc:sldMk cId="871139146" sldId="788"/>
            <ac:picMk id="20" creationId="{A53C6D41-4057-951A-21ED-561950B3036F}"/>
          </ac:picMkLst>
        </pc:picChg>
        <pc:picChg chg="add del mod">
          <ac:chgData name="O'Connor, Paul" userId="e97defa4-478c-4799-9bd5-90eb70e7a4eb" providerId="ADAL" clId="{AB65356F-0B56-4B7D-A48A-F66EFC60723C}" dt="2023-10-06T19:36:43.036" v="11508"/>
          <ac:picMkLst>
            <pc:docMk/>
            <pc:sldMk cId="871139146" sldId="788"/>
            <ac:picMk id="21" creationId="{A03BE9BA-914F-3868-7AF5-8DCEAA7D8A09}"/>
          </ac:picMkLst>
        </pc:picChg>
        <pc:picChg chg="add mod">
          <ac:chgData name="O'Connor, Paul" userId="e97defa4-478c-4799-9bd5-90eb70e7a4eb" providerId="ADAL" clId="{AB65356F-0B56-4B7D-A48A-F66EFC60723C}" dt="2023-10-06T19:36:43.114" v="11510" actId="27636"/>
          <ac:picMkLst>
            <pc:docMk/>
            <pc:sldMk cId="871139146" sldId="788"/>
            <ac:picMk id="29" creationId="{9C8D1BF9-4B62-43B6-6EBD-83E33585314C}"/>
          </ac:picMkLst>
        </pc:picChg>
        <pc:picChg chg="add mod">
          <ac:chgData name="O'Connor, Paul" userId="e97defa4-478c-4799-9bd5-90eb70e7a4eb" providerId="ADAL" clId="{AB65356F-0B56-4B7D-A48A-F66EFC60723C}" dt="2023-10-06T19:36:43.114" v="11510" actId="27636"/>
          <ac:picMkLst>
            <pc:docMk/>
            <pc:sldMk cId="871139146" sldId="788"/>
            <ac:picMk id="32" creationId="{41C88595-A1AB-6D04-14CD-E6D1BBBCABFB}"/>
          </ac:picMkLst>
        </pc:picChg>
        <pc:picChg chg="add mod">
          <ac:chgData name="O'Connor, Paul" userId="e97defa4-478c-4799-9bd5-90eb70e7a4eb" providerId="ADAL" clId="{AB65356F-0B56-4B7D-A48A-F66EFC60723C}" dt="2023-10-07T19:00:58.395" v="12726" actId="164"/>
          <ac:picMkLst>
            <pc:docMk/>
            <pc:sldMk cId="871139146" sldId="788"/>
            <ac:picMk id="44" creationId="{3BC8D38E-47CA-3CAF-4B4A-96CDA62DA249}"/>
          </ac:picMkLst>
        </pc:picChg>
        <pc:picChg chg="add mod">
          <ac:chgData name="O'Connor, Paul" userId="e97defa4-478c-4799-9bd5-90eb70e7a4eb" providerId="ADAL" clId="{AB65356F-0B56-4B7D-A48A-F66EFC60723C}" dt="2023-10-07T19:01:13.746" v="12728" actId="164"/>
          <ac:picMkLst>
            <pc:docMk/>
            <pc:sldMk cId="871139146" sldId="788"/>
            <ac:picMk id="45" creationId="{FFFC5E20-55C6-1C91-9B01-892D338D81D2}"/>
          </ac:picMkLst>
        </pc:picChg>
        <pc:picChg chg="add mod">
          <ac:chgData name="O'Connor, Paul" userId="e97defa4-478c-4799-9bd5-90eb70e7a4eb" providerId="ADAL" clId="{AB65356F-0B56-4B7D-A48A-F66EFC60723C}" dt="2023-10-07T19:00:58.395" v="12726" actId="164"/>
          <ac:picMkLst>
            <pc:docMk/>
            <pc:sldMk cId="871139146" sldId="788"/>
            <ac:picMk id="56" creationId="{5E8A9813-27CA-725F-08B4-DDC12F454AA4}"/>
          </ac:picMkLst>
        </pc:picChg>
        <pc:picChg chg="add mod">
          <ac:chgData name="O'Connor, Paul" userId="e97defa4-478c-4799-9bd5-90eb70e7a4eb" providerId="ADAL" clId="{AB65356F-0B56-4B7D-A48A-F66EFC60723C}" dt="2023-10-07T19:01:13.746" v="12728" actId="164"/>
          <ac:picMkLst>
            <pc:docMk/>
            <pc:sldMk cId="871139146" sldId="788"/>
            <ac:picMk id="59" creationId="{7D4D0115-B729-C1D6-B456-2445B47137A2}"/>
          </ac:picMkLst>
        </pc:picChg>
        <pc:cxnChg chg="add del mod">
          <ac:chgData name="O'Connor, Paul" userId="e97defa4-478c-4799-9bd5-90eb70e7a4eb" providerId="ADAL" clId="{AB65356F-0B56-4B7D-A48A-F66EFC60723C}" dt="2023-10-06T19:36:43.036" v="11508"/>
          <ac:cxnSpMkLst>
            <pc:docMk/>
            <pc:sldMk cId="871139146" sldId="788"/>
            <ac:cxnSpMk id="9" creationId="{0F1FFC11-1B3C-F775-3517-09170971FEF6}"/>
          </ac:cxnSpMkLst>
        </pc:cxnChg>
        <pc:cxnChg chg="add del mod">
          <ac:chgData name="O'Connor, Paul" userId="e97defa4-478c-4799-9bd5-90eb70e7a4eb" providerId="ADAL" clId="{AB65356F-0B56-4B7D-A48A-F66EFC60723C}" dt="2023-10-06T19:36:43.036" v="11508"/>
          <ac:cxnSpMkLst>
            <pc:docMk/>
            <pc:sldMk cId="871139146" sldId="788"/>
            <ac:cxnSpMk id="10" creationId="{452271F1-ABF2-8B0B-C8D6-2F083FAF4CA2}"/>
          </ac:cxnSpMkLst>
        </pc:cxnChg>
        <pc:cxnChg chg="add del mod">
          <ac:chgData name="O'Connor, Paul" userId="e97defa4-478c-4799-9bd5-90eb70e7a4eb" providerId="ADAL" clId="{AB65356F-0B56-4B7D-A48A-F66EFC60723C}" dt="2023-10-06T19:36:43.036" v="11508"/>
          <ac:cxnSpMkLst>
            <pc:docMk/>
            <pc:sldMk cId="871139146" sldId="788"/>
            <ac:cxnSpMk id="11" creationId="{8D80884D-263C-4DD4-0CCA-382BEF4F1880}"/>
          </ac:cxnSpMkLst>
        </pc:cxnChg>
        <pc:cxnChg chg="add del mod">
          <ac:chgData name="O'Connor, Paul" userId="e97defa4-478c-4799-9bd5-90eb70e7a4eb" providerId="ADAL" clId="{AB65356F-0B56-4B7D-A48A-F66EFC60723C}" dt="2023-10-06T19:36:43.036" v="11508"/>
          <ac:cxnSpMkLst>
            <pc:docMk/>
            <pc:sldMk cId="871139146" sldId="788"/>
            <ac:cxnSpMk id="12" creationId="{C2BD658B-5403-70EF-9849-DB28D3E523E6}"/>
          </ac:cxnSpMkLst>
        </pc:cxnChg>
        <pc:cxnChg chg="add del mod">
          <ac:chgData name="O'Connor, Paul" userId="e97defa4-478c-4799-9bd5-90eb70e7a4eb" providerId="ADAL" clId="{AB65356F-0B56-4B7D-A48A-F66EFC60723C}" dt="2023-10-06T19:36:43.036" v="11508"/>
          <ac:cxnSpMkLst>
            <pc:docMk/>
            <pc:sldMk cId="871139146" sldId="788"/>
            <ac:cxnSpMk id="13" creationId="{7F66A089-0A34-4C9E-8190-AEE3E69EAC6D}"/>
          </ac:cxnSpMkLst>
        </pc:cxnChg>
        <pc:cxnChg chg="add del mod">
          <ac:chgData name="O'Connor, Paul" userId="e97defa4-478c-4799-9bd5-90eb70e7a4eb" providerId="ADAL" clId="{AB65356F-0B56-4B7D-A48A-F66EFC60723C}" dt="2023-10-06T19:36:43.036" v="11508"/>
          <ac:cxnSpMkLst>
            <pc:docMk/>
            <pc:sldMk cId="871139146" sldId="788"/>
            <ac:cxnSpMk id="16" creationId="{BB468A18-7D7B-1EA2-31EE-E3EA90581816}"/>
          </ac:cxnSpMkLst>
        </pc:cxnChg>
        <pc:cxnChg chg="add del mod">
          <ac:chgData name="O'Connor, Paul" userId="e97defa4-478c-4799-9bd5-90eb70e7a4eb" providerId="ADAL" clId="{AB65356F-0B56-4B7D-A48A-F66EFC60723C}" dt="2023-10-06T19:36:43.036" v="11508"/>
          <ac:cxnSpMkLst>
            <pc:docMk/>
            <pc:sldMk cId="871139146" sldId="788"/>
            <ac:cxnSpMk id="26" creationId="{2230768E-576A-454D-D18D-0F1EF0FD2B46}"/>
          </ac:cxnSpMkLst>
        </pc:cxnChg>
        <pc:cxnChg chg="add mod">
          <ac:chgData name="O'Connor, Paul" userId="e97defa4-478c-4799-9bd5-90eb70e7a4eb" providerId="ADAL" clId="{AB65356F-0B56-4B7D-A48A-F66EFC60723C}" dt="2023-10-06T19:36:43.114" v="11510" actId="27636"/>
          <ac:cxnSpMkLst>
            <pc:docMk/>
            <pc:sldMk cId="871139146" sldId="788"/>
            <ac:cxnSpMk id="33" creationId="{A565541A-E1AA-F70D-0EE9-074AB9F751F9}"/>
          </ac:cxnSpMkLst>
        </pc:cxnChg>
        <pc:cxnChg chg="add mod">
          <ac:chgData name="O'Connor, Paul" userId="e97defa4-478c-4799-9bd5-90eb70e7a4eb" providerId="ADAL" clId="{AB65356F-0B56-4B7D-A48A-F66EFC60723C}" dt="2023-10-06T19:36:43.114" v="11510" actId="27636"/>
          <ac:cxnSpMkLst>
            <pc:docMk/>
            <pc:sldMk cId="871139146" sldId="788"/>
            <ac:cxnSpMk id="34" creationId="{439B849D-A84A-5B99-3B9B-1785A0FFA348}"/>
          </ac:cxnSpMkLst>
        </pc:cxnChg>
        <pc:cxnChg chg="add mod">
          <ac:chgData name="O'Connor, Paul" userId="e97defa4-478c-4799-9bd5-90eb70e7a4eb" providerId="ADAL" clId="{AB65356F-0B56-4B7D-A48A-F66EFC60723C}" dt="2023-10-06T19:36:43.114" v="11510" actId="27636"/>
          <ac:cxnSpMkLst>
            <pc:docMk/>
            <pc:sldMk cId="871139146" sldId="788"/>
            <ac:cxnSpMk id="35" creationId="{EC8A596D-4E6B-9D68-B4B3-8BB4BD5455D6}"/>
          </ac:cxnSpMkLst>
        </pc:cxnChg>
        <pc:cxnChg chg="add mod">
          <ac:chgData name="O'Connor, Paul" userId="e97defa4-478c-4799-9bd5-90eb70e7a4eb" providerId="ADAL" clId="{AB65356F-0B56-4B7D-A48A-F66EFC60723C}" dt="2023-10-06T19:36:43.114" v="11510" actId="27636"/>
          <ac:cxnSpMkLst>
            <pc:docMk/>
            <pc:sldMk cId="871139146" sldId="788"/>
            <ac:cxnSpMk id="36" creationId="{3E102D57-D0B4-B153-C271-51DC74D1CB15}"/>
          </ac:cxnSpMkLst>
        </pc:cxnChg>
        <pc:cxnChg chg="add mod">
          <ac:chgData name="O'Connor, Paul" userId="e97defa4-478c-4799-9bd5-90eb70e7a4eb" providerId="ADAL" clId="{AB65356F-0B56-4B7D-A48A-F66EFC60723C}" dt="2023-10-06T19:36:43.114" v="11510" actId="27636"/>
          <ac:cxnSpMkLst>
            <pc:docMk/>
            <pc:sldMk cId="871139146" sldId="788"/>
            <ac:cxnSpMk id="37" creationId="{F636E49B-499F-F936-C194-063BABAD9375}"/>
          </ac:cxnSpMkLst>
        </pc:cxnChg>
        <pc:cxnChg chg="add mod">
          <ac:chgData name="O'Connor, Paul" userId="e97defa4-478c-4799-9bd5-90eb70e7a4eb" providerId="ADAL" clId="{AB65356F-0B56-4B7D-A48A-F66EFC60723C}" dt="2023-10-06T19:36:43.114" v="11510" actId="27636"/>
          <ac:cxnSpMkLst>
            <pc:docMk/>
            <pc:sldMk cId="871139146" sldId="788"/>
            <ac:cxnSpMk id="40" creationId="{F939D1BF-CE2C-0E7D-E2D9-3286051DD67B}"/>
          </ac:cxnSpMkLst>
        </pc:cxnChg>
        <pc:cxnChg chg="add mod">
          <ac:chgData name="O'Connor, Paul" userId="e97defa4-478c-4799-9bd5-90eb70e7a4eb" providerId="ADAL" clId="{AB65356F-0B56-4B7D-A48A-F66EFC60723C}" dt="2023-10-07T19:00:58.395" v="12726" actId="164"/>
          <ac:cxnSpMkLst>
            <pc:docMk/>
            <pc:sldMk cId="871139146" sldId="788"/>
            <ac:cxnSpMk id="50" creationId="{14FE3FF2-5C00-385E-1036-68B51804A62D}"/>
          </ac:cxnSpMkLst>
        </pc:cxnChg>
        <pc:cxnChg chg="add mod">
          <ac:chgData name="O'Connor, Paul" userId="e97defa4-478c-4799-9bd5-90eb70e7a4eb" providerId="ADAL" clId="{AB65356F-0B56-4B7D-A48A-F66EFC60723C}" dt="2023-10-07T18:51:47.097" v="12589" actId="692"/>
          <ac:cxnSpMkLst>
            <pc:docMk/>
            <pc:sldMk cId="871139146" sldId="788"/>
            <ac:cxnSpMk id="53" creationId="{4C37E0CE-B7B4-7DD8-8225-2E8F78333CC6}"/>
          </ac:cxnSpMkLst>
        </pc:cxnChg>
      </pc:sldChg>
      <pc:sldChg chg="addSp modSp new mod">
        <pc:chgData name="O'Connor, Paul" userId="e97defa4-478c-4799-9bd5-90eb70e7a4eb" providerId="ADAL" clId="{AB65356F-0B56-4B7D-A48A-F66EFC60723C}" dt="2023-10-06T19:42:41.220" v="11647" actId="20577"/>
        <pc:sldMkLst>
          <pc:docMk/>
          <pc:sldMk cId="445383889" sldId="789"/>
        </pc:sldMkLst>
        <pc:spChg chg="mod">
          <ac:chgData name="O'Connor, Paul" userId="e97defa4-478c-4799-9bd5-90eb70e7a4eb" providerId="ADAL" clId="{AB65356F-0B56-4B7D-A48A-F66EFC60723C}" dt="2023-10-06T19:42:41.220" v="11647" actId="20577"/>
          <ac:spMkLst>
            <pc:docMk/>
            <pc:sldMk cId="445383889" sldId="789"/>
            <ac:spMk id="2" creationId="{F4A8A4A2-4958-850B-36A1-E9008CE7A10E}"/>
          </ac:spMkLst>
        </pc:spChg>
        <pc:picChg chg="add mod">
          <ac:chgData name="O'Connor, Paul" userId="e97defa4-478c-4799-9bd5-90eb70e7a4eb" providerId="ADAL" clId="{AB65356F-0B56-4B7D-A48A-F66EFC60723C}" dt="2023-10-06T19:42:27.609" v="11603" actId="1076"/>
          <ac:picMkLst>
            <pc:docMk/>
            <pc:sldMk cId="445383889" sldId="789"/>
            <ac:picMk id="4" creationId="{37225F0B-215A-6160-29DB-1F19A9A2DE16}"/>
          </ac:picMkLst>
        </pc:picChg>
      </pc:sldChg>
      <pc:sldChg chg="addSp modSp new mod">
        <pc:chgData name="O'Connor, Paul" userId="e97defa4-478c-4799-9bd5-90eb70e7a4eb" providerId="ADAL" clId="{AB65356F-0B56-4B7D-A48A-F66EFC60723C}" dt="2023-10-06T19:45:41.777" v="11793" actId="404"/>
        <pc:sldMkLst>
          <pc:docMk/>
          <pc:sldMk cId="650425023" sldId="790"/>
        </pc:sldMkLst>
        <pc:spChg chg="mod">
          <ac:chgData name="O'Connor, Paul" userId="e97defa4-478c-4799-9bd5-90eb70e7a4eb" providerId="ADAL" clId="{AB65356F-0B56-4B7D-A48A-F66EFC60723C}" dt="2023-10-06T19:45:41.777" v="11793" actId="404"/>
          <ac:spMkLst>
            <pc:docMk/>
            <pc:sldMk cId="650425023" sldId="790"/>
            <ac:spMk id="2" creationId="{ADC876B9-09D2-D05B-EBD9-660EB1DBA25B}"/>
          </ac:spMkLst>
        </pc:spChg>
        <pc:picChg chg="add mod">
          <ac:chgData name="O'Connor, Paul" userId="e97defa4-478c-4799-9bd5-90eb70e7a4eb" providerId="ADAL" clId="{AB65356F-0B56-4B7D-A48A-F66EFC60723C}" dt="2023-10-06T19:44:48.138" v="11703" actId="14100"/>
          <ac:picMkLst>
            <pc:docMk/>
            <pc:sldMk cId="650425023" sldId="790"/>
            <ac:picMk id="4" creationId="{B6A2670C-0FB4-2F7E-5FAD-FC558CC75352}"/>
          </ac:picMkLst>
        </pc:picChg>
      </pc:sldChg>
      <pc:sldChg chg="addSp delSp modSp add mod">
        <pc:chgData name="O'Connor, Paul" userId="e97defa4-478c-4799-9bd5-90eb70e7a4eb" providerId="ADAL" clId="{AB65356F-0B56-4B7D-A48A-F66EFC60723C}" dt="2023-10-07T18:20:42.314" v="11964" actId="164"/>
        <pc:sldMkLst>
          <pc:docMk/>
          <pc:sldMk cId="2493803465" sldId="791"/>
        </pc:sldMkLst>
        <pc:spChg chg="add del mod">
          <ac:chgData name="O'Connor, Paul" userId="e97defa4-478c-4799-9bd5-90eb70e7a4eb" providerId="ADAL" clId="{AB65356F-0B56-4B7D-A48A-F66EFC60723C}" dt="2023-10-07T18:14:13.394" v="11860"/>
          <ac:spMkLst>
            <pc:docMk/>
            <pc:sldMk cId="2493803465" sldId="791"/>
            <ac:spMk id="16" creationId="{38D4AE8C-E017-CFF2-0CC2-C8CAF206D8DB}"/>
          </ac:spMkLst>
        </pc:spChg>
        <pc:spChg chg="add mod">
          <ac:chgData name="O'Connor, Paul" userId="e97defa4-478c-4799-9bd5-90eb70e7a4eb" providerId="ADAL" clId="{AB65356F-0B56-4B7D-A48A-F66EFC60723C}" dt="2023-10-07T18:20:34.724" v="11963" actId="164"/>
          <ac:spMkLst>
            <pc:docMk/>
            <pc:sldMk cId="2493803465" sldId="791"/>
            <ac:spMk id="17" creationId="{8548752D-44F2-EF4B-A437-4A432B75679A}"/>
          </ac:spMkLst>
        </pc:spChg>
        <pc:spChg chg="add mod">
          <ac:chgData name="O'Connor, Paul" userId="e97defa4-478c-4799-9bd5-90eb70e7a4eb" providerId="ADAL" clId="{AB65356F-0B56-4B7D-A48A-F66EFC60723C}" dt="2023-10-07T18:20:42.314" v="11964" actId="164"/>
          <ac:spMkLst>
            <pc:docMk/>
            <pc:sldMk cId="2493803465" sldId="791"/>
            <ac:spMk id="23" creationId="{3156F791-6D4C-BF73-A8E9-CF05C998900A}"/>
          </ac:spMkLst>
        </pc:spChg>
        <pc:spChg chg="add mod">
          <ac:chgData name="O'Connor, Paul" userId="e97defa4-478c-4799-9bd5-90eb70e7a4eb" providerId="ADAL" clId="{AB65356F-0B56-4B7D-A48A-F66EFC60723C}" dt="2023-10-07T18:20:34.724" v="11963" actId="164"/>
          <ac:spMkLst>
            <pc:docMk/>
            <pc:sldMk cId="2493803465" sldId="791"/>
            <ac:spMk id="26" creationId="{98FB6CBC-8F51-4E59-8E27-127DA93C4063}"/>
          </ac:spMkLst>
        </pc:spChg>
        <pc:spChg chg="mod">
          <ac:chgData name="O'Connor, Paul" userId="e97defa4-478c-4799-9bd5-90eb70e7a4eb" providerId="ADAL" clId="{AB65356F-0B56-4B7D-A48A-F66EFC60723C}" dt="2023-10-07T18:20:29.445" v="11962" actId="1076"/>
          <ac:spMkLst>
            <pc:docMk/>
            <pc:sldMk cId="2493803465" sldId="791"/>
            <ac:spMk id="42" creationId="{156D4972-A313-CC3D-7B13-E89995625DC3}"/>
          </ac:spMkLst>
        </pc:spChg>
        <pc:spChg chg="mod topLvl">
          <ac:chgData name="O'Connor, Paul" userId="e97defa4-478c-4799-9bd5-90eb70e7a4eb" providerId="ADAL" clId="{AB65356F-0B56-4B7D-A48A-F66EFC60723C}" dt="2023-10-07T18:20:34.724" v="11963" actId="164"/>
          <ac:spMkLst>
            <pc:docMk/>
            <pc:sldMk cId="2493803465" sldId="791"/>
            <ac:spMk id="64" creationId="{90E25C29-331F-2413-DF82-CB0A1E828724}"/>
          </ac:spMkLst>
        </pc:spChg>
        <pc:spChg chg="add del mod topLvl">
          <ac:chgData name="O'Connor, Paul" userId="e97defa4-478c-4799-9bd5-90eb70e7a4eb" providerId="ADAL" clId="{AB65356F-0B56-4B7D-A48A-F66EFC60723C}" dt="2023-10-07T18:14:20.005" v="11862" actId="478"/>
          <ac:spMkLst>
            <pc:docMk/>
            <pc:sldMk cId="2493803465" sldId="791"/>
            <ac:spMk id="74" creationId="{69C56B3D-9B26-3CC0-39BD-2AD70BBEE349}"/>
          </ac:spMkLst>
        </pc:spChg>
        <pc:spChg chg="mod">
          <ac:chgData name="O'Connor, Paul" userId="e97defa4-478c-4799-9bd5-90eb70e7a4eb" providerId="ADAL" clId="{AB65356F-0B56-4B7D-A48A-F66EFC60723C}" dt="2023-10-07T18:12:27.364" v="11835" actId="1076"/>
          <ac:spMkLst>
            <pc:docMk/>
            <pc:sldMk cId="2493803465" sldId="791"/>
            <ac:spMk id="79" creationId="{5FB67FB8-51A1-FBDB-89BE-806005334080}"/>
          </ac:spMkLst>
        </pc:spChg>
        <pc:grpChg chg="add mod">
          <ac:chgData name="O'Connor, Paul" userId="e97defa4-478c-4799-9bd5-90eb70e7a4eb" providerId="ADAL" clId="{AB65356F-0B56-4B7D-A48A-F66EFC60723C}" dt="2023-10-07T18:20:34.724" v="11963" actId="164"/>
          <ac:grpSpMkLst>
            <pc:docMk/>
            <pc:sldMk cId="2493803465" sldId="791"/>
            <ac:grpSpMk id="43" creationId="{004CBF01-CEBA-0218-8869-4024C0AE6E47}"/>
          </ac:grpSpMkLst>
        </pc:grpChg>
        <pc:grpChg chg="add mod">
          <ac:chgData name="O'Connor, Paul" userId="e97defa4-478c-4799-9bd5-90eb70e7a4eb" providerId="ADAL" clId="{AB65356F-0B56-4B7D-A48A-F66EFC60723C}" dt="2023-10-07T18:20:42.314" v="11964" actId="164"/>
          <ac:grpSpMkLst>
            <pc:docMk/>
            <pc:sldMk cId="2493803465" sldId="791"/>
            <ac:grpSpMk id="44" creationId="{3363F265-1B02-6141-D195-42C78913DFF8}"/>
          </ac:grpSpMkLst>
        </pc:grpChg>
        <pc:grpChg chg="del">
          <ac:chgData name="O'Connor, Paul" userId="e97defa4-478c-4799-9bd5-90eb70e7a4eb" providerId="ADAL" clId="{AB65356F-0B56-4B7D-A48A-F66EFC60723C}" dt="2023-10-07T18:10:58.884" v="11818" actId="165"/>
          <ac:grpSpMkLst>
            <pc:docMk/>
            <pc:sldMk cId="2493803465" sldId="791"/>
            <ac:grpSpMk id="77" creationId="{805CE337-E624-397D-9E57-E1773A2D6463}"/>
          </ac:grpSpMkLst>
        </pc:grpChg>
        <pc:grpChg chg="mod">
          <ac:chgData name="O'Connor, Paul" userId="e97defa4-478c-4799-9bd5-90eb70e7a4eb" providerId="ADAL" clId="{AB65356F-0B56-4B7D-A48A-F66EFC60723C}" dt="2023-10-07T18:20:42.314" v="11964" actId="164"/>
          <ac:grpSpMkLst>
            <pc:docMk/>
            <pc:sldMk cId="2493803465" sldId="791"/>
            <ac:grpSpMk id="78" creationId="{612C5213-B3CA-4F6D-D17A-B9E31242A996}"/>
          </ac:grpSpMkLst>
        </pc:grpChg>
        <pc:picChg chg="add del">
          <ac:chgData name="O'Connor, Paul" userId="e97defa4-478c-4799-9bd5-90eb70e7a4eb" providerId="ADAL" clId="{AB65356F-0B56-4B7D-A48A-F66EFC60723C}" dt="2023-10-07T18:13:19.246" v="11840" actId="22"/>
          <ac:picMkLst>
            <pc:docMk/>
            <pc:sldMk cId="2493803465" sldId="791"/>
            <ac:picMk id="15" creationId="{ED4BEF60-EA9D-39EC-572A-580CAB83C929}"/>
          </ac:picMkLst>
        </pc:picChg>
        <pc:picChg chg="add del mod">
          <ac:chgData name="O'Connor, Paul" userId="e97defa4-478c-4799-9bd5-90eb70e7a4eb" providerId="ADAL" clId="{AB65356F-0B56-4B7D-A48A-F66EFC60723C}" dt="2023-10-07T18:15:43.834" v="11882" actId="478"/>
          <ac:picMkLst>
            <pc:docMk/>
            <pc:sldMk cId="2493803465" sldId="791"/>
            <ac:picMk id="20" creationId="{06D8574C-14B5-C9FC-7C52-6A4939D0D177}"/>
          </ac:picMkLst>
        </pc:picChg>
        <pc:picChg chg="add del mod">
          <ac:chgData name="O'Connor, Paul" userId="e97defa4-478c-4799-9bd5-90eb70e7a4eb" providerId="ADAL" clId="{AB65356F-0B56-4B7D-A48A-F66EFC60723C}" dt="2023-10-07T18:16:20.534" v="11888" actId="478"/>
          <ac:picMkLst>
            <pc:docMk/>
            <pc:sldMk cId="2493803465" sldId="791"/>
            <ac:picMk id="21" creationId="{4F51CEF8-731F-F619-510E-F361A827F07F}"/>
          </ac:picMkLst>
        </pc:picChg>
        <pc:picChg chg="add del mod">
          <ac:chgData name="O'Connor, Paul" userId="e97defa4-478c-4799-9bd5-90eb70e7a4eb" providerId="ADAL" clId="{AB65356F-0B56-4B7D-A48A-F66EFC60723C}" dt="2023-10-07T18:16:19.165" v="11887" actId="478"/>
          <ac:picMkLst>
            <pc:docMk/>
            <pc:sldMk cId="2493803465" sldId="791"/>
            <ac:picMk id="24" creationId="{7661CD97-6007-F4D7-A8C1-B0621D6AC133}"/>
          </ac:picMkLst>
        </pc:picChg>
        <pc:picChg chg="mod topLvl">
          <ac:chgData name="O'Connor, Paul" userId="e97defa4-478c-4799-9bd5-90eb70e7a4eb" providerId="ADAL" clId="{AB65356F-0B56-4B7D-A48A-F66EFC60723C}" dt="2023-10-07T18:20:34.724" v="11963" actId="164"/>
          <ac:picMkLst>
            <pc:docMk/>
            <pc:sldMk cId="2493803465" sldId="791"/>
            <ac:picMk id="66" creationId="{E11B10B8-E647-66BD-94DF-B25350C53E62}"/>
          </ac:picMkLst>
        </pc:picChg>
        <pc:cxnChg chg="add mod">
          <ac:chgData name="O'Connor, Paul" userId="e97defa4-478c-4799-9bd5-90eb70e7a4eb" providerId="ADAL" clId="{AB65356F-0B56-4B7D-A48A-F66EFC60723C}" dt="2023-10-07T18:20:34.724" v="11963" actId="164"/>
          <ac:cxnSpMkLst>
            <pc:docMk/>
            <pc:sldMk cId="2493803465" sldId="791"/>
            <ac:cxnSpMk id="12" creationId="{F4D8B13D-C6AB-9DCE-FC96-1DE8C65E7A93}"/>
          </ac:cxnSpMkLst>
        </pc:cxnChg>
        <pc:cxnChg chg="add mod">
          <ac:chgData name="O'Connor, Paul" userId="e97defa4-478c-4799-9bd5-90eb70e7a4eb" providerId="ADAL" clId="{AB65356F-0B56-4B7D-A48A-F66EFC60723C}" dt="2023-10-07T18:20:42.314" v="11964" actId="164"/>
          <ac:cxnSpMkLst>
            <pc:docMk/>
            <pc:sldMk cId="2493803465" sldId="791"/>
            <ac:cxnSpMk id="27" creationId="{DF98EAB5-B00E-56B9-253F-54155B4FB560}"/>
          </ac:cxnSpMkLst>
        </pc:cxnChg>
        <pc:cxnChg chg="mod topLvl">
          <ac:chgData name="O'Connor, Paul" userId="e97defa4-478c-4799-9bd5-90eb70e7a4eb" providerId="ADAL" clId="{AB65356F-0B56-4B7D-A48A-F66EFC60723C}" dt="2023-10-07T18:20:34.724" v="11963" actId="164"/>
          <ac:cxnSpMkLst>
            <pc:docMk/>
            <pc:sldMk cId="2493803465" sldId="791"/>
            <ac:cxnSpMk id="52" creationId="{0AB666B5-FEE0-5E69-A922-100B3E13769B}"/>
          </ac:cxnSpMkLst>
        </pc:cxnChg>
        <pc:cxnChg chg="mod topLvl">
          <ac:chgData name="O'Connor, Paul" userId="e97defa4-478c-4799-9bd5-90eb70e7a4eb" providerId="ADAL" clId="{AB65356F-0B56-4B7D-A48A-F66EFC60723C}" dt="2023-10-07T18:20:34.724" v="11963" actId="164"/>
          <ac:cxnSpMkLst>
            <pc:docMk/>
            <pc:sldMk cId="2493803465" sldId="791"/>
            <ac:cxnSpMk id="54" creationId="{C1F0B03D-C4F4-FFBC-F2F8-316041C1D69D}"/>
          </ac:cxnSpMkLst>
        </pc:cxnChg>
        <pc:cxnChg chg="mod topLvl">
          <ac:chgData name="O'Connor, Paul" userId="e97defa4-478c-4799-9bd5-90eb70e7a4eb" providerId="ADAL" clId="{AB65356F-0B56-4B7D-A48A-F66EFC60723C}" dt="2023-10-07T18:20:34.724" v="11963" actId="164"/>
          <ac:cxnSpMkLst>
            <pc:docMk/>
            <pc:sldMk cId="2493803465" sldId="791"/>
            <ac:cxnSpMk id="55" creationId="{ABB5D4DC-5CBB-86BD-5F26-0E0CEB828D9A}"/>
          </ac:cxnSpMkLst>
        </pc:cxnChg>
        <pc:cxnChg chg="mod topLvl">
          <ac:chgData name="O'Connor, Paul" userId="e97defa4-478c-4799-9bd5-90eb70e7a4eb" providerId="ADAL" clId="{AB65356F-0B56-4B7D-A48A-F66EFC60723C}" dt="2023-10-07T18:20:34.724" v="11963" actId="164"/>
          <ac:cxnSpMkLst>
            <pc:docMk/>
            <pc:sldMk cId="2493803465" sldId="791"/>
            <ac:cxnSpMk id="56" creationId="{0510A601-B362-6FDF-232E-3F1E89A183D1}"/>
          </ac:cxnSpMkLst>
        </pc:cxnChg>
      </pc:sldChg>
      <pc:sldChg chg="addSp delSp modSp add mod">
        <pc:chgData name="O'Connor, Paul" userId="e97defa4-478c-4799-9bd5-90eb70e7a4eb" providerId="ADAL" clId="{AB65356F-0B56-4B7D-A48A-F66EFC60723C}" dt="2023-10-09T20:35:10.321" v="16121" actId="1076"/>
        <pc:sldMkLst>
          <pc:docMk/>
          <pc:sldMk cId="2193962538" sldId="792"/>
        </pc:sldMkLst>
        <pc:spChg chg="mod">
          <ac:chgData name="O'Connor, Paul" userId="e97defa4-478c-4799-9bd5-90eb70e7a4eb" providerId="ADAL" clId="{AB65356F-0B56-4B7D-A48A-F66EFC60723C}" dt="2023-10-09T20:35:10.321" v="16121" actId="1076"/>
          <ac:spMkLst>
            <pc:docMk/>
            <pc:sldMk cId="2193962538" sldId="792"/>
            <ac:spMk id="5" creationId="{F12721F9-EED8-88A0-5CF5-B699847F7CCF}"/>
          </ac:spMkLst>
        </pc:spChg>
        <pc:spChg chg="add mod">
          <ac:chgData name="O'Connor, Paul" userId="e97defa4-478c-4799-9bd5-90eb70e7a4eb" providerId="ADAL" clId="{AB65356F-0B56-4B7D-A48A-F66EFC60723C}" dt="2023-10-07T18:28:08.700" v="12068" actId="571"/>
          <ac:spMkLst>
            <pc:docMk/>
            <pc:sldMk cId="2193962538" sldId="792"/>
            <ac:spMk id="7" creationId="{1100920A-E47B-BFD4-B1BF-E70F343F4413}"/>
          </ac:spMkLst>
        </pc:spChg>
        <pc:spChg chg="add mod">
          <ac:chgData name="O'Connor, Paul" userId="e97defa4-478c-4799-9bd5-90eb70e7a4eb" providerId="ADAL" clId="{AB65356F-0B56-4B7D-A48A-F66EFC60723C}" dt="2023-10-07T18:39:30.541" v="12273" actId="58"/>
          <ac:spMkLst>
            <pc:docMk/>
            <pc:sldMk cId="2193962538" sldId="792"/>
            <ac:spMk id="8" creationId="{CD97A0B4-3F35-4028-CD6A-DF4AECD5CA70}"/>
          </ac:spMkLst>
        </pc:spChg>
        <pc:spChg chg="add mod">
          <ac:chgData name="O'Connor, Paul" userId="e97defa4-478c-4799-9bd5-90eb70e7a4eb" providerId="ADAL" clId="{AB65356F-0B56-4B7D-A48A-F66EFC60723C}" dt="2023-10-07T18:41:51.255" v="12355" actId="14100"/>
          <ac:spMkLst>
            <pc:docMk/>
            <pc:sldMk cId="2193962538" sldId="792"/>
            <ac:spMk id="9" creationId="{320F3705-611A-6105-E692-373B0C03B639}"/>
          </ac:spMkLst>
        </pc:spChg>
        <pc:spChg chg="mod topLvl">
          <ac:chgData name="O'Connor, Paul" userId="e97defa4-478c-4799-9bd5-90eb70e7a4eb" providerId="ADAL" clId="{AB65356F-0B56-4B7D-A48A-F66EFC60723C}" dt="2023-10-07T18:28:17.434" v="12071" actId="165"/>
          <ac:spMkLst>
            <pc:docMk/>
            <pc:sldMk cId="2193962538" sldId="792"/>
            <ac:spMk id="118" creationId="{E1D6193C-2440-BE55-77F6-CACBCD4AD20D}"/>
          </ac:spMkLst>
        </pc:spChg>
        <pc:spChg chg="mod topLvl">
          <ac:chgData name="O'Connor, Paul" userId="e97defa4-478c-4799-9bd5-90eb70e7a4eb" providerId="ADAL" clId="{AB65356F-0B56-4B7D-A48A-F66EFC60723C}" dt="2023-10-07T18:28:17.434" v="12071" actId="165"/>
          <ac:spMkLst>
            <pc:docMk/>
            <pc:sldMk cId="2193962538" sldId="792"/>
            <ac:spMk id="119" creationId="{B2038EBD-AE5D-51D4-2325-3BA2F3F8C1A2}"/>
          </ac:spMkLst>
        </pc:spChg>
        <pc:spChg chg="mod topLvl">
          <ac:chgData name="O'Connor, Paul" userId="e97defa4-478c-4799-9bd5-90eb70e7a4eb" providerId="ADAL" clId="{AB65356F-0B56-4B7D-A48A-F66EFC60723C}" dt="2023-10-07T18:30:26.075" v="12103" actId="1076"/>
          <ac:spMkLst>
            <pc:docMk/>
            <pc:sldMk cId="2193962538" sldId="792"/>
            <ac:spMk id="120" creationId="{76A41BCC-7A2C-BEAD-3C00-3ADFFDBA0E4E}"/>
          </ac:spMkLst>
        </pc:spChg>
        <pc:spChg chg="mod topLvl">
          <ac:chgData name="O'Connor, Paul" userId="e97defa4-478c-4799-9bd5-90eb70e7a4eb" providerId="ADAL" clId="{AB65356F-0B56-4B7D-A48A-F66EFC60723C}" dt="2023-10-07T18:29:25.759" v="12100" actId="1038"/>
          <ac:spMkLst>
            <pc:docMk/>
            <pc:sldMk cId="2193962538" sldId="792"/>
            <ac:spMk id="127" creationId="{53684888-EA42-121E-8F24-37FBB820BC38}"/>
          </ac:spMkLst>
        </pc:spChg>
        <pc:spChg chg="mod topLvl">
          <ac:chgData name="O'Connor, Paul" userId="e97defa4-478c-4799-9bd5-90eb70e7a4eb" providerId="ADAL" clId="{AB65356F-0B56-4B7D-A48A-F66EFC60723C}" dt="2023-10-07T18:29:25.759" v="12100" actId="1038"/>
          <ac:spMkLst>
            <pc:docMk/>
            <pc:sldMk cId="2193962538" sldId="792"/>
            <ac:spMk id="128" creationId="{DA7AC1C3-7DDF-684F-D5FD-FF5C878C6F27}"/>
          </ac:spMkLst>
        </pc:spChg>
        <pc:spChg chg="mod topLvl">
          <ac:chgData name="O'Connor, Paul" userId="e97defa4-478c-4799-9bd5-90eb70e7a4eb" providerId="ADAL" clId="{AB65356F-0B56-4B7D-A48A-F66EFC60723C}" dt="2023-10-07T18:29:25.759" v="12100" actId="1038"/>
          <ac:spMkLst>
            <pc:docMk/>
            <pc:sldMk cId="2193962538" sldId="792"/>
            <ac:spMk id="129" creationId="{25C6D2F4-6124-0079-1638-B83B5DFC4F0F}"/>
          </ac:spMkLst>
        </pc:spChg>
        <pc:spChg chg="mod topLvl">
          <ac:chgData name="O'Connor, Paul" userId="e97defa4-478c-4799-9bd5-90eb70e7a4eb" providerId="ADAL" clId="{AB65356F-0B56-4B7D-A48A-F66EFC60723C}" dt="2023-10-07T18:29:47.544" v="12102" actId="1076"/>
          <ac:spMkLst>
            <pc:docMk/>
            <pc:sldMk cId="2193962538" sldId="792"/>
            <ac:spMk id="130" creationId="{EC9D111B-2DA4-5D9E-B630-45514639DBBA}"/>
          </ac:spMkLst>
        </pc:spChg>
        <pc:spChg chg="mod topLvl">
          <ac:chgData name="O'Connor, Paul" userId="e97defa4-478c-4799-9bd5-90eb70e7a4eb" providerId="ADAL" clId="{AB65356F-0B56-4B7D-A48A-F66EFC60723C}" dt="2023-10-07T18:29:25.759" v="12100" actId="1038"/>
          <ac:spMkLst>
            <pc:docMk/>
            <pc:sldMk cId="2193962538" sldId="792"/>
            <ac:spMk id="131" creationId="{B526366E-FDA3-5986-7A18-2E786CD1CC5A}"/>
          </ac:spMkLst>
        </pc:spChg>
        <pc:spChg chg="mod">
          <ac:chgData name="O'Connor, Paul" userId="e97defa4-478c-4799-9bd5-90eb70e7a4eb" providerId="ADAL" clId="{AB65356F-0B56-4B7D-A48A-F66EFC60723C}" dt="2023-10-07T18:28:17.434" v="12071" actId="165"/>
          <ac:spMkLst>
            <pc:docMk/>
            <pc:sldMk cId="2193962538" sldId="792"/>
            <ac:spMk id="135" creationId="{32B46DD2-D2A5-B172-6E9E-0BCE76734104}"/>
          </ac:spMkLst>
        </pc:spChg>
        <pc:spChg chg="mod">
          <ac:chgData name="O'Connor, Paul" userId="e97defa4-478c-4799-9bd5-90eb70e7a4eb" providerId="ADAL" clId="{AB65356F-0B56-4B7D-A48A-F66EFC60723C}" dt="2023-10-07T18:28:17.434" v="12071" actId="165"/>
          <ac:spMkLst>
            <pc:docMk/>
            <pc:sldMk cId="2193962538" sldId="792"/>
            <ac:spMk id="139" creationId="{05B648FF-EBEA-7A0B-6202-44DE494D1ECF}"/>
          </ac:spMkLst>
        </pc:spChg>
        <pc:spChg chg="mod">
          <ac:chgData name="O'Connor, Paul" userId="e97defa4-478c-4799-9bd5-90eb70e7a4eb" providerId="ADAL" clId="{AB65356F-0B56-4B7D-A48A-F66EFC60723C}" dt="2023-10-07T18:28:17.434" v="12071" actId="165"/>
          <ac:spMkLst>
            <pc:docMk/>
            <pc:sldMk cId="2193962538" sldId="792"/>
            <ac:spMk id="143" creationId="{1E58A95B-A21B-65C6-3276-4F2F61988818}"/>
          </ac:spMkLst>
        </pc:spChg>
        <pc:spChg chg="mod">
          <ac:chgData name="O'Connor, Paul" userId="e97defa4-478c-4799-9bd5-90eb70e7a4eb" providerId="ADAL" clId="{AB65356F-0B56-4B7D-A48A-F66EFC60723C}" dt="2023-10-07T18:28:17.434" v="12071" actId="165"/>
          <ac:spMkLst>
            <pc:docMk/>
            <pc:sldMk cId="2193962538" sldId="792"/>
            <ac:spMk id="147" creationId="{80300294-24B1-B07E-865C-49E4C49582E0}"/>
          </ac:spMkLst>
        </pc:spChg>
        <pc:spChg chg="mod">
          <ac:chgData name="O'Connor, Paul" userId="e97defa4-478c-4799-9bd5-90eb70e7a4eb" providerId="ADAL" clId="{AB65356F-0B56-4B7D-A48A-F66EFC60723C}" dt="2023-10-07T18:28:17.434" v="12071" actId="165"/>
          <ac:spMkLst>
            <pc:docMk/>
            <pc:sldMk cId="2193962538" sldId="792"/>
            <ac:spMk id="151" creationId="{DB1AC6E4-70C7-9F2D-4675-4C024B583E31}"/>
          </ac:spMkLst>
        </pc:spChg>
        <pc:grpChg chg="del mod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15" creationId="{8B16A109-CFE2-E7FF-C769-5504C0C27141}"/>
          </ac:grpSpMkLst>
        </pc:grpChg>
        <pc:grpChg chg="mod topLvl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17" creationId="{68F8C489-CD5D-BF21-8850-FE05EE980DF8}"/>
          </ac:grpSpMkLst>
        </pc:grpChg>
        <pc:grpChg chg="mod topLvl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21" creationId="{EC13B78B-80B0-47CA-79CC-B25428FC26C6}"/>
          </ac:grpSpMkLst>
        </pc:grpChg>
        <pc:grpChg chg="mod topLvl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22" creationId="{464584DB-AF98-BCF3-796D-B6578AF4A2ED}"/>
          </ac:grpSpMkLst>
        </pc:grpChg>
        <pc:grpChg chg="mod topLvl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23" creationId="{378FE270-62F7-8FD5-D954-ECB5D2C305E9}"/>
          </ac:grpSpMkLst>
        </pc:grpChg>
        <pc:grpChg chg="mod topLvl">
          <ac:chgData name="O'Connor, Paul" userId="e97defa4-478c-4799-9bd5-90eb70e7a4eb" providerId="ADAL" clId="{AB65356F-0B56-4B7D-A48A-F66EFC60723C}" dt="2023-10-07T18:28:46.804" v="12077" actId="1076"/>
          <ac:grpSpMkLst>
            <pc:docMk/>
            <pc:sldMk cId="2193962538" sldId="792"/>
            <ac:grpSpMk id="124" creationId="{FCAA1AB2-4F44-1DBB-25D7-22BC86C725A2}"/>
          </ac:grpSpMkLst>
        </pc:grpChg>
        <pc:grpChg chg="mod topLvl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25" creationId="{485D9935-9865-F2F3-DDDE-29A82771DBC8}"/>
          </ac:grpSpMkLst>
        </pc:grpChg>
        <pc:grpChg chg="mod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32" creationId="{5952C595-4F28-1CAE-F9C9-8905626A1002}"/>
          </ac:grpSpMkLst>
        </pc:grpChg>
        <pc:grpChg chg="mod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36" creationId="{E6B1DFCE-4C5D-8A57-FE10-E218AB2270D2}"/>
          </ac:grpSpMkLst>
        </pc:grpChg>
        <pc:grpChg chg="mod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40" creationId="{CB508126-D3D8-D2BC-2116-E8AEB24D11AC}"/>
          </ac:grpSpMkLst>
        </pc:grpChg>
        <pc:grpChg chg="mod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44" creationId="{5B0333C5-1C2C-B89B-2D73-A803FF89B5BB}"/>
          </ac:grpSpMkLst>
        </pc:grpChg>
        <pc:grpChg chg="mod">
          <ac:chgData name="O'Connor, Paul" userId="e97defa4-478c-4799-9bd5-90eb70e7a4eb" providerId="ADAL" clId="{AB65356F-0B56-4B7D-A48A-F66EFC60723C}" dt="2023-10-07T18:28:17.434" v="12071" actId="165"/>
          <ac:grpSpMkLst>
            <pc:docMk/>
            <pc:sldMk cId="2193962538" sldId="792"/>
            <ac:grpSpMk id="148" creationId="{500C5390-F9B2-DBFF-929F-65FAA07E43B8}"/>
          </ac:grpSpMkLst>
        </pc:grpChg>
        <pc:picChg chg="add mod">
          <ac:chgData name="O'Connor, Paul" userId="e97defa4-478c-4799-9bd5-90eb70e7a4eb" providerId="ADAL" clId="{AB65356F-0B56-4B7D-A48A-F66EFC60723C}" dt="2023-10-07T18:28:08.700" v="12068" actId="571"/>
          <ac:picMkLst>
            <pc:docMk/>
            <pc:sldMk cId="2193962538" sldId="792"/>
            <ac:picMk id="6" creationId="{62F31C2E-DF3E-EB9F-35D9-93CDCFC6A71F}"/>
          </ac:picMkLst>
        </pc:picChg>
        <pc:picChg chg="mod topLvl">
          <ac:chgData name="O'Connor, Paul" userId="e97defa4-478c-4799-9bd5-90eb70e7a4eb" providerId="ADAL" clId="{AB65356F-0B56-4B7D-A48A-F66EFC60723C}" dt="2023-10-07T18:28:17.434" v="12071" actId="165"/>
          <ac:picMkLst>
            <pc:docMk/>
            <pc:sldMk cId="2193962538" sldId="792"/>
            <ac:picMk id="116" creationId="{AB08F82F-B644-F766-7677-5EF7B64B493B}"/>
          </ac:picMkLst>
        </pc:picChg>
        <pc:picChg chg="mod">
          <ac:chgData name="O'Connor, Paul" userId="e97defa4-478c-4799-9bd5-90eb70e7a4eb" providerId="ADAL" clId="{AB65356F-0B56-4B7D-A48A-F66EFC60723C}" dt="2023-10-07T18:28:17.434" v="12071" actId="165"/>
          <ac:picMkLst>
            <pc:docMk/>
            <pc:sldMk cId="2193962538" sldId="792"/>
            <ac:picMk id="134" creationId="{9174A280-BA27-9F4F-94A6-33D84E7B246C}"/>
          </ac:picMkLst>
        </pc:picChg>
        <pc:picChg chg="mod">
          <ac:chgData name="O'Connor, Paul" userId="e97defa4-478c-4799-9bd5-90eb70e7a4eb" providerId="ADAL" clId="{AB65356F-0B56-4B7D-A48A-F66EFC60723C}" dt="2023-10-07T18:28:17.434" v="12071" actId="165"/>
          <ac:picMkLst>
            <pc:docMk/>
            <pc:sldMk cId="2193962538" sldId="792"/>
            <ac:picMk id="138" creationId="{6A627FA8-2938-7CD3-3D0A-AFD412C91774}"/>
          </ac:picMkLst>
        </pc:picChg>
        <pc:picChg chg="mod">
          <ac:chgData name="O'Connor, Paul" userId="e97defa4-478c-4799-9bd5-90eb70e7a4eb" providerId="ADAL" clId="{AB65356F-0B56-4B7D-A48A-F66EFC60723C}" dt="2023-10-07T18:28:17.434" v="12071" actId="165"/>
          <ac:picMkLst>
            <pc:docMk/>
            <pc:sldMk cId="2193962538" sldId="792"/>
            <ac:picMk id="142" creationId="{2A903CB7-011C-B6E9-B61C-17AA84F1B941}"/>
          </ac:picMkLst>
        </pc:picChg>
        <pc:picChg chg="mod">
          <ac:chgData name="O'Connor, Paul" userId="e97defa4-478c-4799-9bd5-90eb70e7a4eb" providerId="ADAL" clId="{AB65356F-0B56-4B7D-A48A-F66EFC60723C}" dt="2023-10-07T18:28:17.434" v="12071" actId="165"/>
          <ac:picMkLst>
            <pc:docMk/>
            <pc:sldMk cId="2193962538" sldId="792"/>
            <ac:picMk id="146" creationId="{E8E96339-1EFB-4B67-1252-02B6E94E9CB3}"/>
          </ac:picMkLst>
        </pc:picChg>
        <pc:picChg chg="mod">
          <ac:chgData name="O'Connor, Paul" userId="e97defa4-478c-4799-9bd5-90eb70e7a4eb" providerId="ADAL" clId="{AB65356F-0B56-4B7D-A48A-F66EFC60723C}" dt="2023-10-07T18:28:17.434" v="12071" actId="165"/>
          <ac:picMkLst>
            <pc:docMk/>
            <pc:sldMk cId="2193962538" sldId="792"/>
            <ac:picMk id="150" creationId="{350DA7B4-79C5-DE69-308C-B9F87035A609}"/>
          </ac:picMkLst>
        </pc:picChg>
        <pc:picChg chg="mod">
          <ac:chgData name="O'Connor, Paul" userId="e97defa4-478c-4799-9bd5-90eb70e7a4eb" providerId="ADAL" clId="{AB65356F-0B56-4B7D-A48A-F66EFC60723C}" dt="2023-10-07T18:28:17.434" v="12071" actId="165"/>
          <ac:picMkLst>
            <pc:docMk/>
            <pc:sldMk cId="2193962538" sldId="792"/>
            <ac:picMk id="152" creationId="{1F65DF57-FB64-89DE-4863-5773773353C3}"/>
          </ac:picMkLst>
        </pc:picChg>
        <pc:cxnChg chg="mod topLvl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26" creationId="{A6C509CB-CA0F-6CEE-011D-DD853C1C62DF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33" creationId="{984FCAA8-E72C-B8E6-1C8D-E2520F453400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37" creationId="{2DDB1B87-6B3C-3FCD-1451-A44719D77046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41" creationId="{5E74F83D-5F44-CB4F-DF21-6E7ED50664B7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45" creationId="{1B061A43-C4E1-9B50-77D9-55872BCF5CA8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49" creationId="{064AAFE1-F82F-9704-C143-F94BBFD19BC7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53" creationId="{FE075220-5E28-8F24-9453-F1A5842E61D6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54" creationId="{2945D8B5-F6BE-AC32-D38F-C1A4733C3618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55" creationId="{E3EF8890-F129-28AA-ED6B-5AD090A296CC}"/>
          </ac:cxnSpMkLst>
        </pc:cxnChg>
        <pc:cxnChg chg="mod">
          <ac:chgData name="O'Connor, Paul" userId="e97defa4-478c-4799-9bd5-90eb70e7a4eb" providerId="ADAL" clId="{AB65356F-0B56-4B7D-A48A-F66EFC60723C}" dt="2023-10-07T18:28:17.434" v="12071" actId="165"/>
          <ac:cxnSpMkLst>
            <pc:docMk/>
            <pc:sldMk cId="2193962538" sldId="792"/>
            <ac:cxnSpMk id="156" creationId="{B890F0AC-DD17-D5B4-38D6-9FB031596394}"/>
          </ac:cxnSpMkLst>
        </pc:cxnChg>
      </pc:sldChg>
      <pc:sldChg chg="addSp delSp modSp add mod modAnim modNotesTx">
        <pc:chgData name="O'Connor, Paul" userId="e97defa4-478c-4799-9bd5-90eb70e7a4eb" providerId="ADAL" clId="{AB65356F-0B56-4B7D-A48A-F66EFC60723C}" dt="2023-10-09T20:23:53.171" v="16091" actId="5793"/>
        <pc:sldMkLst>
          <pc:docMk/>
          <pc:sldMk cId="1268764400" sldId="793"/>
        </pc:sldMkLst>
        <pc:spChg chg="mod">
          <ac:chgData name="O'Connor, Paul" userId="e97defa4-478c-4799-9bd5-90eb70e7a4eb" providerId="ADAL" clId="{AB65356F-0B56-4B7D-A48A-F66EFC60723C}" dt="2023-10-07T19:23:14.086" v="12983" actId="20577"/>
          <ac:spMkLst>
            <pc:docMk/>
            <pc:sldMk cId="1268764400" sldId="793"/>
            <ac:spMk id="2" creationId="{68EB3339-C502-3A2D-C0E9-8CF0D0DB0B69}"/>
          </ac:spMkLst>
        </pc:spChg>
        <pc:spChg chg="del mod">
          <ac:chgData name="O'Connor, Paul" userId="e97defa4-478c-4799-9bd5-90eb70e7a4eb" providerId="ADAL" clId="{AB65356F-0B56-4B7D-A48A-F66EFC60723C}" dt="2023-10-07T19:14:47.866" v="12959" actId="478"/>
          <ac:spMkLst>
            <pc:docMk/>
            <pc:sldMk cId="1268764400" sldId="793"/>
            <ac:spMk id="9" creationId="{C97809F7-C603-1DCC-B413-B50F4000952C}"/>
          </ac:spMkLst>
        </pc:spChg>
        <pc:spChg chg="add mod">
          <ac:chgData name="O'Connor, Paul" userId="e97defa4-478c-4799-9bd5-90eb70e7a4eb" providerId="ADAL" clId="{AB65356F-0B56-4B7D-A48A-F66EFC60723C}" dt="2023-10-09T20:04:01.190" v="15899" actId="6549"/>
          <ac:spMkLst>
            <pc:docMk/>
            <pc:sldMk cId="1268764400" sldId="793"/>
            <ac:spMk id="12" creationId="{D768744C-311C-9B94-B18E-294CF116D83A}"/>
          </ac:spMkLst>
        </pc:spChg>
        <pc:spChg chg="add mod">
          <ac:chgData name="O'Connor, Paul" userId="e97defa4-478c-4799-9bd5-90eb70e7a4eb" providerId="ADAL" clId="{AB65356F-0B56-4B7D-A48A-F66EFC60723C}" dt="2023-10-09T20:18:37.330" v="15985" actId="20577"/>
          <ac:spMkLst>
            <pc:docMk/>
            <pc:sldMk cId="1268764400" sldId="793"/>
            <ac:spMk id="16" creationId="{7C6F29FF-54F4-6DEA-D5D4-CDB525C3CE67}"/>
          </ac:spMkLst>
        </pc:spChg>
        <pc:spChg chg="add mod">
          <ac:chgData name="O'Connor, Paul" userId="e97defa4-478c-4799-9bd5-90eb70e7a4eb" providerId="ADAL" clId="{AB65356F-0B56-4B7D-A48A-F66EFC60723C}" dt="2023-10-07T19:35:25.811" v="14045" actId="1076"/>
          <ac:spMkLst>
            <pc:docMk/>
            <pc:sldMk cId="1268764400" sldId="793"/>
            <ac:spMk id="17" creationId="{84FFA2E9-89DD-1E89-A680-D1DB4B20A907}"/>
          </ac:spMkLst>
        </pc:spChg>
        <pc:spChg chg="add mod">
          <ac:chgData name="O'Connor, Paul" userId="e97defa4-478c-4799-9bd5-90eb70e7a4eb" providerId="ADAL" clId="{AB65356F-0B56-4B7D-A48A-F66EFC60723C}" dt="2023-10-09T20:19:57.125" v="15992" actId="164"/>
          <ac:spMkLst>
            <pc:docMk/>
            <pc:sldMk cId="1268764400" sldId="793"/>
            <ac:spMk id="23" creationId="{7F341F1F-3F7D-EEFD-6605-6305AB555684}"/>
          </ac:spMkLst>
        </pc:spChg>
        <pc:spChg chg="add mod ord">
          <ac:chgData name="O'Connor, Paul" userId="e97defa4-478c-4799-9bd5-90eb70e7a4eb" providerId="ADAL" clId="{AB65356F-0B56-4B7D-A48A-F66EFC60723C}" dt="2023-10-09T20:19:57.125" v="15992" actId="164"/>
          <ac:spMkLst>
            <pc:docMk/>
            <pc:sldMk cId="1268764400" sldId="793"/>
            <ac:spMk id="24" creationId="{B2000157-25F5-728C-51E0-4CE07F4E364D}"/>
          </ac:spMkLst>
        </pc:spChg>
        <pc:grpChg chg="add mod">
          <ac:chgData name="O'Connor, Paul" userId="e97defa4-478c-4799-9bd5-90eb70e7a4eb" providerId="ADAL" clId="{AB65356F-0B56-4B7D-A48A-F66EFC60723C}" dt="2023-10-09T20:19:57.125" v="15992" actId="164"/>
          <ac:grpSpMkLst>
            <pc:docMk/>
            <pc:sldMk cId="1268764400" sldId="793"/>
            <ac:grpSpMk id="25" creationId="{12C0FE6C-87A1-782F-5FA4-B365757AD7DD}"/>
          </ac:grpSpMkLst>
        </pc:grpChg>
        <pc:picChg chg="del mod">
          <ac:chgData name="O'Connor, Paul" userId="e97defa4-478c-4799-9bd5-90eb70e7a4eb" providerId="ADAL" clId="{AB65356F-0B56-4B7D-A48A-F66EFC60723C}" dt="2023-10-07T19:14:57.852" v="12964" actId="478"/>
          <ac:picMkLst>
            <pc:docMk/>
            <pc:sldMk cId="1268764400" sldId="793"/>
            <ac:picMk id="4" creationId="{4258ABDD-CC8F-35C2-9673-7643B56D5FDA}"/>
          </ac:picMkLst>
        </pc:picChg>
        <pc:picChg chg="del">
          <ac:chgData name="O'Connor, Paul" userId="e97defa4-478c-4799-9bd5-90eb70e7a4eb" providerId="ADAL" clId="{AB65356F-0B56-4B7D-A48A-F66EFC60723C}" dt="2023-10-07T19:14:50.316" v="12960" actId="478"/>
          <ac:picMkLst>
            <pc:docMk/>
            <pc:sldMk cId="1268764400" sldId="793"/>
            <ac:picMk id="5" creationId="{B85EED40-19D8-2C9B-C9E0-FF2F622BFDA1}"/>
          </ac:picMkLst>
        </pc:picChg>
        <pc:picChg chg="del">
          <ac:chgData name="O'Connor, Paul" userId="e97defa4-478c-4799-9bd5-90eb70e7a4eb" providerId="ADAL" clId="{AB65356F-0B56-4B7D-A48A-F66EFC60723C}" dt="2023-10-07T19:14:50.916" v="12961" actId="478"/>
          <ac:picMkLst>
            <pc:docMk/>
            <pc:sldMk cId="1268764400" sldId="793"/>
            <ac:picMk id="6" creationId="{AAAE54A7-7EF4-E7E0-4407-DF75F874D116}"/>
          </ac:picMkLst>
        </pc:picChg>
        <pc:picChg chg="del">
          <ac:chgData name="O'Connor, Paul" userId="e97defa4-478c-4799-9bd5-90eb70e7a4eb" providerId="ADAL" clId="{AB65356F-0B56-4B7D-A48A-F66EFC60723C}" dt="2023-10-07T19:14:51.456" v="12962" actId="478"/>
          <ac:picMkLst>
            <pc:docMk/>
            <pc:sldMk cId="1268764400" sldId="793"/>
            <ac:picMk id="7" creationId="{788B0F18-B3EA-4507-F917-DABC5B33B7BD}"/>
          </ac:picMkLst>
        </pc:picChg>
        <pc:picChg chg="del">
          <ac:chgData name="O'Connor, Paul" userId="e97defa4-478c-4799-9bd5-90eb70e7a4eb" providerId="ADAL" clId="{AB65356F-0B56-4B7D-A48A-F66EFC60723C}" dt="2023-10-07T19:14:51.996" v="12963" actId="478"/>
          <ac:picMkLst>
            <pc:docMk/>
            <pc:sldMk cId="1268764400" sldId="793"/>
            <ac:picMk id="8" creationId="{09DB6883-CC29-47D2-82B3-3A3EEE145D48}"/>
          </ac:picMkLst>
        </pc:picChg>
        <pc:picChg chg="add mod">
          <ac:chgData name="O'Connor, Paul" userId="e97defa4-478c-4799-9bd5-90eb70e7a4eb" providerId="ADAL" clId="{AB65356F-0B56-4B7D-A48A-F66EFC60723C}" dt="2023-10-07T19:32:17.693" v="13965" actId="1076"/>
          <ac:picMkLst>
            <pc:docMk/>
            <pc:sldMk cId="1268764400" sldId="793"/>
            <ac:picMk id="11" creationId="{4CCA18AD-1D08-3AD2-5D06-28A004C5C87F}"/>
          </ac:picMkLst>
        </pc:picChg>
        <pc:picChg chg="add mod">
          <ac:chgData name="O'Connor, Paul" userId="e97defa4-478c-4799-9bd5-90eb70e7a4eb" providerId="ADAL" clId="{AB65356F-0B56-4B7D-A48A-F66EFC60723C}" dt="2023-10-07T19:35:07.726" v="14042" actId="1076"/>
          <ac:picMkLst>
            <pc:docMk/>
            <pc:sldMk cId="1268764400" sldId="793"/>
            <ac:picMk id="13" creationId="{54F3FA13-D874-9EA8-C0C4-29DA8AA1AFEB}"/>
          </ac:picMkLst>
        </pc:picChg>
        <pc:picChg chg="add del mod">
          <ac:chgData name="O'Connor, Paul" userId="e97defa4-478c-4799-9bd5-90eb70e7a4eb" providerId="ADAL" clId="{AB65356F-0B56-4B7D-A48A-F66EFC60723C}" dt="2023-10-09T20:12:38.106" v="15903" actId="478"/>
          <ac:picMkLst>
            <pc:docMk/>
            <pc:sldMk cId="1268764400" sldId="793"/>
            <ac:picMk id="19" creationId="{E681685A-0F45-AE0C-148A-DEE302AF99F8}"/>
          </ac:picMkLst>
        </pc:picChg>
        <pc:picChg chg="mod">
          <ac:chgData name="O'Connor, Paul" userId="e97defa4-478c-4799-9bd5-90eb70e7a4eb" providerId="ADAL" clId="{AB65356F-0B56-4B7D-A48A-F66EFC60723C}" dt="2023-10-09T20:20:13.625" v="15996" actId="1035"/>
          <ac:picMkLst>
            <pc:docMk/>
            <pc:sldMk cId="1268764400" sldId="793"/>
            <ac:picMk id="20" creationId="{D3A0207C-05B9-4DDD-16C8-DE72FFD7E005}"/>
          </ac:picMkLst>
        </pc:picChg>
        <pc:picChg chg="add mod">
          <ac:chgData name="O'Connor, Paul" userId="e97defa4-478c-4799-9bd5-90eb70e7a4eb" providerId="ADAL" clId="{AB65356F-0B56-4B7D-A48A-F66EFC60723C}" dt="2023-10-09T20:19:57.125" v="15992" actId="164"/>
          <ac:picMkLst>
            <pc:docMk/>
            <pc:sldMk cId="1268764400" sldId="793"/>
            <ac:picMk id="22" creationId="{C534E3A6-4563-6F55-FCC5-296501E6E204}"/>
          </ac:picMkLst>
        </pc:picChg>
        <pc:cxnChg chg="add mod">
          <ac:chgData name="O'Connor, Paul" userId="e97defa4-478c-4799-9bd5-90eb70e7a4eb" providerId="ADAL" clId="{AB65356F-0B56-4B7D-A48A-F66EFC60723C}" dt="2023-10-07T19:33:53.056" v="13981" actId="692"/>
          <ac:cxnSpMkLst>
            <pc:docMk/>
            <pc:sldMk cId="1268764400" sldId="793"/>
            <ac:cxnSpMk id="15" creationId="{476BC269-1BDF-EEE5-DFBF-8D05F93BE5D1}"/>
          </ac:cxnSpMkLst>
        </pc:cxnChg>
      </pc:sldChg>
      <pc:sldChg chg="addSp delSp modSp add mod">
        <pc:chgData name="O'Connor, Paul" userId="e97defa4-478c-4799-9bd5-90eb70e7a4eb" providerId="ADAL" clId="{AB65356F-0B56-4B7D-A48A-F66EFC60723C}" dt="2023-10-07T23:17:36.546" v="14825" actId="2085"/>
        <pc:sldMkLst>
          <pc:docMk/>
          <pc:sldMk cId="1311872917" sldId="794"/>
        </pc:sldMkLst>
        <pc:spChg chg="mod topLvl">
          <ac:chgData name="O'Connor, Paul" userId="e97defa4-478c-4799-9bd5-90eb70e7a4eb" providerId="ADAL" clId="{AB65356F-0B56-4B7D-A48A-F66EFC60723C}" dt="2023-10-07T23:06:44.674" v="14694" actId="1076"/>
          <ac:spMkLst>
            <pc:docMk/>
            <pc:sldMk cId="1311872917" sldId="794"/>
            <ac:spMk id="14" creationId="{84751DB7-F81B-E899-85D9-7BC9AF8C6E74}"/>
          </ac:spMkLst>
        </pc:spChg>
        <pc:spChg chg="mod ord topLvl">
          <ac:chgData name="O'Connor, Paul" userId="e97defa4-478c-4799-9bd5-90eb70e7a4eb" providerId="ADAL" clId="{AB65356F-0B56-4B7D-A48A-F66EFC60723C}" dt="2023-10-07T23:07:00.047" v="14696" actId="207"/>
          <ac:spMkLst>
            <pc:docMk/>
            <pc:sldMk cId="1311872917" sldId="794"/>
            <ac:spMk id="16" creationId="{B3ACA65A-D2AC-E9E7-D173-E58E953A6632}"/>
          </ac:spMkLst>
        </pc:spChg>
        <pc:spChg chg="mod">
          <ac:chgData name="O'Connor, Paul" userId="e97defa4-478c-4799-9bd5-90eb70e7a4eb" providerId="ADAL" clId="{AB65356F-0B56-4B7D-A48A-F66EFC60723C}" dt="2023-10-07T23:02:05.144" v="14640" actId="404"/>
          <ac:spMkLst>
            <pc:docMk/>
            <pc:sldMk cId="1311872917" sldId="794"/>
            <ac:spMk id="18" creationId="{3B0FD269-B912-0E2E-FE74-CB74D7C59906}"/>
          </ac:spMkLst>
        </pc:spChg>
        <pc:spChg chg="del mod topLvl">
          <ac:chgData name="O'Connor, Paul" userId="e97defa4-478c-4799-9bd5-90eb70e7a4eb" providerId="ADAL" clId="{AB65356F-0B56-4B7D-A48A-F66EFC60723C}" dt="2023-10-07T22:51:32.362" v="14541" actId="478"/>
          <ac:spMkLst>
            <pc:docMk/>
            <pc:sldMk cId="1311872917" sldId="794"/>
            <ac:spMk id="22" creationId="{223F9E49-4F4B-8140-5A31-8BACF7F9F81F}"/>
          </ac:spMkLst>
        </pc:spChg>
        <pc:spChg chg="del mod topLvl">
          <ac:chgData name="O'Connor, Paul" userId="e97defa4-478c-4799-9bd5-90eb70e7a4eb" providerId="ADAL" clId="{AB65356F-0B56-4B7D-A48A-F66EFC60723C}" dt="2023-10-07T22:51:24.351" v="14538" actId="478"/>
          <ac:spMkLst>
            <pc:docMk/>
            <pc:sldMk cId="1311872917" sldId="794"/>
            <ac:spMk id="23" creationId="{B34C54CF-9B51-E5CE-F1F1-D790B6E87A11}"/>
          </ac:spMkLst>
        </pc:spChg>
        <pc:spChg chg="del">
          <ac:chgData name="O'Connor, Paul" userId="e97defa4-478c-4799-9bd5-90eb70e7a4eb" providerId="ADAL" clId="{AB65356F-0B56-4B7D-A48A-F66EFC60723C}" dt="2023-10-07T23:08:52.952" v="14711" actId="478"/>
          <ac:spMkLst>
            <pc:docMk/>
            <pc:sldMk cId="1311872917" sldId="794"/>
            <ac:spMk id="25" creationId="{8D89179B-C04D-C196-BCEB-F198F5B3727D}"/>
          </ac:spMkLst>
        </pc:spChg>
        <pc:spChg chg="del">
          <ac:chgData name="O'Connor, Paul" userId="e97defa4-478c-4799-9bd5-90eb70e7a4eb" providerId="ADAL" clId="{AB65356F-0B56-4B7D-A48A-F66EFC60723C}" dt="2023-10-07T23:08:52.952" v="14711" actId="478"/>
          <ac:spMkLst>
            <pc:docMk/>
            <pc:sldMk cId="1311872917" sldId="794"/>
            <ac:spMk id="26" creationId="{62C1F83E-FDC4-BF99-E189-77C9D8C98120}"/>
          </ac:spMkLst>
        </pc:spChg>
        <pc:spChg chg="del">
          <ac:chgData name="O'Connor, Paul" userId="e97defa4-478c-4799-9bd5-90eb70e7a4eb" providerId="ADAL" clId="{AB65356F-0B56-4B7D-A48A-F66EFC60723C}" dt="2023-10-07T22:51:10.016" v="14535" actId="478"/>
          <ac:spMkLst>
            <pc:docMk/>
            <pc:sldMk cId="1311872917" sldId="794"/>
            <ac:spMk id="27" creationId="{65E1E11E-2E98-A895-C007-946B79B6D101}"/>
          </ac:spMkLst>
        </pc:spChg>
        <pc:spChg chg="del">
          <ac:chgData name="O'Connor, Paul" userId="e97defa4-478c-4799-9bd5-90eb70e7a4eb" providerId="ADAL" clId="{AB65356F-0B56-4B7D-A48A-F66EFC60723C}" dt="2023-10-07T22:51:10.016" v="14535" actId="478"/>
          <ac:spMkLst>
            <pc:docMk/>
            <pc:sldMk cId="1311872917" sldId="794"/>
            <ac:spMk id="28" creationId="{7FADD643-F1ED-B01F-F4DF-FDC207A93686}"/>
          </ac:spMkLst>
        </pc:spChg>
        <pc:spChg chg="mod ord">
          <ac:chgData name="O'Connor, Paul" userId="e97defa4-478c-4799-9bd5-90eb70e7a4eb" providerId="ADAL" clId="{AB65356F-0B56-4B7D-A48A-F66EFC60723C}" dt="2023-10-07T23:09:25.822" v="14719" actId="166"/>
          <ac:spMkLst>
            <pc:docMk/>
            <pc:sldMk cId="1311872917" sldId="794"/>
            <ac:spMk id="29" creationId="{F9C17F75-992C-7B46-9F91-F0D674E7EF58}"/>
          </ac:spMkLst>
        </pc:spChg>
        <pc:spChg chg="mod ord">
          <ac:chgData name="O'Connor, Paul" userId="e97defa4-478c-4799-9bd5-90eb70e7a4eb" providerId="ADAL" clId="{AB65356F-0B56-4B7D-A48A-F66EFC60723C}" dt="2023-10-07T23:09:39.922" v="14722" actId="1076"/>
          <ac:spMkLst>
            <pc:docMk/>
            <pc:sldMk cId="1311872917" sldId="794"/>
            <ac:spMk id="30" creationId="{2EF76F16-2AB0-89EC-40B6-ABEB01C16078}"/>
          </ac:spMkLst>
        </pc:spChg>
        <pc:spChg chg="mod ord">
          <ac:chgData name="O'Connor, Paul" userId="e97defa4-478c-4799-9bd5-90eb70e7a4eb" providerId="ADAL" clId="{AB65356F-0B56-4B7D-A48A-F66EFC60723C}" dt="2023-10-07T23:10:02.564" v="14725" actId="1076"/>
          <ac:spMkLst>
            <pc:docMk/>
            <pc:sldMk cId="1311872917" sldId="794"/>
            <ac:spMk id="31" creationId="{F696545A-8530-4919-0A2C-125407FF0E8B}"/>
          </ac:spMkLst>
        </pc:spChg>
        <pc:spChg chg="mod ord">
          <ac:chgData name="O'Connor, Paul" userId="e97defa4-478c-4799-9bd5-90eb70e7a4eb" providerId="ADAL" clId="{AB65356F-0B56-4B7D-A48A-F66EFC60723C}" dt="2023-10-07T23:10:23.657" v="14727" actId="1076"/>
          <ac:spMkLst>
            <pc:docMk/>
            <pc:sldMk cId="1311872917" sldId="794"/>
            <ac:spMk id="32" creationId="{F3FFDA2F-A53E-BD9B-ECD0-527302B6FE06}"/>
          </ac:spMkLst>
        </pc:spChg>
        <pc:spChg chg="mod ord">
          <ac:chgData name="O'Connor, Paul" userId="e97defa4-478c-4799-9bd5-90eb70e7a4eb" providerId="ADAL" clId="{AB65356F-0B56-4B7D-A48A-F66EFC60723C}" dt="2023-10-07T23:10:29.432" v="14728" actId="1076"/>
          <ac:spMkLst>
            <pc:docMk/>
            <pc:sldMk cId="1311872917" sldId="794"/>
            <ac:spMk id="33" creationId="{3026546A-C002-CB9B-C22A-2B0D7B38A467}"/>
          </ac:spMkLst>
        </pc:spChg>
        <pc:spChg chg="mod ord">
          <ac:chgData name="O'Connor, Paul" userId="e97defa4-478c-4799-9bd5-90eb70e7a4eb" providerId="ADAL" clId="{AB65356F-0B56-4B7D-A48A-F66EFC60723C}" dt="2023-10-07T23:10:34.982" v="14729" actId="1076"/>
          <ac:spMkLst>
            <pc:docMk/>
            <pc:sldMk cId="1311872917" sldId="794"/>
            <ac:spMk id="34" creationId="{9FE1616D-5073-B386-165A-75B621C3403A}"/>
          </ac:spMkLst>
        </pc:spChg>
        <pc:spChg chg="mod">
          <ac:chgData name="O'Connor, Paul" userId="e97defa4-478c-4799-9bd5-90eb70e7a4eb" providerId="ADAL" clId="{AB65356F-0B56-4B7D-A48A-F66EFC60723C}" dt="2023-10-07T23:01:49.532" v="14636" actId="1076"/>
          <ac:spMkLst>
            <pc:docMk/>
            <pc:sldMk cId="1311872917" sldId="794"/>
            <ac:spMk id="36" creationId="{C00EA414-752B-EAFC-DB47-77E2689E7F66}"/>
          </ac:spMkLst>
        </pc:spChg>
        <pc:spChg chg="mod topLvl">
          <ac:chgData name="O'Connor, Paul" userId="e97defa4-478c-4799-9bd5-90eb70e7a4eb" providerId="ADAL" clId="{AB65356F-0B56-4B7D-A48A-F66EFC60723C}" dt="2023-10-07T23:05:54.812" v="14686" actId="403"/>
          <ac:spMkLst>
            <pc:docMk/>
            <pc:sldMk cId="1311872917" sldId="794"/>
            <ac:spMk id="38" creationId="{3B421EE0-4243-3CE6-2898-22A79E443A1B}"/>
          </ac:spMkLst>
        </pc:spChg>
        <pc:spChg chg="mod topLvl">
          <ac:chgData name="O'Connor, Paul" userId="e97defa4-478c-4799-9bd5-90eb70e7a4eb" providerId="ADAL" clId="{AB65356F-0B56-4B7D-A48A-F66EFC60723C}" dt="2023-10-07T23:06:00.772" v="14687" actId="1076"/>
          <ac:spMkLst>
            <pc:docMk/>
            <pc:sldMk cId="1311872917" sldId="794"/>
            <ac:spMk id="40" creationId="{76AAD875-6575-966B-2123-70980F4A30ED}"/>
          </ac:spMkLst>
        </pc:spChg>
        <pc:spChg chg="add mod">
          <ac:chgData name="O'Connor, Paul" userId="e97defa4-478c-4799-9bd5-90eb70e7a4eb" providerId="ADAL" clId="{AB65356F-0B56-4B7D-A48A-F66EFC60723C}" dt="2023-10-07T23:17:36.546" v="14825" actId="2085"/>
          <ac:spMkLst>
            <pc:docMk/>
            <pc:sldMk cId="1311872917" sldId="794"/>
            <ac:spMk id="54" creationId="{31064E56-BD7F-7D94-DD84-DA2663B1C353}"/>
          </ac:spMkLst>
        </pc:spChg>
        <pc:spChg chg="add mod">
          <ac:chgData name="O'Connor, Paul" userId="e97defa4-478c-4799-9bd5-90eb70e7a4eb" providerId="ADAL" clId="{AB65356F-0B56-4B7D-A48A-F66EFC60723C}" dt="2023-10-07T23:17:36.546" v="14825" actId="2085"/>
          <ac:spMkLst>
            <pc:docMk/>
            <pc:sldMk cId="1311872917" sldId="794"/>
            <ac:spMk id="55" creationId="{CB473C99-BE78-EE06-3AEC-84736A24BD35}"/>
          </ac:spMkLst>
        </pc:spChg>
        <pc:spChg chg="add mod">
          <ac:chgData name="O'Connor, Paul" userId="e97defa4-478c-4799-9bd5-90eb70e7a4eb" providerId="ADAL" clId="{AB65356F-0B56-4B7D-A48A-F66EFC60723C}" dt="2023-10-07T23:17:36.546" v="14825" actId="2085"/>
          <ac:spMkLst>
            <pc:docMk/>
            <pc:sldMk cId="1311872917" sldId="794"/>
            <ac:spMk id="56" creationId="{EC0E0391-0484-69E0-D722-C2D004B5C5CC}"/>
          </ac:spMkLst>
        </pc:spChg>
        <pc:grpChg chg="add del mod">
          <ac:chgData name="O'Connor, Paul" userId="e97defa4-478c-4799-9bd5-90eb70e7a4eb" providerId="ADAL" clId="{AB65356F-0B56-4B7D-A48A-F66EFC60723C}" dt="2023-10-07T23:00:27.282" v="14620" actId="165"/>
          <ac:grpSpMkLst>
            <pc:docMk/>
            <pc:sldMk cId="1311872917" sldId="794"/>
            <ac:grpSpMk id="5" creationId="{BA414EEA-5986-EB49-0E16-6F0903E83284}"/>
          </ac:grpSpMkLst>
        </pc:grpChg>
        <pc:grpChg chg="del mod topLvl">
          <ac:chgData name="O'Connor, Paul" userId="e97defa4-478c-4799-9bd5-90eb70e7a4eb" providerId="ADAL" clId="{AB65356F-0B56-4B7D-A48A-F66EFC60723C}" dt="2023-10-07T23:00:48.592" v="14622" actId="165"/>
          <ac:grpSpMkLst>
            <pc:docMk/>
            <pc:sldMk cId="1311872917" sldId="794"/>
            <ac:grpSpMk id="7" creationId="{9E2CBF60-0C67-3FA5-DA74-D322356A10C3}"/>
          </ac:grpSpMkLst>
        </pc:grpChg>
        <pc:grpChg chg="del mod topLvl">
          <ac:chgData name="O'Connor, Paul" userId="e97defa4-478c-4799-9bd5-90eb70e7a4eb" providerId="ADAL" clId="{AB65356F-0B56-4B7D-A48A-F66EFC60723C}" dt="2023-10-07T23:02:27.591" v="14643" actId="165"/>
          <ac:grpSpMkLst>
            <pc:docMk/>
            <pc:sldMk cId="1311872917" sldId="794"/>
            <ac:grpSpMk id="8" creationId="{D25DF8DE-31AD-F4D2-A8C9-98A3266A0B67}"/>
          </ac:grpSpMkLst>
        </pc:grpChg>
        <pc:grpChg chg="mod topLvl">
          <ac:chgData name="O'Connor, Paul" userId="e97defa4-478c-4799-9bd5-90eb70e7a4eb" providerId="ADAL" clId="{AB65356F-0B56-4B7D-A48A-F66EFC60723C}" dt="2023-10-07T23:06:08.432" v="14688" actId="1076"/>
          <ac:grpSpMkLst>
            <pc:docMk/>
            <pc:sldMk cId="1311872917" sldId="794"/>
            <ac:grpSpMk id="9" creationId="{F7762B50-09B0-7AD0-51AC-1D8C40DD2A33}"/>
          </ac:grpSpMkLst>
        </pc:grpChg>
        <pc:grpChg chg="mod topLvl">
          <ac:chgData name="O'Connor, Paul" userId="e97defa4-478c-4799-9bd5-90eb70e7a4eb" providerId="ADAL" clId="{AB65356F-0B56-4B7D-A48A-F66EFC60723C}" dt="2023-10-07T23:04:03.742" v="14664" actId="14100"/>
          <ac:grpSpMkLst>
            <pc:docMk/>
            <pc:sldMk cId="1311872917" sldId="794"/>
            <ac:grpSpMk id="10" creationId="{3F8F8054-EE64-4FB7-F350-5E5D8AC11694}"/>
          </ac:grpSpMkLst>
        </pc:grpChg>
        <pc:grpChg chg="del mod topLvl">
          <ac:chgData name="O'Connor, Paul" userId="e97defa4-478c-4799-9bd5-90eb70e7a4eb" providerId="ADAL" clId="{AB65356F-0B56-4B7D-A48A-F66EFC60723C}" dt="2023-10-07T23:03:24.202" v="14654" actId="165"/>
          <ac:grpSpMkLst>
            <pc:docMk/>
            <pc:sldMk cId="1311872917" sldId="794"/>
            <ac:grpSpMk id="11" creationId="{63549CA9-ED31-F6C2-F3C0-0854EC93B629}"/>
          </ac:grpSpMkLst>
        </pc:grpChg>
        <pc:grpChg chg="del mod topLvl">
          <ac:chgData name="O'Connor, Paul" userId="e97defa4-478c-4799-9bd5-90eb70e7a4eb" providerId="ADAL" clId="{AB65356F-0B56-4B7D-A48A-F66EFC60723C}" dt="2023-10-07T23:02:50.487" v="14648" actId="165"/>
          <ac:grpSpMkLst>
            <pc:docMk/>
            <pc:sldMk cId="1311872917" sldId="794"/>
            <ac:grpSpMk id="12" creationId="{B8F38DFA-D92B-CE67-3B8F-98E698913BA2}"/>
          </ac:grpSpMkLst>
        </pc:grpChg>
        <pc:grpChg chg="add del mod">
          <ac:chgData name="O'Connor, Paul" userId="e97defa4-478c-4799-9bd5-90eb70e7a4eb" providerId="ADAL" clId="{AB65356F-0B56-4B7D-A48A-F66EFC60723C}" dt="2023-10-07T22:51:20.051" v="14537" actId="165"/>
          <ac:grpSpMkLst>
            <pc:docMk/>
            <pc:sldMk cId="1311872917" sldId="794"/>
            <ac:grpSpMk id="20" creationId="{F68FCFD0-8FC3-6B22-60FA-29E0B31D203B}"/>
          </ac:grpSpMkLst>
        </pc:grpChg>
        <pc:grpChg chg="add del mod">
          <ac:chgData name="O'Connor, Paul" userId="e97defa4-478c-4799-9bd5-90eb70e7a4eb" providerId="ADAL" clId="{AB65356F-0B56-4B7D-A48A-F66EFC60723C}" dt="2023-10-07T23:08:58.577" v="14713" actId="165"/>
          <ac:grpSpMkLst>
            <pc:docMk/>
            <pc:sldMk cId="1311872917" sldId="794"/>
            <ac:grpSpMk id="49" creationId="{B0E2308F-88FC-9716-0C9A-EFE06216C696}"/>
          </ac:grpSpMkLst>
        </pc:grpChg>
        <pc:grpChg chg="add mod">
          <ac:chgData name="O'Connor, Paul" userId="e97defa4-478c-4799-9bd5-90eb70e7a4eb" providerId="ADAL" clId="{AB65356F-0B56-4B7D-A48A-F66EFC60723C}" dt="2023-10-07T23:17:26.922" v="14822" actId="1076"/>
          <ac:grpSpMkLst>
            <pc:docMk/>
            <pc:sldMk cId="1311872917" sldId="794"/>
            <ac:grpSpMk id="57" creationId="{DD01C9C2-E835-E238-5E22-20877911537E}"/>
          </ac:grpSpMkLst>
        </pc:grpChg>
        <pc:picChg chg="add mod topLvl modCrop">
          <ac:chgData name="O'Connor, Paul" userId="e97defa4-478c-4799-9bd5-90eb70e7a4eb" providerId="ADAL" clId="{AB65356F-0B56-4B7D-A48A-F66EFC60723C}" dt="2023-10-07T23:10:59.722" v="14730" actId="14100"/>
          <ac:picMkLst>
            <pc:docMk/>
            <pc:sldMk cId="1311872917" sldId="794"/>
            <ac:picMk id="4" creationId="{D736E2CA-6CF8-7559-ACE2-7704EADC3768}"/>
          </ac:picMkLst>
        </pc:picChg>
        <pc:picChg chg="mod topLvl">
          <ac:chgData name="O'Connor, Paul" userId="e97defa4-478c-4799-9bd5-90eb70e7a4eb" providerId="ADAL" clId="{AB65356F-0B56-4B7D-A48A-F66EFC60723C}" dt="2023-10-07T23:07:10.552" v="14697" actId="1076"/>
          <ac:picMkLst>
            <pc:docMk/>
            <pc:sldMk cId="1311872917" sldId="794"/>
            <ac:picMk id="6" creationId="{B0FB56B2-9200-825A-89B5-378F4E042575}"/>
          </ac:picMkLst>
        </pc:picChg>
        <pc:picChg chg="add del mod topLvl modCrop">
          <ac:chgData name="O'Connor, Paul" userId="e97defa4-478c-4799-9bd5-90eb70e7a4eb" providerId="ADAL" clId="{AB65356F-0B56-4B7D-A48A-F66EFC60723C}" dt="2023-10-07T23:09:13.032" v="14716" actId="1076"/>
          <ac:picMkLst>
            <pc:docMk/>
            <pc:sldMk cId="1311872917" sldId="794"/>
            <ac:picMk id="21" creationId="{1A984DFD-57DF-0FE7-89AD-6CC5DD482252}"/>
          </ac:picMkLst>
        </pc:picChg>
        <pc:picChg chg="del mod">
          <ac:chgData name="O'Connor, Paul" userId="e97defa4-478c-4799-9bd5-90eb70e7a4eb" providerId="ADAL" clId="{AB65356F-0B56-4B7D-A48A-F66EFC60723C}" dt="2023-10-07T23:07:19.386" v="14698" actId="478"/>
          <ac:picMkLst>
            <pc:docMk/>
            <pc:sldMk cId="1311872917" sldId="794"/>
            <ac:picMk id="35" creationId="{002D0EE5-8409-47C2-7870-C59E3F0DE15F}"/>
          </ac:picMkLst>
        </pc:picChg>
        <pc:cxnChg chg="mod topLvl">
          <ac:chgData name="O'Connor, Paul" userId="e97defa4-478c-4799-9bd5-90eb70e7a4eb" providerId="ADAL" clId="{AB65356F-0B56-4B7D-A48A-F66EFC60723C}" dt="2023-10-07T23:06:22.672" v="14691" actId="14100"/>
          <ac:cxnSpMkLst>
            <pc:docMk/>
            <pc:sldMk cId="1311872917" sldId="794"/>
            <ac:cxnSpMk id="13" creationId="{A4301964-EDC8-DE6B-D9F6-37E5AB4E21FD}"/>
          </ac:cxnSpMkLst>
        </pc:cxnChg>
        <pc:cxnChg chg="mod topLvl">
          <ac:chgData name="O'Connor, Paul" userId="e97defa4-478c-4799-9bd5-90eb70e7a4eb" providerId="ADAL" clId="{AB65356F-0B56-4B7D-A48A-F66EFC60723C}" dt="2023-10-07T23:04:44.032" v="14673" actId="14100"/>
          <ac:cxnSpMkLst>
            <pc:docMk/>
            <pc:sldMk cId="1311872917" sldId="794"/>
            <ac:cxnSpMk id="15" creationId="{EFA0CCA0-8BEE-83DD-F83A-CB380AD5C51C}"/>
          </ac:cxnSpMkLst>
        </pc:cxnChg>
        <pc:cxnChg chg="mod">
          <ac:chgData name="O'Connor, Paul" userId="e97defa4-478c-4799-9bd5-90eb70e7a4eb" providerId="ADAL" clId="{AB65356F-0B56-4B7D-A48A-F66EFC60723C}" dt="2023-10-07T23:02:05.144" v="14640" actId="404"/>
          <ac:cxnSpMkLst>
            <pc:docMk/>
            <pc:sldMk cId="1311872917" sldId="794"/>
            <ac:cxnSpMk id="17" creationId="{E67C8194-8557-9AAD-53BC-99B4A7979B7A}"/>
          </ac:cxnSpMkLst>
        </pc:cxnChg>
        <pc:cxnChg chg="mod">
          <ac:chgData name="O'Connor, Paul" userId="e97defa4-478c-4799-9bd5-90eb70e7a4eb" providerId="ADAL" clId="{AB65356F-0B56-4B7D-A48A-F66EFC60723C}" dt="2023-10-07T23:06:12.846" v="14689" actId="14100"/>
          <ac:cxnSpMkLst>
            <pc:docMk/>
            <pc:sldMk cId="1311872917" sldId="794"/>
            <ac:cxnSpMk id="19" creationId="{617A2C1D-58D1-5A64-8561-0568B18298A4}"/>
          </ac:cxnSpMkLst>
        </pc:cxnChg>
        <pc:cxnChg chg="del mod">
          <ac:chgData name="O'Connor, Paul" userId="e97defa4-478c-4799-9bd5-90eb70e7a4eb" providerId="ADAL" clId="{AB65356F-0B56-4B7D-A48A-F66EFC60723C}" dt="2023-10-07T22:51:01.192" v="14534" actId="478"/>
          <ac:cxnSpMkLst>
            <pc:docMk/>
            <pc:sldMk cId="1311872917" sldId="794"/>
            <ac:cxnSpMk id="24" creationId="{DE7A205E-36EF-7CE2-1727-DE6B488D93EA}"/>
          </ac:cxnSpMkLst>
        </pc:cxnChg>
        <pc:cxnChg chg="mod topLvl">
          <ac:chgData name="O'Connor, Paul" userId="e97defa4-478c-4799-9bd5-90eb70e7a4eb" providerId="ADAL" clId="{AB65356F-0B56-4B7D-A48A-F66EFC60723C}" dt="2023-10-07T23:04:08.272" v="14666" actId="14100"/>
          <ac:cxnSpMkLst>
            <pc:docMk/>
            <pc:sldMk cId="1311872917" sldId="794"/>
            <ac:cxnSpMk id="37" creationId="{73296B9D-CCCE-421F-417A-8CBAA28B5BB0}"/>
          </ac:cxnSpMkLst>
        </pc:cxnChg>
        <pc:cxnChg chg="mod topLvl">
          <ac:chgData name="O'Connor, Paul" userId="e97defa4-478c-4799-9bd5-90eb70e7a4eb" providerId="ADAL" clId="{AB65356F-0B56-4B7D-A48A-F66EFC60723C}" dt="2023-10-07T23:04:18.042" v="14668" actId="14100"/>
          <ac:cxnSpMkLst>
            <pc:docMk/>
            <pc:sldMk cId="1311872917" sldId="794"/>
            <ac:cxnSpMk id="39" creationId="{4B4006A1-4E91-0970-004C-DCF7CB7A8D68}"/>
          </ac:cxnSpMkLst>
        </pc:cxnChg>
        <pc:cxnChg chg="add mod">
          <ac:chgData name="O'Connor, Paul" userId="e97defa4-478c-4799-9bd5-90eb70e7a4eb" providerId="ADAL" clId="{AB65356F-0B56-4B7D-A48A-F66EFC60723C}" dt="2023-10-07T23:17:36.546" v="14825" actId="2085"/>
          <ac:cxnSpMkLst>
            <pc:docMk/>
            <pc:sldMk cId="1311872917" sldId="794"/>
            <ac:cxnSpMk id="51" creationId="{B94D62AF-B538-6D3C-3F25-F3CB2BF0593D}"/>
          </ac:cxnSpMkLst>
        </pc:cxnChg>
        <pc:cxnChg chg="add mod">
          <ac:chgData name="O'Connor, Paul" userId="e97defa4-478c-4799-9bd5-90eb70e7a4eb" providerId="ADAL" clId="{AB65356F-0B56-4B7D-A48A-F66EFC60723C}" dt="2023-10-07T23:17:36.546" v="14825" actId="2085"/>
          <ac:cxnSpMkLst>
            <pc:docMk/>
            <pc:sldMk cId="1311872917" sldId="794"/>
            <ac:cxnSpMk id="52" creationId="{3AB9931F-58AE-A9BE-BCD1-72CFD9EBCB49}"/>
          </ac:cxnSpMkLst>
        </pc:cxnChg>
        <pc:cxnChg chg="add mod">
          <ac:chgData name="O'Connor, Paul" userId="e97defa4-478c-4799-9bd5-90eb70e7a4eb" providerId="ADAL" clId="{AB65356F-0B56-4B7D-A48A-F66EFC60723C}" dt="2023-10-07T23:17:36.546" v="14825" actId="2085"/>
          <ac:cxnSpMkLst>
            <pc:docMk/>
            <pc:sldMk cId="1311872917" sldId="794"/>
            <ac:cxnSpMk id="53" creationId="{30EB1950-86FF-E4C7-6415-A840083975BC}"/>
          </ac:cxnSpMkLst>
        </pc:cxnChg>
      </pc:sldChg>
      <pc:sldChg chg="add del">
        <pc:chgData name="O'Connor, Paul" userId="e97defa4-478c-4799-9bd5-90eb70e7a4eb" providerId="ADAL" clId="{AB65356F-0B56-4B7D-A48A-F66EFC60723C}" dt="2023-10-09T21:12:53.662" v="16398" actId="47"/>
        <pc:sldMkLst>
          <pc:docMk/>
          <pc:sldMk cId="1336719144" sldId="795"/>
        </pc:sldMkLst>
      </pc:sldChg>
      <pc:sldChg chg="addSp delSp modSp add mod modClrScheme chgLayout">
        <pc:chgData name="O'Connor, Paul" userId="e97defa4-478c-4799-9bd5-90eb70e7a4eb" providerId="ADAL" clId="{AB65356F-0B56-4B7D-A48A-F66EFC60723C}" dt="2023-10-09T18:55:03.096" v="15559" actId="21"/>
        <pc:sldMkLst>
          <pc:docMk/>
          <pc:sldMk cId="1173376040" sldId="796"/>
        </pc:sldMkLst>
        <pc:spChg chg="add del mod">
          <ac:chgData name="O'Connor, Paul" userId="e97defa4-478c-4799-9bd5-90eb70e7a4eb" providerId="ADAL" clId="{AB65356F-0B56-4B7D-A48A-F66EFC60723C}" dt="2023-10-09T18:55:03.096" v="15559" actId="21"/>
          <ac:spMkLst>
            <pc:docMk/>
            <pc:sldMk cId="1173376040" sldId="796"/>
            <ac:spMk id="2" creationId="{68DDBDAE-7184-C046-3D75-3169CE4502ED}"/>
          </ac:spMkLst>
        </pc:spChg>
        <pc:spChg chg="add mod">
          <ac:chgData name="O'Connor, Paul" userId="e97defa4-478c-4799-9bd5-90eb70e7a4eb" providerId="ADAL" clId="{AB65356F-0B56-4B7D-A48A-F66EFC60723C}" dt="2023-10-09T18:38:45.858" v="15458" actId="571"/>
          <ac:spMkLst>
            <pc:docMk/>
            <pc:sldMk cId="1173376040" sldId="796"/>
            <ac:spMk id="3" creationId="{FA086EE2-5D09-C7AF-8A12-96D940995781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7" creationId="{CA5453F2-FB25-7016-80AC-6939105B7A67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8" creationId="{8B52F8C5-B45B-071E-6429-576A2EA15832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9" creationId="{9264D2A6-1E43-14A6-9A54-3DB666B1732E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10" creationId="{F6C9F5D5-18B3-8F87-DCF1-0836899A6F8B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11" creationId="{892B4EC5-2BF4-B281-912A-2F94C5C20B24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12" creationId="{EEC3A0C1-6CF8-C08B-6EAD-D777218840E3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13" creationId="{F681F278-9F3A-6C3B-EF07-4B6FFBD6712A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23" creationId="{A1ADFE75-248A-3B8D-7CD2-501E07AE4E0F}"/>
          </ac:spMkLst>
        </pc:spChg>
        <pc:spChg chg="mod">
          <ac:chgData name="O'Connor, Paul" userId="e97defa4-478c-4799-9bd5-90eb70e7a4eb" providerId="ADAL" clId="{AB65356F-0B56-4B7D-A48A-F66EFC60723C}" dt="2023-10-09T18:39:40.958" v="15464"/>
          <ac:spMkLst>
            <pc:docMk/>
            <pc:sldMk cId="1173376040" sldId="796"/>
            <ac:spMk id="24" creationId="{9EA9D718-7BA9-1D60-C380-DAB6EE3215C8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29" creationId="{5F25E1EF-FED7-F999-3960-E980433A4858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30" creationId="{83E64C73-EECA-D260-83E6-5A54A7CD5EDD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31" creationId="{DCB26142-A518-A8F7-334C-C140598BD561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32" creationId="{A5EF6C52-DCEC-3A54-3C90-569CF4F57DA5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33" creationId="{64B2E2F1-E519-C4E9-1CD5-23CDEFFF9DC8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34" creationId="{25594F72-CE3B-F63A-48AE-0175E31FE62E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35" creationId="{7D5ECA58-EF05-BCC1-B55A-FD48E46F4928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45" creationId="{E0361520-F362-8A91-EF7A-46EA104AFDC5}"/>
          </ac:spMkLst>
        </pc:spChg>
        <pc:spChg chg="mod">
          <ac:chgData name="O'Connor, Paul" userId="e97defa4-478c-4799-9bd5-90eb70e7a4eb" providerId="ADAL" clId="{AB65356F-0B56-4B7D-A48A-F66EFC60723C}" dt="2023-10-09T18:39:57.938" v="15469" actId="1076"/>
          <ac:spMkLst>
            <pc:docMk/>
            <pc:sldMk cId="1173376040" sldId="796"/>
            <ac:spMk id="46" creationId="{855734C5-5D45-B0F7-C6A9-47CF44D5FEBD}"/>
          </ac:spMkLst>
        </pc:spChg>
        <pc:spChg chg="add mod ord">
          <ac:chgData name="O'Connor, Paul" userId="e97defa4-478c-4799-9bd5-90eb70e7a4eb" providerId="ADAL" clId="{AB65356F-0B56-4B7D-A48A-F66EFC60723C}" dt="2023-10-09T18:42:56.698" v="15548" actId="404"/>
          <ac:spMkLst>
            <pc:docMk/>
            <pc:sldMk cId="1173376040" sldId="796"/>
            <ac:spMk id="48" creationId="{314CB001-8B71-44D4-1C18-CFFF74F493A8}"/>
          </ac:spMkLst>
        </pc:spChg>
        <pc:spChg chg="add mod">
          <ac:chgData name="O'Connor, Paul" userId="e97defa4-478c-4799-9bd5-90eb70e7a4eb" providerId="ADAL" clId="{AB65356F-0B56-4B7D-A48A-F66EFC60723C}" dt="2023-10-09T18:54:52.328" v="15557" actId="14861"/>
          <ac:spMkLst>
            <pc:docMk/>
            <pc:sldMk cId="1173376040" sldId="796"/>
            <ac:spMk id="49" creationId="{3895FF89-38D6-6CD1-F3E9-B0500108DAC4}"/>
          </ac:spMkLst>
        </pc:spChg>
        <pc:spChg chg="add del mod">
          <ac:chgData name="O'Connor, Paul" userId="e97defa4-478c-4799-9bd5-90eb70e7a4eb" providerId="ADAL" clId="{AB65356F-0B56-4B7D-A48A-F66EFC60723C}" dt="2023-10-09T18:54:22.068" v="15555"/>
          <ac:spMkLst>
            <pc:docMk/>
            <pc:sldMk cId="1173376040" sldId="796"/>
            <ac:spMk id="50" creationId="{6EC1D3E1-712C-B7D1-64A8-FD78A4C142F4}"/>
          </ac:spMkLst>
        </pc:spChg>
        <pc:grpChg chg="add del mod">
          <ac:chgData name="O'Connor, Paul" userId="e97defa4-478c-4799-9bd5-90eb70e7a4eb" providerId="ADAL" clId="{AB65356F-0B56-4B7D-A48A-F66EFC60723C}" dt="2023-10-09T18:39:53.891" v="15467"/>
          <ac:grpSpMkLst>
            <pc:docMk/>
            <pc:sldMk cId="1173376040" sldId="796"/>
            <ac:grpSpMk id="4" creationId="{26A8ECA2-EB0A-6360-6973-58AD273BBDBE}"/>
          </ac:grpSpMkLst>
        </pc:grpChg>
        <pc:grpChg chg="mod">
          <ac:chgData name="O'Connor, Paul" userId="e97defa4-478c-4799-9bd5-90eb70e7a4eb" providerId="ADAL" clId="{AB65356F-0B56-4B7D-A48A-F66EFC60723C}" dt="2023-10-09T18:39:40.958" v="15464"/>
          <ac:grpSpMkLst>
            <pc:docMk/>
            <pc:sldMk cId="1173376040" sldId="796"/>
            <ac:grpSpMk id="6" creationId="{B54798CB-84C4-A3AA-4ACE-A630ACD42614}"/>
          </ac:grpSpMkLst>
        </pc:grpChg>
        <pc:grpChg chg="add mod">
          <ac:chgData name="O'Connor, Paul" userId="e97defa4-478c-4799-9bd5-90eb70e7a4eb" providerId="ADAL" clId="{AB65356F-0B56-4B7D-A48A-F66EFC60723C}" dt="2023-10-09T18:39:57.938" v="15469" actId="1076"/>
          <ac:grpSpMkLst>
            <pc:docMk/>
            <pc:sldMk cId="1173376040" sldId="796"/>
            <ac:grpSpMk id="26" creationId="{03A3CF84-8606-B727-AEA9-99EA8C9D31F5}"/>
          </ac:grpSpMkLst>
        </pc:grpChg>
        <pc:grpChg chg="mod">
          <ac:chgData name="O'Connor, Paul" userId="e97defa4-478c-4799-9bd5-90eb70e7a4eb" providerId="ADAL" clId="{AB65356F-0B56-4B7D-A48A-F66EFC60723C}" dt="2023-10-09T18:39:57.938" v="15469" actId="1076"/>
          <ac:grpSpMkLst>
            <pc:docMk/>
            <pc:sldMk cId="1173376040" sldId="796"/>
            <ac:grpSpMk id="28" creationId="{079F5B73-D64F-3327-BA27-9011C0660F73}"/>
          </ac:grpSpMkLst>
        </pc:grp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5" creationId="{7A5C2ACB-85D8-672B-716F-C60FA1B07A06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14" creationId="{ECB402A3-5A79-A589-BE9B-767F714454B7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15" creationId="{EEA022FD-BA87-9BD6-2AA2-E3D60EF595C4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16" creationId="{B0E2CA77-69E5-E1BB-1B01-05C0151AB8E7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17" creationId="{2C258081-AF5A-C151-3200-18F8A01ECA0C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18" creationId="{F30AA568-84B4-D2D0-B254-EAE0AABEC12F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19" creationId="{CC52FA7A-2EB8-F2E8-EEFB-CFAA540691EE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20" creationId="{CF763713-898D-4BC1-8779-C79A0B6D18E4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21" creationId="{5D03F1E3-AB1F-9687-8C7E-FF0A732A0091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22" creationId="{E9EEDDAC-40B0-F526-15C9-BDFE27E46EB7}"/>
          </ac:picMkLst>
        </pc:picChg>
        <pc:picChg chg="mod">
          <ac:chgData name="O'Connor, Paul" userId="e97defa4-478c-4799-9bd5-90eb70e7a4eb" providerId="ADAL" clId="{AB65356F-0B56-4B7D-A48A-F66EFC60723C}" dt="2023-10-09T18:39:40.958" v="15464"/>
          <ac:picMkLst>
            <pc:docMk/>
            <pc:sldMk cId="1173376040" sldId="796"/>
            <ac:picMk id="25" creationId="{63FD1535-69BD-B7A1-3DDC-D39F819B7DC9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27" creationId="{40370891-2AAE-2CBB-C8E3-A05D29F50403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36" creationId="{7713B382-0313-670E-8DB5-7A6844BD7C5D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37" creationId="{F37388B0-0CBF-3799-19D0-D5D823688CF4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38" creationId="{219A884C-D823-E033-834E-0B95ED7CED0C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39" creationId="{78AD2BA1-FE38-8918-2DF8-AEFA7FE44048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40" creationId="{D30EEB74-3C19-DCE7-255C-D972AF5782F5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41" creationId="{1AED19A0-3959-8B36-D861-C1005BA9CB55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42" creationId="{465BEC97-6655-A9D2-5085-5C5AD8A4520A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43" creationId="{56A4E80D-6E6C-54A1-838F-C42CC99AE25E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44" creationId="{65982B98-74AE-6DF9-959B-FD6B5C9F11C1}"/>
          </ac:picMkLst>
        </pc:picChg>
        <pc:picChg chg="mod">
          <ac:chgData name="O'Connor, Paul" userId="e97defa4-478c-4799-9bd5-90eb70e7a4eb" providerId="ADAL" clId="{AB65356F-0B56-4B7D-A48A-F66EFC60723C}" dt="2023-10-09T18:39:57.938" v="15469" actId="1076"/>
          <ac:picMkLst>
            <pc:docMk/>
            <pc:sldMk cId="1173376040" sldId="796"/>
            <ac:picMk id="47" creationId="{AFB7A688-D248-7CCE-BC62-8FD6399016CF}"/>
          </ac:picMkLst>
        </pc:picChg>
      </pc:sldChg>
      <pc:sldChg chg="addSp delSp modSp new del mod">
        <pc:chgData name="O'Connor, Paul" userId="e97defa4-478c-4799-9bd5-90eb70e7a4eb" providerId="ADAL" clId="{AB65356F-0B56-4B7D-A48A-F66EFC60723C}" dt="2023-10-09T19:23:45.189" v="15653" actId="47"/>
        <pc:sldMkLst>
          <pc:docMk/>
          <pc:sldMk cId="3743569277" sldId="797"/>
        </pc:sldMkLst>
        <pc:spChg chg="mod">
          <ac:chgData name="O'Connor, Paul" userId="e97defa4-478c-4799-9bd5-90eb70e7a4eb" providerId="ADAL" clId="{AB65356F-0B56-4B7D-A48A-F66EFC60723C}" dt="2023-10-09T01:27:44.845" v="15259" actId="27636"/>
          <ac:spMkLst>
            <pc:docMk/>
            <pc:sldMk cId="3743569277" sldId="797"/>
            <ac:spMk id="2" creationId="{D020FECA-2F13-1A6A-1AD3-348B64304DDF}"/>
          </ac:spMkLst>
        </pc:spChg>
        <pc:spChg chg="add del mod">
          <ac:chgData name="O'Connor, Paul" userId="e97defa4-478c-4799-9bd5-90eb70e7a4eb" providerId="ADAL" clId="{AB65356F-0B56-4B7D-A48A-F66EFC60723C}" dt="2023-10-09T01:28:16.403" v="15265" actId="21"/>
          <ac:spMkLst>
            <pc:docMk/>
            <pc:sldMk cId="3743569277" sldId="797"/>
            <ac:spMk id="4" creationId="{A30EC5DD-A11D-2605-7881-76F94D2F23DD}"/>
          </ac:spMkLst>
        </pc:spChg>
      </pc:sldChg>
      <pc:sldChg chg="addSp delSp modSp add mod ord">
        <pc:chgData name="O'Connor, Paul" userId="e97defa4-478c-4799-9bd5-90eb70e7a4eb" providerId="ADAL" clId="{AB65356F-0B56-4B7D-A48A-F66EFC60723C}" dt="2023-10-09T21:12:50.132" v="16397"/>
        <pc:sldMkLst>
          <pc:docMk/>
          <pc:sldMk cId="118703113" sldId="798"/>
        </pc:sldMkLst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14" creationId="{84751DB7-F81B-E899-85D9-7BC9AF8C6E74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16" creationId="{B3ACA65A-D2AC-E9E7-D173-E58E953A6632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29" creationId="{F9C17F75-992C-7B46-9F91-F0D674E7EF58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30" creationId="{2EF76F16-2AB0-89EC-40B6-ABEB01C16078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31" creationId="{F696545A-8530-4919-0A2C-125407FF0E8B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32" creationId="{F3FFDA2F-A53E-BD9B-ECD0-527302B6FE06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33" creationId="{3026546A-C002-CB9B-C22A-2B0D7B38A467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34" creationId="{9FE1616D-5073-B386-165A-75B621C3403A}"/>
          </ac:spMkLst>
        </pc:spChg>
        <pc:spChg chg="add mod">
          <ac:chgData name="O'Connor, Paul" userId="e97defa4-478c-4799-9bd5-90eb70e7a4eb" providerId="ADAL" clId="{AB65356F-0B56-4B7D-A48A-F66EFC60723C}" dt="2023-10-09T21:12:41.262" v="16395" actId="1076"/>
          <ac:spMkLst>
            <pc:docMk/>
            <pc:sldMk cId="118703113" sldId="798"/>
            <ac:spMk id="35" creationId="{565D40AB-AD33-3A96-6E61-6C5115032C8A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38" creationId="{3B421EE0-4243-3CE6-2898-22A79E443A1B}"/>
          </ac:spMkLst>
        </pc:spChg>
        <pc:spChg chg="del">
          <ac:chgData name="O'Connor, Paul" userId="e97defa4-478c-4799-9bd5-90eb70e7a4eb" providerId="ADAL" clId="{AB65356F-0B56-4B7D-A48A-F66EFC60723C}" dt="2023-10-09T18:39:23.992" v="15461" actId="478"/>
          <ac:spMkLst>
            <pc:docMk/>
            <pc:sldMk cId="118703113" sldId="798"/>
            <ac:spMk id="40" creationId="{76AAD875-6575-966B-2123-70980F4A30ED}"/>
          </ac:spMkLst>
        </pc:spChg>
        <pc:spChg chg="add mod">
          <ac:chgData name="O'Connor, Paul" userId="e97defa4-478c-4799-9bd5-90eb70e7a4eb" providerId="ADAL" clId="{AB65356F-0B56-4B7D-A48A-F66EFC60723C}" dt="2023-10-09T21:12:41.262" v="16395" actId="1076"/>
          <ac:spMkLst>
            <pc:docMk/>
            <pc:sldMk cId="118703113" sldId="798"/>
            <ac:spMk id="41" creationId="{C84D6FE9-D3E8-BC7B-7A04-2731C13BFA86}"/>
          </ac:spMkLst>
        </pc:spChg>
        <pc:spChg chg="add mod">
          <ac:chgData name="O'Connor, Paul" userId="e97defa4-478c-4799-9bd5-90eb70e7a4eb" providerId="ADAL" clId="{AB65356F-0B56-4B7D-A48A-F66EFC60723C}" dt="2023-10-09T21:12:41.262" v="16395" actId="1076"/>
          <ac:spMkLst>
            <pc:docMk/>
            <pc:sldMk cId="118703113" sldId="798"/>
            <ac:spMk id="42" creationId="{5BECBDE6-B1FD-6FB0-D388-CABBCF5593DD}"/>
          </ac:spMkLst>
        </pc:spChg>
        <pc:spChg chg="add mod">
          <ac:chgData name="O'Connor, Paul" userId="e97defa4-478c-4799-9bd5-90eb70e7a4eb" providerId="ADAL" clId="{AB65356F-0B56-4B7D-A48A-F66EFC60723C}" dt="2023-10-09T21:12:41.262" v="16395" actId="1076"/>
          <ac:spMkLst>
            <pc:docMk/>
            <pc:sldMk cId="118703113" sldId="798"/>
            <ac:spMk id="43" creationId="{272192F1-997D-B4BF-C4F4-1885745C9A7F}"/>
          </ac:spMkLst>
        </pc:spChg>
        <pc:grpChg chg="del">
          <ac:chgData name="O'Connor, Paul" userId="e97defa4-478c-4799-9bd5-90eb70e7a4eb" providerId="ADAL" clId="{AB65356F-0B56-4B7D-A48A-F66EFC60723C}" dt="2023-10-09T18:39:23.992" v="15461" actId="478"/>
          <ac:grpSpMkLst>
            <pc:docMk/>
            <pc:sldMk cId="118703113" sldId="798"/>
            <ac:grpSpMk id="9" creationId="{F7762B50-09B0-7AD0-51AC-1D8C40DD2A33}"/>
          </ac:grpSpMkLst>
        </pc:grpChg>
        <pc:grpChg chg="del">
          <ac:chgData name="O'Connor, Paul" userId="e97defa4-478c-4799-9bd5-90eb70e7a4eb" providerId="ADAL" clId="{AB65356F-0B56-4B7D-A48A-F66EFC60723C}" dt="2023-10-09T18:39:23.992" v="15461" actId="478"/>
          <ac:grpSpMkLst>
            <pc:docMk/>
            <pc:sldMk cId="118703113" sldId="798"/>
            <ac:grpSpMk id="10" creationId="{3F8F8054-EE64-4FB7-F350-5E5D8AC11694}"/>
          </ac:grpSpMkLst>
        </pc:grpChg>
        <pc:grpChg chg="add mod">
          <ac:chgData name="O'Connor, Paul" userId="e97defa4-478c-4799-9bd5-90eb70e7a4eb" providerId="ADAL" clId="{AB65356F-0B56-4B7D-A48A-F66EFC60723C}" dt="2023-10-09T21:11:35.712" v="16391" actId="1076"/>
          <ac:grpSpMkLst>
            <pc:docMk/>
            <pc:sldMk cId="118703113" sldId="798"/>
            <ac:grpSpMk id="20" creationId="{DB505FA9-8D9B-367F-F6E8-E79A1634D8E7}"/>
          </ac:grpSpMkLst>
        </pc:grpChg>
        <pc:grpChg chg="del">
          <ac:chgData name="O'Connor, Paul" userId="e97defa4-478c-4799-9bd5-90eb70e7a4eb" providerId="ADAL" clId="{AB65356F-0B56-4B7D-A48A-F66EFC60723C}" dt="2023-10-09T18:39:23.992" v="15461" actId="478"/>
          <ac:grpSpMkLst>
            <pc:docMk/>
            <pc:sldMk cId="118703113" sldId="798"/>
            <ac:grpSpMk id="57" creationId="{DD01C9C2-E835-E238-5E22-20877911537E}"/>
          </ac:grpSpMkLst>
        </pc:grpChg>
        <pc:picChg chg="del">
          <ac:chgData name="O'Connor, Paul" userId="e97defa4-478c-4799-9bd5-90eb70e7a4eb" providerId="ADAL" clId="{AB65356F-0B56-4B7D-A48A-F66EFC60723C}" dt="2023-10-09T18:39:23.992" v="15461" actId="478"/>
          <ac:picMkLst>
            <pc:docMk/>
            <pc:sldMk cId="118703113" sldId="798"/>
            <ac:picMk id="4" creationId="{D736E2CA-6CF8-7559-ACE2-7704EADC3768}"/>
          </ac:picMkLst>
        </pc:picChg>
        <pc:picChg chg="add mod">
          <ac:chgData name="O'Connor, Paul" userId="e97defa4-478c-4799-9bd5-90eb70e7a4eb" providerId="ADAL" clId="{AB65356F-0B56-4B7D-A48A-F66EFC60723C}" dt="2023-10-09T21:11:28.345" v="16390" actId="164"/>
          <ac:picMkLst>
            <pc:docMk/>
            <pc:sldMk cId="118703113" sldId="798"/>
            <ac:picMk id="5" creationId="{0A0222C8-E687-4655-07DA-94155279B6AB}"/>
          </ac:picMkLst>
        </pc:picChg>
        <pc:picChg chg="del">
          <ac:chgData name="O'Connor, Paul" userId="e97defa4-478c-4799-9bd5-90eb70e7a4eb" providerId="ADAL" clId="{AB65356F-0B56-4B7D-A48A-F66EFC60723C}" dt="2023-10-09T18:39:23.992" v="15461" actId="478"/>
          <ac:picMkLst>
            <pc:docMk/>
            <pc:sldMk cId="118703113" sldId="798"/>
            <ac:picMk id="6" creationId="{B0FB56B2-9200-825A-89B5-378F4E042575}"/>
          </ac:picMkLst>
        </pc:picChg>
        <pc:picChg chg="add mod">
          <ac:chgData name="O'Connor, Paul" userId="e97defa4-478c-4799-9bd5-90eb70e7a4eb" providerId="ADAL" clId="{AB65356F-0B56-4B7D-A48A-F66EFC60723C}" dt="2023-10-09T21:11:28.345" v="16390" actId="164"/>
          <ac:picMkLst>
            <pc:docMk/>
            <pc:sldMk cId="118703113" sldId="798"/>
            <ac:picMk id="7" creationId="{B67122D4-C6CE-FCB4-A39C-9495B941F5C8}"/>
          </ac:picMkLst>
        </pc:picChg>
        <pc:picChg chg="add mod">
          <ac:chgData name="O'Connor, Paul" userId="e97defa4-478c-4799-9bd5-90eb70e7a4eb" providerId="ADAL" clId="{AB65356F-0B56-4B7D-A48A-F66EFC60723C}" dt="2023-10-09T21:11:28.345" v="16390" actId="164"/>
          <ac:picMkLst>
            <pc:docMk/>
            <pc:sldMk cId="118703113" sldId="798"/>
            <ac:picMk id="8" creationId="{15594491-1BE2-F7E8-2445-7C6AED5B6261}"/>
          </ac:picMkLst>
        </pc:picChg>
        <pc:picChg chg="add mod">
          <ac:chgData name="O'Connor, Paul" userId="e97defa4-478c-4799-9bd5-90eb70e7a4eb" providerId="ADAL" clId="{AB65356F-0B56-4B7D-A48A-F66EFC60723C}" dt="2023-10-09T21:11:28.345" v="16390" actId="164"/>
          <ac:picMkLst>
            <pc:docMk/>
            <pc:sldMk cId="118703113" sldId="798"/>
            <ac:picMk id="11" creationId="{AA803407-5641-E2F9-2DF9-3A41688D87C2}"/>
          </ac:picMkLst>
        </pc:picChg>
        <pc:picChg chg="add mod">
          <ac:chgData name="O'Connor, Paul" userId="e97defa4-478c-4799-9bd5-90eb70e7a4eb" providerId="ADAL" clId="{AB65356F-0B56-4B7D-A48A-F66EFC60723C}" dt="2023-10-09T21:11:28.345" v="16390" actId="164"/>
          <ac:picMkLst>
            <pc:docMk/>
            <pc:sldMk cId="118703113" sldId="798"/>
            <ac:picMk id="12" creationId="{DD689D89-E1E0-F7EF-C8B0-0482071D17E5}"/>
          </ac:picMkLst>
        </pc:picChg>
        <pc:picChg chg="del">
          <ac:chgData name="O'Connor, Paul" userId="e97defa4-478c-4799-9bd5-90eb70e7a4eb" providerId="ADAL" clId="{AB65356F-0B56-4B7D-A48A-F66EFC60723C}" dt="2023-10-09T18:39:23.992" v="15461" actId="478"/>
          <ac:picMkLst>
            <pc:docMk/>
            <pc:sldMk cId="118703113" sldId="798"/>
            <ac:picMk id="21" creationId="{1A984DFD-57DF-0FE7-89AD-6CC5DD482252}"/>
          </ac:picMkLst>
        </pc:picChg>
        <pc:picChg chg="add del mod">
          <ac:chgData name="O'Connor, Paul" userId="e97defa4-478c-4799-9bd5-90eb70e7a4eb" providerId="ADAL" clId="{AB65356F-0B56-4B7D-A48A-F66EFC60723C}" dt="2023-10-09T21:12:24.957" v="16393"/>
          <ac:picMkLst>
            <pc:docMk/>
            <pc:sldMk cId="118703113" sldId="798"/>
            <ac:picMk id="22" creationId="{DF268ADB-3819-855C-628B-BB4C7C8A9083}"/>
          </ac:picMkLst>
        </pc:picChg>
        <pc:picChg chg="add del mod">
          <ac:chgData name="O'Connor, Paul" userId="e97defa4-478c-4799-9bd5-90eb70e7a4eb" providerId="ADAL" clId="{AB65356F-0B56-4B7D-A48A-F66EFC60723C}" dt="2023-10-09T21:12:24.957" v="16393"/>
          <ac:picMkLst>
            <pc:docMk/>
            <pc:sldMk cId="118703113" sldId="798"/>
            <ac:picMk id="23" creationId="{9C4BB89A-39E8-D8BC-F585-BF0BB186585D}"/>
          </ac:picMkLst>
        </pc:picChg>
        <pc:picChg chg="add del mod">
          <ac:chgData name="O'Connor, Paul" userId="e97defa4-478c-4799-9bd5-90eb70e7a4eb" providerId="ADAL" clId="{AB65356F-0B56-4B7D-A48A-F66EFC60723C}" dt="2023-10-09T21:12:24.957" v="16393"/>
          <ac:picMkLst>
            <pc:docMk/>
            <pc:sldMk cId="118703113" sldId="798"/>
            <ac:picMk id="24" creationId="{78A92111-7BC0-B82C-F144-46BF3B161EB0}"/>
          </ac:picMkLst>
        </pc:picChg>
        <pc:picChg chg="add del mod">
          <ac:chgData name="O'Connor, Paul" userId="e97defa4-478c-4799-9bd5-90eb70e7a4eb" providerId="ADAL" clId="{AB65356F-0B56-4B7D-A48A-F66EFC60723C}" dt="2023-10-09T21:12:24.957" v="16393"/>
          <ac:picMkLst>
            <pc:docMk/>
            <pc:sldMk cId="118703113" sldId="798"/>
            <ac:picMk id="25" creationId="{7299B7E9-F381-70CC-9887-4C5CB719F90B}"/>
          </ac:picMkLst>
        </pc:picChg>
        <pc:picChg chg="add del mod">
          <ac:chgData name="O'Connor, Paul" userId="e97defa4-478c-4799-9bd5-90eb70e7a4eb" providerId="ADAL" clId="{AB65356F-0B56-4B7D-A48A-F66EFC60723C}" dt="2023-10-09T21:12:24.957" v="16393"/>
          <ac:picMkLst>
            <pc:docMk/>
            <pc:sldMk cId="118703113" sldId="798"/>
            <ac:picMk id="26" creationId="{30144F4F-1C85-5D6A-4206-EA4C3CCFAE2F}"/>
          </ac:picMkLst>
        </pc:picChg>
        <pc:picChg chg="add mod">
          <ac:chgData name="O'Connor, Paul" userId="e97defa4-478c-4799-9bd5-90eb70e7a4eb" providerId="ADAL" clId="{AB65356F-0B56-4B7D-A48A-F66EFC60723C}" dt="2023-10-09T21:12:41.262" v="16395" actId="1076"/>
          <ac:picMkLst>
            <pc:docMk/>
            <pc:sldMk cId="118703113" sldId="798"/>
            <ac:picMk id="27" creationId="{1E600281-916E-6E35-27B0-03A2C4AFB6C0}"/>
          </ac:picMkLst>
        </pc:picChg>
        <pc:picChg chg="add mod">
          <ac:chgData name="O'Connor, Paul" userId="e97defa4-478c-4799-9bd5-90eb70e7a4eb" providerId="ADAL" clId="{AB65356F-0B56-4B7D-A48A-F66EFC60723C}" dt="2023-10-09T21:12:41.262" v="16395" actId="1076"/>
          <ac:picMkLst>
            <pc:docMk/>
            <pc:sldMk cId="118703113" sldId="798"/>
            <ac:picMk id="28" creationId="{3E8A4D83-0289-F577-3E91-275D97DAC4D6}"/>
          </ac:picMkLst>
        </pc:picChg>
        <pc:cxnChg chg="del">
          <ac:chgData name="O'Connor, Paul" userId="e97defa4-478c-4799-9bd5-90eb70e7a4eb" providerId="ADAL" clId="{AB65356F-0B56-4B7D-A48A-F66EFC60723C}" dt="2023-10-09T18:39:23.992" v="15461" actId="478"/>
          <ac:cxnSpMkLst>
            <pc:docMk/>
            <pc:sldMk cId="118703113" sldId="798"/>
            <ac:cxnSpMk id="13" creationId="{A4301964-EDC8-DE6B-D9F6-37E5AB4E21FD}"/>
          </ac:cxnSpMkLst>
        </pc:cxnChg>
        <pc:cxnChg chg="del">
          <ac:chgData name="O'Connor, Paul" userId="e97defa4-478c-4799-9bd5-90eb70e7a4eb" providerId="ADAL" clId="{AB65356F-0B56-4B7D-A48A-F66EFC60723C}" dt="2023-10-09T18:39:23.992" v="15461" actId="478"/>
          <ac:cxnSpMkLst>
            <pc:docMk/>
            <pc:sldMk cId="118703113" sldId="798"/>
            <ac:cxnSpMk id="15" creationId="{EFA0CCA0-8BEE-83DD-F83A-CB380AD5C51C}"/>
          </ac:cxnSpMkLst>
        </pc:cxnChg>
        <pc:cxnChg chg="del">
          <ac:chgData name="O'Connor, Paul" userId="e97defa4-478c-4799-9bd5-90eb70e7a4eb" providerId="ADAL" clId="{AB65356F-0B56-4B7D-A48A-F66EFC60723C}" dt="2023-10-09T18:39:23.992" v="15461" actId="478"/>
          <ac:cxnSpMkLst>
            <pc:docMk/>
            <pc:sldMk cId="118703113" sldId="798"/>
            <ac:cxnSpMk id="37" creationId="{73296B9D-CCCE-421F-417A-8CBAA28B5BB0}"/>
          </ac:cxnSpMkLst>
        </pc:cxnChg>
        <pc:cxnChg chg="del">
          <ac:chgData name="O'Connor, Paul" userId="e97defa4-478c-4799-9bd5-90eb70e7a4eb" providerId="ADAL" clId="{AB65356F-0B56-4B7D-A48A-F66EFC60723C}" dt="2023-10-09T18:39:23.992" v="15461" actId="478"/>
          <ac:cxnSpMkLst>
            <pc:docMk/>
            <pc:sldMk cId="118703113" sldId="798"/>
            <ac:cxnSpMk id="39" creationId="{4B4006A1-4E91-0970-004C-DCF7CB7A8D68}"/>
          </ac:cxnSpMkLst>
        </pc:cxnChg>
      </pc:sldChg>
      <pc:sldChg chg="addSp modSp new del mod">
        <pc:chgData name="O'Connor, Paul" userId="e97defa4-478c-4799-9bd5-90eb70e7a4eb" providerId="ADAL" clId="{AB65356F-0B56-4B7D-A48A-F66EFC60723C}" dt="2023-10-09T01:57:48.564" v="15286" actId="2696"/>
        <pc:sldMkLst>
          <pc:docMk/>
          <pc:sldMk cId="1318159603" sldId="798"/>
        </pc:sldMkLst>
        <pc:spChg chg="mod">
          <ac:chgData name="O'Connor, Paul" userId="e97defa4-478c-4799-9bd5-90eb70e7a4eb" providerId="ADAL" clId="{AB65356F-0B56-4B7D-A48A-F66EFC60723C}" dt="2023-10-09T01:51:00.204" v="15283" actId="27636"/>
          <ac:spMkLst>
            <pc:docMk/>
            <pc:sldMk cId="1318159603" sldId="798"/>
            <ac:spMk id="2" creationId="{89728A55-A436-FB0F-57E9-5C41864EB8A9}"/>
          </ac:spMkLst>
        </pc:spChg>
        <pc:spChg chg="add mod">
          <ac:chgData name="O'Connor, Paul" userId="e97defa4-478c-4799-9bd5-90eb70e7a4eb" providerId="ADAL" clId="{AB65356F-0B56-4B7D-A48A-F66EFC60723C}" dt="2023-10-09T01:44:52.068" v="15281" actId="14100"/>
          <ac:spMkLst>
            <pc:docMk/>
            <pc:sldMk cId="1318159603" sldId="798"/>
            <ac:spMk id="5" creationId="{A90B3DCA-B6B1-7673-166F-388225FA0D76}"/>
          </ac:spMkLst>
        </pc:spChg>
      </pc:sldChg>
      <pc:sldChg chg="addSp delSp modSp add mod ord">
        <pc:chgData name="O'Connor, Paul" userId="e97defa4-478c-4799-9bd5-90eb70e7a4eb" providerId="ADAL" clId="{AB65356F-0B56-4B7D-A48A-F66EFC60723C}" dt="2023-10-09T19:14:08.900" v="15649"/>
        <pc:sldMkLst>
          <pc:docMk/>
          <pc:sldMk cId="97779805" sldId="799"/>
        </pc:sldMkLst>
        <pc:spChg chg="mod">
          <ac:chgData name="O'Connor, Paul" userId="e97defa4-478c-4799-9bd5-90eb70e7a4eb" providerId="ADAL" clId="{AB65356F-0B56-4B7D-A48A-F66EFC60723C}" dt="2023-10-09T18:56:04.061" v="15582" actId="20577"/>
          <ac:spMkLst>
            <pc:docMk/>
            <pc:sldMk cId="97779805" sldId="799"/>
            <ac:spMk id="3" creationId="{57C58A1D-D7F2-2C40-A411-2B4442D256EA}"/>
          </ac:spMkLst>
        </pc:spChg>
        <pc:spChg chg="del">
          <ac:chgData name="O'Connor, Paul" userId="e97defa4-478c-4799-9bd5-90eb70e7a4eb" providerId="ADAL" clId="{AB65356F-0B56-4B7D-A48A-F66EFC60723C}" dt="2023-10-09T18:56:12.298" v="15583" actId="478"/>
          <ac:spMkLst>
            <pc:docMk/>
            <pc:sldMk cId="97779805" sldId="799"/>
            <ac:spMk id="4" creationId="{F5FC4401-9FC3-7949-ABCF-8C4F7362CDF3}"/>
          </ac:spMkLst>
        </pc:spChg>
        <pc:spChg chg="add mod">
          <ac:chgData name="O'Connor, Paul" userId="e97defa4-478c-4799-9bd5-90eb70e7a4eb" providerId="ADAL" clId="{AB65356F-0B56-4B7D-A48A-F66EFC60723C}" dt="2023-10-09T18:56:12.298" v="15583" actId="478"/>
          <ac:spMkLst>
            <pc:docMk/>
            <pc:sldMk cId="97779805" sldId="799"/>
            <ac:spMk id="6" creationId="{3C9DD0DE-5317-977F-D1F5-DA84D3E5A17A}"/>
          </ac:spMkLst>
        </pc:spChg>
      </pc:sldChg>
      <pc:sldChg chg="add del">
        <pc:chgData name="O'Connor, Paul" userId="e97defa4-478c-4799-9bd5-90eb70e7a4eb" providerId="ADAL" clId="{AB65356F-0B56-4B7D-A48A-F66EFC60723C}" dt="2023-10-09T18:39:29.588" v="15463"/>
        <pc:sldMkLst>
          <pc:docMk/>
          <pc:sldMk cId="1635683574" sldId="799"/>
        </pc:sldMkLst>
      </pc:sldChg>
      <pc:sldChg chg="modSp add mod">
        <pc:chgData name="O'Connor, Paul" userId="e97defa4-478c-4799-9bd5-90eb70e7a4eb" providerId="ADAL" clId="{AB65356F-0B56-4B7D-A48A-F66EFC60723C}" dt="2023-10-09T19:03:22.353" v="15646" actId="1076"/>
        <pc:sldMkLst>
          <pc:docMk/>
          <pc:sldMk cId="2539425416" sldId="800"/>
        </pc:sldMkLst>
        <pc:spChg chg="mod">
          <ac:chgData name="O'Connor, Paul" userId="e97defa4-478c-4799-9bd5-90eb70e7a4eb" providerId="ADAL" clId="{AB65356F-0B56-4B7D-A48A-F66EFC60723C}" dt="2023-10-09T19:03:22.353" v="15646" actId="1076"/>
          <ac:spMkLst>
            <pc:docMk/>
            <pc:sldMk cId="2539425416" sldId="800"/>
            <ac:spMk id="3" creationId="{57C58A1D-D7F2-2C40-A411-2B4442D256EA}"/>
          </ac:spMkLst>
        </pc:spChg>
        <pc:spChg chg="mod">
          <ac:chgData name="O'Connor, Paul" userId="e97defa4-478c-4799-9bd5-90eb70e7a4eb" providerId="ADAL" clId="{AB65356F-0B56-4B7D-A48A-F66EFC60723C}" dt="2023-10-09T19:03:22.353" v="15646" actId="1076"/>
          <ac:spMkLst>
            <pc:docMk/>
            <pc:sldMk cId="2539425416" sldId="800"/>
            <ac:spMk id="6" creationId="{3C9DD0DE-5317-977F-D1F5-DA84D3E5A17A}"/>
          </ac:spMkLst>
        </pc:spChg>
      </pc:sldChg>
      <pc:sldChg chg="addSp modSp add mod">
        <pc:chgData name="O'Connor, Paul" userId="e97defa4-478c-4799-9bd5-90eb70e7a4eb" providerId="ADAL" clId="{AB65356F-0B56-4B7D-A48A-F66EFC60723C}" dt="2023-10-09T22:18:14.586" v="17915" actId="6549"/>
        <pc:sldMkLst>
          <pc:docMk/>
          <pc:sldMk cId="307604148" sldId="801"/>
        </pc:sldMkLst>
        <pc:spChg chg="mod">
          <ac:chgData name="O'Connor, Paul" userId="e97defa4-478c-4799-9bd5-90eb70e7a4eb" providerId="ADAL" clId="{AB65356F-0B56-4B7D-A48A-F66EFC60723C}" dt="2023-10-09T22:18:14.586" v="17915" actId="6549"/>
          <ac:spMkLst>
            <pc:docMk/>
            <pc:sldMk cId="307604148" sldId="801"/>
            <ac:spMk id="4" creationId="{740D5D5D-73DD-CD45-B2A9-46CF31C9A146}"/>
          </ac:spMkLst>
        </pc:spChg>
        <pc:spChg chg="add mod">
          <ac:chgData name="O'Connor, Paul" userId="e97defa4-478c-4799-9bd5-90eb70e7a4eb" providerId="ADAL" clId="{AB65356F-0B56-4B7D-A48A-F66EFC60723C}" dt="2023-10-09T21:16:26.214" v="16436" actId="1076"/>
          <ac:spMkLst>
            <pc:docMk/>
            <pc:sldMk cId="307604148" sldId="801"/>
            <ac:spMk id="5" creationId="{CF56FF6F-7248-A797-C750-7D3201A6C9A0}"/>
          </ac:spMkLst>
        </pc:spChg>
        <pc:spChg chg="add mod">
          <ac:chgData name="O'Connor, Paul" userId="e97defa4-478c-4799-9bd5-90eb70e7a4eb" providerId="ADAL" clId="{AB65356F-0B56-4B7D-A48A-F66EFC60723C}" dt="2023-10-09T22:15:45.273" v="17755" actId="1582"/>
          <ac:spMkLst>
            <pc:docMk/>
            <pc:sldMk cId="307604148" sldId="801"/>
            <ac:spMk id="6" creationId="{E25D0F66-8F85-A48B-AC32-74E6CEFB0CED}"/>
          </ac:spMkLst>
        </pc:spChg>
        <pc:spChg chg="mod">
          <ac:chgData name="O'Connor, Paul" userId="e97defa4-478c-4799-9bd5-90eb70e7a4eb" providerId="ADAL" clId="{AB65356F-0B56-4B7D-A48A-F66EFC60723C}" dt="2023-10-09T20:47:23.981" v="16209" actId="1076"/>
          <ac:spMkLst>
            <pc:docMk/>
            <pc:sldMk cId="307604148" sldId="801"/>
            <ac:spMk id="48" creationId="{494AC0A1-C9EC-E147-967E-11F40B909535}"/>
          </ac:spMkLst>
        </pc:spChg>
        <pc:spChg chg="mod">
          <ac:chgData name="O'Connor, Paul" userId="e97defa4-478c-4799-9bd5-90eb70e7a4eb" providerId="ADAL" clId="{AB65356F-0B56-4B7D-A48A-F66EFC60723C}" dt="2023-10-09T21:16:20.361" v="16435" actId="1076"/>
          <ac:spMkLst>
            <pc:docMk/>
            <pc:sldMk cId="307604148" sldId="801"/>
            <ac:spMk id="49" creationId="{1E39E707-266D-896A-B4C9-7E3EA52F54EA}"/>
          </ac:spMkLst>
        </pc:spChg>
        <pc:grpChg chg="mod">
          <ac:chgData name="O'Connor, Paul" userId="e97defa4-478c-4799-9bd5-90eb70e7a4eb" providerId="ADAL" clId="{AB65356F-0B56-4B7D-A48A-F66EFC60723C}" dt="2023-10-09T20:47:18.311" v="16208" actId="14100"/>
          <ac:grpSpMkLst>
            <pc:docMk/>
            <pc:sldMk cId="307604148" sldId="801"/>
            <ac:grpSpMk id="15" creationId="{607D3D57-1CA7-1961-593B-DED42104A84F}"/>
          </ac:grpSpMkLst>
        </pc:grpChg>
      </pc:sldChg>
      <pc:sldChg chg="addSp delSp modSp add mod">
        <pc:chgData name="O'Connor, Paul" userId="e97defa4-478c-4799-9bd5-90eb70e7a4eb" providerId="ADAL" clId="{AB65356F-0B56-4B7D-A48A-F66EFC60723C}" dt="2023-10-09T20:55:13.747" v="16230" actId="20577"/>
        <pc:sldMkLst>
          <pc:docMk/>
          <pc:sldMk cId="3434513217" sldId="802"/>
        </pc:sldMkLst>
        <pc:spChg chg="mod">
          <ac:chgData name="O'Connor, Paul" userId="e97defa4-478c-4799-9bd5-90eb70e7a4eb" providerId="ADAL" clId="{AB65356F-0B56-4B7D-A48A-F66EFC60723C}" dt="2023-10-09T20:55:13.747" v="16230" actId="20577"/>
          <ac:spMkLst>
            <pc:docMk/>
            <pc:sldMk cId="3434513217" sldId="802"/>
            <ac:spMk id="9" creationId="{D6907C0F-AA7E-1C82-8F13-9B648767B489}"/>
          </ac:spMkLst>
        </pc:spChg>
        <pc:picChg chg="del">
          <ac:chgData name="O'Connor, Paul" userId="e97defa4-478c-4799-9bd5-90eb70e7a4eb" providerId="ADAL" clId="{AB65356F-0B56-4B7D-A48A-F66EFC60723C}" dt="2023-10-09T20:54:21.811" v="16223" actId="478"/>
          <ac:picMkLst>
            <pc:docMk/>
            <pc:sldMk cId="3434513217" sldId="802"/>
            <ac:picMk id="6" creationId="{3C6FA05D-06E0-EAC0-01C8-551579D98636}"/>
          </ac:picMkLst>
        </pc:picChg>
        <pc:picChg chg="add mod">
          <ac:chgData name="O'Connor, Paul" userId="e97defa4-478c-4799-9bd5-90eb70e7a4eb" providerId="ADAL" clId="{AB65356F-0B56-4B7D-A48A-F66EFC60723C}" dt="2023-10-09T20:54:41.581" v="16227" actId="14100"/>
          <ac:picMkLst>
            <pc:docMk/>
            <pc:sldMk cId="3434513217" sldId="802"/>
            <ac:picMk id="8194" creationId="{19B5C890-BA26-0DC6-DAB5-5912FF6D30C5}"/>
          </ac:picMkLst>
        </pc:picChg>
      </pc:sldChg>
      <pc:sldChg chg="addSp delSp modSp add mod">
        <pc:chgData name="O'Connor, Paul" userId="e97defa4-478c-4799-9bd5-90eb70e7a4eb" providerId="ADAL" clId="{AB65356F-0B56-4B7D-A48A-F66EFC60723C}" dt="2023-10-09T21:52:02.866" v="17599" actId="20577"/>
        <pc:sldMkLst>
          <pc:docMk/>
          <pc:sldMk cId="1447043840" sldId="803"/>
        </pc:sldMkLst>
        <pc:spChg chg="mod">
          <ac:chgData name="O'Connor, Paul" userId="e97defa4-478c-4799-9bd5-90eb70e7a4eb" providerId="ADAL" clId="{AB65356F-0B56-4B7D-A48A-F66EFC60723C}" dt="2023-10-09T21:18:44.112" v="16525" actId="20577"/>
          <ac:spMkLst>
            <pc:docMk/>
            <pc:sldMk cId="1447043840" sldId="803"/>
            <ac:spMk id="2" creationId="{1DE6623A-9DDE-B38C-C5F2-8E5BE9EBCF1F}"/>
          </ac:spMkLst>
        </pc:spChg>
        <pc:spChg chg="add mod">
          <ac:chgData name="O'Connor, Paul" userId="e97defa4-478c-4799-9bd5-90eb70e7a4eb" providerId="ADAL" clId="{AB65356F-0B56-4B7D-A48A-F66EFC60723C}" dt="2023-10-09T21:44:33.613" v="17289" actId="1076"/>
          <ac:spMkLst>
            <pc:docMk/>
            <pc:sldMk cId="1447043840" sldId="803"/>
            <ac:spMk id="4" creationId="{DE2D0C13-768E-9931-91AD-B043C3EF2C75}"/>
          </ac:spMkLst>
        </pc:spChg>
        <pc:spChg chg="add mod">
          <ac:chgData name="O'Connor, Paul" userId="e97defa4-478c-4799-9bd5-90eb70e7a4eb" providerId="ADAL" clId="{AB65356F-0B56-4B7D-A48A-F66EFC60723C}" dt="2023-10-09T21:52:02.866" v="17599" actId="20577"/>
          <ac:spMkLst>
            <pc:docMk/>
            <pc:sldMk cId="1447043840" sldId="803"/>
            <ac:spMk id="5" creationId="{7D0C220C-AB58-FB56-94C0-C21C590DCB75}"/>
          </ac:spMkLst>
        </pc:spChg>
        <pc:spChg chg="add mod">
          <ac:chgData name="O'Connor, Paul" userId="e97defa4-478c-4799-9bd5-90eb70e7a4eb" providerId="ADAL" clId="{AB65356F-0B56-4B7D-A48A-F66EFC60723C}" dt="2023-10-09T21:44:25.834" v="17288" actId="14100"/>
          <ac:spMkLst>
            <pc:docMk/>
            <pc:sldMk cId="1447043840" sldId="803"/>
            <ac:spMk id="6" creationId="{71BD3BF5-7FB0-5D02-6CA4-4C08ABB3B3F1}"/>
          </ac:spMkLst>
        </pc:spChg>
        <pc:spChg chg="add del mod">
          <ac:chgData name="O'Connor, Paul" userId="e97defa4-478c-4799-9bd5-90eb70e7a4eb" providerId="ADAL" clId="{AB65356F-0B56-4B7D-A48A-F66EFC60723C}" dt="2023-10-09T21:44:52.748" v="17291" actId="478"/>
          <ac:spMkLst>
            <pc:docMk/>
            <pc:sldMk cId="1447043840" sldId="803"/>
            <ac:spMk id="7" creationId="{9DB4F30F-DE34-A07D-DF46-9E57B7855338}"/>
          </ac:spMkLst>
        </pc:spChg>
        <pc:spChg chg="add mod">
          <ac:chgData name="O'Connor, Paul" userId="e97defa4-478c-4799-9bd5-90eb70e7a4eb" providerId="ADAL" clId="{AB65356F-0B56-4B7D-A48A-F66EFC60723C}" dt="2023-10-09T21:49:07.402" v="17515" actId="207"/>
          <ac:spMkLst>
            <pc:docMk/>
            <pc:sldMk cId="1447043840" sldId="803"/>
            <ac:spMk id="8" creationId="{9F98BC74-59A8-B7EB-89AF-3C0DE48BE08D}"/>
          </ac:spMkLst>
        </pc:spChg>
        <pc:spChg chg="add mod">
          <ac:chgData name="O'Connor, Paul" userId="e97defa4-478c-4799-9bd5-90eb70e7a4eb" providerId="ADAL" clId="{AB65356F-0B56-4B7D-A48A-F66EFC60723C}" dt="2023-10-09T21:49:07.402" v="17515" actId="207"/>
          <ac:spMkLst>
            <pc:docMk/>
            <pc:sldMk cId="1447043840" sldId="803"/>
            <ac:spMk id="9" creationId="{6C4323EE-8DF7-F68B-C282-5FFCF555D706}"/>
          </ac:spMkLst>
        </pc:spChg>
        <pc:spChg chg="add mod">
          <ac:chgData name="O'Connor, Paul" userId="e97defa4-478c-4799-9bd5-90eb70e7a4eb" providerId="ADAL" clId="{AB65356F-0B56-4B7D-A48A-F66EFC60723C}" dt="2023-10-09T21:49:07.402" v="17515" actId="207"/>
          <ac:spMkLst>
            <pc:docMk/>
            <pc:sldMk cId="1447043840" sldId="803"/>
            <ac:spMk id="10" creationId="{3C1D5742-A4FA-20B7-67C1-759BBF4DCB19}"/>
          </ac:spMkLst>
        </pc:spChg>
        <pc:spChg chg="del">
          <ac:chgData name="O'Connor, Paul" userId="e97defa4-478c-4799-9bd5-90eb70e7a4eb" providerId="ADAL" clId="{AB65356F-0B56-4B7D-A48A-F66EFC60723C}" dt="2023-10-09T21:13:58.760" v="16402" actId="478"/>
          <ac:spMkLst>
            <pc:docMk/>
            <pc:sldMk cId="1447043840" sldId="803"/>
            <ac:spMk id="44" creationId="{4D030781-1CFD-DAEB-D433-A1055F300B70}"/>
          </ac:spMkLst>
        </pc:spChg>
        <pc:spChg chg="del">
          <ac:chgData name="O'Connor, Paul" userId="e97defa4-478c-4799-9bd5-90eb70e7a4eb" providerId="ADAL" clId="{AB65356F-0B56-4B7D-A48A-F66EFC60723C}" dt="2023-10-09T21:13:58.760" v="16402" actId="478"/>
          <ac:spMkLst>
            <pc:docMk/>
            <pc:sldMk cId="1447043840" sldId="803"/>
            <ac:spMk id="45" creationId="{5348F20C-6230-51C3-A7E1-0BDAB801E41C}"/>
          </ac:spMkLst>
        </pc:spChg>
        <pc:spChg chg="del">
          <ac:chgData name="O'Connor, Paul" userId="e97defa4-478c-4799-9bd5-90eb70e7a4eb" providerId="ADAL" clId="{AB65356F-0B56-4B7D-A48A-F66EFC60723C}" dt="2023-10-09T21:13:58.760" v="16402" actId="478"/>
          <ac:spMkLst>
            <pc:docMk/>
            <pc:sldMk cId="1447043840" sldId="803"/>
            <ac:spMk id="46" creationId="{02174E29-E120-B823-7A39-D21F76B7FDA1}"/>
          </ac:spMkLst>
        </pc:spChg>
        <pc:spChg chg="del">
          <ac:chgData name="O'Connor, Paul" userId="e97defa4-478c-4799-9bd5-90eb70e7a4eb" providerId="ADAL" clId="{AB65356F-0B56-4B7D-A48A-F66EFC60723C}" dt="2023-10-09T21:13:58.760" v="16402" actId="478"/>
          <ac:spMkLst>
            <pc:docMk/>
            <pc:sldMk cId="1447043840" sldId="803"/>
            <ac:spMk id="47" creationId="{CB488D74-1318-3AC4-54C5-0258D8619C54}"/>
          </ac:spMkLst>
        </pc:spChg>
        <pc:spChg chg="del">
          <ac:chgData name="O'Connor, Paul" userId="e97defa4-478c-4799-9bd5-90eb70e7a4eb" providerId="ADAL" clId="{AB65356F-0B56-4B7D-A48A-F66EFC60723C}" dt="2023-10-09T21:13:58.760" v="16402" actId="478"/>
          <ac:spMkLst>
            <pc:docMk/>
            <pc:sldMk cId="1447043840" sldId="803"/>
            <ac:spMk id="48" creationId="{B86CAA4E-8D36-8FFA-6D79-87288255A03C}"/>
          </ac:spMkLst>
        </pc:spChg>
        <pc:spChg chg="del">
          <ac:chgData name="O'Connor, Paul" userId="e97defa4-478c-4799-9bd5-90eb70e7a4eb" providerId="ADAL" clId="{AB65356F-0B56-4B7D-A48A-F66EFC60723C}" dt="2023-10-09T21:13:58.760" v="16402" actId="478"/>
          <ac:spMkLst>
            <pc:docMk/>
            <pc:sldMk cId="1447043840" sldId="803"/>
            <ac:spMk id="49" creationId="{04AE20F0-36BD-6EB4-E116-D167BFEA64DB}"/>
          </ac:spMkLst>
        </pc:spChg>
        <pc:grpChg chg="del">
          <ac:chgData name="O'Connor, Paul" userId="e97defa4-478c-4799-9bd5-90eb70e7a4eb" providerId="ADAL" clId="{AB65356F-0B56-4B7D-A48A-F66EFC60723C}" dt="2023-10-09T21:13:58.760" v="16402" actId="478"/>
          <ac:grpSpMkLst>
            <pc:docMk/>
            <pc:sldMk cId="1447043840" sldId="803"/>
            <ac:grpSpMk id="27" creationId="{92F5F79B-2F34-6221-9E97-68A192433ED5}"/>
          </ac:grpSpMkLst>
        </pc:grpChg>
        <pc:grpChg chg="del">
          <ac:chgData name="O'Connor, Paul" userId="e97defa4-478c-4799-9bd5-90eb70e7a4eb" providerId="ADAL" clId="{AB65356F-0B56-4B7D-A48A-F66EFC60723C}" dt="2023-10-09T21:13:58.760" v="16402" actId="478"/>
          <ac:grpSpMkLst>
            <pc:docMk/>
            <pc:sldMk cId="1447043840" sldId="803"/>
            <ac:grpSpMk id="35" creationId="{32229543-63DF-9851-1D6A-876BE2A96958}"/>
          </ac:grpSpMkLst>
        </pc:grpChg>
        <pc:graphicFrameChg chg="del">
          <ac:chgData name="O'Connor, Paul" userId="e97defa4-478c-4799-9bd5-90eb70e7a4eb" providerId="ADAL" clId="{AB65356F-0B56-4B7D-A48A-F66EFC60723C}" dt="2023-10-09T21:13:58.760" v="16402" actId="478"/>
          <ac:graphicFrameMkLst>
            <pc:docMk/>
            <pc:sldMk cId="1447043840" sldId="803"/>
            <ac:graphicFrameMk id="34" creationId="{D1D5C2D5-06D9-11F6-62E1-BA7B4126F47B}"/>
          </ac:graphicFrameMkLst>
        </pc:graphicFrameChg>
      </pc:sldChg>
      <pc:sldChg chg="addSp modSp new mod">
        <pc:chgData name="O'Connor, Paul" userId="e97defa4-478c-4799-9bd5-90eb70e7a4eb" providerId="ADAL" clId="{AB65356F-0B56-4B7D-A48A-F66EFC60723C}" dt="2023-10-09T21:54:58.202" v="17608" actId="1076"/>
        <pc:sldMkLst>
          <pc:docMk/>
          <pc:sldMk cId="2246546433" sldId="804"/>
        </pc:sldMkLst>
        <pc:spChg chg="mod">
          <ac:chgData name="O'Connor, Paul" userId="e97defa4-478c-4799-9bd5-90eb70e7a4eb" providerId="ADAL" clId="{AB65356F-0B56-4B7D-A48A-F66EFC60723C}" dt="2023-10-09T21:50:07.452" v="17547" actId="20577"/>
          <ac:spMkLst>
            <pc:docMk/>
            <pc:sldMk cId="2246546433" sldId="804"/>
            <ac:spMk id="2" creationId="{B5352740-0719-E1D7-A351-67681C02F882}"/>
          </ac:spMkLst>
        </pc:spChg>
        <pc:picChg chg="add mod">
          <ac:chgData name="O'Connor, Paul" userId="e97defa4-478c-4799-9bd5-90eb70e7a4eb" providerId="ADAL" clId="{AB65356F-0B56-4B7D-A48A-F66EFC60723C}" dt="2023-10-09T21:54:58.202" v="17608" actId="1076"/>
          <ac:picMkLst>
            <pc:docMk/>
            <pc:sldMk cId="2246546433" sldId="804"/>
            <ac:picMk id="4" creationId="{3587B342-98B9-AFE4-4C82-81385554410C}"/>
          </ac:picMkLst>
        </pc:picChg>
        <pc:picChg chg="add mod">
          <ac:chgData name="O'Connor, Paul" userId="e97defa4-478c-4799-9bd5-90eb70e7a4eb" providerId="ADAL" clId="{AB65356F-0B56-4B7D-A48A-F66EFC60723C}" dt="2023-10-09T21:54:54.843" v="17607" actId="1076"/>
          <ac:picMkLst>
            <pc:docMk/>
            <pc:sldMk cId="2246546433" sldId="804"/>
            <ac:picMk id="5" creationId="{7EBCE17E-59A1-4DD2-4615-0BDB54B4BB17}"/>
          </ac:picMkLst>
        </pc:picChg>
      </pc:sldChg>
      <pc:sldChg chg="modSp new mod">
        <pc:chgData name="O'Connor, Paul" userId="e97defa4-478c-4799-9bd5-90eb70e7a4eb" providerId="ADAL" clId="{AB65356F-0B56-4B7D-A48A-F66EFC60723C}" dt="2023-10-09T21:53:34.332" v="17601" actId="27636"/>
        <pc:sldMkLst>
          <pc:docMk/>
          <pc:sldMk cId="3567949922" sldId="805"/>
        </pc:sldMkLst>
        <pc:spChg chg="mod">
          <ac:chgData name="O'Connor, Paul" userId="e97defa4-478c-4799-9bd5-90eb70e7a4eb" providerId="ADAL" clId="{AB65356F-0B56-4B7D-A48A-F66EFC60723C}" dt="2023-10-09T21:53:34.332" v="17601" actId="27636"/>
          <ac:spMkLst>
            <pc:docMk/>
            <pc:sldMk cId="3567949922" sldId="805"/>
            <ac:spMk id="2" creationId="{480BF146-AC20-4D3E-8D71-76B12936BDBD}"/>
          </ac:spMkLst>
        </pc:spChg>
      </pc:sldChg>
      <pc:sldChg chg="addSp delSp modSp new mod ord modClrScheme chgLayout">
        <pc:chgData name="O'Connor, Paul" userId="e97defa4-478c-4799-9bd5-90eb70e7a4eb" providerId="ADAL" clId="{AB65356F-0B56-4B7D-A48A-F66EFC60723C}" dt="2023-10-09T22:13:08.583" v="17753" actId="1076"/>
        <pc:sldMkLst>
          <pc:docMk/>
          <pc:sldMk cId="2318605453" sldId="806"/>
        </pc:sldMkLst>
        <pc:spChg chg="mod ord">
          <ac:chgData name="O'Connor, Paul" userId="e97defa4-478c-4799-9bd5-90eb70e7a4eb" providerId="ADAL" clId="{AB65356F-0B56-4B7D-A48A-F66EFC60723C}" dt="2023-10-09T22:11:42.817" v="17676" actId="700"/>
          <ac:spMkLst>
            <pc:docMk/>
            <pc:sldMk cId="2318605453" sldId="806"/>
            <ac:spMk id="2" creationId="{FA44E900-B631-BFBC-841A-B30A03C03104}"/>
          </ac:spMkLst>
        </pc:spChg>
        <pc:spChg chg="add del mod">
          <ac:chgData name="O'Connor, Paul" userId="e97defa4-478c-4799-9bd5-90eb70e7a4eb" providerId="ADAL" clId="{AB65356F-0B56-4B7D-A48A-F66EFC60723C}" dt="2023-10-09T21:59:02.658" v="17613"/>
          <ac:spMkLst>
            <pc:docMk/>
            <pc:sldMk cId="2318605453" sldId="806"/>
            <ac:spMk id="6" creationId="{02E21267-4543-4A6A-A4BD-9B4611D5DA93}"/>
          </ac:spMkLst>
        </pc:spChg>
        <pc:spChg chg="add mod">
          <ac:chgData name="O'Connor, Paul" userId="e97defa4-478c-4799-9bd5-90eb70e7a4eb" providerId="ADAL" clId="{AB65356F-0B56-4B7D-A48A-F66EFC60723C}" dt="2023-10-09T22:12:06.193" v="17706" actId="1076"/>
          <ac:spMkLst>
            <pc:docMk/>
            <pc:sldMk cId="2318605453" sldId="806"/>
            <ac:spMk id="7" creationId="{6FD3219C-F942-6C35-1312-AE435DBAB035}"/>
          </ac:spMkLst>
        </pc:spChg>
        <pc:spChg chg="add mod ord">
          <ac:chgData name="O'Connor, Paul" userId="e97defa4-478c-4799-9bd5-90eb70e7a4eb" providerId="ADAL" clId="{AB65356F-0B56-4B7D-A48A-F66EFC60723C}" dt="2023-10-09T22:11:53.353" v="17701" actId="20577"/>
          <ac:spMkLst>
            <pc:docMk/>
            <pc:sldMk cId="2318605453" sldId="806"/>
            <ac:spMk id="8" creationId="{A639D83B-400C-73D7-AC71-293B48E07554}"/>
          </ac:spMkLst>
        </pc:spChg>
        <pc:spChg chg="add mod">
          <ac:chgData name="O'Connor, Paul" userId="e97defa4-478c-4799-9bd5-90eb70e7a4eb" providerId="ADAL" clId="{AB65356F-0B56-4B7D-A48A-F66EFC60723C}" dt="2023-10-09T22:12:48.958" v="17725" actId="1076"/>
          <ac:spMkLst>
            <pc:docMk/>
            <pc:sldMk cId="2318605453" sldId="806"/>
            <ac:spMk id="9" creationId="{24CBA507-082D-BD6A-3AC9-85B5A097C5F7}"/>
          </ac:spMkLst>
        </pc:spChg>
        <pc:spChg chg="add mod">
          <ac:chgData name="O'Connor, Paul" userId="e97defa4-478c-4799-9bd5-90eb70e7a4eb" providerId="ADAL" clId="{AB65356F-0B56-4B7D-A48A-F66EFC60723C}" dt="2023-10-09T22:13:08.583" v="17753" actId="1076"/>
          <ac:spMkLst>
            <pc:docMk/>
            <pc:sldMk cId="2318605453" sldId="806"/>
            <ac:spMk id="10" creationId="{D6D0BC80-B24E-E583-DD3A-20B8067D7666}"/>
          </ac:spMkLst>
        </pc:spChg>
        <pc:graphicFrameChg chg="add del mod">
          <ac:chgData name="O'Connor, Paul" userId="e97defa4-478c-4799-9bd5-90eb70e7a4eb" providerId="ADAL" clId="{AB65356F-0B56-4B7D-A48A-F66EFC60723C}" dt="2023-10-09T21:59:02.658" v="17613"/>
          <ac:graphicFrameMkLst>
            <pc:docMk/>
            <pc:sldMk cId="2318605453" sldId="806"/>
            <ac:graphicFrameMk id="3" creationId="{7F21786F-6ABA-EB79-BBC5-44A5D095139B}"/>
          </ac:graphicFrameMkLst>
        </pc:graphicFrameChg>
        <pc:graphicFrameChg chg="add del mod">
          <ac:chgData name="O'Connor, Paul" userId="e97defa4-478c-4799-9bd5-90eb70e7a4eb" providerId="ADAL" clId="{AB65356F-0B56-4B7D-A48A-F66EFC60723C}" dt="2023-10-09T21:59:02.658" v="17613"/>
          <ac:graphicFrameMkLst>
            <pc:docMk/>
            <pc:sldMk cId="2318605453" sldId="806"/>
            <ac:graphicFrameMk id="4" creationId="{AC98039F-2F55-EEF8-EAB6-7EE524BA7D9E}"/>
          </ac:graphicFrameMkLst>
        </pc:graphicFrameChg>
        <pc:graphicFrameChg chg="add del mod">
          <ac:chgData name="O'Connor, Paul" userId="e97defa4-478c-4799-9bd5-90eb70e7a4eb" providerId="ADAL" clId="{AB65356F-0B56-4B7D-A48A-F66EFC60723C}" dt="2023-10-09T21:59:02.658" v="17613"/>
          <ac:graphicFrameMkLst>
            <pc:docMk/>
            <pc:sldMk cId="2318605453" sldId="806"/>
            <ac:graphicFrameMk id="5" creationId="{76E2E7DE-1F00-AF89-23ED-4FBFABFECC28}"/>
          </ac:graphicFrameMkLst>
        </pc:graphicFrame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2" creationId="{C7600DAF-1B4A-72A4-F2E5-B5B670C701D9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3" creationId="{DA0C0F4E-95D2-234F-C4FD-B7F359D4370B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4" creationId="{A77B54CE-883C-851D-238F-B25BC58D2E57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5" creationId="{22033D72-B5A4-1CF7-D0FC-9D7B700BDC27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6" creationId="{2FE9C473-1D67-A2D2-8D00-D5FBE2BFF4BE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7" creationId="{C1698D54-BD0B-6D38-C878-C83ACC10EA36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8" creationId="{CD5F77C5-FD9F-9DCC-E3F8-0BF3829D365B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49" creationId="{1E9FA788-C49B-82AD-46AF-3CA4C2A6436E}"/>
          </ac:picMkLst>
        </pc:picChg>
        <pc:picChg chg="add del mod">
          <ac:chgData name="O'Connor, Paul" userId="e97defa4-478c-4799-9bd5-90eb70e7a4eb" providerId="ADAL" clId="{AB65356F-0B56-4B7D-A48A-F66EFC60723C}" dt="2023-10-09T21:59:02.658" v="17613"/>
          <ac:picMkLst>
            <pc:docMk/>
            <pc:sldMk cId="2318605453" sldId="806"/>
            <ac:picMk id="10250" creationId="{498D5E9C-C671-8EDE-4329-9E7700A60B8B}"/>
          </ac:picMkLst>
        </pc:picChg>
        <pc:picChg chg="add del mod">
          <ac:chgData name="O'Connor, Paul" userId="e97defa4-478c-4799-9bd5-90eb70e7a4eb" providerId="ADAL" clId="{AB65356F-0B56-4B7D-A48A-F66EFC60723C}" dt="2023-10-09T22:06:11.796" v="17660" actId="478"/>
          <ac:picMkLst>
            <pc:docMk/>
            <pc:sldMk cId="2318605453" sldId="806"/>
            <ac:picMk id="10252" creationId="{87AEA2CF-0D21-9931-AC3C-09A7981564E9}"/>
          </ac:picMkLst>
        </pc:picChg>
        <pc:picChg chg="add mod">
          <ac:chgData name="O'Connor, Paul" userId="e97defa4-478c-4799-9bd5-90eb70e7a4eb" providerId="ADAL" clId="{AB65356F-0B56-4B7D-A48A-F66EFC60723C}" dt="2023-10-09T22:06:02.957" v="17657" actId="1076"/>
          <ac:picMkLst>
            <pc:docMk/>
            <pc:sldMk cId="2318605453" sldId="806"/>
            <ac:picMk id="10253" creationId="{9494750E-3E8A-220A-752A-58C647EECA10}"/>
          </ac:picMkLst>
        </pc:picChg>
        <pc:picChg chg="add del mod">
          <ac:chgData name="O'Connor, Paul" userId="e97defa4-478c-4799-9bd5-90eb70e7a4eb" providerId="ADAL" clId="{AB65356F-0B56-4B7D-A48A-F66EFC60723C}" dt="2023-10-09T22:05:56.528" v="17655" actId="478"/>
          <ac:picMkLst>
            <pc:docMk/>
            <pc:sldMk cId="2318605453" sldId="806"/>
            <ac:picMk id="10255" creationId="{C2011501-2188-97CE-6717-FC48E8224079}"/>
          </ac:picMkLst>
        </pc:picChg>
        <pc:picChg chg="add mod">
          <ac:chgData name="O'Connor, Paul" userId="e97defa4-478c-4799-9bd5-90eb70e7a4eb" providerId="ADAL" clId="{AB65356F-0B56-4B7D-A48A-F66EFC60723C}" dt="2023-10-09T22:06:05.373" v="17658" actId="1076"/>
          <ac:picMkLst>
            <pc:docMk/>
            <pc:sldMk cId="2318605453" sldId="806"/>
            <ac:picMk id="10257" creationId="{2D1894BB-7464-64E6-78A1-70BC08058EFE}"/>
          </ac:picMkLst>
        </pc:picChg>
        <pc:picChg chg="add mod">
          <ac:chgData name="O'Connor, Paul" userId="e97defa4-478c-4799-9bd5-90eb70e7a4eb" providerId="ADAL" clId="{AB65356F-0B56-4B7D-A48A-F66EFC60723C}" dt="2023-10-09T22:06:14.313" v="17661" actId="1076"/>
          <ac:picMkLst>
            <pc:docMk/>
            <pc:sldMk cId="2318605453" sldId="806"/>
            <ac:picMk id="10259" creationId="{30DFA33F-130B-9738-F7AF-0F67B63FB667}"/>
          </ac:picMkLst>
        </pc:picChg>
      </pc:sldChg>
      <pc:sldChg chg="add">
        <pc:chgData name="O'Connor, Paul" userId="e97defa4-478c-4799-9bd5-90eb70e7a4eb" providerId="ADAL" clId="{AB65356F-0B56-4B7D-A48A-F66EFC60723C}" dt="2023-10-09T22:03:05.373" v="17620" actId="2890"/>
        <pc:sldMkLst>
          <pc:docMk/>
          <pc:sldMk cId="310529394" sldId="807"/>
        </pc:sldMkLst>
      </pc:sldChg>
      <pc:sldChg chg="addSp delSp modSp new mod ord">
        <pc:chgData name="O'Connor, Paul" userId="e97defa4-478c-4799-9bd5-90eb70e7a4eb" providerId="ADAL" clId="{AB65356F-0B56-4B7D-A48A-F66EFC60723C}" dt="2023-10-09T22:11:24.583" v="17668"/>
        <pc:sldMkLst>
          <pc:docMk/>
          <pc:sldMk cId="3477155799" sldId="808"/>
        </pc:sldMkLst>
        <pc:spChg chg="del mod">
          <ac:chgData name="O'Connor, Paul" userId="e97defa4-478c-4799-9bd5-90eb70e7a4eb" providerId="ADAL" clId="{AB65356F-0B56-4B7D-A48A-F66EFC60723C}" dt="2023-10-09T22:11:04.343" v="17666" actId="478"/>
          <ac:spMkLst>
            <pc:docMk/>
            <pc:sldMk cId="3477155799" sldId="808"/>
            <ac:spMk id="2" creationId="{B5D45D81-7341-B0E9-FCB0-AC83F4BFD8CB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4" creationId="{B5473AD4-DDC1-0056-0606-7D4A1480E945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5" creationId="{E6B7A041-63A7-B897-C36F-1195614D3B90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6" creationId="{04196D06-04ED-C092-FCC5-645078041F6D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10" creationId="{3D89DB44-13B6-C1AA-A2F1-F0036822A9E1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11" creationId="{CCE69681-E99A-7D82-3D40-0451CB660383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12" creationId="{3A8ACAD8-2920-E9B0-FEF3-71ADCB1BDEBE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13" creationId="{A61FE2BB-D831-2ECA-5576-F68F817A4DB5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14" creationId="{3FF7B9E0-B85F-3C8F-4CB4-B38D5725F959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15" creationId="{4AB24CAF-AEE5-B1BA-4DB0-BF522BBD68AC}"/>
          </ac:spMkLst>
        </pc:spChg>
        <pc:spChg chg="add mod">
          <ac:chgData name="O'Connor, Paul" userId="e97defa4-478c-4799-9bd5-90eb70e7a4eb" providerId="ADAL" clId="{AB65356F-0B56-4B7D-A48A-F66EFC60723C}" dt="2023-10-09T22:10:51.913" v="17665" actId="1076"/>
          <ac:spMkLst>
            <pc:docMk/>
            <pc:sldMk cId="3477155799" sldId="808"/>
            <ac:spMk id="16" creationId="{62322CDF-8EC9-10D2-5269-FABB4663C4C0}"/>
          </ac:spMkLst>
        </pc:spChg>
        <pc:picChg chg="add mod">
          <ac:chgData name="O'Connor, Paul" userId="e97defa4-478c-4799-9bd5-90eb70e7a4eb" providerId="ADAL" clId="{AB65356F-0B56-4B7D-A48A-F66EFC60723C}" dt="2023-10-09T22:10:51.913" v="17665" actId="1076"/>
          <ac:picMkLst>
            <pc:docMk/>
            <pc:sldMk cId="3477155799" sldId="808"/>
            <ac:picMk id="7" creationId="{00C73D92-9A5A-640B-EF7B-771CE54C0E20}"/>
          </ac:picMkLst>
        </pc:picChg>
        <pc:picChg chg="add mod">
          <ac:chgData name="O'Connor, Paul" userId="e97defa4-478c-4799-9bd5-90eb70e7a4eb" providerId="ADAL" clId="{AB65356F-0B56-4B7D-A48A-F66EFC60723C}" dt="2023-10-09T22:10:51.913" v="17665" actId="1076"/>
          <ac:picMkLst>
            <pc:docMk/>
            <pc:sldMk cId="3477155799" sldId="808"/>
            <ac:picMk id="8" creationId="{0BD0CDA7-757F-5B16-FEEF-541B090FDA29}"/>
          </ac:picMkLst>
        </pc:picChg>
        <pc:picChg chg="add mod">
          <ac:chgData name="O'Connor, Paul" userId="e97defa4-478c-4799-9bd5-90eb70e7a4eb" providerId="ADAL" clId="{AB65356F-0B56-4B7D-A48A-F66EFC60723C}" dt="2023-10-09T22:10:51.913" v="17665" actId="1076"/>
          <ac:picMkLst>
            <pc:docMk/>
            <pc:sldMk cId="3477155799" sldId="808"/>
            <ac:picMk id="9" creationId="{A6C3207B-EED9-EE41-6CA5-7E504CCA1B2B}"/>
          </ac:picMkLst>
        </pc:picChg>
      </pc:sldChg>
      <pc:sldMasterChg chg="modSldLayout">
        <pc:chgData name="O'Connor, Paul" userId="e97defa4-478c-4799-9bd5-90eb70e7a4eb" providerId="ADAL" clId="{AB65356F-0B56-4B7D-A48A-F66EFC60723C}" dt="2023-09-30T19:50:21.524" v="7" actId="1076"/>
        <pc:sldMasterMkLst>
          <pc:docMk/>
          <pc:sldMasterMk cId="544521178" sldId="2147483660"/>
        </pc:sldMasterMkLst>
        <pc:sldLayoutChg chg="modSp mod">
          <pc:chgData name="O'Connor, Paul" userId="e97defa4-478c-4799-9bd5-90eb70e7a4eb" providerId="ADAL" clId="{AB65356F-0B56-4B7D-A48A-F66EFC60723C}" dt="2023-09-30T19:50:21.524" v="7" actId="1076"/>
          <pc:sldLayoutMkLst>
            <pc:docMk/>
            <pc:sldMasterMk cId="544521178" sldId="2147483660"/>
            <pc:sldLayoutMk cId="4133593448" sldId="2147483666"/>
          </pc:sldLayoutMkLst>
          <pc:spChg chg="mod">
            <ac:chgData name="O'Connor, Paul" userId="e97defa4-478c-4799-9bd5-90eb70e7a4eb" providerId="ADAL" clId="{AB65356F-0B56-4B7D-A48A-F66EFC60723C}" dt="2023-09-30T19:50:21.524" v="7" actId="1076"/>
            <ac:spMkLst>
              <pc:docMk/>
              <pc:sldMasterMk cId="544521178" sldId="2147483660"/>
              <pc:sldLayoutMk cId="4133593448" sldId="2147483666"/>
              <ac:spMk id="2" creationId="{894B70F5-09AC-CD48-85DB-1752A5E862CB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Jansky: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Bell Labs, investing. noise interference w/transatlantic shortwave voice comm.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20.53 MHz rotatable dipole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identified extra-solar source from 23h56m sidereal period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identified location as Sag A*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got MS from UW then left Astro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Reber</a:t>
            </a:r>
            <a:r>
              <a:rPr lang="en-US" dirty="0"/>
              <a:t>: 9.6m parabolic, receiver at focus. Elevation axis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Worked for Bell Labs. Sky map at 160MHz. Low frequency studies from Tasmania.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discovered frequency dependence of MW spectrum, opposite to expectation from a hot blackbody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“World’s only radio astronomer” from 1937-47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I will explain how</a:t>
            </a:r>
            <a:r>
              <a:rPr lang="en-US" baseline="0" dirty="0" smtClean="0"/>
              <a:t> we use RF probes to observe these 3 epochs, and what each of them tell us about the ?? areas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24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HEP RF applications include radio detection of UHECRs and neutrinos, also axion dark matter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99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CMB is </a:t>
            </a:r>
            <a:r>
              <a:rPr lang="en-US" b="1" u="sng" dirty="0"/>
              <a:t>spectrally broad </a:t>
            </a:r>
            <a:r>
              <a:rPr lang="en-US" b="0" u="none" dirty="0"/>
              <a:t>but information of interest is in its spatial structure over wide range of angular l</a:t>
            </a:r>
          </a:p>
          <a:p>
            <a:r>
              <a:rPr lang="en-US" b="0" u="none" dirty="0"/>
              <a:t>Measures: age and curvature of the universe, fraction of DE/DM, DE equation of state,…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46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00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HEP RF applications include radio detection of UHECRs and neutrinos, also axion dark matter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1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84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27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EMISSION of 21cm from neutral H in galaxies is the probe</a:t>
            </a:r>
          </a:p>
          <a:p>
            <a:r>
              <a:rPr lang="en-US" dirty="0"/>
              <a:t>Spatial anisotropies and their evolution over cosmic time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10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09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5D6FA-5738-4500-80BD-5D426A300E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251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6.1x6.1m Hogg horn-reflector, elevation wheel and turntable azimuth. One of 2 ground stations originally built for Project ECHO; wideband (no resonant structures), ultra sensitive (</a:t>
            </a:r>
            <a:r>
              <a:rPr lang="en-US" dirty="0" err="1"/>
              <a:t>Lhe</a:t>
            </a:r>
            <a:r>
              <a:rPr lang="en-US" dirty="0"/>
              <a:t>-cooled RX, unobscured aperture)</a:t>
            </a:r>
          </a:p>
          <a:p>
            <a:r>
              <a:rPr lang="en-US" dirty="0"/>
              <a:t>Found 100X expected noise at 4GHz, independent of pointing direction. Fortuitous connection w/Princeton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Bekk.Hewish</a:t>
            </a:r>
            <a:r>
              <a:rPr lang="en-US" dirty="0"/>
              <a:t> 2000-element dipole array constructed to search for quasars by their </a:t>
            </a:r>
            <a:r>
              <a:rPr lang="en-US" dirty="0" err="1"/>
              <a:t>bursty</a:t>
            </a:r>
            <a:r>
              <a:rPr lang="en-US" dirty="0"/>
              <a:t> emission signature, nu=880MHz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81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68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5D6FA-5738-4500-80BD-5D426A300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1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case: we want to detect radio wave emission from astrophysical objects that are incident (as plane waves) on our antenna</a:t>
            </a:r>
          </a:p>
          <a:p>
            <a:r>
              <a:rPr lang="en-US" dirty="0"/>
              <a:t>by measuring E-field intensity we can infer flux (just div by Z0)</a:t>
            </a:r>
          </a:p>
          <a:p>
            <a:r>
              <a:rPr lang="en-US" dirty="0"/>
              <a:t>Flux is a function of frequency, sky coordinates, and time. Often we also want to know its polarization state</a:t>
            </a:r>
          </a:p>
          <a:p>
            <a:r>
              <a:rPr lang="en-US" dirty="0"/>
              <a:t>The Antenna’s function is to transduce the EM wave in free space into bound conductors in the metallic elements of the antenna</a:t>
            </a:r>
          </a:p>
          <a:p>
            <a:r>
              <a:rPr lang="en-US" dirty="0"/>
              <a:t>The resulting currents may be used drive voltage-domain electronics or simply to heat a bolometer</a:t>
            </a:r>
          </a:p>
          <a:p>
            <a:r>
              <a:rPr lang="en-US" dirty="0"/>
              <a:t>simplest antennas (dipole and loop) have resonant behavior when their dimensions are equal to sub-multiples of the EM wavelength </a:t>
            </a:r>
          </a:p>
          <a:p>
            <a:r>
              <a:rPr lang="en-US" dirty="0"/>
              <a:t>Therefore they are not well suited for broad frequency bands. Techniques exist to broaden their bands and alter the spatial patterns to be more or less directional</a:t>
            </a:r>
          </a:p>
          <a:p>
            <a:r>
              <a:rPr lang="en-US" dirty="0"/>
              <a:t>Often the antenna is preceded by focusing optics (dish, horn, mirror, lens) to increase the flux density at the antenna probe.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3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 stable noise source we eliminate gain fluctuations which would otherwise be indistinguishable from the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2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86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structure illustrated (only LNA is shared)</a:t>
            </a:r>
          </a:p>
          <a:p>
            <a:r>
              <a:rPr lang="en-US" dirty="0"/>
              <a:t>Can also time-share a single TPR with round-robin </a:t>
            </a:r>
          </a:p>
          <a:p>
            <a:r>
              <a:rPr lang="en-US" dirty="0"/>
              <a:t>Heterodyne can scan the measurement band by using single, tunable LO translating different sections of the RF into same IF; one IF filter and TPR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8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Teaser for </a:t>
            </a:r>
            <a:r>
              <a:rPr lang="en-US" dirty="0" err="1"/>
              <a:t>LuSEE</a:t>
            </a:r>
            <a:r>
              <a:rPr lang="en-US" dirty="0"/>
              <a:t>-Night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14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Resolution EHT/CHIME = 1e8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42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HEP RF applications include radio detection of UHECRs and neutrinos, also axion dark matter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0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752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120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08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00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3214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38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7080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378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9255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4962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76200"/>
            <a:ext cx="2768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76200"/>
            <a:ext cx="81026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880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019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5" y="1014415"/>
            <a:ext cx="109728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91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8" y="219773"/>
            <a:ext cx="11049000" cy="4395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914400"/>
            <a:ext cx="10972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6" y="76209"/>
            <a:ext cx="1099396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84517" y="6521450"/>
            <a:ext cx="3513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13E1152-3F54-483F-BAED-577D42DA5E21}" type="slidenum">
              <a:rPr lang="en-US" sz="1100">
                <a:solidFill>
                  <a:prstClr val="black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75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i="1">
          <a:solidFill>
            <a:schemeClr val="tx2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gif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9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jp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0.png"/><Relationship Id="rId11" Type="http://schemas.openxmlformats.org/officeDocument/2006/relationships/image" Target="../media/image117.png"/><Relationship Id="rId5" Type="http://schemas.openxmlformats.org/officeDocument/2006/relationships/image" Target="../media/image29.png"/><Relationship Id="rId10" Type="http://schemas.openxmlformats.org/officeDocument/2006/relationships/image" Target="../media/image340.png"/><Relationship Id="rId4" Type="http://schemas.openxmlformats.org/officeDocument/2006/relationships/image" Target="../media/image116.png"/><Relationship Id="rId9" Type="http://schemas.openxmlformats.org/officeDocument/2006/relationships/image" Target="../media/image3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1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2.png"/><Relationship Id="rId5" Type="http://schemas.openxmlformats.org/officeDocument/2006/relationships/image" Target="../media/image128.jpeg"/><Relationship Id="rId4" Type="http://schemas.openxmlformats.org/officeDocument/2006/relationships/image" Target="../media/image14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150.png"/><Relationship Id="rId5" Type="http://schemas.microsoft.com/office/2007/relationships/hdphoto" Target="../media/hdphoto4.wdp"/><Relationship Id="rId10" Type="http://schemas.openxmlformats.org/officeDocument/2006/relationships/image" Target="../media/image149.png"/><Relationship Id="rId4" Type="http://schemas.openxmlformats.org/officeDocument/2006/relationships/image" Target="../media/image145.png"/><Relationship Id="rId9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25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8.svg"/><Relationship Id="rId7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1.jpeg"/><Relationship Id="rId4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Radio Astronomy Instrumentation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EDIT school</a:t>
            </a:r>
          </a:p>
          <a:p>
            <a:r>
              <a:rPr lang="en-US" dirty="0"/>
              <a:t>Oct. 13,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Paul O’Connor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A39A9-6533-E2E7-6DA7-5A593266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4-input, all-digital spectrometer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67AE8-225B-7F0B-580A-99DFDF8EF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2A52B3-5FA4-0378-F4F4-833E32EC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66" y="1600000"/>
            <a:ext cx="5527157" cy="41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EC7A7-8ED7-1058-E23C-C46A94C1AD2F}"/>
              </a:ext>
            </a:extLst>
          </p:cNvPr>
          <p:cNvSpPr txBox="1"/>
          <p:nvPr/>
        </p:nvSpPr>
        <p:spPr>
          <a:xfrm>
            <a:off x="2243471" y="6045210"/>
            <a:ext cx="32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E. </a:t>
            </a:r>
            <a:r>
              <a:rPr lang="en-US" sz="1400" dirty="0" err="1"/>
              <a:t>Raguzin</a:t>
            </a:r>
            <a:r>
              <a:rPr lang="en-US" sz="1400" dirty="0"/>
              <a:t>, J. Fried, A. </a:t>
            </a:r>
            <a:r>
              <a:rPr lang="en-US" sz="1400" dirty="0" err="1"/>
              <a:t>Slosar</a:t>
            </a:r>
            <a:endParaRPr lang="en-US" sz="1400" dirty="0"/>
          </a:p>
          <a:p>
            <a:r>
              <a:rPr lang="en-US" sz="1400" dirty="0" err="1"/>
              <a:t>LuSEE</a:t>
            </a:r>
            <a:r>
              <a:rPr lang="en-US" sz="1400" dirty="0"/>
              <a:t>-Night project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38C9ED5-09F0-7143-13DD-C76ED59BF72D}"/>
              </a:ext>
            </a:extLst>
          </p:cNvPr>
          <p:cNvSpPr/>
          <p:nvPr/>
        </p:nvSpPr>
        <p:spPr>
          <a:xfrm flipH="1">
            <a:off x="7458123" y="2530549"/>
            <a:ext cx="1371599" cy="60653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C11B6EE-0CA9-3932-8D74-A8A1096A8866}"/>
              </a:ext>
            </a:extLst>
          </p:cNvPr>
          <p:cNvSpPr/>
          <p:nvPr/>
        </p:nvSpPr>
        <p:spPr>
          <a:xfrm flipH="1">
            <a:off x="7458123" y="2956501"/>
            <a:ext cx="1371599" cy="60653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15027FA-B1A1-5B73-A625-2EABB066F420}"/>
              </a:ext>
            </a:extLst>
          </p:cNvPr>
          <p:cNvSpPr/>
          <p:nvPr/>
        </p:nvSpPr>
        <p:spPr>
          <a:xfrm flipH="1">
            <a:off x="7458123" y="3382453"/>
            <a:ext cx="1371599" cy="60653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FBF329B-ABFE-77A1-E5E3-FDE34FD0F240}"/>
              </a:ext>
            </a:extLst>
          </p:cNvPr>
          <p:cNvSpPr/>
          <p:nvPr/>
        </p:nvSpPr>
        <p:spPr>
          <a:xfrm flipH="1">
            <a:off x="7458123" y="3808405"/>
            <a:ext cx="1371599" cy="60653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CA3CA-7668-CF26-A960-3B115CC9C5F5}"/>
              </a:ext>
            </a:extLst>
          </p:cNvPr>
          <p:cNvSpPr txBox="1"/>
          <p:nvPr/>
        </p:nvSpPr>
        <p:spPr>
          <a:xfrm>
            <a:off x="9478107" y="3026506"/>
            <a:ext cx="1793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ADC Data </a:t>
            </a:r>
          </a:p>
          <a:p>
            <a:r>
              <a:rPr lang="en-US" sz="1400" b="1" dirty="0"/>
              <a:t>14b, 102.4Msps</a:t>
            </a:r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FA6BC-FC35-3D40-16F1-0C7DE00D0BF2}"/>
              </a:ext>
            </a:extLst>
          </p:cNvPr>
          <p:cNvSpPr txBox="1"/>
          <p:nvPr/>
        </p:nvSpPr>
        <p:spPr>
          <a:xfrm>
            <a:off x="8829722" y="2673312"/>
            <a:ext cx="73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0B85BA-06B7-077C-C0A3-1DE50132C764}"/>
              </a:ext>
            </a:extLst>
          </p:cNvPr>
          <p:cNvSpPr txBox="1"/>
          <p:nvPr/>
        </p:nvSpPr>
        <p:spPr>
          <a:xfrm>
            <a:off x="8829722" y="3052324"/>
            <a:ext cx="73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52775-E152-01F0-5C92-53094C85760E}"/>
              </a:ext>
            </a:extLst>
          </p:cNvPr>
          <p:cNvSpPr txBox="1"/>
          <p:nvPr/>
        </p:nvSpPr>
        <p:spPr>
          <a:xfrm>
            <a:off x="8829722" y="3447455"/>
            <a:ext cx="73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ABA38-920F-B959-C15E-C8EBC3A6CB29}"/>
              </a:ext>
            </a:extLst>
          </p:cNvPr>
          <p:cNvSpPr txBox="1"/>
          <p:nvPr/>
        </p:nvSpPr>
        <p:spPr>
          <a:xfrm>
            <a:off x="8829722" y="3896663"/>
            <a:ext cx="73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190EA7-758D-9D5E-5DA9-7693F75B3122}"/>
              </a:ext>
            </a:extLst>
          </p:cNvPr>
          <p:cNvSpPr txBox="1"/>
          <p:nvPr/>
        </p:nvSpPr>
        <p:spPr>
          <a:xfrm>
            <a:off x="571499" y="667995"/>
            <a:ext cx="5837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4X spectrometer with all auto- and cross-correlations</a:t>
            </a:r>
          </a:p>
          <a:p>
            <a:r>
              <a:rPr lang="en-US" dirty="0"/>
              <a:t>2048, 25 kHz channels per input</a:t>
            </a:r>
          </a:p>
          <a:p>
            <a:r>
              <a:rPr lang="en-US" dirty="0"/>
              <a:t>“Firmware Defined Radio</a:t>
            </a:r>
          </a:p>
        </p:txBody>
      </p:sp>
    </p:spTree>
    <p:extLst>
      <p:ext uri="{BB962C8B-B14F-4D97-AF65-F5344CB8AC3E}">
        <p14:creationId xmlns:p14="http://schemas.microsoft.com/office/powerpoint/2010/main" val="2997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75DE-6A48-B990-E604-F2C0E935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Instrument design: radio interferometer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96D3F-ACB5-77C2-5A0F-67F210B4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4F3A12-BD6E-93A1-AE50-F7D32A092D58}"/>
              </a:ext>
            </a:extLst>
          </p:cNvPr>
          <p:cNvSpPr/>
          <p:nvPr/>
        </p:nvSpPr>
        <p:spPr>
          <a:xfrm>
            <a:off x="648148" y="897715"/>
            <a:ext cx="4125220" cy="44018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8D1BF9-4B62-43B6-6EBD-83E33585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3" y="1337897"/>
            <a:ext cx="4125220" cy="37446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7AAC9BE-9E8D-203A-1168-B2B643AA0457}"/>
              </a:ext>
            </a:extLst>
          </p:cNvPr>
          <p:cNvSpPr txBox="1"/>
          <p:nvPr/>
        </p:nvSpPr>
        <p:spPr>
          <a:xfrm>
            <a:off x="610363" y="746898"/>
            <a:ext cx="420079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One baseline (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Calibri"/>
              </a:rPr>
              <a:t>dish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= 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CE2ED9-FA3B-47AA-DDEF-46A1A32611DE}"/>
              </a:ext>
            </a:extLst>
          </p:cNvPr>
          <p:cNvSpPr txBox="1"/>
          <p:nvPr/>
        </p:nvSpPr>
        <p:spPr>
          <a:xfrm>
            <a:off x="653312" y="5189905"/>
            <a:ext cx="412005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Interference fringes based on </a:t>
            </a:r>
            <a:r>
              <a:rPr lang="en-US" b="1" dirty="0">
                <a:solidFill>
                  <a:srgbClr val="00B0F0"/>
                </a:solidFill>
                <a:latin typeface="Calibri"/>
              </a:rPr>
              <a:t>path length difference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between 2 stations </a:t>
            </a:r>
          </a:p>
        </p:txBody>
      </p:sp>
      <p:pic>
        <p:nvPicPr>
          <p:cNvPr id="32" name="Picture 2" descr="Image result for galaxy clip art">
            <a:extLst>
              <a:ext uri="{FF2B5EF4-FFF2-40B4-BE49-F238E27FC236}">
                <a16:creationId xmlns:a16="http://schemas.microsoft.com/office/drawing/2014/main" id="{41C88595-A1AB-6D04-14CD-E6D1BBBC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05" y="1040860"/>
            <a:ext cx="473314" cy="4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65541A-E1AA-F70D-0EE9-074AB9F751F9}"/>
              </a:ext>
            </a:extLst>
          </p:cNvPr>
          <p:cNvCxnSpPr>
            <a:cxnSpLocks/>
          </p:cNvCxnSpPr>
          <p:nvPr/>
        </p:nvCxnSpPr>
        <p:spPr>
          <a:xfrm>
            <a:off x="1665428" y="2087475"/>
            <a:ext cx="1220886" cy="74526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9B849D-A84A-5B99-3B9B-1785A0FFA348}"/>
              </a:ext>
            </a:extLst>
          </p:cNvPr>
          <p:cNvCxnSpPr>
            <a:cxnSpLocks/>
          </p:cNvCxnSpPr>
          <p:nvPr/>
        </p:nvCxnSpPr>
        <p:spPr>
          <a:xfrm>
            <a:off x="1749701" y="1897116"/>
            <a:ext cx="1507790" cy="92412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8A596D-4E6B-9D68-B4B3-8BB4BD5455D6}"/>
              </a:ext>
            </a:extLst>
          </p:cNvPr>
          <p:cNvCxnSpPr>
            <a:cxnSpLocks/>
          </p:cNvCxnSpPr>
          <p:nvPr/>
        </p:nvCxnSpPr>
        <p:spPr>
          <a:xfrm>
            <a:off x="1902101" y="1723890"/>
            <a:ext cx="1507790" cy="92412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102D57-D0B4-B153-C271-51DC74D1CB15}"/>
              </a:ext>
            </a:extLst>
          </p:cNvPr>
          <p:cNvCxnSpPr>
            <a:cxnSpLocks/>
          </p:cNvCxnSpPr>
          <p:nvPr/>
        </p:nvCxnSpPr>
        <p:spPr>
          <a:xfrm>
            <a:off x="1999757" y="1488714"/>
            <a:ext cx="1507790" cy="92412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36E49B-499F-F936-C194-063BABAD9375}"/>
              </a:ext>
            </a:extLst>
          </p:cNvPr>
          <p:cNvCxnSpPr>
            <a:cxnSpLocks/>
          </p:cNvCxnSpPr>
          <p:nvPr/>
        </p:nvCxnSpPr>
        <p:spPr>
          <a:xfrm>
            <a:off x="2886314" y="2832735"/>
            <a:ext cx="713015" cy="42869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8AFEA2D-A576-2BFC-992A-AB520B8D0064}"/>
              </a:ext>
            </a:extLst>
          </p:cNvPr>
          <p:cNvSpPr txBox="1"/>
          <p:nvPr/>
        </p:nvSpPr>
        <p:spPr>
          <a:xfrm rot="2249443">
            <a:off x="3245582" y="2787635"/>
            <a:ext cx="150130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CC3017-FAF0-759B-EDCC-35A64D6558B5}"/>
              </a:ext>
            </a:extLst>
          </p:cNvPr>
          <p:cNvSpPr txBox="1"/>
          <p:nvPr/>
        </p:nvSpPr>
        <p:spPr>
          <a:xfrm>
            <a:off x="2014364" y="3229554"/>
            <a:ext cx="118622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39D1BF-CE2C-0E7D-E2D9-3286051DD67B}"/>
              </a:ext>
            </a:extLst>
          </p:cNvPr>
          <p:cNvCxnSpPr>
            <a:cxnSpLocks/>
          </p:cNvCxnSpPr>
          <p:nvPr/>
        </p:nvCxnSpPr>
        <p:spPr>
          <a:xfrm flipV="1">
            <a:off x="2005070" y="1876543"/>
            <a:ext cx="135310" cy="210249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 w="sm" len="med"/>
            <a:tailEnd type="arrow" w="sm" len="med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6CD4538-717C-970B-11F7-3A4B52F3D193}"/>
              </a:ext>
            </a:extLst>
          </p:cNvPr>
          <p:cNvSpPr txBox="1"/>
          <p:nvPr/>
        </p:nvSpPr>
        <p:spPr>
          <a:xfrm rot="1482354">
            <a:off x="2125974" y="1909997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C2A2BD-25C0-283B-693E-2E7001D00170}"/>
              </a:ext>
            </a:extLst>
          </p:cNvPr>
          <p:cNvSpPr txBox="1"/>
          <p:nvPr/>
        </p:nvSpPr>
        <p:spPr>
          <a:xfrm>
            <a:off x="717186" y="5858258"/>
            <a:ext cx="3493990" cy="861774"/>
          </a:xfrm>
          <a:prstGeom prst="rect">
            <a:avLst/>
          </a:prstGeom>
          <a:solidFill>
            <a:srgbClr val="FFFFFF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Collecting area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/4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Angular resolution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/b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Angular field of view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E2FD32-B46A-D6FF-332C-B9F4670152D6}"/>
              </a:ext>
            </a:extLst>
          </p:cNvPr>
          <p:cNvSpPr txBox="1"/>
          <p:nvPr/>
        </p:nvSpPr>
        <p:spPr>
          <a:xfrm>
            <a:off x="4267083" y="5029383"/>
            <a:ext cx="58702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FFFF">
                    <a:lumMod val="65000"/>
                  </a:srgbClr>
                </a:solidFill>
                <a:latin typeface="Times New Roman" panose="02020603050405020304" pitchFamily="18" charset="0"/>
              </a:rPr>
              <a:t>NRAO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37E0CE-B7B4-7DD8-8225-2E8F78333CC6}"/>
              </a:ext>
            </a:extLst>
          </p:cNvPr>
          <p:cNvCxnSpPr/>
          <p:nvPr/>
        </p:nvCxnSpPr>
        <p:spPr>
          <a:xfrm flipV="1">
            <a:off x="1019175" y="2271713"/>
            <a:ext cx="509588" cy="923925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7A05981-087E-0C84-B635-5BB75C91B5B4}"/>
              </a:ext>
            </a:extLst>
          </p:cNvPr>
          <p:cNvGrpSpPr/>
          <p:nvPr/>
        </p:nvGrpSpPr>
        <p:grpSpPr>
          <a:xfrm>
            <a:off x="5511990" y="3429000"/>
            <a:ext cx="6346999" cy="2621973"/>
            <a:chOff x="5511990" y="3429000"/>
            <a:chExt cx="6346999" cy="262197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FFC5E20-55C6-1C91-9B01-892D338D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1990" y="3429000"/>
              <a:ext cx="4455625" cy="260743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F707AF1-ABFD-35B6-000E-967B5CE03E8F}"/>
                </a:ext>
              </a:extLst>
            </p:cNvPr>
            <p:cNvSpPr txBox="1"/>
            <p:nvPr/>
          </p:nvSpPr>
          <p:spPr>
            <a:xfrm>
              <a:off x="10142336" y="3644384"/>
              <a:ext cx="1684352" cy="58477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Small b, large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anose="05050102010706020507" pitchFamily="18" charset="2"/>
                  <a:cs typeface="Calibri" panose="020F0502020204030204" pitchFamily="34" charset="0"/>
                </a:rPr>
                <a:t>l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Small 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D,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large 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12EE939-319E-E80B-5B5C-848702D4130B}"/>
                </a:ext>
              </a:extLst>
            </p:cNvPr>
            <p:cNvSpPr txBox="1"/>
            <p:nvPr/>
          </p:nvSpPr>
          <p:spPr>
            <a:xfrm>
              <a:off x="9967615" y="5773974"/>
              <a:ext cx="710451" cy="27699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FFFFFF">
                      <a:lumMod val="65000"/>
                    </a:srgbClr>
                  </a:solidFill>
                  <a:latin typeface="Times New Roman" panose="02020603050405020304" pitchFamily="18" charset="0"/>
                </a:rPr>
                <a:t>CHIME </a:t>
              </a:r>
            </a:p>
          </p:txBody>
        </p:sp>
        <p:pic>
          <p:nvPicPr>
            <p:cNvPr id="59" name="Picture 58" descr="A solar panels in a field&#10;&#10;Description automatically generated">
              <a:extLst>
                <a:ext uri="{FF2B5EF4-FFF2-40B4-BE49-F238E27FC236}">
                  <a16:creationId xmlns:a16="http://schemas.microsoft.com/office/drawing/2014/main" id="{7D4D0115-B729-C1D6-B456-2445B471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13330" y="4461474"/>
              <a:ext cx="1745659" cy="1307559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84FCC37-57FD-DE4B-F55A-3FDA9AFF5CEE}"/>
              </a:ext>
            </a:extLst>
          </p:cNvPr>
          <p:cNvGrpSpPr/>
          <p:nvPr/>
        </p:nvGrpSpPr>
        <p:grpSpPr>
          <a:xfrm>
            <a:off x="5511990" y="962930"/>
            <a:ext cx="5020235" cy="2371207"/>
            <a:chOff x="5511990" y="962930"/>
            <a:chExt cx="5020235" cy="23712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BC8D38E-47CA-3CAF-4B4A-96CDA62DA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6" r="15544"/>
            <a:stretch/>
          </p:blipFill>
          <p:spPr>
            <a:xfrm>
              <a:off x="5511990" y="964299"/>
              <a:ext cx="2543845" cy="208981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D93A43F-274C-B71E-E915-F8181192CC8A}"/>
                </a:ext>
              </a:extLst>
            </p:cNvPr>
            <p:cNvSpPr txBox="1"/>
            <p:nvPr/>
          </p:nvSpPr>
          <p:spPr>
            <a:xfrm>
              <a:off x="8284634" y="962930"/>
              <a:ext cx="2049663" cy="58477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Large 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small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anose="05050102010706020507" pitchFamily="18" charset="2"/>
                  <a:cs typeface="Calibri" panose="020F0502020204030204" pitchFamily="34" charset="0"/>
                </a:rPr>
                <a:t>l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Large D, small N 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4FE3FF2-5C00-385E-1036-68B51804A62D}"/>
                </a:ext>
              </a:extLst>
            </p:cNvPr>
            <p:cNvCxnSpPr/>
            <p:nvPr/>
          </p:nvCxnSpPr>
          <p:spPr>
            <a:xfrm>
              <a:off x="5784781" y="2767376"/>
              <a:ext cx="8997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A43021-FDD0-ABEB-0DB9-04A280C24CF1}"/>
                </a:ext>
              </a:extLst>
            </p:cNvPr>
            <p:cNvSpPr txBox="1"/>
            <p:nvPr/>
          </p:nvSpPr>
          <p:spPr>
            <a:xfrm>
              <a:off x="5715468" y="2739303"/>
              <a:ext cx="969111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50 </a:t>
              </a:r>
              <a:r>
                <a:rPr lang="en-US" sz="1400" dirty="0" err="1">
                  <a:solidFill>
                    <a:srgbClr val="FFFFFF"/>
                  </a:solidFill>
                  <a:latin typeface="Symbol" panose="05050102010706020507" pitchFamily="18" charset="2"/>
                </a:rPr>
                <a:t>m</a:t>
              </a:r>
              <a:r>
                <a:rPr lang="en-US" sz="1400" dirty="0" err="1">
                  <a:solidFill>
                    <a:srgbClr val="FFFFFF"/>
                  </a:solidFill>
                  <a:latin typeface="Calibri"/>
                </a:rPr>
                <a:t>arcsec</a:t>
              </a:r>
              <a:endParaRPr lang="en-US" sz="1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1D4B179-50A6-C12A-9040-7524C608C20C}"/>
                </a:ext>
              </a:extLst>
            </p:cNvPr>
            <p:cNvSpPr txBox="1"/>
            <p:nvPr/>
          </p:nvSpPr>
          <p:spPr>
            <a:xfrm>
              <a:off x="5544610" y="973870"/>
              <a:ext cx="18065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black hole M87</a:t>
              </a:r>
            </a:p>
          </p:txBody>
        </p:sp>
        <p:pic>
          <p:nvPicPr>
            <p:cNvPr id="56" name="Picture 55" descr="A map of the world with different colored lines&#10;&#10;Description automatically generated">
              <a:extLst>
                <a:ext uri="{FF2B5EF4-FFF2-40B4-BE49-F238E27FC236}">
                  <a16:creationId xmlns:a16="http://schemas.microsoft.com/office/drawing/2014/main" id="{5E8A9813-27CA-725F-08B4-DDC12F454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9313" y="1851315"/>
              <a:ext cx="2049663" cy="119707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9412283-9A0C-635A-4368-B539843D9073}"/>
                </a:ext>
              </a:extLst>
            </p:cNvPr>
            <p:cNvSpPr txBox="1"/>
            <p:nvPr/>
          </p:nvSpPr>
          <p:spPr>
            <a:xfrm>
              <a:off x="8259313" y="3057138"/>
              <a:ext cx="2272912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rgbClr val="FFFFFF">
                      <a:lumMod val="65000"/>
                    </a:srgbClr>
                  </a:solidFill>
                  <a:latin typeface="Times New Roman" panose="02020603050405020304" pitchFamily="18" charset="0"/>
                </a:rPr>
                <a:t>Event Horizon Telescope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1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8A4A2-4958-850B-36A1-E9008CE7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Signal processing for large array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9C445-E006-2F5D-6669-EE511E592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25F0B-215A-6160-29DB-1F19A9A2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831782"/>
            <a:ext cx="105251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A70D-2513-8D7E-54C6-192EF473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Interferometer gallery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E6244-34BA-C40C-FF02-5F9FFD62E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4" name="Picture 3" descr="A group of satellite dishes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E37A033F-2DAB-84BD-8625-6825ECD8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2" y="2754257"/>
            <a:ext cx="2738439" cy="1743076"/>
          </a:xfrm>
          <a:prstGeom prst="rect">
            <a:avLst/>
          </a:prstGeom>
        </p:spPr>
      </p:pic>
      <p:pic>
        <p:nvPicPr>
          <p:cNvPr id="5" name="Picture 4" descr="A large group of nets in a desert&#10;&#10;Description automatically generated">
            <a:extLst>
              <a:ext uri="{FF2B5EF4-FFF2-40B4-BE49-F238E27FC236}">
                <a16:creationId xmlns:a16="http://schemas.microsoft.com/office/drawing/2014/main" id="{21384337-6D33-819B-1A79-0DEDD07CB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2" y="4735047"/>
            <a:ext cx="2619375" cy="1743075"/>
          </a:xfrm>
          <a:prstGeom prst="rect">
            <a:avLst/>
          </a:prstGeom>
        </p:spPr>
      </p:pic>
      <p:pic>
        <p:nvPicPr>
          <p:cNvPr id="6" name="Picture 5" descr="A solar panel and white spiders in a field&#10;&#10;Description automatically generated with medium confidence">
            <a:extLst>
              <a:ext uri="{FF2B5EF4-FFF2-40B4-BE49-F238E27FC236}">
                <a16:creationId xmlns:a16="http://schemas.microsoft.com/office/drawing/2014/main" id="{72DF35CD-C0EC-823F-2BF2-A5775DCEE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2" y="768394"/>
            <a:ext cx="2743200" cy="1828800"/>
          </a:xfrm>
          <a:prstGeom prst="rect">
            <a:avLst/>
          </a:prstGeom>
        </p:spPr>
      </p:pic>
      <p:pic>
        <p:nvPicPr>
          <p:cNvPr id="7" name="Picture 6" descr="A long shot of a field&#10;&#10;Description automatically generated with medium confidence">
            <a:extLst>
              <a:ext uri="{FF2B5EF4-FFF2-40B4-BE49-F238E27FC236}">
                <a16:creationId xmlns:a16="http://schemas.microsoft.com/office/drawing/2014/main" id="{61078780-3C2C-B11E-55A8-77D431F612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2"/>
          <a:stretch/>
        </p:blipFill>
        <p:spPr>
          <a:xfrm>
            <a:off x="3782285" y="768394"/>
            <a:ext cx="3067089" cy="1707387"/>
          </a:xfrm>
          <a:prstGeom prst="rect">
            <a:avLst/>
          </a:prstGeom>
        </p:spPr>
      </p:pic>
      <p:pic>
        <p:nvPicPr>
          <p:cNvPr id="8" name="Picture 7" descr="A row of satellite dishes&#10;&#10;Description automatically generated">
            <a:extLst>
              <a:ext uri="{FF2B5EF4-FFF2-40B4-BE49-F238E27FC236}">
                <a16:creationId xmlns:a16="http://schemas.microsoft.com/office/drawing/2014/main" id="{400F2A49-9F3D-C872-7FBF-6AF5CBC5D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02" y="768394"/>
            <a:ext cx="3247642" cy="2325312"/>
          </a:xfrm>
          <a:prstGeom prst="rect">
            <a:avLst/>
          </a:prstGeom>
        </p:spPr>
      </p:pic>
      <p:pic>
        <p:nvPicPr>
          <p:cNvPr id="9" name="Picture 8" descr="A solar panels in a field&#10;&#10;Description automatically generated">
            <a:extLst>
              <a:ext uri="{FF2B5EF4-FFF2-40B4-BE49-F238E27FC236}">
                <a16:creationId xmlns:a16="http://schemas.microsoft.com/office/drawing/2014/main" id="{E10D56F9-41F3-6940-79C0-4A0BA75AC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84" y="4734208"/>
            <a:ext cx="2619375" cy="1847430"/>
          </a:xfrm>
          <a:prstGeom prst="rect">
            <a:avLst/>
          </a:prstGeom>
        </p:spPr>
      </p:pic>
      <p:pic>
        <p:nvPicPr>
          <p:cNvPr id="10" name="Picture 9" descr="A large array of satellite dishes&#10;&#10;Description automatically generated">
            <a:extLst>
              <a:ext uri="{FF2B5EF4-FFF2-40B4-BE49-F238E27FC236}">
                <a16:creationId xmlns:a16="http://schemas.microsoft.com/office/drawing/2014/main" id="{12BD960F-043B-9EA6-3511-395BF1F85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85" y="2754257"/>
            <a:ext cx="2628901" cy="1743076"/>
          </a:xfrm>
          <a:prstGeom prst="rect">
            <a:avLst/>
          </a:prstGeom>
        </p:spPr>
      </p:pic>
      <p:pic>
        <p:nvPicPr>
          <p:cNvPr id="11" name="Picture 10" descr="A field of trees in a desert&#10;&#10;Description automatically generated with medium confidence">
            <a:extLst>
              <a:ext uri="{FF2B5EF4-FFF2-40B4-BE49-F238E27FC236}">
                <a16:creationId xmlns:a16="http://schemas.microsoft.com/office/drawing/2014/main" id="{55E9653F-9951-834D-81AF-25D0DE67B8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46" y="3235856"/>
            <a:ext cx="3106060" cy="174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AE1AB3-0E0D-0424-DDE6-D82D41ECCF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79" b="346"/>
          <a:stretch/>
        </p:blipFill>
        <p:spPr>
          <a:xfrm>
            <a:off x="7559202" y="5075083"/>
            <a:ext cx="3490291" cy="16066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D180B2-8687-5C3B-F621-C65B275D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23" y="765210"/>
            <a:ext cx="4656992" cy="23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0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0D343-079B-E04A-B9E8-66592272C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C58A1D-D7F2-2C40-A411-2B4442D25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2121676"/>
            <a:ext cx="10334625" cy="1947460"/>
          </a:xfrm>
        </p:spPr>
        <p:txBody>
          <a:bodyPr>
            <a:normAutofit/>
          </a:bodyPr>
          <a:lstStyle/>
          <a:p>
            <a:r>
              <a:rPr lang="en-US" sz="5400" dirty="0"/>
              <a:t>RF probes for cosmology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C4401-9FC3-7949-ABCF-8C4F7362C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180" y="3761825"/>
            <a:ext cx="10334625" cy="28259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Concordance model 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CDM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Cosmic Microwave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21cm hydrogen 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intensity mapping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low-frequency global spectrum</a:t>
            </a:r>
          </a:p>
        </p:txBody>
      </p:sp>
    </p:spTree>
    <p:extLst>
      <p:ext uri="{BB962C8B-B14F-4D97-AF65-F5344CB8AC3E}">
        <p14:creationId xmlns:p14="http://schemas.microsoft.com/office/powerpoint/2010/main" val="41891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D550-DA8D-9C7E-AAC0-750875E1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Cosmology concordance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BBF5E-FD05-F7AA-CA22-DA3BDD371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0528C-1F6D-1566-ADDD-7ED620AC3C9A}"/>
              </a:ext>
            </a:extLst>
          </p:cNvPr>
          <p:cNvSpPr txBox="1"/>
          <p:nvPr/>
        </p:nvSpPr>
        <p:spPr>
          <a:xfrm>
            <a:off x="7603562" y="4684978"/>
            <a:ext cx="1665456" cy="307777"/>
          </a:xfrm>
          <a:prstGeom prst="rect">
            <a:avLst/>
          </a:prstGeom>
          <a:solidFill>
            <a:schemeClr val="tx1"/>
          </a:solidFill>
        </p:spPr>
        <p:txBody>
          <a:bodyPr wrap="none" lIns="0" tIns="91440" rIns="0" bIns="0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time (billion years ago)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4FD9E0-DD2C-2C6A-92CB-678B9679046E}"/>
              </a:ext>
            </a:extLst>
          </p:cNvPr>
          <p:cNvSpPr txBox="1"/>
          <p:nvPr/>
        </p:nvSpPr>
        <p:spPr>
          <a:xfrm rot="16200000">
            <a:off x="10731245" y="2929654"/>
            <a:ext cx="831638" cy="307777"/>
          </a:xfrm>
          <a:prstGeom prst="rect">
            <a:avLst/>
          </a:prstGeom>
          <a:solidFill>
            <a:schemeClr val="tx1"/>
          </a:solidFill>
        </p:spPr>
        <p:txBody>
          <a:bodyPr wrap="none" lIns="0" tIns="91440" rIns="0" bIns="0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scale factor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7F55AE-F9E0-E7D5-46BB-0D7374F6DE7D}"/>
              </a:ext>
            </a:extLst>
          </p:cNvPr>
          <p:cNvCxnSpPr/>
          <p:nvPr/>
        </p:nvCxnSpPr>
        <p:spPr>
          <a:xfrm>
            <a:off x="11062611" y="1683626"/>
            <a:ext cx="0" cy="2554941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6A7B9-06C2-9814-0D1C-C459C32A99D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58110" y="1315444"/>
            <a:ext cx="4220423" cy="42271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7645DC-46C4-1051-4EC6-2E9AF4A543C9}"/>
              </a:ext>
            </a:extLst>
          </p:cNvPr>
          <p:cNvSpPr txBox="1"/>
          <p:nvPr/>
        </p:nvSpPr>
        <p:spPr>
          <a:xfrm>
            <a:off x="810510" y="5944675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CDM”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E68208-CC53-9AF6-5955-DD5E9E029483}"/>
              </a:ext>
            </a:extLst>
          </p:cNvPr>
          <p:cNvSpPr txBox="1"/>
          <p:nvPr/>
        </p:nvSpPr>
        <p:spPr>
          <a:xfrm>
            <a:off x="810510" y="5600852"/>
            <a:ext cx="309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cosmology concordance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3085DF-ED57-9062-6299-E09844FE45D1}"/>
              </a:ext>
            </a:extLst>
          </p:cNvPr>
          <p:cNvSpPr txBox="1"/>
          <p:nvPr/>
        </p:nvSpPr>
        <p:spPr>
          <a:xfrm>
            <a:off x="810510" y="780540"/>
            <a:ext cx="3925950" cy="3732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Matter-energy inventory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0DBF2C-4A79-22AD-DDA3-0A3E73E221DF}"/>
              </a:ext>
            </a:extLst>
          </p:cNvPr>
          <p:cNvSpPr/>
          <p:nvPr/>
        </p:nvSpPr>
        <p:spPr>
          <a:xfrm>
            <a:off x="11150884" y="1315444"/>
            <a:ext cx="576631" cy="3656606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9A7AB3-68B4-E999-67A5-E87249446DC2}"/>
              </a:ext>
            </a:extLst>
          </p:cNvPr>
          <p:cNvSpPr/>
          <p:nvPr/>
        </p:nvSpPr>
        <p:spPr>
          <a:xfrm>
            <a:off x="5627199" y="4949652"/>
            <a:ext cx="6100316" cy="592904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59FDA-63E5-AA55-8E3B-FD904E66440D}"/>
              </a:ext>
            </a:extLst>
          </p:cNvPr>
          <p:cNvSpPr txBox="1"/>
          <p:nvPr/>
        </p:nvSpPr>
        <p:spPr>
          <a:xfrm>
            <a:off x="5888241" y="5544566"/>
            <a:ext cx="610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Perlmutter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 Reiss, Schmidt 1998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Recession speed first decreased, then began to increase (acceleration)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2C68D-02AD-8184-F628-3631C80B01C8}"/>
              </a:ext>
            </a:extLst>
          </p:cNvPr>
          <p:cNvSpPr txBox="1"/>
          <p:nvPr/>
        </p:nvSpPr>
        <p:spPr>
          <a:xfrm>
            <a:off x="6792941" y="812974"/>
            <a:ext cx="3782008" cy="3732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Expansion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C3F93-6A53-EBF6-B7DF-7962EBFFF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0" t="1528" r="7107"/>
          <a:stretch/>
        </p:blipFill>
        <p:spPr>
          <a:xfrm>
            <a:off x="5627198" y="1354356"/>
            <a:ext cx="5523686" cy="365660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4183329-12A5-CD91-1EA7-33EC77F96F91}"/>
              </a:ext>
            </a:extLst>
          </p:cNvPr>
          <p:cNvGrpSpPr/>
          <p:nvPr/>
        </p:nvGrpSpPr>
        <p:grpSpPr>
          <a:xfrm>
            <a:off x="1301315" y="3639290"/>
            <a:ext cx="10274766" cy="1538706"/>
            <a:chOff x="1301315" y="3639290"/>
            <a:chExt cx="10274766" cy="15387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F583BF-5D37-C4FB-35DF-C02C2FA8B322}"/>
                </a:ext>
              </a:extLst>
            </p:cNvPr>
            <p:cNvSpPr/>
            <p:nvPr/>
          </p:nvSpPr>
          <p:spPr>
            <a:xfrm>
              <a:off x="8122747" y="4019550"/>
              <a:ext cx="2695575" cy="457200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FF344C-6C43-05EB-ECA9-05D7BB19D51F}"/>
                </a:ext>
              </a:extLst>
            </p:cNvPr>
            <p:cNvSpPr txBox="1"/>
            <p:nvPr/>
          </p:nvSpPr>
          <p:spPr>
            <a:xfrm>
              <a:off x="1301315" y="3639290"/>
              <a:ext cx="1001132" cy="70788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Verdana Pro Black" panose="020B0604020202020204" pitchFamily="34" charset="0"/>
                </a:rPr>
                <a:t>??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84192-1D3B-F73A-536E-22D1B9E60707}"/>
                </a:ext>
              </a:extLst>
            </p:cNvPr>
            <p:cNvSpPr txBox="1"/>
            <p:nvPr/>
          </p:nvSpPr>
          <p:spPr>
            <a:xfrm>
              <a:off x="2768321" y="4470110"/>
              <a:ext cx="1001132" cy="70788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Verdana Pro Black" panose="020B0604020202020204" pitchFamily="34" charset="0"/>
                </a:rPr>
                <a:t>??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1485ED-A1BA-15BF-CE93-2F7814056EFA}"/>
                </a:ext>
              </a:extLst>
            </p:cNvPr>
            <p:cNvSpPr txBox="1"/>
            <p:nvPr/>
          </p:nvSpPr>
          <p:spPr>
            <a:xfrm>
              <a:off x="10574949" y="4177144"/>
              <a:ext cx="1001132" cy="70788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Verdana Pro Black" panose="020B0604020202020204" pitchFamily="34" charset="0"/>
                </a:rPr>
                <a:t>??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 rot="5400000">
            <a:off x="10836815" y="2638382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scale factor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300953" y="1683626"/>
            <a:ext cx="0" cy="2493518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5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797C-C244-08B6-0E53-71E68A26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Cosmic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09E1C-CF24-D16E-67C3-97190F96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4" name="Google Shape;84;p17">
            <a:extLst>
              <a:ext uri="{FF2B5EF4-FFF2-40B4-BE49-F238E27FC236}">
                <a16:creationId xmlns:a16="http://schemas.microsoft.com/office/drawing/2014/main" id="{107B0169-1F7C-FCE4-588D-913B4B95F3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48" y="1386280"/>
            <a:ext cx="11388852" cy="4610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4135509-3267-92BD-0AD8-A5EF4C92069C}"/>
              </a:ext>
            </a:extLst>
          </p:cNvPr>
          <p:cNvGrpSpPr/>
          <p:nvPr/>
        </p:nvGrpSpPr>
        <p:grpSpPr>
          <a:xfrm>
            <a:off x="1947847" y="2377621"/>
            <a:ext cx="697627" cy="3394369"/>
            <a:chOff x="1947847" y="2377621"/>
            <a:chExt cx="697627" cy="33943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A59225-CC4D-F6C8-F281-66C6C3B890F6}"/>
                </a:ext>
              </a:extLst>
            </p:cNvPr>
            <p:cNvSpPr txBox="1"/>
            <p:nvPr/>
          </p:nvSpPr>
          <p:spPr>
            <a:xfrm>
              <a:off x="2109625" y="2377621"/>
              <a:ext cx="374073" cy="2884517"/>
            </a:xfrm>
            <a:prstGeom prst="rect">
              <a:avLst/>
            </a:prstGeom>
            <a:noFill/>
            <a:ln w="539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8801CF-BE17-A16D-603B-4648F3F146CE}"/>
                </a:ext>
              </a:extLst>
            </p:cNvPr>
            <p:cNvSpPr txBox="1"/>
            <p:nvPr/>
          </p:nvSpPr>
          <p:spPr>
            <a:xfrm>
              <a:off x="1947847" y="540265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CMB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586089-242B-0912-8F5A-0BBB55BB99E5}"/>
              </a:ext>
            </a:extLst>
          </p:cNvPr>
          <p:cNvGrpSpPr/>
          <p:nvPr/>
        </p:nvGrpSpPr>
        <p:grpSpPr>
          <a:xfrm>
            <a:off x="2645474" y="2377621"/>
            <a:ext cx="2473178" cy="3394369"/>
            <a:chOff x="2645474" y="2377621"/>
            <a:chExt cx="2473178" cy="33943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E8810C-37C1-89ED-218A-1E802AFA9704}"/>
                </a:ext>
              </a:extLst>
            </p:cNvPr>
            <p:cNvSpPr txBox="1"/>
            <p:nvPr/>
          </p:nvSpPr>
          <p:spPr>
            <a:xfrm>
              <a:off x="2645475" y="2377621"/>
              <a:ext cx="2095052" cy="2884517"/>
            </a:xfrm>
            <a:prstGeom prst="rect">
              <a:avLst/>
            </a:prstGeom>
            <a:noFill/>
            <a:ln w="539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864E5-03CE-36C9-879E-2398913DF0B1}"/>
                </a:ext>
              </a:extLst>
            </p:cNvPr>
            <p:cNvSpPr txBox="1"/>
            <p:nvPr/>
          </p:nvSpPr>
          <p:spPr>
            <a:xfrm>
              <a:off x="2645474" y="5402658"/>
              <a:ext cx="2473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21cm global spectrum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64823A-B040-4281-B323-1749D077D584}"/>
              </a:ext>
            </a:extLst>
          </p:cNvPr>
          <p:cNvGrpSpPr/>
          <p:nvPr/>
        </p:nvGrpSpPr>
        <p:grpSpPr>
          <a:xfrm>
            <a:off x="7379814" y="2377620"/>
            <a:ext cx="3891160" cy="3394370"/>
            <a:chOff x="7379814" y="2377620"/>
            <a:chExt cx="3891160" cy="33943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E72F7-5AB2-3D12-04D2-59992A15E193}"/>
                </a:ext>
              </a:extLst>
            </p:cNvPr>
            <p:cNvSpPr txBox="1"/>
            <p:nvPr/>
          </p:nvSpPr>
          <p:spPr>
            <a:xfrm>
              <a:off x="7379814" y="2377620"/>
              <a:ext cx="3891160" cy="2884517"/>
            </a:xfrm>
            <a:prstGeom prst="rect">
              <a:avLst/>
            </a:prstGeom>
            <a:noFill/>
            <a:ln w="539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32FA43-FB77-9A13-E08F-96CAEB2EE388}"/>
                </a:ext>
              </a:extLst>
            </p:cNvPr>
            <p:cNvSpPr txBox="1"/>
            <p:nvPr/>
          </p:nvSpPr>
          <p:spPr>
            <a:xfrm>
              <a:off x="8088805" y="5402658"/>
              <a:ext cx="2695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21cm intensity mapping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7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A70D-2513-8D7E-54C6-192EF473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distances and lookback times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E6244-34BA-C40C-FF02-5F9FFD62E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5E94D56D-8DBB-8130-C67B-E4F2B1F9CE19}"/>
              </a:ext>
            </a:extLst>
          </p:cNvPr>
          <p:cNvGrpSpPr/>
          <p:nvPr/>
        </p:nvGrpSpPr>
        <p:grpSpPr>
          <a:xfrm>
            <a:off x="1777070" y="754689"/>
            <a:ext cx="5403412" cy="1268411"/>
            <a:chOff x="1777070" y="754689"/>
            <a:chExt cx="5403412" cy="1268411"/>
          </a:xfrm>
        </p:grpSpPr>
        <p:pic>
          <p:nvPicPr>
            <p:cNvPr id="1051" name="Picture 105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0629DF24-B7D4-69EF-C14B-DD35A720B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1" t="39474" r="12470" b="40965"/>
            <a:stretch/>
          </p:blipFill>
          <p:spPr>
            <a:xfrm>
              <a:off x="3892186" y="1098216"/>
              <a:ext cx="1488501" cy="333270"/>
            </a:xfrm>
            <a:prstGeom prst="rect">
              <a:avLst/>
            </a:prstGeom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4C1BD0B6-F0CC-C37C-F0F9-7D2CF33E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7070" y="956510"/>
              <a:ext cx="1069708" cy="1066590"/>
            </a:xfrm>
            <a:prstGeom prst="rect">
              <a:avLst/>
            </a:prstGeom>
          </p:spPr>
        </p:pic>
        <p:pic>
          <p:nvPicPr>
            <p:cNvPr id="1053" name="Picture 1052">
              <a:extLst>
                <a:ext uri="{FF2B5EF4-FFF2-40B4-BE49-F238E27FC236}">
                  <a16:creationId xmlns:a16="http://schemas.microsoft.com/office/drawing/2014/main" id="{FF9102E3-0EF4-3EA4-F27F-B96242BF5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9171A"/>
                </a:clrFrom>
                <a:clrTo>
                  <a:srgbClr val="09171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2" t="13837" r="8155" b="12544"/>
            <a:stretch/>
          </p:blipFill>
          <p:spPr>
            <a:xfrm>
              <a:off x="6313385" y="1012854"/>
              <a:ext cx="867097" cy="714123"/>
            </a:xfrm>
            <a:prstGeom prst="rect">
              <a:avLst/>
            </a:prstGeom>
          </p:spPr>
        </p:pic>
        <p:pic>
          <p:nvPicPr>
            <p:cNvPr id="1054" name="Picture 1053" descr="Icon&#10;&#10;Description automatically generated">
              <a:extLst>
                <a:ext uri="{FF2B5EF4-FFF2-40B4-BE49-F238E27FC236}">
                  <a16:creationId xmlns:a16="http://schemas.microsoft.com/office/drawing/2014/main" id="{6A82C12C-541D-5232-5E2F-D75B72C53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810" y="1013677"/>
              <a:ext cx="692759" cy="692759"/>
            </a:xfrm>
            <a:prstGeom prst="rect">
              <a:avLst/>
            </a:prstGeom>
          </p:spPr>
        </p:pic>
        <p:cxnSp>
          <p:nvCxnSpPr>
            <p:cNvPr id="1055" name="Straight Arrow Connector 1054">
              <a:extLst>
                <a:ext uri="{FF2B5EF4-FFF2-40B4-BE49-F238E27FC236}">
                  <a16:creationId xmlns:a16="http://schemas.microsoft.com/office/drawing/2014/main" id="{BE68EC3A-34D5-294C-3C9E-A09499ABE6C1}"/>
                </a:ext>
              </a:extLst>
            </p:cNvPr>
            <p:cNvCxnSpPr>
              <a:endCxn id="1053" idx="1"/>
            </p:cNvCxnSpPr>
            <p:nvPr/>
          </p:nvCxnSpPr>
          <p:spPr>
            <a:xfrm flipV="1">
              <a:off x="3025498" y="1442174"/>
              <a:ext cx="3221879" cy="47631"/>
            </a:xfrm>
            <a:prstGeom prst="straightConnector1">
              <a:avLst/>
            </a:prstGeom>
            <a:noFill/>
            <a:ln w="444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headEnd type="triangle" w="lg" len="med"/>
              <a:tailEnd type="triangle" w="lg" len="med"/>
            </a:ln>
            <a:effectLst/>
          </p:spPr>
        </p:cxnSp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E4C04609-172D-0202-D997-BC65945C1359}"/>
                </a:ext>
              </a:extLst>
            </p:cNvPr>
            <p:cNvSpPr txBox="1"/>
            <p:nvPr/>
          </p:nvSpPr>
          <p:spPr>
            <a:xfrm>
              <a:off x="3963174" y="754689"/>
              <a:ext cx="13465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distance</a:t>
              </a:r>
            </a:p>
          </p:txBody>
        </p: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B499549F-7C6B-A354-526C-11EAF77D7F9B}"/>
                </a:ext>
              </a:extLst>
            </p:cNvPr>
            <p:cNvSpPr txBox="1"/>
            <p:nvPr/>
          </p:nvSpPr>
          <p:spPr>
            <a:xfrm>
              <a:off x="3824040" y="1494369"/>
              <a:ext cx="1637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6 × 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21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miles</a:t>
              </a:r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BEB40B90-60F7-7FD2-F262-A06D77F078A1}"/>
              </a:ext>
            </a:extLst>
          </p:cNvPr>
          <p:cNvGrpSpPr/>
          <p:nvPr/>
        </p:nvGrpSpPr>
        <p:grpSpPr>
          <a:xfrm>
            <a:off x="1777070" y="1813496"/>
            <a:ext cx="5403412" cy="1519041"/>
            <a:chOff x="1777070" y="1813496"/>
            <a:chExt cx="5403412" cy="1519041"/>
          </a:xfrm>
        </p:grpSpPr>
        <p:pic>
          <p:nvPicPr>
            <p:cNvPr id="1059" name="Picture 1058" descr="Icon&#10;&#10;Description automatically generated">
              <a:extLst>
                <a:ext uri="{FF2B5EF4-FFF2-40B4-BE49-F238E27FC236}">
                  <a16:creationId xmlns:a16="http://schemas.microsoft.com/office/drawing/2014/main" id="{5FA2408A-FDF5-5D01-6318-91FD82ED6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888" y="2263733"/>
              <a:ext cx="717395" cy="538047"/>
            </a:xfrm>
            <a:prstGeom prst="rect">
              <a:avLst/>
            </a:prstGeom>
          </p:spPr>
        </p:pic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6C7A2D60-03A2-83A1-1518-0C04470B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7070" y="2265947"/>
              <a:ext cx="1069708" cy="1066590"/>
            </a:xfrm>
            <a:prstGeom prst="rect">
              <a:avLst/>
            </a:prstGeom>
          </p:spPr>
        </p:pic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F0FBC4FA-CB9E-9E58-259F-C6C113A2D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9171A"/>
                </a:clrFrom>
                <a:clrTo>
                  <a:srgbClr val="09171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2" t="13837" r="8155" b="12544"/>
            <a:stretch/>
          </p:blipFill>
          <p:spPr>
            <a:xfrm>
              <a:off x="6313385" y="2322291"/>
              <a:ext cx="867097" cy="714123"/>
            </a:xfrm>
            <a:prstGeom prst="rect">
              <a:avLst/>
            </a:prstGeom>
          </p:spPr>
        </p:pic>
        <p:pic>
          <p:nvPicPr>
            <p:cNvPr id="1062" name="Picture 1061" descr="Icon&#10;&#10;Description automatically generated">
              <a:extLst>
                <a:ext uri="{FF2B5EF4-FFF2-40B4-BE49-F238E27FC236}">
                  <a16:creationId xmlns:a16="http://schemas.microsoft.com/office/drawing/2014/main" id="{07486C2D-8847-A739-B5BD-6C3526F8D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810" y="2370730"/>
              <a:ext cx="692759" cy="692759"/>
            </a:xfrm>
            <a:prstGeom prst="rect">
              <a:avLst/>
            </a:prstGeom>
          </p:spPr>
        </p:pic>
        <p:cxnSp>
          <p:nvCxnSpPr>
            <p:cNvPr id="1063" name="Straight Arrow Connector 1062">
              <a:extLst>
                <a:ext uri="{FF2B5EF4-FFF2-40B4-BE49-F238E27FC236}">
                  <a16:creationId xmlns:a16="http://schemas.microsoft.com/office/drawing/2014/main" id="{EC6793FC-5C87-69D5-3A5F-D0530A2330A3}"/>
                </a:ext>
              </a:extLst>
            </p:cNvPr>
            <p:cNvCxnSpPr/>
            <p:nvPr/>
          </p:nvCxnSpPr>
          <p:spPr>
            <a:xfrm flipV="1">
              <a:off x="3025498" y="2741390"/>
              <a:ext cx="3221879" cy="47631"/>
            </a:xfrm>
            <a:prstGeom prst="straightConnector1">
              <a:avLst/>
            </a:prstGeom>
            <a:noFill/>
            <a:ln w="444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headEnd type="triangle" w="lg" len="med"/>
              <a:tailEnd type="none" w="lg" len="med"/>
            </a:ln>
            <a:effectLst/>
          </p:spPr>
        </p:cxnSp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FACF291D-4A7F-9EE4-C9C2-BBA5DE1F970A}"/>
                </a:ext>
              </a:extLst>
            </p:cNvPr>
            <p:cNvSpPr txBox="1"/>
            <p:nvPr/>
          </p:nvSpPr>
          <p:spPr>
            <a:xfrm>
              <a:off x="3835121" y="2765205"/>
              <a:ext cx="1637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1 billion years</a:t>
              </a:r>
            </a:p>
          </p:txBody>
        </p: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F905E9DF-9FAE-9D47-7199-CE100F50FABC}"/>
                </a:ext>
              </a:extLst>
            </p:cNvPr>
            <p:cNvSpPr txBox="1"/>
            <p:nvPr/>
          </p:nvSpPr>
          <p:spPr>
            <a:xfrm>
              <a:off x="3477911" y="1813496"/>
              <a:ext cx="238254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light travel time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(at 671 million mph)</a:t>
              </a:r>
            </a:p>
          </p:txBody>
        </p:sp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59262DE9-7C29-C33A-9CD3-C2D8105EADB4}"/>
              </a:ext>
            </a:extLst>
          </p:cNvPr>
          <p:cNvGrpSpPr/>
          <p:nvPr/>
        </p:nvGrpSpPr>
        <p:grpSpPr>
          <a:xfrm>
            <a:off x="1777070" y="3250608"/>
            <a:ext cx="5403412" cy="1391366"/>
            <a:chOff x="1777070" y="3250608"/>
            <a:chExt cx="5403412" cy="1391366"/>
          </a:xfrm>
        </p:grpSpPr>
        <p:pic>
          <p:nvPicPr>
            <p:cNvPr id="1067" name="Picture 1066" descr="A picture containing device, black, gauge&#10;&#10;Description automatically generated">
              <a:extLst>
                <a:ext uri="{FF2B5EF4-FFF2-40B4-BE49-F238E27FC236}">
                  <a16:creationId xmlns:a16="http://schemas.microsoft.com/office/drawing/2014/main" id="{E99B2C53-72FC-9BFD-9F6B-147043DD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475" y="3575655"/>
              <a:ext cx="379275" cy="379275"/>
            </a:xfrm>
            <a:prstGeom prst="rect">
              <a:avLst/>
            </a:prstGeom>
          </p:spPr>
        </p:pic>
        <p:pic>
          <p:nvPicPr>
            <p:cNvPr id="1068" name="Picture 1067">
              <a:extLst>
                <a:ext uri="{FF2B5EF4-FFF2-40B4-BE49-F238E27FC236}">
                  <a16:creationId xmlns:a16="http://schemas.microsoft.com/office/drawing/2014/main" id="{7F212759-4967-903E-41FF-EC55D8E3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7070" y="3575384"/>
              <a:ext cx="1069708" cy="1066590"/>
            </a:xfrm>
            <a:prstGeom prst="rect">
              <a:avLst/>
            </a:prstGeom>
          </p:spPr>
        </p:pic>
        <p:pic>
          <p:nvPicPr>
            <p:cNvPr id="1069" name="Picture 1068">
              <a:extLst>
                <a:ext uri="{FF2B5EF4-FFF2-40B4-BE49-F238E27FC236}">
                  <a16:creationId xmlns:a16="http://schemas.microsoft.com/office/drawing/2014/main" id="{F47E0176-D60F-2957-A248-9D713EBB7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9171A"/>
                </a:clrFrom>
                <a:clrTo>
                  <a:srgbClr val="09171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2" t="13837" r="8155" b="12544"/>
            <a:stretch/>
          </p:blipFill>
          <p:spPr>
            <a:xfrm>
              <a:off x="6313385" y="3631728"/>
              <a:ext cx="867097" cy="714123"/>
            </a:xfrm>
            <a:prstGeom prst="rect">
              <a:avLst/>
            </a:prstGeom>
          </p:spPr>
        </p:pic>
        <p:pic>
          <p:nvPicPr>
            <p:cNvPr id="1070" name="Picture 1069" descr="Icon&#10;&#10;Description automatically generated">
              <a:extLst>
                <a:ext uri="{FF2B5EF4-FFF2-40B4-BE49-F238E27FC236}">
                  <a16:creationId xmlns:a16="http://schemas.microsoft.com/office/drawing/2014/main" id="{E779B3F2-6A76-0D0E-5092-376CF8F86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395" y="3627569"/>
              <a:ext cx="692759" cy="692759"/>
            </a:xfrm>
            <a:prstGeom prst="rect">
              <a:avLst/>
            </a:prstGeom>
          </p:spPr>
        </p:pic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1CC410C6-5D0F-62C9-A018-F09E4554C774}"/>
                </a:ext>
              </a:extLst>
            </p:cNvPr>
            <p:cNvSpPr txBox="1"/>
            <p:nvPr/>
          </p:nvSpPr>
          <p:spPr>
            <a:xfrm>
              <a:off x="3568980" y="3256816"/>
              <a:ext cx="2382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recession velocity</a:t>
              </a:r>
            </a:p>
          </p:txBody>
        </p:sp>
        <p:sp>
          <p:nvSpPr>
            <p:cNvPr id="1072" name="TextBox 1071">
              <a:extLst>
                <a:ext uri="{FF2B5EF4-FFF2-40B4-BE49-F238E27FC236}">
                  <a16:creationId xmlns:a16="http://schemas.microsoft.com/office/drawing/2014/main" id="{A9A177A2-8C8C-49A0-B09A-5DA14ED7A2BA}"/>
                </a:ext>
              </a:extLst>
            </p:cNvPr>
            <p:cNvSpPr txBox="1"/>
            <p:nvPr/>
          </p:nvSpPr>
          <p:spPr>
            <a:xfrm>
              <a:off x="3853533" y="4075444"/>
              <a:ext cx="1637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48 million mph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/>
                  <a:sym typeface="Wingdings" panose="05000000000000000000" pitchFamily="2" charset="2"/>
                </a:rPr>
                <a:t>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1073" name="Straight Arrow Connector 1072">
              <a:extLst>
                <a:ext uri="{FF2B5EF4-FFF2-40B4-BE49-F238E27FC236}">
                  <a16:creationId xmlns:a16="http://schemas.microsoft.com/office/drawing/2014/main" id="{CCF49DD9-2DF5-9897-3496-B901896AA9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2961" y="3988764"/>
              <a:ext cx="3204416" cy="44295"/>
            </a:xfrm>
            <a:prstGeom prst="straightConnector1">
              <a:avLst/>
            </a:prstGeom>
            <a:noFill/>
            <a:ln w="444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headEnd type="triangle" w="lg" len="med"/>
              <a:tailEnd type="none" w="lg" len="med"/>
            </a:ln>
            <a:effectLst/>
          </p:spPr>
        </p:cxnSp>
        <p:sp>
          <p:nvSpPr>
            <p:cNvPr id="1074" name="TextBox 1073">
              <a:extLst>
                <a:ext uri="{FF2B5EF4-FFF2-40B4-BE49-F238E27FC236}">
                  <a16:creationId xmlns:a16="http://schemas.microsoft.com/office/drawing/2014/main" id="{EA4F09DB-96C3-7B6E-4E82-28387A69B979}"/>
                </a:ext>
              </a:extLst>
            </p:cNvPr>
            <p:cNvSpPr txBox="1"/>
            <p:nvPr/>
          </p:nvSpPr>
          <p:spPr>
            <a:xfrm>
              <a:off x="3568980" y="3250608"/>
              <a:ext cx="2382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recession velocity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6E1D07B7-D6CE-5FB1-CD00-17977778F938}"/>
              </a:ext>
            </a:extLst>
          </p:cNvPr>
          <p:cNvGrpSpPr/>
          <p:nvPr/>
        </p:nvGrpSpPr>
        <p:grpSpPr>
          <a:xfrm>
            <a:off x="7434763" y="956510"/>
            <a:ext cx="2470214" cy="3426711"/>
            <a:chOff x="7434763" y="956510"/>
            <a:chExt cx="2470214" cy="3426711"/>
          </a:xfrm>
        </p:grpSpPr>
        <p:sp>
          <p:nvSpPr>
            <p:cNvPr id="1076" name="Right Brace 1075">
              <a:extLst>
                <a:ext uri="{FF2B5EF4-FFF2-40B4-BE49-F238E27FC236}">
                  <a16:creationId xmlns:a16="http://schemas.microsoft.com/office/drawing/2014/main" id="{25F7FC81-D86F-EDFA-0E13-01B7D14581C3}"/>
                </a:ext>
              </a:extLst>
            </p:cNvPr>
            <p:cNvSpPr/>
            <p:nvPr/>
          </p:nvSpPr>
          <p:spPr>
            <a:xfrm>
              <a:off x="7434763" y="956510"/>
              <a:ext cx="381186" cy="3426711"/>
            </a:xfrm>
            <a:prstGeom prst="rightBrace">
              <a:avLst>
                <a:gd name="adj1" fmla="val 30872"/>
                <a:gd name="adj2" fmla="val 50000"/>
              </a:avLst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6C5FB445-551E-06BF-96BC-B2CCCB8CC71B}"/>
                </a:ext>
              </a:extLst>
            </p:cNvPr>
            <p:cNvSpPr txBox="1"/>
            <p:nvPr/>
          </p:nvSpPr>
          <p:spPr>
            <a:xfrm>
              <a:off x="7900343" y="2375693"/>
              <a:ext cx="20046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unmeasurable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62BEA267-91ED-615D-F8D5-138E5348E65C}"/>
              </a:ext>
            </a:extLst>
          </p:cNvPr>
          <p:cNvGrpSpPr/>
          <p:nvPr/>
        </p:nvGrpSpPr>
        <p:grpSpPr>
          <a:xfrm>
            <a:off x="1178860" y="3874050"/>
            <a:ext cx="10612075" cy="2679192"/>
            <a:chOff x="1178860" y="3874050"/>
            <a:chExt cx="10612075" cy="2679192"/>
          </a:xfrm>
        </p:grpSpPr>
        <p:pic>
          <p:nvPicPr>
            <p:cNvPr id="1079" name="Picture 1078">
              <a:extLst>
                <a:ext uri="{FF2B5EF4-FFF2-40B4-BE49-F238E27FC236}">
                  <a16:creationId xmlns:a16="http://schemas.microsoft.com/office/drawing/2014/main" id="{0F445904-F650-2B43-49C5-31F0CD949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7070" y="4884822"/>
              <a:ext cx="1069708" cy="1066590"/>
            </a:xfrm>
            <a:prstGeom prst="rect">
              <a:avLst/>
            </a:prstGeom>
          </p:spPr>
        </p:pic>
        <p:pic>
          <p:nvPicPr>
            <p:cNvPr id="1080" name="Picture 1079">
              <a:extLst>
                <a:ext uri="{FF2B5EF4-FFF2-40B4-BE49-F238E27FC236}">
                  <a16:creationId xmlns:a16="http://schemas.microsoft.com/office/drawing/2014/main" id="{AE701825-6091-CA97-7128-69FDFEAA1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9171A"/>
                </a:clrFrom>
                <a:clrTo>
                  <a:srgbClr val="09171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2" t="13837" r="8155" b="12544"/>
            <a:stretch/>
          </p:blipFill>
          <p:spPr>
            <a:xfrm>
              <a:off x="6313385" y="4941165"/>
              <a:ext cx="867097" cy="714123"/>
            </a:xfrm>
            <a:prstGeom prst="rect">
              <a:avLst/>
            </a:prstGeom>
          </p:spPr>
        </p:pic>
        <p:pic>
          <p:nvPicPr>
            <p:cNvPr id="1081" name="Picture 108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738617C-077C-172C-8201-9DD95BAE3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6" t="11443" r="3889" b="71530"/>
            <a:stretch/>
          </p:blipFill>
          <p:spPr>
            <a:xfrm>
              <a:off x="5563461" y="5946707"/>
              <a:ext cx="2252487" cy="540261"/>
            </a:xfrm>
            <a:prstGeom prst="rect">
              <a:avLst/>
            </a:prstGeom>
          </p:spPr>
        </p:pic>
        <p:pic>
          <p:nvPicPr>
            <p:cNvPr id="1082" name="Picture 108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81ED256-30B4-1269-D2EA-9AD3555FB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4" t="44715" r="17953" b="38168"/>
            <a:stretch/>
          </p:blipFill>
          <p:spPr>
            <a:xfrm>
              <a:off x="1178860" y="5980224"/>
              <a:ext cx="2261104" cy="543117"/>
            </a:xfrm>
            <a:prstGeom prst="rect">
              <a:avLst/>
            </a:prstGeom>
          </p:spPr>
        </p:pic>
        <p:pic>
          <p:nvPicPr>
            <p:cNvPr id="1083" name="Picture 1082" descr="Icon&#10;&#10;Description automatically generated">
              <a:extLst>
                <a:ext uri="{FF2B5EF4-FFF2-40B4-BE49-F238E27FC236}">
                  <a16:creationId xmlns:a16="http://schemas.microsoft.com/office/drawing/2014/main" id="{ED5D0195-E1B4-E5A6-3BA5-18D66BDD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020" y="5054284"/>
              <a:ext cx="692759" cy="692759"/>
            </a:xfrm>
            <a:prstGeom prst="rect">
              <a:avLst/>
            </a:prstGeom>
          </p:spPr>
        </p:pic>
        <p:sp>
          <p:nvSpPr>
            <p:cNvPr id="1084" name="Arrow: Striped Right 1083">
              <a:extLst>
                <a:ext uri="{FF2B5EF4-FFF2-40B4-BE49-F238E27FC236}">
                  <a16:creationId xmlns:a16="http://schemas.microsoft.com/office/drawing/2014/main" id="{A3CA8A6A-CA0F-4BB4-6E0B-B63218049B2B}"/>
                </a:ext>
              </a:extLst>
            </p:cNvPr>
            <p:cNvSpPr/>
            <p:nvPr/>
          </p:nvSpPr>
          <p:spPr>
            <a:xfrm flipH="1">
              <a:off x="3259437" y="5116755"/>
              <a:ext cx="2961147" cy="365473"/>
            </a:xfrm>
            <a:prstGeom prst="stripedRigh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10800000" scaled="1"/>
              <a:tileRect/>
            </a:gradFill>
            <a:ln w="158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7C10570D-2057-1F2B-AB01-B1F2AB178E78}"/>
                </a:ext>
              </a:extLst>
            </p:cNvPr>
            <p:cNvSpPr txBox="1"/>
            <p:nvPr/>
          </p:nvSpPr>
          <p:spPr>
            <a:xfrm>
              <a:off x="3401759" y="4712826"/>
              <a:ext cx="2382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redshift</a:t>
              </a:r>
            </a:p>
          </p:txBody>
        </p:sp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7C99B9B4-E1E0-064F-F18B-D86843D67D9F}"/>
                </a:ext>
              </a:extLst>
            </p:cNvPr>
            <p:cNvSpPr txBox="1"/>
            <p:nvPr/>
          </p:nvSpPr>
          <p:spPr>
            <a:xfrm>
              <a:off x="3743126" y="5442541"/>
              <a:ext cx="16375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7.5% redder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(z = 0.075)</a:t>
              </a:r>
            </a:p>
          </p:txBody>
        </p:sp>
        <p:pic>
          <p:nvPicPr>
            <p:cNvPr id="1087" name="Picture 1086" descr="Chart, line chart&#10;&#10;Description automatically generated">
              <a:extLst>
                <a:ext uri="{FF2B5EF4-FFF2-40B4-BE49-F238E27FC236}">
                  <a16:creationId xmlns:a16="http://schemas.microsoft.com/office/drawing/2014/main" id="{CFBD5E89-DA3B-9A4D-E314-787E5E87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068" y="3874050"/>
              <a:ext cx="3533867" cy="2679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3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0D343-079B-E04A-B9E8-66592272C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C58A1D-D7F2-2C40-A411-2B4442D25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2121676"/>
            <a:ext cx="10334625" cy="1947460"/>
          </a:xfrm>
        </p:spPr>
        <p:txBody>
          <a:bodyPr>
            <a:normAutofit/>
          </a:bodyPr>
          <a:lstStyle/>
          <a:p>
            <a:r>
              <a:rPr lang="en-US" sz="5400" dirty="0"/>
              <a:t>Cosmic Microwave Background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9DD0DE-5317-977F-D1F5-DA84D3E5A1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3339-C502-3A2D-C0E9-8CF0D0DB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Observing the CMB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26A7B-AB37-0D1F-7D53-BB13D487C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11" name="Picture 10" descr="A graph of a frequency&#10;&#10;Description automatically generated">
            <a:extLst>
              <a:ext uri="{FF2B5EF4-FFF2-40B4-BE49-F238E27FC236}">
                <a16:creationId xmlns:a16="http://schemas.microsoft.com/office/drawing/2014/main" id="{4CCA18AD-1D08-3AD2-5D06-28A004C5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289" y="660061"/>
            <a:ext cx="5116310" cy="37000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68744C-311C-9B94-B18E-294CF116D83A}"/>
              </a:ext>
            </a:extLst>
          </p:cNvPr>
          <p:cNvSpPr txBox="1"/>
          <p:nvPr/>
        </p:nvSpPr>
        <p:spPr>
          <a:xfrm>
            <a:off x="565265" y="947823"/>
            <a:ext cx="511631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About 300,000 years after the Big Bang (z ~1100), the universe had cooled enough to enable the blackbody radiation to propagate freely for the first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Spatial anisotropies in the CMB encode important cosmological properties.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4F3FA13-D874-9EA8-C0C4-29DA8AA1A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1783" r="8821" b="66994"/>
          <a:stretch/>
        </p:blipFill>
        <p:spPr bwMode="auto">
          <a:xfrm>
            <a:off x="6583681" y="4767136"/>
            <a:ext cx="5544586" cy="172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6BC269-1BDF-EEE5-DFBF-8D05F93BE5D1}"/>
              </a:ext>
            </a:extLst>
          </p:cNvPr>
          <p:cNvCxnSpPr/>
          <p:nvPr/>
        </p:nvCxnSpPr>
        <p:spPr>
          <a:xfrm>
            <a:off x="10191404" y="1346662"/>
            <a:ext cx="0" cy="386541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6F29FF-54F4-6DEA-D5D4-CDB525C3CE67}"/>
              </a:ext>
            </a:extLst>
          </p:cNvPr>
          <p:cNvSpPr txBox="1"/>
          <p:nvPr/>
        </p:nvSpPr>
        <p:spPr>
          <a:xfrm>
            <a:off x="7724833" y="311158"/>
            <a:ext cx="29022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CMB blackbody spectrum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FA2E9-89DD-1E89-A680-D1DB4B20A907}"/>
              </a:ext>
            </a:extLst>
          </p:cNvPr>
          <p:cNvSpPr txBox="1"/>
          <p:nvPr/>
        </p:nvSpPr>
        <p:spPr>
          <a:xfrm>
            <a:off x="7195388" y="4355465"/>
            <a:ext cx="32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Opacity of Earth’s atmosphere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C0FE6C-87A1-782F-5FA4-B365757AD7DD}"/>
              </a:ext>
            </a:extLst>
          </p:cNvPr>
          <p:cNvGrpSpPr/>
          <p:nvPr/>
        </p:nvGrpSpPr>
        <p:grpSpPr>
          <a:xfrm>
            <a:off x="565264" y="2666398"/>
            <a:ext cx="5162445" cy="4191602"/>
            <a:chOff x="565264" y="2666398"/>
            <a:chExt cx="5162445" cy="41916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000157-25F5-728C-51E0-4CE07F4E364D}"/>
                </a:ext>
              </a:extLst>
            </p:cNvPr>
            <p:cNvSpPr/>
            <p:nvPr/>
          </p:nvSpPr>
          <p:spPr>
            <a:xfrm>
              <a:off x="565264" y="2666398"/>
              <a:ext cx="5162445" cy="4191602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A0207C-05B9-4DDD-16C8-DE72FFD7E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44" y="4831958"/>
              <a:ext cx="4264578" cy="2007075"/>
            </a:xfrm>
            <a:prstGeom prst="rect">
              <a:avLst/>
            </a:prstGeom>
          </p:spPr>
        </p:pic>
        <p:pic>
          <p:nvPicPr>
            <p:cNvPr id="22" name="Picture 21" descr="A close-up of a colorful oval&#10;&#10;Description automatically generated">
              <a:extLst>
                <a:ext uri="{FF2B5EF4-FFF2-40B4-BE49-F238E27FC236}">
                  <a16:creationId xmlns:a16="http://schemas.microsoft.com/office/drawing/2014/main" id="{C534E3A6-4563-6F55-FCC5-296501E6E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8186" y="3279371"/>
              <a:ext cx="3391937" cy="16959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341F1F-3F7D-EEFD-6605-6305AB555684}"/>
                </a:ext>
              </a:extLst>
            </p:cNvPr>
            <p:cNvSpPr txBox="1"/>
            <p:nvPr/>
          </p:nvSpPr>
          <p:spPr>
            <a:xfrm>
              <a:off x="1719595" y="2805986"/>
              <a:ext cx="2902225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CMB spatial anisotropy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76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C160D-C5FC-336D-ABE7-50C30343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8" y="173120"/>
            <a:ext cx="11049000" cy="439547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Historical Overview (1/2)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4E5918C-E8E0-55EE-C783-E5401D370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sz="1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C91425-76B4-16A3-E70A-CFAB7497822C}"/>
              </a:ext>
            </a:extLst>
          </p:cNvPr>
          <p:cNvGrpSpPr/>
          <p:nvPr/>
        </p:nvGrpSpPr>
        <p:grpSpPr>
          <a:xfrm>
            <a:off x="579863" y="1081668"/>
            <a:ext cx="4447595" cy="4905152"/>
            <a:chOff x="579863" y="1081668"/>
            <a:chExt cx="4447595" cy="49051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1D2E27-F2FF-8692-74A7-2A1E70D92BEB}"/>
                </a:ext>
              </a:extLst>
            </p:cNvPr>
            <p:cNvSpPr txBox="1"/>
            <p:nvPr/>
          </p:nvSpPr>
          <p:spPr>
            <a:xfrm>
              <a:off x="579863" y="1081668"/>
              <a:ext cx="38806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Jansky 1932</a:t>
              </a:r>
            </a:p>
            <a:p>
              <a:r>
                <a:rPr lang="en-US" dirty="0"/>
                <a:t>First observation of radio waves from space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49ADB55-39EA-F6F2-DA6B-03AD5DDA5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33" y="2004998"/>
              <a:ext cx="4352925" cy="337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5B077A-6F46-C7BA-B619-4A9A11EE42F2}"/>
                </a:ext>
              </a:extLst>
            </p:cNvPr>
            <p:cNvSpPr txBox="1"/>
            <p:nvPr/>
          </p:nvSpPr>
          <p:spPr>
            <a:xfrm>
              <a:off x="674534" y="5386656"/>
              <a:ext cx="423519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0" i="0" u="none" strike="noStrike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K. Jansky, "Electrical disturbances apparently of extraterrestrial origin." </a:t>
              </a:r>
              <a:r>
                <a:rPr lang="en-US" sz="1100" b="0" i="1" u="none" strike="noStrike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Proceedings of the Institute of Radio Engineers</a:t>
              </a:r>
              <a:r>
                <a:rPr lang="en-US" sz="1100" b="0" i="0" u="none" strike="noStrike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 21.10 (1933): 1387-1398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4784B7-8249-8884-C7EE-9C8A368633D2}"/>
              </a:ext>
            </a:extLst>
          </p:cNvPr>
          <p:cNvSpPr txBox="1"/>
          <p:nvPr/>
        </p:nvSpPr>
        <p:spPr>
          <a:xfrm>
            <a:off x="6367952" y="1238347"/>
            <a:ext cx="388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Reber</a:t>
            </a:r>
            <a:r>
              <a:rPr lang="en-US" dirty="0"/>
              <a:t> 1937</a:t>
            </a:r>
          </a:p>
          <a:p>
            <a:r>
              <a:rPr lang="en-US" dirty="0"/>
              <a:t>First parabolic dish antenna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0B5B294-F9B9-1070-DB7D-8E550E09A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0"/>
          <a:stretch/>
        </p:blipFill>
        <p:spPr bwMode="auto">
          <a:xfrm>
            <a:off x="6462623" y="2045612"/>
            <a:ext cx="2951965" cy="34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A52781-4487-C5BC-5498-4FC7F8E825C2}"/>
              </a:ext>
            </a:extLst>
          </p:cNvPr>
          <p:cNvSpPr txBox="1"/>
          <p:nvPr/>
        </p:nvSpPr>
        <p:spPr>
          <a:xfrm>
            <a:off x="6367952" y="5449161"/>
            <a:ext cx="42351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G. </a:t>
            </a:r>
            <a:r>
              <a:rPr lang="en-US" sz="1100" dirty="0" err="1"/>
              <a:t>Reber</a:t>
            </a:r>
            <a:r>
              <a:rPr lang="en-US" sz="1100" dirty="0"/>
              <a:t>, "Cosmic Static," in </a:t>
            </a:r>
            <a:r>
              <a:rPr lang="en-US" sz="1100" i="1" dirty="0"/>
              <a:t>Proceedings of the IRE</a:t>
            </a:r>
            <a:r>
              <a:rPr lang="en-US" sz="1100" dirty="0"/>
              <a:t>, vol. 28, no. 2, pp. 68-70, Feb. 1940, </a:t>
            </a:r>
            <a:r>
              <a:rPr lang="en-US" sz="1100" dirty="0" err="1"/>
              <a:t>doi</a:t>
            </a:r>
            <a:r>
              <a:rPr lang="en-US" sz="1100" dirty="0"/>
              <a:t>: 10.1109/JRPROC.1940.228921.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9660A-2FEA-F9CA-40F7-191A0BCCE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488" y="1873173"/>
            <a:ext cx="1322558" cy="6320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8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76B9-09D2-D05B-EBD9-660EB1DB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7" y="219773"/>
            <a:ext cx="11239383" cy="439547"/>
          </a:xfrm>
        </p:spPr>
        <p:txBody>
          <a:bodyPr>
            <a:noAutofit/>
          </a:bodyPr>
          <a:lstStyle/>
          <a:p>
            <a:r>
              <a:rPr lang="en-US" sz="3600" dirty="0"/>
              <a:t>3 generations of space-based CMB observatories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0CE16-9677-F9A3-2FBF-54DD4D143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4" name="Picture 3" descr="A collage of different images of different types of objects&#10;&#10;Description automatically generated">
            <a:extLst>
              <a:ext uri="{FF2B5EF4-FFF2-40B4-BE49-F238E27FC236}">
                <a16:creationId xmlns:a16="http://schemas.microsoft.com/office/drawing/2014/main" id="{B6A2670C-0FB4-2F7E-5FAD-FC558CC7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2" y="909204"/>
            <a:ext cx="9813162" cy="54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3339-C502-3A2D-C0E9-8CF0D0DB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CMB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26A7B-AB37-0D1F-7D53-BB13D487C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258ABDD-CC8F-35C2-9673-7643B56D5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61048" y="719351"/>
            <a:ext cx="4825914" cy="2709649"/>
          </a:xfrm>
          <a:prstGeom prst="rect">
            <a:avLst/>
          </a:prstGeom>
        </p:spPr>
      </p:pic>
      <p:pic>
        <p:nvPicPr>
          <p:cNvPr id="5" name="Picture 4" descr="A circular object with a red and black circle&#10;&#10;Description automatically generated">
            <a:extLst>
              <a:ext uri="{FF2B5EF4-FFF2-40B4-BE49-F238E27FC236}">
                <a16:creationId xmlns:a16="http://schemas.microsoft.com/office/drawing/2014/main" id="{B85EED40-19D8-2C9B-C9E0-FF2F622BF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8" y="4155921"/>
            <a:ext cx="2188524" cy="23549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AAE54A7-7EF4-E7E0-4407-DF75F874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43" y="4098099"/>
            <a:ext cx="3298364" cy="239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88B0F18-B3EA-4507-F917-DABC5B33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21" y="4098099"/>
            <a:ext cx="2496367" cy="24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9DB6883-CC29-47D2-82B3-3A3EEE14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73" y="4105317"/>
            <a:ext cx="2686889" cy="20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7809F7-C603-1DCC-B413-B50F4000952C}"/>
              </a:ext>
            </a:extLst>
          </p:cNvPr>
          <p:cNvSpPr txBox="1"/>
          <p:nvPr/>
        </p:nvSpPr>
        <p:spPr>
          <a:xfrm>
            <a:off x="527900" y="1053300"/>
            <a:ext cx="5494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Next-generation observatories will use ~10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5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 of superconducting transition-edge bolometers as polarization-sensitive total power receivers.</a:t>
            </a:r>
          </a:p>
        </p:txBody>
      </p:sp>
    </p:spTree>
    <p:extLst>
      <p:ext uri="{BB962C8B-B14F-4D97-AF65-F5344CB8AC3E}">
        <p14:creationId xmlns:p14="http://schemas.microsoft.com/office/powerpoint/2010/main" val="6697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0D343-079B-E04A-B9E8-66592272C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C58A1D-D7F2-2C40-A411-2B4442D25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1846874"/>
            <a:ext cx="10334625" cy="1947460"/>
          </a:xfrm>
        </p:spPr>
        <p:txBody>
          <a:bodyPr>
            <a:normAutofit/>
          </a:bodyPr>
          <a:lstStyle/>
          <a:p>
            <a:r>
              <a:rPr lang="en-US" sz="5400" dirty="0"/>
              <a:t>Techniques of 21cm cosmology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9DD0DE-5317-977F-D1F5-DA84D3E5A1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687" y="3611525"/>
            <a:ext cx="10334625" cy="12596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Intensity Mapping</a:t>
            </a:r>
            <a:r>
              <a:rPr lang="en-US" sz="1800" b="1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growth of large-scale structure in the modern universe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dark energy probe to redshift z  &gt; 3</a:t>
            </a: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 </a:t>
            </a:r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21cm global spectrum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fundamental processes during the cosmic dark ages (20 &lt; z &lt; 150)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BSM physics by studying thermal history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5394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3339-C502-3A2D-C0E9-8CF0D0DB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atin typeface="Franklin Gothic Heavy" panose="020B0903020102020204" pitchFamily="34" charset="0"/>
              </a:rPr>
              <a:t>Origin and ubiquity of the 21cm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26A7B-AB37-0D1F-7D53-BB13D487C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DF5B5-0B9B-EB6D-B57F-0E460426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03" y="1985668"/>
            <a:ext cx="2132309" cy="2148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6FA05D-06E0-EAC0-01C8-551579D98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628" y="1968792"/>
            <a:ext cx="2141109" cy="2148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9401D-AD94-9F79-0C40-F2392B9D600B}"/>
              </a:ext>
            </a:extLst>
          </p:cNvPr>
          <p:cNvSpPr txBox="1"/>
          <p:nvPr/>
        </p:nvSpPr>
        <p:spPr>
          <a:xfrm>
            <a:off x="799703" y="1460868"/>
            <a:ext cx="213230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Spin-flip transition of neutral hydrogen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3F1FA-D621-AD5F-6E4F-54AF2C233069}"/>
              </a:ext>
            </a:extLst>
          </p:cNvPr>
          <p:cNvSpPr txBox="1"/>
          <p:nvPr/>
        </p:nvSpPr>
        <p:spPr>
          <a:xfrm>
            <a:off x="9193959" y="4658314"/>
            <a:ext cx="2920899" cy="1558583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Spectral line at 21cm rest-frame wavelength is </a:t>
            </a:r>
            <a:r>
              <a:rPr lang="en-US" sz="1400" b="1" i="1" dirty="0">
                <a:solidFill>
                  <a:schemeClr val="bg1"/>
                </a:solidFill>
              </a:rPr>
              <a:t>sharp </a:t>
            </a:r>
            <a:r>
              <a:rPr lang="en-US" sz="1400" dirty="0">
                <a:solidFill>
                  <a:schemeClr val="bg1"/>
                </a:solidFill>
              </a:rPr>
              <a:t>and </a:t>
            </a:r>
            <a:r>
              <a:rPr lang="en-US" sz="1400" b="1" i="1" dirty="0">
                <a:solidFill>
                  <a:schemeClr val="bg1"/>
                </a:solidFill>
              </a:rPr>
              <a:t>isolated</a:t>
            </a:r>
          </a:p>
          <a:p>
            <a:r>
              <a:rPr lang="en-US" sz="1400" b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bg1"/>
                </a:solidFill>
                <a:sym typeface="Wingdings" panose="05000000000000000000" pitchFamily="2" charset="2"/>
              </a:rPr>
              <a:t>Once detected, provides </a:t>
            </a:r>
            <a:r>
              <a:rPr lang="en-US" sz="1400" b="1" i="1" dirty="0">
                <a:solidFill>
                  <a:schemeClr val="bg1"/>
                </a:solidFill>
                <a:sym typeface="Wingdings" panose="05000000000000000000" pitchFamily="2" charset="2"/>
              </a:rPr>
              <a:t>precise redshift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07C0F-AA7E-1C82-8F13-9B648767B489}"/>
              </a:ext>
            </a:extLst>
          </p:cNvPr>
          <p:cNvSpPr txBox="1"/>
          <p:nvPr/>
        </p:nvSpPr>
        <p:spPr>
          <a:xfrm>
            <a:off x="3355895" y="1460868"/>
            <a:ext cx="214110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Nearby galaxy M31 imaged in 21cm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DE08F-F9D0-7D06-250B-C0F2CC0A4B37}"/>
              </a:ext>
            </a:extLst>
          </p:cNvPr>
          <p:cNvGrpSpPr/>
          <p:nvPr/>
        </p:nvGrpSpPr>
        <p:grpSpPr>
          <a:xfrm>
            <a:off x="9276651" y="2077817"/>
            <a:ext cx="2313820" cy="2036178"/>
            <a:chOff x="5114224" y="1966104"/>
            <a:chExt cx="2197824" cy="18912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789107-6E18-88A8-741E-6F596ABA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4224" y="1966104"/>
              <a:ext cx="2197824" cy="18912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B51371-20F1-C1A1-A0F6-F997D2BF8DFA}"/>
                </a:ext>
              </a:extLst>
            </p:cNvPr>
            <p:cNvSpPr txBox="1"/>
            <p:nvPr/>
          </p:nvSpPr>
          <p:spPr>
            <a:xfrm>
              <a:off x="5629098" y="1975493"/>
              <a:ext cx="863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Fernandez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016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97AE5A-3302-42C6-FF9A-4F8BDDA4FE27}"/>
              </a:ext>
            </a:extLst>
          </p:cNvPr>
          <p:cNvSpPr txBox="1"/>
          <p:nvPr/>
        </p:nvSpPr>
        <p:spPr>
          <a:xfrm>
            <a:off x="9296093" y="1464464"/>
            <a:ext cx="229437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Highest redshift detection (z = 0.376)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415DC-8AD0-D323-1029-19BE36BC9A01}"/>
              </a:ext>
            </a:extLst>
          </p:cNvPr>
          <p:cNvSpPr txBox="1"/>
          <p:nvPr/>
        </p:nvSpPr>
        <p:spPr>
          <a:xfrm>
            <a:off x="5799625" y="1489609"/>
            <a:ext cx="315688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21cm and optical surveys detect similar structure to z ~ 0.07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0832BC-A264-D17D-91D6-173065340446}"/>
              </a:ext>
            </a:extLst>
          </p:cNvPr>
          <p:cNvGrpSpPr/>
          <p:nvPr/>
        </p:nvGrpSpPr>
        <p:grpSpPr>
          <a:xfrm>
            <a:off x="5791360" y="2152227"/>
            <a:ext cx="3182668" cy="1547179"/>
            <a:chOff x="5408581" y="2238873"/>
            <a:chExt cx="3182668" cy="15471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C3778C-8AD1-7F1B-9D28-F6145225C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34" t="2385" b="53059"/>
            <a:stretch/>
          </p:blipFill>
          <p:spPr>
            <a:xfrm>
              <a:off x="5408581" y="2238873"/>
              <a:ext cx="3182668" cy="1505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B5F3CB-B31F-914C-6DEF-09904F9A6AFB}"/>
                </a:ext>
              </a:extLst>
            </p:cNvPr>
            <p:cNvSpPr/>
            <p:nvPr/>
          </p:nvSpPr>
          <p:spPr>
            <a:xfrm>
              <a:off x="5408581" y="3509053"/>
              <a:ext cx="14820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Haynes et al. 2011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507AF22-304D-66D6-6EF5-E953559CF3AD}"/>
              </a:ext>
            </a:extLst>
          </p:cNvPr>
          <p:cNvSpPr txBox="1"/>
          <p:nvPr/>
        </p:nvSpPr>
        <p:spPr>
          <a:xfrm>
            <a:off x="6652362" y="3655436"/>
            <a:ext cx="144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Red: SDSS optical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Blue: ALFALFA 21cm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D022C-6262-AC44-F5A3-0DDA4F6045AE}"/>
              </a:ext>
            </a:extLst>
          </p:cNvPr>
          <p:cNvSpPr txBox="1"/>
          <p:nvPr/>
        </p:nvSpPr>
        <p:spPr>
          <a:xfrm>
            <a:off x="9942245" y="419664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Grey: optical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Purple: 21cm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9D6CDA-CC77-AFAD-5B3F-D39817F1E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99" y="5002424"/>
            <a:ext cx="2688932" cy="1205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03CBD7-5949-4F96-11A7-EBE023FB4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095" y="5002424"/>
            <a:ext cx="2135648" cy="1215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97A0B0-947A-BC7C-0690-23BF769FFD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r="32766"/>
          <a:stretch/>
        </p:blipFill>
        <p:spPr>
          <a:xfrm>
            <a:off x="3849052" y="4969587"/>
            <a:ext cx="2386780" cy="12473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0BB367-F4FE-9B6A-7D92-6C3D40CA8CD1}"/>
              </a:ext>
            </a:extLst>
          </p:cNvPr>
          <p:cNvSpPr txBox="1"/>
          <p:nvPr/>
        </p:nvSpPr>
        <p:spPr>
          <a:xfrm>
            <a:off x="3849052" y="4643638"/>
            <a:ext cx="238678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emission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848792-0E1F-77C5-4CEB-9767310466BC}"/>
              </a:ext>
            </a:extLst>
          </p:cNvPr>
          <p:cNvSpPr txBox="1"/>
          <p:nvPr/>
        </p:nvSpPr>
        <p:spPr>
          <a:xfrm>
            <a:off x="6611853" y="4663870"/>
            <a:ext cx="2114542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absorption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BA77D2-C7B9-E51C-FE41-A4DD3ADC112F}"/>
              </a:ext>
            </a:extLst>
          </p:cNvPr>
          <p:cNvSpPr txBox="1"/>
          <p:nvPr/>
        </p:nvSpPr>
        <p:spPr>
          <a:xfrm>
            <a:off x="784099" y="4663870"/>
            <a:ext cx="2688932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1s level hyperfine splitting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05E5D8-890A-0FE3-2A7B-794381A4C3F8}"/>
              </a:ext>
            </a:extLst>
          </p:cNvPr>
          <p:cNvSpPr txBox="1"/>
          <p:nvPr/>
        </p:nvSpPr>
        <p:spPr>
          <a:xfrm>
            <a:off x="708455" y="6358180"/>
            <a:ext cx="478854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2000" b="1" i="0" u="none" strike="noStrike" baseline="0" dirty="0">
                <a:latin typeface="CMMI10"/>
              </a:rPr>
              <a:t>ν</a:t>
            </a:r>
            <a:r>
              <a:rPr lang="el-GR" sz="2000" b="1" i="0" u="none" strike="noStrike" baseline="-25000" dirty="0">
                <a:latin typeface="CMR7"/>
              </a:rPr>
              <a:t>21</a:t>
            </a:r>
            <a:r>
              <a:rPr lang="el-GR" sz="2000" b="1" i="0" u="none" strike="noStrike" baseline="-25000" dirty="0">
                <a:latin typeface="CMMI7"/>
              </a:rPr>
              <a:t>cm</a:t>
            </a:r>
            <a:r>
              <a:rPr lang="el-GR" sz="2000" b="1" i="0" u="none" strike="noStrike" baseline="0" dirty="0">
                <a:latin typeface="CMMI7"/>
              </a:rPr>
              <a:t> </a:t>
            </a:r>
            <a:r>
              <a:rPr lang="el-GR" sz="2000" b="1" i="0" u="none" strike="noStrike" baseline="0" dirty="0">
                <a:latin typeface="CMR10"/>
              </a:rPr>
              <a:t>= 1</a:t>
            </a:r>
            <a:r>
              <a:rPr lang="el-GR" sz="2000" b="1" i="0" u="none" strike="noStrike" baseline="0" dirty="0">
                <a:latin typeface="CMMI10"/>
              </a:rPr>
              <a:t>, </a:t>
            </a:r>
            <a:r>
              <a:rPr lang="el-GR" sz="2000" b="1" i="0" u="none" strike="noStrike" baseline="0" dirty="0">
                <a:latin typeface="CMR10"/>
              </a:rPr>
              <a:t>420</a:t>
            </a:r>
            <a:r>
              <a:rPr lang="el-GR" sz="2000" b="1" i="0" u="none" strike="noStrike" baseline="0" dirty="0">
                <a:latin typeface="CMMI10"/>
              </a:rPr>
              <a:t>, </a:t>
            </a:r>
            <a:r>
              <a:rPr lang="el-GR" sz="2000" b="1" i="0" u="none" strike="noStrike" baseline="0" dirty="0">
                <a:latin typeface="CMR10"/>
              </a:rPr>
              <a:t>405</a:t>
            </a:r>
            <a:r>
              <a:rPr lang="el-GR" sz="2000" b="1" i="0" u="none" strike="noStrike" baseline="0" dirty="0">
                <a:latin typeface="CMMI10"/>
              </a:rPr>
              <a:t>, </a:t>
            </a:r>
            <a:r>
              <a:rPr lang="el-GR" sz="2000" b="1" i="0" u="none" strike="noStrike" baseline="0" dirty="0">
                <a:latin typeface="CMR10"/>
              </a:rPr>
              <a:t>751</a:t>
            </a:r>
            <a:r>
              <a:rPr lang="el-GR" sz="2000" b="1" i="0" u="none" strike="noStrike" baseline="0" dirty="0">
                <a:latin typeface="CMMI10"/>
              </a:rPr>
              <a:t>.</a:t>
            </a:r>
            <a:r>
              <a:rPr lang="el-GR" sz="2000" b="1" i="0" u="none" strike="noStrike" baseline="0" dirty="0">
                <a:latin typeface="CMR10"/>
              </a:rPr>
              <a:t>768 </a:t>
            </a:r>
            <a:r>
              <a:rPr lang="el-GR" sz="2000" b="1" i="0" u="none" strike="noStrike" baseline="0" dirty="0">
                <a:latin typeface="CMSY10"/>
              </a:rPr>
              <a:t>± </a:t>
            </a:r>
            <a:r>
              <a:rPr lang="el-GR" sz="2000" b="1" i="0" u="none" strike="noStrike" baseline="0" dirty="0">
                <a:latin typeface="CMR10"/>
              </a:rPr>
              <a:t>0</a:t>
            </a:r>
            <a:r>
              <a:rPr lang="el-GR" sz="2000" b="1" i="0" u="none" strike="noStrike" baseline="0" dirty="0">
                <a:latin typeface="CMMI10"/>
              </a:rPr>
              <a:t>.</a:t>
            </a:r>
            <a:r>
              <a:rPr lang="el-GR" sz="2000" b="1" i="0" u="none" strike="noStrike" baseline="0" dirty="0">
                <a:latin typeface="CMR10"/>
              </a:rPr>
              <a:t>001 Hz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595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3339-C502-3A2D-C0E9-8CF0D0DB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atin typeface="Franklin Gothic Heavy" panose="020B0903020102020204" pitchFamily="34" charset="0"/>
              </a:rPr>
              <a:t>Origin and ubiquity of the 21cm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26A7B-AB37-0D1F-7D53-BB13D487C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DF5B5-0B9B-EB6D-B57F-0E460426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03" y="1985668"/>
            <a:ext cx="2132309" cy="2148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9401D-AD94-9F79-0C40-F2392B9D600B}"/>
              </a:ext>
            </a:extLst>
          </p:cNvPr>
          <p:cNvSpPr txBox="1"/>
          <p:nvPr/>
        </p:nvSpPr>
        <p:spPr>
          <a:xfrm>
            <a:off x="799703" y="1460868"/>
            <a:ext cx="213230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Spin-flip transition of neutral hydrogen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3F1FA-D621-AD5F-6E4F-54AF2C233069}"/>
              </a:ext>
            </a:extLst>
          </p:cNvPr>
          <p:cNvSpPr txBox="1"/>
          <p:nvPr/>
        </p:nvSpPr>
        <p:spPr>
          <a:xfrm>
            <a:off x="9193959" y="4658314"/>
            <a:ext cx="2920899" cy="1558583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Spectral line at 21cm rest-frame wavelength is </a:t>
            </a:r>
            <a:r>
              <a:rPr lang="en-US" sz="1400" b="1" i="1" dirty="0">
                <a:solidFill>
                  <a:schemeClr val="bg1"/>
                </a:solidFill>
              </a:rPr>
              <a:t>sharp </a:t>
            </a:r>
            <a:r>
              <a:rPr lang="en-US" sz="1400" dirty="0">
                <a:solidFill>
                  <a:schemeClr val="bg1"/>
                </a:solidFill>
              </a:rPr>
              <a:t>and </a:t>
            </a:r>
            <a:r>
              <a:rPr lang="en-US" sz="1400" b="1" i="1" dirty="0">
                <a:solidFill>
                  <a:schemeClr val="bg1"/>
                </a:solidFill>
              </a:rPr>
              <a:t>isolated</a:t>
            </a:r>
          </a:p>
          <a:p>
            <a:r>
              <a:rPr lang="en-US" sz="1400" b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bg1"/>
                </a:solidFill>
                <a:sym typeface="Wingdings" panose="05000000000000000000" pitchFamily="2" charset="2"/>
              </a:rPr>
              <a:t>Once detected, provides </a:t>
            </a:r>
            <a:r>
              <a:rPr lang="en-US" sz="1400" b="1" i="1" dirty="0">
                <a:solidFill>
                  <a:schemeClr val="bg1"/>
                </a:solidFill>
                <a:sym typeface="Wingdings" panose="05000000000000000000" pitchFamily="2" charset="2"/>
              </a:rPr>
              <a:t>precise redshift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07C0F-AA7E-1C82-8F13-9B648767B489}"/>
              </a:ext>
            </a:extLst>
          </p:cNvPr>
          <p:cNvSpPr txBox="1"/>
          <p:nvPr/>
        </p:nvSpPr>
        <p:spPr>
          <a:xfrm>
            <a:off x="3355895" y="1460868"/>
            <a:ext cx="214110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Nearby galaxy  imaged in 21cm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DE08F-F9D0-7D06-250B-C0F2CC0A4B37}"/>
              </a:ext>
            </a:extLst>
          </p:cNvPr>
          <p:cNvGrpSpPr/>
          <p:nvPr/>
        </p:nvGrpSpPr>
        <p:grpSpPr>
          <a:xfrm>
            <a:off x="9276651" y="2077817"/>
            <a:ext cx="2313820" cy="2036178"/>
            <a:chOff x="5114224" y="1966104"/>
            <a:chExt cx="2197824" cy="18912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789107-6E18-88A8-741E-6F596ABA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4224" y="1966104"/>
              <a:ext cx="2197824" cy="18912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B51371-20F1-C1A1-A0F6-F997D2BF8DFA}"/>
                </a:ext>
              </a:extLst>
            </p:cNvPr>
            <p:cNvSpPr txBox="1"/>
            <p:nvPr/>
          </p:nvSpPr>
          <p:spPr>
            <a:xfrm>
              <a:off x="5629098" y="1975493"/>
              <a:ext cx="863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Fernandez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016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97AE5A-3302-42C6-FF9A-4F8BDDA4FE27}"/>
              </a:ext>
            </a:extLst>
          </p:cNvPr>
          <p:cNvSpPr txBox="1"/>
          <p:nvPr/>
        </p:nvSpPr>
        <p:spPr>
          <a:xfrm>
            <a:off x="9296093" y="1464464"/>
            <a:ext cx="229437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Highest redshift detection (z = 0.376)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415DC-8AD0-D323-1029-19BE36BC9A01}"/>
              </a:ext>
            </a:extLst>
          </p:cNvPr>
          <p:cNvSpPr txBox="1"/>
          <p:nvPr/>
        </p:nvSpPr>
        <p:spPr>
          <a:xfrm>
            <a:off x="5799625" y="1489609"/>
            <a:ext cx="315688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21cm and optical surveys detect similar structure to z ~ 0.07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0832BC-A264-D17D-91D6-173065340446}"/>
              </a:ext>
            </a:extLst>
          </p:cNvPr>
          <p:cNvGrpSpPr/>
          <p:nvPr/>
        </p:nvGrpSpPr>
        <p:grpSpPr>
          <a:xfrm>
            <a:off x="5791360" y="2152227"/>
            <a:ext cx="3182668" cy="1547179"/>
            <a:chOff x="5408581" y="2238873"/>
            <a:chExt cx="3182668" cy="15471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C3778C-8AD1-7F1B-9D28-F6145225C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34" t="2385" b="53059"/>
            <a:stretch/>
          </p:blipFill>
          <p:spPr>
            <a:xfrm>
              <a:off x="5408581" y="2238873"/>
              <a:ext cx="3182668" cy="1505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B5F3CB-B31F-914C-6DEF-09904F9A6AFB}"/>
                </a:ext>
              </a:extLst>
            </p:cNvPr>
            <p:cNvSpPr/>
            <p:nvPr/>
          </p:nvSpPr>
          <p:spPr>
            <a:xfrm>
              <a:off x="5408581" y="3509053"/>
              <a:ext cx="14820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Haynes et al. 2011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507AF22-304D-66D6-6EF5-E953559CF3AD}"/>
              </a:ext>
            </a:extLst>
          </p:cNvPr>
          <p:cNvSpPr txBox="1"/>
          <p:nvPr/>
        </p:nvSpPr>
        <p:spPr>
          <a:xfrm>
            <a:off x="6652362" y="3655436"/>
            <a:ext cx="144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Red: SDSS optical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Blue: ALFALFA 21cm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D022C-6262-AC44-F5A3-0DDA4F6045AE}"/>
              </a:ext>
            </a:extLst>
          </p:cNvPr>
          <p:cNvSpPr txBox="1"/>
          <p:nvPr/>
        </p:nvSpPr>
        <p:spPr>
          <a:xfrm>
            <a:off x="9942245" y="419664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Grey: optical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Purple: 21cm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9D6CDA-CC77-AFAD-5B3F-D39817F1E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99" y="5002424"/>
            <a:ext cx="2688932" cy="1205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03CBD7-5949-4F96-11A7-EBE023FB4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095" y="5002424"/>
            <a:ext cx="2135648" cy="1215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97A0B0-947A-BC7C-0690-23BF769FFD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r="32766"/>
          <a:stretch/>
        </p:blipFill>
        <p:spPr>
          <a:xfrm>
            <a:off x="3849052" y="4969587"/>
            <a:ext cx="2386780" cy="12473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0BB367-F4FE-9B6A-7D92-6C3D40CA8CD1}"/>
              </a:ext>
            </a:extLst>
          </p:cNvPr>
          <p:cNvSpPr txBox="1"/>
          <p:nvPr/>
        </p:nvSpPr>
        <p:spPr>
          <a:xfrm>
            <a:off x="3849052" y="4643638"/>
            <a:ext cx="238678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emission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848792-0E1F-77C5-4CEB-9767310466BC}"/>
              </a:ext>
            </a:extLst>
          </p:cNvPr>
          <p:cNvSpPr txBox="1"/>
          <p:nvPr/>
        </p:nvSpPr>
        <p:spPr>
          <a:xfrm>
            <a:off x="6611853" y="4663870"/>
            <a:ext cx="2114542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absorption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BA77D2-C7B9-E51C-FE41-A4DD3ADC112F}"/>
              </a:ext>
            </a:extLst>
          </p:cNvPr>
          <p:cNvSpPr txBox="1"/>
          <p:nvPr/>
        </p:nvSpPr>
        <p:spPr>
          <a:xfrm>
            <a:off x="784099" y="4663870"/>
            <a:ext cx="2688932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1s level hyperfine splitting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05E5D8-890A-0FE3-2A7B-794381A4C3F8}"/>
              </a:ext>
            </a:extLst>
          </p:cNvPr>
          <p:cNvSpPr txBox="1"/>
          <p:nvPr/>
        </p:nvSpPr>
        <p:spPr>
          <a:xfrm>
            <a:off x="708455" y="6358180"/>
            <a:ext cx="478854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2000" b="1" i="0" u="none" strike="noStrike" baseline="0" dirty="0">
                <a:latin typeface="CMMI10"/>
              </a:rPr>
              <a:t>ν</a:t>
            </a:r>
            <a:r>
              <a:rPr lang="el-GR" sz="2000" b="1" i="0" u="none" strike="noStrike" baseline="-25000" dirty="0">
                <a:latin typeface="CMR7"/>
              </a:rPr>
              <a:t>21</a:t>
            </a:r>
            <a:r>
              <a:rPr lang="el-GR" sz="2000" b="1" i="0" u="none" strike="noStrike" baseline="-25000" dirty="0">
                <a:latin typeface="CMMI7"/>
              </a:rPr>
              <a:t>cm</a:t>
            </a:r>
            <a:r>
              <a:rPr lang="el-GR" sz="2000" b="1" i="0" u="none" strike="noStrike" baseline="0" dirty="0">
                <a:latin typeface="CMMI7"/>
              </a:rPr>
              <a:t> </a:t>
            </a:r>
            <a:r>
              <a:rPr lang="el-GR" sz="2000" b="1" i="0" u="none" strike="noStrike" baseline="0" dirty="0">
                <a:latin typeface="CMR10"/>
              </a:rPr>
              <a:t>= 1</a:t>
            </a:r>
            <a:r>
              <a:rPr lang="el-GR" sz="2000" b="1" i="0" u="none" strike="noStrike" baseline="0" dirty="0">
                <a:latin typeface="CMMI10"/>
              </a:rPr>
              <a:t>, </a:t>
            </a:r>
            <a:r>
              <a:rPr lang="el-GR" sz="2000" b="1" i="0" u="none" strike="noStrike" baseline="0" dirty="0">
                <a:latin typeface="CMR10"/>
              </a:rPr>
              <a:t>420</a:t>
            </a:r>
            <a:r>
              <a:rPr lang="el-GR" sz="2000" b="1" i="0" u="none" strike="noStrike" baseline="0" dirty="0">
                <a:latin typeface="CMMI10"/>
              </a:rPr>
              <a:t>, </a:t>
            </a:r>
            <a:r>
              <a:rPr lang="el-GR" sz="2000" b="1" i="0" u="none" strike="noStrike" baseline="0" dirty="0">
                <a:latin typeface="CMR10"/>
              </a:rPr>
              <a:t>405</a:t>
            </a:r>
            <a:r>
              <a:rPr lang="el-GR" sz="2000" b="1" i="0" u="none" strike="noStrike" baseline="0" dirty="0">
                <a:latin typeface="CMMI10"/>
              </a:rPr>
              <a:t>, </a:t>
            </a:r>
            <a:r>
              <a:rPr lang="el-GR" sz="2000" b="1" i="0" u="none" strike="noStrike" baseline="0" dirty="0">
                <a:latin typeface="CMR10"/>
              </a:rPr>
              <a:t>751</a:t>
            </a:r>
            <a:r>
              <a:rPr lang="el-GR" sz="2000" b="1" i="0" u="none" strike="noStrike" baseline="0" dirty="0">
                <a:latin typeface="CMMI10"/>
              </a:rPr>
              <a:t>.</a:t>
            </a:r>
            <a:r>
              <a:rPr lang="el-GR" sz="2000" b="1" i="0" u="none" strike="noStrike" baseline="0" dirty="0">
                <a:latin typeface="CMR10"/>
              </a:rPr>
              <a:t>768 </a:t>
            </a:r>
            <a:r>
              <a:rPr lang="el-GR" sz="2000" b="1" i="0" u="none" strike="noStrike" baseline="0" dirty="0">
                <a:latin typeface="CMSY10"/>
              </a:rPr>
              <a:t>± </a:t>
            </a:r>
            <a:r>
              <a:rPr lang="el-GR" sz="2000" b="1" i="0" u="none" strike="noStrike" baseline="0" dirty="0">
                <a:latin typeface="CMR10"/>
              </a:rPr>
              <a:t>0</a:t>
            </a:r>
            <a:r>
              <a:rPr lang="el-GR" sz="2000" b="1" i="0" u="none" strike="noStrike" baseline="0" dirty="0">
                <a:latin typeface="CMMI10"/>
              </a:rPr>
              <a:t>.</a:t>
            </a:r>
            <a:r>
              <a:rPr lang="el-GR" sz="2000" b="1" i="0" u="none" strike="noStrike" baseline="0" dirty="0">
                <a:latin typeface="CMR10"/>
              </a:rPr>
              <a:t>001 Hz</a:t>
            </a:r>
            <a:endParaRPr lang="en-US" sz="2000" b="1" dirty="0"/>
          </a:p>
        </p:txBody>
      </p:sp>
      <p:pic>
        <p:nvPicPr>
          <p:cNvPr id="8194" name="Picture 2" descr="A picture containing outdoor object, star, night, night sky&#10;&#10;Description automatically generated">
            <a:extLst>
              <a:ext uri="{FF2B5EF4-FFF2-40B4-BE49-F238E27FC236}">
                <a16:creationId xmlns:a16="http://schemas.microsoft.com/office/drawing/2014/main" id="{19B5C890-BA26-0DC6-DAB5-5912FF6D3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84" y="2087932"/>
            <a:ext cx="2173622" cy="18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31495-B397-0662-18CA-4196C88EE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AC044-1143-38A2-FE7A-464BB6D54BA9}"/>
              </a:ext>
            </a:extLst>
          </p:cNvPr>
          <p:cNvSpPr txBox="1"/>
          <p:nvPr/>
        </p:nvSpPr>
        <p:spPr>
          <a:xfrm>
            <a:off x="155384" y="95591"/>
            <a:ext cx="12189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Franklin Gothic Heavy" panose="020B0903020102020204" pitchFamily="34" charset="0"/>
              </a:rPr>
              <a:t>Intensity mapping: tomographic reconstruction of the density field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2D68D9-0DCA-41B1-D34D-C697EDAC5F07}"/>
              </a:ext>
            </a:extLst>
          </p:cNvPr>
          <p:cNvGrpSpPr/>
          <p:nvPr/>
        </p:nvGrpSpPr>
        <p:grpSpPr>
          <a:xfrm>
            <a:off x="415462" y="952169"/>
            <a:ext cx="4107190" cy="3156520"/>
            <a:chOff x="306294" y="952169"/>
            <a:chExt cx="4107190" cy="31565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65D703-B212-1AFA-044D-7DA3F2533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736" y="952169"/>
              <a:ext cx="2657857" cy="2743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DAA5E9-7E3E-D03E-8667-F56D2216A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7423" y="1477281"/>
              <a:ext cx="888290" cy="8464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895B4C-D132-8506-C5BC-2D8BFC229299}"/>
                </a:ext>
              </a:extLst>
            </p:cNvPr>
            <p:cNvSpPr txBox="1"/>
            <p:nvPr/>
          </p:nvSpPr>
          <p:spPr>
            <a:xfrm rot="19920000">
              <a:off x="2841780" y="2072309"/>
              <a:ext cx="840295" cy="27699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3">
                      <a:lumMod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en-US" sz="1200" b="1" dirty="0">
                  <a:solidFill>
                    <a:schemeClr val="accent3">
                      <a:lumMod val="50000"/>
                    </a:schemeClr>
                  </a:solidFill>
                </a:rPr>
                <a:t>f ~ 1MHz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11F652-A3E8-D418-7D43-705A971FBB85}"/>
                </a:ext>
              </a:extLst>
            </p:cNvPr>
            <p:cNvSpPr txBox="1"/>
            <p:nvPr/>
          </p:nvSpPr>
          <p:spPr>
            <a:xfrm rot="2280000">
              <a:off x="3093665" y="1403835"/>
              <a:ext cx="723275" cy="27699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chemeClr val="accent3">
                      <a:lumMod val="50000"/>
                    </a:schemeClr>
                  </a:solidFill>
                  <a:latin typeface="Symbol" panose="05050102010706020507" pitchFamily="18" charset="2"/>
                </a:rPr>
                <a:t>Dq</a:t>
              </a:r>
              <a:r>
                <a:rPr lang="en-US" sz="1200" b="1" dirty="0">
                  <a:solidFill>
                    <a:schemeClr val="accent3">
                      <a:lumMod val="50000"/>
                    </a:schemeClr>
                  </a:solidFill>
                </a:rPr>
                <a:t>~ 0.2°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39F19B-AFFB-7D98-7184-3FAE30906FF6}"/>
                </a:ext>
              </a:extLst>
            </p:cNvPr>
            <p:cNvSpPr txBox="1"/>
            <p:nvPr/>
          </p:nvSpPr>
          <p:spPr>
            <a:xfrm>
              <a:off x="306294" y="3585469"/>
              <a:ext cx="26612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redshift 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(line-of-sight distance)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63560F-CA92-FE43-7AE1-09B4B233C740}"/>
                </a:ext>
              </a:extLst>
            </p:cNvPr>
            <p:cNvSpPr/>
            <p:nvPr/>
          </p:nvSpPr>
          <p:spPr>
            <a:xfrm>
              <a:off x="1959379" y="2840319"/>
              <a:ext cx="228600" cy="228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DB4246-06CD-C03C-7133-E1FA31B2E72E}"/>
                </a:ext>
              </a:extLst>
            </p:cNvPr>
            <p:cNvSpPr txBox="1"/>
            <p:nvPr/>
          </p:nvSpPr>
          <p:spPr>
            <a:xfrm>
              <a:off x="2926468" y="3503372"/>
              <a:ext cx="1487016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rgbClr val="FF0000"/>
                  </a:solidFill>
                </a:rPr>
                <a:t>Scale of interest for cosmology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4582DE2-DE41-A1D9-EEEC-3861C0E640E8}"/>
                </a:ext>
              </a:extLst>
            </p:cNvPr>
            <p:cNvCxnSpPr/>
            <p:nvPr/>
          </p:nvCxnSpPr>
          <p:spPr>
            <a:xfrm flipH="1" flipV="1">
              <a:off x="2187979" y="3068919"/>
              <a:ext cx="686032" cy="51171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0F088C-3F40-FC7C-B9A8-316165274F37}"/>
              </a:ext>
            </a:extLst>
          </p:cNvPr>
          <p:cNvGrpSpPr/>
          <p:nvPr/>
        </p:nvGrpSpPr>
        <p:grpSpPr>
          <a:xfrm>
            <a:off x="4354370" y="952169"/>
            <a:ext cx="3136838" cy="3156519"/>
            <a:chOff x="4530950" y="952169"/>
            <a:chExt cx="3136838" cy="31565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5C92B5-BEB1-C6B9-AD04-5F39856D478C}"/>
                </a:ext>
              </a:extLst>
            </p:cNvPr>
            <p:cNvSpPr/>
            <p:nvPr/>
          </p:nvSpPr>
          <p:spPr>
            <a:xfrm>
              <a:off x="4530950" y="952169"/>
              <a:ext cx="3136838" cy="3156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091726-A72D-8AD0-10A9-2A3C5F61B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-1431" t="8327" r="7570" b="22516"/>
            <a:stretch/>
          </p:blipFill>
          <p:spPr>
            <a:xfrm>
              <a:off x="4783735" y="1333890"/>
              <a:ext cx="2582082" cy="21694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C21F0A-1DA2-B67D-8768-053F38CA12E4}"/>
                </a:ext>
              </a:extLst>
            </p:cNvPr>
            <p:cNvSpPr txBox="1"/>
            <p:nvPr/>
          </p:nvSpPr>
          <p:spPr>
            <a:xfrm>
              <a:off x="5417164" y="1144288"/>
              <a:ext cx="4837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Symbol" panose="05050102010706020507" pitchFamily="18" charset="2"/>
                </a:rPr>
                <a:t>q</a:t>
              </a:r>
              <a:r>
                <a:rPr lang="en-US" sz="1400" baseline="-25000" dirty="0" err="1"/>
                <a:t>x</a:t>
              </a:r>
              <a:endParaRPr lang="en-US" sz="1400" baseline="-25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83953-DB82-3931-0E00-6E6BC7CF711E}"/>
                </a:ext>
              </a:extLst>
            </p:cNvPr>
            <p:cNvSpPr txBox="1"/>
            <p:nvPr/>
          </p:nvSpPr>
          <p:spPr>
            <a:xfrm>
              <a:off x="4585946" y="1687887"/>
              <a:ext cx="4837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Symbol" panose="05050102010706020507" pitchFamily="18" charset="2"/>
                </a:rPr>
                <a:t>q</a:t>
              </a:r>
              <a:r>
                <a:rPr lang="en-US" sz="1400" baseline="-25000" dirty="0" err="1"/>
                <a:t>y</a:t>
              </a:r>
              <a:endParaRPr lang="en-US" sz="1400" baseline="-250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2CDD085-6C90-E570-BB24-4D793455D9B7}"/>
                </a:ext>
              </a:extLst>
            </p:cNvPr>
            <p:cNvCxnSpPr/>
            <p:nvPr/>
          </p:nvCxnSpPr>
          <p:spPr>
            <a:xfrm>
              <a:off x="5756451" y="1333890"/>
              <a:ext cx="559904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FF5D21E-A6B7-EE0D-CCEA-A705D164BC8D}"/>
                </a:ext>
              </a:extLst>
            </p:cNvPr>
            <p:cNvCxnSpPr/>
            <p:nvPr/>
          </p:nvCxnSpPr>
          <p:spPr>
            <a:xfrm rot="5400000">
              <a:off x="4465533" y="2250392"/>
              <a:ext cx="559904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53E0948-C867-751B-B78B-77DBBF385321}"/>
                </a:ext>
              </a:extLst>
            </p:cNvPr>
            <p:cNvCxnSpPr/>
            <p:nvPr/>
          </p:nvCxnSpPr>
          <p:spPr>
            <a:xfrm>
              <a:off x="6729841" y="1401125"/>
              <a:ext cx="528622" cy="56931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B743DC-B69E-10F1-69DC-4A692EA34D41}"/>
                </a:ext>
              </a:extLst>
            </p:cNvPr>
            <p:cNvSpPr txBox="1"/>
            <p:nvPr/>
          </p:nvSpPr>
          <p:spPr>
            <a:xfrm rot="2825112">
              <a:off x="6703398" y="1360264"/>
              <a:ext cx="9731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0" dirty="0"/>
            </a:p>
            <a:p>
              <a:r>
                <a:rPr lang="en-US" sz="1000" dirty="0"/>
                <a:t>redshift (time)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8C3644-C2E1-711D-E6FC-5B4E0F92D825}"/>
                </a:ext>
              </a:extLst>
            </p:cNvPr>
            <p:cNvSpPr/>
            <p:nvPr/>
          </p:nvSpPr>
          <p:spPr>
            <a:xfrm>
              <a:off x="4827532" y="3498175"/>
              <a:ext cx="25382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285F4">
                      <a:lumMod val="75000"/>
                    </a:srgbClr>
                  </a:solidFill>
                </a:rPr>
                <a:t>coarse map (like CMB), </a:t>
              </a:r>
            </a:p>
            <a:p>
              <a:pPr algn="ctr"/>
              <a:r>
                <a:rPr lang="en-US" sz="1400" dirty="0">
                  <a:solidFill>
                    <a:srgbClr val="4285F4">
                      <a:lumMod val="75000"/>
                    </a:srgbClr>
                  </a:solidFill>
                </a:rPr>
                <a:t>but in 3D</a:t>
              </a:r>
              <a:endParaRPr lang="en-US" dirty="0"/>
            </a:p>
          </p:txBody>
        </p:sp>
      </p:grpSp>
      <p:sp>
        <p:nvSpPr>
          <p:cNvPr id="26" name="Right Arrow 32">
            <a:extLst>
              <a:ext uri="{FF2B5EF4-FFF2-40B4-BE49-F238E27FC236}">
                <a16:creationId xmlns:a16="http://schemas.microsoft.com/office/drawing/2014/main" id="{779B8DAA-6D83-BE41-2981-D3BFA2971F14}"/>
              </a:ext>
            </a:extLst>
          </p:cNvPr>
          <p:cNvSpPr/>
          <p:nvPr/>
        </p:nvSpPr>
        <p:spPr>
          <a:xfrm>
            <a:off x="7661132" y="2323769"/>
            <a:ext cx="669471" cy="329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3A2BC4-C092-0FF2-A3E3-F13494A76F91}"/>
              </a:ext>
            </a:extLst>
          </p:cNvPr>
          <p:cNvGrpSpPr/>
          <p:nvPr/>
        </p:nvGrpSpPr>
        <p:grpSpPr>
          <a:xfrm>
            <a:off x="8377421" y="976660"/>
            <a:ext cx="3706422" cy="3105785"/>
            <a:chOff x="8211105" y="952168"/>
            <a:chExt cx="3706422" cy="310578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1823E1-374E-22C8-2947-0108F86B2A5D}"/>
                </a:ext>
              </a:extLst>
            </p:cNvPr>
            <p:cNvSpPr/>
            <p:nvPr/>
          </p:nvSpPr>
          <p:spPr>
            <a:xfrm>
              <a:off x="8211105" y="3054323"/>
              <a:ext cx="3706421" cy="1003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7C91C6E-3215-D946-6B8E-7F012487A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106" y="952168"/>
              <a:ext cx="3706421" cy="2452339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0E0710C-7133-A1A3-AA0A-F18B620FFA80}"/>
              </a:ext>
            </a:extLst>
          </p:cNvPr>
          <p:cNvSpPr/>
          <p:nvPr/>
        </p:nvSpPr>
        <p:spPr>
          <a:xfrm>
            <a:off x="8377422" y="3197289"/>
            <a:ext cx="3706421" cy="784830"/>
          </a:xfrm>
          <a:prstGeom prst="rect">
            <a:avLst/>
          </a:prstGeom>
        </p:spPr>
        <p:txBody>
          <a:bodyPr wrap="square" tIns="91440">
            <a:spAutoFit/>
          </a:bodyPr>
          <a:lstStyle/>
          <a:p>
            <a:pPr algn="ctr"/>
            <a:r>
              <a:rPr lang="en-US" sz="1400" dirty="0">
                <a:solidFill>
                  <a:srgbClr val="4285F4">
                    <a:lumMod val="75000"/>
                  </a:srgbClr>
                </a:solidFill>
              </a:rPr>
              <a:t>power spectrum of fluctuations,</a:t>
            </a:r>
          </a:p>
          <a:p>
            <a:pPr algn="ctr"/>
            <a:r>
              <a:rPr lang="en-US" sz="1400" dirty="0">
                <a:solidFill>
                  <a:srgbClr val="4285F4">
                    <a:lumMod val="75000"/>
                  </a:srgbClr>
                </a:solidFill>
              </a:rPr>
              <a:t>measure of standard ruler feature imprinted at recombination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290751-4DD3-2D07-17E4-B00DC6376770}"/>
              </a:ext>
            </a:extLst>
          </p:cNvPr>
          <p:cNvGrpSpPr/>
          <p:nvPr/>
        </p:nvGrpSpPr>
        <p:grpSpPr>
          <a:xfrm>
            <a:off x="436000" y="4779527"/>
            <a:ext cx="10576575" cy="1870667"/>
            <a:chOff x="516275" y="601136"/>
            <a:chExt cx="10576575" cy="187066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1DE2151-9219-5982-8A78-3D006A569506}"/>
                </a:ext>
              </a:extLst>
            </p:cNvPr>
            <p:cNvGrpSpPr/>
            <p:nvPr/>
          </p:nvGrpSpPr>
          <p:grpSpPr>
            <a:xfrm>
              <a:off x="516275" y="605391"/>
              <a:ext cx="2328415" cy="1866412"/>
              <a:chOff x="516275" y="605391"/>
              <a:chExt cx="2328415" cy="1866412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D1ABD80-84DC-F451-4CA3-361527143874}"/>
                  </a:ext>
                </a:extLst>
              </p:cNvPr>
              <p:cNvSpPr txBox="1"/>
              <p:nvPr/>
            </p:nvSpPr>
            <p:spPr>
              <a:xfrm>
                <a:off x="516275" y="605391"/>
                <a:ext cx="2328415" cy="37946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CHIME (Canada)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53080AE-3E96-9F36-E9A0-DD4A84AB0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275" y="984854"/>
                <a:ext cx="2328415" cy="1486949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543A0A2-3867-5BC8-5373-85ADFF68E9D1}"/>
                </a:ext>
              </a:extLst>
            </p:cNvPr>
            <p:cNvGrpSpPr/>
            <p:nvPr/>
          </p:nvGrpSpPr>
          <p:grpSpPr>
            <a:xfrm>
              <a:off x="3114565" y="605391"/>
              <a:ext cx="2611120" cy="1848218"/>
              <a:chOff x="3114565" y="605391"/>
              <a:chExt cx="2611120" cy="184821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A6427E1-43C9-40A3-C08B-70F52D1E9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4565" y="984854"/>
                <a:ext cx="2611120" cy="1468755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829C17-7F75-9F9B-591D-3A2B1FC3B076}"/>
                  </a:ext>
                </a:extLst>
              </p:cNvPr>
              <p:cNvSpPr txBox="1"/>
              <p:nvPr/>
            </p:nvSpPr>
            <p:spPr>
              <a:xfrm>
                <a:off x="3114565" y="605391"/>
                <a:ext cx="2611120" cy="37946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HIRAX (S. Africa)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6A6256-3104-0499-EEF7-DC7FCEBB3785}"/>
                </a:ext>
              </a:extLst>
            </p:cNvPr>
            <p:cNvGrpSpPr/>
            <p:nvPr/>
          </p:nvGrpSpPr>
          <p:grpSpPr>
            <a:xfrm>
              <a:off x="8876555" y="615947"/>
              <a:ext cx="2216295" cy="1855856"/>
              <a:chOff x="6045204" y="600495"/>
              <a:chExt cx="2216295" cy="185585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F844ACF-4AF0-C278-42E3-FF2507524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5205" y="979958"/>
                <a:ext cx="2216294" cy="1476393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5E355F-546B-52E5-4F72-86DC7FE71C6A}"/>
                  </a:ext>
                </a:extLst>
              </p:cNvPr>
              <p:cNvSpPr txBox="1"/>
              <p:nvPr/>
            </p:nvSpPr>
            <p:spPr>
              <a:xfrm>
                <a:off x="6045204" y="600495"/>
                <a:ext cx="2216295" cy="37946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TIANLAI (China)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ACD0857-0CD8-6DEB-F080-E426DE4EEC59}"/>
                </a:ext>
              </a:extLst>
            </p:cNvPr>
            <p:cNvGrpSpPr/>
            <p:nvPr/>
          </p:nvGrpSpPr>
          <p:grpSpPr>
            <a:xfrm>
              <a:off x="5995560" y="601136"/>
              <a:ext cx="2616263" cy="1852473"/>
              <a:chOff x="8478811" y="600494"/>
              <a:chExt cx="2616263" cy="185247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1EF5ACB-BADA-3790-8547-2A1AD5C5E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8811" y="979959"/>
                <a:ext cx="2616263" cy="1473008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FAF86FA-25A9-68FD-09B2-865931A6D081}"/>
                  </a:ext>
                </a:extLst>
              </p:cNvPr>
              <p:cNvSpPr txBox="1"/>
              <p:nvPr/>
            </p:nvSpPr>
            <p:spPr>
              <a:xfrm>
                <a:off x="8478811" y="600494"/>
                <a:ext cx="2616263" cy="37946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PAON-4 (France)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F2729A4-5471-D82B-DDAE-0E7C4F5D95B8}"/>
              </a:ext>
            </a:extLst>
          </p:cNvPr>
          <p:cNvSpPr txBox="1"/>
          <p:nvPr/>
        </p:nvSpPr>
        <p:spPr>
          <a:xfrm>
            <a:off x="415462" y="4344295"/>
            <a:ext cx="10923814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Redshift range of most interest: z ~ 1 (emergence of Dark Energy)</a:t>
            </a:r>
          </a:p>
        </p:txBody>
      </p:sp>
    </p:spTree>
    <p:extLst>
      <p:ext uri="{BB962C8B-B14F-4D97-AF65-F5344CB8AC3E}">
        <p14:creationId xmlns:p14="http://schemas.microsoft.com/office/powerpoint/2010/main" val="6044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54149-1674-12EF-18EB-C7277A922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77061-11D7-B044-6807-970687C42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7" y="735379"/>
            <a:ext cx="10613899" cy="5946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737B6-DBB8-68E8-284F-62E7DABE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86" y="851686"/>
            <a:ext cx="2471076" cy="12035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45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37AE-2333-2BCF-BDC9-8D418731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BMX Antenna and Front-end Electronics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ED1C6-0A14-03C5-218C-45A0B4496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316CEB-0329-D394-5A22-15060083F7F0}"/>
              </a:ext>
            </a:extLst>
          </p:cNvPr>
          <p:cNvGrpSpPr/>
          <p:nvPr/>
        </p:nvGrpSpPr>
        <p:grpSpPr>
          <a:xfrm>
            <a:off x="5352673" y="810884"/>
            <a:ext cx="3336672" cy="3071553"/>
            <a:chOff x="4995076" y="956914"/>
            <a:chExt cx="3336672" cy="3071553"/>
          </a:xfrm>
        </p:grpSpPr>
        <p:pic>
          <p:nvPicPr>
            <p:cNvPr id="6" name="Picture 169" descr="Chart&#10;&#10;Description automatically generated">
              <a:extLst>
                <a:ext uri="{FF2B5EF4-FFF2-40B4-BE49-F238E27FC236}">
                  <a16:creationId xmlns:a16="http://schemas.microsoft.com/office/drawing/2014/main" id="{D8BB2769-3AAE-DD6D-40D6-7658DB14C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077" y="1326246"/>
              <a:ext cx="3336671" cy="270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66D4A4-6603-E53B-C57D-1E155E3F20C5}"/>
                </a:ext>
              </a:extLst>
            </p:cNvPr>
            <p:cNvSpPr txBox="1"/>
            <p:nvPr/>
          </p:nvSpPr>
          <p:spPr>
            <a:xfrm>
              <a:off x="4995076" y="956914"/>
              <a:ext cx="3336671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Parent paraboloid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99793A-1ABF-AF94-1B0D-C5C2C2176A83}"/>
              </a:ext>
            </a:extLst>
          </p:cNvPr>
          <p:cNvGrpSpPr/>
          <p:nvPr/>
        </p:nvGrpSpPr>
        <p:grpSpPr>
          <a:xfrm>
            <a:off x="9078129" y="810884"/>
            <a:ext cx="2983788" cy="3071553"/>
            <a:chOff x="8720532" y="956914"/>
            <a:chExt cx="2983788" cy="30715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15EFF0-A06C-0F0D-1B4B-8FACD3D35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0"/>
            <a:stretch/>
          </p:blipFill>
          <p:spPr>
            <a:xfrm>
              <a:off x="8720533" y="1326246"/>
              <a:ext cx="2983787" cy="270222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C83CFD-70E4-F101-02CD-7490DDFEB37A}"/>
                </a:ext>
              </a:extLst>
            </p:cNvPr>
            <p:cNvSpPr txBox="1"/>
            <p:nvPr/>
          </p:nvSpPr>
          <p:spPr>
            <a:xfrm>
              <a:off x="8720532" y="956914"/>
              <a:ext cx="2983788" cy="64633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EM Sim of illumination pattern on dish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4E6B57-735F-032A-C627-FC59839CB315}"/>
              </a:ext>
            </a:extLst>
          </p:cNvPr>
          <p:cNvSpPr txBox="1"/>
          <p:nvPr/>
        </p:nvSpPr>
        <p:spPr>
          <a:xfrm>
            <a:off x="3631149" y="3004078"/>
            <a:ext cx="71147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(fixed)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93BD71-7D85-C64B-3F19-18D4A68B13CE}"/>
              </a:ext>
            </a:extLst>
          </p:cNvPr>
          <p:cNvGrpSpPr/>
          <p:nvPr/>
        </p:nvGrpSpPr>
        <p:grpSpPr>
          <a:xfrm>
            <a:off x="498348" y="798087"/>
            <a:ext cx="4582892" cy="3084351"/>
            <a:chOff x="140751" y="678941"/>
            <a:chExt cx="4582892" cy="30843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4A6D26-AD5E-6561-A81E-72B388F16D6F}"/>
                </a:ext>
              </a:extLst>
            </p:cNvPr>
            <p:cNvSpPr txBox="1"/>
            <p:nvPr/>
          </p:nvSpPr>
          <p:spPr>
            <a:xfrm>
              <a:off x="154027" y="678941"/>
              <a:ext cx="4569616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Off-axis configuration of single dish + receiver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2964AD-7605-8915-3681-5AE7EEB45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51" y="1048274"/>
              <a:ext cx="4566167" cy="271501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DE6F81-E74F-F39C-EFE1-E27CE25AF584}"/>
              </a:ext>
            </a:extLst>
          </p:cNvPr>
          <p:cNvGrpSpPr/>
          <p:nvPr/>
        </p:nvGrpSpPr>
        <p:grpSpPr>
          <a:xfrm>
            <a:off x="1406459" y="4276013"/>
            <a:ext cx="9477721" cy="2449852"/>
            <a:chOff x="1048862" y="4156867"/>
            <a:chExt cx="9477721" cy="24498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9DBD9E9-57E1-CF26-B242-EB0801DE0FE9}"/>
                </a:ext>
              </a:extLst>
            </p:cNvPr>
            <p:cNvGrpSpPr/>
            <p:nvPr/>
          </p:nvGrpSpPr>
          <p:grpSpPr>
            <a:xfrm>
              <a:off x="1048862" y="4156867"/>
              <a:ext cx="9477721" cy="2449852"/>
              <a:chOff x="1048862" y="4156867"/>
              <a:chExt cx="9477721" cy="2449852"/>
            </a:xfrm>
          </p:grpSpPr>
          <p:pic>
            <p:nvPicPr>
              <p:cNvPr id="19" name="Picture 125">
                <a:extLst>
                  <a:ext uri="{FF2B5EF4-FFF2-40B4-BE49-F238E27FC236}">
                    <a16:creationId xmlns:a16="http://schemas.microsoft.com/office/drawing/2014/main" id="{203E937B-CD15-36B0-A3C6-181C7111A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862" y="4517136"/>
                <a:ext cx="9477721" cy="2089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3E719D-329B-F416-2B35-4B8EA5322D7B}"/>
                  </a:ext>
                </a:extLst>
              </p:cNvPr>
              <p:cNvSpPr txBox="1"/>
              <p:nvPr/>
            </p:nvSpPr>
            <p:spPr>
              <a:xfrm>
                <a:off x="1048862" y="4156867"/>
                <a:ext cx="9477721" cy="36933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Front end electronics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B156C5-626B-2937-3F3C-C3428921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99048" y="6151349"/>
              <a:ext cx="426226" cy="1912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FBCF30-E9B5-4055-E164-3F63474FCE57}"/>
                </a:ext>
              </a:extLst>
            </p:cNvPr>
            <p:cNvSpPr txBox="1"/>
            <p:nvPr/>
          </p:nvSpPr>
          <p:spPr>
            <a:xfrm>
              <a:off x="2871220" y="6125473"/>
              <a:ext cx="1739579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Bahnschrift Light SemiCondensed" panose="020B0502040204020203" pitchFamily="34" charset="0"/>
                </a:rPr>
                <a:t>Calibrated noise diode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8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FCFF-24A5-EA1D-BA88-F3C154F3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Telescope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4F4BA-17B6-A8A5-915C-B8876CD16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AFA1F9-6ED8-62A9-B5B2-22709995E5FB}"/>
              </a:ext>
            </a:extLst>
          </p:cNvPr>
          <p:cNvSpPr/>
          <p:nvPr/>
        </p:nvSpPr>
        <p:spPr>
          <a:xfrm>
            <a:off x="557784" y="1170432"/>
            <a:ext cx="5394960" cy="5449084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12C5A-433F-14C9-A4A1-4F20F3CA7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032" t="4273" r="5026" b="6252"/>
          <a:stretch/>
        </p:blipFill>
        <p:spPr>
          <a:xfrm>
            <a:off x="7109345" y="1161141"/>
            <a:ext cx="4488449" cy="458969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1CA17B-1057-43E9-2CFE-0646492918F0}"/>
              </a:ext>
            </a:extLst>
          </p:cNvPr>
          <p:cNvGrpSpPr/>
          <p:nvPr/>
        </p:nvGrpSpPr>
        <p:grpSpPr>
          <a:xfrm>
            <a:off x="767864" y="1304004"/>
            <a:ext cx="5002000" cy="5042015"/>
            <a:chOff x="767864" y="1304004"/>
            <a:chExt cx="5002000" cy="50420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96D3CE-1901-3269-B1DA-610BC57F0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864" y="1304004"/>
              <a:ext cx="5002000" cy="504201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7CB1A4-55E6-8660-C5EC-EFBA222B644A}"/>
                </a:ext>
              </a:extLst>
            </p:cNvPr>
            <p:cNvGrpSpPr/>
            <p:nvPr/>
          </p:nvGrpSpPr>
          <p:grpSpPr>
            <a:xfrm>
              <a:off x="3589528" y="1901952"/>
              <a:ext cx="1581912" cy="1618488"/>
              <a:chOff x="5093208" y="987552"/>
              <a:chExt cx="1581912" cy="1618488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67B00B9-F24A-B185-4E8F-2BC40C4313E1}"/>
                  </a:ext>
                </a:extLst>
              </p:cNvPr>
              <p:cNvCxnSpPr/>
              <p:nvPr/>
            </p:nvCxnSpPr>
            <p:spPr>
              <a:xfrm>
                <a:off x="5093208" y="987552"/>
                <a:ext cx="1581912" cy="1618488"/>
              </a:xfrm>
              <a:prstGeom prst="straightConnector1">
                <a:avLst/>
              </a:prstGeom>
              <a:ln w="5715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726F6D9-759D-D2F6-A902-164EA9E8C7FE}"/>
                      </a:ext>
                    </a:extLst>
                  </p:cNvPr>
                  <p:cNvSpPr txBox="1"/>
                  <p:nvPr/>
                </p:nvSpPr>
                <p:spPr>
                  <a:xfrm rot="2700000">
                    <a:off x="5621942" y="1329413"/>
                    <a:ext cx="1201102" cy="56534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2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700000">
                    <a:off x="5621942" y="1329413"/>
                    <a:ext cx="1201102" cy="56534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3AF03A-6B61-249B-04FA-6992DD854F98}"/>
                </a:ext>
              </a:extLst>
            </p:cNvPr>
            <p:cNvGrpSpPr/>
            <p:nvPr/>
          </p:nvGrpSpPr>
          <p:grpSpPr>
            <a:xfrm>
              <a:off x="1392027" y="1984654"/>
              <a:ext cx="1729838" cy="1618488"/>
              <a:chOff x="1392027" y="1984654"/>
              <a:chExt cx="1729838" cy="1618488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D9D10F1-854C-7519-F8B5-43CE780B85DE}"/>
                  </a:ext>
                </a:extLst>
              </p:cNvPr>
              <p:cNvCxnSpPr/>
              <p:nvPr/>
            </p:nvCxnSpPr>
            <p:spPr>
              <a:xfrm flipH="1">
                <a:off x="1539953" y="1984654"/>
                <a:ext cx="1581912" cy="1618488"/>
              </a:xfrm>
              <a:prstGeom prst="straightConnector1">
                <a:avLst/>
              </a:prstGeom>
              <a:ln w="5715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B94C775-6CAB-D76A-83F6-D2F9C7C36C0B}"/>
                      </a:ext>
                    </a:extLst>
                  </p:cNvPr>
                  <p:cNvSpPr txBox="1"/>
                  <p:nvPr/>
                </p:nvSpPr>
                <p:spPr>
                  <a:xfrm rot="18900000" flipH="1">
                    <a:off x="1392027" y="2243815"/>
                    <a:ext cx="1201102" cy="56534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2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900000" flipH="1">
                    <a:off x="1392027" y="2243815"/>
                    <a:ext cx="1201102" cy="5653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AF4041-23BA-8785-690A-73169A2D9888}"/>
                </a:ext>
              </a:extLst>
            </p:cNvPr>
            <p:cNvGrpSpPr/>
            <p:nvPr/>
          </p:nvGrpSpPr>
          <p:grpSpPr>
            <a:xfrm>
              <a:off x="3494379" y="4118388"/>
              <a:ext cx="1750860" cy="1618488"/>
              <a:chOff x="3494379" y="4118388"/>
              <a:chExt cx="1750860" cy="1618488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B8FE00F-AAD3-0603-8B47-3C0BB38AA62E}"/>
                  </a:ext>
                </a:extLst>
              </p:cNvPr>
              <p:cNvCxnSpPr/>
              <p:nvPr/>
            </p:nvCxnSpPr>
            <p:spPr>
              <a:xfrm flipH="1">
                <a:off x="3494379" y="4118388"/>
                <a:ext cx="1581912" cy="1618488"/>
              </a:xfrm>
              <a:prstGeom prst="straightConnector1">
                <a:avLst/>
              </a:prstGeom>
              <a:ln w="5715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CF5B73B-336E-53CD-C7DA-5BEC00A3ECDD}"/>
                      </a:ext>
                    </a:extLst>
                  </p:cNvPr>
                  <p:cNvSpPr txBox="1"/>
                  <p:nvPr/>
                </p:nvSpPr>
                <p:spPr>
                  <a:xfrm rot="18900000" flipH="1">
                    <a:off x="3848571" y="4835265"/>
                    <a:ext cx="1396668" cy="56534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2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900000" flipH="1">
                    <a:off x="3848571" y="4835265"/>
                    <a:ext cx="1396668" cy="56534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7D617C-2FE1-1D44-63F8-EC191D046CA9}"/>
                </a:ext>
              </a:extLst>
            </p:cNvPr>
            <p:cNvGrpSpPr/>
            <p:nvPr/>
          </p:nvGrpSpPr>
          <p:grpSpPr>
            <a:xfrm>
              <a:off x="1402535" y="3901374"/>
              <a:ext cx="1581912" cy="1839356"/>
              <a:chOff x="1402535" y="3901374"/>
              <a:chExt cx="1581912" cy="1839356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E7C413F1-40A7-7E85-5D4F-E1B17192A69D}"/>
                  </a:ext>
                </a:extLst>
              </p:cNvPr>
              <p:cNvCxnSpPr/>
              <p:nvPr/>
            </p:nvCxnSpPr>
            <p:spPr>
              <a:xfrm flipH="1" flipV="1">
                <a:off x="1402535" y="3901374"/>
                <a:ext cx="1581912" cy="1618488"/>
              </a:xfrm>
              <a:prstGeom prst="straightConnector1">
                <a:avLst/>
              </a:prstGeom>
              <a:ln w="5715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6F9A610-0C0C-406E-381B-2C805FD882E1}"/>
                      </a:ext>
                    </a:extLst>
                  </p:cNvPr>
                  <p:cNvSpPr txBox="1"/>
                  <p:nvPr/>
                </p:nvSpPr>
                <p:spPr>
                  <a:xfrm rot="13500000" flipH="1" flipV="1">
                    <a:off x="1288660" y="4857505"/>
                    <a:ext cx="1201102" cy="56534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2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3500000" flipH="1" flipV="1">
                    <a:off x="1288660" y="4857505"/>
                    <a:ext cx="1201102" cy="56534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B243B96-B913-8DC6-0E09-260B6391AA2A}"/>
                </a:ext>
              </a:extLst>
            </p:cNvPr>
            <p:cNvGrpSpPr/>
            <p:nvPr/>
          </p:nvGrpSpPr>
          <p:grpSpPr>
            <a:xfrm>
              <a:off x="1615974" y="3239186"/>
              <a:ext cx="3261915" cy="634380"/>
              <a:chOff x="1615974" y="3239186"/>
              <a:chExt cx="3261915" cy="63438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A1AC0CE-07E7-2992-AEA1-3DEFE06DB064}"/>
                  </a:ext>
                </a:extLst>
              </p:cNvPr>
              <p:cNvCxnSpPr/>
              <p:nvPr/>
            </p:nvCxnSpPr>
            <p:spPr>
              <a:xfrm flipH="1">
                <a:off x="1615974" y="3836286"/>
                <a:ext cx="3261915" cy="37280"/>
              </a:xfrm>
              <a:prstGeom prst="straightConnector1">
                <a:avLst/>
              </a:prstGeom>
              <a:ln w="5715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8C0D9FC-2951-0B4F-DA13-99151B3FA39E}"/>
                      </a:ext>
                    </a:extLst>
                  </p:cNvPr>
                  <p:cNvSpPr txBox="1"/>
                  <p:nvPr/>
                </p:nvSpPr>
                <p:spPr>
                  <a:xfrm>
                    <a:off x="2734826" y="3239186"/>
                    <a:ext cx="1201102" cy="5653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2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34826" y="3239186"/>
                    <a:ext cx="1201102" cy="5653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3EEAD1-A90A-E378-EED1-2A273EC6538E}"/>
                </a:ext>
              </a:extLst>
            </p:cNvPr>
            <p:cNvGrpSpPr/>
            <p:nvPr/>
          </p:nvGrpSpPr>
          <p:grpSpPr>
            <a:xfrm rot="16200000">
              <a:off x="1352802" y="3420806"/>
              <a:ext cx="3261915" cy="641431"/>
              <a:chOff x="720531" y="-621084"/>
              <a:chExt cx="3261915" cy="641431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5DE797A-F70F-C3BD-96E3-0C47624DF276}"/>
                  </a:ext>
                </a:extLst>
              </p:cNvPr>
              <p:cNvCxnSpPr/>
              <p:nvPr/>
            </p:nvCxnSpPr>
            <p:spPr>
              <a:xfrm flipH="1">
                <a:off x="720531" y="-16933"/>
                <a:ext cx="3261915" cy="37280"/>
              </a:xfrm>
              <a:prstGeom prst="straightConnector1">
                <a:avLst/>
              </a:prstGeom>
              <a:ln w="5715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D9786EE-29AA-2E72-CB8D-B23B5C88DE37}"/>
                      </a:ext>
                    </a:extLst>
                  </p:cNvPr>
                  <p:cNvSpPr txBox="1"/>
                  <p:nvPr/>
                </p:nvSpPr>
                <p:spPr>
                  <a:xfrm>
                    <a:off x="1739518" y="-621084"/>
                    <a:ext cx="1201102" cy="5653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2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9518" y="-621084"/>
                    <a:ext cx="1201102" cy="56534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D6B7201-C033-9DD0-CD8D-F4114643C3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841" t="30306" r="33130" b="9510"/>
          <a:stretch/>
        </p:blipFill>
        <p:spPr>
          <a:xfrm>
            <a:off x="7030373" y="1181535"/>
            <a:ext cx="4567421" cy="45674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A615A4-7042-28E1-719D-375BAA620FC6}"/>
              </a:ext>
            </a:extLst>
          </p:cNvPr>
          <p:cNvSpPr txBox="1"/>
          <p:nvPr/>
        </p:nvSpPr>
        <p:spPr>
          <a:xfrm>
            <a:off x="563396" y="812203"/>
            <a:ext cx="538934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Reflector array and baselines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438332-15C1-79B6-2360-1A5C5D978D08}"/>
              </a:ext>
            </a:extLst>
          </p:cNvPr>
          <p:cNvSpPr txBox="1"/>
          <p:nvPr/>
        </p:nvSpPr>
        <p:spPr>
          <a:xfrm>
            <a:off x="7030373" y="841182"/>
            <a:ext cx="456742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Location on BNL campus</a:t>
            </a:r>
          </a:p>
        </p:txBody>
      </p:sp>
    </p:spTree>
    <p:extLst>
      <p:ext uri="{BB962C8B-B14F-4D97-AF65-F5344CB8AC3E}">
        <p14:creationId xmlns:p14="http://schemas.microsoft.com/office/powerpoint/2010/main" val="225760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D9FA-7571-6EAD-980A-FBA87AF6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BMX field of view on the sky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6C14A-2F33-2A87-CEE8-83B742E20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EAC08-2F8F-40D0-F0F0-3C8D963C0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" r="7775" b="11630"/>
          <a:stretch/>
        </p:blipFill>
        <p:spPr>
          <a:xfrm>
            <a:off x="256854" y="1718700"/>
            <a:ext cx="4114800" cy="3162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69A8F-A910-E897-29B3-DC17E2F720C5}"/>
              </a:ext>
            </a:extLst>
          </p:cNvPr>
          <p:cNvSpPr txBox="1"/>
          <p:nvPr/>
        </p:nvSpPr>
        <p:spPr>
          <a:xfrm>
            <a:off x="256854" y="1323873"/>
            <a:ext cx="41148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Horizon coordinates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74F402-CCF6-8A72-F61C-33A77820539E}"/>
              </a:ext>
            </a:extLst>
          </p:cNvPr>
          <p:cNvGrpSpPr/>
          <p:nvPr/>
        </p:nvGrpSpPr>
        <p:grpSpPr>
          <a:xfrm>
            <a:off x="4542053" y="1323873"/>
            <a:ext cx="7391328" cy="4328168"/>
            <a:chOff x="4542053" y="1029200"/>
            <a:chExt cx="7391328" cy="43281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1FAAFD-2DCB-C677-0CF3-D535B5982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2053" y="1398532"/>
              <a:ext cx="7391328" cy="39588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0E889B-CBC8-3D5F-CEB9-83429A8049D5}"/>
                </a:ext>
              </a:extLst>
            </p:cNvPr>
            <p:cNvSpPr txBox="1"/>
            <p:nvPr/>
          </p:nvSpPr>
          <p:spPr>
            <a:xfrm>
              <a:off x="4542053" y="1029200"/>
              <a:ext cx="7391328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FOV unwrapped superimposed with radio source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2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C160D-C5FC-336D-ABE7-50C30343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8" y="173120"/>
            <a:ext cx="11049000" cy="439547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Historical Overview (2/2)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4E5918C-E8E0-55EE-C783-E5401D370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sz="1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C91425-76B4-16A3-E70A-CFAB7497822C}"/>
              </a:ext>
            </a:extLst>
          </p:cNvPr>
          <p:cNvGrpSpPr/>
          <p:nvPr/>
        </p:nvGrpSpPr>
        <p:grpSpPr>
          <a:xfrm>
            <a:off x="579863" y="1081668"/>
            <a:ext cx="4329869" cy="4812819"/>
            <a:chOff x="579863" y="1081668"/>
            <a:chExt cx="4329869" cy="481281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1D2E27-F2FF-8692-74A7-2A1E70D92BEB}"/>
                </a:ext>
              </a:extLst>
            </p:cNvPr>
            <p:cNvSpPr txBox="1"/>
            <p:nvPr/>
          </p:nvSpPr>
          <p:spPr>
            <a:xfrm>
              <a:off x="579863" y="1081668"/>
              <a:ext cx="3880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Penzias and Wilson 1963</a:t>
              </a:r>
            </a:p>
            <a:p>
              <a:r>
                <a:rPr lang="en-US" dirty="0"/>
                <a:t>Cosmic microwave background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5B077A-6F46-C7BA-B619-4A9A11EE42F2}"/>
                </a:ext>
              </a:extLst>
            </p:cNvPr>
            <p:cNvSpPr txBox="1"/>
            <p:nvPr/>
          </p:nvSpPr>
          <p:spPr>
            <a:xfrm>
              <a:off x="674534" y="5386656"/>
              <a:ext cx="4235198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0" i="0" u="none" strike="noStrike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Penzias, Arno A., and Robert W. Wilson. "A measurement of excess antenna temperature at 4080 </a:t>
              </a:r>
              <a:r>
                <a:rPr lang="en-US" sz="900" b="0" i="0" u="none" strike="noStrike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MHz.</a:t>
              </a:r>
              <a:r>
                <a:rPr lang="en-US" sz="900" b="0" i="0" u="none" strike="noStrike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" </a:t>
              </a:r>
              <a:r>
                <a:rPr lang="en-US" sz="900" b="0" i="1" u="none" strike="noStrike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A Source Book in Astronomy and Astrophysics, 1900–1975</a:t>
              </a:r>
              <a:r>
                <a:rPr lang="en-US" sz="900" b="0" i="0" u="none" strike="noStrike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. Harvard University Press, 1979. 873-876.</a:t>
              </a:r>
              <a:endParaRPr lang="en-US" sz="5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4784B7-8249-8884-C7EE-9C8A368633D2}"/>
              </a:ext>
            </a:extLst>
          </p:cNvPr>
          <p:cNvSpPr txBox="1"/>
          <p:nvPr/>
        </p:nvSpPr>
        <p:spPr>
          <a:xfrm>
            <a:off x="6367952" y="1238347"/>
            <a:ext cx="388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 and Hewish 1967</a:t>
            </a:r>
          </a:p>
          <a:p>
            <a:r>
              <a:rPr lang="en-US" dirty="0"/>
              <a:t>Pulsars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932B840-FD80-517D-9FB0-9608D50F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4" y="2045612"/>
            <a:ext cx="4136276" cy="3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4FB4EE7-32D5-21B0-2263-69CF1B1D1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51" y="2045611"/>
            <a:ext cx="4334351" cy="3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1C0DDE-7F31-7EC5-1361-7AC23A4269B0}"/>
              </a:ext>
            </a:extLst>
          </p:cNvPr>
          <p:cNvSpPr txBox="1"/>
          <p:nvPr/>
        </p:nvSpPr>
        <p:spPr>
          <a:xfrm>
            <a:off x="6295831" y="5409739"/>
            <a:ext cx="4406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HEWISH, A., BELL, S., PILKINGTON, J. </a:t>
            </a:r>
            <a:r>
              <a:rPr lang="en-US" sz="900" i="1" dirty="0"/>
              <a:t>et al.</a:t>
            </a:r>
            <a:r>
              <a:rPr lang="en-US" sz="900" dirty="0"/>
              <a:t> Observation of a Rapidly Pulsating Radio Source. </a:t>
            </a:r>
            <a:r>
              <a:rPr lang="en-US" sz="900" i="1" dirty="0"/>
              <a:t>Nature</a:t>
            </a:r>
            <a:r>
              <a:rPr lang="en-US" sz="900" dirty="0"/>
              <a:t> </a:t>
            </a:r>
            <a:r>
              <a:rPr lang="en-US" sz="900" b="1" dirty="0"/>
              <a:t>217</a:t>
            </a:r>
            <a:r>
              <a:rPr lang="en-US" sz="900" dirty="0"/>
              <a:t>, 709–713 (1968). https://doi.org/10.1038/217709a0</a:t>
            </a:r>
            <a:endParaRPr lang="en-US" sz="9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close-up of a gold coin&#10;&#10;Description automatically generated">
            <a:extLst>
              <a:ext uri="{FF2B5EF4-FFF2-40B4-BE49-F238E27FC236}">
                <a16:creationId xmlns:a16="http://schemas.microsoft.com/office/drawing/2014/main" id="{2E91B6B6-9FFB-816F-CBCB-FE40A28131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7368" y="1550522"/>
            <a:ext cx="1006884" cy="990180"/>
          </a:xfrm>
          <a:prstGeom prst="rect">
            <a:avLst/>
          </a:prstGeom>
        </p:spPr>
      </p:pic>
      <p:pic>
        <p:nvPicPr>
          <p:cNvPr id="8" name="Picture 7" descr="A close-up of a gold coin&#10;&#10;Description automatically generated">
            <a:extLst>
              <a:ext uri="{FF2B5EF4-FFF2-40B4-BE49-F238E27FC236}">
                <a16:creationId xmlns:a16="http://schemas.microsoft.com/office/drawing/2014/main" id="{BB0FAC26-CE81-BB5A-5E00-D51EF309C2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0859" y="1550522"/>
            <a:ext cx="1006884" cy="9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6CE2-FED0-7E9A-2C17-DFC8794F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Calibrators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EA3D1-7C1C-1A4A-F3D4-8D45CA2DE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CF969-3282-9AAA-262A-EE10DA283FA4}"/>
              </a:ext>
            </a:extLst>
          </p:cNvPr>
          <p:cNvGrpSpPr/>
          <p:nvPr/>
        </p:nvGrpSpPr>
        <p:grpSpPr>
          <a:xfrm>
            <a:off x="3606419" y="1333891"/>
            <a:ext cx="1583343" cy="1441979"/>
            <a:chOff x="2850354" y="1696611"/>
            <a:chExt cx="1583343" cy="1441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03FC9E0-9D8F-A2F1-F54B-7295C1FAF394}"/>
                </a:ext>
              </a:extLst>
            </p:cNvPr>
            <p:cNvSpPr/>
            <p:nvPr/>
          </p:nvSpPr>
          <p:spPr>
            <a:xfrm>
              <a:off x="2850354" y="1696611"/>
              <a:ext cx="1583343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BAEEE9-F8C7-33EE-6743-F855397BB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" r="76789" b="88413"/>
            <a:stretch/>
          </p:blipFill>
          <p:spPr>
            <a:xfrm>
              <a:off x="2850354" y="2104085"/>
              <a:ext cx="1583343" cy="62703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F201038-9D05-C617-7A76-EC90EE278ED4}"/>
              </a:ext>
            </a:extLst>
          </p:cNvPr>
          <p:cNvGrpSpPr/>
          <p:nvPr/>
        </p:nvGrpSpPr>
        <p:grpSpPr>
          <a:xfrm>
            <a:off x="5763479" y="1333891"/>
            <a:ext cx="1508657" cy="1441979"/>
            <a:chOff x="4819237" y="1663075"/>
            <a:chExt cx="1508657" cy="14419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DA08EE-E114-A859-0701-50C8B0BF9A26}"/>
                </a:ext>
              </a:extLst>
            </p:cNvPr>
            <p:cNvSpPr/>
            <p:nvPr/>
          </p:nvSpPr>
          <p:spPr>
            <a:xfrm>
              <a:off x="4819237" y="1663075"/>
              <a:ext cx="1508657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A35DF3-40AB-FAB1-73FF-8AEB180AA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40404">
                    <a:alpha val="5882"/>
                  </a:srgbClr>
                </a:clrFrom>
                <a:clrTo>
                  <a:srgbClr val="04040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1" b="57055"/>
            <a:stretch/>
          </p:blipFill>
          <p:spPr>
            <a:xfrm>
              <a:off x="5069543" y="1827674"/>
              <a:ext cx="1079995" cy="109728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A458546B-2689-9760-B6BC-5D71C67BF3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8285" r="8177" b="9211"/>
          <a:stretch/>
        </p:blipFill>
        <p:spPr>
          <a:xfrm rot="16200000">
            <a:off x="7879192" y="1300552"/>
            <a:ext cx="1441979" cy="15086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6F86F8A-3242-2C53-2C18-0C857E92E8E4}"/>
              </a:ext>
            </a:extLst>
          </p:cNvPr>
          <p:cNvGrpSpPr/>
          <p:nvPr/>
        </p:nvGrpSpPr>
        <p:grpSpPr>
          <a:xfrm>
            <a:off x="9928226" y="1333891"/>
            <a:ext cx="1901444" cy="1441979"/>
            <a:chOff x="9407018" y="1663075"/>
            <a:chExt cx="1901444" cy="14419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8D11-B07E-2C8D-AF15-0534DD75C7C9}"/>
                </a:ext>
              </a:extLst>
            </p:cNvPr>
            <p:cNvSpPr/>
            <p:nvPr/>
          </p:nvSpPr>
          <p:spPr>
            <a:xfrm>
              <a:off x="9407018" y="1663075"/>
              <a:ext cx="1901443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A6B699-E918-6162-9B91-F5A9C110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018" y="1848590"/>
              <a:ext cx="1901444" cy="88252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B02C76-DED0-2BFC-3F03-AD782C083BBA}"/>
              </a:ext>
            </a:extLst>
          </p:cNvPr>
          <p:cNvGrpSpPr/>
          <p:nvPr/>
        </p:nvGrpSpPr>
        <p:grpSpPr>
          <a:xfrm>
            <a:off x="1588053" y="1333891"/>
            <a:ext cx="1508657" cy="1441979"/>
            <a:chOff x="1002837" y="1696611"/>
            <a:chExt cx="1508657" cy="14419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CF1D67-0217-F44A-7201-83079FE0D819}"/>
                </a:ext>
              </a:extLst>
            </p:cNvPr>
            <p:cNvSpPr/>
            <p:nvPr/>
          </p:nvSpPr>
          <p:spPr>
            <a:xfrm>
              <a:off x="1002837" y="1696611"/>
              <a:ext cx="1508657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788304-1366-1718-456B-13E2FF74C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345134" y="2137556"/>
              <a:ext cx="882527" cy="396034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5805E19-0A2C-BE27-B667-DD298B495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482580"/>
              </p:ext>
            </p:extLst>
          </p:nvPr>
        </p:nvGraphicFramePr>
        <p:xfrm>
          <a:off x="228601" y="3048192"/>
          <a:ext cx="11841478" cy="362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047">
                  <a:extLst>
                    <a:ext uri="{9D8B030D-6E8A-4147-A177-3AD203B41FA5}">
                      <a16:colId xmlns:a16="http://schemas.microsoft.com/office/drawing/2014/main" val="2740814890"/>
                    </a:ext>
                  </a:extLst>
                </a:gridCol>
                <a:gridCol w="1386775">
                  <a:extLst>
                    <a:ext uri="{9D8B030D-6E8A-4147-A177-3AD203B41FA5}">
                      <a16:colId xmlns:a16="http://schemas.microsoft.com/office/drawing/2014/main" val="4169756413"/>
                    </a:ext>
                  </a:extLst>
                </a:gridCol>
                <a:gridCol w="2272635">
                  <a:extLst>
                    <a:ext uri="{9D8B030D-6E8A-4147-A177-3AD203B41FA5}">
                      <a16:colId xmlns:a16="http://schemas.microsoft.com/office/drawing/2014/main" val="2327815325"/>
                    </a:ext>
                  </a:extLst>
                </a:gridCol>
                <a:gridCol w="2119197">
                  <a:extLst>
                    <a:ext uri="{9D8B030D-6E8A-4147-A177-3AD203B41FA5}">
                      <a16:colId xmlns:a16="http://schemas.microsoft.com/office/drawing/2014/main" val="2662249088"/>
                    </a:ext>
                  </a:extLst>
                </a:gridCol>
                <a:gridCol w="2156376">
                  <a:extLst>
                    <a:ext uri="{9D8B030D-6E8A-4147-A177-3AD203B41FA5}">
                      <a16:colId xmlns:a16="http://schemas.microsoft.com/office/drawing/2014/main" val="588104528"/>
                    </a:ext>
                  </a:extLst>
                </a:gridCol>
                <a:gridCol w="2379448">
                  <a:extLst>
                    <a:ext uri="{9D8B030D-6E8A-4147-A177-3AD203B41FA5}">
                      <a16:colId xmlns:a16="http://schemas.microsoft.com/office/drawing/2014/main" val="280098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GNSS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CygA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329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gain(</a:t>
                      </a:r>
                      <a:r>
                        <a:rPr lang="en-US" sz="1800" baseline="0" dirty="0"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beam(</a:t>
                      </a:r>
                      <a:r>
                        <a:rPr lang="en-US" sz="1800" baseline="0" dirty="0"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beam,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beam, array layout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78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Range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2e7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5e20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6e24</a:t>
                      </a:r>
                      <a:r>
                        <a:rPr lang="en-US" sz="1800" baseline="0" dirty="0"/>
                        <a:t> m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5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Heading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~NE,</a:t>
                      </a:r>
                      <a:r>
                        <a:rPr lang="en-US" sz="1800" baseline="0" dirty="0"/>
                        <a:t> ~SW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083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Angular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– 1.1 </a:t>
                      </a:r>
                      <a:r>
                        <a:rPr lang="en-US" sz="2000" b="1" dirty="0"/>
                        <a:t>◦</a:t>
                      </a:r>
                      <a:r>
                        <a:rPr lang="en-US" sz="1800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0.006 - 0.01 </a:t>
                      </a:r>
                      <a:r>
                        <a:rPr lang="en-US" sz="2000" b="1" dirty="0"/>
                        <a:t>◦</a:t>
                      </a:r>
                      <a:r>
                        <a:rPr lang="en-US" sz="1800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0.0032 </a:t>
                      </a:r>
                      <a:r>
                        <a:rPr lang="en-US" sz="2000" b="1" dirty="0"/>
                        <a:t>◦</a:t>
                      </a:r>
                      <a:r>
                        <a:rPr lang="en-US" sz="1800" dirty="0"/>
                        <a:t>/s (sidereal)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0.0032 </a:t>
                      </a:r>
                      <a:r>
                        <a:rPr lang="en-US" sz="2000" b="1" dirty="0"/>
                        <a:t>◦</a:t>
                      </a:r>
                      <a:r>
                        <a:rPr lang="en-US" sz="1800" dirty="0"/>
                        <a:t>/s (sidereal)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560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Passes/day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 to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 –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12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Power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200,000K adj.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20,000K max.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r>
                        <a:rPr lang="en-US" sz="1800" baseline="0" dirty="0"/>
                        <a:t> -- 4</a:t>
                      </a:r>
                      <a:r>
                        <a:rPr lang="en-US" sz="1800" dirty="0"/>
                        <a:t>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 K @ 1.42GHz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8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9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2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DC4F-C5DE-AF21-A0FA-6F11B8FB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Transit of </a:t>
            </a:r>
            <a:r>
              <a:rPr lang="en-US" dirty="0" err="1"/>
              <a:t>CygA</a:t>
            </a:r>
            <a:r>
              <a:rPr lang="en-US" dirty="0"/>
              <a:t> observed by BMX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D6A5E-0D9B-AB45-21BA-DDB66040D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984DFD-57DF-0FE7-89AD-6CC5DD48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1" r="74682" b="47050"/>
          <a:stretch/>
        </p:blipFill>
        <p:spPr>
          <a:xfrm>
            <a:off x="394890" y="938898"/>
            <a:ext cx="3706056" cy="5203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6E2CA-6CF8-7559-ACE2-7704EADC3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52" r="74682" b="-1"/>
          <a:stretch/>
        </p:blipFill>
        <p:spPr>
          <a:xfrm>
            <a:off x="3975367" y="1058348"/>
            <a:ext cx="3764897" cy="5258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FB56B2-9200-825A-89B5-378F4E04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513" y="1935952"/>
            <a:ext cx="3144662" cy="316641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4006A1-4E91-0970-004C-DCF7CB7A8D68}"/>
              </a:ext>
            </a:extLst>
          </p:cNvPr>
          <p:cNvCxnSpPr>
            <a:cxnSpLocks/>
          </p:cNvCxnSpPr>
          <p:nvPr/>
        </p:nvCxnSpPr>
        <p:spPr>
          <a:xfrm>
            <a:off x="9881518" y="2410927"/>
            <a:ext cx="911942" cy="828518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AAD875-6575-966B-2123-70980F4A30ED}"/>
                  </a:ext>
                </a:extLst>
              </p:cNvPr>
              <p:cNvSpPr txBox="1"/>
              <p:nvPr/>
            </p:nvSpPr>
            <p:spPr>
              <a:xfrm rot="2700000">
                <a:off x="10170680" y="2442061"/>
                <a:ext cx="754299" cy="353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AAD875-6575-966B-2123-70980F4A3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00000">
                <a:off x="10170680" y="2442061"/>
                <a:ext cx="754299" cy="3533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3296B9D-CCCE-421F-417A-8CBAA28B5BB0}"/>
              </a:ext>
            </a:extLst>
          </p:cNvPr>
          <p:cNvCxnSpPr>
            <a:cxnSpLocks/>
          </p:cNvCxnSpPr>
          <p:nvPr/>
        </p:nvCxnSpPr>
        <p:spPr>
          <a:xfrm flipH="1">
            <a:off x="8697538" y="2448853"/>
            <a:ext cx="821347" cy="817235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421EE0-4243-3CE6-2898-22A79E443A1B}"/>
                  </a:ext>
                </a:extLst>
              </p:cNvPr>
              <p:cNvSpPr txBox="1"/>
              <p:nvPr/>
            </p:nvSpPr>
            <p:spPr>
              <a:xfrm rot="18900000" flipH="1">
                <a:off x="8588634" y="2418774"/>
                <a:ext cx="754299" cy="353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421EE0-4243-3CE6-2898-22A79E443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00000" flipH="1">
                <a:off x="8588634" y="2418774"/>
                <a:ext cx="754299" cy="353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7762B50-09B0-7AD0-51AC-1D8C40DD2A33}"/>
              </a:ext>
            </a:extLst>
          </p:cNvPr>
          <p:cNvGrpSpPr/>
          <p:nvPr/>
        </p:nvGrpSpPr>
        <p:grpSpPr>
          <a:xfrm>
            <a:off x="9909048" y="3701312"/>
            <a:ext cx="1164674" cy="889041"/>
            <a:chOff x="4669284" y="4741788"/>
            <a:chExt cx="1852568" cy="141565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17A2C1D-58D1-5A64-8561-0568B1829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9284" y="4741788"/>
              <a:ext cx="1406774" cy="1415657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00EA414-752B-EAFC-DB47-77E2689E7F66}"/>
                    </a:ext>
                  </a:extLst>
                </p:cNvPr>
                <p:cNvSpPr txBox="1"/>
                <p:nvPr/>
              </p:nvSpPr>
              <p:spPr>
                <a:xfrm rot="18900000" flipH="1">
                  <a:off x="5125184" y="5366698"/>
                  <a:ext cx="1396668" cy="6742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00EA414-752B-EAFC-DB47-77E2689E7F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000" flipH="1">
                  <a:off x="5125184" y="5366698"/>
                  <a:ext cx="1396668" cy="674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F8054-EE64-4FB7-F350-5E5D8AC11694}"/>
              </a:ext>
            </a:extLst>
          </p:cNvPr>
          <p:cNvGrpSpPr/>
          <p:nvPr/>
        </p:nvGrpSpPr>
        <p:grpSpPr>
          <a:xfrm>
            <a:off x="8681345" y="3704401"/>
            <a:ext cx="901999" cy="969596"/>
            <a:chOff x="1402535" y="3901374"/>
            <a:chExt cx="1581912" cy="177822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67C8194-8557-9AAD-53BC-99B4A7979B7A}"/>
                </a:ext>
              </a:extLst>
            </p:cNvPr>
            <p:cNvCxnSpPr/>
            <p:nvPr/>
          </p:nvCxnSpPr>
          <p:spPr>
            <a:xfrm flipH="1" flipV="1">
              <a:off x="1402535" y="3901374"/>
              <a:ext cx="1581912" cy="1618488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B0FD269-B912-0E2E-FE74-CB74D7C59906}"/>
                    </a:ext>
                  </a:extLst>
                </p:cNvPr>
                <p:cNvSpPr txBox="1"/>
                <p:nvPr/>
              </p:nvSpPr>
              <p:spPr>
                <a:xfrm rot="13500000" flipH="1" flipV="1">
                  <a:off x="1489370" y="4741913"/>
                  <a:ext cx="1201102" cy="6742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34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B0FD269-B912-0E2E-FE74-CB74D7C599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3500000" flipH="1" flipV="1">
                  <a:off x="1489370" y="4741913"/>
                  <a:ext cx="1201102" cy="67426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A0CCA0-8BEE-83DD-F83A-CB380AD5C51C}"/>
              </a:ext>
            </a:extLst>
          </p:cNvPr>
          <p:cNvCxnSpPr>
            <a:cxnSpLocks/>
          </p:cNvCxnSpPr>
          <p:nvPr/>
        </p:nvCxnSpPr>
        <p:spPr>
          <a:xfrm flipH="1">
            <a:off x="8877993" y="3540556"/>
            <a:ext cx="1685009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ACA65A-D2AC-E9E7-D173-E58E953A6632}"/>
                  </a:ext>
                </a:extLst>
              </p:cNvPr>
              <p:cNvSpPr txBox="1"/>
              <p:nvPr/>
            </p:nvSpPr>
            <p:spPr>
              <a:xfrm>
                <a:off x="8958184" y="3153878"/>
                <a:ext cx="648586" cy="353302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ACA65A-D2AC-E9E7-D173-E58E953A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184" y="3153878"/>
                <a:ext cx="648586" cy="353302"/>
              </a:xfrm>
              <a:prstGeom prst="rect">
                <a:avLst/>
              </a:prstGeom>
              <a:blipFill>
                <a:blip r:embed="rId8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301964-EDC8-DE6B-D9F6-37E5AB4E21FD}"/>
              </a:ext>
            </a:extLst>
          </p:cNvPr>
          <p:cNvCxnSpPr>
            <a:cxnSpLocks/>
          </p:cNvCxnSpPr>
          <p:nvPr/>
        </p:nvCxnSpPr>
        <p:spPr>
          <a:xfrm>
            <a:off x="9759972" y="2710214"/>
            <a:ext cx="11717" cy="1821216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751DB7-F81B-E899-85D9-7BC9AF8C6E74}"/>
                  </a:ext>
                </a:extLst>
              </p:cNvPr>
              <p:cNvSpPr txBox="1"/>
              <p:nvPr/>
            </p:nvSpPr>
            <p:spPr>
              <a:xfrm rot="16200000">
                <a:off x="9735990" y="2990976"/>
                <a:ext cx="544005" cy="4238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751DB7-F81B-E899-85D9-7BC9AF8C6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735990" y="2990976"/>
                <a:ext cx="544005" cy="4238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3FFDA2F-A53E-BD9B-ECD0-527302B6FE06}"/>
                  </a:ext>
                </a:extLst>
              </p:cNvPr>
              <p:cNvSpPr txBox="1"/>
              <p:nvPr/>
            </p:nvSpPr>
            <p:spPr>
              <a:xfrm>
                <a:off x="4480403" y="1179375"/>
                <a:ext cx="829026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4F81B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3FFDA2F-A53E-BD9B-ECD0-527302B6F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3" y="1179375"/>
                <a:ext cx="829026" cy="4104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6546A-C002-CB9B-C22A-2B0D7B38A467}"/>
                  </a:ext>
                </a:extLst>
              </p:cNvPr>
              <p:cNvSpPr txBox="1"/>
              <p:nvPr/>
            </p:nvSpPr>
            <p:spPr>
              <a:xfrm>
                <a:off x="4444270" y="2888485"/>
                <a:ext cx="829026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4F81B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6546A-C002-CB9B-C22A-2B0D7B38A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270" y="2888485"/>
                <a:ext cx="829026" cy="4104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E1616D-5073-B386-165A-75B621C3403A}"/>
                  </a:ext>
                </a:extLst>
              </p:cNvPr>
              <p:cNvSpPr txBox="1"/>
              <p:nvPr/>
            </p:nvSpPr>
            <p:spPr>
              <a:xfrm>
                <a:off x="4480403" y="4682547"/>
                <a:ext cx="829026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𝟑𝟒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4F81B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E1616D-5073-B386-165A-75B621C34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3" y="4682547"/>
                <a:ext cx="829026" cy="410497"/>
              </a:xfrm>
              <a:prstGeom prst="rect">
                <a:avLst/>
              </a:prstGeom>
              <a:blipFill>
                <a:blip r:embed="rId12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C17F75-992C-7B46-9F91-F0D674E7EF58}"/>
                  </a:ext>
                </a:extLst>
              </p:cNvPr>
              <p:cNvSpPr txBox="1"/>
              <p:nvPr/>
            </p:nvSpPr>
            <p:spPr>
              <a:xfrm>
                <a:off x="1140393" y="1092387"/>
                <a:ext cx="588559" cy="41049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4F81B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C17F75-992C-7B46-9F91-F0D674E7E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393" y="1092387"/>
                <a:ext cx="588559" cy="4104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EF76F16-2AB0-89EC-40B6-ABEB01C16078}"/>
                  </a:ext>
                </a:extLst>
              </p:cNvPr>
              <p:cNvSpPr txBox="1"/>
              <p:nvPr/>
            </p:nvSpPr>
            <p:spPr>
              <a:xfrm>
                <a:off x="1104260" y="2849071"/>
                <a:ext cx="588559" cy="41049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4F81B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EF76F16-2AB0-89EC-40B6-ABEB01C16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60" y="2849071"/>
                <a:ext cx="588559" cy="4104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96545A-8530-4919-0A2C-125407FF0E8B}"/>
                  </a:ext>
                </a:extLst>
              </p:cNvPr>
              <p:cNvSpPr txBox="1"/>
              <p:nvPr/>
            </p:nvSpPr>
            <p:spPr>
              <a:xfrm>
                <a:off x="1097328" y="4560211"/>
                <a:ext cx="588559" cy="41049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4F81B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96545A-8530-4919-0A2C-125407FF0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328" y="4560211"/>
                <a:ext cx="588559" cy="410497"/>
              </a:xfrm>
              <a:prstGeom prst="rect">
                <a:avLst/>
              </a:prstGeom>
              <a:blipFill>
                <a:blip r:embed="rId15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DD01C9C2-E835-E238-5E22-20877911537E}"/>
              </a:ext>
            </a:extLst>
          </p:cNvPr>
          <p:cNvGrpSpPr/>
          <p:nvPr/>
        </p:nvGrpSpPr>
        <p:grpSpPr>
          <a:xfrm>
            <a:off x="3790995" y="6082994"/>
            <a:ext cx="1378816" cy="588605"/>
            <a:chOff x="8227954" y="5530162"/>
            <a:chExt cx="1378816" cy="58860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4D62AF-B538-6D3C-3F25-F3CB2BF0593D}"/>
                </a:ext>
              </a:extLst>
            </p:cNvPr>
            <p:cNvCxnSpPr/>
            <p:nvPr/>
          </p:nvCxnSpPr>
          <p:spPr>
            <a:xfrm>
              <a:off x="8227954" y="5679362"/>
              <a:ext cx="517300" cy="0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AB9931F-58AE-A9BE-BCD1-72CFD9EBCB49}"/>
                </a:ext>
              </a:extLst>
            </p:cNvPr>
            <p:cNvCxnSpPr/>
            <p:nvPr/>
          </p:nvCxnSpPr>
          <p:spPr>
            <a:xfrm>
              <a:off x="8227954" y="5997874"/>
              <a:ext cx="517300" cy="0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0EB1950-86FF-E4C7-6415-A840083975BC}"/>
                </a:ext>
              </a:extLst>
            </p:cNvPr>
            <p:cNvCxnSpPr/>
            <p:nvPr/>
          </p:nvCxnSpPr>
          <p:spPr>
            <a:xfrm>
              <a:off x="8227954" y="5838830"/>
              <a:ext cx="517300" cy="0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1064E56-BD7F-7D94-DD84-DA2663B1C353}"/>
                </a:ext>
              </a:extLst>
            </p:cNvPr>
            <p:cNvSpPr txBox="1"/>
            <p:nvPr/>
          </p:nvSpPr>
          <p:spPr>
            <a:xfrm>
              <a:off x="8697538" y="5530162"/>
              <a:ext cx="5016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2E80B9"/>
                  </a:solidFill>
                </a:rPr>
                <a:t>data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B473C99-BE78-EE06-3AEC-84736A24BD35}"/>
                </a:ext>
              </a:extLst>
            </p:cNvPr>
            <p:cNvSpPr txBox="1"/>
            <p:nvPr/>
          </p:nvSpPr>
          <p:spPr>
            <a:xfrm>
              <a:off x="8736979" y="5864851"/>
              <a:ext cx="79403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4A954"/>
                  </a:solidFill>
                </a:rPr>
                <a:t>envelope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C0E0391-0484-69E0-D722-C2D004B5C5CC}"/>
                </a:ext>
              </a:extLst>
            </p:cNvPr>
            <p:cNvSpPr txBox="1"/>
            <p:nvPr/>
          </p:nvSpPr>
          <p:spPr>
            <a:xfrm>
              <a:off x="8736979" y="5693477"/>
              <a:ext cx="86979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fit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8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3339-C502-3A2D-C0E9-8CF0D0DB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21cm Dark Ages global spectrum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26A7B-AB37-0D1F-7D53-BB13D487C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0D5D5D-73DD-CD45-B2A9-46CF31C9A146}"/>
                  </a:ext>
                </a:extLst>
              </p:cNvPr>
              <p:cNvSpPr txBox="1"/>
              <p:nvPr/>
            </p:nvSpPr>
            <p:spPr>
              <a:xfrm>
                <a:off x="315884" y="760201"/>
                <a:ext cx="11793565" cy="186204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During the Dark Ages the universe contained only CMB photons, cold atomic hydrogen, and dark matter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000" b="1" dirty="0">
                    <a:solidFill>
                      <a:srgbClr val="000000"/>
                    </a:solidFill>
                    <a:latin typeface="Calibri"/>
                  </a:rPr>
                  <a:t>Spin temperature </a:t>
                </a: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of the gas evolves due to heating/cooling, altering the brightness of the 21cm line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Standard model predicts features stemming from H-H, H-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, and H-DM interactions during the Dark Ages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21cm spectrometer ~ “spin calorimeter”, opening a previously unexplored cosmic epoch, sensitive to BSM physics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0D5D5D-73DD-CD45-B2A9-46CF31C9A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84" y="760201"/>
                <a:ext cx="11793565" cy="1862048"/>
              </a:xfrm>
              <a:prstGeom prst="rect">
                <a:avLst/>
              </a:prstGeom>
              <a:blipFill>
                <a:blip r:embed="rId3"/>
                <a:stretch>
                  <a:fillRect l="-465" t="-1967" b="-5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E025C55-5EE3-789C-9634-9C3DDA8FD865}"/>
              </a:ext>
            </a:extLst>
          </p:cNvPr>
          <p:cNvSpPr txBox="1"/>
          <p:nvPr/>
        </p:nvSpPr>
        <p:spPr>
          <a:xfrm>
            <a:off x="5173361" y="2724469"/>
            <a:ext cx="629473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21 cm brightness temperature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7D3D57-1CA7-1961-593B-DED42104A84F}"/>
              </a:ext>
            </a:extLst>
          </p:cNvPr>
          <p:cNvGrpSpPr/>
          <p:nvPr/>
        </p:nvGrpSpPr>
        <p:grpSpPr>
          <a:xfrm>
            <a:off x="5173362" y="3088721"/>
            <a:ext cx="6294738" cy="2752169"/>
            <a:chOff x="6394784" y="3910175"/>
            <a:chExt cx="5372100" cy="2323711"/>
          </a:xfrm>
        </p:grpSpPr>
        <p:pic>
          <p:nvPicPr>
            <p:cNvPr id="7" name="Google Shape;310;p50">
              <a:extLst>
                <a:ext uri="{FF2B5EF4-FFF2-40B4-BE49-F238E27FC236}">
                  <a16:creationId xmlns:a16="http://schemas.microsoft.com/office/drawing/2014/main" id="{F5732461-D3B3-798A-393C-35FFEF5984A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4308" t="5123" r="1627"/>
            <a:stretch/>
          </p:blipFill>
          <p:spPr>
            <a:xfrm>
              <a:off x="6394784" y="3910175"/>
              <a:ext cx="5372100" cy="22981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8" name="Google Shape;103;p18">
              <a:extLst>
                <a:ext uri="{FF2B5EF4-FFF2-40B4-BE49-F238E27FC236}">
                  <a16:creationId xmlns:a16="http://schemas.microsoft.com/office/drawing/2014/main" id="{514D99A2-4EE4-7C3C-85C0-EDC9A55E70D1}"/>
                </a:ext>
              </a:extLst>
            </p:cNvPr>
            <p:cNvSpPr txBox="1"/>
            <p:nvPr/>
          </p:nvSpPr>
          <p:spPr>
            <a:xfrm>
              <a:off x="10062401" y="5857598"/>
              <a:ext cx="1439788" cy="376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Pritchard et al. (2013)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EF63DD-E9B1-F2C5-8DCF-7B0B226233DD}"/>
                </a:ext>
              </a:extLst>
            </p:cNvPr>
            <p:cNvGrpSpPr/>
            <p:nvPr/>
          </p:nvGrpSpPr>
          <p:grpSpPr>
            <a:xfrm>
              <a:off x="6799561" y="4379495"/>
              <a:ext cx="1092697" cy="1361287"/>
              <a:chOff x="6799561" y="4379495"/>
              <a:chExt cx="1092697" cy="136128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CA92D9B-C7B6-596E-4127-6938F797C34D}"/>
                  </a:ext>
                </a:extLst>
              </p:cNvPr>
              <p:cNvSpPr/>
              <p:nvPr/>
            </p:nvSpPr>
            <p:spPr>
              <a:xfrm>
                <a:off x="6799561" y="4379495"/>
                <a:ext cx="1092697" cy="136128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140DC9-9326-57D6-F7C6-D8BD3C8797D4}"/>
                  </a:ext>
                </a:extLst>
              </p:cNvPr>
              <p:cNvSpPr txBox="1"/>
              <p:nvPr/>
            </p:nvSpPr>
            <p:spPr>
              <a:xfrm>
                <a:off x="6852918" y="5070719"/>
                <a:ext cx="830360" cy="3286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1100" dirty="0">
                  <a:solidFill>
                    <a:schemeClr val="tx2"/>
                  </a:solidFill>
                </a:endParaRPr>
              </a:p>
              <a:p>
                <a:pPr algn="ctr"/>
                <a:r>
                  <a:rPr lang="en-US" sz="1200" b="1" dirty="0">
                    <a:solidFill>
                      <a:schemeClr val="tx2"/>
                    </a:solidFill>
                  </a:rPr>
                  <a:t>DA trough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C1B9A01-5DDF-36BD-EAE7-EA82C6EAFE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50100" y="5013515"/>
                <a:ext cx="0" cy="208725"/>
              </a:xfrm>
              <a:prstGeom prst="straightConnector1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636FB5-035B-0F6A-7C01-E0B2584AA960}"/>
              </a:ext>
            </a:extLst>
          </p:cNvPr>
          <p:cNvGrpSpPr/>
          <p:nvPr/>
        </p:nvGrpSpPr>
        <p:grpSpPr>
          <a:xfrm>
            <a:off x="598269" y="2888553"/>
            <a:ext cx="2982097" cy="1929546"/>
            <a:chOff x="617011" y="1684120"/>
            <a:chExt cx="2982097" cy="192954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AD5356-1E23-9D1B-26E0-3C6CDE120E3A}"/>
                </a:ext>
              </a:extLst>
            </p:cNvPr>
            <p:cNvSpPr txBox="1"/>
            <p:nvPr/>
          </p:nvSpPr>
          <p:spPr>
            <a:xfrm>
              <a:off x="1909570" y="1684120"/>
              <a:ext cx="623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baseline="-25000" dirty="0"/>
                <a:t>1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5F26732-5A2D-05ED-1A89-A2F3E3EEC345}"/>
                </a:ext>
              </a:extLst>
            </p:cNvPr>
            <p:cNvGrpSpPr/>
            <p:nvPr/>
          </p:nvGrpSpPr>
          <p:grpSpPr>
            <a:xfrm>
              <a:off x="1449238" y="2078966"/>
              <a:ext cx="1280160" cy="1070636"/>
              <a:chOff x="1449238" y="2078966"/>
              <a:chExt cx="1280160" cy="1070636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5348772-7DAE-DAE9-4779-98BBC5236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238" y="2078966"/>
                <a:ext cx="1280160" cy="0"/>
              </a:xfrm>
              <a:prstGeom prst="line">
                <a:avLst/>
              </a:prstGeom>
              <a:ln w="539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4EB2C6C-2468-FAA4-F377-0E34039DCE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238" y="2789995"/>
                <a:ext cx="1280160" cy="0"/>
              </a:xfrm>
              <a:prstGeom prst="line">
                <a:avLst/>
              </a:prstGeom>
              <a:ln w="539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D1E45B4-35A8-D679-12E6-FE1133633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318" y="2127250"/>
                <a:ext cx="0" cy="611717"/>
              </a:xfrm>
              <a:prstGeom prst="straightConnector1">
                <a:avLst/>
              </a:prstGeom>
              <a:ln w="34925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745F96-503E-2F21-2D57-CB425BBCAF2B}"/>
                  </a:ext>
                </a:extLst>
              </p:cNvPr>
              <p:cNvSpPr txBox="1"/>
              <p:nvPr/>
            </p:nvSpPr>
            <p:spPr>
              <a:xfrm>
                <a:off x="1892636" y="2780270"/>
                <a:ext cx="640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  <a:r>
                  <a:rPr lang="en-US" baseline="-25000" dirty="0"/>
                  <a:t>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C18E1BE-130E-7236-BA81-BF634FD73ADF}"/>
                </a:ext>
              </a:extLst>
            </p:cNvPr>
            <p:cNvGrpSpPr/>
            <p:nvPr/>
          </p:nvGrpSpPr>
          <p:grpSpPr>
            <a:xfrm>
              <a:off x="617011" y="2512892"/>
              <a:ext cx="532340" cy="297517"/>
              <a:chOff x="765177" y="2512892"/>
              <a:chExt cx="532340" cy="29751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ADF40E6-8596-67A8-B600-0511D19AA389}"/>
                  </a:ext>
                </a:extLst>
              </p:cNvPr>
              <p:cNvSpPr txBox="1"/>
              <p:nvPr/>
            </p:nvSpPr>
            <p:spPr>
              <a:xfrm>
                <a:off x="765177" y="2512892"/>
                <a:ext cx="532340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aseline="-25000" dirty="0"/>
                  <a:t>F=0 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63B2B4D-203C-5A56-E2B5-60B6125D18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31900" y="2603500"/>
                <a:ext cx="0" cy="158750"/>
              </a:xfrm>
              <a:prstGeom prst="line">
                <a:avLst/>
              </a:prstGeom>
              <a:ln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3F7B434-F276-86CE-44D9-04EA9B9835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6866" y="2621520"/>
                <a:ext cx="0" cy="158750"/>
              </a:xfrm>
              <a:prstGeom prst="line">
                <a:avLst/>
              </a:prstGeom>
              <a:ln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52F500-E5D0-2410-0DA8-0D236DA7EAB3}"/>
                </a:ext>
              </a:extLst>
            </p:cNvPr>
            <p:cNvSpPr txBox="1"/>
            <p:nvPr/>
          </p:nvSpPr>
          <p:spPr>
            <a:xfrm>
              <a:off x="617011" y="3244334"/>
              <a:ext cx="29820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u="none" strike="noStrike" baseline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pt-BR" sz="1400" u="none" strike="noStrike" baseline="-25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</a:t>
              </a:r>
              <a:r>
                <a:rPr lang="pt-BR" u="none" strike="noStrike" baseline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/n</a:t>
              </a:r>
              <a:r>
                <a:rPr lang="pt-BR" sz="1400" u="none" strike="noStrike" baseline="-25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0</a:t>
              </a:r>
              <a:r>
                <a:rPr lang="pt-BR" sz="1400" u="none" strike="noStrike" baseline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pt-BR" u="none" strike="noStrike" baseline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= 3 </a:t>
              </a:r>
              <a:r>
                <a:rPr lang="pt-BR" u="none" strike="noStrike" baseline="0" dirty="0" err="1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exp</a:t>
              </a:r>
              <a:r>
                <a:rPr lang="pt-BR" u="none" strike="noStrike" baseline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(−h</a:t>
              </a:r>
              <a:r>
                <a:rPr lang="pt-BR" u="none" strike="noStrike" baseline="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ν</a:t>
              </a:r>
              <a:r>
                <a:rPr lang="pt-BR" sz="1400" u="none" strike="noStrike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21cm</a:t>
              </a:r>
              <a:r>
                <a:rPr lang="pt-BR" u="none" strike="noStrike" baseline="0" dirty="0">
                  <a:latin typeface="Arial" panose="020B0604020202020204" pitchFamily="34" charset="0"/>
                  <a:ea typeface="Cambria Math" panose="02040503050406030204" pitchFamily="18" charset="0"/>
                </a:rPr>
                <a:t>/</a:t>
              </a:r>
              <a:r>
                <a:rPr lang="pt-BR" u="none" strike="noStrike" baseline="0" dirty="0" err="1">
                  <a:latin typeface="Arial" panose="020B0604020202020204" pitchFamily="34" charset="0"/>
                  <a:ea typeface="Cambria Math" panose="02040503050406030204" pitchFamily="18" charset="0"/>
                </a:rPr>
                <a:t>k</a:t>
              </a:r>
              <a:r>
                <a:rPr lang="pt-BR" u="none" strike="noStrike" baseline="-25000" dirty="0" err="1">
                  <a:latin typeface="Arial" panose="020B0604020202020204" pitchFamily="34" charset="0"/>
                  <a:ea typeface="Cambria Math" panose="02040503050406030204" pitchFamily="18" charset="0"/>
                </a:rPr>
                <a:t>b</a:t>
              </a:r>
              <a:r>
                <a:rPr lang="pt-BR" b="1" u="none" strike="noStrike" baseline="0" dirty="0" err="1">
                  <a:solidFill>
                    <a:srgbClr val="C00000"/>
                  </a:solidFill>
                  <a:latin typeface="Arial" panose="020B0604020202020204" pitchFamily="34" charset="0"/>
                  <a:ea typeface="Cambria Math" panose="02040503050406030204" pitchFamily="18" charset="0"/>
                </a:rPr>
                <a:t>T</a:t>
              </a:r>
              <a:r>
                <a:rPr lang="pt-BR" sz="1400" b="1" u="none" strike="noStrike" baseline="0" dirty="0" err="1">
                  <a:solidFill>
                    <a:srgbClr val="C00000"/>
                  </a:solidFill>
                  <a:latin typeface="Arial" panose="020B0604020202020204" pitchFamily="34" charset="0"/>
                  <a:ea typeface="Cambria Math" panose="02040503050406030204" pitchFamily="18" charset="0"/>
                </a:rPr>
                <a:t>s</a:t>
              </a:r>
              <a:r>
                <a:rPr lang="pt-BR" u="none" strike="noStrike" baseline="0" dirty="0">
                  <a:latin typeface="Arial" panose="020B0604020202020204" pitchFamily="34" charset="0"/>
                  <a:ea typeface="Cambria Math" panose="02040503050406030204" pitchFamily="18" charset="0"/>
                </a:rPr>
                <a:t>)</a:t>
              </a:r>
              <a:endParaRPr lang="en-US" dirty="0">
                <a:latin typeface="Arial" panose="020B0604020202020204" pitchFamily="34" charset="0"/>
                <a:ea typeface="Cambria Math" panose="02040503050406030204" pitchFamily="18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394DF8B-E955-2DC4-92B5-3F0D067F858F}"/>
                </a:ext>
              </a:extLst>
            </p:cNvPr>
            <p:cNvGrpSpPr/>
            <p:nvPr/>
          </p:nvGrpSpPr>
          <p:grpSpPr>
            <a:xfrm>
              <a:off x="617011" y="1946377"/>
              <a:ext cx="614886" cy="297517"/>
              <a:chOff x="617011" y="1946377"/>
              <a:chExt cx="614886" cy="297517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8A88414-0E73-FB6B-F892-3349B6F99B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4534" y="2078966"/>
                <a:ext cx="0" cy="158750"/>
              </a:xfrm>
              <a:prstGeom prst="line">
                <a:avLst/>
              </a:prstGeom>
              <a:ln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0F48FAF-3ED0-59DD-1BFE-60CFA111C6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0450" y="2078966"/>
                <a:ext cx="0" cy="158750"/>
              </a:xfrm>
              <a:prstGeom prst="line">
                <a:avLst/>
              </a:prstGeom>
              <a:ln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96912D-266E-8811-2B23-35989BD02C3E}"/>
                  </a:ext>
                </a:extLst>
              </p:cNvPr>
              <p:cNvSpPr txBox="1"/>
              <p:nvPr/>
            </p:nvSpPr>
            <p:spPr>
              <a:xfrm>
                <a:off x="617011" y="1946377"/>
                <a:ext cx="614886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aseline="-25000" dirty="0"/>
                  <a:t>F=1 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82EAC28-6D0B-CA58-E46E-F1CE4E83101A}"/>
              </a:ext>
            </a:extLst>
          </p:cNvPr>
          <p:cNvSpPr txBox="1"/>
          <p:nvPr/>
        </p:nvSpPr>
        <p:spPr>
          <a:xfrm>
            <a:off x="723900" y="5067575"/>
            <a:ext cx="257123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illSans"/>
              </a:rPr>
              <a:t>Spin temperature </a:t>
            </a:r>
            <a:r>
              <a:rPr lang="en-US" sz="1800" b="1" i="0" u="none" strike="noStrike" dirty="0">
                <a:solidFill>
                  <a:srgbClr val="C00000"/>
                </a:solidFill>
                <a:latin typeface="GillSans"/>
              </a:rPr>
              <a:t>Ts</a:t>
            </a:r>
            <a:r>
              <a:rPr lang="en-US" sz="1800" b="0" i="0" u="none" strike="noStrike" dirty="0">
                <a:latin typeface="GillSans"/>
              </a:rPr>
              <a:t> </a:t>
            </a:r>
          </a:p>
          <a:p>
            <a:r>
              <a:rPr lang="en-US" sz="1800" b="0" i="0" u="none" strike="noStrike" dirty="0">
                <a:latin typeface="GillSans"/>
              </a:rPr>
              <a:t>describes</a:t>
            </a:r>
            <a:r>
              <a:rPr lang="en-US" sz="1800" b="0" i="0" u="none" strike="noStrike" baseline="0" dirty="0">
                <a:latin typeface="GillSans"/>
              </a:rPr>
              <a:t> relative occupation of levels</a:t>
            </a:r>
            <a:endParaRPr lang="en-US" dirty="0"/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494AC0A1-C9EC-E147-967E-11F40B909535}"/>
              </a:ext>
            </a:extLst>
          </p:cNvPr>
          <p:cNvSpPr/>
          <p:nvPr/>
        </p:nvSpPr>
        <p:spPr>
          <a:xfrm rot="16200000">
            <a:off x="6167583" y="4910716"/>
            <a:ext cx="240513" cy="128036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39E707-266D-896A-B4C9-7E3EA52F54EA}"/>
              </a:ext>
            </a:extLst>
          </p:cNvPr>
          <p:cNvSpPr txBox="1"/>
          <p:nvPr/>
        </p:nvSpPr>
        <p:spPr>
          <a:xfrm>
            <a:off x="5173362" y="5788359"/>
            <a:ext cx="251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Want a spectrometer that can observe here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F56FF6F-7248-A797-C750-7D3201A6C9A0}"/>
              </a:ext>
            </a:extLst>
          </p:cNvPr>
          <p:cNvSpPr/>
          <p:nvPr/>
        </p:nvSpPr>
        <p:spPr>
          <a:xfrm>
            <a:off x="7683805" y="6127423"/>
            <a:ext cx="731520" cy="2992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D0F66-8F85-A48B-AC32-74E6CEFB0CED}"/>
              </a:ext>
            </a:extLst>
          </p:cNvPr>
          <p:cNvSpPr txBox="1"/>
          <p:nvPr/>
        </p:nvSpPr>
        <p:spPr>
          <a:xfrm>
            <a:off x="8502159" y="6022647"/>
            <a:ext cx="258701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Nearly impossible from Earth</a:t>
            </a:r>
          </a:p>
        </p:txBody>
      </p:sp>
    </p:spTree>
    <p:extLst>
      <p:ext uri="{BB962C8B-B14F-4D97-AF65-F5344CB8AC3E}">
        <p14:creationId xmlns:p14="http://schemas.microsoft.com/office/powerpoint/2010/main" val="3076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09AC4416-B819-BC27-B911-F12776912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/>
          <a:stretch/>
        </p:blipFill>
        <p:spPr>
          <a:xfrm>
            <a:off x="156082" y="-34636"/>
            <a:ext cx="12035918" cy="6927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33366-5043-C33F-D5E9-C1A0D3413F25}"/>
              </a:ext>
            </a:extLst>
          </p:cNvPr>
          <p:cNvSpPr txBox="1"/>
          <p:nvPr/>
        </p:nvSpPr>
        <p:spPr>
          <a:xfrm>
            <a:off x="8825345" y="6627168"/>
            <a:ext cx="336665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https://www.timeanddate.com/astronomy/moon/far-side.html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D059B-AE3F-A24E-8EF6-0DC49C3AF51D}"/>
              </a:ext>
            </a:extLst>
          </p:cNvPr>
          <p:cNvSpPr txBox="1"/>
          <p:nvPr/>
        </p:nvSpPr>
        <p:spPr>
          <a:xfrm>
            <a:off x="156082" y="327953"/>
            <a:ext cx="61823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FDA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Moon’s far side is the ideal location for radio astronomy</a:t>
            </a:r>
          </a:p>
        </p:txBody>
      </p:sp>
    </p:spTree>
    <p:extLst>
      <p:ext uri="{BB962C8B-B14F-4D97-AF65-F5344CB8AC3E}">
        <p14:creationId xmlns:p14="http://schemas.microsoft.com/office/powerpoint/2010/main" val="4046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E17652-5D6A-4CE6-BB36-F09B31DA6B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227" y="131076"/>
            <a:ext cx="11852275" cy="452437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Arial Black" panose="020B0A04020102020204" pitchFamily="34" charset="0"/>
              </a:rPr>
              <a:t>Radio interference from Earth is blocked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25DA43-B631-23B5-57F8-E7FCB51856E1}"/>
              </a:ext>
            </a:extLst>
          </p:cNvPr>
          <p:cNvGrpSpPr/>
          <p:nvPr/>
        </p:nvGrpSpPr>
        <p:grpSpPr>
          <a:xfrm flipH="1">
            <a:off x="504967" y="1053261"/>
            <a:ext cx="7329538" cy="4610208"/>
            <a:chOff x="6216060" y="1089765"/>
            <a:chExt cx="5975940" cy="3758808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16143A1-6740-4095-5F47-BB5566ECD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6794500" y="1089765"/>
              <a:ext cx="5397500" cy="375880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E67CC0-D155-21AE-6684-6CFEF0D0685D}"/>
                </a:ext>
              </a:extLst>
            </p:cNvPr>
            <p:cNvGrpSpPr/>
            <p:nvPr/>
          </p:nvGrpSpPr>
          <p:grpSpPr>
            <a:xfrm>
              <a:off x="7389696" y="1416788"/>
              <a:ext cx="2372569" cy="1363255"/>
              <a:chOff x="7389696" y="1103378"/>
              <a:chExt cx="2372569" cy="1363255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4A5687C5-56F0-92BD-0C31-D7969306E997}"/>
                  </a:ext>
                </a:extLst>
              </p:cNvPr>
              <p:cNvSpPr/>
              <p:nvPr/>
            </p:nvSpPr>
            <p:spPr>
              <a:xfrm rot="14773085">
                <a:off x="7985679" y="690047"/>
                <a:ext cx="1363255" cy="2189917"/>
              </a:xfrm>
              <a:prstGeom prst="arc">
                <a:avLst>
                  <a:gd name="adj1" fmla="val 16826823"/>
                  <a:gd name="adj2" fmla="val 19415296"/>
                </a:avLst>
              </a:prstGeom>
              <a:ln w="19050">
                <a:solidFill>
                  <a:srgbClr val="FFFF00"/>
                </a:solidFill>
                <a:headEnd type="arrow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1E73ED-159F-2EC1-AB28-C911D7C6426F}"/>
                  </a:ext>
                </a:extLst>
              </p:cNvPr>
              <p:cNvSpPr txBox="1"/>
              <p:nvPr/>
            </p:nvSpPr>
            <p:spPr>
              <a:xfrm rot="18420000">
                <a:off x="7246152" y="1249075"/>
                <a:ext cx="933420" cy="646331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29.5 days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4AF1EB4-0B66-3BB2-B350-F5B9B33A11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16060" y="3026759"/>
              <a:ext cx="1296738" cy="4709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31BD58-C720-BECA-C428-C994BF5CE8B3}"/>
              </a:ext>
            </a:extLst>
          </p:cNvPr>
          <p:cNvGrpSpPr/>
          <p:nvPr/>
        </p:nvGrpSpPr>
        <p:grpSpPr>
          <a:xfrm flipH="1">
            <a:off x="7940693" y="2219888"/>
            <a:ext cx="4123122" cy="2754172"/>
            <a:chOff x="8147033" y="1802168"/>
            <a:chExt cx="2198655" cy="14686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CDB18E-8151-7B2E-7296-1438600DF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11"/>
            <a:stretch/>
          </p:blipFill>
          <p:spPr>
            <a:xfrm flipH="1">
              <a:off x="9844211" y="1802168"/>
              <a:ext cx="501477" cy="146866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1C4D21-C0C9-475B-6A4D-88BEBFEC636E}"/>
                </a:ext>
              </a:extLst>
            </p:cNvPr>
            <p:cNvSpPr/>
            <p:nvPr/>
          </p:nvSpPr>
          <p:spPr>
            <a:xfrm>
              <a:off x="8208946" y="1830690"/>
              <a:ext cx="1623437" cy="14401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ED7EDD-8F00-433A-8B65-61085A276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" r="22804" b="-1"/>
            <a:stretch/>
          </p:blipFill>
          <p:spPr>
            <a:xfrm flipH="1">
              <a:off x="8391574" y="1830690"/>
              <a:ext cx="1440809" cy="144013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3335EFE-9BD2-FAA0-F905-CBEF4AE3F474}"/>
                </a:ext>
              </a:extLst>
            </p:cNvPr>
            <p:cNvGrpSpPr/>
            <p:nvPr/>
          </p:nvGrpSpPr>
          <p:grpSpPr>
            <a:xfrm rot="16200000">
              <a:off x="8075207" y="2372046"/>
              <a:ext cx="505801" cy="362149"/>
              <a:chOff x="10081284" y="1677574"/>
              <a:chExt cx="505801" cy="36214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1764BC3-E6C7-C439-8326-42BE29355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081284" y="1677574"/>
                <a:ext cx="505801" cy="362149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6710AE3-1766-981D-C9EF-4E83B5AF7304}"/>
                  </a:ext>
                </a:extLst>
              </p:cNvPr>
              <p:cNvSpPr/>
              <p:nvPr/>
            </p:nvSpPr>
            <p:spPr>
              <a:xfrm>
                <a:off x="10240859" y="1839805"/>
                <a:ext cx="176316" cy="10647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0F2FD9FC-8183-7E12-8353-899F5E422E98}"/>
                </a:ext>
              </a:extLst>
            </p:cNvPr>
            <p:cNvSpPr/>
            <p:nvPr/>
          </p:nvSpPr>
          <p:spPr>
            <a:xfrm rot="1800000">
              <a:off x="8468438" y="1940826"/>
              <a:ext cx="1277121" cy="1229438"/>
            </a:xfrm>
            <a:prstGeom prst="chord">
              <a:avLst>
                <a:gd name="adj1" fmla="val 3386009"/>
                <a:gd name="adj2" fmla="val 14552657"/>
              </a:avLst>
            </a:prstGeom>
            <a:solidFill>
              <a:srgbClr val="000000">
                <a:alpha val="43137"/>
              </a:srgb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9C4FE91-8B5E-ABC1-F142-C05D68A21957}"/>
              </a:ext>
            </a:extLst>
          </p:cNvPr>
          <p:cNvSpPr/>
          <p:nvPr/>
        </p:nvSpPr>
        <p:spPr>
          <a:xfrm>
            <a:off x="8777260" y="4983551"/>
            <a:ext cx="23121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Bassett </a:t>
            </a:r>
            <a:r>
              <a:rPr kumimoji="0" lang="da-DK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 al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da-DK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Adv. Space Res. 2020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089ADA-607E-CD6A-0155-30548613DF73}"/>
              </a:ext>
            </a:extLst>
          </p:cNvPr>
          <p:cNvSpPr txBox="1"/>
          <p:nvPr/>
        </p:nvSpPr>
        <p:spPr>
          <a:xfrm>
            <a:off x="6394102" y="5799070"/>
            <a:ext cx="574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farside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always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shielded from Earth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from the Sun </a:t>
            </a: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lunar night</a:t>
            </a:r>
          </a:p>
        </p:txBody>
      </p:sp>
    </p:spTree>
    <p:extLst>
      <p:ext uri="{BB962C8B-B14F-4D97-AF65-F5344CB8AC3E}">
        <p14:creationId xmlns:p14="http://schemas.microsoft.com/office/powerpoint/2010/main" val="19139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3A3CF84-8606-B727-AEA9-99EA8C9D31F5}"/>
              </a:ext>
            </a:extLst>
          </p:cNvPr>
          <p:cNvGrpSpPr/>
          <p:nvPr/>
        </p:nvGrpSpPr>
        <p:grpSpPr>
          <a:xfrm>
            <a:off x="342894" y="812914"/>
            <a:ext cx="12037763" cy="5853758"/>
            <a:chOff x="189761" y="812914"/>
            <a:chExt cx="12037763" cy="5853758"/>
          </a:xfrm>
        </p:grpSpPr>
        <p:pic>
          <p:nvPicPr>
            <p:cNvPr id="27" name="Picture 26" descr="A space craft on the moon&#10;&#10;Description automatically generated">
              <a:extLst>
                <a:ext uri="{FF2B5EF4-FFF2-40B4-BE49-F238E27FC236}">
                  <a16:creationId xmlns:a16="http://schemas.microsoft.com/office/drawing/2014/main" id="{40370891-2AAE-2CBB-C8E3-A05D29F5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369" y="4716975"/>
              <a:ext cx="2943706" cy="1949697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79F5B73-D64F-3327-BA27-9011C0660F73}"/>
                </a:ext>
              </a:extLst>
            </p:cNvPr>
            <p:cNvGrpSpPr/>
            <p:nvPr/>
          </p:nvGrpSpPr>
          <p:grpSpPr>
            <a:xfrm>
              <a:off x="420516" y="812914"/>
              <a:ext cx="10549665" cy="3671948"/>
              <a:chOff x="523258" y="1110865"/>
              <a:chExt cx="10549665" cy="367194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5594F72-CE3B-F63A-48AE-0175E31FE62E}"/>
                  </a:ext>
                </a:extLst>
              </p:cNvPr>
              <p:cNvSpPr/>
              <p:nvPr/>
            </p:nvSpPr>
            <p:spPr>
              <a:xfrm>
                <a:off x="1971659" y="1654406"/>
                <a:ext cx="5272617" cy="2721598"/>
              </a:xfrm>
              <a:prstGeom prst="rect">
                <a:avLst/>
              </a:prstGeom>
              <a:solidFill>
                <a:srgbClr val="FFFFFF"/>
              </a:solidFill>
              <a:ln w="41275" cap="flat" cmpd="sng" algn="ctr">
                <a:solidFill>
                  <a:srgbClr val="4F81BD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D5ECA58-EF05-BCC1-B55A-FD48E46F4928}"/>
                  </a:ext>
                </a:extLst>
              </p:cNvPr>
              <p:cNvSpPr txBox="1"/>
              <p:nvPr/>
            </p:nvSpPr>
            <p:spPr>
              <a:xfrm>
                <a:off x="1615918" y="175156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LuSEE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-Night Payload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pic>
            <p:nvPicPr>
              <p:cNvPr id="36" name="Picture 13">
                <a:extLst>
                  <a:ext uri="{FF2B5EF4-FFF2-40B4-BE49-F238E27FC236}">
                    <a16:creationId xmlns:a16="http://schemas.microsoft.com/office/drawing/2014/main" id="{7713B382-0313-670E-8DB5-7A6844BD7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0250" y="1809457"/>
                <a:ext cx="5493222" cy="1847525"/>
              </a:xfrm>
              <a:prstGeom prst="rect">
                <a:avLst/>
              </a:prstGeom>
              <a:noFill/>
              <a:ln w="28575">
                <a:noFill/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5" descr="A satellite in space&#10;&#10;Description automatically generated">
                <a:extLst>
                  <a:ext uri="{FF2B5EF4-FFF2-40B4-BE49-F238E27FC236}">
                    <a16:creationId xmlns:a16="http://schemas.microsoft.com/office/drawing/2014/main" id="{F37388B0-0CBF-3799-19D0-D5D823688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84" t="9386" r="25813" b="9762"/>
              <a:stretch/>
            </p:blipFill>
            <p:spPr bwMode="auto">
              <a:xfrm>
                <a:off x="8692122" y="1779256"/>
                <a:ext cx="991523" cy="1182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7">
                <a:extLst>
                  <a:ext uri="{FF2B5EF4-FFF2-40B4-BE49-F238E27FC236}">
                    <a16:creationId xmlns:a16="http://schemas.microsoft.com/office/drawing/2014/main" id="{219A884C-D823-E033-834E-0B95ED7CED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5057" y="3847681"/>
                <a:ext cx="937866" cy="935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9">
                <a:extLst>
                  <a:ext uri="{FF2B5EF4-FFF2-40B4-BE49-F238E27FC236}">
                    <a16:creationId xmlns:a16="http://schemas.microsoft.com/office/drawing/2014/main" id="{78AD2BA1-FE38-8918-2DF8-AEFA7FE44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453789">
                <a:off x="7714311" y="2062705"/>
                <a:ext cx="928868" cy="751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1">
                <a:extLst>
                  <a:ext uri="{FF2B5EF4-FFF2-40B4-BE49-F238E27FC236}">
                    <a16:creationId xmlns:a16="http://schemas.microsoft.com/office/drawing/2014/main" id="{D30EEB74-3C19-DCE7-255C-D972AF5782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767" y="1110865"/>
                <a:ext cx="628830" cy="583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2">
                <a:extLst>
                  <a:ext uri="{FF2B5EF4-FFF2-40B4-BE49-F238E27FC236}">
                    <a16:creationId xmlns:a16="http://schemas.microsoft.com/office/drawing/2014/main" id="{1AED19A0-3959-8B36-D861-C1005BA9CB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2365">
                <a:off x="523258" y="1771995"/>
                <a:ext cx="903138" cy="903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4">
                <a:extLst>
                  <a:ext uri="{FF2B5EF4-FFF2-40B4-BE49-F238E27FC236}">
                    <a16:creationId xmlns:a16="http://schemas.microsoft.com/office/drawing/2014/main" id="{465BEC97-6655-A9D2-5085-5C5AD8A45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2953" y="2694490"/>
                <a:ext cx="493908" cy="493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6">
                <a:extLst>
                  <a:ext uri="{FF2B5EF4-FFF2-40B4-BE49-F238E27FC236}">
                    <a16:creationId xmlns:a16="http://schemas.microsoft.com/office/drawing/2014/main" id="{56A4E80D-6E6C-54A1-838F-C42CC99AE2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506790">
                <a:off x="10148331" y="3729584"/>
                <a:ext cx="311787" cy="311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9">
                <a:extLst>
                  <a:ext uri="{FF2B5EF4-FFF2-40B4-BE49-F238E27FC236}">
                    <a16:creationId xmlns:a16="http://schemas.microsoft.com/office/drawing/2014/main" id="{65982B98-74AE-6DF9-959B-FD6B5C9F11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12802">
                <a:off x="9555130" y="2795361"/>
                <a:ext cx="835741" cy="751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0361520-F362-8A91-EF7A-46EA104AFDC5}"/>
                  </a:ext>
                </a:extLst>
              </p:cNvPr>
              <p:cNvSpPr/>
              <p:nvPr/>
            </p:nvSpPr>
            <p:spPr>
              <a:xfrm>
                <a:off x="3437069" y="3847681"/>
                <a:ext cx="914400" cy="417741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POWER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55734C5-5D45-B0F7-C6A9-47CF44D5FEBD}"/>
                  </a:ext>
                </a:extLst>
              </p:cNvPr>
              <p:cNvSpPr/>
              <p:nvPr/>
            </p:nvSpPr>
            <p:spPr>
              <a:xfrm>
                <a:off x="5422751" y="3885477"/>
                <a:ext cx="1182950" cy="417741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THERMAL</a:t>
                </a:r>
              </a:p>
            </p:txBody>
          </p:sp>
          <p:pic>
            <p:nvPicPr>
              <p:cNvPr id="47" name="Picture 19">
                <a:extLst>
                  <a:ext uri="{FF2B5EF4-FFF2-40B4-BE49-F238E27FC236}">
                    <a16:creationId xmlns:a16="http://schemas.microsoft.com/office/drawing/2014/main" id="{AFB7A688-D248-7CCE-BC62-8FD6399016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5347">
                <a:off x="1296229" y="1717611"/>
                <a:ext cx="779272" cy="751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5F25E1EF-FED7-F999-3960-E980433A4858}"/>
                </a:ext>
              </a:extLst>
            </p:cNvPr>
            <p:cNvSpPr/>
            <p:nvPr/>
          </p:nvSpPr>
          <p:spPr>
            <a:xfrm rot="10800000">
              <a:off x="1868915" y="4087456"/>
              <a:ext cx="5272615" cy="1259038"/>
            </a:xfrm>
            <a:prstGeom prst="trapezoid">
              <a:avLst>
                <a:gd name="adj" fmla="val 192848"/>
              </a:avLst>
            </a:prstGeom>
            <a:solidFill>
              <a:srgbClr val="92D050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E64C73-EECA-D260-83E6-5A54A7CD5EDD}"/>
                </a:ext>
              </a:extLst>
            </p:cNvPr>
            <p:cNvSpPr txBox="1"/>
            <p:nvPr/>
          </p:nvSpPr>
          <p:spPr>
            <a:xfrm>
              <a:off x="2885454" y="6297340"/>
              <a:ext cx="33514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Lander (Firefly Aerospace)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B26142-A518-A8F7-334C-C140598BD561}"/>
                </a:ext>
              </a:extLst>
            </p:cNvPr>
            <p:cNvSpPr txBox="1"/>
            <p:nvPr/>
          </p:nvSpPr>
          <p:spPr>
            <a:xfrm>
              <a:off x="8376900" y="1141372"/>
              <a:ext cx="24080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orbiting relay satellite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EF6C52-DCEC-3A54-3C90-569CF4F57DA5}"/>
                </a:ext>
              </a:extLst>
            </p:cNvPr>
            <p:cNvSpPr txBox="1"/>
            <p:nvPr/>
          </p:nvSpPr>
          <p:spPr>
            <a:xfrm>
              <a:off x="10198863" y="2962721"/>
              <a:ext cx="20286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mission operations center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B2E2F1-E519-C4E9-1CD5-23CDEFFF9DC8}"/>
                </a:ext>
              </a:extLst>
            </p:cNvPr>
            <p:cNvSpPr txBox="1"/>
            <p:nvPr/>
          </p:nvSpPr>
          <p:spPr>
            <a:xfrm>
              <a:off x="189761" y="2206011"/>
              <a:ext cx="17979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orbiting calibrator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48" name="Title 47">
            <a:extLst>
              <a:ext uri="{FF2B5EF4-FFF2-40B4-BE49-F238E27FC236}">
                <a16:creationId xmlns:a16="http://schemas.microsoft.com/office/drawing/2014/main" id="{314CB001-8B71-44D4-1C18-CFFF74F4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8" y="219773"/>
            <a:ext cx="11512420" cy="439547"/>
          </a:xfrm>
        </p:spPr>
        <p:txBody>
          <a:bodyPr>
            <a:noAutofit/>
          </a:bodyPr>
          <a:lstStyle/>
          <a:p>
            <a:r>
              <a:rPr lang="en-US" sz="3600" dirty="0" err="1"/>
              <a:t>LuSEE</a:t>
            </a:r>
            <a:r>
              <a:rPr lang="en-US" sz="3600" dirty="0"/>
              <a:t>-Night: 21cm global spectrum pathfinder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95FF89-38D6-6CD1-F3E9-B0500108DAC4}"/>
              </a:ext>
            </a:extLst>
          </p:cNvPr>
          <p:cNvSpPr txBox="1"/>
          <p:nvPr/>
        </p:nvSpPr>
        <p:spPr>
          <a:xfrm>
            <a:off x="6698873" y="5054422"/>
            <a:ext cx="507880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Operations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endParaRPr lang="en-US" sz="1200" dirty="0">
              <a:effectLst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Lander shuts down on first sunset</a:t>
            </a: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Night: observe on battery power</a:t>
            </a: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Day: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charge battery, move antennas, and </a:t>
            </a:r>
            <a:r>
              <a:rPr lang="en-US" sz="1400" b="1" i="0" u="none" strike="noStrike" dirty="0" smtClean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transmit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stored data via relay sat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623A-9DDE-B38C-C5F2-8E5BE9EB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Instrument requirements and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3F0EB-1DC8-D4BC-0BBE-8D92E48BD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D0C13-768E-9931-91AD-B043C3EF2C75}"/>
              </a:ext>
            </a:extLst>
          </p:cNvPr>
          <p:cNvSpPr txBox="1"/>
          <p:nvPr/>
        </p:nvSpPr>
        <p:spPr>
          <a:xfrm>
            <a:off x="498348" y="997528"/>
            <a:ext cx="3616039" cy="2985433"/>
          </a:xfrm>
          <a:prstGeom prst="rect">
            <a:avLst/>
          </a:prstGeom>
          <a:solidFill>
            <a:srgbClr val="FFF5D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Signal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Efficient, well-calibrated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Analog signal chain: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input noise power &lt; sky (few </a:t>
            </a:r>
            <a:r>
              <a:rPr lang="en-US" sz="1200" dirty="0" err="1">
                <a:solidFill>
                  <a:schemeClr val="accent1"/>
                </a:solidFill>
              </a:rPr>
              <a:t>nV</a:t>
            </a:r>
            <a:r>
              <a:rPr lang="en-US" sz="1200" dirty="0">
                <a:solidFill>
                  <a:schemeClr val="accent1"/>
                </a:solidFill>
              </a:rPr>
              <a:t>/√Hz)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3dB bandwidth 0.1-50MHz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Dynamic range 10</a:t>
            </a:r>
            <a:r>
              <a:rPr lang="en-US" sz="1200" baseline="30000" dirty="0">
                <a:solidFill>
                  <a:schemeClr val="accent1"/>
                </a:solidFill>
              </a:rPr>
              <a:t>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High EMI immunity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6</a:t>
            </a:r>
            <a:r>
              <a:rPr lang="en-US" sz="1200" baseline="30000" dirty="0">
                <a:solidFill>
                  <a:schemeClr val="accent1"/>
                </a:solidFill>
              </a:rPr>
              <a:t>th</a:t>
            </a:r>
            <a:r>
              <a:rPr lang="en-US" sz="1200" dirty="0">
                <a:solidFill>
                  <a:schemeClr val="accent1"/>
                </a:solidFill>
              </a:rPr>
              <a:t>-order antialiasing filter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ADC 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Digital spectral engine, correlator, and </a:t>
            </a:r>
            <a:r>
              <a:rPr lang="en-US" sz="1600" dirty="0" err="1">
                <a:solidFill>
                  <a:schemeClr val="accent1"/>
                </a:solidFill>
              </a:rPr>
              <a:t>averager</a:t>
            </a:r>
            <a:endParaRPr lang="en-US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Communications module to relay satellite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C220C-AB58-FB56-94C0-C21C590DCB75}"/>
              </a:ext>
            </a:extLst>
          </p:cNvPr>
          <p:cNvSpPr txBox="1"/>
          <p:nvPr/>
        </p:nvSpPr>
        <p:spPr>
          <a:xfrm>
            <a:off x="4329337" y="1026175"/>
            <a:ext cx="3616039" cy="2123658"/>
          </a:xfrm>
          <a:prstGeom prst="rect">
            <a:avLst/>
          </a:prstGeom>
          <a:solidFill>
            <a:srgbClr val="FFF5D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Power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Storage battery to provide operating power through the lunar night (14 Earth-days)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Photovoltaic array to recharge battery during daylight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Fully synchronous to limit 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Power distribution and protection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D3BF5-7FB0-5D02-6CA4-4C08ABB3B3F1}"/>
              </a:ext>
            </a:extLst>
          </p:cNvPr>
          <p:cNvSpPr txBox="1"/>
          <p:nvPr/>
        </p:nvSpPr>
        <p:spPr>
          <a:xfrm>
            <a:off x="8160327" y="1072342"/>
            <a:ext cx="3460173" cy="892552"/>
          </a:xfrm>
          <a:prstGeom prst="rect">
            <a:avLst/>
          </a:prstGeom>
          <a:solidFill>
            <a:srgbClr val="FFF5D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Thermal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Maintain instrument electronics within their safe operating range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8BC74-59A8-B7EB-89AF-3C0DE48BE08D}"/>
              </a:ext>
            </a:extLst>
          </p:cNvPr>
          <p:cNvSpPr txBox="1"/>
          <p:nvPr/>
        </p:nvSpPr>
        <p:spPr>
          <a:xfrm>
            <a:off x="638234" y="4627325"/>
            <a:ext cx="3336266" cy="15388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Mission constraints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endParaRPr lang="en-US" sz="3200" dirty="0">
              <a:effectLst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Power (night) 15W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Power (day) 100W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Mass (total) 128kg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Mass (battery)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36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kg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 Earth 6GB/lunation</a:t>
            </a:r>
            <a:endParaRPr lang="en-US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323EE-8DF7-F68B-C282-5FFCF555D706}"/>
              </a:ext>
            </a:extLst>
          </p:cNvPr>
          <p:cNvSpPr txBox="1"/>
          <p:nvPr/>
        </p:nvSpPr>
        <p:spPr>
          <a:xfrm>
            <a:off x="4329337" y="4627325"/>
            <a:ext cx="3717383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Surface Environment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endParaRPr lang="en-US" sz="1200" dirty="0">
              <a:effectLst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Day/night cycle 29 Earth days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Temperature -180 to +110C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dT/dt 5C/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hr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Vacuum 2x10</a:t>
            </a:r>
            <a:r>
              <a:rPr lang="en-US" sz="1400" b="1" i="0" u="none" strike="noStrike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-12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torr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Radiation ~250X terrestrial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257300"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~2.5X LEO</a:t>
            </a:r>
            <a:endParaRPr lang="en-US" sz="12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D5742-A4FA-20B7-67C1-759BBF4DCB19}"/>
              </a:ext>
            </a:extLst>
          </p:cNvPr>
          <p:cNvSpPr txBox="1"/>
          <p:nvPr/>
        </p:nvSpPr>
        <p:spPr>
          <a:xfrm>
            <a:off x="8280653" y="4627325"/>
            <a:ext cx="3717383" cy="15388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Programmatic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endParaRPr lang="en-US" sz="1200" dirty="0">
              <a:effectLst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27-month schedule (concept to flight hardware delivered)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limited budget flexibility</a:t>
            </a: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5-institution team </a:t>
            </a:r>
          </a:p>
          <a:p>
            <a:pPr marL="182880" lvl="1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4 critical suppliers 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70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2740-0719-E1D7-A351-67681C02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Instrument block diagram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3106E-0502-300D-92C0-5937B7AF6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7B342-98B9-AFE4-4C82-813855544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5" y="772964"/>
            <a:ext cx="8648851" cy="57967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BCE17E-59A1-4DD2-4615-0BDB54B4B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61" y="772964"/>
            <a:ext cx="1883758" cy="18538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65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EB0794-7AEE-1117-02D2-5BB0BE4AA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473AD4-DDC1-0056-0606-7D4A1480E945}"/>
              </a:ext>
            </a:extLst>
          </p:cNvPr>
          <p:cNvSpPr txBox="1">
            <a:spLocks/>
          </p:cNvSpPr>
          <p:nvPr/>
        </p:nvSpPr>
        <p:spPr>
          <a:xfrm>
            <a:off x="910612" y="-62467"/>
            <a:ext cx="8286750" cy="852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latin typeface="Franklin Gothic Heavy" panose="020B0903020102020204" pitchFamily="34" charset="0"/>
              </a:rPr>
              <a:t>Mechanical design</a:t>
            </a:r>
            <a:endParaRPr lang="en-US" dirty="0">
              <a:latin typeface="Franklin Gothic Heavy" panose="020B09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7A041-63A7-B897-C36F-1195614D3B90}"/>
              </a:ext>
            </a:extLst>
          </p:cNvPr>
          <p:cNvSpPr txBox="1"/>
          <p:nvPr/>
        </p:nvSpPr>
        <p:spPr>
          <a:xfrm>
            <a:off x="1128222" y="704976"/>
            <a:ext cx="86051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Main Electronics Crate (MEC): modular design using Parker Solar Probe as the basis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Metallic “slice” frames form electrical ground and thermal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Integrated Electronics Assembly (IEA) = MEC + battery + satcom radio + thermal interface plate + mounting supports + cable harnesses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Designed to meet space requirements (vibration, outgassing, etc.)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196D06-04ED-C092-FCC5-645078041F6D}"/>
              </a:ext>
            </a:extLst>
          </p:cNvPr>
          <p:cNvSpPr txBox="1"/>
          <p:nvPr/>
        </p:nvSpPr>
        <p:spPr>
          <a:xfrm>
            <a:off x="1068940" y="3889341"/>
            <a:ext cx="2270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Main Electronics Crate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C73D92-9A5A-640B-EF7B-771CE54C0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6" r="18720" b="7987"/>
          <a:stretch/>
        </p:blipFill>
        <p:spPr>
          <a:xfrm>
            <a:off x="6588239" y="4297965"/>
            <a:ext cx="2932220" cy="2299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D0CDA7-757F-5B16-FEEF-541B090FD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3588"/>
          <a:stretch/>
        </p:blipFill>
        <p:spPr>
          <a:xfrm>
            <a:off x="3406058" y="2699833"/>
            <a:ext cx="3620895" cy="2371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C3207B-EED9-EE41-6CA5-7E504CCA1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r="25882"/>
          <a:stretch/>
        </p:blipFill>
        <p:spPr>
          <a:xfrm>
            <a:off x="1068940" y="4192060"/>
            <a:ext cx="2173832" cy="224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89DB44-13B6-C1AA-A2F1-F0036822A9E1}"/>
              </a:ext>
            </a:extLst>
          </p:cNvPr>
          <p:cNvSpPr txBox="1"/>
          <p:nvPr/>
        </p:nvSpPr>
        <p:spPr>
          <a:xfrm>
            <a:off x="3968988" y="2551074"/>
            <a:ext cx="2495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Inner Electronics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69681-E99A-7D82-3D40-0451CB660383}"/>
              </a:ext>
            </a:extLst>
          </p:cNvPr>
          <p:cNvSpPr txBox="1"/>
          <p:nvPr/>
        </p:nvSpPr>
        <p:spPr>
          <a:xfrm>
            <a:off x="7305265" y="3596953"/>
            <a:ext cx="192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Instrument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pre-deployment</a:t>
            </a:r>
          </a:p>
        </p:txBody>
      </p:sp>
      <p:sp>
        <p:nvSpPr>
          <p:cNvPr id="12" name="Right Arrow 12">
            <a:extLst>
              <a:ext uri="{FF2B5EF4-FFF2-40B4-BE49-F238E27FC236}">
                <a16:creationId xmlns:a16="http://schemas.microsoft.com/office/drawing/2014/main" id="{3A8ACAD8-2920-E9B0-FEF3-71ADCB1BDEBE}"/>
              </a:ext>
            </a:extLst>
          </p:cNvPr>
          <p:cNvSpPr/>
          <p:nvPr/>
        </p:nvSpPr>
        <p:spPr>
          <a:xfrm rot="20370208">
            <a:off x="2851251" y="4181039"/>
            <a:ext cx="1795642" cy="59471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7">
            <a:extLst>
              <a:ext uri="{FF2B5EF4-FFF2-40B4-BE49-F238E27FC236}">
                <a16:creationId xmlns:a16="http://schemas.microsoft.com/office/drawing/2014/main" id="{A61FE2BB-D831-2ECA-5576-F68F817A4DB5}"/>
              </a:ext>
            </a:extLst>
          </p:cNvPr>
          <p:cNvSpPr/>
          <p:nvPr/>
        </p:nvSpPr>
        <p:spPr>
          <a:xfrm rot="2140390">
            <a:off x="5871763" y="4367543"/>
            <a:ext cx="1886996" cy="59471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F7B9E0-B85F-3C8F-4CB4-B38D5725F959}"/>
              </a:ext>
            </a:extLst>
          </p:cNvPr>
          <p:cNvSpPr txBox="1"/>
          <p:nvPr/>
        </p:nvSpPr>
        <p:spPr>
          <a:xfrm rot="322319">
            <a:off x="8547205" y="4544896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B24CAF-AEE5-B1BA-4DB0-BF522BBD68AC}"/>
              </a:ext>
            </a:extLst>
          </p:cNvPr>
          <p:cNvSpPr txBox="1"/>
          <p:nvPr/>
        </p:nvSpPr>
        <p:spPr>
          <a:xfrm rot="1771803">
            <a:off x="5326325" y="3236499"/>
            <a:ext cx="8050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BATTERY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322CDF-8EC9-10D2-5269-FABB4663C4C0}"/>
              </a:ext>
            </a:extLst>
          </p:cNvPr>
          <p:cNvSpPr txBox="1"/>
          <p:nvPr/>
        </p:nvSpPr>
        <p:spPr>
          <a:xfrm rot="18977888">
            <a:off x="8530167" y="527778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RADIATOR</a:t>
            </a:r>
          </a:p>
        </p:txBody>
      </p:sp>
    </p:spTree>
    <p:extLst>
      <p:ext uri="{BB962C8B-B14F-4D97-AF65-F5344CB8AC3E}">
        <p14:creationId xmlns:p14="http://schemas.microsoft.com/office/powerpoint/2010/main" val="34771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639D83B-400C-73D7-AC71-293B48E0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LuSEE</a:t>
            </a:r>
            <a:r>
              <a:rPr lang="en-US" dirty="0"/>
              <a:t>-Night electronics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44E900-B631-BFBC-841A-B30A03C03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sz="1000" dirty="0"/>
          </a:p>
        </p:txBody>
      </p:sp>
      <p:pic>
        <p:nvPicPr>
          <p:cNvPr id="10253" name="Picture 13" descr="A close-up of a circuit board&#10;&#10;Description automatically generated">
            <a:extLst>
              <a:ext uri="{FF2B5EF4-FFF2-40B4-BE49-F238E27FC236}">
                <a16:creationId xmlns:a16="http://schemas.microsoft.com/office/drawing/2014/main" id="{9494750E-3E8A-220A-752A-58C647EEC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97" y="2934422"/>
            <a:ext cx="3922828" cy="259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A circuit board with many wires&#10;&#10;Description automatically generated">
            <a:extLst>
              <a:ext uri="{FF2B5EF4-FFF2-40B4-BE49-F238E27FC236}">
                <a16:creationId xmlns:a16="http://schemas.microsoft.com/office/drawing/2014/main" id="{2D1894BB-7464-64E6-78A1-70BC08058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31349" y="2419888"/>
            <a:ext cx="2641715" cy="35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A green circuit board with many small chips&#10;&#10;Description automatically generated">
            <a:extLst>
              <a:ext uri="{FF2B5EF4-FFF2-40B4-BE49-F238E27FC236}">
                <a16:creationId xmlns:a16="http://schemas.microsoft.com/office/drawing/2014/main" id="{30DFA33F-130B-9738-F7AF-0F67B63F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1" y="3236758"/>
            <a:ext cx="35052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3219C-F942-6C35-1312-AE435DBAB035}"/>
              </a:ext>
            </a:extLst>
          </p:cNvPr>
          <p:cNvSpPr txBox="1"/>
          <p:nvPr/>
        </p:nvSpPr>
        <p:spPr>
          <a:xfrm>
            <a:off x="945114" y="2026519"/>
            <a:ext cx="256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Preamp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BA507-082D-BD6A-3AC9-85B5A097C5F7}"/>
              </a:ext>
            </a:extLst>
          </p:cNvPr>
          <p:cNvSpPr txBox="1"/>
          <p:nvPr/>
        </p:nvSpPr>
        <p:spPr>
          <a:xfrm>
            <a:off x="4888117" y="2130029"/>
            <a:ext cx="256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Spectrometer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0BC80-B24E-E583-DD3A-20B8067D7666}"/>
              </a:ext>
            </a:extLst>
          </p:cNvPr>
          <p:cNvSpPr txBox="1"/>
          <p:nvPr/>
        </p:nvSpPr>
        <p:spPr>
          <a:xfrm>
            <a:off x="8421532" y="2226574"/>
            <a:ext cx="329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Power Distribution Board</a:t>
            </a:r>
          </a:p>
        </p:txBody>
      </p:sp>
    </p:spTree>
    <p:extLst>
      <p:ext uri="{BB962C8B-B14F-4D97-AF65-F5344CB8AC3E}">
        <p14:creationId xmlns:p14="http://schemas.microsoft.com/office/powerpoint/2010/main" val="23186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14EF92-F700-E527-603E-50079B728134}"/>
              </a:ext>
            </a:extLst>
          </p:cNvPr>
          <p:cNvSpPr/>
          <p:nvPr/>
        </p:nvSpPr>
        <p:spPr>
          <a:xfrm>
            <a:off x="775993" y="5832741"/>
            <a:ext cx="4928169" cy="909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72F9-57E3-A4F1-3D80-EF8D1DC1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radio waves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CF190-199F-2CF2-BE46-1F42E7E74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A492B3-1305-123E-9E8D-D8FE2FB373AC}"/>
              </a:ext>
            </a:extLst>
          </p:cNvPr>
          <p:cNvGrpSpPr/>
          <p:nvPr/>
        </p:nvGrpSpPr>
        <p:grpSpPr>
          <a:xfrm>
            <a:off x="860888" y="848512"/>
            <a:ext cx="3878220" cy="1378570"/>
            <a:chOff x="1191088" y="993902"/>
            <a:chExt cx="3878220" cy="1378570"/>
          </a:xfrm>
        </p:grpSpPr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DBEF3E16-A9F3-DAD9-B3D0-55E29AAD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5352" y="1775298"/>
              <a:ext cx="914400" cy="548640"/>
            </a:xfrm>
            <a:prstGeom prst="rect">
              <a:avLst/>
            </a:prstGeom>
          </p:spPr>
        </p:pic>
        <p:pic>
          <p:nvPicPr>
            <p:cNvPr id="7" name="Picture 6" descr="A white triangle on a black background&#10;&#10;Description automatically generated">
              <a:extLst>
                <a:ext uri="{FF2B5EF4-FFF2-40B4-BE49-F238E27FC236}">
                  <a16:creationId xmlns:a16="http://schemas.microsoft.com/office/drawing/2014/main" id="{79EFEC78-9471-BCD9-E134-91800D2F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4387" y="1732297"/>
              <a:ext cx="1072896" cy="640175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08D0BA5-2F6C-8923-4C0F-0F9DCF0ADB00}"/>
                </a:ext>
              </a:extLst>
            </p:cNvPr>
            <p:cNvGrpSpPr/>
            <p:nvPr/>
          </p:nvGrpSpPr>
          <p:grpSpPr>
            <a:xfrm>
              <a:off x="1191088" y="1191773"/>
              <a:ext cx="1193288" cy="860613"/>
              <a:chOff x="1191088" y="1191773"/>
              <a:chExt cx="1193288" cy="860613"/>
            </a:xfrm>
          </p:grpSpPr>
          <p:pic>
            <p:nvPicPr>
              <p:cNvPr id="9" name="Picture 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BD79080-250E-B24D-8C29-5B792A379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2479" b="45540"/>
              <a:stretch/>
            </p:blipFill>
            <p:spPr>
              <a:xfrm>
                <a:off x="1191088" y="1191773"/>
                <a:ext cx="211927" cy="41938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AB97148-D5C4-9D57-4D17-FED2B97C7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3228" y="1467730"/>
                <a:ext cx="0" cy="584656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FD0AA01-7814-2861-91A9-C1F873B7CF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68802" y="1736812"/>
                <a:ext cx="0" cy="631148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FECE5D9-9919-EAF9-190A-CC5AAA6810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60172" y="1509377"/>
                <a:ext cx="211931" cy="203553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8017EBA-F772-8A78-D433-967D67DBD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8767" y="1510294"/>
                <a:ext cx="201405" cy="202636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B6BD67-CD7B-B487-C84E-CA1F7EFE7DFA}"/>
                </a:ext>
              </a:extLst>
            </p:cNvPr>
            <p:cNvSpPr/>
            <p:nvPr/>
          </p:nvSpPr>
          <p:spPr>
            <a:xfrm>
              <a:off x="3996412" y="1808383"/>
              <a:ext cx="1072896" cy="49513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receiver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90579A-EFD0-1E6E-3B8D-B67A762A43FD}"/>
                </a:ext>
              </a:extLst>
            </p:cNvPr>
            <p:cNvSpPr txBox="1"/>
            <p:nvPr/>
          </p:nvSpPr>
          <p:spPr>
            <a:xfrm>
              <a:off x="2208173" y="1311722"/>
              <a:ext cx="12414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low-noise amp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7BE46F-6797-1698-5B7B-E0F1D0107930}"/>
                </a:ext>
              </a:extLst>
            </p:cNvPr>
            <p:cNvSpPr txBox="1"/>
            <p:nvPr/>
          </p:nvSpPr>
          <p:spPr>
            <a:xfrm>
              <a:off x="1516887" y="993902"/>
              <a:ext cx="1003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antenna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9B9FA01-7300-8F19-4193-CCC9F3EA4CAF}"/>
                </a:ext>
              </a:extLst>
            </p:cNvPr>
            <p:cNvSpPr txBox="1"/>
            <p:nvPr/>
          </p:nvSpPr>
          <p:spPr>
            <a:xfrm>
              <a:off x="3325345" y="1284010"/>
              <a:ext cx="1003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filter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7103C7-4CC4-17FF-6D62-8151E750C6C1}"/>
                  </a:ext>
                </a:extLst>
              </p:cNvPr>
              <p:cNvSpPr txBox="1"/>
              <p:nvPr/>
            </p:nvSpPr>
            <p:spPr>
              <a:xfrm>
                <a:off x="1072815" y="2898302"/>
                <a:ext cx="1263231" cy="347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7103C7-4CC4-17FF-6D62-8151E750C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15" y="2898302"/>
                <a:ext cx="1263231" cy="347146"/>
              </a:xfrm>
              <a:prstGeom prst="rect">
                <a:avLst/>
              </a:prstGeom>
              <a:blipFill>
                <a:blip r:embed="rId6"/>
                <a:stretch>
                  <a:fillRect l="-3865" t="-33333" r="-3382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4DF4215-D3E6-8D12-2B86-F6300D611C2C}"/>
                  </a:ext>
                </a:extLst>
              </p:cNvPr>
              <p:cNvSpPr txBox="1"/>
              <p:nvPr/>
            </p:nvSpPr>
            <p:spPr>
              <a:xfrm>
                <a:off x="1124977" y="3751961"/>
                <a:ext cx="3097130" cy="1193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= </a:t>
                </a:r>
                <a:r>
                  <a:rPr lang="en-US" sz="1400" dirty="0"/>
                  <a:t>impedance of free space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≃377</m:t>
                    </m:r>
                    <m:r>
                      <m:rPr>
                        <m:sty m:val="p"/>
                      </m:rPr>
                      <a:rPr lang="el-G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endParaRPr lang="en-US" sz="1400" u="sng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4DF4215-D3E6-8D12-2B86-F6300D611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977" y="3751961"/>
                <a:ext cx="3097130" cy="1193019"/>
              </a:xfrm>
              <a:prstGeom prst="rect">
                <a:avLst/>
              </a:prstGeom>
              <a:blipFill>
                <a:blip r:embed="rId7"/>
                <a:stretch>
                  <a:fillRect l="-2953" r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77996407-6E3F-18FB-5990-01276DA008D3}"/>
              </a:ext>
            </a:extLst>
          </p:cNvPr>
          <p:cNvSpPr txBox="1"/>
          <p:nvPr/>
        </p:nvSpPr>
        <p:spPr>
          <a:xfrm>
            <a:off x="1001848" y="2410902"/>
            <a:ext cx="4699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Quantity to be measured is Flux (S)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602A3C-955D-248D-DA55-94CFB1B5768C}"/>
              </a:ext>
            </a:extLst>
          </p:cNvPr>
          <p:cNvSpPr txBox="1"/>
          <p:nvPr/>
        </p:nvSpPr>
        <p:spPr>
          <a:xfrm>
            <a:off x="1001847" y="3344992"/>
            <a:ext cx="5837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far field, a wave propagating in free space has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FB67FB8-51A1-FBDB-89BE-806005334080}"/>
              </a:ext>
            </a:extLst>
          </p:cNvPr>
          <p:cNvSpPr/>
          <p:nvPr/>
        </p:nvSpPr>
        <p:spPr>
          <a:xfrm>
            <a:off x="7165910" y="848512"/>
            <a:ext cx="4165199" cy="49842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6D4972-A313-CC3D-7B13-E89995625DC3}"/>
              </a:ext>
            </a:extLst>
          </p:cNvPr>
          <p:cNvSpPr txBox="1"/>
          <p:nvPr/>
        </p:nvSpPr>
        <p:spPr>
          <a:xfrm>
            <a:off x="7404123" y="997491"/>
            <a:ext cx="3688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a typeface="+mj-ea"/>
                <a:cs typeface="+mj-cs"/>
              </a:rPr>
              <a:t>Elementary antennas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635E9-82F2-33DA-DE06-DBBF9DBF39EC}"/>
                  </a:ext>
                </a:extLst>
              </p:cNvPr>
              <p:cNvSpPr txBox="1"/>
              <p:nvPr/>
            </p:nvSpPr>
            <p:spPr>
              <a:xfrm>
                <a:off x="775993" y="5971560"/>
                <a:ext cx="1294069" cy="65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𝒂𝒏𝒕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635E9-82F2-33DA-DE06-DBBF9DBF3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3" y="5971560"/>
                <a:ext cx="1294069" cy="6562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317432-FC56-3136-758E-5AB3D021445B}"/>
              </a:ext>
            </a:extLst>
          </p:cNvPr>
          <p:cNvSpPr txBox="1"/>
          <p:nvPr/>
        </p:nvSpPr>
        <p:spPr>
          <a:xfrm>
            <a:off x="2232861" y="6039596"/>
            <a:ext cx="34713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by analogy with Johnson noise produced by a resistor at temperature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6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ant</a:t>
            </a:r>
            <a:endParaRPr lang="en-US" sz="1400" i="1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BE85A3-08B0-2BB0-E1E7-20B7008174E2}"/>
                  </a:ext>
                </a:extLst>
              </p:cNvPr>
              <p:cNvSpPr txBox="1"/>
              <p:nvPr/>
            </p:nvSpPr>
            <p:spPr>
              <a:xfrm>
                <a:off x="1001847" y="4785335"/>
                <a:ext cx="5197883" cy="836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accent5">
                        <a:lumMod val="75000"/>
                      </a:schemeClr>
                    </a:solidFill>
                  </a:rPr>
                  <a:t>Note: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accent5">
                        <a:lumMod val="75000"/>
                      </a:schemeClr>
                    </a:solidFill>
                  </a:rPr>
                  <a:t>S = S(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  <m:r>
                      <a:rPr lang="en-US" sz="1600" b="1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𝝊</m:t>
                    </m:r>
                    <m:r>
                      <a:rPr lang="en-US" sz="1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1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en-US" sz="1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accent5">
                      <a:lumMod val="7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accent5">
                        <a:lumMod val="75000"/>
                      </a:schemeClr>
                    </a:solidFill>
                  </a:rPr>
                  <a:t>unit of flux = Jansky: 1Jy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𝑾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𝑯𝒛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6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BE85A3-08B0-2BB0-E1E7-20B700817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47" y="4785335"/>
                <a:ext cx="5197883" cy="836576"/>
              </a:xfrm>
              <a:prstGeom prst="rect">
                <a:avLst/>
              </a:prstGeom>
              <a:blipFill>
                <a:blip r:embed="rId9"/>
                <a:stretch>
                  <a:fillRect l="-586" t="-219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004CBF01-CEBA-0218-8869-4024C0AE6E47}"/>
              </a:ext>
            </a:extLst>
          </p:cNvPr>
          <p:cNvGrpSpPr/>
          <p:nvPr/>
        </p:nvGrpSpPr>
        <p:grpSpPr>
          <a:xfrm>
            <a:off x="7233208" y="1614726"/>
            <a:ext cx="3725654" cy="1663171"/>
            <a:chOff x="7233208" y="1614726"/>
            <a:chExt cx="3725654" cy="16631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AB666B5-FEE0-5E69-A922-100B3E1376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96822" y="2020723"/>
              <a:ext cx="0" cy="584656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1F0B03D-C4F4-FFBC-F2F8-316041C1D69D}"/>
                </a:ext>
              </a:extLst>
            </p:cNvPr>
            <p:cNvCxnSpPr>
              <a:cxnSpLocks/>
            </p:cNvCxnSpPr>
            <p:nvPr/>
          </p:nvCxnSpPr>
          <p:spPr>
            <a:xfrm>
              <a:off x="8189150" y="2317877"/>
              <a:ext cx="0" cy="22529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BB5D4DC-5CBB-86BD-5F26-0E0CEB828D9A}"/>
                </a:ext>
              </a:extLst>
            </p:cNvPr>
            <p:cNvCxnSpPr>
              <a:cxnSpLocks/>
            </p:cNvCxnSpPr>
            <p:nvPr/>
          </p:nvCxnSpPr>
          <p:spPr>
            <a:xfrm>
              <a:off x="8312519" y="2317877"/>
              <a:ext cx="0" cy="22529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510A601-B362-6FDF-232E-3F1E89A183D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604847" y="2025549"/>
              <a:ext cx="0" cy="584656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0E25C29-331F-2413-DF82-CB0A1E828724}"/>
                </a:ext>
              </a:extLst>
            </p:cNvPr>
            <p:cNvSpPr/>
            <p:nvPr/>
          </p:nvSpPr>
          <p:spPr>
            <a:xfrm>
              <a:off x="8074025" y="2546020"/>
              <a:ext cx="346073" cy="346073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</p:txBody>
        </p:sp>
        <p:pic>
          <p:nvPicPr>
            <p:cNvPr id="66" name="Picture 65" descr="A diagram of a magnetic field&#10;&#10;Description automatically generated">
              <a:extLst>
                <a:ext uri="{FF2B5EF4-FFF2-40B4-BE49-F238E27FC236}">
                  <a16:creationId xmlns:a16="http://schemas.microsoft.com/office/drawing/2014/main" id="{E11B10B8-E647-66BD-94DF-B25350C53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119" r="12656"/>
            <a:stretch/>
          </p:blipFill>
          <p:spPr>
            <a:xfrm rot="5400000">
              <a:off x="9590008" y="1909042"/>
              <a:ext cx="1370900" cy="1366809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4D8B13D-C6AB-9DCE-FC96-1DE8C65E7A93}"/>
                </a:ext>
              </a:extLst>
            </p:cNvPr>
            <p:cNvCxnSpPr/>
            <p:nvPr/>
          </p:nvCxnSpPr>
          <p:spPr>
            <a:xfrm>
              <a:off x="7988531" y="2113260"/>
              <a:ext cx="908644" cy="0"/>
            </a:xfrm>
            <a:prstGeom prst="straightConnector1">
              <a:avLst/>
            </a:prstGeom>
            <a:ln w="38100"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48752D-44F2-EF4B-A437-4A432B75679A}"/>
                </a:ext>
              </a:extLst>
            </p:cNvPr>
            <p:cNvSpPr txBox="1"/>
            <p:nvPr/>
          </p:nvSpPr>
          <p:spPr>
            <a:xfrm>
              <a:off x="7233208" y="1614726"/>
              <a:ext cx="172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dipole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8FB6CBC-8F51-4E59-8E27-127DA93C4063}"/>
                    </a:ext>
                  </a:extLst>
                </p:cNvPr>
                <p:cNvSpPr txBox="1"/>
                <p:nvPr/>
              </p:nvSpPr>
              <p:spPr>
                <a:xfrm>
                  <a:off x="8202686" y="1740246"/>
                  <a:ext cx="339708" cy="3451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b="1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1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fName>
                          <m:e>
                            <m:acc>
                              <m:accPr>
                                <m:chr m:val="⃗"/>
                                <m:ctrlPr>
                                  <a:rPr lang="el-GR" sz="2000" b="1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</m:acc>
                          </m:e>
                        </m:func>
                      </m:oMath>
                    </m:oMathPara>
                  </a14:m>
                  <a:endParaRPr lang="en-US" sz="2000" b="1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8FB6CBC-8F51-4E59-8E27-127DA93C4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2686" y="1740246"/>
                  <a:ext cx="339708" cy="345159"/>
                </a:xfrm>
                <a:prstGeom prst="rect">
                  <a:avLst/>
                </a:prstGeom>
                <a:blipFill>
                  <a:blip r:embed="rId11"/>
                  <a:stretch>
                    <a:fillRect r="-16364" b="-8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63F265-1B02-6141-D195-42C78913DFF8}"/>
              </a:ext>
            </a:extLst>
          </p:cNvPr>
          <p:cNvGrpSpPr/>
          <p:nvPr/>
        </p:nvGrpSpPr>
        <p:grpSpPr>
          <a:xfrm>
            <a:off x="7562501" y="3618737"/>
            <a:ext cx="3413578" cy="1788311"/>
            <a:chOff x="7562501" y="3618737"/>
            <a:chExt cx="3413578" cy="178831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12C5213-B3CA-4F6D-D17A-B9E31242A996}"/>
                </a:ext>
              </a:extLst>
            </p:cNvPr>
            <p:cNvGrpSpPr/>
            <p:nvPr/>
          </p:nvGrpSpPr>
          <p:grpSpPr>
            <a:xfrm>
              <a:off x="7562501" y="3618737"/>
              <a:ext cx="3413578" cy="1788311"/>
              <a:chOff x="7545285" y="4545396"/>
              <a:chExt cx="3413578" cy="1788311"/>
            </a:xfrm>
          </p:grpSpPr>
          <p:pic>
            <p:nvPicPr>
              <p:cNvPr id="70" name="Picture 69" descr="A colorful diagram of a red and blue circle&#10;&#10;Description automatically generated with medium confidence">
                <a:extLst>
                  <a:ext uri="{FF2B5EF4-FFF2-40B4-BE49-F238E27FC236}">
                    <a16:creationId xmlns:a16="http://schemas.microsoft.com/office/drawing/2014/main" id="{0E6F4D1A-A3D2-6A9C-C826-E116588BD1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39711" t="7372" r="24933" b="31881"/>
              <a:stretch/>
            </p:blipFill>
            <p:spPr>
              <a:xfrm>
                <a:off x="9407664" y="4817402"/>
                <a:ext cx="1551199" cy="1499193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33049A5-D3CC-9AC1-BCAB-A42E7E8131A0}"/>
                  </a:ext>
                </a:extLst>
              </p:cNvPr>
              <p:cNvSpPr txBox="1"/>
              <p:nvPr/>
            </p:nvSpPr>
            <p:spPr>
              <a:xfrm>
                <a:off x="7604494" y="4545396"/>
                <a:ext cx="1720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loop</a:t>
                </a: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B08AE45-0C0B-76BD-8C59-C15B37829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45285" y="5034514"/>
                <a:ext cx="1366810" cy="129919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156F791-6D4C-BF73-A8E9-CF05C998900A}"/>
                    </a:ext>
                  </a:extLst>
                </p:cNvPr>
                <p:cNvSpPr txBox="1"/>
                <p:nvPr/>
              </p:nvSpPr>
              <p:spPr>
                <a:xfrm>
                  <a:off x="8660396" y="4640339"/>
                  <a:ext cx="268915" cy="3451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b="1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1" i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fName>
                          <m:e>
                            <m:acc>
                              <m:accPr>
                                <m:chr m:val="⃗"/>
                                <m:ctrlPr>
                                  <a:rPr lang="el-GR" sz="2000" b="1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</m:acc>
                          </m:e>
                        </m:func>
                      </m:oMath>
                    </m:oMathPara>
                  </a14:m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156F791-6D4C-BF73-A8E9-CF05C99890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0396" y="4640339"/>
                  <a:ext cx="268915" cy="345159"/>
                </a:xfrm>
                <a:prstGeom prst="rect">
                  <a:avLst/>
                </a:prstGeom>
                <a:blipFill>
                  <a:blip r:embed="rId14"/>
                  <a:stretch>
                    <a:fillRect l="-2273" r="-43182" b="-8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F98EAB5-B00E-56B9-253F-54155B4FB5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4905" y="4666972"/>
              <a:ext cx="721679" cy="417002"/>
            </a:xfrm>
            <a:prstGeom prst="straightConnector1">
              <a:avLst/>
            </a:prstGeom>
            <a:ln w="38100"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38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EC9E55-6F93-A494-146B-4397BE4F6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39" b="29526"/>
          <a:stretch/>
        </p:blipFill>
        <p:spPr>
          <a:xfrm>
            <a:off x="-7255" y="-75719"/>
            <a:ext cx="12192000" cy="2088107"/>
          </a:xfrm>
          <a:prstGeom prst="rect">
            <a:avLst/>
          </a:prstGeom>
        </p:spPr>
      </p:pic>
      <p:pic>
        <p:nvPicPr>
          <p:cNvPr id="3" name="Picture 2" descr="A picture containing transport, satellite, space, space station&#10;&#10;Description automatically generated">
            <a:extLst>
              <a:ext uri="{FF2B5EF4-FFF2-40B4-BE49-F238E27FC236}">
                <a16:creationId xmlns:a16="http://schemas.microsoft.com/office/drawing/2014/main" id="{1AE3CFC3-5D65-4ED3-BBC9-962C0DEF7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90" y="223783"/>
            <a:ext cx="2686741" cy="2147154"/>
          </a:xfrm>
          <a:prstGeom prst="rect">
            <a:avLst/>
          </a:prstGeom>
        </p:spPr>
      </p:pic>
      <p:pic>
        <p:nvPicPr>
          <p:cNvPr id="23" name="Picture 22" descr="A picture containing transport, outdoor, rocket, missile&#10;&#10;Description automatically generated">
            <a:extLst>
              <a:ext uri="{FF2B5EF4-FFF2-40B4-BE49-F238E27FC236}">
                <a16:creationId xmlns:a16="http://schemas.microsoft.com/office/drawing/2014/main" id="{1B2A3F48-AB6B-53EE-4BC1-1A49F38A5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2" y="2319882"/>
            <a:ext cx="3188459" cy="4251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1D0E83-407A-06C8-8908-7B40C2FD4120}"/>
              </a:ext>
            </a:extLst>
          </p:cNvPr>
          <p:cNvSpPr txBox="1"/>
          <p:nvPr/>
        </p:nvSpPr>
        <p:spPr>
          <a:xfrm>
            <a:off x="556138" y="2466255"/>
            <a:ext cx="492443" cy="175528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SpaceX Falcon 9</a:t>
            </a:r>
          </a:p>
        </p:txBody>
      </p:sp>
      <p:pic>
        <p:nvPicPr>
          <p:cNvPr id="9" name="Picture 8" descr="A picture containing transport, outdoor, rocket, missile&#10;&#10;Description automatically generated">
            <a:extLst>
              <a:ext uri="{FF2B5EF4-FFF2-40B4-BE49-F238E27FC236}">
                <a16:creationId xmlns:a16="http://schemas.microsoft.com/office/drawing/2014/main" id="{43D34069-DF6C-D7E8-220A-956C85781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3" y="2319882"/>
            <a:ext cx="3188459" cy="4251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37C248-5B67-7C86-4373-FEF044107632}"/>
              </a:ext>
            </a:extLst>
          </p:cNvPr>
          <p:cNvSpPr txBox="1"/>
          <p:nvPr/>
        </p:nvSpPr>
        <p:spPr>
          <a:xfrm>
            <a:off x="484903" y="1898945"/>
            <a:ext cx="1847622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SpaceX Falcon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BBEFC-BAA5-D1C8-EC29-0314326A252F}"/>
              </a:ext>
            </a:extLst>
          </p:cNvPr>
          <p:cNvSpPr txBox="1"/>
          <p:nvPr/>
        </p:nvSpPr>
        <p:spPr>
          <a:xfrm>
            <a:off x="4887198" y="6457890"/>
            <a:ext cx="1979901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Firefly Aerospace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9D22D94-DF7B-A6DF-7599-E42A9C246248}"/>
              </a:ext>
            </a:extLst>
          </p:cNvPr>
          <p:cNvSpPr/>
          <p:nvPr/>
        </p:nvSpPr>
        <p:spPr>
          <a:xfrm>
            <a:off x="6963465" y="3209325"/>
            <a:ext cx="165959" cy="91098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04E4D7D-FA95-CA48-4C6B-984BFEDEE859}"/>
              </a:ext>
            </a:extLst>
          </p:cNvPr>
          <p:cNvSpPr/>
          <p:nvPr/>
        </p:nvSpPr>
        <p:spPr>
          <a:xfrm>
            <a:off x="6963465" y="2672658"/>
            <a:ext cx="165959" cy="45549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EA13DBD-0FFE-456A-CD07-E63C7EE714AE}"/>
              </a:ext>
            </a:extLst>
          </p:cNvPr>
          <p:cNvSpPr/>
          <p:nvPr/>
        </p:nvSpPr>
        <p:spPr>
          <a:xfrm>
            <a:off x="7096815" y="3990026"/>
            <a:ext cx="165959" cy="129317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A105F93-8FCB-4A32-BACC-0A28C687B755}"/>
              </a:ext>
            </a:extLst>
          </p:cNvPr>
          <p:cNvSpPr/>
          <p:nvPr/>
        </p:nvSpPr>
        <p:spPr>
          <a:xfrm>
            <a:off x="6930856" y="5330225"/>
            <a:ext cx="165959" cy="10166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8E742-CCE8-0498-D17C-5319F5998D99}"/>
              </a:ext>
            </a:extLst>
          </p:cNvPr>
          <p:cNvSpPr txBox="1"/>
          <p:nvPr/>
        </p:nvSpPr>
        <p:spPr>
          <a:xfrm>
            <a:off x="9169161" y="117329"/>
            <a:ext cx="1993494" cy="338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SSTL Lunar Pathfinder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7BA22B4-4E20-183A-B2B3-D0024BB59703}"/>
              </a:ext>
            </a:extLst>
          </p:cNvPr>
          <p:cNvGrpSpPr/>
          <p:nvPr/>
        </p:nvGrpSpPr>
        <p:grpSpPr>
          <a:xfrm>
            <a:off x="9169161" y="2943486"/>
            <a:ext cx="2667589" cy="3457195"/>
            <a:chOff x="9169161" y="364765"/>
            <a:chExt cx="2667589" cy="3457195"/>
          </a:xfrm>
        </p:grpSpPr>
        <p:pic>
          <p:nvPicPr>
            <p:cNvPr id="19" name="Picture 18" descr="A picture containing space, darkness&#10;&#10;Description automatically generated">
              <a:extLst>
                <a:ext uri="{FF2B5EF4-FFF2-40B4-BE49-F238E27FC236}">
                  <a16:creationId xmlns:a16="http://schemas.microsoft.com/office/drawing/2014/main" id="{09C55F01-B2EA-4E31-99AC-DDE0065C8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161" y="364765"/>
              <a:ext cx="2667589" cy="34571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45CFB4-EEFD-8584-A93F-95E9220545EF}"/>
                </a:ext>
              </a:extLst>
            </p:cNvPr>
            <p:cNvSpPr txBox="1"/>
            <p:nvPr/>
          </p:nvSpPr>
          <p:spPr>
            <a:xfrm>
              <a:off x="9241465" y="3483406"/>
              <a:ext cx="2373925" cy="3385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Firefly Blue Ghost Lander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C947092-F9CC-E6AB-61EE-FBD065696352}"/>
              </a:ext>
            </a:extLst>
          </p:cNvPr>
          <p:cNvSpPr txBox="1"/>
          <p:nvPr/>
        </p:nvSpPr>
        <p:spPr>
          <a:xfrm>
            <a:off x="7087339" y="5678303"/>
            <a:ext cx="140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BG Transport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7CC9B7-F4F1-85BE-99FB-8055196AF8A9}"/>
              </a:ext>
            </a:extLst>
          </p:cNvPr>
          <p:cNvSpPr txBox="1"/>
          <p:nvPr/>
        </p:nvSpPr>
        <p:spPr>
          <a:xfrm>
            <a:off x="7348271" y="4448329"/>
            <a:ext cx="130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Payload bay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9E58D2-DF20-5647-A855-A59D2C6A0756}"/>
              </a:ext>
            </a:extLst>
          </p:cNvPr>
          <p:cNvSpPr txBox="1"/>
          <p:nvPr/>
        </p:nvSpPr>
        <p:spPr>
          <a:xfrm>
            <a:off x="7129424" y="346401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BG Lander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37226B-D882-C811-81CE-23279CB60990}"/>
              </a:ext>
            </a:extLst>
          </p:cNvPr>
          <p:cNvSpPr txBox="1"/>
          <p:nvPr/>
        </p:nvSpPr>
        <p:spPr>
          <a:xfrm>
            <a:off x="7129424" y="2758820"/>
            <a:ext cx="13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LuSEE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-Night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F9285F-C15D-94FF-8E13-72A1CA150B68}"/>
              </a:ext>
            </a:extLst>
          </p:cNvPr>
          <p:cNvCxnSpPr>
            <a:cxnSpLocks/>
          </p:cNvCxnSpPr>
          <p:nvPr/>
        </p:nvCxnSpPr>
        <p:spPr>
          <a:xfrm flipV="1">
            <a:off x="2515598" y="710469"/>
            <a:ext cx="1444609" cy="1609413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494126-2B13-1EC4-66D1-07AD3ABEFE7D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832144" y="1369331"/>
            <a:ext cx="425391" cy="1138780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2BC7FCA-C0ED-6785-448B-9565EBAD19E9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806228" y="286606"/>
            <a:ext cx="1362933" cy="774507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BCA312A-543C-21B3-1275-22308D5AD35F}"/>
              </a:ext>
            </a:extLst>
          </p:cNvPr>
          <p:cNvCxnSpPr>
            <a:cxnSpLocks/>
          </p:cNvCxnSpPr>
          <p:nvPr/>
        </p:nvCxnSpPr>
        <p:spPr>
          <a:xfrm>
            <a:off x="8011397" y="871794"/>
            <a:ext cx="1230068" cy="2156893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510E8B3-0296-E66C-2E2F-2056D9067DA5}"/>
              </a:ext>
            </a:extLst>
          </p:cNvPr>
          <p:cNvSpPr/>
          <p:nvPr/>
        </p:nvSpPr>
        <p:spPr>
          <a:xfrm>
            <a:off x="2236603" y="2536970"/>
            <a:ext cx="3336687" cy="3876989"/>
          </a:xfrm>
          <a:custGeom>
            <a:avLst/>
            <a:gdLst>
              <a:gd name="connsiteX0" fmla="*/ 0 w 297458"/>
              <a:gd name="connsiteY0" fmla="*/ 0 h 2324481"/>
              <a:gd name="connsiteX1" fmla="*/ 297458 w 297458"/>
              <a:gd name="connsiteY1" fmla="*/ 0 h 2324481"/>
              <a:gd name="connsiteX2" fmla="*/ 297458 w 297458"/>
              <a:gd name="connsiteY2" fmla="*/ 2324481 h 2324481"/>
              <a:gd name="connsiteX3" fmla="*/ 0 w 297458"/>
              <a:gd name="connsiteY3" fmla="*/ 2324481 h 2324481"/>
              <a:gd name="connsiteX4" fmla="*/ 0 w 297458"/>
              <a:gd name="connsiteY4" fmla="*/ 0 h 2324481"/>
              <a:gd name="connsiteX0" fmla="*/ 0 w 2093366"/>
              <a:gd name="connsiteY0" fmla="*/ 217087 h 2324481"/>
              <a:gd name="connsiteX1" fmla="*/ 2093366 w 2093366"/>
              <a:gd name="connsiteY1" fmla="*/ 0 h 2324481"/>
              <a:gd name="connsiteX2" fmla="*/ 2093366 w 2093366"/>
              <a:gd name="connsiteY2" fmla="*/ 2324481 h 2324481"/>
              <a:gd name="connsiteX3" fmla="*/ 1795908 w 2093366"/>
              <a:gd name="connsiteY3" fmla="*/ 2324481 h 2324481"/>
              <a:gd name="connsiteX4" fmla="*/ 0 w 2093366"/>
              <a:gd name="connsiteY4" fmla="*/ 217087 h 2324481"/>
              <a:gd name="connsiteX0" fmla="*/ 0 w 2909089"/>
              <a:gd name="connsiteY0" fmla="*/ 217087 h 3988821"/>
              <a:gd name="connsiteX1" fmla="*/ 2093366 w 2909089"/>
              <a:gd name="connsiteY1" fmla="*/ 0 h 3988821"/>
              <a:gd name="connsiteX2" fmla="*/ 2909089 w 2909089"/>
              <a:gd name="connsiteY2" fmla="*/ 3988821 h 3988821"/>
              <a:gd name="connsiteX3" fmla="*/ 1795908 w 2909089"/>
              <a:gd name="connsiteY3" fmla="*/ 2324481 h 3988821"/>
              <a:gd name="connsiteX4" fmla="*/ 0 w 2909089"/>
              <a:gd name="connsiteY4" fmla="*/ 217087 h 3988821"/>
              <a:gd name="connsiteX0" fmla="*/ 0 w 3336687"/>
              <a:gd name="connsiteY0" fmla="*/ 0 h 3771734"/>
              <a:gd name="connsiteX1" fmla="*/ 3336687 w 3336687"/>
              <a:gd name="connsiteY1" fmla="*/ 6579 h 3771734"/>
              <a:gd name="connsiteX2" fmla="*/ 2909089 w 3336687"/>
              <a:gd name="connsiteY2" fmla="*/ 3771734 h 3771734"/>
              <a:gd name="connsiteX3" fmla="*/ 1795908 w 3336687"/>
              <a:gd name="connsiteY3" fmla="*/ 2107394 h 3771734"/>
              <a:gd name="connsiteX4" fmla="*/ 0 w 3336687"/>
              <a:gd name="connsiteY4" fmla="*/ 0 h 3771734"/>
              <a:gd name="connsiteX0" fmla="*/ 0 w 3336687"/>
              <a:gd name="connsiteY0" fmla="*/ 0 h 3876989"/>
              <a:gd name="connsiteX1" fmla="*/ 3336687 w 3336687"/>
              <a:gd name="connsiteY1" fmla="*/ 6579 h 3876989"/>
              <a:gd name="connsiteX2" fmla="*/ 3238010 w 3336687"/>
              <a:gd name="connsiteY2" fmla="*/ 3876989 h 3876989"/>
              <a:gd name="connsiteX3" fmla="*/ 1795908 w 3336687"/>
              <a:gd name="connsiteY3" fmla="*/ 2107394 h 3876989"/>
              <a:gd name="connsiteX4" fmla="*/ 0 w 3336687"/>
              <a:gd name="connsiteY4" fmla="*/ 0 h 3876989"/>
              <a:gd name="connsiteX0" fmla="*/ 0 w 3336687"/>
              <a:gd name="connsiteY0" fmla="*/ 0 h 3876989"/>
              <a:gd name="connsiteX1" fmla="*/ 3336687 w 3336687"/>
              <a:gd name="connsiteY1" fmla="*/ 6579 h 3876989"/>
              <a:gd name="connsiteX2" fmla="*/ 3238010 w 3336687"/>
              <a:gd name="connsiteY2" fmla="*/ 3876989 h 3876989"/>
              <a:gd name="connsiteX3" fmla="*/ 19735 w 3336687"/>
              <a:gd name="connsiteY3" fmla="*/ 719348 h 3876989"/>
              <a:gd name="connsiteX4" fmla="*/ 0 w 3336687"/>
              <a:gd name="connsiteY4" fmla="*/ 0 h 38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687" h="3876989">
                <a:moveTo>
                  <a:pt x="0" y="0"/>
                </a:moveTo>
                <a:lnTo>
                  <a:pt x="3336687" y="6579"/>
                </a:lnTo>
                <a:lnTo>
                  <a:pt x="3238010" y="3876989"/>
                </a:lnTo>
                <a:lnTo>
                  <a:pt x="19735" y="719348"/>
                </a:lnTo>
                <a:lnTo>
                  <a:pt x="0" y="0"/>
                </a:lnTo>
                <a:close/>
              </a:path>
            </a:pathLst>
          </a:custGeom>
          <a:solidFill>
            <a:srgbClr val="EEECE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spacecraft, LEGO&#10;&#10;Description automatically generated">
            <a:extLst>
              <a:ext uri="{FF2B5EF4-FFF2-40B4-BE49-F238E27FC236}">
                <a16:creationId xmlns:a16="http://schemas.microsoft.com/office/drawing/2014/main" id="{D60DA454-A286-CD0C-8BAE-14B0B172A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89" y="2508111"/>
            <a:ext cx="2069910" cy="4073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954427-01A0-B63B-45E8-75766F872819}"/>
              </a:ext>
            </a:extLst>
          </p:cNvPr>
          <p:cNvSpPr txBox="1"/>
          <p:nvPr/>
        </p:nvSpPr>
        <p:spPr>
          <a:xfrm>
            <a:off x="155168" y="220398"/>
            <a:ext cx="3160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We get there on commercial spacecraft</a:t>
            </a:r>
          </a:p>
        </p:txBody>
      </p:sp>
    </p:spTree>
    <p:extLst>
      <p:ext uri="{BB962C8B-B14F-4D97-AF65-F5344CB8AC3E}">
        <p14:creationId xmlns:p14="http://schemas.microsoft.com/office/powerpoint/2010/main" val="23379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623A-9DDE-B38C-C5F2-8E5BE9EB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1500" y="1690689"/>
            <a:ext cx="11049000" cy="434212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Cosmology with RF probes opens up unexplored epochs in cosmic time:</a:t>
            </a:r>
          </a:p>
          <a:p>
            <a:pPr marL="914400" lvl="1" indent="-457200"/>
            <a:r>
              <a:rPr lang="en-US" i="1" dirty="0">
                <a:solidFill>
                  <a:srgbClr val="0070C0"/>
                </a:solidFill>
              </a:rPr>
              <a:t>z</a:t>
            </a:r>
            <a:r>
              <a:rPr lang="en-US" dirty="0" smtClean="0">
                <a:solidFill>
                  <a:srgbClr val="0070C0"/>
                </a:solidFill>
              </a:rPr>
              <a:t> ~ 1100 	(CMB)</a:t>
            </a:r>
          </a:p>
          <a:p>
            <a:pPr marL="914400" lvl="1" indent="-457200"/>
            <a:r>
              <a:rPr lang="en-US" dirty="0" smtClean="0">
                <a:solidFill>
                  <a:srgbClr val="0070C0"/>
                </a:solidFill>
              </a:rPr>
              <a:t>150 &lt; </a:t>
            </a:r>
            <a:r>
              <a:rPr lang="en-US" i="1" dirty="0">
                <a:solidFill>
                  <a:srgbClr val="0070C0"/>
                </a:solidFill>
              </a:rPr>
              <a:t>z </a:t>
            </a:r>
            <a:r>
              <a:rPr lang="en-US" dirty="0" smtClean="0">
                <a:solidFill>
                  <a:srgbClr val="0070C0"/>
                </a:solidFill>
              </a:rPr>
              <a:t>&lt; 20	(global 21cm spectrum)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6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&lt; </a:t>
            </a:r>
            <a:r>
              <a:rPr lang="en-US" i="1" dirty="0">
                <a:solidFill>
                  <a:srgbClr val="0070C0"/>
                </a:solidFill>
              </a:rPr>
              <a:t>z </a:t>
            </a:r>
            <a:r>
              <a:rPr lang="en-US" dirty="0">
                <a:solidFill>
                  <a:srgbClr val="0070C0"/>
                </a:solidFill>
              </a:rPr>
              <a:t>&lt; </a:t>
            </a:r>
            <a:r>
              <a:rPr lang="en-US" dirty="0" smtClean="0">
                <a:solidFill>
                  <a:srgbClr val="0070C0"/>
                </a:solidFill>
              </a:rPr>
              <a:t>0.2</a:t>
            </a:r>
            <a:r>
              <a:rPr lang="en-US" dirty="0">
                <a:solidFill>
                  <a:srgbClr val="0070C0"/>
                </a:solidFill>
              </a:rPr>
              <a:t>	(intensity mapping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Tools of the trade are evolving rapidly</a:t>
            </a:r>
          </a:p>
          <a:p>
            <a:pPr marL="914400" lvl="1" indent="-457200"/>
            <a:r>
              <a:rPr lang="en-US" dirty="0" smtClean="0">
                <a:solidFill>
                  <a:srgbClr val="0070C0"/>
                </a:solidFill>
              </a:rPr>
              <a:t>Enormous industrial R&amp;D effort aimed at burgeoning wireless communications and radar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Other HEP programs utilizing RF probes:</a:t>
            </a:r>
          </a:p>
          <a:p>
            <a:pPr marL="914400" lvl="1" indent="-457200"/>
            <a:r>
              <a:rPr lang="en-US" dirty="0" smtClean="0">
                <a:solidFill>
                  <a:srgbClr val="0070C0"/>
                </a:solidFill>
              </a:rPr>
              <a:t>Neutrino detection in huge volumes of seawater/ice/lunar </a:t>
            </a:r>
            <a:r>
              <a:rPr lang="en-US" dirty="0" err="1" smtClean="0">
                <a:solidFill>
                  <a:srgbClr val="0070C0"/>
                </a:solidFill>
              </a:rPr>
              <a:t>regolity</a:t>
            </a:r>
            <a:endParaRPr lang="en-US" dirty="0" smtClean="0">
              <a:solidFill>
                <a:srgbClr val="0070C0"/>
              </a:solidFill>
            </a:endParaRPr>
          </a:p>
          <a:p>
            <a:pPr marL="914400" lvl="1" indent="-457200"/>
            <a:r>
              <a:rPr lang="en-US" dirty="0" err="1" smtClean="0">
                <a:solidFill>
                  <a:srgbClr val="0070C0"/>
                </a:solidFill>
              </a:rPr>
              <a:t>Axion</a:t>
            </a:r>
            <a:r>
              <a:rPr lang="en-US" dirty="0" smtClean="0">
                <a:solidFill>
                  <a:srgbClr val="0070C0"/>
                </a:solidFill>
              </a:rPr>
              <a:t> dark matter search (</a:t>
            </a:r>
            <a:r>
              <a:rPr lang="en-US" dirty="0" err="1" smtClean="0">
                <a:solidFill>
                  <a:srgbClr val="0070C0"/>
                </a:solidFill>
              </a:rPr>
              <a:t>haloscope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marL="914400" lvl="1" indent="-457200"/>
            <a:r>
              <a:rPr lang="en-US" dirty="0" smtClean="0">
                <a:solidFill>
                  <a:srgbClr val="0070C0"/>
                </a:solidFill>
              </a:rPr>
              <a:t>Quantum sensors and quantum information technology</a:t>
            </a:r>
            <a:endParaRPr lang="en-US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3F0EB-1DC8-D4BC-0BBE-8D92E48BD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156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862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F146-AC20-4D3E-8D71-76B12936B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6B7B5-3912-29A5-C23A-EE9556BAF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679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0529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DC4F-C5DE-AF21-A0FA-6F11B8FB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Transit of </a:t>
            </a:r>
            <a:r>
              <a:rPr lang="en-US" dirty="0" err="1"/>
              <a:t>CygA</a:t>
            </a:r>
            <a:r>
              <a:rPr lang="en-US" dirty="0"/>
              <a:t> observed by BMX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D6A5E-0D9B-AB45-21BA-DDB66040D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45</a:t>
            </a:fld>
            <a:endParaRPr lang="en-US" sz="1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505FA9-8D9B-367F-F6E8-E79A1634D8E7}"/>
              </a:ext>
            </a:extLst>
          </p:cNvPr>
          <p:cNvGrpSpPr/>
          <p:nvPr/>
        </p:nvGrpSpPr>
        <p:grpSpPr>
          <a:xfrm>
            <a:off x="729357" y="1454857"/>
            <a:ext cx="4898550" cy="2033100"/>
            <a:chOff x="463350" y="1269850"/>
            <a:chExt cx="4898550" cy="2033100"/>
          </a:xfrm>
        </p:grpSpPr>
        <p:pic>
          <p:nvPicPr>
            <p:cNvPr id="5" name="Google Shape;114;p21">
              <a:extLst>
                <a:ext uri="{FF2B5EF4-FFF2-40B4-BE49-F238E27FC236}">
                  <a16:creationId xmlns:a16="http://schemas.microsoft.com/office/drawing/2014/main" id="{0A0222C8-E687-4655-07DA-94155279B6A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5921" r="56088" b="11488"/>
            <a:stretch/>
          </p:blipFill>
          <p:spPr>
            <a:xfrm>
              <a:off x="463350" y="1269850"/>
              <a:ext cx="3135626" cy="203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17;p21">
              <a:extLst>
                <a:ext uri="{FF2B5EF4-FFF2-40B4-BE49-F238E27FC236}">
                  <a16:creationId xmlns:a16="http://schemas.microsoft.com/office/drawing/2014/main" id="{B67122D4-C6CE-FCB4-A39C-9495B941F5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1483" t="17200" r="13669" b="15428"/>
            <a:stretch/>
          </p:blipFill>
          <p:spPr>
            <a:xfrm flipH="1">
              <a:off x="4295475" y="1830300"/>
              <a:ext cx="1066425" cy="110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18;p21">
              <a:extLst>
                <a:ext uri="{FF2B5EF4-FFF2-40B4-BE49-F238E27FC236}">
                  <a16:creationId xmlns:a16="http://schemas.microsoft.com/office/drawing/2014/main" id="{15594491-1BE2-F7E8-2445-7C6AED5B626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88975" y="2247337"/>
              <a:ext cx="489116" cy="27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9;p21">
              <a:extLst>
                <a:ext uri="{FF2B5EF4-FFF2-40B4-BE49-F238E27FC236}">
                  <a16:creationId xmlns:a16="http://schemas.microsoft.com/office/drawing/2014/main" id="{AA803407-5641-E2F9-2DF9-3A41688D87C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30644" y="1938050"/>
              <a:ext cx="1033980" cy="96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0;p21">
              <a:extLst>
                <a:ext uri="{FF2B5EF4-FFF2-40B4-BE49-F238E27FC236}">
                  <a16:creationId xmlns:a16="http://schemas.microsoft.com/office/drawing/2014/main" id="{DD689D89-E1E0-F7EF-C8B0-0482071D17E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36750" y="2216774"/>
              <a:ext cx="659428" cy="369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115;p21">
            <a:extLst>
              <a:ext uri="{FF2B5EF4-FFF2-40B4-BE49-F238E27FC236}">
                <a16:creationId xmlns:a16="http://schemas.microsoft.com/office/drawing/2014/main" id="{1E600281-916E-6E35-27B0-03A2C4AFB6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31595"/>
          <a:stretch/>
        </p:blipFill>
        <p:spPr>
          <a:xfrm>
            <a:off x="732777" y="3929782"/>
            <a:ext cx="1325625" cy="96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" name="Google Shape;116;p21">
            <a:extLst>
              <a:ext uri="{FF2B5EF4-FFF2-40B4-BE49-F238E27FC236}">
                <a16:creationId xmlns:a16="http://schemas.microsoft.com/office/drawing/2014/main" id="{3E8A4D83-0289-F577-3E91-275D97DAC4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1817" b="4255"/>
          <a:stretch/>
        </p:blipFill>
        <p:spPr>
          <a:xfrm>
            <a:off x="5428152" y="1676807"/>
            <a:ext cx="3904801" cy="16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21;p21">
            <a:extLst>
              <a:ext uri="{FF2B5EF4-FFF2-40B4-BE49-F238E27FC236}">
                <a16:creationId xmlns:a16="http://schemas.microsoft.com/office/drawing/2014/main" id="{565D40AB-AD33-3A96-6E61-6C5115032C8A}"/>
              </a:ext>
            </a:extLst>
          </p:cNvPr>
          <p:cNvSpPr txBox="1"/>
          <p:nvPr/>
        </p:nvSpPr>
        <p:spPr>
          <a:xfrm>
            <a:off x="644652" y="626932"/>
            <a:ext cx="51315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Science Observable</a:t>
            </a:r>
            <a:endParaRPr sz="3600" b="1"/>
          </a:p>
        </p:txBody>
      </p:sp>
      <p:sp>
        <p:nvSpPr>
          <p:cNvPr id="41" name="Google Shape;125;p21">
            <a:extLst>
              <a:ext uri="{FF2B5EF4-FFF2-40B4-BE49-F238E27FC236}">
                <a16:creationId xmlns:a16="http://schemas.microsoft.com/office/drawing/2014/main" id="{C84D6FE9-D3E8-BC7B-7A04-2731C13BFA86}"/>
              </a:ext>
            </a:extLst>
          </p:cNvPr>
          <p:cNvSpPr txBox="1"/>
          <p:nvPr/>
        </p:nvSpPr>
        <p:spPr>
          <a:xfrm>
            <a:off x="2240677" y="3956732"/>
            <a:ext cx="2055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Calibri"/>
                <a:ea typeface="Calibri"/>
                <a:cs typeface="Calibri"/>
                <a:sym typeface="Calibri"/>
              </a:rPr>
              <a:t>Cold hydrogen gas sometimes absorbs, sometimes emits a 21cm photon depending on spin temperature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26;p21">
            <a:extLst>
              <a:ext uri="{FF2B5EF4-FFF2-40B4-BE49-F238E27FC236}">
                <a16:creationId xmlns:a16="http://schemas.microsoft.com/office/drawing/2014/main" id="{5BECBDE6-B1FD-6FB0-D388-CABBCF5593DD}"/>
              </a:ext>
            </a:extLst>
          </p:cNvPr>
          <p:cNvSpPr txBox="1"/>
          <p:nvPr/>
        </p:nvSpPr>
        <p:spPr>
          <a:xfrm>
            <a:off x="4564902" y="3798907"/>
            <a:ext cx="4614000" cy="15855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Dark Ages spectrum is a </a:t>
            </a:r>
            <a:r>
              <a:rPr lang="en" sz="1300" b="1" i="1" u="sng">
                <a:solidFill>
                  <a:schemeClr val="accent1"/>
                </a:solidFill>
              </a:rPr>
              <a:t>cosmic calorimeter</a:t>
            </a:r>
            <a:endParaRPr sz="1300" b="1" i="1" u="sng">
              <a:solidFill>
                <a:schemeClr val="accent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Measures something adding or taking energy from hydrogen fluid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Constrains physics like dark matter-baryon scattering, millicharged dark matter, dark matter annihilation, axions, neutrino decay, charge sequestration, quark nuggets, dark photons, interacting dark energy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3" name="Google Shape;127;p21">
            <a:extLst>
              <a:ext uri="{FF2B5EF4-FFF2-40B4-BE49-F238E27FC236}">
                <a16:creationId xmlns:a16="http://schemas.microsoft.com/office/drawing/2014/main" id="{272192F1-997D-B4BF-C4F4-1885745C9A7F}"/>
              </a:ext>
            </a:extLst>
          </p:cNvPr>
          <p:cNvSpPr txBox="1"/>
          <p:nvPr/>
        </p:nvSpPr>
        <p:spPr>
          <a:xfrm>
            <a:off x="5773452" y="3217807"/>
            <a:ext cx="3159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700" b="1">
                <a:solidFill>
                  <a:schemeClr val="dk1"/>
                </a:solidFill>
              </a:rPr>
              <a:t>“Constraining the unexplored period between reionization and the dark ages with observations of the global 21 cm signal”, J. Pritchard and  A. Loeb 2010</a:t>
            </a:r>
            <a:endParaRPr sz="700"/>
          </a:p>
        </p:txBody>
      </p:sp>
    </p:spTree>
    <p:extLst>
      <p:ext uri="{BB962C8B-B14F-4D97-AF65-F5344CB8AC3E}">
        <p14:creationId xmlns:p14="http://schemas.microsoft.com/office/powerpoint/2010/main" val="118703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98E97-3497-92D8-A86D-B3CE95DA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UAV calibrations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97D10-C494-DCFB-D051-E7B4777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9A61E4-E910-8A5D-9BD7-06970C5F1EC3}"/>
              </a:ext>
            </a:extLst>
          </p:cNvPr>
          <p:cNvSpPr/>
          <p:nvPr/>
        </p:nvSpPr>
        <p:spPr>
          <a:xfrm>
            <a:off x="156474" y="646026"/>
            <a:ext cx="11852504" cy="2031325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Vehicle: commercial DJI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hexacopter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 Flight time ~25 minutes per battery change.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Transmitter: switched, broadband noise source +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biconic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antenna (polarized). Variable attenuator to set power level.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Position determination: differential GPS, ~1cm accuracy.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Timebase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: GPS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Flight plan: ascend to far field (~170m), fly raster pattern over telescope. Drone “yaw” orientation sets polarization direction either aligned with or perpendicular to direction of travel. While flying legs of the raster, typical speed 2 - 4m/s.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Thanks to Yale team of L. Newburgh for use of DJI</a:t>
            </a:r>
          </a:p>
        </p:txBody>
      </p:sp>
      <p:pic>
        <p:nvPicPr>
          <p:cNvPr id="10" name="Picture 322">
            <a:extLst>
              <a:ext uri="{FF2B5EF4-FFF2-40B4-BE49-F238E27FC236}">
                <a16:creationId xmlns:a16="http://schemas.microsoft.com/office/drawing/2014/main" id="{98052182-2B80-2C91-DFED-4E3B8DF57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t="12727" r="8488" b="9740"/>
          <a:stretch>
            <a:fillRect/>
          </a:stretch>
        </p:blipFill>
        <p:spPr bwMode="auto">
          <a:xfrm>
            <a:off x="239253" y="3672596"/>
            <a:ext cx="3208035" cy="306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02">
            <a:extLst>
              <a:ext uri="{FF2B5EF4-FFF2-40B4-BE49-F238E27FC236}">
                <a16:creationId xmlns:a16="http://schemas.microsoft.com/office/drawing/2014/main" id="{27EE44A3-AFC6-368A-485F-C934C3C21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53" y="2766586"/>
            <a:ext cx="1790715" cy="369332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Flight patterns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271F3D-EB91-847C-8948-046993F39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64" y="3418693"/>
            <a:ext cx="6492240" cy="3319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CAB279-BBD5-8AEA-B0CD-04C553C2275E}"/>
              </a:ext>
            </a:extLst>
          </p:cNvPr>
          <p:cNvSpPr txBox="1"/>
          <p:nvPr/>
        </p:nvSpPr>
        <p:spPr>
          <a:xfrm>
            <a:off x="4855464" y="2766586"/>
            <a:ext cx="6858737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Repeat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rasters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in N-S, E-W heading, each polarization, each power level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</a:rPr>
              <a:t>Higher transmit power and larger extent used to probe sidebands</a:t>
            </a:r>
          </a:p>
        </p:txBody>
      </p:sp>
    </p:spTree>
    <p:extLst>
      <p:ext uri="{BB962C8B-B14F-4D97-AF65-F5344CB8AC3E}">
        <p14:creationId xmlns:p14="http://schemas.microsoft.com/office/powerpoint/2010/main" val="3059393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A0A71-4051-B247-CC2F-16E93297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UAV calibrations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CF8235-4C81-75B5-4767-C208CB0C6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 sz="1000" dirty="0"/>
          </a:p>
        </p:txBody>
      </p:sp>
      <p:pic>
        <p:nvPicPr>
          <p:cNvPr id="17" name="Picture 295">
            <a:extLst>
              <a:ext uri="{FF2B5EF4-FFF2-40B4-BE49-F238E27FC236}">
                <a16:creationId xmlns:a16="http://schemas.microsoft.com/office/drawing/2014/main" id="{41578F54-2D64-647C-764F-5712DCC6E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7"/>
          <a:stretch>
            <a:fillRect/>
          </a:stretch>
        </p:blipFill>
        <p:spPr bwMode="auto">
          <a:xfrm>
            <a:off x="144024" y="1044879"/>
            <a:ext cx="8159898" cy="22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6">
            <a:extLst>
              <a:ext uri="{FF2B5EF4-FFF2-40B4-BE49-F238E27FC236}">
                <a16:creationId xmlns:a16="http://schemas.microsoft.com/office/drawing/2014/main" id="{1C846378-1994-8D45-80FB-B8429345F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49188"/>
          <a:stretch>
            <a:fillRect/>
          </a:stretch>
        </p:blipFill>
        <p:spPr bwMode="auto">
          <a:xfrm>
            <a:off x="3800711" y="3847519"/>
            <a:ext cx="5206129" cy="25844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9A5B02-F0A6-5483-608C-0A339D6F1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24" y="3721453"/>
            <a:ext cx="2992368" cy="2898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1FCDA2-10B5-7F66-E512-1BC1C6F089AA}"/>
              </a:ext>
            </a:extLst>
          </p:cNvPr>
          <p:cNvSpPr txBox="1"/>
          <p:nvPr/>
        </p:nvSpPr>
        <p:spPr>
          <a:xfrm>
            <a:off x="1640208" y="6640728"/>
            <a:ext cx="1565108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by G. </a:t>
            </a:r>
            <a:r>
              <a:rPr lang="en-US" sz="12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Troiani</a:t>
            </a:r>
            <a:endParaRPr lang="en-US" sz="1200" i="1" dirty="0">
              <a:solidFill>
                <a:srgbClr val="000000">
                  <a:lumMod val="50000"/>
                  <a:lumOff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2A5939-6FFC-50AF-A050-F43B076BD74E}"/>
              </a:ext>
            </a:extLst>
          </p:cNvPr>
          <p:cNvSpPr txBox="1"/>
          <p:nvPr/>
        </p:nvSpPr>
        <p:spPr>
          <a:xfrm>
            <a:off x="144024" y="690936"/>
            <a:ext cx="8159898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We measure the angular response of the 4 dishes…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47C061-F8BE-7671-F6D8-D5D5A2ED9C60}"/>
              </a:ext>
            </a:extLst>
          </p:cNvPr>
          <p:cNvGrpSpPr/>
          <p:nvPr/>
        </p:nvGrpSpPr>
        <p:grpSpPr>
          <a:xfrm>
            <a:off x="8303922" y="715939"/>
            <a:ext cx="3760512" cy="2791187"/>
            <a:chOff x="8390800" y="789220"/>
            <a:chExt cx="3760512" cy="27911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1FF73F-2BF9-4248-3FEE-DD5E46569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0800" y="1068034"/>
              <a:ext cx="3734144" cy="251237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A61E02-167E-42BF-C132-053E5B65BAE5}"/>
                </a:ext>
              </a:extLst>
            </p:cNvPr>
            <p:cNvSpPr txBox="1"/>
            <p:nvPr/>
          </p:nvSpPr>
          <p:spPr>
            <a:xfrm>
              <a:off x="8764534" y="789220"/>
              <a:ext cx="3386778" cy="369332"/>
            </a:xfrm>
            <a:prstGeom prst="rect">
              <a:avLst/>
            </a:prstGeom>
            <a:solidFill>
              <a:srgbClr val="1F497D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…vs frequency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5D50071-FF18-A93A-93F5-01D8268F8769}"/>
              </a:ext>
            </a:extLst>
          </p:cNvPr>
          <p:cNvSpPr txBox="1"/>
          <p:nvPr/>
        </p:nvSpPr>
        <p:spPr>
          <a:xfrm>
            <a:off x="144024" y="3423242"/>
            <a:ext cx="2992368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Location of the beam centers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6F47F8-E104-EA6C-F546-EAE31ECEBDEC}"/>
              </a:ext>
            </a:extLst>
          </p:cNvPr>
          <p:cNvSpPr txBox="1"/>
          <p:nvPr/>
        </p:nvSpPr>
        <p:spPr>
          <a:xfrm>
            <a:off x="3800711" y="3468607"/>
            <a:ext cx="5206129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Beam widths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481A0A-760F-45CB-45BF-8F565CF9231D}"/>
              </a:ext>
            </a:extLst>
          </p:cNvPr>
          <p:cNvSpPr txBox="1"/>
          <p:nvPr/>
        </p:nvSpPr>
        <p:spPr>
          <a:xfrm>
            <a:off x="9217152" y="4855464"/>
            <a:ext cx="2838138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Measured data includes full frequency range and both polarizations per dish.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DA4792-3FBA-9EC7-31C6-2A626FAC4295}"/>
              </a:ext>
            </a:extLst>
          </p:cNvPr>
          <p:cNvSpPr txBox="1"/>
          <p:nvPr/>
        </p:nvSpPr>
        <p:spPr>
          <a:xfrm>
            <a:off x="9788407" y="3607908"/>
            <a:ext cx="226688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First Airy disc null for 3.95m aperture at 1500MHz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657541-CF3E-21AF-00D5-6A63EA47A082}"/>
              </a:ext>
            </a:extLst>
          </p:cNvPr>
          <p:cNvCxnSpPr/>
          <p:nvPr/>
        </p:nvCxnSpPr>
        <p:spPr>
          <a:xfrm flipH="1" flipV="1">
            <a:off x="9671159" y="2250939"/>
            <a:ext cx="323234" cy="131403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86631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C102-CCDD-FC11-60F0-BA31A5C0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8" y="37650"/>
            <a:ext cx="11049000" cy="439547"/>
          </a:xfrm>
        </p:spPr>
        <p:txBody>
          <a:bodyPr>
            <a:noAutofit/>
          </a:bodyPr>
          <a:lstStyle/>
          <a:p>
            <a:r>
              <a:rPr lang="en-US" sz="3200" dirty="0"/>
              <a:t>GNSS satellites: constellations, passes over BMX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74FBF-6E78-539E-DE3A-C8BA03FE8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48</a:t>
            </a:fld>
            <a:endParaRPr lang="en-US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F6AB8-C63A-60F0-650C-9D262EDB7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0" y="844214"/>
            <a:ext cx="4977386" cy="2568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16CB9C-EB8A-6A60-0C30-B96DA9298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4972" r="7226" b="485"/>
          <a:stretch/>
        </p:blipFill>
        <p:spPr>
          <a:xfrm>
            <a:off x="6766560" y="840670"/>
            <a:ext cx="3978615" cy="2551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0A32F8-DCBE-7E1B-4E95-AE88A8B5F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8"/>
          <a:stretch/>
        </p:blipFill>
        <p:spPr>
          <a:xfrm>
            <a:off x="6808957" y="3986784"/>
            <a:ext cx="3936218" cy="27241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C82DFD-1C5C-CBD7-D766-FAD0ED19E9C8}"/>
              </a:ext>
            </a:extLst>
          </p:cNvPr>
          <p:cNvGrpSpPr/>
          <p:nvPr/>
        </p:nvGrpSpPr>
        <p:grpSpPr>
          <a:xfrm>
            <a:off x="591310" y="3986784"/>
            <a:ext cx="4963345" cy="2807086"/>
            <a:chOff x="591310" y="3724958"/>
            <a:chExt cx="5426292" cy="3068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776B4B-6877-00AE-9D46-C5D52E8A1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" t="3881" r="6390"/>
            <a:stretch/>
          </p:blipFill>
          <p:spPr>
            <a:xfrm>
              <a:off x="591310" y="3724958"/>
              <a:ext cx="5426292" cy="3068912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B18A707-9F8D-21E0-A968-ADA73EECA47F}"/>
                </a:ext>
              </a:extLst>
            </p:cNvPr>
            <p:cNvCxnSpPr/>
            <p:nvPr/>
          </p:nvCxnSpPr>
          <p:spPr>
            <a:xfrm flipH="1">
              <a:off x="1161288" y="4434840"/>
              <a:ext cx="461772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8C2EB1-5700-474B-3864-356EC267B63B}"/>
                </a:ext>
              </a:extLst>
            </p:cNvPr>
            <p:cNvCxnSpPr/>
            <p:nvPr/>
          </p:nvCxnSpPr>
          <p:spPr>
            <a:xfrm flipH="1">
              <a:off x="1161288" y="4946904"/>
              <a:ext cx="461772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19404A-F87D-451E-5065-3E6D9FF20837}"/>
                </a:ext>
              </a:extLst>
            </p:cNvPr>
            <p:cNvCxnSpPr/>
            <p:nvPr/>
          </p:nvCxnSpPr>
          <p:spPr>
            <a:xfrm flipH="1">
              <a:off x="1161288" y="5458968"/>
              <a:ext cx="461772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119446-9BD6-4704-8035-AD49905C3B10}"/>
                </a:ext>
              </a:extLst>
            </p:cNvPr>
            <p:cNvCxnSpPr/>
            <p:nvPr/>
          </p:nvCxnSpPr>
          <p:spPr>
            <a:xfrm flipH="1">
              <a:off x="1161288" y="5971032"/>
              <a:ext cx="461772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788FA3-A726-491C-495F-780E79681CE6}"/>
              </a:ext>
            </a:extLst>
          </p:cNvPr>
          <p:cNvSpPr txBox="1"/>
          <p:nvPr/>
        </p:nvSpPr>
        <p:spPr>
          <a:xfrm>
            <a:off x="6766559" y="509700"/>
            <a:ext cx="3978615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Predicted tracks over BMX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C5DF6-643A-E0ED-F16D-5D999EF9DE50}"/>
              </a:ext>
            </a:extLst>
          </p:cNvPr>
          <p:cNvSpPr txBox="1"/>
          <p:nvPr/>
        </p:nvSpPr>
        <p:spPr>
          <a:xfrm>
            <a:off x="591309" y="452583"/>
            <a:ext cx="4963345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orbits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FE3FFF-D762-C549-6D22-835D3196EF4E}"/>
              </a:ext>
            </a:extLst>
          </p:cNvPr>
          <p:cNvSpPr txBox="1"/>
          <p:nvPr/>
        </p:nvSpPr>
        <p:spPr>
          <a:xfrm>
            <a:off x="591308" y="3617452"/>
            <a:ext cx="4963345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Angular rates by constellation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40FC7E-784A-FA6D-1E57-B8073F419FFA}"/>
              </a:ext>
            </a:extLst>
          </p:cNvPr>
          <p:cNvSpPr txBox="1"/>
          <p:nvPr/>
        </p:nvSpPr>
        <p:spPr>
          <a:xfrm>
            <a:off x="6808956" y="3595776"/>
            <a:ext cx="3936217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Angular rates and headings</a:t>
            </a:r>
          </a:p>
        </p:txBody>
      </p:sp>
    </p:spTree>
    <p:extLst>
      <p:ext uri="{BB962C8B-B14F-4D97-AF65-F5344CB8AC3E}">
        <p14:creationId xmlns:p14="http://schemas.microsoft.com/office/powerpoint/2010/main" val="1781464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45C5-2C19-814A-98C2-EC6F8406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8" y="150222"/>
            <a:ext cx="11049000" cy="439547"/>
          </a:xfrm>
        </p:spPr>
        <p:txBody>
          <a:bodyPr>
            <a:normAutofit fontScale="90000"/>
          </a:bodyPr>
          <a:lstStyle/>
          <a:p>
            <a:r>
              <a:rPr lang="en-US" dirty="0"/>
              <a:t>GNSS passes over BMX on 1/3/2020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A2EC5E-2263-E85B-0F50-0FC024E04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49</a:t>
            </a:fld>
            <a:endParaRPr lang="en-US" sz="10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438BB3-D6FB-2E46-6385-3E765A1D0288}"/>
              </a:ext>
            </a:extLst>
          </p:cNvPr>
          <p:cNvGrpSpPr/>
          <p:nvPr/>
        </p:nvGrpSpPr>
        <p:grpSpPr>
          <a:xfrm>
            <a:off x="101120" y="551656"/>
            <a:ext cx="4103600" cy="6204358"/>
            <a:chOff x="241608" y="418352"/>
            <a:chExt cx="4103600" cy="629353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F31614E-D69D-0129-746A-1DC048A7F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BFBFBF"/>
                </a:clrFrom>
                <a:clrTo>
                  <a:srgbClr val="BFBFBF">
                    <a:alpha val="0"/>
                  </a:srgbClr>
                </a:clrTo>
              </a:clrChange>
            </a:blip>
            <a:srcRect l="804" t="6100" r="1590" b="2130"/>
            <a:stretch/>
          </p:blipFill>
          <p:spPr>
            <a:xfrm>
              <a:off x="241608" y="418352"/>
              <a:ext cx="3941883" cy="6293533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E28BB78-74ED-9156-948C-DF72752B803B}"/>
                </a:ext>
              </a:extLst>
            </p:cNvPr>
            <p:cNvGrpSpPr/>
            <p:nvPr/>
          </p:nvGrpSpPr>
          <p:grpSpPr>
            <a:xfrm>
              <a:off x="3227294" y="1314827"/>
              <a:ext cx="950259" cy="276999"/>
              <a:chOff x="3227294" y="1314827"/>
              <a:chExt cx="950259" cy="27699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5FACFA1-12CC-A539-0090-4B2D685DE056}"/>
                  </a:ext>
                </a:extLst>
              </p:cNvPr>
              <p:cNvSpPr txBox="1"/>
              <p:nvPr/>
            </p:nvSpPr>
            <p:spPr>
              <a:xfrm>
                <a:off x="3621742" y="1314827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GPS</a:t>
                </a: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22BF8D35-C6E8-FCAB-AD05-5DCBDA6D7F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45400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20ECB76-8F43-11BA-B222-15EA8863D90C}"/>
                </a:ext>
              </a:extLst>
            </p:cNvPr>
            <p:cNvGrpSpPr/>
            <p:nvPr/>
          </p:nvGrpSpPr>
          <p:grpSpPr>
            <a:xfrm>
              <a:off x="3227294" y="2070847"/>
              <a:ext cx="950259" cy="276999"/>
              <a:chOff x="3227294" y="1362635"/>
              <a:chExt cx="950259" cy="27699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337C248-C6B1-DF5D-75D4-7B83AD3703D8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GPS</a:t>
                </a:r>
              </a:p>
            </p:txBody>
          </p: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072C1D02-2044-6D88-D939-D42D53727B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A443781-8894-75D2-DA11-941C7EEDEC3F}"/>
                </a:ext>
              </a:extLst>
            </p:cNvPr>
            <p:cNvGrpSpPr/>
            <p:nvPr/>
          </p:nvGrpSpPr>
          <p:grpSpPr>
            <a:xfrm>
              <a:off x="3266296" y="4541085"/>
              <a:ext cx="912272" cy="276999"/>
              <a:chOff x="3265281" y="1362635"/>
              <a:chExt cx="912272" cy="27699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6C9D2E1-5D84-C302-9260-04D7C712C8EF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GPS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CF8E03-30F4-E362-F4D5-CF9AEB37E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65281" y="1501134"/>
                <a:ext cx="356463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DD8FE99-0279-6D52-0A6D-B953141CBF1E}"/>
                </a:ext>
              </a:extLst>
            </p:cNvPr>
            <p:cNvGrpSpPr/>
            <p:nvPr/>
          </p:nvGrpSpPr>
          <p:grpSpPr>
            <a:xfrm>
              <a:off x="3298549" y="5338941"/>
              <a:ext cx="872021" cy="276999"/>
              <a:chOff x="3305532" y="1362635"/>
              <a:chExt cx="872021" cy="27699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6F07E7F-F5B1-B419-95F8-285EA93F6751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GPS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A1CC8940-1168-F5C8-B097-2D38119689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5532" y="1501134"/>
                <a:ext cx="31621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35C9EC8-2A22-698B-7AE0-77A3FAE00E23}"/>
                </a:ext>
              </a:extLst>
            </p:cNvPr>
            <p:cNvGrpSpPr/>
            <p:nvPr/>
          </p:nvGrpSpPr>
          <p:grpSpPr>
            <a:xfrm>
              <a:off x="3245108" y="1055076"/>
              <a:ext cx="1043686" cy="276999"/>
              <a:chOff x="3227294" y="1362635"/>
              <a:chExt cx="1043686" cy="276999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96B8861-4E2C-01C9-BF5B-E839ED17986D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GAL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B39E2C55-6C37-896B-ECF5-E41E4396E8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09C0602-03CE-B21F-F2A2-FE15E9BFDC4D}"/>
                </a:ext>
              </a:extLst>
            </p:cNvPr>
            <p:cNvGrpSpPr/>
            <p:nvPr/>
          </p:nvGrpSpPr>
          <p:grpSpPr>
            <a:xfrm>
              <a:off x="3248080" y="2687689"/>
              <a:ext cx="1043686" cy="276999"/>
              <a:chOff x="3227294" y="1362635"/>
              <a:chExt cx="1043686" cy="27699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4FAEAB0-B4F1-2092-82C4-564329D0A924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GAL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587F5557-8682-6420-A006-D9AC4111A3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F85F46-1C95-E5F8-2E97-7834A68B86EB}"/>
                </a:ext>
              </a:extLst>
            </p:cNvPr>
            <p:cNvGrpSpPr/>
            <p:nvPr/>
          </p:nvGrpSpPr>
          <p:grpSpPr>
            <a:xfrm>
              <a:off x="3266296" y="4376658"/>
              <a:ext cx="1043686" cy="276999"/>
              <a:chOff x="3227294" y="1362635"/>
              <a:chExt cx="1043686" cy="276999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CBB21AD-C0C6-6BA7-AE6E-B980098253D8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GAL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56D5A83-63EC-7A8D-B82C-42877860C1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8D97F4E-E3F9-131F-2372-986DDD869F39}"/>
                </a:ext>
              </a:extLst>
            </p:cNvPr>
            <p:cNvGrpSpPr/>
            <p:nvPr/>
          </p:nvGrpSpPr>
          <p:grpSpPr>
            <a:xfrm>
              <a:off x="3269261" y="3990849"/>
              <a:ext cx="1072974" cy="276999"/>
              <a:chOff x="3198006" y="1362635"/>
              <a:chExt cx="1072974" cy="27699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0082459-7E0A-2A41-001A-DEEB09B05FC1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BEI</a:t>
                </a: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86603322-5F57-CCD9-A3EF-B4726596DB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98006" y="1501134"/>
                <a:ext cx="4237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FD539D0-2F3C-E038-FBE4-0CC8359653E2}"/>
                </a:ext>
              </a:extLst>
            </p:cNvPr>
            <p:cNvGrpSpPr/>
            <p:nvPr/>
          </p:nvGrpSpPr>
          <p:grpSpPr>
            <a:xfrm>
              <a:off x="3266296" y="695794"/>
              <a:ext cx="1078912" cy="276999"/>
              <a:chOff x="3192068" y="1362635"/>
              <a:chExt cx="1078912" cy="27699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7AE8123-E04C-736A-F072-9F2DA79A6FCB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BEI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776BAD8-BAA4-297E-C190-134E19780C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92068" y="1501134"/>
                <a:ext cx="429676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D1D18E7-D9BD-9724-5AC6-F7A8EE40ABA8}"/>
                </a:ext>
              </a:extLst>
            </p:cNvPr>
            <p:cNvGrpSpPr/>
            <p:nvPr/>
          </p:nvGrpSpPr>
          <p:grpSpPr>
            <a:xfrm>
              <a:off x="3298549" y="5575301"/>
              <a:ext cx="1043686" cy="276999"/>
              <a:chOff x="3227294" y="1362635"/>
              <a:chExt cx="1043686" cy="27699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D54DFD-14F8-66D3-FB13-C7C912DC211E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BEI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1A9FD461-1321-16D9-4F05-2BEFC69860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AB5BAF4-941A-2EC6-289B-38FB08DA9BAE}"/>
                </a:ext>
              </a:extLst>
            </p:cNvPr>
            <p:cNvGrpSpPr/>
            <p:nvPr/>
          </p:nvGrpSpPr>
          <p:grpSpPr>
            <a:xfrm>
              <a:off x="3225313" y="2288565"/>
              <a:ext cx="950259" cy="276999"/>
              <a:chOff x="3227294" y="1362635"/>
              <a:chExt cx="950259" cy="276999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F5086FA-D6D3-79B8-7935-6E66BE2AC365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GPS</a:t>
                </a: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47DF4161-C71F-B35D-0C07-49C7779AB7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CFC38CE-9741-2EE9-998D-5F10EF18BFDE}"/>
                </a:ext>
              </a:extLst>
            </p:cNvPr>
            <p:cNvGrpSpPr/>
            <p:nvPr/>
          </p:nvGrpSpPr>
          <p:grpSpPr>
            <a:xfrm>
              <a:off x="3246100" y="3754490"/>
              <a:ext cx="1043686" cy="276999"/>
              <a:chOff x="3227294" y="1362635"/>
              <a:chExt cx="1043686" cy="27699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9450466-1267-B061-F4FE-03D680469F3D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GAL</a:t>
                </a: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A33A0A9C-7298-514B-7388-883B884CF9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EEE5C35-97F7-BD06-4C7C-455DA28D4E33}"/>
                </a:ext>
              </a:extLst>
            </p:cNvPr>
            <p:cNvGrpSpPr/>
            <p:nvPr/>
          </p:nvGrpSpPr>
          <p:grpSpPr>
            <a:xfrm>
              <a:off x="3266296" y="6031173"/>
              <a:ext cx="1043686" cy="276999"/>
              <a:chOff x="3227294" y="1362635"/>
              <a:chExt cx="1043686" cy="27699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102D068-EF65-D136-A1CD-F6D83D61B9DB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</a:rPr>
                  <a:t>GAL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1647930-B490-C0C0-B924-388236577C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</p:grp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5D2124E-97D4-5CC3-342F-50E25352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056" y="1067928"/>
            <a:ext cx="3361404" cy="2005756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DABF0E17-E9E9-8FD0-4AD8-2F1E83BC49B5}"/>
              </a:ext>
            </a:extLst>
          </p:cNvPr>
          <p:cNvSpPr txBox="1"/>
          <p:nvPr/>
        </p:nvSpPr>
        <p:spPr>
          <a:xfrm>
            <a:off x="4165055" y="698596"/>
            <a:ext cx="3361405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Assigned transmit bands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53BD3B1-72EC-7F5C-7EA3-35FE7C856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</a:blip>
          <a:srcRect l="6230" t="13126" r="6649" b="5562"/>
          <a:stretch/>
        </p:blipFill>
        <p:spPr>
          <a:xfrm>
            <a:off x="7648513" y="1069272"/>
            <a:ext cx="4330057" cy="47570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68AA4EDB-3561-16B5-1B2D-A63140FD3A20}"/>
              </a:ext>
            </a:extLst>
          </p:cNvPr>
          <p:cNvSpPr txBox="1"/>
          <p:nvPr/>
        </p:nvSpPr>
        <p:spPr>
          <a:xfrm>
            <a:off x="7648512" y="698596"/>
            <a:ext cx="4284869" cy="36933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Observed (blue); predicted times (red)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7F0BDE4-69EA-E219-6109-38491B3F1E05}"/>
              </a:ext>
            </a:extLst>
          </p:cNvPr>
          <p:cNvSpPr txBox="1"/>
          <p:nvPr/>
        </p:nvSpPr>
        <p:spPr>
          <a:xfrm>
            <a:off x="4487434" y="4128748"/>
            <a:ext cx="2544096" cy="1015663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13 satellites observed in 4 constellations over 24 hours</a:t>
            </a:r>
          </a:p>
        </p:txBody>
      </p:sp>
    </p:spTree>
    <p:extLst>
      <p:ext uri="{BB962C8B-B14F-4D97-AF65-F5344CB8AC3E}">
        <p14:creationId xmlns:p14="http://schemas.microsoft.com/office/powerpoint/2010/main" val="57295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13AD32E-C3D5-211E-1763-73844FD6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37036" y="1425338"/>
            <a:ext cx="2646166" cy="2314358"/>
          </a:xfrm>
          <a:prstGeom prst="rect">
            <a:avLst/>
          </a:prstGeom>
        </p:spPr>
      </p:pic>
      <p:pic>
        <p:nvPicPr>
          <p:cNvPr id="11" name="Picture 10" descr="A long shot of a antenna&#10;&#10;Description automatically generated">
            <a:extLst>
              <a:ext uri="{FF2B5EF4-FFF2-40B4-BE49-F238E27FC236}">
                <a16:creationId xmlns:a16="http://schemas.microsoft.com/office/drawing/2014/main" id="{B9D9FAA1-2B4A-C749-A334-E353BCF76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1" t="39839" r="26558"/>
          <a:stretch/>
        </p:blipFill>
        <p:spPr>
          <a:xfrm>
            <a:off x="2542368" y="1486528"/>
            <a:ext cx="1673847" cy="1767765"/>
          </a:xfrm>
          <a:prstGeom prst="rect">
            <a:avLst/>
          </a:prstGeom>
        </p:spPr>
      </p:pic>
      <p:pic>
        <p:nvPicPr>
          <p:cNvPr id="19" name="Picture 18" descr="A diagram of a wave guide&#10;&#10;Description automatically generated">
            <a:extLst>
              <a:ext uri="{FF2B5EF4-FFF2-40B4-BE49-F238E27FC236}">
                <a16:creationId xmlns:a16="http://schemas.microsoft.com/office/drawing/2014/main" id="{3699C9FA-30D2-401E-CF24-4AC9955B2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88" y="1183456"/>
            <a:ext cx="2828681" cy="2373910"/>
          </a:xfrm>
          <a:prstGeom prst="rect">
            <a:avLst/>
          </a:prstGeom>
        </p:spPr>
      </p:pic>
      <p:pic>
        <p:nvPicPr>
          <p:cNvPr id="21" name="Picture 20" descr="A large round building on a mountain&#10;&#10;Description automatically generated">
            <a:extLst>
              <a:ext uri="{FF2B5EF4-FFF2-40B4-BE49-F238E27FC236}">
                <a16:creationId xmlns:a16="http://schemas.microsoft.com/office/drawing/2014/main" id="{23CF3400-249C-7897-732C-5FE6EE11C8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13006" r="11753" b="9081"/>
          <a:stretch/>
        </p:blipFill>
        <p:spPr>
          <a:xfrm>
            <a:off x="4758612" y="3912772"/>
            <a:ext cx="3768573" cy="2652943"/>
          </a:xfrm>
          <a:prstGeom prst="rect">
            <a:avLst/>
          </a:prstGeom>
        </p:spPr>
      </p:pic>
      <p:pic>
        <p:nvPicPr>
          <p:cNvPr id="23" name="Picture 22" descr="A yellow object in the water&#10;&#10;Description automatically generated">
            <a:extLst>
              <a:ext uri="{FF2B5EF4-FFF2-40B4-BE49-F238E27FC236}">
                <a16:creationId xmlns:a16="http://schemas.microsoft.com/office/drawing/2014/main" id="{12CB5DC8-228C-D5D7-C8FE-A02E7D3B37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r="15482" b="13313"/>
          <a:stretch/>
        </p:blipFill>
        <p:spPr>
          <a:xfrm>
            <a:off x="659671" y="3879736"/>
            <a:ext cx="3758769" cy="2652943"/>
          </a:xfrm>
          <a:prstGeom prst="rect">
            <a:avLst/>
          </a:prstGeom>
        </p:spPr>
      </p:pic>
      <p:pic>
        <p:nvPicPr>
          <p:cNvPr id="31" name="Picture 30" descr="A close-up of a machine&#10;&#10;Description automatically generated">
            <a:extLst>
              <a:ext uri="{FF2B5EF4-FFF2-40B4-BE49-F238E27FC236}">
                <a16:creationId xmlns:a16="http://schemas.microsoft.com/office/drawing/2014/main" id="{A719EDAD-145E-D8A7-EDA2-69636A9487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9612" r="12570" b="17707"/>
          <a:stretch/>
        </p:blipFill>
        <p:spPr>
          <a:xfrm>
            <a:off x="8867357" y="3938603"/>
            <a:ext cx="2910112" cy="2627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673CE-027A-008C-23B6-5148F890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Moder radio astronomy antennas</a:t>
            </a:r>
          </a:p>
        </p:txBody>
      </p:sp>
      <p:pic>
        <p:nvPicPr>
          <p:cNvPr id="12" name="Picture 11" descr="A gold metal tree with many bars&#10;&#10;Description automatically generated with medium confidence">
            <a:extLst>
              <a:ext uri="{FF2B5EF4-FFF2-40B4-BE49-F238E27FC236}">
                <a16:creationId xmlns:a16="http://schemas.microsoft.com/office/drawing/2014/main" id="{D04F97A1-4945-B171-C19B-9325A77A4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348" y="1475872"/>
            <a:ext cx="1558485" cy="20806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5312E4-55F4-38F7-304E-FDD15FC2DDF7}"/>
              </a:ext>
            </a:extLst>
          </p:cNvPr>
          <p:cNvSpPr txBox="1"/>
          <p:nvPr/>
        </p:nvSpPr>
        <p:spPr>
          <a:xfrm>
            <a:off x="400070" y="882930"/>
            <a:ext cx="213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Log-periodic dipole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E3334B-3DA2-3F73-0149-05E1F2E40EAD}"/>
              </a:ext>
            </a:extLst>
          </p:cNvPr>
          <p:cNvSpPr txBox="1"/>
          <p:nvPr/>
        </p:nvSpPr>
        <p:spPr>
          <a:xfrm>
            <a:off x="2827573" y="915431"/>
            <a:ext cx="116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discone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3B22E4-10BA-350C-6DFE-041B84C38388}"/>
              </a:ext>
            </a:extLst>
          </p:cNvPr>
          <p:cNvSpPr txBox="1"/>
          <p:nvPr/>
        </p:nvSpPr>
        <p:spPr>
          <a:xfrm>
            <a:off x="6059730" y="882930"/>
            <a:ext cx="116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A70066-19F2-85EA-FA9B-C5D25D498A13}"/>
              </a:ext>
            </a:extLst>
          </p:cNvPr>
          <p:cNvSpPr txBox="1"/>
          <p:nvPr/>
        </p:nvSpPr>
        <p:spPr>
          <a:xfrm>
            <a:off x="9237306" y="882930"/>
            <a:ext cx="241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ridged waveguide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C86490-959F-DA99-940A-209CAAB0E4A7}"/>
              </a:ext>
            </a:extLst>
          </p:cNvPr>
          <p:cNvSpPr txBox="1"/>
          <p:nvPr/>
        </p:nvSpPr>
        <p:spPr>
          <a:xfrm>
            <a:off x="796894" y="5999338"/>
            <a:ext cx="203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SARAS-3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12DE30-6559-48B6-F1E2-B36FF54DDC99}"/>
              </a:ext>
            </a:extLst>
          </p:cNvPr>
          <p:cNvSpPr txBox="1"/>
          <p:nvPr/>
        </p:nvSpPr>
        <p:spPr>
          <a:xfrm>
            <a:off x="6836678" y="5977935"/>
            <a:ext cx="203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12A35A-D1E9-382B-45E7-9B2E61D3258E}"/>
              </a:ext>
            </a:extLst>
          </p:cNvPr>
          <p:cNvSpPr txBox="1"/>
          <p:nvPr/>
        </p:nvSpPr>
        <p:spPr>
          <a:xfrm>
            <a:off x="10196896" y="4081502"/>
            <a:ext cx="158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Planck HFI</a:t>
            </a:r>
          </a:p>
        </p:txBody>
      </p:sp>
    </p:spTree>
    <p:extLst>
      <p:ext uri="{BB962C8B-B14F-4D97-AF65-F5344CB8AC3E}">
        <p14:creationId xmlns:p14="http://schemas.microsoft.com/office/powerpoint/2010/main" val="366696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623A-9DDE-B38C-C5F2-8E5BE9EB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Fitted beam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3F0EB-1DC8-D4BC-0BBE-8D92E48BD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50</a:t>
            </a:fld>
            <a:endParaRPr lang="en-US" sz="1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F5F79B-2F34-6221-9E97-68A192433ED5}"/>
              </a:ext>
            </a:extLst>
          </p:cNvPr>
          <p:cNvGrpSpPr/>
          <p:nvPr/>
        </p:nvGrpSpPr>
        <p:grpSpPr>
          <a:xfrm>
            <a:off x="353338" y="1096122"/>
            <a:ext cx="4847538" cy="5553299"/>
            <a:chOff x="224103" y="776860"/>
            <a:chExt cx="5126225" cy="58725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D47708-EB25-3251-457D-43A3B2073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57" t="15829" r="6929" b="8315"/>
            <a:stretch/>
          </p:blipFill>
          <p:spPr>
            <a:xfrm>
              <a:off x="224103" y="776860"/>
              <a:ext cx="2496640" cy="184439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4C7DA43-5FCA-861D-55BC-C1102B0A6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08" t="16450" r="7243" b="7435"/>
            <a:stretch/>
          </p:blipFill>
          <p:spPr>
            <a:xfrm>
              <a:off x="2804663" y="776860"/>
              <a:ext cx="2496312" cy="187391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49ADF3-6548-03C9-4A3F-F4D17747E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13" b="7581"/>
            <a:stretch/>
          </p:blipFill>
          <p:spPr>
            <a:xfrm>
              <a:off x="224103" y="4774901"/>
              <a:ext cx="2496640" cy="18745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516A13E-2C07-803E-C5DA-B929CF022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19" t="51071" r="1681" b="4029"/>
            <a:stretch/>
          </p:blipFill>
          <p:spPr>
            <a:xfrm>
              <a:off x="2850240" y="4774901"/>
              <a:ext cx="2500088" cy="18745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980278-5AB2-B96F-010C-CA74AAD34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03" y="2760944"/>
              <a:ext cx="2496312" cy="18742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0E7A689-3EFC-066B-334F-6C8EE1C92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735" r="1313" b="3542"/>
            <a:stretch/>
          </p:blipFill>
          <p:spPr>
            <a:xfrm>
              <a:off x="2804663" y="2793748"/>
              <a:ext cx="2496312" cy="1838179"/>
            </a:xfrm>
            <a:prstGeom prst="rect">
              <a:avLst/>
            </a:prstGeom>
          </p:spPr>
        </p:pic>
      </p:grp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D1D5C2D5-06D9-11F6-62E1-BA7B4126F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707181"/>
              </p:ext>
            </p:extLst>
          </p:nvPr>
        </p:nvGraphicFramePr>
        <p:xfrm>
          <a:off x="5809540" y="873508"/>
          <a:ext cx="3855668" cy="2255520"/>
        </p:xfrm>
        <a:graphic>
          <a:graphicData uri="http://schemas.openxmlformats.org/drawingml/2006/table">
            <a:tbl>
              <a:tblPr firstRow="1" bandRow="1"/>
              <a:tblGrid>
                <a:gridCol w="1439628">
                  <a:extLst>
                    <a:ext uri="{9D8B030D-6E8A-4147-A177-3AD203B41FA5}">
                      <a16:colId xmlns:a16="http://schemas.microsoft.com/office/drawing/2014/main" val="2607785699"/>
                    </a:ext>
                  </a:extLst>
                </a:gridCol>
                <a:gridCol w="1119598">
                  <a:extLst>
                    <a:ext uri="{9D8B030D-6E8A-4147-A177-3AD203B41FA5}">
                      <a16:colId xmlns:a16="http://schemas.microsoft.com/office/drawing/2014/main" val="1779571710"/>
                    </a:ext>
                  </a:extLst>
                </a:gridCol>
                <a:gridCol w="1296442">
                  <a:extLst>
                    <a:ext uri="{9D8B030D-6E8A-4147-A177-3AD203B41FA5}">
                      <a16:colId xmlns:a16="http://schemas.microsoft.com/office/drawing/2014/main" val="409099109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beam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mean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 err="1">
                          <a:solidFill>
                            <a:schemeClr val="bg1"/>
                          </a:solidFill>
                        </a:rPr>
                        <a:t>st.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 dev.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954564"/>
                  </a:ext>
                </a:extLst>
              </a:tr>
              <a:tr h="267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baseline="0" dirty="0"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600" b="0" baseline="-25000" dirty="0"/>
                        <a:t>x0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0.3639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0.1229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145545"/>
                  </a:ext>
                </a:extLst>
              </a:tr>
              <a:tr h="267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baseline="0" dirty="0"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600" b="0" kern="1200" baseline="-25000" dirty="0"/>
                        <a:t>y0</a:t>
                      </a:r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-1.5392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0.1863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35738"/>
                  </a:ext>
                </a:extLst>
              </a:tr>
              <a:tr h="267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kern="1200" baseline="0" dirty="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="0" kern="1200" baseline="-25000" dirty="0" err="1"/>
                        <a:t>x</a:t>
                      </a:r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1.5953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0.1568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25371"/>
                  </a:ext>
                </a:extLst>
              </a:tr>
              <a:tr h="267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baseline="0" dirty="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="0" kern="1200" baseline="-25000" dirty="0" err="1"/>
                        <a:t>y</a:t>
                      </a:r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1.7222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/>
                        <a:t>0.1030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2989"/>
                  </a:ext>
                </a:extLst>
              </a:tr>
              <a:tr h="267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 err="1"/>
                        <a:t>deg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 err="1"/>
                        <a:t>deg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384513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32229543-63DF-9851-1D6A-876BE2A96958}"/>
              </a:ext>
            </a:extLst>
          </p:cNvPr>
          <p:cNvGrpSpPr/>
          <p:nvPr/>
        </p:nvGrpSpPr>
        <p:grpSpPr>
          <a:xfrm>
            <a:off x="5809540" y="3785191"/>
            <a:ext cx="2374605" cy="3005470"/>
            <a:chOff x="5684874" y="3799367"/>
            <a:chExt cx="2374605" cy="300547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F7546-FC5B-5948-5236-49C836C5F82A}"/>
                </a:ext>
              </a:extLst>
            </p:cNvPr>
            <p:cNvSpPr/>
            <p:nvPr/>
          </p:nvSpPr>
          <p:spPr>
            <a:xfrm>
              <a:off x="5684874" y="3799367"/>
              <a:ext cx="2374605" cy="300547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B7B5AB9-CBDF-163D-6EE0-B39442E07CCB}"/>
                </a:ext>
              </a:extLst>
            </p:cNvPr>
            <p:cNvGrpSpPr/>
            <p:nvPr/>
          </p:nvGrpSpPr>
          <p:grpSpPr>
            <a:xfrm>
              <a:off x="5702889" y="3859655"/>
              <a:ext cx="2327628" cy="2870310"/>
              <a:chOff x="1649567" y="122319"/>
              <a:chExt cx="3192560" cy="4633749"/>
            </a:xfrm>
          </p:grpSpPr>
          <p:pic>
            <p:nvPicPr>
              <p:cNvPr id="38" name="Picture 37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0523246E-05F7-60D9-17BB-20BEDAF379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80"/>
              <a:stretch/>
            </p:blipFill>
            <p:spPr>
              <a:xfrm>
                <a:off x="1971304" y="122319"/>
                <a:ext cx="2870823" cy="4633749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054249B-73CF-4CEE-2D82-E24B3C43BDBE}"/>
                  </a:ext>
                </a:extLst>
              </p:cNvPr>
              <p:cNvSpPr/>
              <p:nvPr/>
            </p:nvSpPr>
            <p:spPr>
              <a:xfrm>
                <a:off x="1649567" y="3618409"/>
                <a:ext cx="3898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q</a:t>
                </a:r>
                <a:r>
                  <a:rPr kumimoji="0" lang="en-US" sz="1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x0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01E6F74-F4FD-FACE-E195-05A8E0D858BB}"/>
                  </a:ext>
                </a:extLst>
              </p:cNvPr>
              <p:cNvSpPr/>
              <p:nvPr/>
            </p:nvSpPr>
            <p:spPr>
              <a:xfrm>
                <a:off x="1649567" y="2662445"/>
                <a:ext cx="3930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q</a:t>
                </a:r>
                <a:r>
                  <a:rPr kumimoji="0" lang="en-US" sz="1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y0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74A001C-5931-6565-F750-0B58E613AA1B}"/>
                  </a:ext>
                </a:extLst>
              </p:cNvPr>
              <p:cNvSpPr/>
              <p:nvPr/>
            </p:nvSpPr>
            <p:spPr>
              <a:xfrm>
                <a:off x="1649567" y="1605541"/>
                <a:ext cx="34496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s</a:t>
                </a:r>
                <a:r>
                  <a:rPr kumimoji="0" lang="en-US" sz="1400" b="0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x</a:t>
                </a:r>
                <a:endPara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A80AFF3-F2FD-6E62-DF0B-86AD4FF63F6B}"/>
                  </a:ext>
                </a:extLst>
              </p:cNvPr>
              <p:cNvSpPr/>
              <p:nvPr/>
            </p:nvSpPr>
            <p:spPr>
              <a:xfrm>
                <a:off x="1649567" y="613955"/>
                <a:ext cx="3481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s</a:t>
                </a:r>
                <a:r>
                  <a:rPr kumimoji="0" lang="en-US" sz="1400" b="0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y</a:t>
                </a:r>
                <a:endPara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D3966CC-57F2-F5C8-37F4-335446E5D833}"/>
                  </a:ext>
                </a:extLst>
              </p:cNvPr>
              <p:cNvSpPr/>
              <p:nvPr/>
            </p:nvSpPr>
            <p:spPr>
              <a:xfrm>
                <a:off x="2650610" y="4479069"/>
                <a:ext cx="1331968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degrees (mean=0)</a:t>
                </a:r>
              </a:p>
            </p:txBody>
          </p:sp>
        </p:grpSp>
      </p:grpSp>
      <p:sp>
        <p:nvSpPr>
          <p:cNvPr id="44" name="Left Brace 43">
            <a:extLst>
              <a:ext uri="{FF2B5EF4-FFF2-40B4-BE49-F238E27FC236}">
                <a16:creationId xmlns:a16="http://schemas.microsoft.com/office/drawing/2014/main" id="{4D030781-1CFD-DAEB-D433-A1055F300B70}"/>
              </a:ext>
            </a:extLst>
          </p:cNvPr>
          <p:cNvSpPr/>
          <p:nvPr/>
        </p:nvSpPr>
        <p:spPr>
          <a:xfrm flipH="1">
            <a:off x="9715500" y="1453896"/>
            <a:ext cx="210312" cy="640080"/>
          </a:xfrm>
          <a:prstGeom prst="leftBrac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48F20C-6230-51C3-A7E1-0BDAB801E41C}"/>
              </a:ext>
            </a:extLst>
          </p:cNvPr>
          <p:cNvSpPr txBox="1"/>
          <p:nvPr/>
        </p:nvSpPr>
        <p:spPr>
          <a:xfrm>
            <a:off x="10118928" y="1607619"/>
            <a:ext cx="1914576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pointing direction</a:t>
            </a: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02174E29-E120-B823-7A39-D21F76B7FDA1}"/>
              </a:ext>
            </a:extLst>
          </p:cNvPr>
          <p:cNvSpPr/>
          <p:nvPr/>
        </p:nvSpPr>
        <p:spPr>
          <a:xfrm flipH="1">
            <a:off x="9712452" y="2145792"/>
            <a:ext cx="210312" cy="640080"/>
          </a:xfrm>
          <a:prstGeom prst="leftBrac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488D74-1318-3AC4-54C5-0258D8619C54}"/>
              </a:ext>
            </a:extLst>
          </p:cNvPr>
          <p:cNvSpPr txBox="1"/>
          <p:nvPr/>
        </p:nvSpPr>
        <p:spPr>
          <a:xfrm>
            <a:off x="10101471" y="2251927"/>
            <a:ext cx="1914576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beam width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6CAA4E-8D36-8FFA-6D79-87288255A03C}"/>
              </a:ext>
            </a:extLst>
          </p:cNvPr>
          <p:cNvSpPr txBox="1"/>
          <p:nvPr/>
        </p:nvSpPr>
        <p:spPr>
          <a:xfrm>
            <a:off x="5809540" y="3343505"/>
            <a:ext cx="2776944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statistics (mean subtracted)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AE20F0-36BD-6EB4-E116-D167BFEA64DB}"/>
              </a:ext>
            </a:extLst>
          </p:cNvPr>
          <p:cNvSpPr txBox="1"/>
          <p:nvPr/>
        </p:nvSpPr>
        <p:spPr>
          <a:xfrm>
            <a:off x="340045" y="726790"/>
            <a:ext cx="4814161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Tracks (red triangle = fit)</a:t>
            </a:r>
          </a:p>
        </p:txBody>
      </p:sp>
    </p:spTree>
    <p:extLst>
      <p:ext uri="{BB962C8B-B14F-4D97-AF65-F5344CB8AC3E}">
        <p14:creationId xmlns:p14="http://schemas.microsoft.com/office/powerpoint/2010/main" val="1204721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">
            <a:extLst>
              <a:ext uri="{FF2B5EF4-FFF2-40B4-BE49-F238E27FC236}">
                <a16:creationId xmlns:a16="http://schemas.microsoft.com/office/drawing/2014/main" id="{6D7BBC3B-76B8-4EAB-C522-55DD9F5FA364}"/>
              </a:ext>
            </a:extLst>
          </p:cNvPr>
          <p:cNvSpPr txBox="1">
            <a:spLocks/>
          </p:cNvSpPr>
          <p:nvPr/>
        </p:nvSpPr>
        <p:spPr>
          <a:xfrm>
            <a:off x="80877" y="182880"/>
            <a:ext cx="11852504" cy="8312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Observations in the HF band are challenging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3F931D-0A92-6A22-BA9A-B80ECEC01D7D}"/>
              </a:ext>
            </a:extLst>
          </p:cNvPr>
          <p:cNvGrpSpPr/>
          <p:nvPr/>
        </p:nvGrpSpPr>
        <p:grpSpPr>
          <a:xfrm>
            <a:off x="460798" y="981829"/>
            <a:ext cx="3598583" cy="2751971"/>
            <a:chOff x="460798" y="981829"/>
            <a:chExt cx="3598583" cy="275197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CFF1A27-3504-B6B4-5421-98E8D8A6D81A}"/>
                </a:ext>
              </a:extLst>
            </p:cNvPr>
            <p:cNvSpPr txBox="1"/>
            <p:nvPr/>
          </p:nvSpPr>
          <p:spPr>
            <a:xfrm>
              <a:off x="460798" y="981829"/>
              <a:ext cx="3596469" cy="58477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 2" panose="05020102010507070707" pitchFamily="18" charset="2"/>
                </a:rPr>
                <a:t>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 2" panose="05020102010507070707" pitchFamily="18" charset="2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Earth’s ionosphere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E1F7BBD-2A9A-9C3F-27E9-1009C9744E35}"/>
                </a:ext>
              </a:extLst>
            </p:cNvPr>
            <p:cNvGrpSpPr/>
            <p:nvPr/>
          </p:nvGrpSpPr>
          <p:grpSpPr>
            <a:xfrm>
              <a:off x="462912" y="1448856"/>
              <a:ext cx="3596469" cy="2284944"/>
              <a:chOff x="6689374" y="1379349"/>
              <a:chExt cx="2149987" cy="161215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B047FF-E3F4-8C60-784F-B710E9BCF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9374" y="1379349"/>
                <a:ext cx="2149987" cy="16121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A2AA965-1AAF-A7C5-962A-0DD49E45E0D6}"/>
                  </a:ext>
                </a:extLst>
              </p:cNvPr>
              <p:cNvSpPr/>
              <p:nvPr/>
            </p:nvSpPr>
            <p:spPr>
              <a:xfrm>
                <a:off x="8324910" y="2884934"/>
                <a:ext cx="514451" cy="1036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3A2AD5-65D0-2777-A892-67480FE459B8}"/>
              </a:ext>
            </a:extLst>
          </p:cNvPr>
          <p:cNvGrpSpPr/>
          <p:nvPr/>
        </p:nvGrpSpPr>
        <p:grpSpPr>
          <a:xfrm>
            <a:off x="460798" y="4168504"/>
            <a:ext cx="4848514" cy="2203696"/>
            <a:chOff x="360796" y="4024719"/>
            <a:chExt cx="4848514" cy="22036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A7406E-E531-344D-AA26-A1FBCE9DA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796" y="4482245"/>
              <a:ext cx="4848514" cy="1746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0103DB-5A84-0ADE-2F2A-84B15C973487}"/>
                </a:ext>
              </a:extLst>
            </p:cNvPr>
            <p:cNvSpPr txBox="1"/>
            <p:nvPr/>
          </p:nvSpPr>
          <p:spPr>
            <a:xfrm>
              <a:off x="360796" y="4024719"/>
              <a:ext cx="4848514" cy="58477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 2" panose="05020102010507070707" pitchFamily="18" charset="2"/>
                </a:rPr>
                <a:t>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 2" panose="05020102010507070707" pitchFamily="18" charset="2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Human-generated interference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F49CE0-9883-7F0D-32D8-6A852D82E8F8}"/>
              </a:ext>
            </a:extLst>
          </p:cNvPr>
          <p:cNvGrpSpPr/>
          <p:nvPr/>
        </p:nvGrpSpPr>
        <p:grpSpPr>
          <a:xfrm>
            <a:off x="6096000" y="1014152"/>
            <a:ext cx="3890528" cy="2746609"/>
            <a:chOff x="6470558" y="981830"/>
            <a:chExt cx="3890528" cy="2746609"/>
          </a:xfrm>
        </p:grpSpPr>
        <p:pic>
          <p:nvPicPr>
            <p:cNvPr id="11" name="Picture 10" descr="A picture containing colorfulness, diagram, circle, astronomy&#10;&#10;Description automatically generated">
              <a:extLst>
                <a:ext uri="{FF2B5EF4-FFF2-40B4-BE49-F238E27FC236}">
                  <a16:creationId xmlns:a16="http://schemas.microsoft.com/office/drawing/2014/main" id="{21F2A4AF-13AA-D33C-CE0C-0ED8C0FF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672" y="1443495"/>
              <a:ext cx="3888414" cy="228494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002B60-5F93-5DDC-D482-6FC78B6289BC}"/>
                </a:ext>
              </a:extLst>
            </p:cNvPr>
            <p:cNvSpPr txBox="1"/>
            <p:nvPr/>
          </p:nvSpPr>
          <p:spPr>
            <a:xfrm>
              <a:off x="6470558" y="981830"/>
              <a:ext cx="3888414" cy="58477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 2" panose="05020102010507070707" pitchFamily="18" charset="2"/>
                </a:rPr>
                <a:t>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 2" panose="05020102010507070707" pitchFamily="18" charset="2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 2" panose="05020102010507070707" pitchFamily="18" charset="2"/>
                </a:rPr>
                <a:t>Galactic foreground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BBFA5FB-2D9D-B95D-8ABE-60FEA1F7829C}"/>
              </a:ext>
            </a:extLst>
          </p:cNvPr>
          <p:cNvSpPr txBox="1"/>
          <p:nvPr/>
        </p:nvSpPr>
        <p:spPr>
          <a:xfrm>
            <a:off x="4057267" y="1654829"/>
            <a:ext cx="184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Reflects HF radiation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B243A3-A312-EDDE-D3F0-D019284FC02C}"/>
              </a:ext>
            </a:extLst>
          </p:cNvPr>
          <p:cNvSpPr txBox="1"/>
          <p:nvPr/>
        </p:nvSpPr>
        <p:spPr>
          <a:xfrm>
            <a:off x="5499129" y="4898950"/>
            <a:ext cx="228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 phones, pagers, air traffic radar, marine radio, radar, AM broadcast,…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1E644-1CA0-4900-D576-851E783F0FC2}"/>
              </a:ext>
            </a:extLst>
          </p:cNvPr>
          <p:cNvSpPr txBox="1"/>
          <p:nvPr/>
        </p:nvSpPr>
        <p:spPr>
          <a:xfrm>
            <a:off x="10054493" y="1566604"/>
            <a:ext cx="1966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Emission from energetic electrons interacting with magnetic fields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B99713-0141-0F09-1175-D9BCA2D921A8}"/>
              </a:ext>
            </a:extLst>
          </p:cNvPr>
          <p:cNvSpPr/>
          <p:nvPr/>
        </p:nvSpPr>
        <p:spPr>
          <a:xfrm>
            <a:off x="205764" y="826569"/>
            <a:ext cx="5293365" cy="570123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6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Print-friendly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Header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Body Text</a:t>
            </a:r>
          </a:p>
          <a:p>
            <a:pPr marL="457200" lvl="1" indent="0"/>
            <a:r>
              <a:rPr lang="en-US" dirty="0"/>
              <a:t> Bullet Tier 1</a:t>
            </a:r>
          </a:p>
          <a:p>
            <a:pPr marL="914400" lvl="2" indent="0"/>
            <a:r>
              <a:rPr lang="en-US" dirty="0"/>
              <a:t> Bullet Tier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Blank Slide (No Logo)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Cosmic Frontier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0080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CA0DE-97E9-3C42-168B-362AE6BD5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A4DF6-343D-B34D-D432-CB5EB5081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94" y="2743200"/>
            <a:ext cx="2985024" cy="1371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C574C5C-D68E-12EA-B0B3-2E548590B8B4}"/>
              </a:ext>
            </a:extLst>
          </p:cNvPr>
          <p:cNvGrpSpPr/>
          <p:nvPr/>
        </p:nvGrpSpPr>
        <p:grpSpPr>
          <a:xfrm>
            <a:off x="1108845" y="4205512"/>
            <a:ext cx="2798699" cy="1371600"/>
            <a:chOff x="4145282" y="3762173"/>
            <a:chExt cx="2798699" cy="1371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C5ECC5-8570-F5CD-1340-177797037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5282" y="3762173"/>
              <a:ext cx="2798699" cy="13716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BF6DBA-C740-528D-578B-04807D3994F2}"/>
                </a:ext>
              </a:extLst>
            </p:cNvPr>
            <p:cNvCxnSpPr/>
            <p:nvPr/>
          </p:nvCxnSpPr>
          <p:spPr>
            <a:xfrm>
              <a:off x="4486275" y="4791081"/>
              <a:ext cx="2409825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7AC66E4-D398-F055-B6AC-63ECAE778F7A}"/>
              </a:ext>
            </a:extLst>
          </p:cNvPr>
          <p:cNvSpPr txBox="1"/>
          <p:nvPr/>
        </p:nvSpPr>
        <p:spPr>
          <a:xfrm>
            <a:off x="671418" y="3189646"/>
            <a:ext cx="805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V(A)</a:t>
            </a:r>
            <a:endParaRPr 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0C29DD-29CE-00AA-63FA-5F5D89D1654D}"/>
              </a:ext>
            </a:extLst>
          </p:cNvPr>
          <p:cNvSpPr txBox="1"/>
          <p:nvPr/>
        </p:nvSpPr>
        <p:spPr>
          <a:xfrm>
            <a:off x="644652" y="4627374"/>
            <a:ext cx="805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V(B)</a:t>
            </a:r>
            <a:endParaRPr 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58E125-8740-6EA7-02E7-BE096AD69C73}"/>
              </a:ext>
            </a:extLst>
          </p:cNvPr>
          <p:cNvSpPr txBox="1"/>
          <p:nvPr/>
        </p:nvSpPr>
        <p:spPr>
          <a:xfrm>
            <a:off x="3805125" y="4999236"/>
            <a:ext cx="805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</a:rPr>
              <a:t>V(C)</a:t>
            </a:r>
            <a:endParaRPr lang="en-US" sz="1100" b="1" dirty="0">
              <a:solidFill>
                <a:srgbClr val="FF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A37547-D13B-16DE-860E-19FD6B488E84}"/>
              </a:ext>
            </a:extLst>
          </p:cNvPr>
          <p:cNvGrpSpPr/>
          <p:nvPr/>
        </p:nvGrpSpPr>
        <p:grpSpPr>
          <a:xfrm>
            <a:off x="1367830" y="5649977"/>
            <a:ext cx="2694752" cy="778277"/>
            <a:chOff x="5705097" y="3660740"/>
            <a:chExt cx="3746431" cy="778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40BF103-E993-C709-522E-A527B43A09C1}"/>
                    </a:ext>
                  </a:extLst>
                </p:cNvPr>
                <p:cNvSpPr txBox="1"/>
                <p:nvPr/>
              </p:nvSpPr>
              <p:spPr>
                <a:xfrm>
                  <a:off x="5705097" y="3660740"/>
                  <a:ext cx="350488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/>
                    <a:t> </a:t>
                  </a:r>
                  <a:r>
                    <a:rPr lang="en-US" sz="1400" dirty="0">
                      <a:solidFill>
                        <a:srgbClr val="00B050"/>
                      </a:solidFill>
                    </a:rPr>
                    <a:t>(zero mean</a:t>
                  </a:r>
                  <a:r>
                    <a:rPr lang="en-US" sz="1400" dirty="0"/>
                    <a:t>)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40BF103-E993-C709-522E-A527B43A0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5097" y="3660740"/>
                  <a:ext cx="3504884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415" t="-25714" r="-3382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C8E6FD7-1B5B-D2CD-C90C-FA1D701E9A9C}"/>
                    </a:ext>
                  </a:extLst>
                </p:cNvPr>
                <p:cNvSpPr txBox="1"/>
                <p:nvPr/>
              </p:nvSpPr>
              <p:spPr>
                <a:xfrm>
                  <a:off x="5783035" y="3936251"/>
                  <a:ext cx="3668493" cy="2194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(1+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𝜛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C8E6FD7-1B5B-D2CD-C90C-FA1D701E9A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3035" y="3936251"/>
                  <a:ext cx="3668493" cy="219484"/>
                </a:xfrm>
                <a:prstGeom prst="rect">
                  <a:avLst/>
                </a:prstGeom>
                <a:blipFill>
                  <a:blip r:embed="rId6"/>
                  <a:stretch>
                    <a:fillRect l="-2315" b="-36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92FE67-95B5-1747-0115-B3061C8FCE82}"/>
                    </a:ext>
                  </a:extLst>
                </p:cNvPr>
                <p:cNvSpPr txBox="1"/>
                <p:nvPr/>
              </p:nvSpPr>
              <p:spPr>
                <a:xfrm>
                  <a:off x="5754242" y="4187217"/>
                  <a:ext cx="2403414" cy="251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𝒓𝒎𝒔</m:t>
                            </m:r>
                          </m:sub>
                          <m:sup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𝑷𝒐𝒘𝒆𝒓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92FE67-95B5-1747-0115-B3061C8FC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4242" y="4187217"/>
                  <a:ext cx="2403414" cy="251800"/>
                </a:xfrm>
                <a:prstGeom prst="rect">
                  <a:avLst/>
                </a:prstGeom>
                <a:blipFill>
                  <a:blip r:embed="rId7"/>
                  <a:stretch>
                    <a:fillRect l="-3873" r="-38028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44879D-0B4A-A8DC-5458-7025B12E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Simplest receiver: Total Power Radiometer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161F91-C2E5-B062-18C9-BE06D18E8024}"/>
              </a:ext>
            </a:extLst>
          </p:cNvPr>
          <p:cNvGrpSpPr/>
          <p:nvPr/>
        </p:nvGrpSpPr>
        <p:grpSpPr>
          <a:xfrm>
            <a:off x="787825" y="690802"/>
            <a:ext cx="4336868" cy="2089926"/>
            <a:chOff x="732381" y="439318"/>
            <a:chExt cx="4336868" cy="2089926"/>
          </a:xfrm>
          <a:solidFill>
            <a:schemeClr val="bg1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BF9412-520B-A68D-F78E-1B95E5A9F44F}"/>
                </a:ext>
              </a:extLst>
            </p:cNvPr>
            <p:cNvGrpSpPr/>
            <p:nvPr/>
          </p:nvGrpSpPr>
          <p:grpSpPr>
            <a:xfrm>
              <a:off x="732381" y="439318"/>
              <a:ext cx="4153445" cy="1889871"/>
              <a:chOff x="757646" y="1539129"/>
              <a:chExt cx="4153445" cy="1889871"/>
            </a:xfrm>
            <a:grpFill/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E92B4B1-5BF4-0E43-32FA-98512F08F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7646" y="1539129"/>
                <a:ext cx="4153445" cy="1889871"/>
              </a:xfrm>
              <a:prstGeom prst="rect">
                <a:avLst/>
              </a:prstGeom>
              <a:grpFill/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1985E05-134A-F997-52C0-6DB65B471C65}"/>
                  </a:ext>
                </a:extLst>
              </p:cNvPr>
              <p:cNvCxnSpPr/>
              <p:nvPr/>
            </p:nvCxnSpPr>
            <p:spPr>
              <a:xfrm flipH="1">
                <a:off x="1645920" y="2838994"/>
                <a:ext cx="496389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2DD71F-AC57-BBBE-84CA-2700A42121C1}"/>
                </a:ext>
              </a:extLst>
            </p:cNvPr>
            <p:cNvSpPr txBox="1"/>
            <p:nvPr/>
          </p:nvSpPr>
          <p:spPr>
            <a:xfrm>
              <a:off x="3851450" y="743238"/>
              <a:ext cx="1217799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(e.g. diode at low signal level)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CBD6B6-6C19-3D28-A454-60A6ABF5D641}"/>
                </a:ext>
              </a:extLst>
            </p:cNvPr>
            <p:cNvSpPr txBox="1"/>
            <p:nvPr/>
          </p:nvSpPr>
          <p:spPr>
            <a:xfrm>
              <a:off x="2715206" y="2129134"/>
              <a:ext cx="62974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A</a:t>
              </a:r>
              <a:endParaRPr lang="en-US" sz="1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BEA495-1DF8-BD3C-7D07-B389CC161121}"/>
                </a:ext>
              </a:extLst>
            </p:cNvPr>
            <p:cNvSpPr txBox="1"/>
            <p:nvPr/>
          </p:nvSpPr>
          <p:spPr>
            <a:xfrm>
              <a:off x="3221704" y="2122360"/>
              <a:ext cx="62974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B</a:t>
              </a:r>
              <a:endParaRPr lang="en-US" sz="1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2E81F7-CB56-8460-671F-E21395ADD1E8}"/>
                </a:ext>
              </a:extLst>
            </p:cNvPr>
            <p:cNvSpPr txBox="1"/>
            <p:nvPr/>
          </p:nvSpPr>
          <p:spPr>
            <a:xfrm>
              <a:off x="4133493" y="2081479"/>
              <a:ext cx="62974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C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FD61A77-ED57-61E4-2896-7350F3D7F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9460" y="1780064"/>
              <a:ext cx="0" cy="411965"/>
            </a:xfrm>
            <a:prstGeom prst="straightConnector1">
              <a:avLst/>
            </a:prstGeom>
            <a:grpFill/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13C4F7B-F498-6371-D585-C26A8E771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329" y="1780064"/>
              <a:ext cx="0" cy="411965"/>
            </a:xfrm>
            <a:prstGeom prst="straightConnector1">
              <a:avLst/>
            </a:prstGeom>
            <a:grpFill/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6ED7B9C-2368-2F69-5F39-8AC640F571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0729" y="1752607"/>
              <a:ext cx="0" cy="411965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1EFCBB5-28F5-CC27-DD25-A19AAFA8F561}"/>
              </a:ext>
            </a:extLst>
          </p:cNvPr>
          <p:cNvGrpSpPr/>
          <p:nvPr/>
        </p:nvGrpSpPr>
        <p:grpSpPr>
          <a:xfrm>
            <a:off x="6019960" y="961930"/>
            <a:ext cx="5709619" cy="2541334"/>
            <a:chOff x="6019960" y="961930"/>
            <a:chExt cx="5709619" cy="2541334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824EFB4-BE36-E425-84F8-7A7F8CA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19960" y="1462827"/>
              <a:ext cx="5384215" cy="2040437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07A04E0-305F-7D0C-A005-232771EC1633}"/>
                </a:ext>
              </a:extLst>
            </p:cNvPr>
            <p:cNvSpPr txBox="1"/>
            <p:nvPr/>
          </p:nvSpPr>
          <p:spPr>
            <a:xfrm>
              <a:off x="6476200" y="961930"/>
              <a:ext cx="5253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Dicke</a:t>
              </a:r>
              <a:r>
                <a:rPr lang="en-US" sz="2000" b="1" dirty="0"/>
                <a:t>-switched Receiver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269E9BF-56CD-49ED-7B11-15E7E55B3D8F}"/>
              </a:ext>
            </a:extLst>
          </p:cNvPr>
          <p:cNvGrpSpPr/>
          <p:nvPr/>
        </p:nvGrpSpPr>
        <p:grpSpPr>
          <a:xfrm>
            <a:off x="5232443" y="3898202"/>
            <a:ext cx="6771987" cy="2727976"/>
            <a:chOff x="5232443" y="3898202"/>
            <a:chExt cx="6771987" cy="272797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454583A-B2AA-2FCB-8197-AC0D722C8932}"/>
                </a:ext>
              </a:extLst>
            </p:cNvPr>
            <p:cNvGrpSpPr/>
            <p:nvPr/>
          </p:nvGrpSpPr>
          <p:grpSpPr>
            <a:xfrm>
              <a:off x="5232443" y="3898202"/>
              <a:ext cx="6771987" cy="2672435"/>
              <a:chOff x="5232443" y="3681744"/>
              <a:chExt cx="6771987" cy="267243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296EDBA-BB23-FD86-9383-D9E92E9884A0}"/>
                  </a:ext>
                </a:extLst>
              </p:cNvPr>
              <p:cNvSpPr txBox="1"/>
              <p:nvPr/>
            </p:nvSpPr>
            <p:spPr>
              <a:xfrm>
                <a:off x="6095999" y="3681744"/>
                <a:ext cx="59084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Heterodyne (</a:t>
                </a:r>
                <a:r>
                  <a:rPr lang="en-US" sz="2000" b="1" dirty="0" err="1"/>
                  <a:t>downconversion</a:t>
                </a:r>
                <a:r>
                  <a:rPr lang="en-US" sz="2000" b="1" dirty="0"/>
                  <a:t>) Receiver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62A4096-4E2D-C0CA-6043-885962C341BA}"/>
                  </a:ext>
                </a:extLst>
              </p:cNvPr>
              <p:cNvSpPr/>
              <p:nvPr/>
            </p:nvSpPr>
            <p:spPr>
              <a:xfrm>
                <a:off x="6932246" y="4919293"/>
                <a:ext cx="914400" cy="340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B9A3E4A-29F6-9D39-225C-F5D4835B24F8}"/>
                  </a:ext>
                </a:extLst>
              </p:cNvPr>
              <p:cNvSpPr/>
              <p:nvPr/>
            </p:nvSpPr>
            <p:spPr>
              <a:xfrm>
                <a:off x="7153673" y="4690318"/>
                <a:ext cx="467962" cy="340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05C5575-487B-ED00-8B34-944ED4B551C4}"/>
                  </a:ext>
                </a:extLst>
              </p:cNvPr>
              <p:cNvSpPr/>
              <p:nvPr/>
            </p:nvSpPr>
            <p:spPr>
              <a:xfrm>
                <a:off x="8321942" y="4393708"/>
                <a:ext cx="577009" cy="340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65" descr="A black and white background with a black and white rectangle with text&#10;&#10;Description automatically generated">
                <a:extLst>
                  <a:ext uri="{FF2B5EF4-FFF2-40B4-BE49-F238E27FC236}">
                    <a16:creationId xmlns:a16="http://schemas.microsoft.com/office/drawing/2014/main" id="{D1A2E14E-00E5-189B-DDD8-6AC0EE9DC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2443" y="4696894"/>
                <a:ext cx="6494498" cy="1657285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2F6A2E3-449C-0C35-1057-3C0176C011BE}"/>
                  </a:ext>
                </a:extLst>
              </p:cNvPr>
              <p:cNvSpPr txBox="1"/>
              <p:nvPr/>
            </p:nvSpPr>
            <p:spPr>
              <a:xfrm>
                <a:off x="7153673" y="4140539"/>
                <a:ext cx="2112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Frequency translation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EAB25D1-ED63-5462-E385-82242F1C42F3}"/>
                  </a:ext>
                </a:extLst>
              </p:cNvPr>
              <p:cNvSpPr txBox="1"/>
              <p:nvPr/>
            </p:nvSpPr>
            <p:spPr>
              <a:xfrm>
                <a:off x="9823095" y="4197776"/>
                <a:ext cx="16561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TPR</a:t>
                </a:r>
              </a:p>
            </p:txBody>
          </p:sp>
          <p:sp>
            <p:nvSpPr>
              <p:cNvPr id="69" name="Left Brace 68">
                <a:extLst>
                  <a:ext uri="{FF2B5EF4-FFF2-40B4-BE49-F238E27FC236}">
                    <a16:creationId xmlns:a16="http://schemas.microsoft.com/office/drawing/2014/main" id="{4FF84952-1F0B-5A5E-1C6E-6FC17130F594}"/>
                  </a:ext>
                </a:extLst>
              </p:cNvPr>
              <p:cNvSpPr/>
              <p:nvPr/>
            </p:nvSpPr>
            <p:spPr>
              <a:xfrm rot="5400000">
                <a:off x="7874239" y="3279774"/>
                <a:ext cx="363878" cy="2743199"/>
              </a:xfrm>
              <a:prstGeom prst="leftBrac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Left Brace 69">
                <a:extLst>
                  <a:ext uri="{FF2B5EF4-FFF2-40B4-BE49-F238E27FC236}">
                    <a16:creationId xmlns:a16="http://schemas.microsoft.com/office/drawing/2014/main" id="{B69D6AE0-87C3-6FD6-9666-03C9ABE6B462}"/>
                  </a:ext>
                </a:extLst>
              </p:cNvPr>
              <p:cNvSpPr/>
              <p:nvPr/>
            </p:nvSpPr>
            <p:spPr>
              <a:xfrm rot="5400000">
                <a:off x="10499216" y="3608215"/>
                <a:ext cx="363878" cy="2091571"/>
              </a:xfrm>
              <a:prstGeom prst="leftBrac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B0FCDF4-1F9B-8143-AFF8-349A88A8D3B3}"/>
                </a:ext>
              </a:extLst>
            </p:cNvPr>
            <p:cNvSpPr txBox="1"/>
            <p:nvPr/>
          </p:nvSpPr>
          <p:spPr>
            <a:xfrm>
              <a:off x="6879593" y="6318401"/>
              <a:ext cx="1442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u="sng" cap="small" dirty="0">
                  <a:solidFill>
                    <a:srgbClr val="0070C0"/>
                  </a:solidFill>
                </a:rPr>
                <a:t>TUNABLE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4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7C74-C823-A9B8-0814-FB8645FC4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Signals and noise in receivers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055C4-A1C8-DAD1-3E47-2184A5476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B6E86-96E5-5FE4-AC74-949C4E74D6EA}"/>
              </a:ext>
            </a:extLst>
          </p:cNvPr>
          <p:cNvSpPr txBox="1"/>
          <p:nvPr/>
        </p:nvSpPr>
        <p:spPr>
          <a:xfrm>
            <a:off x="438414" y="1113055"/>
            <a:ext cx="5770657" cy="3631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b="1" u="sng" dirty="0"/>
              <a:t>The signal itself has a </a:t>
            </a:r>
            <a:r>
              <a:rPr lang="en-US" b="1" u="sng" dirty="0" err="1"/>
              <a:t>noiselike</a:t>
            </a:r>
            <a:r>
              <a:rPr lang="en-US" b="1" u="sng" dirty="0"/>
              <a:t> waveform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 radio astronomy targets emit incoherent radiation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Objects in the field of view of the antenna other than the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 </a:t>
            </a:r>
            <a:r>
              <a:rPr lang="en-US" sz="1600" dirty="0"/>
              <a:t>thermal emission from ground and antenna 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celestial sources in our Galaxy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extragalactic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satellites in Earth orbit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Noise from the receiver front end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  </a:t>
            </a:r>
            <a:r>
              <a:rPr lang="en-US" sz="1600" dirty="0"/>
              <a:t>LNA equivalent input noise or noise figure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losses in cables, couplers, mixers etc.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Manmade and meteorological RFI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A0C60-1516-9160-439F-BE18F95D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1" y="1002254"/>
            <a:ext cx="5690280" cy="1564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D42C2F-7C20-D6CA-850C-C6E1CB12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61" y="3211476"/>
            <a:ext cx="4788293" cy="3646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30D3FF-C78D-92FA-C9C5-C2AB385DCFEB}"/>
              </a:ext>
            </a:extLst>
          </p:cNvPr>
          <p:cNvSpPr txBox="1"/>
          <p:nvPr/>
        </p:nvSpPr>
        <p:spPr>
          <a:xfrm>
            <a:off x="6573240" y="2909725"/>
            <a:ext cx="459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Average radio sky, 0.1 GHz – 1 THz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60C0CC07-BB5C-538E-B381-EE4186E2E4FC}"/>
              </a:ext>
            </a:extLst>
          </p:cNvPr>
          <p:cNvSpPr/>
          <p:nvPr/>
        </p:nvSpPr>
        <p:spPr>
          <a:xfrm>
            <a:off x="8243594" y="5172074"/>
            <a:ext cx="481013" cy="219075"/>
          </a:xfrm>
          <a:prstGeom prst="wedgeRectCallout">
            <a:avLst>
              <a:gd name="adj1" fmla="val -98290"/>
              <a:gd name="adj2" fmla="val 2058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21cm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7C74-C823-A9B8-0814-FB8645FC4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Radiometer equation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055C4-A1C8-DAD1-3E47-2184A5476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B6E86-96E5-5FE4-AC74-949C4E74D6EA}"/>
              </a:ext>
            </a:extLst>
          </p:cNvPr>
          <p:cNvSpPr txBox="1"/>
          <p:nvPr/>
        </p:nvSpPr>
        <p:spPr>
          <a:xfrm>
            <a:off x="427920" y="810011"/>
            <a:ext cx="490901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The signal itself has a </a:t>
            </a:r>
            <a:r>
              <a:rPr lang="en-US" b="1" u="sng" dirty="0" err="1"/>
              <a:t>noiselike</a:t>
            </a:r>
            <a:r>
              <a:rPr lang="en-US" b="1" u="sng" dirty="0"/>
              <a:t> waveform</a:t>
            </a:r>
          </a:p>
          <a:p>
            <a:r>
              <a:rPr lang="en-US" dirty="0"/>
              <a:t>Consider the following experimental setup using a total power radiometer: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antenna signal is filtered, squared, and averaged to provide a measure of the power over a band of frequencies with bandwidth 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Output of the TPR is sampled at Nyquist rate, </a:t>
            </a:r>
            <a:r>
              <a:rPr lang="en-US" sz="1600" dirty="0" err="1"/>
              <a:t>f</a:t>
            </a:r>
            <a:r>
              <a:rPr lang="en-US" sz="1600" baseline="-25000" dirty="0" err="1"/>
              <a:t>Nyq</a:t>
            </a:r>
            <a:r>
              <a:rPr lang="en-US" sz="1600" dirty="0"/>
              <a:t> = 2B.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a time </a:t>
            </a:r>
            <a:r>
              <a:rPr lang="en-US" sz="1600" i="1" dirty="0">
                <a:latin typeface="Cambria Math" panose="02040503050406030204" pitchFamily="18" charset="0"/>
              </a:rPr>
              <a:t>t</a:t>
            </a:r>
            <a:r>
              <a:rPr lang="en-US" sz="1600" i="1" baseline="-25000" dirty="0">
                <a:latin typeface="Cambria Math" panose="02040503050406030204" pitchFamily="18" charset="0"/>
              </a:rPr>
              <a:t>int</a:t>
            </a:r>
            <a:r>
              <a:rPr lang="en-US" sz="1600" dirty="0"/>
              <a:t> we will have made </a:t>
            </a:r>
            <a:r>
              <a:rPr lang="en-US" sz="1600" i="1" dirty="0">
                <a:latin typeface="Cambria Math" panose="02040503050406030204" pitchFamily="18" charset="0"/>
              </a:rPr>
              <a:t>n =</a:t>
            </a:r>
            <a:r>
              <a:rPr lang="en-US" sz="1600" dirty="0"/>
              <a:t>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2*t</a:t>
            </a:r>
            <a:r>
              <a:rPr lang="en-US" sz="16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int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*B </a:t>
            </a:r>
            <a:r>
              <a:rPr lang="en-US" sz="1600" dirty="0"/>
              <a:t>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By the central limit theorem, if the noise is stationary and the underlying distribution is 100% random then the uncertainty in the measurement will decrease as </a:t>
            </a:r>
            <a:r>
              <a:rPr lang="en-US" sz="1600" i="1" dirty="0">
                <a:latin typeface="Cambria Math" panose="02040503050406030204" pitchFamily="18" charset="0"/>
              </a:rPr>
              <a:t>n</a:t>
            </a:r>
            <a:r>
              <a:rPr lang="en-US" sz="1600" i="1" baseline="30000" dirty="0">
                <a:latin typeface="Cambria Math" panose="02040503050406030204" pitchFamily="18" charset="0"/>
              </a:rPr>
              <a:t>-1/2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A0051-F91E-06BF-990C-C3D06A7B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26" y="924311"/>
            <a:ext cx="2948979" cy="47468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BDAB3B-D8AE-E547-522E-E63FD565849D}"/>
              </a:ext>
            </a:extLst>
          </p:cNvPr>
          <p:cNvGrpSpPr/>
          <p:nvPr/>
        </p:nvGrpSpPr>
        <p:grpSpPr>
          <a:xfrm>
            <a:off x="8434712" y="980754"/>
            <a:ext cx="3640140" cy="4452892"/>
            <a:chOff x="8434712" y="980754"/>
            <a:chExt cx="3640140" cy="44528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A60E55-47F9-4F9E-0810-FE6EE8E3B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25873" y="2159639"/>
              <a:ext cx="2948979" cy="2276227"/>
            </a:xfrm>
            <a:prstGeom prst="rect">
              <a:avLst/>
            </a:prstGeom>
          </p:spPr>
        </p:pic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208A9356-7D41-4659-C379-EE010A0BC9B3}"/>
                </a:ext>
              </a:extLst>
            </p:cNvPr>
            <p:cNvSpPr/>
            <p:nvPr/>
          </p:nvSpPr>
          <p:spPr>
            <a:xfrm rot="5400000">
              <a:off x="6729964" y="2685502"/>
              <a:ext cx="4452892" cy="1043395"/>
            </a:xfrm>
            <a:prstGeom prst="trapezoid">
              <a:avLst>
                <a:gd name="adj" fmla="val 119407"/>
              </a:avLst>
            </a:prstGeom>
            <a:solidFill>
              <a:srgbClr val="CCFF99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9DAC71-A237-2CA0-A4E5-A8F464A001D3}"/>
                  </a:ext>
                </a:extLst>
              </p:cNvPr>
              <p:cNvSpPr txBox="1"/>
              <p:nvPr/>
            </p:nvSpPr>
            <p:spPr>
              <a:xfrm>
                <a:off x="9508709" y="4732413"/>
                <a:ext cx="2183306" cy="9387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9DAC71-A237-2CA0-A4E5-A8F464A00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709" y="4732413"/>
                <a:ext cx="2183306" cy="9387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27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1845-78E9-8558-B876-4435662A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Spectrometers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17805C-AF60-9901-4B15-AD1B59090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A05BE-13CF-1AFD-0331-506A24626693}"/>
              </a:ext>
            </a:extLst>
          </p:cNvPr>
          <p:cNvSpPr txBox="1"/>
          <p:nvPr/>
        </p:nvSpPr>
        <p:spPr>
          <a:xfrm>
            <a:off x="600891" y="1624607"/>
            <a:ext cx="785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721F9-EED8-88A0-5CF5-B699847F7CCF}"/>
              </a:ext>
            </a:extLst>
          </p:cNvPr>
          <p:cNvSpPr txBox="1"/>
          <p:nvPr/>
        </p:nvSpPr>
        <p:spPr>
          <a:xfrm>
            <a:off x="752704" y="723470"/>
            <a:ext cx="100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Total power radiometer does not provide information about the frequency content of the incoming radiation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A8A916-2958-151E-07E2-00A693699E4D}"/>
              </a:ext>
            </a:extLst>
          </p:cNvPr>
          <p:cNvGrpSpPr/>
          <p:nvPr/>
        </p:nvGrpSpPr>
        <p:grpSpPr>
          <a:xfrm>
            <a:off x="981758" y="4163154"/>
            <a:ext cx="5548234" cy="2446144"/>
            <a:chOff x="1395801" y="3585365"/>
            <a:chExt cx="5548234" cy="244614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A16D18-CACB-6313-558B-FD5422BC7305}"/>
                </a:ext>
              </a:extLst>
            </p:cNvPr>
            <p:cNvCxnSpPr>
              <a:cxnSpLocks/>
            </p:cNvCxnSpPr>
            <p:nvPr/>
          </p:nvCxnSpPr>
          <p:spPr>
            <a:xfrm>
              <a:off x="3033301" y="4165824"/>
              <a:ext cx="2210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E0B6FFA-3D89-4311-E6A7-10107DDD4CA2}"/>
                </a:ext>
              </a:extLst>
            </p:cNvPr>
            <p:cNvGrpSpPr/>
            <p:nvPr/>
          </p:nvGrpSpPr>
          <p:grpSpPr>
            <a:xfrm>
              <a:off x="1395801" y="3585365"/>
              <a:ext cx="1788516" cy="904742"/>
              <a:chOff x="976075" y="3593869"/>
              <a:chExt cx="1788516" cy="904742"/>
            </a:xfrm>
          </p:grpSpPr>
          <p:pic>
            <p:nvPicPr>
              <p:cNvPr id="110" name="Picture 109" descr="A white triangle on a black background&#10;&#10;Description automatically generated">
                <a:extLst>
                  <a:ext uri="{FF2B5EF4-FFF2-40B4-BE49-F238E27FC236}">
                    <a16:creationId xmlns:a16="http://schemas.microsoft.com/office/drawing/2014/main" id="{0AC509A3-5939-A4F2-662E-9A90F481F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1695" y="3858436"/>
                <a:ext cx="1072896" cy="640175"/>
              </a:xfrm>
              <a:prstGeom prst="rect">
                <a:avLst/>
              </a:prstGeom>
            </p:spPr>
          </p:pic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32AD702-0D60-9283-C11A-103739904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536" y="3593869"/>
                <a:ext cx="0" cy="584656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6B639F65-A8F1-F65C-D06D-822EED947F6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486110" y="3862951"/>
                <a:ext cx="0" cy="631148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66A5467-621A-A7A9-B726-AF6921C29D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7480" y="3635516"/>
                <a:ext cx="211931" cy="203553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A191C93-45C7-677C-783E-14CF80D35F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075" y="3636433"/>
                <a:ext cx="201405" cy="202636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049695B-E00B-9FD7-FC1E-1A654191B569}"/>
                </a:ext>
              </a:extLst>
            </p:cNvPr>
            <p:cNvGrpSpPr/>
            <p:nvPr/>
          </p:nvGrpSpPr>
          <p:grpSpPr>
            <a:xfrm>
              <a:off x="3192502" y="3913509"/>
              <a:ext cx="1676396" cy="2118000"/>
              <a:chOff x="4639910" y="3942981"/>
              <a:chExt cx="1676396" cy="211800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00BBB33-BDA9-1E44-A482-C725A7C84B45}"/>
                  </a:ext>
                </a:extLst>
              </p:cNvPr>
              <p:cNvSpPr txBox="1"/>
              <p:nvPr/>
            </p:nvSpPr>
            <p:spPr>
              <a:xfrm>
                <a:off x="4725693" y="4906442"/>
                <a:ext cx="4719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LO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37471BC-E08A-0682-1BD1-5C04F763355D}"/>
                  </a:ext>
                </a:extLst>
              </p:cNvPr>
              <p:cNvSpPr txBox="1"/>
              <p:nvPr/>
            </p:nvSpPr>
            <p:spPr>
              <a:xfrm>
                <a:off x="5039427" y="5182874"/>
                <a:ext cx="4719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LO</a:t>
                </a:r>
                <a:r>
                  <a:rPr lang="en-US" sz="1600" baseline="-25000" dirty="0"/>
                  <a:t>2</a:t>
                </a:r>
                <a:endParaRPr lang="en-US" sz="16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C1945CF-AD89-2AED-26C1-473A6DDB97CD}"/>
                  </a:ext>
                </a:extLst>
              </p:cNvPr>
              <p:cNvSpPr txBox="1"/>
              <p:nvPr/>
            </p:nvSpPr>
            <p:spPr>
              <a:xfrm>
                <a:off x="5282730" y="5453688"/>
                <a:ext cx="4719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LO</a:t>
                </a:r>
                <a:r>
                  <a:rPr lang="en-US" sz="1600" baseline="-25000" dirty="0"/>
                  <a:t>3</a:t>
                </a:r>
                <a:endParaRPr lang="en-US" sz="1600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D309F77-1008-FE47-0B49-2AA67485A255}"/>
                  </a:ext>
                </a:extLst>
              </p:cNvPr>
              <p:cNvSpPr txBox="1"/>
              <p:nvPr/>
            </p:nvSpPr>
            <p:spPr>
              <a:xfrm>
                <a:off x="5575543" y="5722427"/>
                <a:ext cx="4719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LO</a:t>
                </a:r>
                <a:r>
                  <a:rPr lang="en-US" sz="1600" baseline="-25000" dirty="0"/>
                  <a:t>4</a:t>
                </a:r>
                <a:endParaRPr lang="en-US" sz="1600" dirty="0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A2888EE9-6156-E96B-4A1E-AC9E20AA3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9910" y="4192849"/>
                <a:ext cx="852816" cy="7441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6350478-4C2D-D769-68C0-641B17E2346E}"/>
                  </a:ext>
                </a:extLst>
              </p:cNvPr>
              <p:cNvGrpSpPr/>
              <p:nvPr/>
            </p:nvGrpSpPr>
            <p:grpSpPr>
              <a:xfrm>
                <a:off x="4643543" y="3942981"/>
                <a:ext cx="823580" cy="1326939"/>
                <a:chOff x="4972050" y="4901040"/>
                <a:chExt cx="823580" cy="1326939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8DD78D0D-DCDF-28D7-084E-5C426E619579}"/>
                    </a:ext>
                  </a:extLst>
                </p:cNvPr>
                <p:cNvCxnSpPr>
                  <a:cxnSpLocks/>
                  <a:stCxn id="106" idx="4"/>
                  <a:endCxn id="108" idx="0"/>
                </p:cNvCxnSpPr>
                <p:nvPr/>
              </p:nvCxnSpPr>
              <p:spPr>
                <a:xfrm>
                  <a:off x="5622816" y="5260801"/>
                  <a:ext cx="0" cy="6490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03659FD-1CDA-0E42-4BFA-2792F759B7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noFill/>
                    <a:ln w="19050">
                      <a:noFill/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03659FD-1CDA-0E42-4BFA-2792F759B73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 w="190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11611302-236B-92AB-2F4D-ABF9DBC66B59}"/>
                    </a:ext>
                  </a:extLst>
                </p:cNvPr>
                <p:cNvSpPr/>
                <p:nvPr/>
              </p:nvSpPr>
              <p:spPr>
                <a:xfrm>
                  <a:off x="5492641" y="5000451"/>
                  <a:ext cx="260350" cy="26035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6485CB28-2A40-6A82-6A4A-DFDEE074DE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6485CB28-2A40-6A82-6A4A-DFDEE074DE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1ACBCD94-49A9-1D4E-56C3-C25DB5A796AE}"/>
                    </a:ext>
                  </a:extLst>
                </p:cNvPr>
                <p:cNvSpPr/>
                <p:nvPr/>
              </p:nvSpPr>
              <p:spPr>
                <a:xfrm>
                  <a:off x="5490228" y="5909885"/>
                  <a:ext cx="265176" cy="26517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3B361EC7-96F8-5E8E-EB8F-CDCBD83F4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2050" y="5148309"/>
                  <a:ext cx="51817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608B9A9-CE33-3A95-0F3E-FCA6989E9740}"/>
                  </a:ext>
                </a:extLst>
              </p:cNvPr>
              <p:cNvGrpSpPr/>
              <p:nvPr/>
            </p:nvGrpSpPr>
            <p:grpSpPr>
              <a:xfrm>
                <a:off x="4927600" y="4179667"/>
                <a:ext cx="834549" cy="1326939"/>
                <a:chOff x="4961081" y="4901040"/>
                <a:chExt cx="834549" cy="1326939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51985F88-2335-70EA-0595-78447D46DF05}"/>
                    </a:ext>
                  </a:extLst>
                </p:cNvPr>
                <p:cNvCxnSpPr>
                  <a:cxnSpLocks/>
                  <a:stCxn id="100" idx="4"/>
                  <a:endCxn id="102" idx="0"/>
                </p:cNvCxnSpPr>
                <p:nvPr/>
              </p:nvCxnSpPr>
              <p:spPr>
                <a:xfrm>
                  <a:off x="5622816" y="5260801"/>
                  <a:ext cx="0" cy="6490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76C92F76-38DC-7DE2-0004-4B317C3409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noFill/>
                    <a:ln w="19050">
                      <a:noFill/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76C92F76-38DC-7DE2-0004-4B317C34097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190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10A57916-B455-06B2-30F2-57FE7DEA9778}"/>
                    </a:ext>
                  </a:extLst>
                </p:cNvPr>
                <p:cNvSpPr/>
                <p:nvPr/>
              </p:nvSpPr>
              <p:spPr>
                <a:xfrm>
                  <a:off x="5492641" y="5000451"/>
                  <a:ext cx="260350" cy="26035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5606EFA2-49C8-B5C3-7F89-F66AF954B9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5606EFA2-49C8-B5C3-7F89-F66AF954B90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AF4FBC9-62EC-01DA-0420-DA05F3E9729A}"/>
                    </a:ext>
                  </a:extLst>
                </p:cNvPr>
                <p:cNvSpPr/>
                <p:nvPr/>
              </p:nvSpPr>
              <p:spPr>
                <a:xfrm>
                  <a:off x="5490228" y="5909885"/>
                  <a:ext cx="265176" cy="26517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C8BDBA2A-B6BB-9F59-109A-2614C0A023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081" y="5148309"/>
                  <a:ext cx="52914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5CDA83C-988F-A8E7-2FD3-14C04BCACA20}"/>
                  </a:ext>
                </a:extLst>
              </p:cNvPr>
              <p:cNvGrpSpPr/>
              <p:nvPr/>
            </p:nvGrpSpPr>
            <p:grpSpPr>
              <a:xfrm>
                <a:off x="5222875" y="4456099"/>
                <a:ext cx="798405" cy="1326939"/>
                <a:chOff x="4997225" y="4901040"/>
                <a:chExt cx="798405" cy="1326939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34E9CAD5-90D5-A8DB-8B49-AD3BD2A020F7}"/>
                    </a:ext>
                  </a:extLst>
                </p:cNvPr>
                <p:cNvCxnSpPr>
                  <a:cxnSpLocks/>
                  <a:stCxn id="94" idx="4"/>
                  <a:endCxn id="96" idx="0"/>
                </p:cNvCxnSpPr>
                <p:nvPr/>
              </p:nvCxnSpPr>
              <p:spPr>
                <a:xfrm>
                  <a:off x="5622816" y="5260801"/>
                  <a:ext cx="0" cy="6490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CD5A8743-8675-46D9-BB2D-35CDC0CD7A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noFill/>
                    <a:ln w="19050">
                      <a:noFill/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CD5A8743-8675-46D9-BB2D-35CDC0CD7A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190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7657AD98-BED8-E3C0-D03D-2351974420C7}"/>
                    </a:ext>
                  </a:extLst>
                </p:cNvPr>
                <p:cNvSpPr/>
                <p:nvPr/>
              </p:nvSpPr>
              <p:spPr>
                <a:xfrm>
                  <a:off x="5492641" y="5000451"/>
                  <a:ext cx="260350" cy="26035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991BDA59-B5BC-D02B-3A98-D0DBB37B4A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991BDA59-B5BC-D02B-3A98-D0DBB37B4A1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FB466400-499B-6D3F-4ED0-53D3B2E4385C}"/>
                    </a:ext>
                  </a:extLst>
                </p:cNvPr>
                <p:cNvSpPr/>
                <p:nvPr/>
              </p:nvSpPr>
              <p:spPr>
                <a:xfrm>
                  <a:off x="5490228" y="5909885"/>
                  <a:ext cx="265176" cy="26517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2BF153B5-1C0E-D6F8-B4B9-E0641E9AA2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7225" y="5148309"/>
                  <a:ext cx="49300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188E135-2484-55F9-4407-C9A503E6C735}"/>
                  </a:ext>
                </a:extLst>
              </p:cNvPr>
              <p:cNvGrpSpPr/>
              <p:nvPr/>
            </p:nvGrpSpPr>
            <p:grpSpPr>
              <a:xfrm>
                <a:off x="5492726" y="4692785"/>
                <a:ext cx="823580" cy="1326939"/>
                <a:chOff x="4972050" y="4901040"/>
                <a:chExt cx="823580" cy="1326939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F7E63783-A6B4-D0DC-7980-6A07F43949D6}"/>
                    </a:ext>
                  </a:extLst>
                </p:cNvPr>
                <p:cNvCxnSpPr>
                  <a:cxnSpLocks/>
                  <a:stCxn id="88" idx="4"/>
                  <a:endCxn id="90" idx="0"/>
                </p:cNvCxnSpPr>
                <p:nvPr/>
              </p:nvCxnSpPr>
              <p:spPr>
                <a:xfrm>
                  <a:off x="5622816" y="5260801"/>
                  <a:ext cx="0" cy="6490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BD845D82-DC53-3835-5F16-FA3376EEF6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noFill/>
                    <a:ln w="19050">
                      <a:noFill/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BD845D82-DC53-3835-5F16-FA3376EEF63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31258" y="4901040"/>
                      <a:ext cx="355532" cy="43088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  <a:ln w="190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59F9D8C-7D9B-B3B4-FB87-3F22B4806776}"/>
                    </a:ext>
                  </a:extLst>
                </p:cNvPr>
                <p:cNvSpPr/>
                <p:nvPr/>
              </p:nvSpPr>
              <p:spPr>
                <a:xfrm>
                  <a:off x="5492641" y="5000451"/>
                  <a:ext cx="260350" cy="26035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12AA439D-EF84-65C0-15DB-57721A9E5F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12AA439D-EF84-65C0-15DB-57721A9E5F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7396" y="5797092"/>
                      <a:ext cx="338234" cy="43088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1CD77A95-301E-D845-5665-B7C80F65062C}"/>
                    </a:ext>
                  </a:extLst>
                </p:cNvPr>
                <p:cNvSpPr/>
                <p:nvPr/>
              </p:nvSpPr>
              <p:spPr>
                <a:xfrm>
                  <a:off x="5490228" y="5909885"/>
                  <a:ext cx="265176" cy="26517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BF341C21-94DA-A589-314F-1AEF11EAB0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2050" y="5148309"/>
                  <a:ext cx="51817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0" name="Picture 59" descr="A black and white logo&#10;&#10;Description automatically generated">
              <a:extLst>
                <a:ext uri="{FF2B5EF4-FFF2-40B4-BE49-F238E27FC236}">
                  <a16:creationId xmlns:a16="http://schemas.microsoft.com/office/drawing/2014/main" id="{555883C9-78DB-3954-C607-F4578512B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8645" y="3881456"/>
              <a:ext cx="914400" cy="548640"/>
            </a:xfrm>
            <a:prstGeom prst="rect">
              <a:avLst/>
            </a:prstGeom>
          </p:spPr>
        </p:pic>
        <p:pic>
          <p:nvPicPr>
            <p:cNvPr id="61" name="Picture 60" descr="A black and white logo&#10;&#10;Description automatically generated">
              <a:extLst>
                <a:ext uri="{FF2B5EF4-FFF2-40B4-BE49-F238E27FC236}">
                  <a16:creationId xmlns:a16="http://schemas.microsoft.com/office/drawing/2014/main" id="{D164D888-3282-C50D-52E3-68C489433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98854" y="4118142"/>
              <a:ext cx="914400" cy="548640"/>
            </a:xfrm>
            <a:prstGeom prst="rect">
              <a:avLst/>
            </a:prstGeom>
          </p:spPr>
        </p:pic>
        <p:pic>
          <p:nvPicPr>
            <p:cNvPr id="62" name="Picture 61" descr="A black and white logo&#10;&#10;Description automatically generated">
              <a:extLst>
                <a:ext uri="{FF2B5EF4-FFF2-40B4-BE49-F238E27FC236}">
                  <a16:creationId xmlns:a16="http://schemas.microsoft.com/office/drawing/2014/main" id="{D1985BA7-C9C7-676D-836B-F671899BB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86390" y="4383748"/>
              <a:ext cx="914400" cy="548640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151A0E-13A1-FFA0-7732-90205B56C264}"/>
                </a:ext>
              </a:extLst>
            </p:cNvPr>
            <p:cNvCxnSpPr>
              <a:cxnSpLocks/>
            </p:cNvCxnSpPr>
            <p:nvPr/>
          </p:nvCxnSpPr>
          <p:spPr>
            <a:xfrm>
              <a:off x="3976549" y="4150195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ABC5F20-556A-8A82-6884-BDC0AF9656DF}"/>
                </a:ext>
              </a:extLst>
            </p:cNvPr>
            <p:cNvCxnSpPr>
              <a:cxnSpLocks/>
            </p:cNvCxnSpPr>
            <p:nvPr/>
          </p:nvCxnSpPr>
          <p:spPr>
            <a:xfrm>
              <a:off x="4285842" y="4388409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CBD8CA7-4D0D-ECF0-0E75-104B3770059A}"/>
                </a:ext>
              </a:extLst>
            </p:cNvPr>
            <p:cNvCxnSpPr>
              <a:cxnSpLocks/>
            </p:cNvCxnSpPr>
            <p:nvPr/>
          </p:nvCxnSpPr>
          <p:spPr>
            <a:xfrm>
              <a:off x="4529032" y="4663313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AE7448A-FA50-ADA6-6B0B-BE8D21427EC5}"/>
                </a:ext>
              </a:extLst>
            </p:cNvPr>
            <p:cNvCxnSpPr>
              <a:cxnSpLocks/>
            </p:cNvCxnSpPr>
            <p:nvPr/>
          </p:nvCxnSpPr>
          <p:spPr>
            <a:xfrm>
              <a:off x="4826259" y="4873033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 descr="A black and white logo&#10;&#10;Description automatically generated">
              <a:extLst>
                <a:ext uri="{FF2B5EF4-FFF2-40B4-BE49-F238E27FC236}">
                  <a16:creationId xmlns:a16="http://schemas.microsoft.com/office/drawing/2014/main" id="{A9D2C867-0815-10AA-E3A7-9BB6F4616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68898" y="4397464"/>
              <a:ext cx="914400" cy="54864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3ECE78C-6883-9C4A-73BF-D35B7FC1E3F2}"/>
                </a:ext>
              </a:extLst>
            </p:cNvPr>
            <p:cNvSpPr/>
            <p:nvPr/>
          </p:nvSpPr>
          <p:spPr>
            <a:xfrm>
              <a:off x="5788997" y="3998109"/>
              <a:ext cx="677579" cy="29570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TPR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CE4A69A-A813-B30F-1A95-68F470EC7944}"/>
                </a:ext>
              </a:extLst>
            </p:cNvPr>
            <p:cNvCxnSpPr>
              <a:cxnSpLocks/>
            </p:cNvCxnSpPr>
            <p:nvPr/>
          </p:nvCxnSpPr>
          <p:spPr>
            <a:xfrm>
              <a:off x="5906034" y="4873033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8A65AFD-6106-0739-70FB-A09A489D5C8D}"/>
                </a:ext>
              </a:extLst>
            </p:cNvPr>
            <p:cNvCxnSpPr>
              <a:cxnSpLocks/>
            </p:cNvCxnSpPr>
            <p:nvPr/>
          </p:nvCxnSpPr>
          <p:spPr>
            <a:xfrm>
              <a:off x="5700193" y="4673896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40E3761-50A3-80DC-8418-D84FE1F84392}"/>
                </a:ext>
              </a:extLst>
            </p:cNvPr>
            <p:cNvCxnSpPr>
              <a:cxnSpLocks/>
            </p:cNvCxnSpPr>
            <p:nvPr/>
          </p:nvCxnSpPr>
          <p:spPr>
            <a:xfrm>
              <a:off x="5543839" y="4390394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A80D97-33B2-6911-8FE5-612624059AC0}"/>
                </a:ext>
              </a:extLst>
            </p:cNvPr>
            <p:cNvCxnSpPr>
              <a:cxnSpLocks/>
            </p:cNvCxnSpPr>
            <p:nvPr/>
          </p:nvCxnSpPr>
          <p:spPr>
            <a:xfrm>
              <a:off x="5265120" y="4153666"/>
              <a:ext cx="5181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9A03B5C-E085-70DB-D051-6BE0134CE98D}"/>
                </a:ext>
              </a:extLst>
            </p:cNvPr>
            <p:cNvSpPr/>
            <p:nvPr/>
          </p:nvSpPr>
          <p:spPr>
            <a:xfrm>
              <a:off x="5927667" y="4212476"/>
              <a:ext cx="677579" cy="29570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TPR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E39334F-3612-27F1-BF97-A981819E514D}"/>
                </a:ext>
              </a:extLst>
            </p:cNvPr>
            <p:cNvSpPr/>
            <p:nvPr/>
          </p:nvSpPr>
          <p:spPr>
            <a:xfrm>
              <a:off x="6096000" y="4501253"/>
              <a:ext cx="677579" cy="29570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TPR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DDA57BF-CBD7-668C-E19E-914F74011A77}"/>
                </a:ext>
              </a:extLst>
            </p:cNvPr>
            <p:cNvSpPr/>
            <p:nvPr/>
          </p:nvSpPr>
          <p:spPr>
            <a:xfrm>
              <a:off x="6266456" y="4715620"/>
              <a:ext cx="677579" cy="29570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TPR</a:t>
              </a:r>
            </a:p>
          </p:txBody>
        </p:sp>
        <p:pic>
          <p:nvPicPr>
            <p:cNvPr id="76" name="Picture 75" descr="A black and white logo&#10;&#10;Description automatically generated">
              <a:extLst>
                <a:ext uri="{FF2B5EF4-FFF2-40B4-BE49-F238E27FC236}">
                  <a16:creationId xmlns:a16="http://schemas.microsoft.com/office/drawing/2014/main" id="{C21BB81B-35EB-480E-5E9A-477015AE0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7617" y="4604762"/>
              <a:ext cx="914400" cy="548640"/>
            </a:xfrm>
            <a:prstGeom prst="rect">
              <a:avLst/>
            </a:prstGeom>
          </p:spPr>
        </p:pic>
      </p:grpSp>
      <p:pic>
        <p:nvPicPr>
          <p:cNvPr id="116" name="Picture 115" descr="A white triangle on a black background&#10;&#10;Description automatically generated">
            <a:extLst>
              <a:ext uri="{FF2B5EF4-FFF2-40B4-BE49-F238E27FC236}">
                <a16:creationId xmlns:a16="http://schemas.microsoft.com/office/drawing/2014/main" id="{AB08F82F-B644-F766-7677-5EF7B64B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441" y="2403110"/>
            <a:ext cx="1072896" cy="640175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8F8C489-CD5D-BF21-8850-FE05EE980DF8}"/>
              </a:ext>
            </a:extLst>
          </p:cNvPr>
          <p:cNvGrpSpPr/>
          <p:nvPr/>
        </p:nvGrpSpPr>
        <p:grpSpPr>
          <a:xfrm>
            <a:off x="721142" y="1862586"/>
            <a:ext cx="1193288" cy="860613"/>
            <a:chOff x="1191088" y="1191773"/>
            <a:chExt cx="1193288" cy="860613"/>
          </a:xfrm>
        </p:grpSpPr>
        <p:pic>
          <p:nvPicPr>
            <p:cNvPr id="152" name="Picture 15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F65DF57-FB64-89DE-4863-577377335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72479" b="45540"/>
            <a:stretch/>
          </p:blipFill>
          <p:spPr>
            <a:xfrm>
              <a:off x="1191088" y="1191773"/>
              <a:ext cx="211927" cy="419380"/>
            </a:xfrm>
            <a:prstGeom prst="rect">
              <a:avLst/>
            </a:prstGeom>
          </p:spPr>
        </p:pic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E075220-5E28-8F24-9453-F1A5842E61D6}"/>
                </a:ext>
              </a:extLst>
            </p:cNvPr>
            <p:cNvCxnSpPr>
              <a:cxnSpLocks/>
            </p:cNvCxnSpPr>
            <p:nvPr/>
          </p:nvCxnSpPr>
          <p:spPr>
            <a:xfrm>
              <a:off x="1753228" y="1467730"/>
              <a:ext cx="0" cy="584656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945D8B5-F6BE-AC32-D38F-C1A4733C36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68802" y="1736812"/>
              <a:ext cx="0" cy="63114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3EF8890-F129-28AA-ED6B-5AD090A296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0172" y="1509377"/>
              <a:ext cx="211931" cy="203553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890F0AC-DD17-D5B4-38D6-9FB031596394}"/>
                </a:ext>
              </a:extLst>
            </p:cNvPr>
            <p:cNvCxnSpPr>
              <a:cxnSpLocks/>
            </p:cNvCxnSpPr>
            <p:nvPr/>
          </p:nvCxnSpPr>
          <p:spPr>
            <a:xfrm>
              <a:off x="1558767" y="1510294"/>
              <a:ext cx="201405" cy="202636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E1D6193C-2440-BE55-77F6-CACBCD4AD20D}"/>
              </a:ext>
            </a:extLst>
          </p:cNvPr>
          <p:cNvSpPr txBox="1"/>
          <p:nvPr/>
        </p:nvSpPr>
        <p:spPr>
          <a:xfrm>
            <a:off x="1932261" y="1954823"/>
            <a:ext cx="1241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RF amp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2038EBD-AE5D-51D4-2325-3BA2F3F8C1A2}"/>
              </a:ext>
            </a:extLst>
          </p:cNvPr>
          <p:cNvSpPr txBox="1"/>
          <p:nvPr/>
        </p:nvSpPr>
        <p:spPr>
          <a:xfrm>
            <a:off x="1046941" y="1664715"/>
            <a:ext cx="100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antenna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6A41BCC-7A2C-BEAD-3C00-3ADFFDBA0E4E}"/>
              </a:ext>
            </a:extLst>
          </p:cNvPr>
          <p:cNvSpPr txBox="1"/>
          <p:nvPr/>
        </p:nvSpPr>
        <p:spPr>
          <a:xfrm>
            <a:off x="2955334" y="1979396"/>
            <a:ext cx="1161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filterbank</a:t>
            </a:r>
            <a:endParaRPr lang="en-US" sz="1600" dirty="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C13B78B-80B0-47CA-79CC-B25428FC26C6}"/>
              </a:ext>
            </a:extLst>
          </p:cNvPr>
          <p:cNvGrpSpPr/>
          <p:nvPr/>
        </p:nvGrpSpPr>
        <p:grpSpPr>
          <a:xfrm>
            <a:off x="2665769" y="2448877"/>
            <a:ext cx="2320943" cy="548640"/>
            <a:chOff x="2805515" y="1632674"/>
            <a:chExt cx="2320943" cy="548640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500C5390-F9B2-DBFF-929F-65FAA07E43B8}"/>
                </a:ext>
              </a:extLst>
            </p:cNvPr>
            <p:cNvGrpSpPr/>
            <p:nvPr/>
          </p:nvGrpSpPr>
          <p:grpSpPr>
            <a:xfrm>
              <a:off x="3192502" y="1632674"/>
              <a:ext cx="1933956" cy="548640"/>
              <a:chOff x="2805152" y="1629908"/>
              <a:chExt cx="1933956" cy="548640"/>
            </a:xfrm>
          </p:grpSpPr>
          <p:pic>
            <p:nvPicPr>
              <p:cNvPr id="150" name="Picture 149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350DA7B4-79C5-DE69-308C-B9F87035A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05152" y="1629908"/>
                <a:ext cx="914400" cy="548640"/>
              </a:xfrm>
              <a:prstGeom prst="rect">
                <a:avLst/>
              </a:prstGeom>
            </p:spPr>
          </p:pic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B1AC6E4-70C7-9F2D-4675-4C024B583E31}"/>
                  </a:ext>
                </a:extLst>
              </p:cNvPr>
              <p:cNvSpPr/>
              <p:nvPr/>
            </p:nvSpPr>
            <p:spPr>
              <a:xfrm>
                <a:off x="3666212" y="1662993"/>
                <a:ext cx="1072896" cy="495138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TPR</a:t>
                </a:r>
              </a:p>
            </p:txBody>
          </p: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64AAFE1-F82F-9704-C143-F94BBFD19B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1089" y="1591420"/>
              <a:ext cx="0" cy="63114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64584DB-AF98-BCF3-796D-B6578AF4A2ED}"/>
              </a:ext>
            </a:extLst>
          </p:cNvPr>
          <p:cNvGrpSpPr/>
          <p:nvPr/>
        </p:nvGrpSpPr>
        <p:grpSpPr>
          <a:xfrm>
            <a:off x="2818169" y="2601277"/>
            <a:ext cx="2320943" cy="548640"/>
            <a:chOff x="2805515" y="1632674"/>
            <a:chExt cx="2320943" cy="54864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5B0333C5-1C2C-B89B-2D73-A803FF89B5BB}"/>
                </a:ext>
              </a:extLst>
            </p:cNvPr>
            <p:cNvGrpSpPr/>
            <p:nvPr/>
          </p:nvGrpSpPr>
          <p:grpSpPr>
            <a:xfrm>
              <a:off x="3192502" y="1632674"/>
              <a:ext cx="1933956" cy="548640"/>
              <a:chOff x="2805152" y="1629908"/>
              <a:chExt cx="1933956" cy="548640"/>
            </a:xfrm>
          </p:grpSpPr>
          <p:pic>
            <p:nvPicPr>
              <p:cNvPr id="146" name="Picture 145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E8E96339-1EFB-4B67-1252-02B6E94E9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05152" y="1629908"/>
                <a:ext cx="914400" cy="548640"/>
              </a:xfrm>
              <a:prstGeom prst="rect">
                <a:avLst/>
              </a:prstGeom>
            </p:spPr>
          </p:pic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80300294-24B1-B07E-865C-49E4C49582E0}"/>
                  </a:ext>
                </a:extLst>
              </p:cNvPr>
              <p:cNvSpPr/>
              <p:nvPr/>
            </p:nvSpPr>
            <p:spPr>
              <a:xfrm>
                <a:off x="3666212" y="1662993"/>
                <a:ext cx="1072896" cy="495138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TPR</a:t>
                </a:r>
              </a:p>
            </p:txBody>
          </p:sp>
        </p:grp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B061A43-C4E1-9B50-77D9-55872BCF5CA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1089" y="1591420"/>
              <a:ext cx="0" cy="63114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8FE270-62F7-8FD5-D954-ECB5D2C305E9}"/>
              </a:ext>
            </a:extLst>
          </p:cNvPr>
          <p:cNvGrpSpPr/>
          <p:nvPr/>
        </p:nvGrpSpPr>
        <p:grpSpPr>
          <a:xfrm>
            <a:off x="2970569" y="2753677"/>
            <a:ext cx="2320943" cy="548640"/>
            <a:chOff x="2805515" y="1632674"/>
            <a:chExt cx="2320943" cy="548640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CB508126-D3D8-D2BC-2116-E8AEB24D11AC}"/>
                </a:ext>
              </a:extLst>
            </p:cNvPr>
            <p:cNvGrpSpPr/>
            <p:nvPr/>
          </p:nvGrpSpPr>
          <p:grpSpPr>
            <a:xfrm>
              <a:off x="3192502" y="1632674"/>
              <a:ext cx="1933956" cy="548640"/>
              <a:chOff x="2805152" y="1629908"/>
              <a:chExt cx="1933956" cy="548640"/>
            </a:xfrm>
          </p:grpSpPr>
          <p:pic>
            <p:nvPicPr>
              <p:cNvPr id="142" name="Picture 141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2A903CB7-011C-B6E9-B61C-17AA84F1B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05152" y="1629908"/>
                <a:ext cx="914400" cy="548640"/>
              </a:xfrm>
              <a:prstGeom prst="rect">
                <a:avLst/>
              </a:prstGeom>
            </p:spPr>
          </p:pic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E58A95B-A21B-65C6-3276-4F2F61988818}"/>
                  </a:ext>
                </a:extLst>
              </p:cNvPr>
              <p:cNvSpPr/>
              <p:nvPr/>
            </p:nvSpPr>
            <p:spPr>
              <a:xfrm>
                <a:off x="3666212" y="1662993"/>
                <a:ext cx="1072896" cy="495138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TPR</a:t>
                </a:r>
              </a:p>
            </p:txBody>
          </p:sp>
        </p:grp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E74F83D-5F44-CB4F-DF21-6E7ED50664B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1089" y="1591420"/>
              <a:ext cx="0" cy="63114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CAA1AB2-4F44-1DBB-25D7-22BC86C725A2}"/>
              </a:ext>
            </a:extLst>
          </p:cNvPr>
          <p:cNvGrpSpPr/>
          <p:nvPr/>
        </p:nvGrpSpPr>
        <p:grpSpPr>
          <a:xfrm>
            <a:off x="3122969" y="2906077"/>
            <a:ext cx="2320943" cy="548640"/>
            <a:chOff x="2805515" y="1632674"/>
            <a:chExt cx="2320943" cy="54864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6B1DFCE-4C5D-8A57-FE10-E218AB2270D2}"/>
                </a:ext>
              </a:extLst>
            </p:cNvPr>
            <p:cNvGrpSpPr/>
            <p:nvPr/>
          </p:nvGrpSpPr>
          <p:grpSpPr>
            <a:xfrm>
              <a:off x="3192502" y="1632674"/>
              <a:ext cx="1933956" cy="548640"/>
              <a:chOff x="2805152" y="1629908"/>
              <a:chExt cx="1933956" cy="548640"/>
            </a:xfrm>
          </p:grpSpPr>
          <p:pic>
            <p:nvPicPr>
              <p:cNvPr id="138" name="Picture 137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6A627FA8-2938-7CD3-3D0A-AFD412C9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05152" y="1629908"/>
                <a:ext cx="914400" cy="548640"/>
              </a:xfrm>
              <a:prstGeom prst="rect">
                <a:avLst/>
              </a:prstGeom>
            </p:spPr>
          </p:pic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5B648FF-EBEA-7A0B-6202-44DE494D1ECF}"/>
                  </a:ext>
                </a:extLst>
              </p:cNvPr>
              <p:cNvSpPr/>
              <p:nvPr/>
            </p:nvSpPr>
            <p:spPr>
              <a:xfrm>
                <a:off x="3666212" y="1662993"/>
                <a:ext cx="1072896" cy="495138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TPR</a:t>
                </a:r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DDB1B87-6B3C-3FCD-1451-A44719D770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1089" y="1591420"/>
              <a:ext cx="0" cy="63114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85D9935-9865-F2F3-DDDE-29A82771DBC8}"/>
              </a:ext>
            </a:extLst>
          </p:cNvPr>
          <p:cNvGrpSpPr/>
          <p:nvPr/>
        </p:nvGrpSpPr>
        <p:grpSpPr>
          <a:xfrm>
            <a:off x="3275369" y="3058477"/>
            <a:ext cx="2320943" cy="548640"/>
            <a:chOff x="2805515" y="1632674"/>
            <a:chExt cx="2320943" cy="548640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5952C595-4F28-1CAE-F9C9-8905626A1002}"/>
                </a:ext>
              </a:extLst>
            </p:cNvPr>
            <p:cNvGrpSpPr/>
            <p:nvPr/>
          </p:nvGrpSpPr>
          <p:grpSpPr>
            <a:xfrm>
              <a:off x="3192502" y="1632674"/>
              <a:ext cx="1933956" cy="548640"/>
              <a:chOff x="2805152" y="1629908"/>
              <a:chExt cx="1933956" cy="548640"/>
            </a:xfrm>
          </p:grpSpPr>
          <p:pic>
            <p:nvPicPr>
              <p:cNvPr id="134" name="Picture 133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9174A280-BA27-9F4F-94A6-33D84E7B2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05152" y="1629908"/>
                <a:ext cx="914400" cy="548640"/>
              </a:xfrm>
              <a:prstGeom prst="rect">
                <a:avLst/>
              </a:prstGeom>
            </p:spPr>
          </p:pic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2B46DD2-D2A5-B172-6E9E-0BCE76734104}"/>
                  </a:ext>
                </a:extLst>
              </p:cNvPr>
              <p:cNvSpPr/>
              <p:nvPr/>
            </p:nvSpPr>
            <p:spPr>
              <a:xfrm>
                <a:off x="3666212" y="1662993"/>
                <a:ext cx="1072896" cy="495138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TPR</a:t>
                </a:r>
              </a:p>
            </p:txBody>
          </p:sp>
        </p:grp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84FCAA8-E72C-B8E6-1C8D-E2520F4534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1089" y="1591420"/>
              <a:ext cx="0" cy="631148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6C509CB-CA0F-6CEE-011D-DD853C1C62DF}"/>
              </a:ext>
            </a:extLst>
          </p:cNvPr>
          <p:cNvCxnSpPr>
            <a:cxnSpLocks/>
          </p:cNvCxnSpPr>
          <p:nvPr/>
        </p:nvCxnSpPr>
        <p:spPr>
          <a:xfrm flipH="1" flipV="1">
            <a:off x="2712061" y="2747336"/>
            <a:ext cx="546435" cy="570268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84888-EA42-121E-8F24-37FBB820BC38}"/>
              </a:ext>
            </a:extLst>
          </p:cNvPr>
          <p:cNvSpPr txBox="1"/>
          <p:nvPr/>
        </p:nvSpPr>
        <p:spPr>
          <a:xfrm>
            <a:off x="3233135" y="2941367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sz="1200" baseline="-25000" dirty="0">
                <a:solidFill>
                  <a:schemeClr val="accent2"/>
                </a:solidFill>
              </a:rPr>
              <a:t>4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A7AC1C3-7DDF-684F-D5FD-FF5C878C6F27}"/>
              </a:ext>
            </a:extLst>
          </p:cNvPr>
          <p:cNvSpPr txBox="1"/>
          <p:nvPr/>
        </p:nvSpPr>
        <p:spPr>
          <a:xfrm>
            <a:off x="3069248" y="2787205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sz="1200" baseline="-25000" dirty="0">
                <a:solidFill>
                  <a:schemeClr val="accent2"/>
                </a:solidFill>
                <a:latin typeface="Symbol" panose="05050102010706020507" pitchFamily="18" charset="2"/>
              </a:rPr>
              <a:t>3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5C6D2F4-6124-0079-1638-B83B5DFC4F0F}"/>
              </a:ext>
            </a:extLst>
          </p:cNvPr>
          <p:cNvSpPr txBox="1"/>
          <p:nvPr/>
        </p:nvSpPr>
        <p:spPr>
          <a:xfrm>
            <a:off x="2997067" y="264462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sz="1100" baseline="-25000" dirty="0">
                <a:solidFill>
                  <a:schemeClr val="accent2"/>
                </a:solidFill>
                <a:latin typeface="Symbol" panose="05050102010706020507" pitchFamily="18" charset="2"/>
              </a:rPr>
              <a:t>2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C9D111B-2DA4-5D9E-B630-45514639DBBA}"/>
              </a:ext>
            </a:extLst>
          </p:cNvPr>
          <p:cNvSpPr txBox="1"/>
          <p:nvPr/>
        </p:nvSpPr>
        <p:spPr>
          <a:xfrm>
            <a:off x="2918821" y="2483340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sz="1100" baseline="-25000" dirty="0">
                <a:solidFill>
                  <a:schemeClr val="accent2"/>
                </a:solidFill>
                <a:latin typeface="Symbol" panose="05050102010706020507" pitchFamily="18" charset="2"/>
              </a:rPr>
              <a:t>1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526366E-FDA3-5986-7A18-2E786CD1CC5A}"/>
              </a:ext>
            </a:extLst>
          </p:cNvPr>
          <p:cNvSpPr txBox="1"/>
          <p:nvPr/>
        </p:nvSpPr>
        <p:spPr>
          <a:xfrm>
            <a:off x="3315582" y="3099004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sz="1200" baseline="-25000" dirty="0">
                <a:solidFill>
                  <a:schemeClr val="accent2"/>
                </a:solidFill>
                <a:latin typeface="Symbol" panose="05050102010706020507" pitchFamily="18" charset="2"/>
              </a:rPr>
              <a:t>5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97A0B4-3F35-4028-CD6A-DF4AECD5CA70}"/>
              </a:ext>
            </a:extLst>
          </p:cNvPr>
          <p:cNvSpPr txBox="1"/>
          <p:nvPr/>
        </p:nvSpPr>
        <p:spPr>
          <a:xfrm>
            <a:off x="6637491" y="1862586"/>
            <a:ext cx="3622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Analog </a:t>
            </a:r>
            <a:r>
              <a:rPr lang="en-US" dirty="0" err="1"/>
              <a:t>filterbank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RF signal split into </a:t>
            </a:r>
            <a:r>
              <a:rPr lang="en-US" sz="1600" i="1" dirty="0" err="1"/>
              <a:t>N</a:t>
            </a:r>
            <a:r>
              <a:rPr lang="en-US" sz="1600" i="1" baseline="-25000" dirty="0" err="1"/>
              <a:t>ch</a:t>
            </a:r>
            <a:r>
              <a:rPr lang="en-US" sz="1600" i="1" dirty="0"/>
              <a:t> bandpass filters before measurement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F3705-611A-6105-E692-373B0C03B639}"/>
              </a:ext>
            </a:extLst>
          </p:cNvPr>
          <p:cNvSpPr txBox="1"/>
          <p:nvPr/>
        </p:nvSpPr>
        <p:spPr>
          <a:xfrm>
            <a:off x="6631515" y="4050875"/>
            <a:ext cx="3925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Heterodyne system: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RF signal translated into fixed IF frequency by </a:t>
            </a:r>
            <a:r>
              <a:rPr lang="en-US" sz="1600" i="1" dirty="0" err="1"/>
              <a:t>N</a:t>
            </a:r>
            <a:r>
              <a:rPr lang="en-US" sz="1600" i="1" baseline="-25000" dirty="0" err="1"/>
              <a:t>ch</a:t>
            </a:r>
            <a:r>
              <a:rPr lang="en-US" sz="1600" i="1" dirty="0"/>
              <a:t> local oscillators before measurement</a:t>
            </a:r>
          </a:p>
        </p:txBody>
      </p:sp>
    </p:spTree>
    <p:extLst>
      <p:ext uri="{BB962C8B-B14F-4D97-AF65-F5344CB8AC3E}">
        <p14:creationId xmlns:p14="http://schemas.microsoft.com/office/powerpoint/2010/main" val="21939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10_SPIE 2012 PPT Template (3)">
  <a:themeElements>
    <a:clrScheme name="10_SPIE 2012 PPT Template (3)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SPIE 2012 PPT Template (3)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SPIE 2012 PPT Template (3)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12393</TotalTime>
  <Words>2951</Words>
  <Application>Microsoft Office PowerPoint</Application>
  <PresentationFormat>Widescreen</PresentationFormat>
  <Paragraphs>657</Paragraphs>
  <Slides>55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5" baseType="lpstr">
      <vt:lpstr>Arial</vt:lpstr>
      <vt:lpstr>Arial Black</vt:lpstr>
      <vt:lpstr>Bahnschrift Light SemiCondensed</vt:lpstr>
      <vt:lpstr>Calibri</vt:lpstr>
      <vt:lpstr>Cambria Math</vt:lpstr>
      <vt:lpstr>CMMI10</vt:lpstr>
      <vt:lpstr>CMMI7</vt:lpstr>
      <vt:lpstr>CMR10</vt:lpstr>
      <vt:lpstr>CMR7</vt:lpstr>
      <vt:lpstr>CMSY10</vt:lpstr>
      <vt:lpstr>Courier New</vt:lpstr>
      <vt:lpstr>Franklin Gothic Heavy</vt:lpstr>
      <vt:lpstr>GillSans</vt:lpstr>
      <vt:lpstr>Symbol</vt:lpstr>
      <vt:lpstr>Times New Roman</vt:lpstr>
      <vt:lpstr>Verdana Pro Black</vt:lpstr>
      <vt:lpstr>Wingdings</vt:lpstr>
      <vt:lpstr>Wingdings 2</vt:lpstr>
      <vt:lpstr>BNL</vt:lpstr>
      <vt:lpstr>10_SPIE 2012 PPT Template (3)</vt:lpstr>
      <vt:lpstr>Radio Astronomy Instrumentation</vt:lpstr>
      <vt:lpstr>Historical Overview (1/2) </vt:lpstr>
      <vt:lpstr>Historical Overview (2/2) </vt:lpstr>
      <vt:lpstr>Detecting radio waves</vt:lpstr>
      <vt:lpstr>Moder radio astronomy antennas</vt:lpstr>
      <vt:lpstr>Simplest receiver: Total Power Radiometer</vt:lpstr>
      <vt:lpstr>Signals and noise in receivers</vt:lpstr>
      <vt:lpstr>Radiometer equation</vt:lpstr>
      <vt:lpstr>Spectrometers</vt:lpstr>
      <vt:lpstr>4-input, all-digital spectrometer </vt:lpstr>
      <vt:lpstr>Instrument design: radio interferometer</vt:lpstr>
      <vt:lpstr>Signal processing for large array </vt:lpstr>
      <vt:lpstr>Interferometer gallery</vt:lpstr>
      <vt:lpstr>RF probes for cosmology research</vt:lpstr>
      <vt:lpstr>Cosmology concordance model</vt:lpstr>
      <vt:lpstr>Cosmic timeline</vt:lpstr>
      <vt:lpstr>Measuring distances and lookback times </vt:lpstr>
      <vt:lpstr>Cosmic Microwave Background</vt:lpstr>
      <vt:lpstr>Observing the CMB</vt:lpstr>
      <vt:lpstr>3 generations of space-based CMB observatories</vt:lpstr>
      <vt:lpstr>CMB detectors</vt:lpstr>
      <vt:lpstr>Techniques of 21cm cosmology</vt:lpstr>
      <vt:lpstr>Origin and ubiquity of the 21cm line</vt:lpstr>
      <vt:lpstr>Origin and ubiquity of the 21cm line</vt:lpstr>
      <vt:lpstr>PowerPoint Presentation</vt:lpstr>
      <vt:lpstr>PowerPoint Presentation</vt:lpstr>
      <vt:lpstr>BMX Antenna and Front-end Electronics</vt:lpstr>
      <vt:lpstr>Telescope layout</vt:lpstr>
      <vt:lpstr>BMX field of view on the sky</vt:lpstr>
      <vt:lpstr>Calibrators</vt:lpstr>
      <vt:lpstr>Transit of CygA observed by BMX</vt:lpstr>
      <vt:lpstr>21cm Dark Ages global spectrum</vt:lpstr>
      <vt:lpstr>PowerPoint Presentation</vt:lpstr>
      <vt:lpstr>Radio interference from Earth is blocked</vt:lpstr>
      <vt:lpstr>LuSEE-Night: 21cm global spectrum pathfinder</vt:lpstr>
      <vt:lpstr>Instrument requirements and constraints</vt:lpstr>
      <vt:lpstr>Instrument block diagram</vt:lpstr>
      <vt:lpstr>PowerPoint Presentation</vt:lpstr>
      <vt:lpstr>LuSEE-Night electronics</vt:lpstr>
      <vt:lpstr>PowerPoint Presentation</vt:lpstr>
      <vt:lpstr>Summary</vt:lpstr>
      <vt:lpstr>End of Presentation</vt:lpstr>
      <vt:lpstr>PowerPoint Presentation</vt:lpstr>
      <vt:lpstr>Backup Material</vt:lpstr>
      <vt:lpstr>Transit of CygA observed by BMX</vt:lpstr>
      <vt:lpstr>UAV calibrations</vt:lpstr>
      <vt:lpstr>UAV calibrations</vt:lpstr>
      <vt:lpstr>GNSS satellites: constellations, passes over BMX</vt:lpstr>
      <vt:lpstr>GNSS passes over BMX on 1/3/2020</vt:lpstr>
      <vt:lpstr>Fitted beam parameters</vt:lpstr>
      <vt:lpstr>PowerPoint Presentation</vt:lpstr>
      <vt:lpstr>Print-friendly Title Slide</vt:lpstr>
      <vt:lpstr>Slide Header</vt:lpstr>
      <vt:lpstr>Blank Slide (No Logo)</vt:lpstr>
      <vt:lpstr>Cosmic Frontier Applications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Astronomy Instrumentation</dc:title>
  <dc:subject/>
  <dc:creator>O'Connor, Paul</dc:creator>
  <cp:keywords/>
  <dc:description/>
  <cp:lastModifiedBy>O'Connor, Paul</cp:lastModifiedBy>
  <cp:revision>7</cp:revision>
  <dcterms:created xsi:type="dcterms:W3CDTF">2023-09-30T19:45:57Z</dcterms:created>
  <dcterms:modified xsi:type="dcterms:W3CDTF">2023-10-10T15:33:38Z</dcterms:modified>
  <cp:category/>
</cp:coreProperties>
</file>