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2" r:id="rId2"/>
    <p:sldId id="259" r:id="rId3"/>
    <p:sldId id="261" r:id="rId4"/>
    <p:sldId id="257" r:id="rId5"/>
    <p:sldId id="258" r:id="rId6"/>
    <p:sldId id="256" r:id="rId7"/>
    <p:sldId id="265" r:id="rId8"/>
    <p:sldId id="383" r:id="rId9"/>
    <p:sldId id="384" r:id="rId10"/>
    <p:sldId id="385" r:id="rId11"/>
    <p:sldId id="262" r:id="rId12"/>
    <p:sldId id="263" r:id="rId13"/>
    <p:sldId id="260" r:id="rId14"/>
    <p:sldId id="386" r:id="rId15"/>
    <p:sldId id="264" r:id="rId16"/>
    <p:sldId id="387" r:id="rId17"/>
    <p:sldId id="3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06" autoAdjust="0"/>
    <p:restoredTop sz="94660"/>
  </p:normalViewPr>
  <p:slideViewPr>
    <p:cSldViewPr snapToGrid="0">
      <p:cViewPr>
        <p:scale>
          <a:sx n="125" d="100"/>
          <a:sy n="125" d="100"/>
        </p:scale>
        <p:origin x="-972" y="-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B94A9-A649-D91E-3241-7B7833367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D557FE-6ABC-F7DD-06EE-FD4393B617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14EF4-1B22-5F4C-4AC9-825FEF1A7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DB92-E323-413C-8D8B-CFDD46C62D28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CC774-E0F1-98DE-C92B-64A9B415F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53E96-2E41-B66A-3A64-B257B9FDD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1B20-7E70-4438-A351-FF9D72D0D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336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ACEF7-437E-8241-4C54-52B6B1F50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922AA6-2B51-A597-EB64-A41C83E5D3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D9F72-1DC1-6316-0F1B-6EF3A2055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DB92-E323-413C-8D8B-CFDD46C62D28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C1B755-5AF6-4460-74FC-C6C68A465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30F1F-446C-8D8F-0F34-8827B8E92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1B20-7E70-4438-A351-FF9D72D0D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58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0364D9-B0E0-64A7-EB73-8E3B52DE9D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C52FF8-B1C0-E62C-9271-E1260EEA64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F384E-9484-91C1-2B40-BCB29B62C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DB92-E323-413C-8D8B-CFDD46C62D28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733DD-57AF-36A7-900B-24471ABB8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60EDCF-14D4-9F25-A2FD-2C5F1D4DE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1B20-7E70-4438-A351-FF9D72D0D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282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7845B-F2FC-79D4-9537-FB988DA60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BE0A6-1335-450F-8856-9DAA89B79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16950-6F2A-CD13-49ED-1C7F7EBA2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DB92-E323-413C-8D8B-CFDD46C62D28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27C6F-06B2-AA9F-28F4-EAD5A2B6B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F1809-79F9-5222-7B2A-0026E6811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1B20-7E70-4438-A351-FF9D72D0D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86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8522F-AB7A-A31F-01F4-832371657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5441BF-5055-18CF-ABDD-F1C484CC7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B6636-C635-D47D-3681-E898FD0D5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DB92-E323-413C-8D8B-CFDD46C62D28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C1ABB-CE3C-F3FA-D469-956702248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1BB8B-0394-B410-85A7-57B054C62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1B20-7E70-4438-A351-FF9D72D0D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43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65449-92CE-CE18-A17F-A1A8D1DDB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06E71-2612-C6B6-FD1C-F715D6F257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516D68-D3D7-8A45-73DE-1AAED6DD55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C7BCF-137D-D2EB-14B7-A43AFEF6D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DB92-E323-413C-8D8B-CFDD46C62D28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A6DF7-A1C6-8E6F-4B6B-F6911FF4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0BE09A-AEC3-5BD9-5993-FC6EBC28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1B20-7E70-4438-A351-FF9D72D0D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528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5C27D-6ECB-40C6-F0B1-24F2CF059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7F59BA-30A3-7413-C6CC-16C62A74E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222C4B-09F7-193F-C952-3FF873D316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213D52-9DD8-E48A-AE4A-4CCA900792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14C692-C6FD-E361-E5D4-28A2A4D204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0A407F-CF1F-BBF6-D26A-1256DB0FD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DB92-E323-413C-8D8B-CFDD46C62D28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4A7E1D-5702-CBCF-6E8E-D2D723FB3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6810F7-B883-DDF4-6CD3-E9F1832F1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1B20-7E70-4438-A351-FF9D72D0D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7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F1E9D-4839-7FEA-E11B-C08BE5881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1AAE88-1BDE-33B8-527A-02CE0110F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DB92-E323-413C-8D8B-CFDD46C62D28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097B1A-5D1C-FB21-288C-3481F8FE8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68F4FD-8DA1-F335-2DFC-BFB60AD02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1B20-7E70-4438-A351-FF9D72D0D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47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369340-789A-FFF6-FF08-F73274550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DB92-E323-413C-8D8B-CFDD46C62D28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17F7C5-6889-295F-38DC-2367906A6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1B4ED-C109-1228-DD49-1642168EE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1B20-7E70-4438-A351-FF9D72D0D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80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C3013-AAD1-A530-2B00-57465E234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4B15B-6288-F108-B021-29F8397AD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39E81E-519D-F9E8-EB68-09EB8F5FB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CCE62B-AB37-5144-CEBC-95A8958FD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DB92-E323-413C-8D8B-CFDD46C62D28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4A0F4F-1AEC-BEFB-8384-F0FC82EFA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3D610B-0130-5389-5816-597ED644A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1B20-7E70-4438-A351-FF9D72D0D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58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0399C-371B-32A9-9BC6-D6470897E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7D452F-1E57-F104-FF5E-3FE1B24C38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B485A3-FA54-0B5F-66BA-75B2D788E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D68641-969C-768C-B61F-2991C7F37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DB92-E323-413C-8D8B-CFDD46C62D28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2DEE3E-AD28-74B2-E3B0-CA828C5CE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C2852-AFFC-55D1-2DDA-DA14E0100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1B20-7E70-4438-A351-FF9D72D0D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35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72D115-DA77-B610-E073-276698C5F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B364D8-FE30-8D24-CE46-4876B13B3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E06EF-1DF1-088C-0085-78270D5CE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7DB92-E323-413C-8D8B-CFDD46C62D28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337C7-8984-2C67-316A-5FAC31A30C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27F72-BDE7-3C0C-40EF-01045CBEA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71B20-7E70-4438-A351-FF9D72D0D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94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23AA15-54CE-4BB4-A54A-0FC2B7BFB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14" y="577338"/>
            <a:ext cx="5538838" cy="20623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8D6B68-72CE-419A-AB16-4CD008C46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09"/>
            <a:ext cx="8596668" cy="700765"/>
          </a:xfrm>
        </p:spPr>
        <p:txBody>
          <a:bodyPr/>
          <a:lstStyle/>
          <a:p>
            <a:r>
              <a:rPr lang="en-US" dirty="0"/>
              <a:t>Field Cage Mechanical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0B6BF-478D-4169-A144-2C84E1383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973" y="2595037"/>
            <a:ext cx="3190145" cy="401614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Minimal thickness</a:t>
            </a:r>
            <a:br>
              <a:rPr lang="en-US" dirty="0"/>
            </a:br>
            <a:r>
              <a:rPr lang="en-US" dirty="0"/>
              <a:t>(lever arm).</a:t>
            </a:r>
          </a:p>
          <a:p>
            <a:r>
              <a:rPr lang="en-US" dirty="0"/>
              <a:t>VERY strong</a:t>
            </a:r>
          </a:p>
          <a:p>
            <a:pPr lvl="1"/>
            <a:r>
              <a:rPr lang="en-US" dirty="0"/>
              <a:t>Honeycomb on bench</a:t>
            </a:r>
          </a:p>
          <a:p>
            <a:pPr lvl="1"/>
            <a:r>
              <a:rPr lang="en-US" dirty="0"/>
              <a:t>Finite Element</a:t>
            </a:r>
          </a:p>
          <a:p>
            <a:r>
              <a:rPr lang="en-US" dirty="0"/>
              <a:t>Holds voltage w/ </a:t>
            </a:r>
            <a:r>
              <a:rPr lang="en-US" dirty="0" err="1"/>
              <a:t>kapton</a:t>
            </a:r>
            <a:endParaRPr lang="en-US" dirty="0"/>
          </a:p>
          <a:p>
            <a:pPr lvl="1"/>
            <a:r>
              <a:rPr lang="en-US" dirty="0"/>
              <a:t>Sierra Circuits:</a:t>
            </a:r>
          </a:p>
          <a:p>
            <a:pPr lvl="2"/>
            <a:r>
              <a:rPr lang="en-US" dirty="0"/>
              <a:t>HV circuit card design</a:t>
            </a:r>
          </a:p>
          <a:p>
            <a:pPr lvl="2"/>
            <a:r>
              <a:rPr lang="en-US" dirty="0"/>
              <a:t>Use 1mm</a:t>
            </a:r>
          </a:p>
          <a:p>
            <a:pPr lvl="1"/>
            <a:r>
              <a:rPr lang="en-US" dirty="0"/>
              <a:t>sPHENIX</a:t>
            </a:r>
          </a:p>
          <a:p>
            <a:pPr lvl="2"/>
            <a:r>
              <a:rPr lang="en-US" dirty="0"/>
              <a:t>Use 2mm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E81C468-D054-45DD-BB28-46672659E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407" y="246820"/>
            <a:ext cx="2778711" cy="159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C:\Users\cozz\Desktop\defplotx.jpg">
            <a:extLst>
              <a:ext uri="{FF2B5EF4-FFF2-40B4-BE49-F238E27FC236}">
                <a16:creationId xmlns:a16="http://schemas.microsoft.com/office/drawing/2014/main" id="{95C75A5C-43C6-465A-826F-4CDCE176A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579" y="1892944"/>
            <a:ext cx="2990410" cy="230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ABFF34-1F45-4777-AC6B-577162CE5C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5841"/>
          <a:stretch/>
        </p:blipFill>
        <p:spPr>
          <a:xfrm>
            <a:off x="9081568" y="0"/>
            <a:ext cx="3110432" cy="18523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88C8BA-E5CC-4EC5-943B-E2F02165F3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570" y="4180652"/>
            <a:ext cx="5538838" cy="23532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F98E1B-D587-4BFD-8E02-3B8C4A03E92A}"/>
              </a:ext>
            </a:extLst>
          </p:cNvPr>
          <p:cNvSpPr txBox="1"/>
          <p:nvPr/>
        </p:nvSpPr>
        <p:spPr>
          <a:xfrm flipH="1">
            <a:off x="314843" y="673062"/>
            <a:ext cx="206011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Outer Field Cage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936A60-0ED5-4C2A-ACE6-8BAF0CBDFA82}"/>
              </a:ext>
            </a:extLst>
          </p:cNvPr>
          <p:cNvSpPr txBox="1"/>
          <p:nvPr/>
        </p:nvSpPr>
        <p:spPr>
          <a:xfrm flipH="1">
            <a:off x="192449" y="6533922"/>
            <a:ext cx="206011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Inner Field Cage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1E35D7A-B426-4D06-A731-694F4BA04A74}"/>
              </a:ext>
            </a:extLst>
          </p:cNvPr>
          <p:cNvCxnSpPr/>
          <p:nvPr/>
        </p:nvCxnSpPr>
        <p:spPr>
          <a:xfrm flipV="1">
            <a:off x="544850" y="2795316"/>
            <a:ext cx="464306" cy="17401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6AED686-54E2-4A70-82B2-9C8CCF95B329}"/>
              </a:ext>
            </a:extLst>
          </p:cNvPr>
          <p:cNvSpPr txBox="1"/>
          <p:nvPr/>
        </p:nvSpPr>
        <p:spPr>
          <a:xfrm rot="17064123">
            <a:off x="224854" y="3393841"/>
            <a:ext cx="829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Tracks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7501DC-7204-49B5-9C58-62C5CEF8F9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2051" y="4259417"/>
            <a:ext cx="2969949" cy="264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57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43E2E3-243E-FAC1-0641-5543D2CAF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179" y="0"/>
            <a:ext cx="51416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95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1E87BCA7-B232-E04D-C3D0-9BA5F2704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697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BB93A88B-67ED-342D-04B3-F06280A89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381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FDF169EC-D0AD-0C28-ED2E-E8F243ED85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0AE58BC4-6E5E-3A94-AB68-60CF195B8B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5313D67-C922-4418-CE32-B34F97E40286}"/>
              </a:ext>
            </a:extLst>
          </p:cNvPr>
          <p:cNvCxnSpPr/>
          <p:nvPr/>
        </p:nvCxnSpPr>
        <p:spPr>
          <a:xfrm flipV="1">
            <a:off x="5783094" y="217251"/>
            <a:ext cx="2217906" cy="3364149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C75D476-B515-68E5-BAB4-835CC62DD2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97" t="1924" b="2644"/>
          <a:stretch/>
        </p:blipFill>
        <p:spPr>
          <a:xfrm>
            <a:off x="436553" y="2077926"/>
            <a:ext cx="6324108" cy="468273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EB3680-F6C6-A3A9-D47C-AD477FA61846}"/>
              </a:ext>
            </a:extLst>
          </p:cNvPr>
          <p:cNvCxnSpPr>
            <a:cxnSpLocks/>
          </p:cNvCxnSpPr>
          <p:nvPr/>
        </p:nvCxnSpPr>
        <p:spPr>
          <a:xfrm flipV="1">
            <a:off x="5218889" y="249738"/>
            <a:ext cx="1901484" cy="2884196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CF2262D-0444-E15C-FE03-E733FD4BDEEC}"/>
              </a:ext>
            </a:extLst>
          </p:cNvPr>
          <p:cNvSpPr txBox="1"/>
          <p:nvPr/>
        </p:nvSpPr>
        <p:spPr>
          <a:xfrm rot="18087600">
            <a:off x="6755407" y="1507171"/>
            <a:ext cx="1230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Field Cage</a:t>
            </a:r>
          </a:p>
        </p:txBody>
      </p:sp>
    </p:spTree>
    <p:extLst>
      <p:ext uri="{BB962C8B-B14F-4D97-AF65-F5344CB8AC3E}">
        <p14:creationId xmlns:p14="http://schemas.microsoft.com/office/powerpoint/2010/main" val="2162334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63A867-E597-561A-67A5-D19E3FCE7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761" y="0"/>
            <a:ext cx="9146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03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A555691D-863A-0DD6-3B77-96B388A0D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24" y="664233"/>
            <a:ext cx="7133645" cy="534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C03CB9-0DB8-03E8-5CD2-5EEC47F6A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906" y="664234"/>
            <a:ext cx="2280913" cy="30423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C73E8A-B6AA-EAEF-537D-A3D51570D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6844" y="2932983"/>
            <a:ext cx="2658132" cy="354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90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CC261A-75C5-7EF5-4148-FAA409552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037" y="209550"/>
            <a:ext cx="4733925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08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B1C5AB06-0776-82EE-B8D0-9EA784B70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153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E1DE734D-01C2-61D1-D305-42A683CF9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720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6E927057-2075-61EE-BBEA-3BD550010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" y="0"/>
            <a:ext cx="5141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233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99D93C0-053B-DDE4-5D8C-4FE38A4C4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443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E8D0BD9-8253-EB39-A257-A1DFFE9CA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939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2FD3C5A-94E6-28DF-60D2-9824A5696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9525"/>
            <a:ext cx="9124950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211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75F474-35F1-5CD0-A16C-641C031A2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761" y="0"/>
            <a:ext cx="9146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52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E10587F3-A06A-7878-5BC9-E20A5F6BE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494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D18DFB2E-82DA-1C50-F288-F25C5FF26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1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533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43</Words>
  <Application>Microsoft Office PowerPoint</Application>
  <PresentationFormat>Widescreen</PresentationFormat>
  <Paragraphs>15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Field Cage Mechanical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Field Cage Mechanical</dc:title>
  <dc:creator>Thomas Hemmick</dc:creator>
  <cp:lastModifiedBy>Thomas Hemmick</cp:lastModifiedBy>
  <cp:revision>1</cp:revision>
  <dcterms:created xsi:type="dcterms:W3CDTF">2023-09-14T14:02:20Z</dcterms:created>
  <dcterms:modified xsi:type="dcterms:W3CDTF">2023-09-14T16:04:02Z</dcterms:modified>
</cp:coreProperties>
</file>