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F836811-740D-D9A1-308B-A3859677C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2010C58-C1A2-85B4-40BE-D30B9C977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D6E6610-2CB6-DFAE-96A6-89F274DC1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31CA9EA-BAED-0416-4CF3-422A6E320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232985C-B4D2-7083-23DB-B6D5E83C0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174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AA36D4C-EDBC-B51E-F03F-62954017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C6277C7-D30E-124D-76FC-F0B339647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151BC66-91FD-FD3D-0DAA-A18BDFCF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AAFC314-A0FB-DDBE-6D90-97A4CE9A8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4EA0176-E50E-760F-1E76-6BBE349ED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263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96FF2BF-9D01-9C2E-6F59-F994A10D0B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0944115-35E9-83D8-1B8B-C5C4CB08E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CF94C62-674C-7951-5AEF-482BCF796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CD55F86-0820-4F43-6D0D-6C223C358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3BBEE4D-219E-922F-E1B6-7CD534C9C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2097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574BC1-D2F6-F7D0-0686-F6DD161D7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1A09D5D-F19D-3AA8-FE34-33CAC3184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E26076D-3EF3-E7F1-1EBC-11D7C2A11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1DF3AAD-52C9-4F2E-16EB-965A1DA7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681F6ED-4F37-7A71-5582-14856A82F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303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2D69673-917D-B7F9-5710-74A82D06B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4D7F85B-DEFE-0495-706E-1A9B99AD0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0B58B58-EE6A-5158-D454-54BAB41F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EFBBC1F-B964-CFE4-33CE-17860705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BC16820-CCAE-F1BE-D926-6F9EBF26E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1995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8C31013-906D-B45C-EB47-493E40367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CD235AD-C3FF-A055-DB44-F4A5DFDF1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CDA12E2-CA23-6EEE-ACCD-D160F0216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8F88EC1-2BE7-66CD-822E-DA1A4B832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AFA32A3-26DF-B8A0-40D3-9997F075F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F865D0E-CF29-8C10-7C83-10AE79596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682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724BDB-8FD9-C404-1E45-D563F9038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A77E857-35DD-0913-88BB-41D773FFB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C5E830B-3413-469F-2D14-A806A5406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EA3275E4-C0FC-835B-8375-3779334AB3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4CC9EB2E-697E-B716-CE5B-B77E6CE2A6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8A237A0-0856-AEDB-DAD5-4D6254B8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A7DC732-947E-7FE3-E682-F9C393BF5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19F13FFA-BE9A-F5B9-F738-2B122A9A0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2053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1FD3F4-6AF7-D7C0-8B96-F0FE5EBB9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169D29D3-6A4D-A595-DF47-FFB6E6C3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BBD54C0-885C-D0BA-31D7-80BF64CE6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B6E3284E-D802-F262-D03C-F82CFD3BC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669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3E7D1978-67D9-6529-A692-623BA828B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F64F8751-B819-1E25-BB9A-B80C02BB5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C57080-EE4C-5DDA-DE88-77901AE98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7029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A6E4B7-22BB-0534-88D1-A21352C8C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EF46C82-73E7-DEA1-4925-DDFA7BBE9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F4C3119-0621-1A55-77FB-2A78B61CF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7499569-FF75-4A5A-CDBD-175423E30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279365A-6076-07BA-0B4B-CA8E2ACE5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6539398-E904-8138-9266-7DF6A1326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6896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87FCAD-DB6B-4848-9286-1C525A9B4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16CF4C3B-B4EA-C250-4C46-39170A98F8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E6EBE9E-9AD8-D411-13DD-ED08BB88C2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68A0AC2-562E-474E-8F19-61CAA652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5A85ADB-B311-0AB0-E588-EE4CD2BF4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9E311D0-449A-A337-CF9F-B1785439D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780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F19F09B-A194-A0CD-885A-252487FAD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330F639-BA69-F3E7-1074-68534BA25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E8C90F9-157D-345C-BA85-CD7F6387A9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39321-1F07-4141-9A12-804E3FDED978}" type="datetimeFigureOut">
              <a:rPr lang="hu-HU" smtClean="0"/>
              <a:t>2023. 09. 22.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0F85E79-F227-45BE-6380-86A10F8CA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560B231-3B98-FFBA-0F19-1CC601155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93C73-A893-4E73-AEFA-C76E24BACB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0409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uddendocs.samtec.com/prints/erx5%20mated%20document-mkt.pdf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57989DB-CEB7-5CD2-BF46-F2BEAB0094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/>
              <a:t>eRD110 </a:t>
            </a:r>
            <a:r>
              <a:rPr lang="en-US" b="1" dirty="0"/>
              <a:t>DAQ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1DEC42A-466F-03CC-F6FD-86337170AF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/>
              <a:t>Gabor</a:t>
            </a:r>
            <a:r>
              <a:rPr lang="hu-HU" dirty="0"/>
              <a:t> NAGY and </a:t>
            </a:r>
            <a:r>
              <a:rPr lang="hu-HU" dirty="0" err="1"/>
              <a:t>Miklos</a:t>
            </a:r>
            <a:r>
              <a:rPr lang="hu-HU" dirty="0"/>
              <a:t> CZELLER</a:t>
            </a:r>
          </a:p>
          <a:p>
            <a:r>
              <a:rPr lang="hu-HU" dirty="0"/>
              <a:t>2023-09-21</a:t>
            </a:r>
          </a:p>
        </p:txBody>
      </p:sp>
    </p:spTree>
    <p:extLst>
      <p:ext uri="{BB962C8B-B14F-4D97-AF65-F5344CB8AC3E}">
        <p14:creationId xmlns:p14="http://schemas.microsoft.com/office/powerpoint/2010/main" val="1785024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11DE205-271A-863F-8B8A-19624958F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Version2 concept</a:t>
            </a:r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A24B6F1B-2C40-D8F2-F9F5-34F17236CE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2036858"/>
            <a:ext cx="5304090" cy="3602778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5C4DD463-7B0E-35B2-9F8B-6EF4BE55D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2291" y="2036858"/>
            <a:ext cx="5257629" cy="358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816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E8A7999-659B-10C3-66C9-111F72786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Readout </a:t>
            </a:r>
            <a:r>
              <a:rPr lang="en-US"/>
              <a:t>board size</a:t>
            </a:r>
            <a:endParaRPr lang="hu-HU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94E1120E-B843-A1C9-58B3-F062B249F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66031"/>
            <a:ext cx="10711648" cy="37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47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0EE57A2-56C6-DB14-5CBD-18D02F867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Alexander’s</a:t>
            </a:r>
            <a:r>
              <a:rPr lang="hu-HU" dirty="0"/>
              <a:t> </a:t>
            </a:r>
            <a:r>
              <a:rPr lang="hu-HU" dirty="0" err="1"/>
              <a:t>comments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8AC58E7-9610-8E04-61F8-729EC597E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hu-HU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slide 1: I thought we wanted to place the 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ASICs further away towards the edge of the FPGA board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footprint (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and move </a:t>
            </a:r>
            <a:r>
              <a:rPr lang="en-US" sz="1800" b="0" i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Samtec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 connectors closer to each other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as you also indicate in the subsequent slides)</a:t>
            </a:r>
            <a:b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/>
            <a:r>
              <a:rPr lang="hu-HU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slide 2: it is unlikely, but can happen that -0.50- ERF(M)5 connectors do not provide enough clearance to accommodate the screws / nuts which attach ASIC PCB to the sensor. 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-0.70- may be a better choice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but let me ask Alexey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Lyashenko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from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Incom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give you the screws (nuts) specs, as we see them now</a:t>
            </a:r>
            <a:b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/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 slide 2: what is a problem with 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Jumbo frames?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We routinely use such a configuration for the gas detector readout (DREAM by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Saclay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UDP), and I guess eventually in the test beam there will be a single gigabit switch shared by DREAM FEEs and your HGCROC implementation cards, with Jumbo frame support, and perhaps a 10G uplink to the host PC</a:t>
            </a:r>
            <a:b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/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 slide 5: 100mm x 42mm sounds great to me, but it is not clear 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how LV is distributed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Do I get it right that ASICs receive power via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Samtec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connectors, and we end up with a pair of LV cables per sensor (one per FPGA board)?</a:t>
            </a:r>
            <a:b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/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 slide 6: I recall 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ERF5 only has 5mm and 7mm height options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Are the other ones non-standard? IN this case we should certainly avoid them, because of the limited supply and long lead times</a:t>
            </a:r>
            <a:b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/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 slide 6: I think we should be able to machine these heat sinks to a shape we need, but still have them as a single piece, to simplify integration. Daniel can correct me, but I think that 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by using gap pads we are not really too much sensitive to a possible few hundred um FPGA and ASIC top surface "height" mismatch, to provide a good thermal contact to both of them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90311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551445-A600-E65D-C555-1E7C1DC17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ERF5 MATED VIEWS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5E836C14-155D-2E82-E37D-AFDCACD11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93" y="1614234"/>
            <a:ext cx="4505954" cy="3629532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C16ECCCF-F6D3-2A59-7CD4-8C7A29609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1049" y="5349242"/>
            <a:ext cx="2343477" cy="457264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5F4E4F25-BC41-2D3F-1D79-74A77AA8F4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7666" y="2324372"/>
            <a:ext cx="4010585" cy="2067213"/>
          </a:xfrm>
          <a:prstGeom prst="rect">
            <a:avLst/>
          </a:prstGeom>
        </p:spPr>
      </p:pic>
      <p:sp>
        <p:nvSpPr>
          <p:cNvPr id="10" name="Téglalap 9">
            <a:extLst>
              <a:ext uri="{FF2B5EF4-FFF2-40B4-BE49-F238E27FC236}">
                <a16:creationId xmlns:a16="http://schemas.microsoft.com/office/drawing/2014/main" id="{67445330-340F-D683-B0A1-686153FA0D83}"/>
              </a:ext>
            </a:extLst>
          </p:cNvPr>
          <p:cNvSpPr/>
          <p:nvPr/>
        </p:nvSpPr>
        <p:spPr>
          <a:xfrm>
            <a:off x="6667130" y="3666478"/>
            <a:ext cx="2894120" cy="34622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CBF8D73C-7185-8D4A-8ADE-AC361D90DA45}"/>
              </a:ext>
            </a:extLst>
          </p:cNvPr>
          <p:cNvSpPr txBox="1"/>
          <p:nvPr/>
        </p:nvSpPr>
        <p:spPr>
          <a:xfrm>
            <a:off x="4145402" y="5451992"/>
            <a:ext cx="74843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dirty="0">
                <a:hlinkClick r:id="rId5"/>
              </a:rPr>
              <a:t>https://suddendocs.samtec.com/prints/erx5%20mated%20document-mkt.pdf</a:t>
            </a:r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0076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393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Office-téma</vt:lpstr>
      <vt:lpstr>eRD110 DAQ</vt:lpstr>
      <vt:lpstr>Version2 concept</vt:lpstr>
      <vt:lpstr>Readout board size</vt:lpstr>
      <vt:lpstr>Alexander’s comments</vt:lpstr>
      <vt:lpstr>ERF5 MATED VIEWS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eRD110 DAQ</dc:title>
  <dc:creator>User</dc:creator>
  <cp:lastModifiedBy>Gabor Nagy</cp:lastModifiedBy>
  <cp:revision>5</cp:revision>
  <dcterms:created xsi:type="dcterms:W3CDTF">2023-09-21T21:32:28Z</dcterms:created>
  <dcterms:modified xsi:type="dcterms:W3CDTF">2023-09-22T12:48:13Z</dcterms:modified>
</cp:coreProperties>
</file>