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FCD745-659F-4412-B4D8-4A3EE07ECE79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9BFF"/>
    <a:srgbClr val="ABABAB"/>
    <a:srgbClr val="000000"/>
    <a:srgbClr val="FF9933"/>
    <a:srgbClr val="EAEFF7"/>
    <a:srgbClr val="AAE8FC"/>
    <a:srgbClr val="22027C"/>
    <a:srgbClr val="28038F"/>
    <a:srgbClr val="3D0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4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AFBF77B-003A-4E1A-898E-FBE7F15C7ACD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30356C3-1559-4CEC-9ADF-910395CF2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90A1CDC-2BBF-4AD9-B5B5-2E07FBF4882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F12490-59CD-452F-B02D-F2D79916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662731" cy="296695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8E649DFF-E639-4E02-86CC-A533CCEFA814}"/>
              </a:ext>
            </a:extLst>
          </p:cNvPr>
          <p:cNvGrpSpPr/>
          <p:nvPr userDrawn="1"/>
        </p:nvGrpSpPr>
        <p:grpSpPr>
          <a:xfrm>
            <a:off x="-109438" y="5643694"/>
            <a:ext cx="2515109" cy="1440000"/>
            <a:chOff x="-109438" y="5643694"/>
            <a:chExt cx="2515109" cy="1440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636AF2B-5CDB-4DCA-B86E-19B109862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09438" y="5643694"/>
              <a:ext cx="1839581" cy="1440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6F51D6-9453-4ECC-9762-441C75CAD0A1}"/>
                </a:ext>
              </a:extLst>
            </p:cNvPr>
            <p:cNvSpPr txBox="1"/>
            <p:nvPr/>
          </p:nvSpPr>
          <p:spPr>
            <a:xfrm>
              <a:off x="1441946" y="6014987"/>
              <a:ext cx="96372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200" b="1" dirty="0">
                  <a:latin typeface="Arial" panose="020B0604020202020204" pitchFamily="34" charset="0"/>
                  <a:cs typeface="Arial" panose="020B0604020202020204" pitchFamily="34" charset="0"/>
                </a:rPr>
                <a:t>UK</a:t>
              </a:r>
              <a:endParaRPr lang="en-GB" sz="4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rgbClr val="FFFFFF"/>
            </a:gs>
            <a:gs pos="0">
              <a:schemeClr val="accent1">
                <a:lumMod val="20000"/>
                <a:lumOff val="80000"/>
              </a:schemeClr>
            </a:gs>
            <a:gs pos="81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odle.com/meeting/participate/id/dG8yYm3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062D7-A62B-4903-8E41-FFB9DB21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UK mechanics meeting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4E86-C444-403E-840D-2D1B3721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UK discussion on mechanics</a:t>
            </a:r>
          </a:p>
          <a:p>
            <a:r>
              <a:rPr lang="en-US" dirty="0"/>
              <a:t>Suggest Liverpool or DL</a:t>
            </a:r>
          </a:p>
          <a:p>
            <a:r>
              <a:rPr lang="en-US" dirty="0"/>
              <a:t>Doodle at </a:t>
            </a:r>
            <a:r>
              <a:rPr lang="en-US" u="sng" dirty="0">
                <a:hlinkClick r:id="rId2"/>
              </a:rPr>
              <a:t>https://doodle.com/meeting/participate/id/dG8yYm3e</a:t>
            </a:r>
            <a:endParaRPr lang="en-US" u="sng" dirty="0"/>
          </a:p>
          <a:p>
            <a:r>
              <a:rPr lang="en-US" dirty="0"/>
              <a:t>Suggestions for presentations welcome, but so far considering the following discussion items:</a:t>
            </a:r>
            <a:endParaRPr lang="en-GB" dirty="0"/>
          </a:p>
          <a:p>
            <a:pPr lvl="1"/>
            <a:r>
              <a:rPr lang="en-US" dirty="0"/>
              <a:t>Current status of sensor geometry and associated layout concepts (James)</a:t>
            </a:r>
            <a:endParaRPr lang="en-GB" dirty="0"/>
          </a:p>
          <a:p>
            <a:pPr lvl="1"/>
            <a:r>
              <a:rPr lang="en-US" dirty="0"/>
              <a:t>Basic considerations for cooling and mechanical structure design (Georg)  </a:t>
            </a:r>
            <a:endParaRPr lang="en-GB" dirty="0"/>
          </a:p>
          <a:p>
            <a:r>
              <a:rPr lang="en-US" dirty="0"/>
              <a:t>In addition, there should be plenty of time for discussion with the goal to identify activities and direction of the work we want to pursue</a:t>
            </a:r>
            <a:endParaRPr lang="en-GB" dirty="0"/>
          </a:p>
          <a:p>
            <a:endParaRPr lang="en-GB" dirty="0"/>
          </a:p>
          <a:p>
            <a:endParaRPr lang="en-US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13D14-74A3-41D2-8D81-7B43F6EF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33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28419</TotalTime>
  <Words>92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Verdana</vt:lpstr>
      <vt:lpstr>Office Theme</vt:lpstr>
      <vt:lpstr>UK mechanics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 Viehhauser</dc:creator>
  <cp:lastModifiedBy>Georg Viehhauser</cp:lastModifiedBy>
  <cp:revision>988</cp:revision>
  <dcterms:created xsi:type="dcterms:W3CDTF">2018-10-16T11:54:38Z</dcterms:created>
  <dcterms:modified xsi:type="dcterms:W3CDTF">2023-09-27T14:27:52Z</dcterms:modified>
</cp:coreProperties>
</file>