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5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0FCD745-659F-4412-B4D8-4A3EE07ECE79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99BFF"/>
    <a:srgbClr val="ABABAB"/>
    <a:srgbClr val="000000"/>
    <a:srgbClr val="FF9933"/>
    <a:srgbClr val="EAEFF7"/>
    <a:srgbClr val="AAE8FC"/>
    <a:srgbClr val="22027C"/>
    <a:srgbClr val="28038F"/>
    <a:srgbClr val="3D05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64" d="100"/>
          <a:sy n="64" d="100"/>
        </p:scale>
        <p:origin x="644" y="-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A48294-1B3F-46C7-8501-273AD7D79B4F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3F2F4C-E58C-4CCD-AFD6-611CFE2E2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071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7556" y="1508257"/>
            <a:ext cx="9144000" cy="2387600"/>
          </a:xfrm>
        </p:spPr>
        <p:txBody>
          <a:bodyPr anchor="b"/>
          <a:lstStyle>
            <a:lvl1pPr algn="ctr">
              <a:defRPr sz="6000" b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7556" y="3987932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206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AFBF77B-003A-4E1A-898E-FBE7F15C7ACD}"/>
              </a:ext>
            </a:extLst>
          </p:cNvPr>
          <p:cNvGrpSpPr/>
          <p:nvPr userDrawn="1"/>
        </p:nvGrpSpPr>
        <p:grpSpPr>
          <a:xfrm>
            <a:off x="-109438" y="5643694"/>
            <a:ext cx="2515109" cy="1440000"/>
            <a:chOff x="-109438" y="5643694"/>
            <a:chExt cx="2515109" cy="14400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F30356C3-1559-4CEC-9ADF-910395CF29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09438" y="5643694"/>
              <a:ext cx="1839581" cy="144000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90A1CDC-2BBF-4AD9-B5B5-2E07FBF48821}"/>
                </a:ext>
              </a:extLst>
            </p:cNvPr>
            <p:cNvSpPr txBox="1"/>
            <p:nvPr/>
          </p:nvSpPr>
          <p:spPr>
            <a:xfrm>
              <a:off x="1441946" y="6014987"/>
              <a:ext cx="963725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200" b="1" dirty="0">
                  <a:latin typeface="Arial" panose="020B0604020202020204" pitchFamily="34" charset="0"/>
                  <a:cs typeface="Arial" panose="020B0604020202020204" pitchFamily="34" charset="0"/>
                </a:rPr>
                <a:t>UK</a:t>
              </a:r>
              <a:endParaRPr lang="en-GB" sz="4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7F12490-59CD-452F-B02D-F2D799164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3408" y="6356350"/>
            <a:ext cx="662731" cy="296695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</a:lstStyle>
          <a:p>
            <a:fld id="{1CA36EEA-5A28-4A70-BCAC-0B68DA8D366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9567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3504"/>
          </a:xfrm>
        </p:spPr>
        <p:txBody>
          <a:bodyPr/>
          <a:lstStyle>
            <a:lvl1pPr algn="ctr">
              <a:defRPr b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0445"/>
            <a:ext cx="10515600" cy="4736518"/>
          </a:xfrm>
        </p:spPr>
        <p:txBody>
          <a:bodyPr/>
          <a:lstStyle>
            <a:lvl1pPr>
              <a:defRPr>
                <a:solidFill>
                  <a:srgbClr val="002060"/>
                </a:solidFill>
                <a:latin typeface="Palatino Linotype" panose="02040502050505030304" pitchFamily="18" charset="0"/>
              </a:defRPr>
            </a:lvl1pPr>
            <a:lvl2pPr>
              <a:defRPr>
                <a:solidFill>
                  <a:srgbClr val="002060"/>
                </a:solidFill>
                <a:latin typeface="Palatino Linotype" panose="02040502050505030304" pitchFamily="18" charset="0"/>
              </a:defRPr>
            </a:lvl2pPr>
            <a:lvl3pPr>
              <a:defRPr>
                <a:solidFill>
                  <a:srgbClr val="002060"/>
                </a:solidFill>
                <a:latin typeface="Palatino Linotype" panose="02040502050505030304" pitchFamily="18" charset="0"/>
              </a:defRPr>
            </a:lvl3pPr>
            <a:lvl4pPr>
              <a:defRPr>
                <a:solidFill>
                  <a:srgbClr val="002060"/>
                </a:solidFill>
                <a:latin typeface="Palatino Linotype" panose="02040502050505030304" pitchFamily="18" charset="0"/>
              </a:defRPr>
            </a:lvl4pPr>
            <a:lvl5pPr>
              <a:defRPr>
                <a:solidFill>
                  <a:srgbClr val="002060"/>
                </a:solidFill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13408" y="6356350"/>
            <a:ext cx="662731" cy="296695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</a:lstStyle>
          <a:p>
            <a:fld id="{1CA36EEA-5A28-4A70-BCAC-0B68DA8D366C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721453" y="1237683"/>
            <a:ext cx="10754686" cy="0"/>
          </a:xfrm>
          <a:prstGeom prst="line">
            <a:avLst/>
          </a:prstGeom>
          <a:ln w="38100">
            <a:solidFill>
              <a:srgbClr val="2803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721453" y="1313897"/>
            <a:ext cx="10754686" cy="0"/>
          </a:xfrm>
          <a:prstGeom prst="line">
            <a:avLst/>
          </a:prstGeom>
          <a:ln w="38100">
            <a:solidFill>
              <a:srgbClr val="AAE8F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8E649DFF-E639-4E02-86CC-A533CCEFA814}"/>
              </a:ext>
            </a:extLst>
          </p:cNvPr>
          <p:cNvGrpSpPr/>
          <p:nvPr userDrawn="1"/>
        </p:nvGrpSpPr>
        <p:grpSpPr>
          <a:xfrm>
            <a:off x="-109438" y="5643694"/>
            <a:ext cx="2515109" cy="1440000"/>
            <a:chOff x="-109438" y="5643694"/>
            <a:chExt cx="2515109" cy="144000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636AF2B-5CDB-4DCA-B86E-19B10986285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09438" y="5643694"/>
              <a:ext cx="1839581" cy="1440000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A6F51D6-9453-4ECC-9762-441C75CAD0A1}"/>
                </a:ext>
              </a:extLst>
            </p:cNvPr>
            <p:cNvSpPr txBox="1"/>
            <p:nvPr/>
          </p:nvSpPr>
          <p:spPr>
            <a:xfrm>
              <a:off x="1441946" y="6014987"/>
              <a:ext cx="963725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200" b="1" dirty="0">
                  <a:latin typeface="Arial" panose="020B0604020202020204" pitchFamily="34" charset="0"/>
                  <a:cs typeface="Arial" panose="020B0604020202020204" pitchFamily="34" charset="0"/>
                </a:rPr>
                <a:t>UK</a:t>
              </a:r>
              <a:endParaRPr lang="en-GB" sz="4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8728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3000">
              <a:srgbClr val="FFFFFF"/>
            </a:gs>
            <a:gs pos="0">
              <a:schemeClr val="accent1">
                <a:lumMod val="20000"/>
                <a:lumOff val="80000"/>
              </a:schemeClr>
            </a:gs>
            <a:gs pos="81000">
              <a:srgbClr val="FFFFFF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36EEA-5A28-4A70-BCAC-0B68DA8D36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587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doodle.com/meeting/participate/id/dG8yYm3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062D7-A62B-4903-8E41-FFB9DB212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UK mechanics meeting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04E86-C444-403E-840D-2D1B3721B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Start UK discussion on mechanics</a:t>
            </a:r>
          </a:p>
          <a:p>
            <a:r>
              <a:rPr lang="en-US" dirty="0"/>
              <a:t>Suggest Liverpool or DL</a:t>
            </a:r>
          </a:p>
          <a:p>
            <a:r>
              <a:rPr lang="en-US" dirty="0"/>
              <a:t>Doodle at </a:t>
            </a:r>
            <a:r>
              <a:rPr lang="en-US" u="sng" dirty="0">
                <a:hlinkClick r:id="rId2"/>
              </a:rPr>
              <a:t>https://doodle.com/meeting/participate/id/dG8yYm3e</a:t>
            </a:r>
            <a:endParaRPr lang="en-US" u="sng" dirty="0"/>
          </a:p>
          <a:p>
            <a:r>
              <a:rPr lang="en-US" dirty="0"/>
              <a:t>Suggestions for presentations welcome, but so far considering the following discussion items:</a:t>
            </a:r>
            <a:endParaRPr lang="en-GB" dirty="0"/>
          </a:p>
          <a:p>
            <a:pPr lvl="1"/>
            <a:r>
              <a:rPr lang="en-US" dirty="0"/>
              <a:t>Current status of sensor geometry and associated layout concepts (James)</a:t>
            </a:r>
            <a:endParaRPr lang="en-GB" dirty="0"/>
          </a:p>
          <a:p>
            <a:pPr lvl="1"/>
            <a:r>
              <a:rPr lang="en-US" dirty="0"/>
              <a:t>Basic considerations for cooling and mechanical structure design (Georg)  </a:t>
            </a:r>
            <a:endParaRPr lang="en-GB" dirty="0"/>
          </a:p>
          <a:p>
            <a:r>
              <a:rPr lang="en-US" dirty="0"/>
              <a:t>In addition, there should be plenty of time for discussion with the goal to identify activities and direction of the work we want to pursue</a:t>
            </a:r>
            <a:endParaRPr lang="en-GB" dirty="0"/>
          </a:p>
          <a:p>
            <a:endParaRPr lang="en-GB" dirty="0"/>
          </a:p>
          <a:p>
            <a:endParaRPr lang="en-US" u="sn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913D14-74A3-41D2-8D81-7B43F6EF9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EEA-5A28-4A70-BCAC-0B68DA8D366C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4332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28419</TotalTime>
  <Words>92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Palatino Linotype</vt:lpstr>
      <vt:lpstr>Verdana</vt:lpstr>
      <vt:lpstr>Office Theme</vt:lpstr>
      <vt:lpstr>UK mechanics meeting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 Viehhauser</dc:creator>
  <cp:lastModifiedBy>Georg Viehhauser</cp:lastModifiedBy>
  <cp:revision>988</cp:revision>
  <dcterms:created xsi:type="dcterms:W3CDTF">2018-10-16T11:54:38Z</dcterms:created>
  <dcterms:modified xsi:type="dcterms:W3CDTF">2023-09-27T14:27:52Z</dcterms:modified>
</cp:coreProperties>
</file>