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6AE85-6D4C-4853-94BE-56FD10A6E1A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771D5-0DF9-4BD6-9CAB-AEA7C6D87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6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4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5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6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6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7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1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2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1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3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4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97B2D-EA6D-4601-9FA7-E58A4A34533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0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3429" y="1066800"/>
            <a:ext cx="8686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indico.bnl.gov/conferenceDisplay.py?confId=2068)</a:t>
            </a:r>
          </a:p>
          <a:p>
            <a:pPr marL="0" indent="0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Ongoing works this week and beyond:</a:t>
            </a:r>
            <a:endParaRPr lang="en-US" sz="25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21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 </a:t>
            </a:r>
            <a:r>
              <a:rPr lang="en-US" sz="19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Ceruti</a:t>
            </a:r>
            <a:r>
              <a:rPr lang="en-US" sz="19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He tubing cutting/Leads disconnection this week</a:t>
            </a:r>
          </a:p>
          <a:p>
            <a:pPr lvl="1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19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Phillips: Electricians taking off cable trays etc. this week and </a:t>
            </a:r>
            <a:r>
              <a:rPr lang="en-US" sz="1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next Monday</a:t>
            </a: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to have riggers to take down the Valve Box with Ray </a:t>
            </a:r>
            <a:r>
              <a:rPr lang="en-US" sz="19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Ceruti’s</a:t>
            </a: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presence</a:t>
            </a:r>
            <a:endParaRPr lang="en-US" sz="19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Magnet Ground 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Fault Studies (C.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reviews to be had ?</a:t>
            </a: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 </a:t>
            </a:r>
          </a:p>
          <a:p>
            <a:pPr marL="457200" lvl="1" indent="0" eaLnBrk="1" hangingPunct="1">
              <a:spcBef>
                <a:spcPct val="20000"/>
              </a:spcBef>
              <a:defRPr/>
            </a:pPr>
            <a:endParaRPr lang="en-US" alt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 eaLnBrk="1" hangingPunct="1">
              <a:spcBef>
                <a:spcPct val="20000"/>
              </a:spcBef>
              <a:buFontTx/>
              <a:buBlip>
                <a:blip r:embed="rId4"/>
              </a:buBlip>
              <a:defRPr/>
            </a:pPr>
            <a:endParaRPr lang="en-US" altLang="en-US" sz="2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20000"/>
              </a:spcBef>
              <a:defRPr/>
            </a:pPr>
            <a:endParaRPr lang="en-US" altLang="en-US" sz="2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3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</TotalTime>
  <Words>74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Yip, Kin</dc:creator>
  <cp:lastModifiedBy>Yip, Kin</cp:lastModifiedBy>
  <cp:revision>40</cp:revision>
  <dcterms:created xsi:type="dcterms:W3CDTF">2016-03-30T22:16:17Z</dcterms:created>
  <dcterms:modified xsi:type="dcterms:W3CDTF">2016-05-04T17:18:48Z</dcterms:modified>
</cp:coreProperties>
</file>