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118D51-4D17-453E-9CBF-53C7C45DEE00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9745032-2920-469F-AF81-65A87332CC7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err="1" smtClean="0"/>
              <a:t>s</a:t>
            </a:r>
            <a:r>
              <a:rPr lang="en-US" dirty="0" err="1" smtClean="0"/>
              <a:t>Phenix</a:t>
            </a:r>
            <a:r>
              <a:rPr lang="en-US" dirty="0" smtClean="0"/>
              <a:t> Ground Fault Studies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4, 2016</a:t>
            </a:r>
          </a:p>
          <a:p>
            <a:r>
              <a:rPr lang="en-US" dirty="0" smtClean="0"/>
              <a:t>Carl </a:t>
            </a:r>
            <a:r>
              <a:rPr lang="en-US" dirty="0" err="1" smtClean="0"/>
              <a:t>Schultheiss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542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844958"/>
              </p:ext>
            </p:extLst>
          </p:nvPr>
        </p:nvGraphicFramePr>
        <p:xfrm>
          <a:off x="457200" y="1600200"/>
          <a:ext cx="8229600" cy="3991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9906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L1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Tau</a:t>
                      </a:r>
                    </a:p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(sec.)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L2, L3, L4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Tau (sec.)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R13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(Amps)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R13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Voltage</a:t>
                      </a:r>
                    </a:p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(Volts)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V1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Voltage</a:t>
                      </a:r>
                    </a:p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(Volts)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V5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Voltage</a:t>
                      </a:r>
                    </a:p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(Volts)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Voltage Across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Magnet (Volts)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Ohm Resistor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Ground Fault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-144.9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289.8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Ohm Resistor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V1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Ground Fault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-1.449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-144.9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-289.8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289.8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Ohm Resistor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V1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Ground Fault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-144.4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-289.3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289.3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Ohm Resistor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V2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Ground Fault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-71.29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-219.8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294.1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Ohm Resistor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V2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Ground Fault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7.153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-71.24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-218.6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293.9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Ohm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Resistor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V2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Ground Fault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-144.9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289.8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Ohm Resistor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V2 10 Ohm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Ground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Fault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-3.565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-35.65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--183.4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294.0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Ohm Resistor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V2 10 Ohm</a:t>
                      </a:r>
                    </a:p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Ground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Fault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-0.6486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-64.86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--213.2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294.1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110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Some resistance in the ground leg of the center-tapped energy dump resistor is necessary.</a:t>
            </a:r>
          </a:p>
          <a:p>
            <a:pPr lvl="1"/>
            <a:r>
              <a:rPr lang="en-US" dirty="0" smtClean="0"/>
              <a:t>With No resistance a ground fault at V2 results in 1750 Amps in the center-tap and uneven currents in the magnet coils.</a:t>
            </a:r>
          </a:p>
          <a:p>
            <a:r>
              <a:rPr lang="en-US" dirty="0" smtClean="0"/>
              <a:t>There is little difference in the voltages to ground with resistances of 10 Ohms to 100 Ohms in the center tap.</a:t>
            </a:r>
          </a:p>
          <a:p>
            <a:pPr lvl="1"/>
            <a:r>
              <a:rPr lang="en-US" dirty="0" smtClean="0"/>
              <a:t>With a 10 Ohm ground fault the difference is</a:t>
            </a:r>
          </a:p>
          <a:p>
            <a:pPr marL="585216" lvl="1" indent="0">
              <a:buNone/>
            </a:pPr>
            <a:r>
              <a:rPr lang="en-US" dirty="0"/>
              <a:t>	</a:t>
            </a:r>
            <a:r>
              <a:rPr lang="en-US" dirty="0" smtClean="0"/>
              <a:t>208.6 - 179.9 = 28.7 Volts more for a 100 Ohm center-	tap resistor.</a:t>
            </a:r>
          </a:p>
          <a:p>
            <a:pPr marL="722376" indent="-457200"/>
            <a:r>
              <a:rPr lang="en-US" dirty="0" smtClean="0"/>
              <a:t>Keep the center-tap as SLAC had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049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Simulation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64" y="1600200"/>
            <a:ext cx="8190871" cy="4708525"/>
          </a:xfrm>
        </p:spPr>
      </p:pic>
    </p:spTree>
    <p:extLst>
      <p:ext uri="{BB962C8B-B14F-4D97-AF65-F5344CB8AC3E}">
        <p14:creationId xmlns:p14="http://schemas.microsoft.com/office/powerpoint/2010/main" val="64649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Initial current in the magnet is 4600 Amps.</a:t>
            </a:r>
          </a:p>
          <a:p>
            <a:r>
              <a:rPr lang="en-US" dirty="0" smtClean="0"/>
              <a:t>Cable resistance was neglected.</a:t>
            </a:r>
          </a:p>
          <a:p>
            <a:r>
              <a:rPr lang="en-US" dirty="0" smtClean="0"/>
              <a:t>Each magnet coil was divided in half to simulate a coil failing to ground. Includes 1% difference between inner and outer coil’s inductances.</a:t>
            </a:r>
          </a:p>
          <a:p>
            <a:r>
              <a:rPr lang="en-US" dirty="0" smtClean="0"/>
              <a:t>Symmetrical circuit means faults at V4 look similar to faults at V2; but with a shifted ground. Faults at V5 look similar to V1, and a fault at V3 looks like no fault.</a:t>
            </a:r>
          </a:p>
          <a:p>
            <a:r>
              <a:rPr lang="en-US" dirty="0" smtClean="0"/>
              <a:t>Results shown for V1 and V2 faults.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748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R=100 Ohm; No Ground Fault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1882934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R=100 Ohm; V1 Ground Fault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172575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R=10 Ohm; V1 Ground Fault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3028983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R=100 Ohm; V2 Ground Fault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1159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R10 Ohm; V2 Ground Fault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2635785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R=0 Ohms; V2 Ground Fault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4057022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173</TotalTime>
  <Words>375</Words>
  <Application>Microsoft Office PowerPoint</Application>
  <PresentationFormat>On-screen Show (4:3)</PresentationFormat>
  <Paragraphs>109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sPhenix Ground Fault Studies</vt:lpstr>
      <vt:lpstr>Circuit Simulation</vt:lpstr>
      <vt:lpstr>Simulation Conditions</vt:lpstr>
      <vt:lpstr>R=100 Ohm; No Ground Fault</vt:lpstr>
      <vt:lpstr>R=100 Ohm; V1 Ground Fault</vt:lpstr>
      <vt:lpstr>R=10 Ohm; V1 Ground Fault</vt:lpstr>
      <vt:lpstr>R=100 Ohm; V2 Ground Fault</vt:lpstr>
      <vt:lpstr>R10 Ohm; V2 Ground Fault</vt:lpstr>
      <vt:lpstr>R=0 Ohms; V2 Ground Fault</vt:lpstr>
      <vt:lpstr>Observations</vt:lpstr>
      <vt:lpstr>Conclusions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Ground Fault Studies</dc:title>
  <dc:creator>Schultheiss, Carl</dc:creator>
  <cp:lastModifiedBy>Schultheiss, Carl</cp:lastModifiedBy>
  <cp:revision>31</cp:revision>
  <dcterms:created xsi:type="dcterms:W3CDTF">2016-04-29T14:28:53Z</dcterms:created>
  <dcterms:modified xsi:type="dcterms:W3CDTF">2016-05-04T14:11:23Z</dcterms:modified>
</cp:coreProperties>
</file>