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67"/>
    <p:restoredTop sz="77429"/>
  </p:normalViewPr>
  <p:slideViewPr>
    <p:cSldViewPr snapToGrid="0" snapToObjects="1">
      <p:cViewPr varScale="1">
        <p:scale>
          <a:sx n="88" d="100"/>
          <a:sy n="88" d="100"/>
        </p:scale>
        <p:origin x="11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EAA26-BA57-7F4B-94EF-DA4974A86277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78784-BEAE-C24D-A913-4E6698E8D2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61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/>
              <a:t>RunNumber</a:t>
            </a:r>
            <a:r>
              <a:rPr lang="en-US" altLang="ja-JP" dirty="0"/>
              <a:t> (ZF) </a:t>
            </a:r>
            <a:r>
              <a:rPr lang="en-US" altLang="ja-JP" dirty="0" err="1"/>
              <a:t>Nevents</a:t>
            </a:r>
            <a:r>
              <a:rPr lang="en-US" altLang="ja-JP" dirty="0"/>
              <a:t> </a:t>
            </a:r>
          </a:p>
          <a:p>
            <a:r>
              <a:rPr lang="en-US" altLang="ja-JP" dirty="0"/>
              <a:t>20864 417,729 </a:t>
            </a:r>
          </a:p>
          <a:p>
            <a:r>
              <a:rPr lang="en-US" altLang="ja-JP" dirty="0"/>
              <a:t>20866 26,404 </a:t>
            </a:r>
          </a:p>
          <a:p>
            <a:r>
              <a:rPr lang="en-US" altLang="ja-JP" dirty="0"/>
              <a:t>20867 317,047 </a:t>
            </a:r>
          </a:p>
          <a:p>
            <a:r>
              <a:rPr lang="en-US" altLang="ja-JP" dirty="0"/>
              <a:t>20868 288,481 </a:t>
            </a:r>
          </a:p>
          <a:p>
            <a:r>
              <a:rPr lang="en-US" altLang="ja-JP" dirty="0"/>
              <a:t>20869 550,123 </a:t>
            </a:r>
          </a:p>
          <a:p>
            <a:r>
              <a:rPr lang="en-US" altLang="ja-JP" dirty="0"/>
              <a:t>20878 89,238 </a:t>
            </a:r>
          </a:p>
          <a:p>
            <a:r>
              <a:rPr lang="en-US" altLang="ja-JP" dirty="0"/>
              <a:t>20880 171,760 </a:t>
            </a:r>
          </a:p>
          <a:p>
            <a:r>
              <a:rPr lang="en-US" altLang="ja-JP" dirty="0"/>
              <a:t>20881 31,736 </a:t>
            </a:r>
          </a:p>
          <a:p>
            <a:r>
              <a:rPr lang="en-US" altLang="ja-JP" dirty="0"/>
              <a:t>20883 94,249 </a:t>
            </a:r>
          </a:p>
          <a:p>
            <a:r>
              <a:rPr lang="en-US" altLang="ja-JP" dirty="0"/>
              <a:t>20885 357,343 </a:t>
            </a:r>
          </a:p>
          <a:p>
            <a:r>
              <a:rPr lang="en-US" altLang="ja-JP" dirty="0"/>
              <a:t>Sum 2,344,110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78784-BEAE-C24D-A913-4E6698E8D21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017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A7E429-773A-7D44-A2A7-E6243D71A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B2F9561-8EEE-0244-B432-8CE8C0841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C52A69-6A66-034F-BF9F-544F5FC47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365540-8CF7-8648-84E4-E71ACAE5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4EBF99-9B93-3F49-B00D-749C450B5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30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71AB95-8A82-1B45-9E7C-BC355D8B4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B6147A-16B5-0947-8032-0D1B1DFE0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BAB0AA-0EC4-0145-959C-F07A6D20D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2ED7C3-110E-C544-8AB7-61A9AADBA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719EE8-BD4C-194A-B78D-7D147ED7E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85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CB2B91F-98CD-8C45-B8AC-CCE309807D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3A8B209-F0BA-8848-ACA2-7F2ED72A4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D7FD1A-E5F5-6B4C-B518-498E78578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398D60-B2B1-EF48-8CD8-E5494E4E4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D721D3-FFCD-AB44-8C20-1158EF9C4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0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1E7121-850F-1A47-BABB-D41A64116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DC973F-B987-1A41-A3AC-621B8EEFA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621C39-36FC-5148-9A69-E6C88161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78DA77-51EE-124D-848D-DEED2AE4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D0E454-1712-9442-B848-9D1A22951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487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7F3695-386B-0B4E-B56D-6CD62907B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23D0F7-62F6-6C46-A2DC-B233F0E04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0809E3-B048-FD4F-AEDE-077CAAC4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78A39C-95BC-AA47-8A58-1D9502900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6F7C13-23C9-774B-90CE-154FDC3C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31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C20295-2AB4-AF41-8AB5-4B24B1091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AE49B0-9FD8-B842-8D5A-B1D3C11F5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7F488B-2902-8C41-B83F-EC4F8573E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555458-2F88-D34C-A975-C4181D699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41F2E8-B5DA-CE48-9BD6-CF1551E98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CE23F6-5D41-0343-B9A9-50A89B17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5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0AE785-68F0-4E46-ACE7-370258AFF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F3B6A5-540B-4B41-A89B-63DAD2BF9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43E697-5973-DB4B-98DE-1D156DF44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FCAC864-12F7-1248-8BFB-9DDE0D0AA7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EA18524-1850-984E-9BC6-923B78F66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C5D7538-1C39-0B45-96E6-0CB1EE80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B0A4C9E-C103-444E-B800-6DAD30092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8970BD1-FB65-D147-903C-48B74EFFB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80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17674C-D8A2-7C48-B137-07A753AA9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7DC1AA5-E4DA-F247-8A20-9769A5806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28BB90C-0C55-C84C-9508-5D3ECB79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AECCAAC-967E-2D49-B1D8-21A613343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05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A9B4FDA-28C9-734F-92AF-546070E1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A4EA846-4E77-C749-865B-1AEB87296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0CBDAD-C325-9740-B006-D37B21D92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58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CC0355-143A-1A47-B121-6B9A321E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A4E648-5E8D-4C46-AE46-439E06230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70F806-69CE-B44B-9687-A25C92A82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E382059-B03E-9E42-92BB-2C51EF212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494EE0-898D-4245-85C1-9CE556212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77B238-A06D-FA4D-A77C-583032B8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10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51FD3E-14D6-5C4A-93CA-5D39F14DF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936B29E-38AF-CA4C-B89F-B0350927B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51BFFA-5C1D-4F45-A420-9A63D412A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C67DFF-A270-A344-B0B6-1A2BFAD5F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39BB59-F4C8-0D42-85BC-ED737557E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97B0D5-993F-4446-B758-44F202430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40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7D80DC9-883F-9047-8640-A6F9FF7DA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2F7A70-7A5C-5741-AFC6-CB288A312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7CC910-7637-A844-96F2-005D114BE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1044DC-4D8F-5E49-9C03-5303D751E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940743-2C33-D54C-B557-6801DCE05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660F6-ECB2-0748-A7D9-1078DB5DE2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95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60989E-46EC-3540-A4B0-9B3C2931EE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Data QA for INTT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DD267EC-FAEF-534B-B548-137F7E3124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Maya Shimomura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459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BFF5D6-9969-6D4F-B556-8C6AF0434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C9C0A3-BB05-C34F-8F6C-DC22BDC67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Number of runs: 10</a:t>
            </a:r>
          </a:p>
          <a:p>
            <a:r>
              <a:rPr lang="en-US" altLang="ja-JP"/>
              <a:t>20869 Cheng-</a:t>
            </a:r>
            <a:r>
              <a:rPr lang="en-US" altLang="ja-JP" dirty="0"/>
              <a:t>W</a:t>
            </a:r>
            <a:r>
              <a:rPr lang="en-US" altLang="ja-JP"/>
              <a:t>ei </a:t>
            </a:r>
            <a:r>
              <a:rPr lang="en-US" altLang="ja-JP" dirty="0"/>
              <a:t>recommend</a:t>
            </a:r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ED89341-ED3E-9D4E-8E34-9FCE23F25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3477" y="1690688"/>
            <a:ext cx="3316084" cy="3984160"/>
          </a:xfrm>
          <a:prstGeom prst="rect">
            <a:avLst/>
          </a:prstGeom>
        </p:spPr>
      </p:pic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23AE85-31A4-F389-7B9C-52B17CDC7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D95FD7-A9F4-8AD3-AC47-BA831BF51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924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579894-5002-204B-966A-44EC469E6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To do 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07689-7F24-B84E-B0A5-F75BA19A2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5071946" cy="4738456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/>
              <a:t>Run dependence of </a:t>
            </a:r>
          </a:p>
          <a:p>
            <a:pPr lvl="1"/>
            <a:r>
              <a:rPr lang="en-US" altLang="ja-JP" dirty="0" err="1"/>
              <a:t>zvertex</a:t>
            </a:r>
            <a:r>
              <a:rPr lang="en-US" altLang="ja-JP" dirty="0"/>
              <a:t> (INTT)</a:t>
            </a:r>
          </a:p>
          <a:p>
            <a:pPr lvl="1"/>
            <a:r>
              <a:rPr lang="en-US" altLang="ja-JP" dirty="0"/>
              <a:t>Number of clusters</a:t>
            </a:r>
          </a:p>
          <a:p>
            <a:pPr lvl="1"/>
            <a:r>
              <a:rPr lang="en-US" altLang="ja-JP" dirty="0"/>
              <a:t>Number of hits</a:t>
            </a:r>
          </a:p>
          <a:p>
            <a:pPr lvl="1"/>
            <a:endParaRPr lang="en-US" altLang="ja-JP" dirty="0"/>
          </a:p>
          <a:p>
            <a:r>
              <a:rPr lang="en-US" altLang="ja-JP" dirty="0"/>
              <a:t>Event dependence of </a:t>
            </a:r>
          </a:p>
          <a:p>
            <a:pPr lvl="1"/>
            <a:r>
              <a:rPr lang="en-US" altLang="ja-JP" dirty="0"/>
              <a:t>INTT standalone</a:t>
            </a:r>
          </a:p>
          <a:p>
            <a:pPr lvl="2"/>
            <a:r>
              <a:rPr lang="en-US" altLang="ja-JP" dirty="0"/>
              <a:t>Number of clusters</a:t>
            </a:r>
          </a:p>
          <a:p>
            <a:pPr lvl="2"/>
            <a:r>
              <a:rPr lang="en-US" altLang="ja-JP" dirty="0"/>
              <a:t>Number of hits</a:t>
            </a:r>
          </a:p>
          <a:p>
            <a:pPr lvl="1"/>
            <a:r>
              <a:rPr lang="en-US" altLang="ja-JP" dirty="0"/>
              <a:t>INTT and MBD</a:t>
            </a:r>
          </a:p>
          <a:p>
            <a:pPr lvl="2"/>
            <a:r>
              <a:rPr lang="en-US" altLang="ja-JP" dirty="0"/>
              <a:t>BCO_full1-BCO1 </a:t>
            </a:r>
          </a:p>
          <a:p>
            <a:pPr lvl="2"/>
            <a:r>
              <a:rPr lang="en-US" altLang="ja-JP" dirty="0" err="1"/>
              <a:t>zvertex</a:t>
            </a:r>
            <a:r>
              <a:rPr lang="en-US" altLang="ja-JP" dirty="0"/>
              <a:t>(INTT) – </a:t>
            </a:r>
            <a:r>
              <a:rPr lang="en-US" altLang="ja-JP" dirty="0" err="1"/>
              <a:t>zvertex</a:t>
            </a:r>
            <a:r>
              <a:rPr lang="en-US" altLang="ja-JP" dirty="0"/>
              <a:t>(MBD) </a:t>
            </a:r>
          </a:p>
          <a:p>
            <a:r>
              <a:rPr lang="en-US" altLang="ja-JP" dirty="0">
                <a:solidFill>
                  <a:schemeClr val="bg2"/>
                </a:solidFill>
              </a:rPr>
              <a:t>For v2 analysis </a:t>
            </a:r>
          </a:p>
          <a:p>
            <a:pPr lvl="1"/>
            <a:r>
              <a:rPr lang="en-US" altLang="ja-JP" dirty="0">
                <a:solidFill>
                  <a:schemeClr val="bg2"/>
                </a:solidFill>
              </a:rPr>
              <a:t>Average of Q vectors (</a:t>
            </a:r>
            <a:r>
              <a:rPr lang="en-US" altLang="ja-JP" dirty="0" err="1">
                <a:solidFill>
                  <a:schemeClr val="bg2"/>
                </a:solidFill>
              </a:rPr>
              <a:t>Qx</a:t>
            </a:r>
            <a:r>
              <a:rPr lang="en-US" altLang="ja-JP" dirty="0">
                <a:solidFill>
                  <a:schemeClr val="bg2"/>
                </a:solidFill>
              </a:rPr>
              <a:t>, </a:t>
            </a:r>
            <a:r>
              <a:rPr lang="en-US" altLang="ja-JP" dirty="0" err="1">
                <a:solidFill>
                  <a:schemeClr val="bg2"/>
                </a:solidFill>
              </a:rPr>
              <a:t>Qy</a:t>
            </a:r>
            <a:r>
              <a:rPr lang="en-US" altLang="ja-JP" dirty="0">
                <a:solidFill>
                  <a:schemeClr val="bg2"/>
                </a:solidFill>
              </a:rPr>
              <a:t>)</a:t>
            </a:r>
          </a:p>
          <a:p>
            <a:pPr lvl="1"/>
            <a:endParaRPr lang="en-US" altLang="ja-JP" dirty="0"/>
          </a:p>
          <a:p>
            <a:pPr marL="0" indent="0">
              <a:buNone/>
            </a:pP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A76E9D-41E5-9AB7-9D95-777A6F51B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610FAB-7EB7-8670-260E-78AAD53B4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34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A2481-7C56-7E46-9856-8E1F612A4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Z-vertex(INTT) vs. </a:t>
            </a:r>
            <a:r>
              <a:rPr lang="en-US" altLang="ja-JP" dirty="0"/>
              <a:t>event number 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4709FE-070C-614E-8F23-75B6D2C57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45114" cy="511175"/>
          </a:xfrm>
        </p:spPr>
        <p:txBody>
          <a:bodyPr/>
          <a:lstStyle/>
          <a:p>
            <a:r>
              <a:rPr kumimoji="1" lang="en-US" altLang="ja-JP" dirty="0"/>
              <a:t>Z-vertex (n = 100)</a:t>
            </a:r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AB84F34-BF88-708D-7B0A-D9E871A7E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07" y="2336800"/>
            <a:ext cx="4406900" cy="28956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54C42F-3E42-F4DF-D69F-B159E068EC75}"/>
              </a:ext>
            </a:extLst>
          </p:cNvPr>
          <p:cNvSpPr txBox="1"/>
          <p:nvPr/>
        </p:nvSpPr>
        <p:spPr>
          <a:xfrm>
            <a:off x="2952362" y="5283200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Z vertex [cm]</a:t>
            </a:r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B89DD2B-247D-E7C9-7A70-61D75CB3B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9253" y="1260021"/>
            <a:ext cx="6647542" cy="467405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F910C1-586B-3643-8EB8-04A3AD748873}"/>
              </a:ext>
            </a:extLst>
          </p:cNvPr>
          <p:cNvSpPr txBox="1"/>
          <p:nvPr/>
        </p:nvSpPr>
        <p:spPr>
          <a:xfrm>
            <a:off x="9971314" y="5934074"/>
            <a:ext cx="1664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Event number</a:t>
            </a:r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EBB79-D050-D6DD-3C45-DA28DB48151B}"/>
              </a:ext>
            </a:extLst>
          </p:cNvPr>
          <p:cNvSpPr txBox="1"/>
          <p:nvPr/>
        </p:nvSpPr>
        <p:spPr>
          <a:xfrm rot="16200000">
            <a:off x="4659085" y="2068060"/>
            <a:ext cx="163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Z-vertex [cm]</a:t>
            </a:r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FCF093-9CEC-58CD-5970-7F37E5460888}"/>
              </a:ext>
            </a:extLst>
          </p:cNvPr>
          <p:cNvSpPr txBox="1"/>
          <p:nvPr/>
        </p:nvSpPr>
        <p:spPr>
          <a:xfrm>
            <a:off x="653143" y="6118740"/>
            <a:ext cx="4366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So far, good, keep going. </a:t>
            </a:r>
            <a:endParaRPr kumimoji="1" lang="ja-JP" altLang="en-US" sz="2800"/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123CDE0A-D6D4-015C-1531-B5CF42AC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FDBBC603-528A-D5B2-7BF0-298FA21FF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794ABFB-E693-D973-D1C1-86A2EEAF9890}"/>
              </a:ext>
            </a:extLst>
          </p:cNvPr>
          <p:cNvSpPr txBox="1"/>
          <p:nvPr/>
        </p:nvSpPr>
        <p:spPr>
          <a:xfrm>
            <a:off x="653143" y="5820229"/>
            <a:ext cx="5880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Using INTT z-vertex reconstruction macros in </a:t>
            </a:r>
            <a:r>
              <a:rPr kumimoji="1" lang="en-US" altLang="ja-JP" dirty="0" err="1"/>
              <a:t>github</a:t>
            </a:r>
            <a:r>
              <a:rPr kumimoji="1" lang="en-US" altLang="ja-JP" dirty="0"/>
              <a:t>. 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411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FDC1BA-A0F0-9E6E-30D0-7B40EA44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Summary 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E9405A-6697-E722-3519-EB6D88E6B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Data QA started. Listed the items, could be added</a:t>
            </a:r>
            <a:r>
              <a:rPr lang="en-US" altLang="ja-JP"/>
              <a:t>. </a:t>
            </a:r>
            <a:endParaRPr lang="en-US" altLang="ja-JP" dirty="0"/>
          </a:p>
          <a:p>
            <a:r>
              <a:rPr lang="en-US" altLang="ja-JP" dirty="0"/>
              <a:t>Z-vertex is reconstructed and checking its event number dependence. </a:t>
            </a:r>
          </a:p>
          <a:p>
            <a:r>
              <a:rPr lang="en-US" altLang="ja-JP" dirty="0"/>
              <a:t>More is coming. 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3C5E2A-1EED-2185-D15A-3791107E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2023/9/27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E14289-355B-A871-1963-961DB0E7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60F6-ECB2-0748-A7D9-1078DB5DE24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112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171</Words>
  <Application>Microsoft Macintosh PowerPoint</Application>
  <PresentationFormat>ワイド画面</PresentationFormat>
  <Paragraphs>51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Data QA for INTT</vt:lpstr>
      <vt:lpstr>PowerPoint プレゼンテーション</vt:lpstr>
      <vt:lpstr>To do </vt:lpstr>
      <vt:lpstr>Z-vertex(INTT) vs. event number </vt:lpstr>
      <vt:lpstr>Summary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QA for INTT</dc:title>
  <dc:creator>Shimomura Maya</dc:creator>
  <cp:lastModifiedBy>Maya Shimomura</cp:lastModifiedBy>
  <cp:revision>17</cp:revision>
  <dcterms:created xsi:type="dcterms:W3CDTF">2023-09-21T18:24:54Z</dcterms:created>
  <dcterms:modified xsi:type="dcterms:W3CDTF">2023-09-27T14:00:16Z</dcterms:modified>
</cp:coreProperties>
</file>