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naucourt" initials="D" lastIdx="2" clrIdx="0">
    <p:extLst>
      <p:ext uri="{19B8F6BF-5375-455C-9EA6-DF929625EA0E}">
        <p15:presenceInfo xmlns:p15="http://schemas.microsoft.com/office/powerpoint/2012/main" userId="Dinaucour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18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32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70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66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91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12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3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72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50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40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4816-3865-435A-BE99-5B88F7601826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728DE-041E-4EEB-BCCE-946677C88A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43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6096000" y="3320715"/>
            <a:ext cx="1320095" cy="313932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8 </a:t>
            </a:r>
            <a:r>
              <a:rPr lang="fr-FR" dirty="0" err="1" smtClean="0"/>
              <a:t>Layers</a:t>
            </a:r>
            <a:r>
              <a:rPr lang="fr-FR" dirty="0" smtClean="0"/>
              <a:t> </a:t>
            </a:r>
          </a:p>
          <a:p>
            <a:pPr algn="r"/>
            <a:r>
              <a:rPr lang="fr-FR" dirty="0" smtClean="0"/>
              <a:t>(</a:t>
            </a:r>
            <a:r>
              <a:rPr lang="fr-FR" dirty="0" err="1" smtClean="0"/>
              <a:t>maybe</a:t>
            </a:r>
            <a:r>
              <a:rPr lang="fr-FR" dirty="0" smtClean="0"/>
              <a:t> 10)</a:t>
            </a:r>
          </a:p>
          <a:p>
            <a:pPr algn="r"/>
            <a:r>
              <a:rPr lang="fr-FR" dirty="0" smtClean="0"/>
              <a:t>PCB HDI</a:t>
            </a:r>
          </a:p>
          <a:p>
            <a:pPr algn="r"/>
            <a:r>
              <a:rPr lang="fr-FR" dirty="0" smtClean="0"/>
              <a:t>µvia:</a:t>
            </a:r>
          </a:p>
          <a:p>
            <a:pPr algn="r"/>
            <a:r>
              <a:rPr lang="fr-FR" dirty="0" smtClean="0"/>
              <a:t>C1-C2</a:t>
            </a:r>
          </a:p>
          <a:p>
            <a:pPr algn="r"/>
            <a:r>
              <a:rPr lang="fr-FR" dirty="0" smtClean="0"/>
              <a:t>C2-C3</a:t>
            </a:r>
          </a:p>
          <a:p>
            <a:pPr algn="r"/>
            <a:r>
              <a:rPr lang="fr-FR" dirty="0" smtClean="0"/>
              <a:t>C3-C6</a:t>
            </a:r>
          </a:p>
          <a:p>
            <a:pPr algn="r"/>
            <a:r>
              <a:rPr lang="fr-FR" dirty="0" smtClean="0"/>
              <a:t>C6-C7</a:t>
            </a:r>
          </a:p>
          <a:p>
            <a:pPr algn="r"/>
            <a:r>
              <a:rPr lang="fr-FR" dirty="0" smtClean="0"/>
              <a:t>C7-C8</a:t>
            </a:r>
          </a:p>
          <a:p>
            <a:pPr algn="r"/>
            <a:r>
              <a:rPr lang="fr-FR" dirty="0" err="1" smtClean="0"/>
              <a:t>Pth</a:t>
            </a:r>
            <a:r>
              <a:rPr lang="fr-FR" dirty="0" smtClean="0"/>
              <a:t> via</a:t>
            </a:r>
          </a:p>
          <a:p>
            <a:pPr algn="r"/>
            <a:r>
              <a:rPr lang="fr-FR" dirty="0" smtClean="0"/>
              <a:t>C1-C8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2" t="1838" r="35896" b="2141"/>
          <a:stretch/>
        </p:blipFill>
        <p:spPr>
          <a:xfrm>
            <a:off x="117657" y="337785"/>
            <a:ext cx="5624424" cy="54432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781" y="337785"/>
            <a:ext cx="5214738" cy="2424665"/>
          </a:xfrm>
          <a:prstGeom prst="rect">
            <a:avLst/>
          </a:prstGeom>
          <a:ln w="19050">
            <a:solidFill>
              <a:schemeClr val="accent1"/>
            </a:solidFill>
          </a:ln>
          <a:effectLst>
            <a:softEdge rad="0"/>
          </a:effectLst>
        </p:spPr>
      </p:pic>
      <p:sp>
        <p:nvSpPr>
          <p:cNvPr id="6" name="Rectangle 5"/>
          <p:cNvSpPr/>
          <p:nvPr/>
        </p:nvSpPr>
        <p:spPr>
          <a:xfrm>
            <a:off x="2861128" y="1857676"/>
            <a:ext cx="2432285" cy="11165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>
            <a:stCxn id="6" idx="3"/>
          </p:cNvCxnSpPr>
          <p:nvPr/>
        </p:nvCxnSpPr>
        <p:spPr>
          <a:xfrm flipV="1">
            <a:off x="5293413" y="2415941"/>
            <a:ext cx="1203368" cy="1"/>
          </a:xfrm>
          <a:prstGeom prst="straightConnector1">
            <a:avLst/>
          </a:prstGeom>
          <a:ln w="15875">
            <a:headEnd type="stealth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94636" y="5781053"/>
            <a:ext cx="516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FRONT END BOARD 16 x BGA </a:t>
            </a:r>
            <a:r>
              <a:rPr lang="fr-FR" dirty="0" err="1" smtClean="0"/>
              <a:t>Hgcroc</a:t>
            </a:r>
            <a:r>
              <a:rPr lang="fr-FR" dirty="0" smtClean="0"/>
              <a:t> HD 350 0.6mm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094" y="2974207"/>
            <a:ext cx="4295425" cy="3806073"/>
          </a:xfrm>
          <a:prstGeom prst="rect">
            <a:avLst/>
          </a:prstGeom>
          <a:solidFill>
            <a:schemeClr val="tx1"/>
          </a:solidFill>
          <a:ln w="19050">
            <a:solidFill>
              <a:schemeClr val="accent1"/>
            </a:solidFill>
          </a:ln>
        </p:spPr>
      </p:pic>
      <p:sp>
        <p:nvSpPr>
          <p:cNvPr id="18" name="ZoneTexte 17"/>
          <p:cNvSpPr txBox="1"/>
          <p:nvPr/>
        </p:nvSpPr>
        <p:spPr>
          <a:xfrm>
            <a:off x="9873094" y="2277441"/>
            <a:ext cx="1838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ERM5-020-050-L-DV-K-TR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7013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" t="51023" r="3447" b="24643"/>
          <a:stretch/>
        </p:blipFill>
        <p:spPr>
          <a:xfrm>
            <a:off x="60960" y="4574688"/>
            <a:ext cx="11742821" cy="1544857"/>
          </a:xfrm>
          <a:prstGeom prst="rect">
            <a:avLst/>
          </a:prstGeom>
        </p:spPr>
      </p:pic>
      <p:sp>
        <p:nvSpPr>
          <p:cNvPr id="28" name="Double flèche verticale 27"/>
          <p:cNvSpPr/>
          <p:nvPr/>
        </p:nvSpPr>
        <p:spPr>
          <a:xfrm>
            <a:off x="8848818" y="3883793"/>
            <a:ext cx="208551" cy="111653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Double flèche verticale 26"/>
          <p:cNvSpPr/>
          <p:nvPr/>
        </p:nvSpPr>
        <p:spPr>
          <a:xfrm>
            <a:off x="3802779" y="3883794"/>
            <a:ext cx="208551" cy="111653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7082588" y="3108960"/>
            <a:ext cx="211755" cy="1395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600875" y="3108960"/>
            <a:ext cx="211755" cy="1395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88219" y="3248526"/>
            <a:ext cx="11415562" cy="180474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2579571" y="3429000"/>
            <a:ext cx="548640" cy="594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072514" y="3429000"/>
            <a:ext cx="548640" cy="594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565457" y="3429000"/>
            <a:ext cx="548640" cy="594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697453" y="3429000"/>
            <a:ext cx="548640" cy="594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446873" y="3012707"/>
            <a:ext cx="3003082" cy="962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719007" y="2926080"/>
            <a:ext cx="1299410" cy="866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061" y="262594"/>
            <a:ext cx="3863031" cy="2182224"/>
          </a:xfrm>
          <a:prstGeom prst="rect">
            <a:avLst/>
          </a:prstGeom>
          <a:ln w="25400">
            <a:solidFill>
              <a:schemeClr val="accent2"/>
            </a:solidFill>
          </a:ln>
        </p:spPr>
      </p:pic>
      <p:cxnSp>
        <p:nvCxnSpPr>
          <p:cNvPr id="16" name="Connecteur droit avec flèche 15"/>
          <p:cNvCxnSpPr/>
          <p:nvPr/>
        </p:nvCxnSpPr>
        <p:spPr>
          <a:xfrm flipH="1">
            <a:off x="7294343" y="2444818"/>
            <a:ext cx="745718" cy="567889"/>
          </a:xfrm>
          <a:prstGeom prst="straightConnector1">
            <a:avLst/>
          </a:prstGeom>
          <a:ln w="12700">
            <a:solidFill>
              <a:schemeClr val="accent2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88219" y="3429000"/>
            <a:ext cx="1690838" cy="646331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Carrier Board for </a:t>
            </a:r>
            <a:r>
              <a:rPr lang="fr-FR" dirty="0" err="1" smtClean="0"/>
              <a:t>Kria</a:t>
            </a:r>
            <a:r>
              <a:rPr lang="fr-FR" dirty="0" smtClean="0"/>
              <a:t> SOM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3784329" y="6035040"/>
            <a:ext cx="516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FRONT END BOARD 16 x BGA </a:t>
            </a:r>
            <a:r>
              <a:rPr lang="fr-FR" dirty="0" err="1" smtClean="0"/>
              <a:t>Hgcroc</a:t>
            </a:r>
            <a:r>
              <a:rPr lang="fr-FR" dirty="0" smtClean="0"/>
              <a:t> HD 350 0.6mm</a:t>
            </a:r>
            <a:endParaRPr lang="fr-FR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19" y="262594"/>
            <a:ext cx="3043093" cy="2706799"/>
          </a:xfrm>
          <a:prstGeom prst="rect">
            <a:avLst/>
          </a:prstGeom>
          <a:ln w="19050">
            <a:solidFill>
              <a:schemeClr val="accent6"/>
            </a:solidFill>
          </a:ln>
        </p:spPr>
      </p:pic>
      <p:cxnSp>
        <p:nvCxnSpPr>
          <p:cNvPr id="20" name="Connecteur droit avec flèche 19"/>
          <p:cNvCxnSpPr/>
          <p:nvPr/>
        </p:nvCxnSpPr>
        <p:spPr>
          <a:xfrm flipH="1">
            <a:off x="2926080" y="1251004"/>
            <a:ext cx="5113981" cy="0"/>
          </a:xfrm>
          <a:prstGeom prst="straightConnector1">
            <a:avLst/>
          </a:prstGeom>
          <a:ln w="12700">
            <a:solidFill>
              <a:schemeClr val="accent2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2249098" y="4257394"/>
            <a:ext cx="8239225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I2C - CLK320 – FCMD – Soft/Hard </a:t>
            </a:r>
            <a:r>
              <a:rPr lang="fr-FR" dirty="0" err="1" smtClean="0"/>
              <a:t>Rstb</a:t>
            </a:r>
            <a:r>
              <a:rPr lang="fr-FR" dirty="0" smtClean="0"/>
              <a:t> - DAQ 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5719007" y="5234636"/>
            <a:ext cx="1838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ERM5-020-050-L-DV-K-TR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220396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22226" y="971145"/>
            <a:ext cx="1328287" cy="646331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Unit Price :</a:t>
            </a:r>
          </a:p>
          <a:p>
            <a:r>
              <a:rPr lang="fr-FR" dirty="0" smtClean="0"/>
              <a:t>400$/€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513" y="2963952"/>
            <a:ext cx="3423975" cy="3743158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5" r="8337" b="6372"/>
          <a:stretch/>
        </p:blipFill>
        <p:spPr>
          <a:xfrm>
            <a:off x="1650513" y="150889"/>
            <a:ext cx="3423975" cy="2286845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4616" y="150890"/>
            <a:ext cx="4982327" cy="6556220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  <p:sp>
        <p:nvSpPr>
          <p:cNvPr id="8" name="Double flèche horizontale 7"/>
          <p:cNvSpPr/>
          <p:nvPr/>
        </p:nvSpPr>
        <p:spPr>
          <a:xfrm>
            <a:off x="4976261" y="1072929"/>
            <a:ext cx="1771048" cy="442762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800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2232106" y="940279"/>
            <a:ext cx="7727787" cy="5357003"/>
            <a:chOff x="2113471" y="155276"/>
            <a:chExt cx="7727787" cy="5357003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26" t="26583" r="10711" b="27317"/>
            <a:stretch/>
          </p:blipFill>
          <p:spPr>
            <a:xfrm>
              <a:off x="2113472" y="3095650"/>
              <a:ext cx="7727786" cy="2416629"/>
            </a:xfrm>
            <a:prstGeom prst="rect">
              <a:avLst/>
            </a:prstGeom>
          </p:spPr>
        </p:pic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3471" y="155276"/>
              <a:ext cx="7727787" cy="4024000"/>
            </a:xfrm>
            <a:prstGeom prst="rect">
              <a:avLst/>
            </a:prstGeom>
          </p:spPr>
        </p:pic>
      </p:grpSp>
      <p:sp>
        <p:nvSpPr>
          <p:cNvPr id="5" name="ZoneTexte 4"/>
          <p:cNvSpPr txBox="1"/>
          <p:nvPr/>
        </p:nvSpPr>
        <p:spPr>
          <a:xfrm>
            <a:off x="3329796" y="293948"/>
            <a:ext cx="569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COOLING PIPE ?</a:t>
            </a:r>
          </a:p>
          <a:p>
            <a:pPr algn="ctr"/>
            <a:endParaRPr lang="fr-FR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3930856" y="6297282"/>
            <a:ext cx="433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Try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pipes 5mm diam, </a:t>
            </a:r>
            <a:r>
              <a:rPr lang="fr-FR" dirty="0" err="1" smtClean="0"/>
              <a:t>preferred</a:t>
            </a:r>
            <a:r>
              <a:rPr lang="fr-FR" dirty="0" smtClean="0"/>
              <a:t> 2-3mm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9429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72</Words>
  <Application>Microsoft Office PowerPoint</Application>
  <PresentationFormat>Grand écran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Dinaucourt</dc:creator>
  <cp:lastModifiedBy>Dinaucourt</cp:lastModifiedBy>
  <cp:revision>21</cp:revision>
  <dcterms:created xsi:type="dcterms:W3CDTF">2023-07-28T08:45:31Z</dcterms:created>
  <dcterms:modified xsi:type="dcterms:W3CDTF">2023-08-04T09:40:29Z</dcterms:modified>
</cp:coreProperties>
</file>