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11"/>
  </p:notesMasterIdLst>
  <p:handoutMasterIdLst>
    <p:handoutMasterId r:id="rId12"/>
  </p:handoutMasterIdLst>
  <p:sldIdLst>
    <p:sldId id="265" r:id="rId5"/>
    <p:sldId id="266" r:id="rId6"/>
    <p:sldId id="4037" r:id="rId7"/>
    <p:sldId id="4038" r:id="rId8"/>
    <p:sldId id="4039" r:id="rId9"/>
    <p:sldId id="403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0000FE"/>
    <a:srgbClr val="5B9BD5"/>
    <a:srgbClr val="385723"/>
    <a:srgbClr val="70AD47"/>
    <a:srgbClr val="FFEA24"/>
    <a:srgbClr val="01E200"/>
    <a:srgbClr val="CBCBCB"/>
    <a:srgbClr val="B2B2B2"/>
    <a:srgbClr val="0A3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37" autoAdjust="0"/>
    <p:restoredTop sz="86410"/>
  </p:normalViewPr>
  <p:slideViewPr>
    <p:cSldViewPr snapToGrid="0" snapToObjects="1">
      <p:cViewPr varScale="1">
        <p:scale>
          <a:sx n="95" d="100"/>
          <a:sy n="95" d="100"/>
        </p:scale>
        <p:origin x="1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786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Landgraf" userId="367c8676d18b2324" providerId="LiveId" clId="{AB4395D0-336C-490B-83D2-67977164876A}"/>
    <pc:docChg chg="undo custSel addSld delSld modSld">
      <pc:chgData name="Jeff Landgraf" userId="367c8676d18b2324" providerId="LiveId" clId="{AB4395D0-336C-490B-83D2-67977164876A}" dt="2024-07-25T10:53:20.174" v="5305" actId="692"/>
      <pc:docMkLst>
        <pc:docMk/>
      </pc:docMkLst>
      <pc:sldChg chg="del">
        <pc:chgData name="Jeff Landgraf" userId="367c8676d18b2324" providerId="LiveId" clId="{AB4395D0-336C-490B-83D2-67977164876A}" dt="2024-07-25T02:33:48.858" v="6" actId="47"/>
        <pc:sldMkLst>
          <pc:docMk/>
          <pc:sldMk cId="2522912636" sldId="257"/>
        </pc:sldMkLst>
      </pc:sldChg>
      <pc:sldChg chg="del">
        <pc:chgData name="Jeff Landgraf" userId="367c8676d18b2324" providerId="LiveId" clId="{AB4395D0-336C-490B-83D2-67977164876A}" dt="2024-07-25T02:33:49.827" v="8" actId="47"/>
        <pc:sldMkLst>
          <pc:docMk/>
          <pc:sldMk cId="400090474" sldId="258"/>
        </pc:sldMkLst>
      </pc:sldChg>
      <pc:sldChg chg="del">
        <pc:chgData name="Jeff Landgraf" userId="367c8676d18b2324" providerId="LiveId" clId="{AB4395D0-336C-490B-83D2-67977164876A}" dt="2024-07-25T02:33:49.372" v="7" actId="47"/>
        <pc:sldMkLst>
          <pc:docMk/>
          <pc:sldMk cId="1162707065" sldId="259"/>
        </pc:sldMkLst>
      </pc:sldChg>
      <pc:sldChg chg="del">
        <pc:chgData name="Jeff Landgraf" userId="367c8676d18b2324" providerId="LiveId" clId="{AB4395D0-336C-490B-83D2-67977164876A}" dt="2024-07-25T02:33:50.324" v="9" actId="47"/>
        <pc:sldMkLst>
          <pc:docMk/>
          <pc:sldMk cId="1471240832" sldId="260"/>
        </pc:sldMkLst>
      </pc:sldChg>
      <pc:sldChg chg="del">
        <pc:chgData name="Jeff Landgraf" userId="367c8676d18b2324" providerId="LiveId" clId="{AB4395D0-336C-490B-83D2-67977164876A}" dt="2024-07-25T02:33:50.795" v="10" actId="47"/>
        <pc:sldMkLst>
          <pc:docMk/>
          <pc:sldMk cId="1829225256" sldId="261"/>
        </pc:sldMkLst>
      </pc:sldChg>
      <pc:sldChg chg="del">
        <pc:chgData name="Jeff Landgraf" userId="367c8676d18b2324" providerId="LiveId" clId="{AB4395D0-336C-490B-83D2-67977164876A}" dt="2024-07-25T02:33:51.284" v="11" actId="47"/>
        <pc:sldMkLst>
          <pc:docMk/>
          <pc:sldMk cId="4242970325" sldId="262"/>
        </pc:sldMkLst>
      </pc:sldChg>
      <pc:sldChg chg="del">
        <pc:chgData name="Jeff Landgraf" userId="367c8676d18b2324" providerId="LiveId" clId="{AB4395D0-336C-490B-83D2-67977164876A}" dt="2024-07-25T02:33:51.759" v="12" actId="47"/>
        <pc:sldMkLst>
          <pc:docMk/>
          <pc:sldMk cId="2014257205" sldId="263"/>
        </pc:sldMkLst>
      </pc:sldChg>
      <pc:sldChg chg="addSp delSp modSp mod">
        <pc:chgData name="Jeff Landgraf" userId="367c8676d18b2324" providerId="LiveId" clId="{AB4395D0-336C-490B-83D2-67977164876A}" dt="2024-07-25T02:34:57.403" v="93" actId="478"/>
        <pc:sldMkLst>
          <pc:docMk/>
          <pc:sldMk cId="4110436274" sldId="265"/>
        </pc:sldMkLst>
        <pc:spChg chg="mod">
          <ac:chgData name="Jeff Landgraf" userId="367c8676d18b2324" providerId="LiveId" clId="{AB4395D0-336C-490B-83D2-67977164876A}" dt="2024-07-25T02:34:22.032" v="59" actId="20577"/>
          <ac:spMkLst>
            <pc:docMk/>
            <pc:sldMk cId="4110436274" sldId="265"/>
            <ac:spMk id="3" creationId="{AC13E41B-FF6A-4F42-A38B-0F5531A5032B}"/>
          </ac:spMkLst>
        </pc:spChg>
        <pc:spChg chg="add mod">
          <ac:chgData name="Jeff Landgraf" userId="367c8676d18b2324" providerId="LiveId" clId="{AB4395D0-336C-490B-83D2-67977164876A}" dt="2024-07-25T02:34:53.703" v="92" actId="122"/>
          <ac:spMkLst>
            <pc:docMk/>
            <pc:sldMk cId="4110436274" sldId="265"/>
            <ac:spMk id="4" creationId="{FC966E8C-3F2C-AF2D-C267-0B362487994B}"/>
          </ac:spMkLst>
        </pc:spChg>
        <pc:spChg chg="add del mod">
          <ac:chgData name="Jeff Landgraf" userId="367c8676d18b2324" providerId="LiveId" clId="{AB4395D0-336C-490B-83D2-67977164876A}" dt="2024-07-25T02:34:57.403" v="93" actId="478"/>
          <ac:spMkLst>
            <pc:docMk/>
            <pc:sldMk cId="4110436274" sldId="265"/>
            <ac:spMk id="7" creationId="{40FCD6A0-BFD3-CBFE-A143-933AF49C39DF}"/>
          </ac:spMkLst>
        </pc:spChg>
        <pc:spChg chg="del mod">
          <ac:chgData name="Jeff Landgraf" userId="367c8676d18b2324" providerId="LiveId" clId="{AB4395D0-336C-490B-83D2-67977164876A}" dt="2024-07-25T02:34:46.019" v="91" actId="478"/>
          <ac:spMkLst>
            <pc:docMk/>
            <pc:sldMk cId="4110436274" sldId="265"/>
            <ac:spMk id="8" creationId="{55562098-F7CD-0AB0-86BC-D51DA9DAE920}"/>
          </ac:spMkLst>
        </pc:spChg>
        <pc:spChg chg="del">
          <ac:chgData name="Jeff Landgraf" userId="367c8676d18b2324" providerId="LiveId" clId="{AB4395D0-336C-490B-83D2-67977164876A}" dt="2024-07-25T02:34:36.996" v="77" actId="478"/>
          <ac:spMkLst>
            <pc:docMk/>
            <pc:sldMk cId="4110436274" sldId="265"/>
            <ac:spMk id="12" creationId="{9574F3B2-60D0-38BA-7C61-EC877EBC5FE0}"/>
          </ac:spMkLst>
        </pc:spChg>
      </pc:sldChg>
      <pc:sldChg chg="addSp delSp modSp mod">
        <pc:chgData name="Jeff Landgraf" userId="367c8676d18b2324" providerId="LiveId" clId="{AB4395D0-336C-490B-83D2-67977164876A}" dt="2024-07-25T10:53:20.174" v="5305" actId="692"/>
        <pc:sldMkLst>
          <pc:docMk/>
          <pc:sldMk cId="4234394581" sldId="266"/>
        </pc:sldMkLst>
        <pc:spChg chg="mod">
          <ac:chgData name="Jeff Landgraf" userId="367c8676d18b2324" providerId="LiveId" clId="{AB4395D0-336C-490B-83D2-67977164876A}" dt="2024-07-25T02:42:43.249" v="662" actId="20577"/>
          <ac:spMkLst>
            <pc:docMk/>
            <pc:sldMk cId="4234394581" sldId="266"/>
            <ac:spMk id="2" creationId="{5492231A-FF89-2D14-D2A7-249615FD7DC6}"/>
          </ac:spMkLst>
        </pc:spChg>
        <pc:spChg chg="mod">
          <ac:chgData name="Jeff Landgraf" userId="367c8676d18b2324" providerId="LiveId" clId="{AB4395D0-336C-490B-83D2-67977164876A}" dt="2024-07-25T10:44:23.875" v="4695" actId="6549"/>
          <ac:spMkLst>
            <pc:docMk/>
            <pc:sldMk cId="4234394581" sldId="266"/>
            <ac:spMk id="6" creationId="{1BC3DBB9-F325-CC42-8775-9308D546C57B}"/>
          </ac:spMkLst>
        </pc:spChg>
        <pc:spChg chg="add mod">
          <ac:chgData name="Jeff Landgraf" userId="367c8676d18b2324" providerId="LiveId" clId="{AB4395D0-336C-490B-83D2-67977164876A}" dt="2024-07-25T10:38:20.238" v="4489" actId="255"/>
          <ac:spMkLst>
            <pc:docMk/>
            <pc:sldMk cId="4234394581" sldId="266"/>
            <ac:spMk id="7" creationId="{B6D6C18E-228D-87F9-FFCA-D0C779BE18CB}"/>
          </ac:spMkLst>
        </pc:spChg>
        <pc:spChg chg="add mod">
          <ac:chgData name="Jeff Landgraf" userId="367c8676d18b2324" providerId="LiveId" clId="{AB4395D0-336C-490B-83D2-67977164876A}" dt="2024-07-25T10:39:34.237" v="4567" actId="1076"/>
          <ac:spMkLst>
            <pc:docMk/>
            <pc:sldMk cId="4234394581" sldId="266"/>
            <ac:spMk id="8" creationId="{54BCA631-8867-DAE5-7B76-C11E73B57F07}"/>
          </ac:spMkLst>
        </pc:spChg>
        <pc:spChg chg="add del">
          <ac:chgData name="Jeff Landgraf" userId="367c8676d18b2324" providerId="LiveId" clId="{AB4395D0-336C-490B-83D2-67977164876A}" dt="2024-07-25T10:37:16.441" v="4455" actId="478"/>
          <ac:spMkLst>
            <pc:docMk/>
            <pc:sldMk cId="4234394581" sldId="266"/>
            <ac:spMk id="9" creationId="{7D487E17-354E-6DA0-29F5-55C03B049DED}"/>
          </ac:spMkLst>
        </pc:spChg>
        <pc:spChg chg="add mod">
          <ac:chgData name="Jeff Landgraf" userId="367c8676d18b2324" providerId="LiveId" clId="{AB4395D0-336C-490B-83D2-67977164876A}" dt="2024-07-25T10:37:47.606" v="4469" actId="255"/>
          <ac:spMkLst>
            <pc:docMk/>
            <pc:sldMk cId="4234394581" sldId="266"/>
            <ac:spMk id="10" creationId="{F8F82F07-0E3F-8917-0F1D-52941BDF1348}"/>
          </ac:spMkLst>
        </pc:spChg>
        <pc:spChg chg="add mod">
          <ac:chgData name="Jeff Landgraf" userId="367c8676d18b2324" providerId="LiveId" clId="{AB4395D0-336C-490B-83D2-67977164876A}" dt="2024-07-25T10:40:25.528" v="4585" actId="1076"/>
          <ac:spMkLst>
            <pc:docMk/>
            <pc:sldMk cId="4234394581" sldId="266"/>
            <ac:spMk id="11" creationId="{E9C3A644-B236-2F66-C69A-8A27707F3159}"/>
          </ac:spMkLst>
        </pc:spChg>
        <pc:spChg chg="add mod">
          <ac:chgData name="Jeff Landgraf" userId="367c8676d18b2324" providerId="LiveId" clId="{AB4395D0-336C-490B-83D2-67977164876A}" dt="2024-07-25T10:41:40.322" v="4632" actId="1036"/>
          <ac:spMkLst>
            <pc:docMk/>
            <pc:sldMk cId="4234394581" sldId="266"/>
            <ac:spMk id="12" creationId="{0A7F7D6E-A1FE-2608-6666-52E84A69E051}"/>
          </ac:spMkLst>
        </pc:spChg>
        <pc:spChg chg="add mod">
          <ac:chgData name="Jeff Landgraf" userId="367c8676d18b2324" providerId="LiveId" clId="{AB4395D0-336C-490B-83D2-67977164876A}" dt="2024-07-25T10:41:21.445" v="4604" actId="20577"/>
          <ac:spMkLst>
            <pc:docMk/>
            <pc:sldMk cId="4234394581" sldId="266"/>
            <ac:spMk id="13" creationId="{2B3DFB47-15F3-B734-6495-97227FBE88BD}"/>
          </ac:spMkLst>
        </pc:spChg>
        <pc:spChg chg="add mod">
          <ac:chgData name="Jeff Landgraf" userId="367c8676d18b2324" providerId="LiveId" clId="{AB4395D0-336C-490B-83D2-67977164876A}" dt="2024-07-25T10:40:37.591" v="4589" actId="1035"/>
          <ac:spMkLst>
            <pc:docMk/>
            <pc:sldMk cId="4234394581" sldId="266"/>
            <ac:spMk id="14" creationId="{623D8982-C7E4-2836-D7ED-4EC5CA6C7BCB}"/>
          </ac:spMkLst>
        </pc:spChg>
        <pc:spChg chg="add mod">
          <ac:chgData name="Jeff Landgraf" userId="367c8676d18b2324" providerId="LiveId" clId="{AB4395D0-336C-490B-83D2-67977164876A}" dt="2024-07-25T10:40:33.046" v="4587" actId="1035"/>
          <ac:spMkLst>
            <pc:docMk/>
            <pc:sldMk cId="4234394581" sldId="266"/>
            <ac:spMk id="15" creationId="{029FE743-0154-A7FF-8B6E-5DE1085B4E13}"/>
          </ac:spMkLst>
        </pc:spChg>
        <pc:spChg chg="add mod ord">
          <ac:chgData name="Jeff Landgraf" userId="367c8676d18b2324" providerId="LiveId" clId="{AB4395D0-336C-490B-83D2-67977164876A}" dt="2024-07-25T10:42:08.008" v="4636" actId="14100"/>
          <ac:spMkLst>
            <pc:docMk/>
            <pc:sldMk cId="4234394581" sldId="266"/>
            <ac:spMk id="16" creationId="{78409A91-9466-AC17-E716-8D7807DA1447}"/>
          </ac:spMkLst>
        </pc:spChg>
        <pc:cxnChg chg="add mod">
          <ac:chgData name="Jeff Landgraf" userId="367c8676d18b2324" providerId="LiveId" clId="{AB4395D0-336C-490B-83D2-67977164876A}" dt="2024-07-25T10:43:43.790" v="4664" actId="14100"/>
          <ac:cxnSpMkLst>
            <pc:docMk/>
            <pc:sldMk cId="4234394581" sldId="266"/>
            <ac:cxnSpMk id="18" creationId="{2CFA4942-AE72-7CD4-AA1E-6BF6069B9511}"/>
          </ac:cxnSpMkLst>
        </pc:cxnChg>
        <pc:cxnChg chg="add mod">
          <ac:chgData name="Jeff Landgraf" userId="367c8676d18b2324" providerId="LiveId" clId="{AB4395D0-336C-490B-83D2-67977164876A}" dt="2024-07-25T10:43:05.834" v="4650" actId="14100"/>
          <ac:cxnSpMkLst>
            <pc:docMk/>
            <pc:sldMk cId="4234394581" sldId="266"/>
            <ac:cxnSpMk id="19" creationId="{DB71546B-B393-F3D7-8FC7-3AA500E36529}"/>
          </ac:cxnSpMkLst>
        </pc:cxnChg>
        <pc:cxnChg chg="add mod">
          <ac:chgData name="Jeff Landgraf" userId="367c8676d18b2324" providerId="LiveId" clId="{AB4395D0-336C-490B-83D2-67977164876A}" dt="2024-07-25T10:43:15.067" v="4653" actId="14100"/>
          <ac:cxnSpMkLst>
            <pc:docMk/>
            <pc:sldMk cId="4234394581" sldId="266"/>
            <ac:cxnSpMk id="21" creationId="{254975B9-7924-19B2-7841-8EF129AE671C}"/>
          </ac:cxnSpMkLst>
        </pc:cxnChg>
        <pc:cxnChg chg="add mod">
          <ac:chgData name="Jeff Landgraf" userId="367c8676d18b2324" providerId="LiveId" clId="{AB4395D0-336C-490B-83D2-67977164876A}" dt="2024-07-25T10:53:07.576" v="5303" actId="692"/>
          <ac:cxnSpMkLst>
            <pc:docMk/>
            <pc:sldMk cId="4234394581" sldId="266"/>
            <ac:cxnSpMk id="23" creationId="{3D58E724-EFB7-D334-FE91-A9B8FF3C36E3}"/>
          </ac:cxnSpMkLst>
        </pc:cxnChg>
        <pc:cxnChg chg="add mod">
          <ac:chgData name="Jeff Landgraf" userId="367c8676d18b2324" providerId="LiveId" clId="{AB4395D0-336C-490B-83D2-67977164876A}" dt="2024-07-25T10:53:12.878" v="5304" actId="692"/>
          <ac:cxnSpMkLst>
            <pc:docMk/>
            <pc:sldMk cId="4234394581" sldId="266"/>
            <ac:cxnSpMk id="25" creationId="{584FDCE6-08FA-E901-B6B8-31319EA90F3E}"/>
          </ac:cxnSpMkLst>
        </pc:cxnChg>
        <pc:cxnChg chg="add mod">
          <ac:chgData name="Jeff Landgraf" userId="367c8676d18b2324" providerId="LiveId" clId="{AB4395D0-336C-490B-83D2-67977164876A}" dt="2024-07-25T10:53:20.174" v="5305" actId="692"/>
          <ac:cxnSpMkLst>
            <pc:docMk/>
            <pc:sldMk cId="4234394581" sldId="266"/>
            <ac:cxnSpMk id="27" creationId="{B444D257-31E8-6031-7E35-002905436814}"/>
          </ac:cxnSpMkLst>
        </pc:cxnChg>
      </pc:sldChg>
      <pc:sldChg chg="del">
        <pc:chgData name="Jeff Landgraf" userId="367c8676d18b2324" providerId="LiveId" clId="{AB4395D0-336C-490B-83D2-67977164876A}" dt="2024-07-25T02:33:46.120" v="0" actId="47"/>
        <pc:sldMkLst>
          <pc:docMk/>
          <pc:sldMk cId="2990373033" sldId="267"/>
        </pc:sldMkLst>
      </pc:sldChg>
      <pc:sldChg chg="del">
        <pc:chgData name="Jeff Landgraf" userId="367c8676d18b2324" providerId="LiveId" clId="{AB4395D0-336C-490B-83D2-67977164876A}" dt="2024-07-25T02:33:52.265" v="13" actId="47"/>
        <pc:sldMkLst>
          <pc:docMk/>
          <pc:sldMk cId="2766833167" sldId="3992"/>
        </pc:sldMkLst>
      </pc:sldChg>
      <pc:sldChg chg="del">
        <pc:chgData name="Jeff Landgraf" userId="367c8676d18b2324" providerId="LiveId" clId="{AB4395D0-336C-490B-83D2-67977164876A}" dt="2024-07-25T02:33:46.613" v="1" actId="47"/>
        <pc:sldMkLst>
          <pc:docMk/>
          <pc:sldMk cId="3136695702" sldId="4025"/>
        </pc:sldMkLst>
      </pc:sldChg>
      <pc:sldChg chg="del">
        <pc:chgData name="Jeff Landgraf" userId="367c8676d18b2324" providerId="LiveId" clId="{AB4395D0-336C-490B-83D2-67977164876A}" dt="2024-07-25T02:33:47.072" v="2" actId="47"/>
        <pc:sldMkLst>
          <pc:docMk/>
          <pc:sldMk cId="3757749991" sldId="4026"/>
        </pc:sldMkLst>
      </pc:sldChg>
      <pc:sldChg chg="del">
        <pc:chgData name="Jeff Landgraf" userId="367c8676d18b2324" providerId="LiveId" clId="{AB4395D0-336C-490B-83D2-67977164876A}" dt="2024-07-25T02:33:47.529" v="3" actId="47"/>
        <pc:sldMkLst>
          <pc:docMk/>
          <pc:sldMk cId="454163028" sldId="4027"/>
        </pc:sldMkLst>
      </pc:sldChg>
      <pc:sldChg chg="del">
        <pc:chgData name="Jeff Landgraf" userId="367c8676d18b2324" providerId="LiveId" clId="{AB4395D0-336C-490B-83D2-67977164876A}" dt="2024-07-25T02:33:48.435" v="5" actId="47"/>
        <pc:sldMkLst>
          <pc:docMk/>
          <pc:sldMk cId="991970949" sldId="4028"/>
        </pc:sldMkLst>
      </pc:sldChg>
      <pc:sldChg chg="del">
        <pc:chgData name="Jeff Landgraf" userId="367c8676d18b2324" providerId="LiveId" clId="{AB4395D0-336C-490B-83D2-67977164876A}" dt="2024-07-25T02:33:47.980" v="4" actId="47"/>
        <pc:sldMkLst>
          <pc:docMk/>
          <pc:sldMk cId="2695388870" sldId="4031"/>
        </pc:sldMkLst>
      </pc:sldChg>
      <pc:sldChg chg="del">
        <pc:chgData name="Jeff Landgraf" userId="367c8676d18b2324" providerId="LiveId" clId="{AB4395D0-336C-490B-83D2-67977164876A}" dt="2024-07-25T02:33:52.808" v="14" actId="47"/>
        <pc:sldMkLst>
          <pc:docMk/>
          <pc:sldMk cId="3119089200" sldId="4032"/>
        </pc:sldMkLst>
      </pc:sldChg>
      <pc:sldChg chg="del">
        <pc:chgData name="Jeff Landgraf" userId="367c8676d18b2324" providerId="LiveId" clId="{AB4395D0-336C-490B-83D2-67977164876A}" dt="2024-07-25T02:33:53.278" v="15" actId="47"/>
        <pc:sldMkLst>
          <pc:docMk/>
          <pc:sldMk cId="1035568695" sldId="4034"/>
        </pc:sldMkLst>
      </pc:sldChg>
      <pc:sldChg chg="del">
        <pc:chgData name="Jeff Landgraf" userId="367c8676d18b2324" providerId="LiveId" clId="{AB4395D0-336C-490B-83D2-67977164876A}" dt="2024-07-25T02:33:53.826" v="16" actId="47"/>
        <pc:sldMkLst>
          <pc:docMk/>
          <pc:sldMk cId="3561157800" sldId="4035"/>
        </pc:sldMkLst>
      </pc:sldChg>
      <pc:sldChg chg="addSp delSp modSp add mod">
        <pc:chgData name="Jeff Landgraf" userId="367c8676d18b2324" providerId="LiveId" clId="{AB4395D0-336C-490B-83D2-67977164876A}" dt="2024-07-25T10:50:36.617" v="5246" actId="1076"/>
        <pc:sldMkLst>
          <pc:docMk/>
          <pc:sldMk cId="2010071469" sldId="4037"/>
        </pc:sldMkLst>
        <pc:spChg chg="mod">
          <ac:chgData name="Jeff Landgraf" userId="367c8676d18b2324" providerId="LiveId" clId="{AB4395D0-336C-490B-83D2-67977164876A}" dt="2024-07-25T02:58:19.542" v="965" actId="20577"/>
          <ac:spMkLst>
            <pc:docMk/>
            <pc:sldMk cId="2010071469" sldId="4037"/>
            <ac:spMk id="2" creationId="{5492231A-FF89-2D14-D2A7-249615FD7DC6}"/>
          </ac:spMkLst>
        </pc:spChg>
        <pc:spChg chg="del mod">
          <ac:chgData name="Jeff Landgraf" userId="367c8676d18b2324" providerId="LiveId" clId="{AB4395D0-336C-490B-83D2-67977164876A}" dt="2024-07-25T02:58:31.062" v="967" actId="478"/>
          <ac:spMkLst>
            <pc:docMk/>
            <pc:sldMk cId="2010071469" sldId="4037"/>
            <ac:spMk id="6" creationId="{1BC3DBB9-F325-CC42-8775-9308D546C57B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7" creationId="{B8C0FD3F-5539-9006-6F0B-5B4C8B36235B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8" creationId="{2BC3C98D-5B4F-35C0-1233-9AB67828FC87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9" creationId="{A2633DC0-0AF3-4845-F6CF-584068BA64EE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0" creationId="{A43764AB-81BB-B48E-E0C6-5A212A691D19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1" creationId="{80CD4B4E-006B-C6BF-1169-610323682F0E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2" creationId="{EC24C763-B5E4-6168-2200-BF874B63220F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3" creationId="{FE68D8F1-F9C4-1325-7B31-EAB835EA886F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4" creationId="{FBF67145-C7E1-EC4A-CFAF-316CE2E0A9A4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5" creationId="{7C518130-F725-11F4-D7CC-3404C4FA7AC4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6" creationId="{5182190C-4A4D-6948-0B8D-5EAA01CA3CEF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7" creationId="{8BCE071D-4CCF-7075-5209-C19ADA950CCA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8" creationId="{B50ACB18-9C35-007A-8A95-9EB52B9C412D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19" creationId="{3B8C945B-0380-841C-1F7A-57B21533C54A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0" creationId="{645C6D2F-D53E-2891-2CC6-6E9D475A1883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1" creationId="{3B589925-41F3-50FF-848C-40DD5EED0662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2" creationId="{A6FAB167-1499-ABC8-DDBF-AAA4C8502CA4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3" creationId="{7B7FDFB2-63B6-C636-0A0F-68CE9F769F3F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4" creationId="{6C45C738-7D84-E79C-C08A-9DB687B8D5CD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5" creationId="{1CAB7304-5247-085F-50EA-40D4091272C0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6" creationId="{21065128-C21F-5DCD-3011-82F1B5D523BF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7" creationId="{309E6AD5-6741-185A-703D-0F626464E887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28" creationId="{A9436862-AC3D-26FB-58F6-E317C280A235}"/>
          </ac:spMkLst>
        </pc:spChg>
        <pc:spChg chg="add del">
          <ac:chgData name="Jeff Landgraf" userId="367c8676d18b2324" providerId="LiveId" clId="{AB4395D0-336C-490B-83D2-67977164876A}" dt="2024-07-25T03:02:40.408" v="1110" actId="478"/>
          <ac:spMkLst>
            <pc:docMk/>
            <pc:sldMk cId="2010071469" sldId="4037"/>
            <ac:spMk id="29" creationId="{B8C96051-332F-1063-CA5E-A83982B793FC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0" creationId="{43041956-C0A6-2A8C-4323-A2835504C03B}"/>
          </ac:spMkLst>
        </pc:spChg>
        <pc:spChg chg="add del">
          <ac:chgData name="Jeff Landgraf" userId="367c8676d18b2324" providerId="LiveId" clId="{AB4395D0-336C-490B-83D2-67977164876A}" dt="2024-07-25T03:03:21.922" v="1114" actId="11529"/>
          <ac:spMkLst>
            <pc:docMk/>
            <pc:sldMk cId="2010071469" sldId="4037"/>
            <ac:spMk id="31" creationId="{A5FEFB6D-38CB-49EE-26B7-4748560AEFD5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2" creationId="{57CDE760-F949-85A2-241E-DB0D09B7373F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3" creationId="{4BEFED65-D020-3581-9BDD-12FD00F555E1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4" creationId="{D4D1BCDF-D3CD-7ED4-69FE-B583F619E5E8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5" creationId="{98228258-8514-5B1E-3CE9-77860B0CB00E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6" creationId="{B5D29DBF-0ABF-C57E-EED9-9EBC949CD651}"/>
          </ac:spMkLst>
        </pc:spChg>
        <pc:spChg chg="add del mod">
          <ac:chgData name="Jeff Landgraf" userId="367c8676d18b2324" providerId="LiveId" clId="{AB4395D0-336C-490B-83D2-67977164876A}" dt="2024-07-25T03:15:53.260" v="1265" actId="478"/>
          <ac:spMkLst>
            <pc:docMk/>
            <pc:sldMk cId="2010071469" sldId="4037"/>
            <ac:spMk id="37" creationId="{29889EAB-AC2A-35F8-4C2B-8308AE9A05EC}"/>
          </ac:spMkLst>
        </pc:spChg>
        <pc:spChg chg="add mod">
          <ac:chgData name="Jeff Landgraf" userId="367c8676d18b2324" providerId="LiveId" clId="{AB4395D0-336C-490B-83D2-67977164876A}" dt="2024-07-25T10:50:36.617" v="5246" actId="1076"/>
          <ac:spMkLst>
            <pc:docMk/>
            <pc:sldMk cId="2010071469" sldId="4037"/>
            <ac:spMk id="40" creationId="{680EC761-D1EF-E117-8100-F4940EBE1281}"/>
          </ac:spMkLst>
        </pc:spChg>
        <pc:spChg chg="add mod">
          <ac:chgData name="Jeff Landgraf" userId="367c8676d18b2324" providerId="LiveId" clId="{AB4395D0-336C-490B-83D2-67977164876A}" dt="2024-07-25T03:27:03.648" v="2317" actId="255"/>
          <ac:spMkLst>
            <pc:docMk/>
            <pc:sldMk cId="2010071469" sldId="4037"/>
            <ac:spMk id="41" creationId="{2D72DC8A-7726-CB40-15C7-67D7FB2CEFF6}"/>
          </ac:spMkLst>
        </pc:spChg>
        <pc:spChg chg="add mod">
          <ac:chgData name="Jeff Landgraf" userId="367c8676d18b2324" providerId="LiveId" clId="{AB4395D0-336C-490B-83D2-67977164876A}" dt="2024-07-25T03:27:31.503" v="2319" actId="207"/>
          <ac:spMkLst>
            <pc:docMk/>
            <pc:sldMk cId="2010071469" sldId="4037"/>
            <ac:spMk id="42" creationId="{D444AE1F-014C-889A-22D1-6D84DC06E4B3}"/>
          </ac:spMkLst>
        </pc:spChg>
        <pc:spChg chg="add mod">
          <ac:chgData name="Jeff Landgraf" userId="367c8676d18b2324" providerId="LiveId" clId="{AB4395D0-336C-490B-83D2-67977164876A}" dt="2024-07-25T03:29:33.321" v="2342" actId="1076"/>
          <ac:spMkLst>
            <pc:docMk/>
            <pc:sldMk cId="2010071469" sldId="4037"/>
            <ac:spMk id="43" creationId="{E461A165-044C-E2A1-05D1-9AA62E244477}"/>
          </ac:spMkLst>
        </pc:spChg>
        <pc:spChg chg="add mod">
          <ac:chgData name="Jeff Landgraf" userId="367c8676d18b2324" providerId="LiveId" clId="{AB4395D0-336C-490B-83D2-67977164876A}" dt="2024-07-25T03:29:07.224" v="2337" actId="692"/>
          <ac:spMkLst>
            <pc:docMk/>
            <pc:sldMk cId="2010071469" sldId="4037"/>
            <ac:spMk id="44" creationId="{16E3933E-5B2E-1661-4EB8-F2CD3FBF36D4}"/>
          </ac:spMkLst>
        </pc:spChg>
        <pc:spChg chg="add mod">
          <ac:chgData name="Jeff Landgraf" userId="367c8676d18b2324" providerId="LiveId" clId="{AB4395D0-336C-490B-83D2-67977164876A}" dt="2024-07-25T03:29:28.342" v="2341" actId="1076"/>
          <ac:spMkLst>
            <pc:docMk/>
            <pc:sldMk cId="2010071469" sldId="4037"/>
            <ac:spMk id="45" creationId="{1AAFFAFA-47BE-D245-A6AC-FA435FFBBD0F}"/>
          </ac:spMkLst>
        </pc:spChg>
        <pc:cxnChg chg="add del mod">
          <ac:chgData name="Jeff Landgraf" userId="367c8676d18b2324" providerId="LiveId" clId="{AB4395D0-336C-490B-83D2-67977164876A}" dt="2024-07-25T03:15:53.260" v="1265" actId="478"/>
          <ac:cxnSpMkLst>
            <pc:docMk/>
            <pc:sldMk cId="2010071469" sldId="4037"/>
            <ac:cxnSpMk id="39" creationId="{E9F79098-E214-7BFC-D108-E8E05337256D}"/>
          </ac:cxnSpMkLst>
        </pc:cxnChg>
      </pc:sldChg>
      <pc:sldChg chg="addSp modSp new mod">
        <pc:chgData name="Jeff Landgraf" userId="367c8676d18b2324" providerId="LiveId" clId="{AB4395D0-336C-490B-83D2-67977164876A}" dt="2024-07-25T10:51:36.845" v="5288" actId="20577"/>
        <pc:sldMkLst>
          <pc:docMk/>
          <pc:sldMk cId="2049793840" sldId="4038"/>
        </pc:sldMkLst>
        <pc:spChg chg="mod">
          <ac:chgData name="Jeff Landgraf" userId="367c8676d18b2324" providerId="LiveId" clId="{AB4395D0-336C-490B-83D2-67977164876A}" dt="2024-07-25T03:30:05.456" v="2347" actId="20577"/>
          <ac:spMkLst>
            <pc:docMk/>
            <pc:sldMk cId="2049793840" sldId="4038"/>
            <ac:spMk id="2" creationId="{D0DD3263-5F23-5D61-5D15-691CCB2F706D}"/>
          </ac:spMkLst>
        </pc:spChg>
        <pc:spChg chg="add mod">
          <ac:chgData name="Jeff Landgraf" userId="367c8676d18b2324" providerId="LiveId" clId="{AB4395D0-336C-490B-83D2-67977164876A}" dt="2024-07-25T10:51:36.845" v="5288" actId="20577"/>
          <ac:spMkLst>
            <pc:docMk/>
            <pc:sldMk cId="2049793840" sldId="4038"/>
            <ac:spMk id="6" creationId="{FB48257D-9786-6BA7-9773-9B64EE2B11CE}"/>
          </ac:spMkLst>
        </pc:spChg>
      </pc:sldChg>
      <pc:sldChg chg="addSp modSp new mod">
        <pc:chgData name="Jeff Landgraf" userId="367c8676d18b2324" providerId="LiveId" clId="{AB4395D0-336C-490B-83D2-67977164876A}" dt="2024-07-25T10:51:57.726" v="5302" actId="20577"/>
        <pc:sldMkLst>
          <pc:docMk/>
          <pc:sldMk cId="881947310" sldId="4039"/>
        </pc:sldMkLst>
        <pc:spChg chg="mod">
          <ac:chgData name="Jeff Landgraf" userId="367c8676d18b2324" providerId="LiveId" clId="{AB4395D0-336C-490B-83D2-67977164876A}" dt="2024-07-25T10:51:57.726" v="5302" actId="20577"/>
          <ac:spMkLst>
            <pc:docMk/>
            <pc:sldMk cId="881947310" sldId="4039"/>
            <ac:spMk id="2" creationId="{AF803ECC-E209-6A8C-FC44-B4973EB977E6}"/>
          </ac:spMkLst>
        </pc:spChg>
        <pc:spChg chg="add mod">
          <ac:chgData name="Jeff Landgraf" userId="367c8676d18b2324" providerId="LiveId" clId="{AB4395D0-336C-490B-83D2-67977164876A}" dt="2024-07-25T04:03:35.867" v="4251" actId="20577"/>
          <ac:spMkLst>
            <pc:docMk/>
            <pc:sldMk cId="881947310" sldId="4039"/>
            <ac:spMk id="6" creationId="{543A5DF7-C290-136D-6631-AA8E8E0275B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CC0517-E6B8-33EF-1372-4E450D9B12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5E215-E5D8-166E-09E5-DBEB4F7629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F2C36-F1CE-4627-B147-F0D416ED727C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197DD-5279-0F13-7F06-6E6A257436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798E0-C41C-A6CF-3D0B-4C516A3AC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73293-83BC-46DA-BC91-8A095C42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17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F475-F7F5-6C41-B37C-656C49194CAF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839EF-EF2D-A244-8B03-02564FD3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8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839EF-EF2D-A244-8B03-02564FD387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8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D422-CF21-5F4B-9F3C-D943F67A9B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2920" y="1174478"/>
            <a:ext cx="10962105" cy="1240412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defRPr sz="40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Title from Agenda</a:t>
            </a:r>
            <a:br>
              <a:rPr lang="en-US"/>
            </a:br>
            <a:r>
              <a:rPr lang="en-US"/>
              <a:t>Continuation of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5F0DF-C789-3B48-88B2-EEF178B168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2920" y="5074920"/>
            <a:ext cx="4363736" cy="1019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SC-x Identifier</a:t>
            </a:r>
          </a:p>
          <a:p>
            <a:r>
              <a:rPr lang="en-US"/>
              <a:t>EIC CD-3A Review</a:t>
            </a:r>
          </a:p>
          <a:p>
            <a:r>
              <a:rPr lang="en-US"/>
              <a:t>November 14-16,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7851E-C1E1-6E46-8D1B-95D6C18885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2920" y="3288714"/>
            <a:ext cx="10962105" cy="4489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2F870F-A3EC-0442-4A49-50365EE5DD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920" y="2423582"/>
            <a:ext cx="10962105" cy="50165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z="2800"/>
              <a:t>Secondary title if needed</a:t>
            </a:r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D74062-0C2E-090F-07DF-75D428DE15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920" y="4233687"/>
            <a:ext cx="10962105" cy="3795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WBS 6.0x.xxx WBS Name (Exact from WBS)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DFAD954-7DFC-3150-35B3-444AB26BD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3738425"/>
            <a:ext cx="10962105" cy="47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Project Role or Organizational Role if not Project</a:t>
            </a:r>
          </a:p>
        </p:txBody>
      </p:sp>
    </p:spTree>
    <p:extLst>
      <p:ext uri="{BB962C8B-B14F-4D97-AF65-F5344CB8AC3E}">
        <p14:creationId xmlns:p14="http://schemas.microsoft.com/office/powerpoint/2010/main" val="3640504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2160">
          <p15:clr>
            <a:srgbClr val="FBAE40"/>
          </p15:clr>
        </p15:guide>
        <p15:guide id="8" pos="3840">
          <p15:clr>
            <a:srgbClr val="FBAE40"/>
          </p15:clr>
        </p15:guide>
        <p15:guide id="9" orient="horz" pos="3888">
          <p15:clr>
            <a:srgbClr val="FBAE40"/>
          </p15:clr>
        </p15:guide>
        <p15:guide id="10" pos="360">
          <p15:clr>
            <a:srgbClr val="FBAE40"/>
          </p15:clr>
        </p15:guide>
        <p15:guide id="11" pos="7320">
          <p15:clr>
            <a:srgbClr val="FBAE40"/>
          </p15:clr>
        </p15:guide>
        <p15:guide id="12" orient="horz" pos="398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- Bulleted">
    <p:bg>
      <p:bgPr>
        <a:gradFill flip="none" rotWithShape="1">
          <a:gsLst>
            <a:gs pos="100000">
              <a:srgbClr val="CBCBCB"/>
            </a:gs>
            <a:gs pos="55000">
              <a:schemeClr val="bg1"/>
            </a:gs>
            <a:gs pos="3000">
              <a:srgbClr val="0A384A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6E40-B484-1283-A234-15FBD88553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70" y="-20791"/>
            <a:ext cx="11499234" cy="8148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Slide Title [Layout: Content 1 – Bulleted]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7E89AC-E876-D4E3-122F-C3259C467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963" y="930274"/>
            <a:ext cx="11521440" cy="521208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515938" indent="-228600">
              <a:defRPr/>
            </a:lvl2pPr>
            <a:lvl3pPr marL="744538" indent="-169863">
              <a:defRPr/>
            </a:lvl3pPr>
            <a:lvl4pPr marL="973138" indent="-169863">
              <a:defRPr/>
            </a:lvl4pPr>
            <a:lvl5pPr marL="1201738" indent="-169863">
              <a:defRPr/>
            </a:lvl5pPr>
          </a:lstStyle>
          <a:p>
            <a:pPr lvl="0"/>
            <a:r>
              <a:rPr lang="en-US"/>
              <a:t>Level 1 – Arial 24</a:t>
            </a:r>
          </a:p>
          <a:p>
            <a:pPr lvl="1"/>
            <a:r>
              <a:rPr lang="en-US"/>
              <a:t>Level 2 – Arial 20</a:t>
            </a:r>
          </a:p>
          <a:p>
            <a:pPr lvl="2"/>
            <a:r>
              <a:rPr lang="en-US"/>
              <a:t>Level 3 – Arial 18</a:t>
            </a:r>
          </a:p>
          <a:p>
            <a:pPr lvl="3"/>
            <a:r>
              <a:rPr lang="en-US"/>
              <a:t>Level 4 – Arial 16</a:t>
            </a:r>
          </a:p>
          <a:p>
            <a:pPr lvl="4"/>
            <a:r>
              <a:rPr lang="en-US"/>
              <a:t>Level 5 – Arial 16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2B8F7-1782-9F8C-954E-F8EE7CC8DA6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7/25/2024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1D66B-F601-3A0E-BC32-8FF54861B4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21794F-98B3-B49E-D3DA-245F326812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8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gradFill flip="none" rotWithShape="1">
          <a:gsLst>
            <a:gs pos="100000">
              <a:srgbClr val="CBCBCB"/>
            </a:gs>
            <a:gs pos="46000">
              <a:schemeClr val="bg1"/>
            </a:gs>
            <a:gs pos="3000">
              <a:srgbClr val="0A384A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D91B-7801-B3EC-7CA4-44C5BF1D94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963" y="0"/>
            <a:ext cx="11499234" cy="8148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C4243-AC4B-E0B6-0CF8-E074892D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4A2BD-D415-34E7-CE5C-C5EECEAC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CB2DF-DA3C-2865-BFB2-9FD5CAAB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7/25/2024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9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DB027-975B-9DAA-9ABB-C1479DDA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/>
              <a:t>7/25/2024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57713A-2D70-5C82-B9ED-72D7B322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Electronics, DAQ &amp; SRO Joint Workfest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2CBFF-0EF1-857A-0186-CA85AD8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651CC1-2A7B-4698-AD80-058BA0F6F6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1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55B4-99A7-BA50-8783-31E2F9FBE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511FA-7F48-5E26-CE17-C0E606162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83F72-4CED-A92A-C4FC-BFF4829B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7/25/2024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381F8-A4C1-1B7D-E632-4B0EF5EA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CCC8A-1ABE-5F99-61A2-6E34BC174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1C2D-2D59-4A22-9BED-13A30D2F5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7E89AC-E876-D4E3-122F-C3259C467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963" y="930274"/>
            <a:ext cx="11521440" cy="521208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Level 1 – Arial 20</a:t>
            </a:r>
          </a:p>
          <a:p>
            <a:pPr lvl="1"/>
            <a:r>
              <a:rPr lang="en-US" dirty="0"/>
              <a:t>Level 2 – Arial 16</a:t>
            </a:r>
          </a:p>
          <a:p>
            <a:pPr lvl="2"/>
            <a:r>
              <a:rPr lang="en-US" dirty="0"/>
              <a:t>Level 3 – Arial 16</a:t>
            </a:r>
          </a:p>
          <a:p>
            <a:pPr lvl="3"/>
            <a:r>
              <a:rPr lang="en-US" dirty="0"/>
              <a:t>Level 4 – Arial 16</a:t>
            </a:r>
          </a:p>
          <a:p>
            <a:pPr lvl="4"/>
            <a:r>
              <a:rPr lang="en-US" dirty="0"/>
              <a:t>Level 5 – Arial 16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883DA-08EC-4DC9-B727-E2506C87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737D2AC-E4B8-4C29-828B-EA2C5CF4A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242424"/>
            </a:gs>
            <a:gs pos="13000">
              <a:srgbClr val="0A384A"/>
            </a:gs>
            <a:gs pos="76000">
              <a:schemeClr val="tx2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AB150B5-704F-CF21-3183-8DB97C07706C}"/>
              </a:ext>
            </a:extLst>
          </p:cNvPr>
          <p:cNvCxnSpPr>
            <a:cxnSpLocks/>
          </p:cNvCxnSpPr>
          <p:nvPr userDrawn="1"/>
        </p:nvCxnSpPr>
        <p:spPr>
          <a:xfrm>
            <a:off x="462579" y="825178"/>
            <a:ext cx="11499925" cy="0"/>
          </a:xfrm>
          <a:prstGeom prst="line">
            <a:avLst/>
          </a:prstGeom>
          <a:ln w="25400">
            <a:gradFill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93395C-F7F6-5A6A-DA24-169AA14F65DF}"/>
              </a:ext>
            </a:extLst>
          </p:cNvPr>
          <p:cNvCxnSpPr/>
          <p:nvPr userDrawn="1"/>
        </p:nvCxnSpPr>
        <p:spPr>
          <a:xfrm>
            <a:off x="461963" y="6260638"/>
            <a:ext cx="11499234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DEAD18-CE36-B494-3670-0FD662BF6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7/25/2024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F18D2-2C4B-2295-9778-285EFD26E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A98E4-5887-4078-2BC3-6B66821B6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8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4" r:id="rId2"/>
    <p:sldLayoutId id="2147483682" r:id="rId3"/>
    <p:sldLayoutId id="2147483687" r:id="rId4"/>
    <p:sldLayoutId id="2147483688" r:id="rId5"/>
    <p:sldLayoutId id="214748368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u="none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375" indent="-23336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7388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1413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2160">
          <p15:clr>
            <a:srgbClr val="F26B43"/>
          </p15:clr>
        </p15:guide>
        <p15:guide id="8" pos="3840">
          <p15:clr>
            <a:srgbClr val="F26B43"/>
          </p15:clr>
        </p15:guide>
        <p15:guide id="9" pos="360">
          <p15:clr>
            <a:srgbClr val="F26B43"/>
          </p15:clr>
        </p15:guide>
        <p15:guide id="10" orient="horz" pos="3888">
          <p15:clr>
            <a:srgbClr val="F26B43"/>
          </p15:clr>
        </p15:guide>
        <p15:guide id="11" pos="7320">
          <p15:clr>
            <a:srgbClr val="F26B43"/>
          </p15:clr>
        </p15:guide>
        <p15:guide id="12" orient="horz" pos="41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3E41B-FF6A-4F42-A38B-0F5531A50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4322" y="714591"/>
            <a:ext cx="10962105" cy="1240412"/>
          </a:xfrm>
        </p:spPr>
        <p:txBody>
          <a:bodyPr/>
          <a:lstStyle/>
          <a:p>
            <a:pPr algn="ctr"/>
            <a:r>
              <a:rPr lang="en-US" dirty="0"/>
              <a:t>Metadata/SC data handling in STAR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6128E-3F03-D42C-1BA3-918D973B6D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1D3F305C-2602-4CA9-A2B7-0F73DAFE7D1F}" type="slidenum">
              <a:rPr lang="en-US" smtClean="0"/>
              <a:t>1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66E8C-3F2C-AF2D-C267-0B36248799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/>
              <a:t>Jeff Landgraf</a:t>
            </a:r>
          </a:p>
        </p:txBody>
      </p:sp>
    </p:spTree>
    <p:extLst>
      <p:ext uri="{BB962C8B-B14F-4D97-AF65-F5344CB8AC3E}">
        <p14:creationId xmlns:p14="http://schemas.microsoft.com/office/powerpoint/2010/main" val="411043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78409A91-9466-AC17-E716-8D7807DA1447}"/>
              </a:ext>
            </a:extLst>
          </p:cNvPr>
          <p:cNvSpPr/>
          <p:nvPr/>
        </p:nvSpPr>
        <p:spPr>
          <a:xfrm>
            <a:off x="3672463" y="1859891"/>
            <a:ext cx="1879251" cy="199702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92231A-FF89-2D14-D2A7-249615FD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Metadata / SC data handling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B50D8-6520-C2CF-05CA-E9E82C8D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95E53-2838-17E9-27FE-D1FFB6580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CFEB-58B0-8578-97A5-750F4B68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7/25/2024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C3DBB9-F325-CC42-8775-9308D546C57B}"/>
              </a:ext>
            </a:extLst>
          </p:cNvPr>
          <p:cNvSpPr txBox="1"/>
          <p:nvPr/>
        </p:nvSpPr>
        <p:spPr>
          <a:xfrm>
            <a:off x="838201" y="1105241"/>
            <a:ext cx="105867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talks in this session (aside from Lee’s talk) are meant to address the question of communicating Slow Controls (and other metadata) to the echelon 1.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Dmitry </a:t>
            </a:r>
            <a:r>
              <a:rPr lang="en-US" dirty="0" err="1"/>
              <a:t>Arkhipkin</a:t>
            </a:r>
            <a:r>
              <a:rPr lang="en-US" dirty="0"/>
              <a:t> about STAR’s metadata using relational DBs (</a:t>
            </a:r>
            <a:r>
              <a:rPr lang="en-US" dirty="0" err="1"/>
              <a:t>mysql</a:t>
            </a:r>
            <a:r>
              <a:rPr lang="en-US" dirty="0"/>
              <a:t>) and object DBs (Mongo).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Dave Abbott regarding </a:t>
            </a:r>
            <a:r>
              <a:rPr lang="en-US" dirty="0" err="1"/>
              <a:t>GlueX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Jin Huang regarding </a:t>
            </a:r>
            <a:r>
              <a:rPr lang="en-US" dirty="0" err="1"/>
              <a:t>sPHENIX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Here, I on additional sources / sinks of metadata within STAR outside of the DBs – my prior is that </a:t>
            </a:r>
            <a:r>
              <a:rPr lang="en-US" dirty="0" err="1"/>
              <a:t>ePIC</a:t>
            </a:r>
            <a:r>
              <a:rPr lang="en-US" dirty="0"/>
              <a:t> will have similar metadata paths.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D6C18E-228D-87F9-FFCA-D0C779BE18CB}"/>
              </a:ext>
            </a:extLst>
          </p:cNvPr>
          <p:cNvSpPr/>
          <p:nvPr/>
        </p:nvSpPr>
        <p:spPr>
          <a:xfrm>
            <a:off x="1477108" y="1999622"/>
            <a:ext cx="1175657" cy="5828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RDO/DAQ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BCA631-8867-DAE5-7B76-C11E73B57F07}"/>
              </a:ext>
            </a:extLst>
          </p:cNvPr>
          <p:cNvSpPr/>
          <p:nvPr/>
        </p:nvSpPr>
        <p:spPr>
          <a:xfrm>
            <a:off x="1479202" y="2633614"/>
            <a:ext cx="1175657" cy="5828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IOCs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F82F07-0E3F-8917-0F1D-52941BDF1348}"/>
              </a:ext>
            </a:extLst>
          </p:cNvPr>
          <p:cNvSpPr/>
          <p:nvPr/>
        </p:nvSpPr>
        <p:spPr>
          <a:xfrm>
            <a:off x="6653684" y="1999622"/>
            <a:ext cx="1175657" cy="5828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DAQ Files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C3A644-B236-2F66-C69A-8A27707F3159}"/>
              </a:ext>
            </a:extLst>
          </p:cNvPr>
          <p:cNvSpPr/>
          <p:nvPr/>
        </p:nvSpPr>
        <p:spPr>
          <a:xfrm>
            <a:off x="6653684" y="2633614"/>
            <a:ext cx="1175657" cy="5828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 DBs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7F7D6E-A1FE-2608-6666-52E84A69E051}"/>
              </a:ext>
            </a:extLst>
          </p:cNvPr>
          <p:cNvSpPr/>
          <p:nvPr/>
        </p:nvSpPr>
        <p:spPr>
          <a:xfrm>
            <a:off x="3848309" y="2692948"/>
            <a:ext cx="1527560" cy="1133811"/>
          </a:xfrm>
          <a:prstGeom prst="ellipse">
            <a:avLst/>
          </a:prstGeom>
          <a:solidFill>
            <a:srgbClr val="FF0000">
              <a:alpha val="5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EPICS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3DFB47-15F3-B734-6495-97227FBE88BD}"/>
              </a:ext>
            </a:extLst>
          </p:cNvPr>
          <p:cNvSpPr/>
          <p:nvPr/>
        </p:nvSpPr>
        <p:spPr>
          <a:xfrm>
            <a:off x="1477108" y="1999622"/>
            <a:ext cx="1175657" cy="5828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RDO/DAQ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3D8982-C7E4-2836-D7ED-4EC5CA6C7BCB}"/>
              </a:ext>
            </a:extLst>
          </p:cNvPr>
          <p:cNvSpPr/>
          <p:nvPr/>
        </p:nvSpPr>
        <p:spPr>
          <a:xfrm>
            <a:off x="1477107" y="3274110"/>
            <a:ext cx="1175657" cy="5828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EIC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29FE743-0154-A7FF-8B6E-5DE1085B4E13}"/>
              </a:ext>
            </a:extLst>
          </p:cNvPr>
          <p:cNvSpPr/>
          <p:nvPr/>
        </p:nvSpPr>
        <p:spPr>
          <a:xfrm>
            <a:off x="6653682" y="3274110"/>
            <a:ext cx="1175657" cy="5828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EIC DBs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FA4942-AE72-7CD4-AA1E-6BF6069B9511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2652764" y="3203949"/>
            <a:ext cx="1073975" cy="361563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B71546B-B393-F3D7-8FC7-3AA500E36529}"/>
              </a:ext>
            </a:extLst>
          </p:cNvPr>
          <p:cNvCxnSpPr>
            <a:cxnSpLocks/>
          </p:cNvCxnSpPr>
          <p:nvPr/>
        </p:nvCxnSpPr>
        <p:spPr>
          <a:xfrm flipV="1">
            <a:off x="2652763" y="2925016"/>
            <a:ext cx="1019699" cy="24938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54975B9-7924-19B2-7841-8EF129AE671C}"/>
              </a:ext>
            </a:extLst>
          </p:cNvPr>
          <p:cNvCxnSpPr>
            <a:cxnSpLocks/>
          </p:cNvCxnSpPr>
          <p:nvPr/>
        </p:nvCxnSpPr>
        <p:spPr>
          <a:xfrm>
            <a:off x="2639155" y="2287772"/>
            <a:ext cx="1115580" cy="26676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D58E724-EFB7-D334-FE91-A9B8FF3C36E3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5474360" y="2291024"/>
            <a:ext cx="1179324" cy="251475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84FDCE6-08FA-E901-B6B8-31319EA90F3E}"/>
              </a:ext>
            </a:extLst>
          </p:cNvPr>
          <p:cNvCxnSpPr>
            <a:cxnSpLocks/>
          </p:cNvCxnSpPr>
          <p:nvPr/>
        </p:nvCxnSpPr>
        <p:spPr>
          <a:xfrm flipV="1">
            <a:off x="5538317" y="2925016"/>
            <a:ext cx="1101971" cy="2135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444D257-31E8-6031-7E35-002905436814}"/>
              </a:ext>
            </a:extLst>
          </p:cNvPr>
          <p:cNvCxnSpPr>
            <a:cxnSpLocks/>
          </p:cNvCxnSpPr>
          <p:nvPr/>
        </p:nvCxnSpPr>
        <p:spPr>
          <a:xfrm>
            <a:off x="5497439" y="3216418"/>
            <a:ext cx="1142849" cy="349094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39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231A-FF89-2D14-D2A7-249615FD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Control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B50D8-6520-C2CF-05CA-E9E82C8D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95E53-2838-17E9-27FE-D1FFB6580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CFEB-58B0-8578-97A5-750F4B68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7/25/2024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0EC761-D1EF-E117-8100-F4940EBE1281}"/>
              </a:ext>
            </a:extLst>
          </p:cNvPr>
          <p:cNvSpPr txBox="1"/>
          <p:nvPr/>
        </p:nvSpPr>
        <p:spPr>
          <a:xfrm>
            <a:off x="595898" y="1200339"/>
            <a:ext cx="900016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Slow Controls and Run Control have no formal interface in STAR: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Slow Controls turn detectors on, both low voltages and high voltages.   They set detector power modes (off, STANDBY, APEX, PEDESTAL, RUNNING)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Run Control sets up parameters that go into the detector electronics.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Directly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By setting detailed configuration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Communication to </a:t>
            </a:r>
            <a:r>
              <a:rPr lang="en-US" sz="1600" dirty="0" err="1"/>
              <a:t>realtime</a:t>
            </a:r>
            <a:r>
              <a:rPr lang="en-US" sz="1600" dirty="0"/>
              <a:t> processing nodes via XML configuration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XML file contains both enabled components AND configuration of those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XML file stored to MONGO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Schema evolution facilitated 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Java class hierarchy automatically generates configuration file editors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Star uses tree of DSM/QT boards with VHDL defined capabilities that are different for different running modes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600" dirty="0"/>
              <a:t>“TIER1 file”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each trigger components VHDL code name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dictionary of output bits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dictionary of </a:t>
            </a:r>
            <a:r>
              <a:rPr lang="en-US" sz="1600" dirty="0" err="1"/>
              <a:t>setable</a:t>
            </a:r>
            <a:r>
              <a:rPr lang="en-US" sz="1600" dirty="0"/>
              <a:t> registers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TIER1 file selection, defines dictionary for trigger definition and register settings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Flexible document based orientation of MONGO database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D72DC8A-7726-CB40-15C7-67D7FB2CEFF6}"/>
              </a:ext>
            </a:extLst>
          </p:cNvPr>
          <p:cNvSpPr/>
          <p:nvPr/>
        </p:nvSpPr>
        <p:spPr>
          <a:xfrm>
            <a:off x="10089222" y="2661007"/>
            <a:ext cx="1006868" cy="7679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RC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44AE1F-014C-889A-22D1-6D84DC06E4B3}"/>
              </a:ext>
            </a:extLst>
          </p:cNvPr>
          <p:cNvSpPr/>
          <p:nvPr/>
        </p:nvSpPr>
        <p:spPr>
          <a:xfrm>
            <a:off x="10089222" y="1541124"/>
            <a:ext cx="1006868" cy="59590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XML</a:t>
            </a:r>
          </a:p>
        </p:txBody>
      </p:sp>
      <p:sp>
        <p:nvSpPr>
          <p:cNvPr id="43" name="Flowchart: Magnetic Disk 42">
            <a:extLst>
              <a:ext uri="{FF2B5EF4-FFF2-40B4-BE49-F238E27FC236}">
                <a16:creationId xmlns:a16="http://schemas.microsoft.com/office/drawing/2014/main" id="{E461A165-044C-E2A1-05D1-9AA62E244477}"/>
              </a:ext>
            </a:extLst>
          </p:cNvPr>
          <p:cNvSpPr/>
          <p:nvPr/>
        </p:nvSpPr>
        <p:spPr>
          <a:xfrm>
            <a:off x="10206518" y="4007036"/>
            <a:ext cx="852755" cy="1206570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Mongo</a:t>
            </a:r>
          </a:p>
          <a:p>
            <a:pPr algn="ctr"/>
            <a:r>
              <a:rPr lang="en-US" sz="1400" dirty="0"/>
              <a:t>DB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16E3933E-5B2E-1661-4EB8-F2CD3FBF36D4}"/>
              </a:ext>
            </a:extLst>
          </p:cNvPr>
          <p:cNvSpPr/>
          <p:nvPr/>
        </p:nvSpPr>
        <p:spPr>
          <a:xfrm>
            <a:off x="10803276" y="1884023"/>
            <a:ext cx="585627" cy="979260"/>
          </a:xfrm>
          <a:prstGeom prst="arc">
            <a:avLst>
              <a:gd name="adj1" fmla="val 16200000"/>
              <a:gd name="adj2" fmla="val 5257636"/>
            </a:avLst>
          </a:prstGeom>
          <a:ln w="2222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1AAFFAFA-47BE-D245-A6AC-FA435FFBBD0F}"/>
              </a:ext>
            </a:extLst>
          </p:cNvPr>
          <p:cNvSpPr/>
          <p:nvPr/>
        </p:nvSpPr>
        <p:spPr>
          <a:xfrm flipV="1">
            <a:off x="10729643" y="3278989"/>
            <a:ext cx="659260" cy="1206570"/>
          </a:xfrm>
          <a:prstGeom prst="arc">
            <a:avLst>
              <a:gd name="adj1" fmla="val 16200000"/>
              <a:gd name="adj2" fmla="val 5257636"/>
            </a:avLst>
          </a:prstGeom>
          <a:ln w="2222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7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D3263-5F23-5D61-5D15-691CCB2F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CDEV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C38E62-20D1-2198-1FAA-E5E15564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5AA25-5C66-5175-37EE-2892ED43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3B13D-12C4-AFE5-5979-58C786641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7/25/2024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48257D-9786-6BA7-9773-9B64EE2B11CE}"/>
              </a:ext>
            </a:extLst>
          </p:cNvPr>
          <p:cNvSpPr txBox="1"/>
          <p:nvPr/>
        </p:nvSpPr>
        <p:spPr>
          <a:xfrm>
            <a:off x="741394" y="1006867"/>
            <a:ext cx="1121980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CDEV is the RHIC controls data storage system</a:t>
            </a:r>
          </a:p>
          <a:p>
            <a:endParaRPr lang="en-US" dirty="0"/>
          </a:p>
          <a:p>
            <a:r>
              <a:rPr lang="en-US" dirty="0"/>
              <a:t>To CDEV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RICH scalers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16 parameters representing simple trigger counter rates passed to CDEV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Trigger rates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4 configurable rates from physics (scaler rates / or taken rates) written to </a:t>
            </a:r>
            <a:r>
              <a:rPr lang="en-US" dirty="0" err="1"/>
              <a:t>cdev</a:t>
            </a:r>
            <a:r>
              <a:rPr lang="en-US" dirty="0"/>
              <a:t> from Trigger/DAQ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Output from High Level Trigger (vertex x, y, z) for each event analyzed by HLT</a:t>
            </a:r>
          </a:p>
          <a:p>
            <a:pPr lvl="1"/>
            <a:endParaRPr lang="en-US" dirty="0"/>
          </a:p>
          <a:p>
            <a:r>
              <a:rPr lang="en-US" dirty="0"/>
              <a:t>From CDEV to STAR DB to run control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STAR magnetic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Selected RICH scaler counter to represent base event rate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From CDEV to EVBs to DAQ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 second update but stored in each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Magnetic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16 RICH scaler values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9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03ECC-E209-6A8C-FC44-B4973EB9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Pedestal, Gains, Bad Channels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44131-AFAD-87CE-C8AB-92334AE4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4D6B6-BC33-3357-13D6-951E5AFC9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48ACF-92B9-2EB4-95BD-5865EB01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7/25/2024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3A5DF7-C290-136D-6631-AA8E8E0275B7}"/>
              </a:ext>
            </a:extLst>
          </p:cNvPr>
          <p:cNvSpPr txBox="1"/>
          <p:nvPr/>
        </p:nvSpPr>
        <p:spPr>
          <a:xfrm>
            <a:off x="743578" y="1155560"/>
            <a:ext cx="1073249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TPC (and select detectors) pedestal values: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Calculated at end of pedestal runs by DAQ  (~1 pedestal run per 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Stored in data file as </a:t>
            </a:r>
            <a:r>
              <a:rPr lang="en-US" dirty="0" err="1"/>
              <a:t>pedrms</a:t>
            </a:r>
            <a:r>
              <a:rPr lang="en-US" dirty="0"/>
              <a:t> banks in event “token=0”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Cached locally and loaded automatically via RDO protocol to ASICS by DAQ at start of each 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BCAL(and select detectors) pedestal values: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Calculated each run by L2 trigger (running inside event builders), but not updated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Files cached and on web pages.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Updated by hand (via setting link to produced file) periodically by BEMC expert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Channel by Channel gain calibration, T0 calibration, and bad channel list for TPC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Produced automatically via pulser runs every few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Uploaded to ASICs via RDO protocol at start of each 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Pushed to STARDBs by hand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94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6A5FE-6743-0541-99D1-476ECEC61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/ Discussion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721518-B074-87A8-BA22-7C43203A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Electronics, DAQ &amp; SRO Joint Workfest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9B5F9-86F6-E7D3-6CEF-1FEB115FD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DD7EC-746D-5D32-9B68-6395514F0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7/25/2024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0630"/>
      </p:ext>
    </p:extLst>
  </p:cSld>
  <p:clrMapOvr>
    <a:masterClrMapping/>
  </p:clrMapOvr>
</p:sld>
</file>

<file path=ppt/theme/theme1.xml><?xml version="1.0" encoding="utf-8"?>
<a:theme xmlns:a="http://schemas.openxmlformats.org/drawingml/2006/main" name="1_BNL">
  <a:themeElements>
    <a:clrScheme name="BNL_NSLS-II">
      <a:dk1>
        <a:srgbClr val="000000"/>
      </a:dk1>
      <a:lt1>
        <a:srgbClr val="FFFFFF"/>
      </a:lt1>
      <a:dk2>
        <a:srgbClr val="105B78"/>
      </a:dk2>
      <a:lt2>
        <a:srgbClr val="00ACDB"/>
      </a:lt2>
      <a:accent1>
        <a:srgbClr val="B2D33A"/>
      </a:accent1>
      <a:accent2>
        <a:srgbClr val="F68A1F"/>
      </a:accent2>
      <a:accent3>
        <a:srgbClr val="B62466"/>
      </a:accent3>
      <a:accent4>
        <a:srgbClr val="FFCC33"/>
      </a:accent4>
      <a:accent5>
        <a:srgbClr val="DA3525"/>
      </a:accent5>
      <a:accent6>
        <a:srgbClr val="50489D"/>
      </a:accent6>
      <a:hlink>
        <a:srgbClr val="4881C3"/>
      </a:hlink>
      <a:folHlink>
        <a:srgbClr val="24B57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C_PPT_Template_Widescreen_0923" id="{B3C6C6E8-A343-9F46-9C14-8D262507CB52}" vid="{B0F72776-BFD3-D14D-97CB-9DB1BA4DAE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er xmlns="24381555-88d6-4549-bc87-fd5408738364">
      <UserInfo>
        <DisplayName/>
        <AccountId xsi:nil="true"/>
        <AccountType/>
      </UserInfo>
    </Presenter>
    <StartDate xmlns="24381555-88d6-4549-bc87-fd5408738364" xsi:nil="true"/>
    <Location xmlns="24381555-88d6-4549-bc87-fd5408738364" xsi:nil="true"/>
    <_x0023_ xmlns="24381555-88d6-4549-bc87-fd5408738364">10</_x0023_>
    <EndDate xmlns="24381555-88d6-4549-bc87-fd540873836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665DE99732194AAC2BA7C7CC0A5D9A" ma:contentTypeVersion="10" ma:contentTypeDescription="Create a new document." ma:contentTypeScope="" ma:versionID="d8722ea358e651b5173720f37fb5fb1a">
  <xsd:schema xmlns:xsd="http://www.w3.org/2001/XMLSchema" xmlns:xs="http://www.w3.org/2001/XMLSchema" xmlns:p="http://schemas.microsoft.com/office/2006/metadata/properties" xmlns:ns2="24381555-88d6-4549-bc87-fd5408738364" targetNamespace="http://schemas.microsoft.com/office/2006/metadata/properties" ma:root="true" ma:fieldsID="b0e84d0c7c176bce5d5a6cd055143cd0" ns2:_="">
    <xsd:import namespace="24381555-88d6-4549-bc87-fd5408738364"/>
    <xsd:element name="properties">
      <xsd:complexType>
        <xsd:sequence>
          <xsd:element name="documentManagement">
            <xsd:complexType>
              <xsd:all>
                <xsd:element ref="ns2:StartDate" minOccurs="0"/>
                <xsd:element ref="ns2:EndDate" minOccurs="0"/>
                <xsd:element ref="ns2:Presenter" minOccurs="0"/>
                <xsd:element ref="ns2:Location" minOccurs="0"/>
                <xsd:element ref="ns2:_x0023_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81555-88d6-4549-bc87-fd5408738364" elementFormDefault="qualified">
    <xsd:import namespace="http://schemas.microsoft.com/office/2006/documentManagement/types"/>
    <xsd:import namespace="http://schemas.microsoft.com/office/infopath/2007/PartnerControls"/>
    <xsd:element name="StartDate" ma:index="8" nillable="true" ma:displayName="Start Date" ma:format="DateTime" ma:internalName="StartDate">
      <xsd:simpleType>
        <xsd:restriction base="dms:DateTime"/>
      </xsd:simpleType>
    </xsd:element>
    <xsd:element name="EndDate" ma:index="9" nillable="true" ma:displayName="End Date" ma:format="DateTime" ma:internalName="EndDate">
      <xsd:simpleType>
        <xsd:restriction base="dms:DateTime"/>
      </xsd:simpleType>
    </xsd:element>
    <xsd:element name="Presenter" ma:index="10" nillable="true" ma:displayName="Presenter" ma:list="UserInfo" ma:SearchPeopleOnly="false" ma:SharePointGroup="0" ma:internalName="Present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ocation" ma:index="11" nillable="true" ma:displayName="Location" ma:internalName="Location">
      <xsd:simpleType>
        <xsd:restriction base="dms:Text">
          <xsd:maxLength value="255"/>
        </xsd:restriction>
      </xsd:simpleType>
    </xsd:element>
    <xsd:element name="_x0023_" ma:index="12" nillable="true" ma:displayName="#" ma:format="Dropdown" ma:internalName="_x0023_" ma:percentage="FALSE">
      <xsd:simpleType>
        <xsd:restriction base="dms:Number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5637A3-DEB1-4C7D-9F81-D2184D65C3B4}">
  <ds:schemaRefs>
    <ds:schemaRef ds:uri="http://purl.org/dc/elements/1.1/"/>
    <ds:schemaRef ds:uri="http://schemas.microsoft.com/office/2006/metadata/properties"/>
    <ds:schemaRef ds:uri="3243247e-8d7f-4cff-a9ba-5f4d23375e9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0e8a399-bf5a-4ab5-aaed-678af10ca500"/>
    <ds:schemaRef ds:uri="http://www.w3.org/XML/1998/namespace"/>
    <ds:schemaRef ds:uri="http://purl.org/dc/dcmitype/"/>
    <ds:schemaRef ds:uri="24381555-88d6-4549-bc87-fd5408738364"/>
  </ds:schemaRefs>
</ds:datastoreItem>
</file>

<file path=customXml/itemProps2.xml><?xml version="1.0" encoding="utf-8"?>
<ds:datastoreItem xmlns:ds="http://schemas.openxmlformats.org/officeDocument/2006/customXml" ds:itemID="{DE6C6A8F-463D-4001-BE1B-D47197EA7D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381555-88d6-4549-bc87-fd5408738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209D19-ECD3-440E-A44C-BD3D2F2668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5255</TotalTime>
  <Words>577</Words>
  <Application>Microsoft Office PowerPoint</Application>
  <PresentationFormat>Widescreen</PresentationFormat>
  <Paragraphs>100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1_BNL</vt:lpstr>
      <vt:lpstr>Metadata/SC data handling in STAR</vt:lpstr>
      <vt:lpstr>Metadata / SC data handling</vt:lpstr>
      <vt:lpstr>Run Control</vt:lpstr>
      <vt:lpstr>CDEV</vt:lpstr>
      <vt:lpstr>Pedestal, Gains, Bad Channels</vt:lpstr>
      <vt:lpstr>Questions / Discussion</vt:lpstr>
    </vt:vector>
  </TitlesOfParts>
  <Manager/>
  <Company>Brookhaven National Laboratory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Thelen, Mary Ellen</dc:creator>
  <cp:keywords/>
  <dc:description/>
  <cp:lastModifiedBy>Jeff Landgraf</cp:lastModifiedBy>
  <cp:revision>99</cp:revision>
  <dcterms:created xsi:type="dcterms:W3CDTF">2023-09-12T20:39:44Z</dcterms:created>
  <dcterms:modified xsi:type="dcterms:W3CDTF">2024-07-25T10:54:17Z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0x01010057665DE99732194AAC2BA7C7CC0A5D9A</vt:lpwstr>
  </property>
  <property fmtid="{D5CDD505-2E9C-101B-9397-08002B2CF9AE}" pid="3" name="MediaServiceImageTags">
    <vt:lpwstr/>
  </property>
</Properties>
</file>