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8" r:id="rId1"/>
  </p:sldMasterIdLst>
  <p:notesMasterIdLst>
    <p:notesMasterId r:id="rId20"/>
  </p:notesMasterIdLst>
  <p:sldIdLst>
    <p:sldId id="256" r:id="rId2"/>
    <p:sldId id="259" r:id="rId3"/>
    <p:sldId id="288" r:id="rId4"/>
    <p:sldId id="274" r:id="rId5"/>
    <p:sldId id="263" r:id="rId6"/>
    <p:sldId id="297" r:id="rId7"/>
    <p:sldId id="282" r:id="rId8"/>
    <p:sldId id="300" r:id="rId9"/>
    <p:sldId id="264" r:id="rId10"/>
    <p:sldId id="279" r:id="rId11"/>
    <p:sldId id="298" r:id="rId12"/>
    <p:sldId id="291" r:id="rId13"/>
    <p:sldId id="271" r:id="rId14"/>
    <p:sldId id="266" r:id="rId15"/>
    <p:sldId id="257" r:id="rId16"/>
    <p:sldId id="293" r:id="rId17"/>
    <p:sldId id="260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AB5FA-8965-EF48-91EF-ABA517260925}" v="95" dt="2024-07-26T13:46:52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ung Joon Lee" userId="ef5e3f0e-aefd-4366-8bcd-423350da165b" providerId="ADAL" clId="{263AB5FA-8965-EF48-91EF-ABA517260925}"/>
    <pc:docChg chg="undo custSel addSld delSld modSld sldOrd">
      <pc:chgData name="Seung Joon Lee" userId="ef5e3f0e-aefd-4366-8bcd-423350da165b" providerId="ADAL" clId="{263AB5FA-8965-EF48-91EF-ABA517260925}" dt="2024-07-26T13:54:06.868" v="1695" actId="1076"/>
      <pc:docMkLst>
        <pc:docMk/>
      </pc:docMkLst>
      <pc:sldChg chg="addSp modSp mod">
        <pc:chgData name="Seung Joon Lee" userId="ef5e3f0e-aefd-4366-8bcd-423350da165b" providerId="ADAL" clId="{263AB5FA-8965-EF48-91EF-ABA517260925}" dt="2024-07-26T02:52:36.185" v="1397" actId="20577"/>
        <pc:sldMkLst>
          <pc:docMk/>
          <pc:sldMk cId="2926642460" sldId="256"/>
        </pc:sldMkLst>
        <pc:spChg chg="mod">
          <ac:chgData name="Seung Joon Lee" userId="ef5e3f0e-aefd-4366-8bcd-423350da165b" providerId="ADAL" clId="{263AB5FA-8965-EF48-91EF-ABA517260925}" dt="2024-07-25T00:11:06.342" v="71" actId="1076"/>
          <ac:spMkLst>
            <pc:docMk/>
            <pc:sldMk cId="2926642460" sldId="256"/>
            <ac:spMk id="3" creationId="{27BF5527-77EA-8852-A0B6-0D8C05A46316}"/>
          </ac:spMkLst>
        </pc:spChg>
        <pc:spChg chg="mod">
          <ac:chgData name="Seung Joon Lee" userId="ef5e3f0e-aefd-4366-8bcd-423350da165b" providerId="ADAL" clId="{263AB5FA-8965-EF48-91EF-ABA517260925}" dt="2024-07-26T02:52:36.185" v="1397" actId="20577"/>
          <ac:spMkLst>
            <pc:docMk/>
            <pc:sldMk cId="2926642460" sldId="256"/>
            <ac:spMk id="6" creationId="{E32FBBC4-A1D8-412E-C6B9-092CAFE1EA5F}"/>
          </ac:spMkLst>
        </pc:spChg>
        <pc:picChg chg="mod">
          <ac:chgData name="Seung Joon Lee" userId="ef5e3f0e-aefd-4366-8bcd-423350da165b" providerId="ADAL" clId="{263AB5FA-8965-EF48-91EF-ABA517260925}" dt="2024-07-25T03:57:52.245" v="88" actId="14100"/>
          <ac:picMkLst>
            <pc:docMk/>
            <pc:sldMk cId="2926642460" sldId="256"/>
            <ac:picMk id="2" creationId="{78924FC3-C864-7306-C5AD-4ACCFF2158A7}"/>
          </ac:picMkLst>
        </pc:picChg>
        <pc:picChg chg="mod">
          <ac:chgData name="Seung Joon Lee" userId="ef5e3f0e-aefd-4366-8bcd-423350da165b" providerId="ADAL" clId="{263AB5FA-8965-EF48-91EF-ABA517260925}" dt="2024-07-25T03:57:48.871" v="87" actId="14100"/>
          <ac:picMkLst>
            <pc:docMk/>
            <pc:sldMk cId="2926642460" sldId="256"/>
            <ac:picMk id="5" creationId="{10379492-36F2-FEA6-2562-D791A68FC496}"/>
          </ac:picMkLst>
        </pc:picChg>
        <pc:picChg chg="add mod">
          <ac:chgData name="Seung Joon Lee" userId="ef5e3f0e-aefd-4366-8bcd-423350da165b" providerId="ADAL" clId="{263AB5FA-8965-EF48-91EF-ABA517260925}" dt="2024-07-25T03:57:42.732" v="86" actId="1076"/>
          <ac:picMkLst>
            <pc:docMk/>
            <pc:sldMk cId="2926642460" sldId="256"/>
            <ac:picMk id="7" creationId="{D18C74AA-F44F-5829-EF36-79B30E038B73}"/>
          </ac:picMkLst>
        </pc:picChg>
        <pc:picChg chg="add mod">
          <ac:chgData name="Seung Joon Lee" userId="ef5e3f0e-aefd-4366-8bcd-423350da165b" providerId="ADAL" clId="{263AB5FA-8965-EF48-91EF-ABA517260925}" dt="2024-07-25T03:57:41.165" v="85" actId="1076"/>
          <ac:picMkLst>
            <pc:docMk/>
            <pc:sldMk cId="2926642460" sldId="256"/>
            <ac:picMk id="8" creationId="{060FE95D-B9E7-A177-DD02-29711CD1536B}"/>
          </ac:picMkLst>
        </pc:picChg>
      </pc:sldChg>
      <pc:sldChg chg="addSp modSp">
        <pc:chgData name="Seung Joon Lee" userId="ef5e3f0e-aefd-4366-8bcd-423350da165b" providerId="ADAL" clId="{263AB5FA-8965-EF48-91EF-ABA517260925}" dt="2024-07-25T00:10:55.913" v="68"/>
        <pc:sldMkLst>
          <pc:docMk/>
          <pc:sldMk cId="342196686" sldId="257"/>
        </pc:sldMkLst>
        <pc:spChg chg="mod">
          <ac:chgData name="Seung Joon Lee" userId="ef5e3f0e-aefd-4366-8bcd-423350da165b" providerId="ADAL" clId="{263AB5FA-8965-EF48-91EF-ABA517260925}" dt="2024-07-25T00:10:55.913" v="68"/>
          <ac:spMkLst>
            <pc:docMk/>
            <pc:sldMk cId="342196686" sldId="257"/>
            <ac:spMk id="2" creationId="{57D844E1-6AC7-E11E-2145-351F024A19E8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342196686" sldId="257"/>
            <ac:spMk id="4" creationId="{D849A4FE-F8EC-0E2B-C546-C29C3A2E85E4}"/>
          </ac:spMkLst>
        </pc:spChg>
      </pc:sldChg>
      <pc:sldChg chg="addSp modSp mod">
        <pc:chgData name="Seung Joon Lee" userId="ef5e3f0e-aefd-4366-8bcd-423350da165b" providerId="ADAL" clId="{263AB5FA-8965-EF48-91EF-ABA517260925}" dt="2024-07-26T02:52:53.365" v="1399" actId="1076"/>
        <pc:sldMkLst>
          <pc:docMk/>
          <pc:sldMk cId="1131624000" sldId="259"/>
        </pc:sldMkLst>
        <pc:spChg chg="mod">
          <ac:chgData name="Seung Joon Lee" userId="ef5e3f0e-aefd-4366-8bcd-423350da165b" providerId="ADAL" clId="{263AB5FA-8965-EF48-91EF-ABA517260925}" dt="2024-07-25T00:11:19.239" v="73" actId="1076"/>
          <ac:spMkLst>
            <pc:docMk/>
            <pc:sldMk cId="1131624000" sldId="259"/>
            <ac:spMk id="2" creationId="{0412DF71-ACAF-3650-9E4B-7A57A33E8802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1131624000" sldId="259"/>
            <ac:spMk id="3" creationId="{BAC657E3-99C3-69E2-0640-9876E6505639}"/>
          </ac:spMkLst>
        </pc:spChg>
        <pc:spChg chg="add mod">
          <ac:chgData name="Seung Joon Lee" userId="ef5e3f0e-aefd-4366-8bcd-423350da165b" providerId="ADAL" clId="{263AB5FA-8965-EF48-91EF-ABA517260925}" dt="2024-07-26T02:52:53.365" v="1399" actId="1076"/>
          <ac:spMkLst>
            <pc:docMk/>
            <pc:sldMk cId="1131624000" sldId="259"/>
            <ac:spMk id="4" creationId="{BBB25E5A-B755-A2CC-0063-F61D133EB881}"/>
          </ac:spMkLst>
        </pc:spChg>
        <pc:spChg chg="mod">
          <ac:chgData name="Seung Joon Lee" userId="ef5e3f0e-aefd-4366-8bcd-423350da165b" providerId="ADAL" clId="{263AB5FA-8965-EF48-91EF-ABA517260925}" dt="2024-07-25T00:11:25.299" v="74" actId="207"/>
          <ac:spMkLst>
            <pc:docMk/>
            <pc:sldMk cId="1131624000" sldId="259"/>
            <ac:spMk id="23" creationId="{24A51A63-8F5F-F579-86FB-379FE79D159D}"/>
          </ac:spMkLst>
        </pc:spChg>
        <pc:spChg chg="mod">
          <ac:chgData name="Seung Joon Lee" userId="ef5e3f0e-aefd-4366-8bcd-423350da165b" providerId="ADAL" clId="{263AB5FA-8965-EF48-91EF-ABA517260925}" dt="2024-07-25T00:11:25.299" v="74" actId="207"/>
          <ac:spMkLst>
            <pc:docMk/>
            <pc:sldMk cId="1131624000" sldId="259"/>
            <ac:spMk id="26" creationId="{AD0C1DB8-AE06-5D87-AEBC-244C469DC63D}"/>
          </ac:spMkLst>
        </pc:spChg>
      </pc:sldChg>
      <pc:sldChg chg="addSp modSp">
        <pc:chgData name="Seung Joon Lee" userId="ef5e3f0e-aefd-4366-8bcd-423350da165b" providerId="ADAL" clId="{263AB5FA-8965-EF48-91EF-ABA517260925}" dt="2024-07-25T00:10:55.913" v="68"/>
        <pc:sldMkLst>
          <pc:docMk/>
          <pc:sldMk cId="4132922707" sldId="260"/>
        </pc:sldMkLst>
        <pc:spChg chg="mod">
          <ac:chgData name="Seung Joon Lee" userId="ef5e3f0e-aefd-4366-8bcd-423350da165b" providerId="ADAL" clId="{263AB5FA-8965-EF48-91EF-ABA517260925}" dt="2024-07-25T00:10:55.913" v="68"/>
          <ac:spMkLst>
            <pc:docMk/>
            <pc:sldMk cId="4132922707" sldId="260"/>
            <ac:spMk id="2" creationId="{57D844E1-6AC7-E11E-2145-351F024A19E8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4132922707" sldId="260"/>
            <ac:spMk id="11" creationId="{5632AE3C-C19B-305F-B6BC-7503D2EF0776}"/>
          </ac:spMkLst>
        </pc:spChg>
      </pc:sldChg>
      <pc:sldChg chg="addSp delSp modSp del mod">
        <pc:chgData name="Seung Joon Lee" userId="ef5e3f0e-aefd-4366-8bcd-423350da165b" providerId="ADAL" clId="{263AB5FA-8965-EF48-91EF-ABA517260925}" dt="2024-07-26T01:51:27.171" v="91" actId="2696"/>
        <pc:sldMkLst>
          <pc:docMk/>
          <pc:sldMk cId="1860140300" sldId="261"/>
        </pc:sldMkLst>
        <pc:spChg chg="mod">
          <ac:chgData name="Seung Joon Lee" userId="ef5e3f0e-aefd-4366-8bcd-423350da165b" providerId="ADAL" clId="{263AB5FA-8965-EF48-91EF-ABA517260925}" dt="2024-07-25T00:10:55.913" v="68"/>
          <ac:spMkLst>
            <pc:docMk/>
            <pc:sldMk cId="1860140300" sldId="261"/>
            <ac:spMk id="2" creationId="{B974230C-D448-2B36-2705-FBAFED30CF0D}"/>
          </ac:spMkLst>
        </pc:spChg>
        <pc:spChg chg="del mod">
          <ac:chgData name="Seung Joon Lee" userId="ef5e3f0e-aefd-4366-8bcd-423350da165b" providerId="ADAL" clId="{263AB5FA-8965-EF48-91EF-ABA517260925}" dt="2024-07-26T01:51:25.468" v="90" actId="478"/>
          <ac:spMkLst>
            <pc:docMk/>
            <pc:sldMk cId="1860140300" sldId="261"/>
            <ac:spMk id="3" creationId="{B9E6F3D1-5292-4ECB-5B0D-1467AEF77B70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1860140300" sldId="261"/>
            <ac:spMk id="4" creationId="{1AAF6099-6333-C6AF-68CB-51E4ABEF1AE5}"/>
          </ac:spMkLst>
        </pc:spChg>
        <pc:spChg chg="add mod">
          <ac:chgData name="Seung Joon Lee" userId="ef5e3f0e-aefd-4366-8bcd-423350da165b" providerId="ADAL" clId="{263AB5FA-8965-EF48-91EF-ABA517260925}" dt="2024-07-26T01:51:25.468" v="90" actId="478"/>
          <ac:spMkLst>
            <pc:docMk/>
            <pc:sldMk cId="1860140300" sldId="261"/>
            <ac:spMk id="6" creationId="{19AF6236-AFCE-21F8-421A-5C461A2EA33A}"/>
          </ac:spMkLst>
        </pc:spChg>
      </pc:sldChg>
      <pc:sldChg chg="addSp modSp mod ord">
        <pc:chgData name="Seung Joon Lee" userId="ef5e3f0e-aefd-4366-8bcd-423350da165b" providerId="ADAL" clId="{263AB5FA-8965-EF48-91EF-ABA517260925}" dt="2024-07-26T13:54:06.868" v="1695" actId="1076"/>
        <pc:sldMkLst>
          <pc:docMk/>
          <pc:sldMk cId="1425119794" sldId="263"/>
        </pc:sldMkLst>
        <pc:spChg chg="mod">
          <ac:chgData name="Seung Joon Lee" userId="ef5e3f0e-aefd-4366-8bcd-423350da165b" providerId="ADAL" clId="{263AB5FA-8965-EF48-91EF-ABA517260925}" dt="2024-07-25T00:12:21.524" v="79" actId="207"/>
          <ac:spMkLst>
            <pc:docMk/>
            <pc:sldMk cId="1425119794" sldId="263"/>
            <ac:spMk id="2" creationId="{BB066375-C43D-230C-231B-22EDCB65ED92}"/>
          </ac:spMkLst>
        </pc:spChg>
        <pc:spChg chg="add mod">
          <ac:chgData name="Seung Joon Lee" userId="ef5e3f0e-aefd-4366-8bcd-423350da165b" providerId="ADAL" clId="{263AB5FA-8965-EF48-91EF-ABA517260925}" dt="2024-07-25T00:12:21.524" v="79" actId="207"/>
          <ac:spMkLst>
            <pc:docMk/>
            <pc:sldMk cId="1425119794" sldId="263"/>
            <ac:spMk id="3" creationId="{B1ACDF93-E637-CDF6-C684-017D98B41AC0}"/>
          </ac:spMkLst>
        </pc:spChg>
        <pc:spChg chg="mod">
          <ac:chgData name="Seung Joon Lee" userId="ef5e3f0e-aefd-4366-8bcd-423350da165b" providerId="ADAL" clId="{263AB5FA-8965-EF48-91EF-ABA517260925}" dt="2024-07-25T00:12:21.524" v="79" actId="207"/>
          <ac:spMkLst>
            <pc:docMk/>
            <pc:sldMk cId="1425119794" sldId="263"/>
            <ac:spMk id="5" creationId="{827E9E2B-EDD2-716D-4F6C-34B25FE81101}"/>
          </ac:spMkLst>
        </pc:spChg>
        <pc:spChg chg="mod">
          <ac:chgData name="Seung Joon Lee" userId="ef5e3f0e-aefd-4366-8bcd-423350da165b" providerId="ADAL" clId="{263AB5FA-8965-EF48-91EF-ABA517260925}" dt="2024-07-25T00:12:21.524" v="79" actId="207"/>
          <ac:spMkLst>
            <pc:docMk/>
            <pc:sldMk cId="1425119794" sldId="263"/>
            <ac:spMk id="8" creationId="{249E07EC-1F03-99EA-B497-9AAA16EB421D}"/>
          </ac:spMkLst>
        </pc:spChg>
        <pc:spChg chg="add mod">
          <ac:chgData name="Seung Joon Lee" userId="ef5e3f0e-aefd-4366-8bcd-423350da165b" providerId="ADAL" clId="{263AB5FA-8965-EF48-91EF-ABA517260925}" dt="2024-07-26T13:54:06.868" v="1695" actId="1076"/>
          <ac:spMkLst>
            <pc:docMk/>
            <pc:sldMk cId="1425119794" sldId="263"/>
            <ac:spMk id="10" creationId="{AD75FD43-6115-BE3B-1BBE-19BB42D70624}"/>
          </ac:spMkLst>
        </pc:spChg>
        <pc:spChg chg="add mod">
          <ac:chgData name="Seung Joon Lee" userId="ef5e3f0e-aefd-4366-8bcd-423350da165b" providerId="ADAL" clId="{263AB5FA-8965-EF48-91EF-ABA517260925}" dt="2024-07-26T02:46:50.089" v="1241" actId="1076"/>
          <ac:spMkLst>
            <pc:docMk/>
            <pc:sldMk cId="1425119794" sldId="263"/>
            <ac:spMk id="11" creationId="{E63544CE-2C9F-1390-2051-48DE4DEE547A}"/>
          </ac:spMkLst>
        </pc:spChg>
      </pc:sldChg>
      <pc:sldChg chg="addSp modSp mod">
        <pc:chgData name="Seung Joon Lee" userId="ef5e3f0e-aefd-4366-8bcd-423350da165b" providerId="ADAL" clId="{263AB5FA-8965-EF48-91EF-ABA517260925}" dt="2024-07-26T13:41:18.013" v="1487" actId="20577"/>
        <pc:sldMkLst>
          <pc:docMk/>
          <pc:sldMk cId="3910037470" sldId="264"/>
        </pc:sldMkLst>
        <pc:spChg chg="mod">
          <ac:chgData name="Seung Joon Lee" userId="ef5e3f0e-aefd-4366-8bcd-423350da165b" providerId="ADAL" clId="{263AB5FA-8965-EF48-91EF-ABA517260925}" dt="2024-07-26T02:49:52.574" v="1314" actId="20577"/>
          <ac:spMkLst>
            <pc:docMk/>
            <pc:sldMk cId="3910037470" sldId="264"/>
            <ac:spMk id="2" creationId="{8FCD6C45-3B71-595D-8B22-527CDF2B296C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3910037470" sldId="264"/>
            <ac:spMk id="4" creationId="{67AFA654-FC87-5367-136D-C6266DA84D89}"/>
          </ac:spMkLst>
        </pc:spChg>
        <pc:spChg chg="add mod">
          <ac:chgData name="Seung Joon Lee" userId="ef5e3f0e-aefd-4366-8bcd-423350da165b" providerId="ADAL" clId="{263AB5FA-8965-EF48-91EF-ABA517260925}" dt="2024-07-26T13:41:18.013" v="1487" actId="20577"/>
          <ac:spMkLst>
            <pc:docMk/>
            <pc:sldMk cId="3910037470" sldId="264"/>
            <ac:spMk id="16" creationId="{99B6E1C7-6042-5038-6F25-23C2D46C88CA}"/>
          </ac:spMkLst>
        </pc:spChg>
        <pc:cxnChg chg="add mod">
          <ac:chgData name="Seung Joon Lee" userId="ef5e3f0e-aefd-4366-8bcd-423350da165b" providerId="ADAL" clId="{263AB5FA-8965-EF48-91EF-ABA517260925}" dt="2024-07-26T13:40:48.229" v="1468" actId="14100"/>
          <ac:cxnSpMkLst>
            <pc:docMk/>
            <pc:sldMk cId="3910037470" sldId="264"/>
            <ac:cxnSpMk id="7" creationId="{E1F8B303-34F4-0B11-7856-87B6320CF187}"/>
          </ac:cxnSpMkLst>
        </pc:cxnChg>
        <pc:cxnChg chg="add mod">
          <ac:chgData name="Seung Joon Lee" userId="ef5e3f0e-aefd-4366-8bcd-423350da165b" providerId="ADAL" clId="{263AB5FA-8965-EF48-91EF-ABA517260925}" dt="2024-07-26T13:40:55.344" v="1469"/>
          <ac:cxnSpMkLst>
            <pc:docMk/>
            <pc:sldMk cId="3910037470" sldId="264"/>
            <ac:cxnSpMk id="14" creationId="{4ED420C3-0047-6A51-3F29-34FA17000693}"/>
          </ac:cxnSpMkLst>
        </pc:cxnChg>
      </pc:sldChg>
      <pc:sldChg chg="addSp modSp">
        <pc:chgData name="Seung Joon Lee" userId="ef5e3f0e-aefd-4366-8bcd-423350da165b" providerId="ADAL" clId="{263AB5FA-8965-EF48-91EF-ABA517260925}" dt="2024-07-25T00:10:55.913" v="68"/>
        <pc:sldMkLst>
          <pc:docMk/>
          <pc:sldMk cId="2368972605" sldId="265"/>
        </pc:sldMkLst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2368972605" sldId="265"/>
            <ac:spMk id="10" creationId="{B7233FF6-B934-ECCF-071E-598A0BBA7033}"/>
          </ac:spMkLst>
        </pc:spChg>
      </pc:sldChg>
      <pc:sldChg chg="addSp modSp mod ord">
        <pc:chgData name="Seung Joon Lee" userId="ef5e3f0e-aefd-4366-8bcd-423350da165b" providerId="ADAL" clId="{263AB5FA-8965-EF48-91EF-ABA517260925}" dt="2024-07-26T13:36:22.143" v="1409" actId="20578"/>
        <pc:sldMkLst>
          <pc:docMk/>
          <pc:sldMk cId="289807258" sldId="266"/>
        </pc:sldMkLst>
        <pc:spChg chg="mod">
          <ac:chgData name="Seung Joon Lee" userId="ef5e3f0e-aefd-4366-8bcd-423350da165b" providerId="ADAL" clId="{263AB5FA-8965-EF48-91EF-ABA517260925}" dt="2024-07-25T00:10:55.913" v="68"/>
          <ac:spMkLst>
            <pc:docMk/>
            <pc:sldMk cId="289807258" sldId="266"/>
            <ac:spMk id="2" creationId="{7251D1F0-2C10-DCAF-CB5D-AA7B48F4C37A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289807258" sldId="266"/>
            <ac:spMk id="3" creationId="{8C241E2D-2FB1-E02C-AEEC-396F850CD8F9}"/>
          </ac:spMkLst>
        </pc:spChg>
        <pc:spChg chg="mod">
          <ac:chgData name="Seung Joon Lee" userId="ef5e3f0e-aefd-4366-8bcd-423350da165b" providerId="ADAL" clId="{263AB5FA-8965-EF48-91EF-ABA517260925}" dt="2024-07-26T02:29:41.751" v="696" actId="20577"/>
          <ac:spMkLst>
            <pc:docMk/>
            <pc:sldMk cId="289807258" sldId="266"/>
            <ac:spMk id="12" creationId="{66CFF834-4792-6154-ADEA-EBDE20A30C9D}"/>
          </ac:spMkLst>
        </pc:spChg>
      </pc:sldChg>
      <pc:sldChg chg="addSp modSp mod ord">
        <pc:chgData name="Seung Joon Lee" userId="ef5e3f0e-aefd-4366-8bcd-423350da165b" providerId="ADAL" clId="{263AB5FA-8965-EF48-91EF-ABA517260925}" dt="2024-07-26T13:48:07.403" v="1660" actId="20578"/>
        <pc:sldMkLst>
          <pc:docMk/>
          <pc:sldMk cId="2771960588" sldId="271"/>
        </pc:sldMkLst>
        <pc:spChg chg="mod">
          <ac:chgData name="Seung Joon Lee" userId="ef5e3f0e-aefd-4366-8bcd-423350da165b" providerId="ADAL" clId="{263AB5FA-8965-EF48-91EF-ABA517260925}" dt="2024-07-25T00:12:29.661" v="80" actId="207"/>
          <ac:spMkLst>
            <pc:docMk/>
            <pc:sldMk cId="2771960588" sldId="271"/>
            <ac:spMk id="2" creationId="{7EE2F0EF-DBC5-117B-6B24-33D9A1A5ABF4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2771960588" sldId="271"/>
            <ac:spMk id="3" creationId="{76CA550B-0E36-FDCD-AFDC-629DBB5D61CF}"/>
          </ac:spMkLst>
        </pc:spChg>
        <pc:spChg chg="mod">
          <ac:chgData name="Seung Joon Lee" userId="ef5e3f0e-aefd-4366-8bcd-423350da165b" providerId="ADAL" clId="{263AB5FA-8965-EF48-91EF-ABA517260925}" dt="2024-07-25T00:12:29.661" v="80" actId="207"/>
          <ac:spMkLst>
            <pc:docMk/>
            <pc:sldMk cId="2771960588" sldId="271"/>
            <ac:spMk id="8" creationId="{F1578770-B9EA-B824-3A79-6F1D77B85D6E}"/>
          </ac:spMkLst>
        </pc:spChg>
        <pc:spChg chg="mod">
          <ac:chgData name="Seung Joon Lee" userId="ef5e3f0e-aefd-4366-8bcd-423350da165b" providerId="ADAL" clId="{263AB5FA-8965-EF48-91EF-ABA517260925}" dt="2024-07-25T00:12:29.661" v="80" actId="207"/>
          <ac:spMkLst>
            <pc:docMk/>
            <pc:sldMk cId="2771960588" sldId="271"/>
            <ac:spMk id="10" creationId="{BF4F8179-E2F6-AD53-6CF5-BBB319B82CB1}"/>
          </ac:spMkLst>
        </pc:spChg>
        <pc:spChg chg="mod">
          <ac:chgData name="Seung Joon Lee" userId="ef5e3f0e-aefd-4366-8bcd-423350da165b" providerId="ADAL" clId="{263AB5FA-8965-EF48-91EF-ABA517260925}" dt="2024-07-26T02:48:41.023" v="1306" actId="20577"/>
          <ac:spMkLst>
            <pc:docMk/>
            <pc:sldMk cId="2771960588" sldId="271"/>
            <ac:spMk id="15" creationId="{F06C2638-6BA7-304E-A9B3-42D851DEAD4F}"/>
          </ac:spMkLst>
        </pc:spChg>
        <pc:spChg chg="mod">
          <ac:chgData name="Seung Joon Lee" userId="ef5e3f0e-aefd-4366-8bcd-423350da165b" providerId="ADAL" clId="{263AB5FA-8965-EF48-91EF-ABA517260925}" dt="2024-07-26T02:48:36.971" v="1297" actId="20577"/>
          <ac:spMkLst>
            <pc:docMk/>
            <pc:sldMk cId="2771960588" sldId="271"/>
            <ac:spMk id="16" creationId="{C1D7DFFE-7A4B-BF23-1209-4E3825AB5C55}"/>
          </ac:spMkLst>
        </pc:spChg>
      </pc:sldChg>
      <pc:sldChg chg="addSp modSp mod">
        <pc:chgData name="Seung Joon Lee" userId="ef5e3f0e-aefd-4366-8bcd-423350da165b" providerId="ADAL" clId="{263AB5FA-8965-EF48-91EF-ABA517260925}" dt="2024-07-26T13:34:36.285" v="1403" actId="1076"/>
        <pc:sldMkLst>
          <pc:docMk/>
          <pc:sldMk cId="699185344" sldId="274"/>
        </pc:sldMkLst>
        <pc:spChg chg="mod">
          <ac:chgData name="Seung Joon Lee" userId="ef5e3f0e-aefd-4366-8bcd-423350da165b" providerId="ADAL" clId="{263AB5FA-8965-EF48-91EF-ABA517260925}" dt="2024-07-25T00:10:55.913" v="68"/>
          <ac:spMkLst>
            <pc:docMk/>
            <pc:sldMk cId="699185344" sldId="274"/>
            <ac:spMk id="2" creationId="{1392B667-8E7F-5CC3-DF65-639BFFAC87E0}"/>
          </ac:spMkLst>
        </pc:spChg>
        <pc:spChg chg="mod">
          <ac:chgData name="Seung Joon Lee" userId="ef5e3f0e-aefd-4366-8bcd-423350da165b" providerId="ADAL" clId="{263AB5FA-8965-EF48-91EF-ABA517260925}" dt="2024-07-26T02:19:40.055" v="410" actId="207"/>
          <ac:spMkLst>
            <pc:docMk/>
            <pc:sldMk cId="699185344" sldId="274"/>
            <ac:spMk id="3" creationId="{DDD2E1FE-B9AC-8535-A2AF-60960554A218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699185344" sldId="274"/>
            <ac:spMk id="4" creationId="{6B6D6641-1CBD-9351-FBF9-B51C1A2DFABE}"/>
          </ac:spMkLst>
        </pc:spChg>
        <pc:spChg chg="add mod">
          <ac:chgData name="Seung Joon Lee" userId="ef5e3f0e-aefd-4366-8bcd-423350da165b" providerId="ADAL" clId="{263AB5FA-8965-EF48-91EF-ABA517260925}" dt="2024-07-26T02:21:22.693" v="435" actId="1076"/>
          <ac:spMkLst>
            <pc:docMk/>
            <pc:sldMk cId="699185344" sldId="274"/>
            <ac:spMk id="6" creationId="{AD8E6788-83BF-55BE-344A-59DDB36DD2A9}"/>
          </ac:spMkLst>
        </pc:spChg>
        <pc:spChg chg="add mod">
          <ac:chgData name="Seung Joon Lee" userId="ef5e3f0e-aefd-4366-8bcd-423350da165b" providerId="ADAL" clId="{263AB5FA-8965-EF48-91EF-ABA517260925}" dt="2024-07-26T02:20:56.611" v="424" actId="1076"/>
          <ac:spMkLst>
            <pc:docMk/>
            <pc:sldMk cId="699185344" sldId="274"/>
            <ac:spMk id="7" creationId="{94A7D731-643C-257B-CD3A-B17ADEE30BEA}"/>
          </ac:spMkLst>
        </pc:spChg>
        <pc:spChg chg="add mod">
          <ac:chgData name="Seung Joon Lee" userId="ef5e3f0e-aefd-4366-8bcd-423350da165b" providerId="ADAL" clId="{263AB5FA-8965-EF48-91EF-ABA517260925}" dt="2024-07-26T02:21:25.788" v="436" actId="1076"/>
          <ac:spMkLst>
            <pc:docMk/>
            <pc:sldMk cId="699185344" sldId="274"/>
            <ac:spMk id="9" creationId="{406FDAEA-C582-238C-ABD9-50268999623A}"/>
          </ac:spMkLst>
        </pc:spChg>
        <pc:spChg chg="add mod">
          <ac:chgData name="Seung Joon Lee" userId="ef5e3f0e-aefd-4366-8bcd-423350da165b" providerId="ADAL" clId="{263AB5FA-8965-EF48-91EF-ABA517260925}" dt="2024-07-26T02:21:46.329" v="459" actId="1076"/>
          <ac:spMkLst>
            <pc:docMk/>
            <pc:sldMk cId="699185344" sldId="274"/>
            <ac:spMk id="10" creationId="{73F73EFF-8267-122D-B45F-EA111B976D41}"/>
          </ac:spMkLst>
        </pc:spChg>
        <pc:spChg chg="add mod">
          <ac:chgData name="Seung Joon Lee" userId="ef5e3f0e-aefd-4366-8bcd-423350da165b" providerId="ADAL" clId="{263AB5FA-8965-EF48-91EF-ABA517260925}" dt="2024-07-26T02:22:32.153" v="493" actId="20577"/>
          <ac:spMkLst>
            <pc:docMk/>
            <pc:sldMk cId="699185344" sldId="274"/>
            <ac:spMk id="15" creationId="{D6D1D1E1-F159-9F1F-0CAB-30F295DEAB85}"/>
          </ac:spMkLst>
        </pc:spChg>
        <pc:spChg chg="add mod">
          <ac:chgData name="Seung Joon Lee" userId="ef5e3f0e-aefd-4366-8bcd-423350da165b" providerId="ADAL" clId="{263AB5FA-8965-EF48-91EF-ABA517260925}" dt="2024-07-26T02:22:58.817" v="513" actId="1076"/>
          <ac:spMkLst>
            <pc:docMk/>
            <pc:sldMk cId="699185344" sldId="274"/>
            <ac:spMk id="19" creationId="{7B46AAD2-D4BF-EFE3-3566-0AB88D286F3D}"/>
          </ac:spMkLst>
        </pc:spChg>
        <pc:spChg chg="add mod">
          <ac:chgData name="Seung Joon Lee" userId="ef5e3f0e-aefd-4366-8bcd-423350da165b" providerId="ADAL" clId="{263AB5FA-8965-EF48-91EF-ABA517260925}" dt="2024-07-26T13:34:36.285" v="1403" actId="1076"/>
          <ac:spMkLst>
            <pc:docMk/>
            <pc:sldMk cId="699185344" sldId="274"/>
            <ac:spMk id="23" creationId="{C6C72B01-89F1-5718-CE09-1BFB1AD4FAB4}"/>
          </ac:spMkLst>
        </pc:spChg>
        <pc:picChg chg="mod">
          <ac:chgData name="Seung Joon Lee" userId="ef5e3f0e-aefd-4366-8bcd-423350da165b" providerId="ADAL" clId="{263AB5FA-8965-EF48-91EF-ABA517260925}" dt="2024-07-26T01:53:01.891" v="124" actId="1076"/>
          <ac:picMkLst>
            <pc:docMk/>
            <pc:sldMk cId="699185344" sldId="274"/>
            <ac:picMk id="5" creationId="{B6C2693D-AAE8-5A7A-A23B-2A6B7F9BB176}"/>
          </ac:picMkLst>
        </pc:picChg>
        <pc:picChg chg="mod">
          <ac:chgData name="Seung Joon Lee" userId="ef5e3f0e-aefd-4366-8bcd-423350da165b" providerId="ADAL" clId="{263AB5FA-8965-EF48-91EF-ABA517260925}" dt="2024-07-26T02:21:17.622" v="434" actId="14100"/>
          <ac:picMkLst>
            <pc:docMk/>
            <pc:sldMk cId="699185344" sldId="274"/>
            <ac:picMk id="8" creationId="{48950B84-D7B7-1CCC-5114-EB8B333C76DC}"/>
          </ac:picMkLst>
        </pc:picChg>
        <pc:cxnChg chg="add mod">
          <ac:chgData name="Seung Joon Lee" userId="ef5e3f0e-aefd-4366-8bcd-423350da165b" providerId="ADAL" clId="{263AB5FA-8965-EF48-91EF-ABA517260925}" dt="2024-07-26T02:22:06.229" v="463" actId="14100"/>
          <ac:cxnSpMkLst>
            <pc:docMk/>
            <pc:sldMk cId="699185344" sldId="274"/>
            <ac:cxnSpMk id="11" creationId="{A293922A-DCF8-5BF5-BE80-57A62983FF92}"/>
          </ac:cxnSpMkLst>
        </pc:cxnChg>
        <pc:cxnChg chg="add mod">
          <ac:chgData name="Seung Joon Lee" userId="ef5e3f0e-aefd-4366-8bcd-423350da165b" providerId="ADAL" clId="{263AB5FA-8965-EF48-91EF-ABA517260925}" dt="2024-07-26T02:22:45.263" v="497" actId="14100"/>
          <ac:cxnSpMkLst>
            <pc:docMk/>
            <pc:sldMk cId="699185344" sldId="274"/>
            <ac:cxnSpMk id="16" creationId="{5A79F310-C33E-A806-718E-BCFD1879D06D}"/>
          </ac:cxnSpMkLst>
        </pc:cxnChg>
        <pc:cxnChg chg="add mod">
          <ac:chgData name="Seung Joon Lee" userId="ef5e3f0e-aefd-4366-8bcd-423350da165b" providerId="ADAL" clId="{263AB5FA-8965-EF48-91EF-ABA517260925}" dt="2024-07-26T02:23:05.691" v="516" actId="14100"/>
          <ac:cxnSpMkLst>
            <pc:docMk/>
            <pc:sldMk cId="699185344" sldId="274"/>
            <ac:cxnSpMk id="20" creationId="{93251191-C8CC-89B4-CFE3-0A6DDA464A71}"/>
          </ac:cxnSpMkLst>
        </pc:cxnChg>
        <pc:cxnChg chg="add mod">
          <ac:chgData name="Seung Joon Lee" userId="ef5e3f0e-aefd-4366-8bcd-423350da165b" providerId="ADAL" clId="{263AB5FA-8965-EF48-91EF-ABA517260925}" dt="2024-07-26T02:38:07.820" v="1146" actId="1582"/>
          <ac:cxnSpMkLst>
            <pc:docMk/>
            <pc:sldMk cId="699185344" sldId="274"/>
            <ac:cxnSpMk id="25" creationId="{8CA21CB6-34BC-D7FD-C0F1-4616B9D32B2E}"/>
          </ac:cxnSpMkLst>
        </pc:cxnChg>
      </pc:sldChg>
      <pc:sldChg chg="addSp modSp mod">
        <pc:chgData name="Seung Joon Lee" userId="ef5e3f0e-aefd-4366-8bcd-423350da165b" providerId="ADAL" clId="{263AB5FA-8965-EF48-91EF-ABA517260925}" dt="2024-07-26T13:50:29.521" v="1689" actId="20577"/>
        <pc:sldMkLst>
          <pc:docMk/>
          <pc:sldMk cId="92289051" sldId="279"/>
        </pc:sldMkLst>
        <pc:spChg chg="mod">
          <ac:chgData name="Seung Joon Lee" userId="ef5e3f0e-aefd-4366-8bcd-423350da165b" providerId="ADAL" clId="{263AB5FA-8965-EF48-91EF-ABA517260925}" dt="2024-07-25T00:10:55.913" v="68"/>
          <ac:spMkLst>
            <pc:docMk/>
            <pc:sldMk cId="92289051" sldId="279"/>
            <ac:spMk id="2" creationId="{5AB8B4C8-A6C2-DC74-7AE4-1F60950098CA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92289051" sldId="279"/>
            <ac:spMk id="4" creationId="{A114FD70-63D3-7000-F963-D286D64D58BF}"/>
          </ac:spMkLst>
        </pc:spChg>
        <pc:spChg chg="mod">
          <ac:chgData name="Seung Joon Lee" userId="ef5e3f0e-aefd-4366-8bcd-423350da165b" providerId="ADAL" clId="{263AB5FA-8965-EF48-91EF-ABA517260925}" dt="2024-07-26T13:50:29.521" v="1689" actId="20577"/>
          <ac:spMkLst>
            <pc:docMk/>
            <pc:sldMk cId="92289051" sldId="279"/>
            <ac:spMk id="12" creationId="{C3E3C765-300B-7326-2B8A-732BCFDC2DB5}"/>
          </ac:spMkLst>
        </pc:spChg>
        <pc:spChg chg="add mod">
          <ac:chgData name="Seung Joon Lee" userId="ef5e3f0e-aefd-4366-8bcd-423350da165b" providerId="ADAL" clId="{263AB5FA-8965-EF48-91EF-ABA517260925}" dt="2024-07-26T13:50:18.147" v="1688" actId="14100"/>
          <ac:spMkLst>
            <pc:docMk/>
            <pc:sldMk cId="92289051" sldId="279"/>
            <ac:spMk id="14" creationId="{6FA17DCA-7F96-62EA-F462-4557301BC800}"/>
          </ac:spMkLst>
        </pc:spChg>
        <pc:spChg chg="mod">
          <ac:chgData name="Seung Joon Lee" userId="ef5e3f0e-aefd-4366-8bcd-423350da165b" providerId="ADAL" clId="{263AB5FA-8965-EF48-91EF-ABA517260925}" dt="2024-07-26T01:52:18.102" v="122" actId="20577"/>
          <ac:spMkLst>
            <pc:docMk/>
            <pc:sldMk cId="92289051" sldId="279"/>
            <ac:spMk id="18" creationId="{60962352-E247-5F51-B559-72CB1330FFCF}"/>
          </ac:spMkLst>
        </pc:spChg>
        <pc:picChg chg="add mod">
          <ac:chgData name="Seung Joon Lee" userId="ef5e3f0e-aefd-4366-8bcd-423350da165b" providerId="ADAL" clId="{263AB5FA-8965-EF48-91EF-ABA517260925}" dt="2024-07-25T00:01:17.917" v="12" actId="1076"/>
          <ac:picMkLst>
            <pc:docMk/>
            <pc:sldMk cId="92289051" sldId="279"/>
            <ac:picMk id="10" creationId="{7AB6E159-ED1F-2823-8945-A49140074953}"/>
          </ac:picMkLst>
        </pc:picChg>
      </pc:sldChg>
      <pc:sldChg chg="addSp delSp modSp mod">
        <pc:chgData name="Seung Joon Lee" userId="ef5e3f0e-aefd-4366-8bcd-423350da165b" providerId="ADAL" clId="{263AB5FA-8965-EF48-91EF-ABA517260925}" dt="2024-07-26T13:40:08.751" v="1465" actId="207"/>
        <pc:sldMkLst>
          <pc:docMk/>
          <pc:sldMk cId="1592119136" sldId="282"/>
        </pc:sldMkLst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2" creationId="{9A81CE04-9E52-252C-46F5-065141AB7A01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1592119136" sldId="282"/>
            <ac:spMk id="4" creationId="{A1C1F852-8288-1B38-2371-11BB2D18984E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9" creationId="{E9CDF892-46C6-A797-7C25-D8573078F7CF}"/>
          </ac:spMkLst>
        </pc:spChg>
        <pc:spChg chg="mod">
          <ac:chgData name="Seung Joon Lee" userId="ef5e3f0e-aefd-4366-8bcd-423350da165b" providerId="ADAL" clId="{263AB5FA-8965-EF48-91EF-ABA517260925}" dt="2024-07-26T02:45:24.736" v="1215" actId="20577"/>
          <ac:spMkLst>
            <pc:docMk/>
            <pc:sldMk cId="1592119136" sldId="282"/>
            <ac:spMk id="11" creationId="{91B37BC0-CCE1-448B-EDF7-937F102D81BE}"/>
          </ac:spMkLst>
        </pc:spChg>
        <pc:spChg chg="mod">
          <ac:chgData name="Seung Joon Lee" userId="ef5e3f0e-aefd-4366-8bcd-423350da165b" providerId="ADAL" clId="{263AB5FA-8965-EF48-91EF-ABA517260925}" dt="2024-07-26T13:39:34.204" v="1462" actId="207"/>
          <ac:spMkLst>
            <pc:docMk/>
            <pc:sldMk cId="1592119136" sldId="282"/>
            <ac:spMk id="16" creationId="{1BBF9FE2-6379-95DB-212A-380C60CC0C1D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17" creationId="{D288EAA4-A1A1-823A-7A51-938B80FFB187}"/>
          </ac:spMkLst>
        </pc:spChg>
        <pc:spChg chg="mod">
          <ac:chgData name="Seung Joon Lee" userId="ef5e3f0e-aefd-4366-8bcd-423350da165b" providerId="ADAL" clId="{263AB5FA-8965-EF48-91EF-ABA517260925}" dt="2024-07-26T02:09:42.215" v="273" actId="1076"/>
          <ac:spMkLst>
            <pc:docMk/>
            <pc:sldMk cId="1592119136" sldId="282"/>
            <ac:spMk id="18" creationId="{B267A02B-B130-521A-6EEB-2F29C9C20A5F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19" creationId="{BABBBE8D-13AB-990F-DAA0-0992B05FD24E}"/>
          </ac:spMkLst>
        </pc:spChg>
        <pc:spChg chg="mod">
          <ac:chgData name="Seung Joon Lee" userId="ef5e3f0e-aefd-4366-8bcd-423350da165b" providerId="ADAL" clId="{263AB5FA-8965-EF48-91EF-ABA517260925}" dt="2024-07-26T13:39:34.204" v="1462" actId="207"/>
          <ac:spMkLst>
            <pc:docMk/>
            <pc:sldMk cId="1592119136" sldId="282"/>
            <ac:spMk id="28" creationId="{8FA0E6BC-DDC5-87D6-5F3F-238B8A7E9DFB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29" creationId="{24B071BE-0D48-247D-432B-D9EABCE681C7}"/>
          </ac:spMkLst>
        </pc:spChg>
        <pc:spChg chg="mod">
          <ac:chgData name="Seung Joon Lee" userId="ef5e3f0e-aefd-4366-8bcd-423350da165b" providerId="ADAL" clId="{263AB5FA-8965-EF48-91EF-ABA517260925}" dt="2024-07-26T13:39:34.204" v="1462" actId="207"/>
          <ac:spMkLst>
            <pc:docMk/>
            <pc:sldMk cId="1592119136" sldId="282"/>
            <ac:spMk id="30" creationId="{B510C2A8-D268-A69B-230D-8E6B35B05055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31" creationId="{65CE0557-D529-A714-0D38-1CB6DAA877E8}"/>
          </ac:spMkLst>
        </pc:spChg>
        <pc:spChg chg="mod">
          <ac:chgData name="Seung Joon Lee" userId="ef5e3f0e-aefd-4366-8bcd-423350da165b" providerId="ADAL" clId="{263AB5FA-8965-EF48-91EF-ABA517260925}" dt="2024-07-26T13:39:34.204" v="1462" actId="207"/>
          <ac:spMkLst>
            <pc:docMk/>
            <pc:sldMk cId="1592119136" sldId="282"/>
            <ac:spMk id="32" creationId="{B4BD9071-F726-2C5D-D950-D9F4464D131E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33" creationId="{F4878F7C-1B86-CDED-B198-8FE7B07214C9}"/>
          </ac:spMkLst>
        </pc:spChg>
        <pc:spChg chg="mod">
          <ac:chgData name="Seung Joon Lee" userId="ef5e3f0e-aefd-4366-8bcd-423350da165b" providerId="ADAL" clId="{263AB5FA-8965-EF48-91EF-ABA517260925}" dt="2024-07-26T13:39:34.204" v="1462" actId="207"/>
          <ac:spMkLst>
            <pc:docMk/>
            <pc:sldMk cId="1592119136" sldId="282"/>
            <ac:spMk id="34" creationId="{0ECE54D6-E3B3-CBD1-B05D-6E8688BD5A4E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35" creationId="{1CC2C31E-CAE8-71EE-FE10-FD93F594AE78}"/>
          </ac:spMkLst>
        </pc:spChg>
        <pc:spChg chg="mod">
          <ac:chgData name="Seung Joon Lee" userId="ef5e3f0e-aefd-4366-8bcd-423350da165b" providerId="ADAL" clId="{263AB5FA-8965-EF48-91EF-ABA517260925}" dt="2024-07-26T13:39:34.204" v="1462" actId="207"/>
          <ac:spMkLst>
            <pc:docMk/>
            <pc:sldMk cId="1592119136" sldId="282"/>
            <ac:spMk id="36" creationId="{74B36734-0D91-9263-52B5-78BE3E964F3F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37" creationId="{DE588F17-038F-9113-89FA-65742107CCE9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38" creationId="{2A86BA32-6D5A-A54A-0B98-A723727D4B51}"/>
          </ac:spMkLst>
        </pc:spChg>
        <pc:spChg chg="mod">
          <ac:chgData name="Seung Joon Lee" userId="ef5e3f0e-aefd-4366-8bcd-423350da165b" providerId="ADAL" clId="{263AB5FA-8965-EF48-91EF-ABA517260925}" dt="2024-07-26T13:40:08.751" v="1465" actId="207"/>
          <ac:spMkLst>
            <pc:docMk/>
            <pc:sldMk cId="1592119136" sldId="282"/>
            <ac:spMk id="39" creationId="{507CCE48-FF90-7132-2703-242C4AB86AAC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40" creationId="{7F3F08A7-5FA6-3904-D352-AB7E6C9F4A6F}"/>
          </ac:spMkLst>
        </pc:spChg>
        <pc:spChg chg="mod">
          <ac:chgData name="Seung Joon Lee" userId="ef5e3f0e-aefd-4366-8bcd-423350da165b" providerId="ADAL" clId="{263AB5FA-8965-EF48-91EF-ABA517260925}" dt="2024-07-26T13:40:08.751" v="1465" actId="207"/>
          <ac:spMkLst>
            <pc:docMk/>
            <pc:sldMk cId="1592119136" sldId="282"/>
            <ac:spMk id="41" creationId="{AAE1ED84-3696-096B-482F-B988B21916E3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42" creationId="{19DF610A-019F-F61A-A4C8-A14CD0AF3515}"/>
          </ac:spMkLst>
        </pc:spChg>
        <pc:spChg chg="mod">
          <ac:chgData name="Seung Joon Lee" userId="ef5e3f0e-aefd-4366-8bcd-423350da165b" providerId="ADAL" clId="{263AB5FA-8965-EF48-91EF-ABA517260925}" dt="2024-07-26T13:40:08.751" v="1465" actId="207"/>
          <ac:spMkLst>
            <pc:docMk/>
            <pc:sldMk cId="1592119136" sldId="282"/>
            <ac:spMk id="43" creationId="{0C993F0D-F100-6CB4-D32B-BCFDB334AA2D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44" creationId="{43DEFD85-CA9F-0FA4-074A-C83E2FD40137}"/>
          </ac:spMkLst>
        </pc:spChg>
        <pc:spChg chg="mod">
          <ac:chgData name="Seung Joon Lee" userId="ef5e3f0e-aefd-4366-8bcd-423350da165b" providerId="ADAL" clId="{263AB5FA-8965-EF48-91EF-ABA517260925}" dt="2024-07-26T13:40:08.751" v="1465" actId="207"/>
          <ac:spMkLst>
            <pc:docMk/>
            <pc:sldMk cId="1592119136" sldId="282"/>
            <ac:spMk id="45" creationId="{4046242F-2B27-0DC6-D182-61A873CFA0C4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46" creationId="{842B66DD-FBD2-90F9-7FF3-B4ADC6B9164A}"/>
          </ac:spMkLst>
        </pc:spChg>
        <pc:spChg chg="mod">
          <ac:chgData name="Seung Joon Lee" userId="ef5e3f0e-aefd-4366-8bcd-423350da165b" providerId="ADAL" clId="{263AB5FA-8965-EF48-91EF-ABA517260925}" dt="2024-07-26T13:40:08.751" v="1465" actId="207"/>
          <ac:spMkLst>
            <pc:docMk/>
            <pc:sldMk cId="1592119136" sldId="282"/>
            <ac:spMk id="47" creationId="{E123A6C5-4039-58EC-6D4C-7DCE5039775C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48" creationId="{5920C110-5542-2EEE-FD62-8752BCBE4BA1}"/>
          </ac:spMkLst>
        </pc:spChg>
        <pc:spChg chg="mod">
          <ac:chgData name="Seung Joon Lee" userId="ef5e3f0e-aefd-4366-8bcd-423350da165b" providerId="ADAL" clId="{263AB5FA-8965-EF48-91EF-ABA517260925}" dt="2024-07-26T13:40:08.751" v="1465" actId="207"/>
          <ac:spMkLst>
            <pc:docMk/>
            <pc:sldMk cId="1592119136" sldId="282"/>
            <ac:spMk id="49" creationId="{1AFD657D-D466-AA60-78FC-8B88CD0597CE}"/>
          </ac:spMkLst>
        </pc:spChg>
        <pc:spChg chg="del mod">
          <ac:chgData name="Seung Joon Lee" userId="ef5e3f0e-aefd-4366-8bcd-423350da165b" providerId="ADAL" clId="{263AB5FA-8965-EF48-91EF-ABA517260925}" dt="2024-07-26T02:10:15.524" v="275" actId="478"/>
          <ac:spMkLst>
            <pc:docMk/>
            <pc:sldMk cId="1592119136" sldId="282"/>
            <ac:spMk id="50" creationId="{09A9F30C-47D3-5B77-B88B-A9EC349B76F3}"/>
          </ac:spMkLst>
        </pc:spChg>
        <pc:spChg chg="mod">
          <ac:chgData name="Seung Joon Lee" userId="ef5e3f0e-aefd-4366-8bcd-423350da165b" providerId="ADAL" clId="{263AB5FA-8965-EF48-91EF-ABA517260925}" dt="2024-07-25T00:11:39.378" v="75" actId="207"/>
          <ac:spMkLst>
            <pc:docMk/>
            <pc:sldMk cId="1592119136" sldId="282"/>
            <ac:spMk id="57" creationId="{698BE8FA-7AD9-A25F-3789-E93BBFEB9FC4}"/>
          </ac:spMkLst>
        </pc:spChg>
        <pc:picChg chg="mod">
          <ac:chgData name="Seung Joon Lee" userId="ef5e3f0e-aefd-4366-8bcd-423350da165b" providerId="ADAL" clId="{263AB5FA-8965-EF48-91EF-ABA517260925}" dt="2024-07-25T00:12:06.803" v="78" actId="1076"/>
          <ac:picMkLst>
            <pc:docMk/>
            <pc:sldMk cId="1592119136" sldId="282"/>
            <ac:picMk id="5" creationId="{5ECF4B48-729C-6BCB-D220-C48CDF8DA9F4}"/>
          </ac:picMkLst>
        </pc:picChg>
        <pc:cxnChg chg="mod">
          <ac:chgData name="Seung Joon Lee" userId="ef5e3f0e-aefd-4366-8bcd-423350da165b" providerId="ADAL" clId="{263AB5FA-8965-EF48-91EF-ABA517260925}" dt="2024-07-26T13:39:52.128" v="1464" actId="692"/>
          <ac:cxnSpMkLst>
            <pc:docMk/>
            <pc:sldMk cId="1592119136" sldId="282"/>
            <ac:cxnSpMk id="3" creationId="{4A1E6893-AE91-82D6-5F86-9FB92A78A5A0}"/>
          </ac:cxnSpMkLst>
        </pc:cxnChg>
        <pc:cxnChg chg="mod">
          <ac:chgData name="Seung Joon Lee" userId="ef5e3f0e-aefd-4366-8bcd-423350da165b" providerId="ADAL" clId="{263AB5FA-8965-EF48-91EF-ABA517260925}" dt="2024-07-26T13:39:47.136" v="1463" actId="692"/>
          <ac:cxnSpMkLst>
            <pc:docMk/>
            <pc:sldMk cId="1592119136" sldId="282"/>
            <ac:cxnSpMk id="6" creationId="{20ECBEAB-499E-875E-EFE9-51257FEA9907}"/>
          </ac:cxnSpMkLst>
        </pc:cxnChg>
        <pc:cxnChg chg="add mod">
          <ac:chgData name="Seung Joon Lee" userId="ef5e3f0e-aefd-4366-8bcd-423350da165b" providerId="ADAL" clId="{263AB5FA-8965-EF48-91EF-ABA517260925}" dt="2024-07-26T02:25:24.771" v="546" actId="1076"/>
          <ac:cxnSpMkLst>
            <pc:docMk/>
            <pc:sldMk cId="1592119136" sldId="282"/>
            <ac:cxnSpMk id="7" creationId="{DBDE23E3-0DF7-77AD-D049-E09BEFAB0B06}"/>
          </ac:cxnSpMkLst>
        </pc:cxnChg>
        <pc:cxnChg chg="add mod">
          <ac:chgData name="Seung Joon Lee" userId="ef5e3f0e-aefd-4366-8bcd-423350da165b" providerId="ADAL" clId="{263AB5FA-8965-EF48-91EF-ABA517260925}" dt="2024-07-26T02:25:24.771" v="546" actId="1076"/>
          <ac:cxnSpMkLst>
            <pc:docMk/>
            <pc:sldMk cId="1592119136" sldId="282"/>
            <ac:cxnSpMk id="8" creationId="{CD067748-B055-2E48-ED85-F90047E8BAD6}"/>
          </ac:cxnSpMkLst>
        </pc:cxnChg>
      </pc:sldChg>
      <pc:sldChg chg="addSp delSp modSp mod">
        <pc:chgData name="Seung Joon Lee" userId="ef5e3f0e-aefd-4366-8bcd-423350da165b" providerId="ADAL" clId="{263AB5FA-8965-EF48-91EF-ABA517260925}" dt="2024-07-26T13:46:56.505" v="1642" actId="14100"/>
        <pc:sldMkLst>
          <pc:docMk/>
          <pc:sldMk cId="3449761718" sldId="288"/>
        </pc:sldMkLst>
        <pc:spChg chg="mod">
          <ac:chgData name="Seung Joon Lee" userId="ef5e3f0e-aefd-4366-8bcd-423350da165b" providerId="ADAL" clId="{263AB5FA-8965-EF48-91EF-ABA517260925}" dt="2024-07-26T02:37:23.075" v="1141" actId="20577"/>
          <ac:spMkLst>
            <pc:docMk/>
            <pc:sldMk cId="3449761718" sldId="288"/>
            <ac:spMk id="2" creationId="{1B0015B8-3D56-9C05-915B-764DE7CF9623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3449761718" sldId="288"/>
            <ac:spMk id="3" creationId="{B746BC75-DB7D-FB3D-DC73-75998867972F}"/>
          </ac:spMkLst>
        </pc:spChg>
        <pc:spChg chg="add mod">
          <ac:chgData name="Seung Joon Lee" userId="ef5e3f0e-aefd-4366-8bcd-423350da165b" providerId="ADAL" clId="{263AB5FA-8965-EF48-91EF-ABA517260925}" dt="2024-07-26T13:43:39.280" v="1512" actId="1076"/>
          <ac:spMkLst>
            <pc:docMk/>
            <pc:sldMk cId="3449761718" sldId="288"/>
            <ac:spMk id="4" creationId="{4870BC6C-4855-AF21-098B-EA5B4445E0FB}"/>
          </ac:spMkLst>
        </pc:spChg>
        <pc:spChg chg="add mod">
          <ac:chgData name="Seung Joon Lee" userId="ef5e3f0e-aefd-4366-8bcd-423350da165b" providerId="ADAL" clId="{263AB5FA-8965-EF48-91EF-ABA517260925}" dt="2024-07-26T13:43:47.633" v="1524" actId="20577"/>
          <ac:spMkLst>
            <pc:docMk/>
            <pc:sldMk cId="3449761718" sldId="288"/>
            <ac:spMk id="6" creationId="{C73BC4BD-DA21-3E13-CBAB-0A62D8787A7F}"/>
          </ac:spMkLst>
        </pc:spChg>
        <pc:spChg chg="add mod">
          <ac:chgData name="Seung Joon Lee" userId="ef5e3f0e-aefd-4366-8bcd-423350da165b" providerId="ADAL" clId="{263AB5FA-8965-EF48-91EF-ABA517260925}" dt="2024-07-26T13:44:18.364" v="1551" actId="20577"/>
          <ac:spMkLst>
            <pc:docMk/>
            <pc:sldMk cId="3449761718" sldId="288"/>
            <ac:spMk id="7" creationId="{BB410F22-7E34-001D-A9E3-5EB7257C3312}"/>
          </ac:spMkLst>
        </pc:spChg>
        <pc:spChg chg="add del mod">
          <ac:chgData name="Seung Joon Lee" userId="ef5e3f0e-aefd-4366-8bcd-423350da165b" providerId="ADAL" clId="{263AB5FA-8965-EF48-91EF-ABA517260925}" dt="2024-07-26T13:44:33.956" v="1561" actId="20577"/>
          <ac:spMkLst>
            <pc:docMk/>
            <pc:sldMk cId="3449761718" sldId="288"/>
            <ac:spMk id="8" creationId="{6B1D90A0-08DB-1A88-B867-9950D3D1F6F4}"/>
          </ac:spMkLst>
        </pc:spChg>
        <pc:spChg chg="add mod">
          <ac:chgData name="Seung Joon Lee" userId="ef5e3f0e-aefd-4366-8bcd-423350da165b" providerId="ADAL" clId="{263AB5FA-8965-EF48-91EF-ABA517260925}" dt="2024-07-26T13:44:43.571" v="1576" actId="20577"/>
          <ac:spMkLst>
            <pc:docMk/>
            <pc:sldMk cId="3449761718" sldId="288"/>
            <ac:spMk id="9" creationId="{911F1249-43E8-C8A4-CFB8-F31B55115BC1}"/>
          </ac:spMkLst>
        </pc:spChg>
        <pc:spChg chg="add mod">
          <ac:chgData name="Seung Joon Lee" userId="ef5e3f0e-aefd-4366-8bcd-423350da165b" providerId="ADAL" clId="{263AB5FA-8965-EF48-91EF-ABA517260925}" dt="2024-07-26T13:44:56.420" v="1592" actId="20577"/>
          <ac:spMkLst>
            <pc:docMk/>
            <pc:sldMk cId="3449761718" sldId="288"/>
            <ac:spMk id="10" creationId="{4CF283D8-93B9-3B22-4975-CA647BD56BB9}"/>
          </ac:spMkLst>
        </pc:spChg>
        <pc:spChg chg="add mod">
          <ac:chgData name="Seung Joon Lee" userId="ef5e3f0e-aefd-4366-8bcd-423350da165b" providerId="ADAL" clId="{263AB5FA-8965-EF48-91EF-ABA517260925}" dt="2024-07-26T13:46:18.830" v="1632" actId="1076"/>
          <ac:spMkLst>
            <pc:docMk/>
            <pc:sldMk cId="3449761718" sldId="288"/>
            <ac:spMk id="30" creationId="{E87E0EC0-EFE5-3EFE-800E-15A024202E2B}"/>
          </ac:spMkLst>
        </pc:spChg>
        <pc:spChg chg="add mod">
          <ac:chgData name="Seung Joon Lee" userId="ef5e3f0e-aefd-4366-8bcd-423350da165b" providerId="ADAL" clId="{263AB5FA-8965-EF48-91EF-ABA517260925}" dt="2024-07-26T13:46:47.716" v="1639" actId="20577"/>
          <ac:spMkLst>
            <pc:docMk/>
            <pc:sldMk cId="3449761718" sldId="288"/>
            <ac:spMk id="31" creationId="{60895106-9B38-F0C1-105E-D085D27AAEF4}"/>
          </ac:spMkLst>
        </pc:spChg>
        <pc:picChg chg="mod">
          <ac:chgData name="Seung Joon Lee" userId="ef5e3f0e-aefd-4366-8bcd-423350da165b" providerId="ADAL" clId="{263AB5FA-8965-EF48-91EF-ABA517260925}" dt="2024-07-26T13:46:42.608" v="1635" actId="1076"/>
          <ac:picMkLst>
            <pc:docMk/>
            <pc:sldMk cId="3449761718" sldId="288"/>
            <ac:picMk id="5" creationId="{833602C0-58AF-F507-C6EA-FAD24602841E}"/>
          </ac:picMkLst>
        </pc:picChg>
        <pc:cxnChg chg="add mod">
          <ac:chgData name="Seung Joon Lee" userId="ef5e3f0e-aefd-4366-8bcd-423350da165b" providerId="ADAL" clId="{263AB5FA-8965-EF48-91EF-ABA517260925}" dt="2024-07-26T13:45:24.712" v="1599" actId="14100"/>
          <ac:cxnSpMkLst>
            <pc:docMk/>
            <pc:sldMk cId="3449761718" sldId="288"/>
            <ac:cxnSpMk id="11" creationId="{23E35214-8101-C3A2-3122-E4259F7AFF4B}"/>
          </ac:cxnSpMkLst>
        </pc:cxnChg>
        <pc:cxnChg chg="add mod">
          <ac:chgData name="Seung Joon Lee" userId="ef5e3f0e-aefd-4366-8bcd-423350da165b" providerId="ADAL" clId="{263AB5FA-8965-EF48-91EF-ABA517260925}" dt="2024-07-26T13:45:22.482" v="1598" actId="14100"/>
          <ac:cxnSpMkLst>
            <pc:docMk/>
            <pc:sldMk cId="3449761718" sldId="288"/>
            <ac:cxnSpMk id="14" creationId="{A75881BF-CB27-C1FA-1FBC-A4BC6FAD810C}"/>
          </ac:cxnSpMkLst>
        </pc:cxnChg>
        <pc:cxnChg chg="add mod">
          <ac:chgData name="Seung Joon Lee" userId="ef5e3f0e-aefd-4366-8bcd-423350da165b" providerId="ADAL" clId="{263AB5FA-8965-EF48-91EF-ABA517260925}" dt="2024-07-26T13:45:30.235" v="1602" actId="14100"/>
          <ac:cxnSpMkLst>
            <pc:docMk/>
            <pc:sldMk cId="3449761718" sldId="288"/>
            <ac:cxnSpMk id="18" creationId="{A756ABF5-BB0A-4DBA-14DA-5DAD62B0835F}"/>
          </ac:cxnSpMkLst>
        </pc:cxnChg>
        <pc:cxnChg chg="add mod">
          <ac:chgData name="Seung Joon Lee" userId="ef5e3f0e-aefd-4366-8bcd-423350da165b" providerId="ADAL" clId="{263AB5FA-8965-EF48-91EF-ABA517260925}" dt="2024-07-26T13:45:35.481" v="1605" actId="14100"/>
          <ac:cxnSpMkLst>
            <pc:docMk/>
            <pc:sldMk cId="3449761718" sldId="288"/>
            <ac:cxnSpMk id="21" creationId="{5344D255-65A1-7B9C-1225-1E67707187A5}"/>
          </ac:cxnSpMkLst>
        </pc:cxnChg>
        <pc:cxnChg chg="add mod">
          <ac:chgData name="Seung Joon Lee" userId="ef5e3f0e-aefd-4366-8bcd-423350da165b" providerId="ADAL" clId="{263AB5FA-8965-EF48-91EF-ABA517260925}" dt="2024-07-26T13:45:40.637" v="1608" actId="14100"/>
          <ac:cxnSpMkLst>
            <pc:docMk/>
            <pc:sldMk cId="3449761718" sldId="288"/>
            <ac:cxnSpMk id="24" creationId="{D244B973-72C2-BC7C-D52F-1C015531C5ED}"/>
          </ac:cxnSpMkLst>
        </pc:cxnChg>
        <pc:cxnChg chg="add mod">
          <ac:chgData name="Seung Joon Lee" userId="ef5e3f0e-aefd-4366-8bcd-423350da165b" providerId="ADAL" clId="{263AB5FA-8965-EF48-91EF-ABA517260925}" dt="2024-07-26T13:45:46.075" v="1611" actId="14100"/>
          <ac:cxnSpMkLst>
            <pc:docMk/>
            <pc:sldMk cId="3449761718" sldId="288"/>
            <ac:cxnSpMk id="27" creationId="{A179EC01-E0BC-65D2-F7A6-AE0F37486719}"/>
          </ac:cxnSpMkLst>
        </pc:cxnChg>
        <pc:cxnChg chg="add mod">
          <ac:chgData name="Seung Joon Lee" userId="ef5e3f0e-aefd-4366-8bcd-423350da165b" providerId="ADAL" clId="{263AB5FA-8965-EF48-91EF-ABA517260925}" dt="2024-07-26T13:46:56.505" v="1642" actId="14100"/>
          <ac:cxnSpMkLst>
            <pc:docMk/>
            <pc:sldMk cId="3449761718" sldId="288"/>
            <ac:cxnSpMk id="32" creationId="{48831C23-D93E-6314-D94D-ADCE45A6FABE}"/>
          </ac:cxnSpMkLst>
        </pc:cxnChg>
      </pc:sldChg>
      <pc:sldChg chg="addSp modSp del">
        <pc:chgData name="Seung Joon Lee" userId="ef5e3f0e-aefd-4366-8bcd-423350da165b" providerId="ADAL" clId="{263AB5FA-8965-EF48-91EF-ABA517260925}" dt="2024-07-26T01:51:11.685" v="89" actId="2696"/>
        <pc:sldMkLst>
          <pc:docMk/>
          <pc:sldMk cId="563993494" sldId="290"/>
        </pc:sldMkLst>
        <pc:spChg chg="mod">
          <ac:chgData name="Seung Joon Lee" userId="ef5e3f0e-aefd-4366-8bcd-423350da165b" providerId="ADAL" clId="{263AB5FA-8965-EF48-91EF-ABA517260925}" dt="2024-07-25T00:10:55.913" v="68"/>
          <ac:spMkLst>
            <pc:docMk/>
            <pc:sldMk cId="563993494" sldId="290"/>
            <ac:spMk id="2" creationId="{FE42D243-AB47-687D-CF89-99EAF551BF30}"/>
          </ac:spMkLst>
        </pc:spChg>
        <pc:spChg chg="mod">
          <ac:chgData name="Seung Joon Lee" userId="ef5e3f0e-aefd-4366-8bcd-423350da165b" providerId="ADAL" clId="{263AB5FA-8965-EF48-91EF-ABA517260925}" dt="2024-07-25T00:10:55.913" v="68"/>
          <ac:spMkLst>
            <pc:docMk/>
            <pc:sldMk cId="563993494" sldId="290"/>
            <ac:spMk id="3" creationId="{CD6455A6-5720-C3C7-3E2C-57902D919C37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563993494" sldId="290"/>
            <ac:spMk id="4" creationId="{718931BF-3451-CBE8-055F-8B6ABB23A056}"/>
          </ac:spMkLst>
        </pc:spChg>
      </pc:sldChg>
      <pc:sldChg chg="addSp modSp">
        <pc:chgData name="Seung Joon Lee" userId="ef5e3f0e-aefd-4366-8bcd-423350da165b" providerId="ADAL" clId="{263AB5FA-8965-EF48-91EF-ABA517260925}" dt="2024-07-25T00:10:55.913" v="68"/>
        <pc:sldMkLst>
          <pc:docMk/>
          <pc:sldMk cId="3130028239" sldId="291"/>
        </pc:sldMkLst>
        <pc:spChg chg="mod">
          <ac:chgData name="Seung Joon Lee" userId="ef5e3f0e-aefd-4366-8bcd-423350da165b" providerId="ADAL" clId="{263AB5FA-8965-EF48-91EF-ABA517260925}" dt="2024-07-25T00:10:55.913" v="68"/>
          <ac:spMkLst>
            <pc:docMk/>
            <pc:sldMk cId="3130028239" sldId="291"/>
            <ac:spMk id="2" creationId="{BAF1FBF1-0583-AE7A-FF49-8490181C2FEA}"/>
          </ac:spMkLst>
        </pc:spChg>
        <pc:spChg chg="mod">
          <ac:chgData name="Seung Joon Lee" userId="ef5e3f0e-aefd-4366-8bcd-423350da165b" providerId="ADAL" clId="{263AB5FA-8965-EF48-91EF-ABA517260925}" dt="2024-07-25T00:10:55.913" v="68"/>
          <ac:spMkLst>
            <pc:docMk/>
            <pc:sldMk cId="3130028239" sldId="291"/>
            <ac:spMk id="3" creationId="{A3533F48-868B-3735-9338-5BF0D1736EDA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3130028239" sldId="291"/>
            <ac:spMk id="4" creationId="{16C53941-C7AE-57DD-90E8-D54EE31C102E}"/>
          </ac:spMkLst>
        </pc:spChg>
      </pc:sldChg>
      <pc:sldChg chg="addSp modSp mod">
        <pc:chgData name="Seung Joon Lee" userId="ef5e3f0e-aefd-4366-8bcd-423350da165b" providerId="ADAL" clId="{263AB5FA-8965-EF48-91EF-ABA517260925}" dt="2024-07-25T00:10:55.986" v="69" actId="27636"/>
        <pc:sldMkLst>
          <pc:docMk/>
          <pc:sldMk cId="2483142723" sldId="293"/>
        </pc:sldMkLst>
        <pc:spChg chg="mod">
          <ac:chgData name="Seung Joon Lee" userId="ef5e3f0e-aefd-4366-8bcd-423350da165b" providerId="ADAL" clId="{263AB5FA-8965-EF48-91EF-ABA517260925}" dt="2024-07-25T00:10:55.986" v="69" actId="27636"/>
          <ac:spMkLst>
            <pc:docMk/>
            <pc:sldMk cId="2483142723" sldId="293"/>
            <ac:spMk id="2" creationId="{57D844E1-6AC7-E11E-2145-351F024A19E8}"/>
          </ac:spMkLst>
        </pc:spChg>
        <pc:spChg chg="add mod">
          <ac:chgData name="Seung Joon Lee" userId="ef5e3f0e-aefd-4366-8bcd-423350da165b" providerId="ADAL" clId="{263AB5FA-8965-EF48-91EF-ABA517260925}" dt="2024-07-25T00:10:55.913" v="68"/>
          <ac:spMkLst>
            <pc:docMk/>
            <pc:sldMk cId="2483142723" sldId="293"/>
            <ac:spMk id="10" creationId="{962921EF-E48C-7730-8359-8D1333519023}"/>
          </ac:spMkLst>
        </pc:spChg>
      </pc:sldChg>
      <pc:sldChg chg="new del">
        <pc:chgData name="Seung Joon Lee" userId="ef5e3f0e-aefd-4366-8bcd-423350da165b" providerId="ADAL" clId="{263AB5FA-8965-EF48-91EF-ABA517260925}" dt="2024-07-26T02:12:41.545" v="279" actId="2696"/>
        <pc:sldMkLst>
          <pc:docMk/>
          <pc:sldMk cId="1705452723" sldId="294"/>
        </pc:sldMkLst>
      </pc:sldChg>
      <pc:sldChg chg="delSp modSp new del mod">
        <pc:chgData name="Seung Joon Lee" userId="ef5e3f0e-aefd-4366-8bcd-423350da165b" providerId="ADAL" clId="{263AB5FA-8965-EF48-91EF-ABA517260925}" dt="2024-07-26T02:10:37.563" v="277" actId="2696"/>
        <pc:sldMkLst>
          <pc:docMk/>
          <pc:sldMk cId="3966528179" sldId="295"/>
        </pc:sldMkLst>
        <pc:spChg chg="mod">
          <ac:chgData name="Seung Joon Lee" userId="ef5e3f0e-aefd-4366-8bcd-423350da165b" providerId="ADAL" clId="{263AB5FA-8965-EF48-91EF-ABA517260925}" dt="2024-07-26T02:02:12.074" v="136" actId="20577"/>
          <ac:spMkLst>
            <pc:docMk/>
            <pc:sldMk cId="3966528179" sldId="295"/>
            <ac:spMk id="2" creationId="{46BEF166-FCBA-A810-3461-38421B32BB2F}"/>
          </ac:spMkLst>
        </pc:spChg>
        <pc:spChg chg="del">
          <ac:chgData name="Seung Joon Lee" userId="ef5e3f0e-aefd-4366-8bcd-423350da165b" providerId="ADAL" clId="{263AB5FA-8965-EF48-91EF-ABA517260925}" dt="2024-07-26T02:02:16.343" v="137" actId="478"/>
          <ac:spMkLst>
            <pc:docMk/>
            <pc:sldMk cId="3966528179" sldId="295"/>
            <ac:spMk id="3" creationId="{DCDE40FF-040C-8DBD-5607-AAFBBA0579F7}"/>
          </ac:spMkLst>
        </pc:spChg>
      </pc:sldChg>
      <pc:sldChg chg="new del">
        <pc:chgData name="Seung Joon Lee" userId="ef5e3f0e-aefd-4366-8bcd-423350da165b" providerId="ADAL" clId="{263AB5FA-8965-EF48-91EF-ABA517260925}" dt="2024-07-26T02:10:36.816" v="276" actId="2696"/>
        <pc:sldMkLst>
          <pc:docMk/>
          <pc:sldMk cId="346857273" sldId="296"/>
        </pc:sldMkLst>
      </pc:sldChg>
      <pc:sldChg chg="addSp delSp modSp new mod">
        <pc:chgData name="Seung Joon Lee" userId="ef5e3f0e-aefd-4366-8bcd-423350da165b" providerId="ADAL" clId="{263AB5FA-8965-EF48-91EF-ABA517260925}" dt="2024-07-26T13:38:36.243" v="1461"/>
        <pc:sldMkLst>
          <pc:docMk/>
          <pc:sldMk cId="3580134024" sldId="297"/>
        </pc:sldMkLst>
        <pc:spChg chg="mod">
          <ac:chgData name="Seung Joon Lee" userId="ef5e3f0e-aefd-4366-8bcd-423350da165b" providerId="ADAL" clId="{263AB5FA-8965-EF48-91EF-ABA517260925}" dt="2024-07-26T13:37:19.864" v="1415" actId="1076"/>
          <ac:spMkLst>
            <pc:docMk/>
            <pc:sldMk cId="3580134024" sldId="297"/>
            <ac:spMk id="2" creationId="{CAC1B32C-DB15-BFCA-DFE3-9051ADD1B65F}"/>
          </ac:spMkLst>
        </pc:spChg>
        <pc:spChg chg="del">
          <ac:chgData name="Seung Joon Lee" userId="ef5e3f0e-aefd-4366-8bcd-423350da165b" providerId="ADAL" clId="{263AB5FA-8965-EF48-91EF-ABA517260925}" dt="2024-07-26T02:02:53.954" v="141" actId="478"/>
          <ac:spMkLst>
            <pc:docMk/>
            <pc:sldMk cId="3580134024" sldId="297"/>
            <ac:spMk id="3" creationId="{20CB65DB-DF8F-0570-62FB-F5175FBBD710}"/>
          </ac:spMkLst>
        </pc:spChg>
        <pc:spChg chg="add mod">
          <ac:chgData name="Seung Joon Lee" userId="ef5e3f0e-aefd-4366-8bcd-423350da165b" providerId="ADAL" clId="{263AB5FA-8965-EF48-91EF-ABA517260925}" dt="2024-07-26T13:36:40.572" v="1411" actId="113"/>
          <ac:spMkLst>
            <pc:docMk/>
            <pc:sldMk cId="3580134024" sldId="297"/>
            <ac:spMk id="22" creationId="{F8C421BE-EFA7-C260-BE74-2A0EA018F01A}"/>
          </ac:spMkLst>
        </pc:spChg>
        <pc:spChg chg="add mod">
          <ac:chgData name="Seung Joon Lee" userId="ef5e3f0e-aefd-4366-8bcd-423350da165b" providerId="ADAL" clId="{263AB5FA-8965-EF48-91EF-ABA517260925}" dt="2024-07-26T13:36:44.978" v="1413" actId="113"/>
          <ac:spMkLst>
            <pc:docMk/>
            <pc:sldMk cId="3580134024" sldId="297"/>
            <ac:spMk id="23" creationId="{C8D46418-F079-E07A-B5B4-74F36EC9AD4C}"/>
          </ac:spMkLst>
        </pc:spChg>
        <pc:spChg chg="add mod">
          <ac:chgData name="Seung Joon Lee" userId="ef5e3f0e-aefd-4366-8bcd-423350da165b" providerId="ADAL" clId="{263AB5FA-8965-EF48-91EF-ABA517260925}" dt="2024-07-26T13:37:45.067" v="1425" actId="1076"/>
          <ac:spMkLst>
            <pc:docMk/>
            <pc:sldMk cId="3580134024" sldId="297"/>
            <ac:spMk id="27" creationId="{F03227B4-EB6C-A5A0-E738-316556DB9803}"/>
          </ac:spMkLst>
        </pc:spChg>
        <pc:spChg chg="add mod">
          <ac:chgData name="Seung Joon Lee" userId="ef5e3f0e-aefd-4366-8bcd-423350da165b" providerId="ADAL" clId="{263AB5FA-8965-EF48-91EF-ABA517260925}" dt="2024-07-26T02:23:53.139" v="531" actId="1076"/>
          <ac:spMkLst>
            <pc:docMk/>
            <pc:sldMk cId="3580134024" sldId="297"/>
            <ac:spMk id="34" creationId="{C7C1EA69-C4F6-E597-5ACD-C5DCBD0B0EFC}"/>
          </ac:spMkLst>
        </pc:spChg>
        <pc:picChg chg="add mod modCrop">
          <ac:chgData name="Seung Joon Lee" userId="ef5e3f0e-aefd-4366-8bcd-423350da165b" providerId="ADAL" clId="{263AB5FA-8965-EF48-91EF-ABA517260925}" dt="2024-07-26T13:38:25.180" v="1442"/>
          <ac:picMkLst>
            <pc:docMk/>
            <pc:sldMk cId="3580134024" sldId="297"/>
            <ac:picMk id="6" creationId="{0EB0CB6D-6E2C-CBCD-62E7-77AA443CAC0A}"/>
          </ac:picMkLst>
        </pc:picChg>
        <pc:picChg chg="add mod modCrop">
          <ac:chgData name="Seung Joon Lee" userId="ef5e3f0e-aefd-4366-8bcd-423350da165b" providerId="ADAL" clId="{263AB5FA-8965-EF48-91EF-ABA517260925}" dt="2024-07-26T13:38:36.243" v="1461"/>
          <ac:picMkLst>
            <pc:docMk/>
            <pc:sldMk cId="3580134024" sldId="297"/>
            <ac:picMk id="8" creationId="{5446FA9C-C752-1C4E-5AAB-5336C843327C}"/>
          </ac:picMkLst>
        </pc:picChg>
        <pc:picChg chg="add mod">
          <ac:chgData name="Seung Joon Lee" userId="ef5e3f0e-aefd-4366-8bcd-423350da165b" providerId="ADAL" clId="{263AB5FA-8965-EF48-91EF-ABA517260925}" dt="2024-07-26T02:07:45.330" v="222" actId="1076"/>
          <ac:picMkLst>
            <pc:docMk/>
            <pc:sldMk cId="3580134024" sldId="297"/>
            <ac:picMk id="9" creationId="{4822549A-9D8F-EF30-891D-DFB74195D68C}"/>
          </ac:picMkLst>
        </pc:picChg>
        <pc:picChg chg="add mod">
          <ac:chgData name="Seung Joon Lee" userId="ef5e3f0e-aefd-4366-8bcd-423350da165b" providerId="ADAL" clId="{263AB5FA-8965-EF48-91EF-ABA517260925}" dt="2024-07-26T02:43:06.364" v="1180" actId="1076"/>
          <ac:picMkLst>
            <pc:docMk/>
            <pc:sldMk cId="3580134024" sldId="297"/>
            <ac:picMk id="10" creationId="{C2D854DA-7509-1509-4FE0-FFC7B471A782}"/>
          </ac:picMkLst>
        </pc:picChg>
        <pc:cxnChg chg="add mod">
          <ac:chgData name="Seung Joon Lee" userId="ef5e3f0e-aefd-4366-8bcd-423350da165b" providerId="ADAL" clId="{263AB5FA-8965-EF48-91EF-ABA517260925}" dt="2024-07-26T02:05:57.962" v="180" actId="14100"/>
          <ac:cxnSpMkLst>
            <pc:docMk/>
            <pc:sldMk cId="3580134024" sldId="297"/>
            <ac:cxnSpMk id="11" creationId="{5021CE8F-58AF-42BE-F751-730674EE46F8}"/>
          </ac:cxnSpMkLst>
        </pc:cxnChg>
        <pc:cxnChg chg="add mod">
          <ac:chgData name="Seung Joon Lee" userId="ef5e3f0e-aefd-4366-8bcd-423350da165b" providerId="ADAL" clId="{263AB5FA-8965-EF48-91EF-ABA517260925}" dt="2024-07-26T02:42:17.282" v="1174" actId="1076"/>
          <ac:cxnSpMkLst>
            <pc:docMk/>
            <pc:sldMk cId="3580134024" sldId="297"/>
            <ac:cxnSpMk id="14" creationId="{E56AC685-83A6-1B77-68E4-CF1BE0D0E4A1}"/>
          </ac:cxnSpMkLst>
        </pc:cxnChg>
        <pc:cxnChg chg="add mod">
          <ac:chgData name="Seung Joon Lee" userId="ef5e3f0e-aefd-4366-8bcd-423350da165b" providerId="ADAL" clId="{263AB5FA-8965-EF48-91EF-ABA517260925}" dt="2024-07-26T02:09:21.494" v="266" actId="1036"/>
          <ac:cxnSpMkLst>
            <pc:docMk/>
            <pc:sldMk cId="3580134024" sldId="297"/>
            <ac:cxnSpMk id="17" creationId="{9856F012-5DD0-F4B9-C5DD-FE50E724BB1C}"/>
          </ac:cxnSpMkLst>
        </pc:cxnChg>
        <pc:cxnChg chg="add mod">
          <ac:chgData name="Seung Joon Lee" userId="ef5e3f0e-aefd-4366-8bcd-423350da165b" providerId="ADAL" clId="{263AB5FA-8965-EF48-91EF-ABA517260925}" dt="2024-07-26T02:43:33.890" v="1203" actId="1035"/>
          <ac:cxnSpMkLst>
            <pc:docMk/>
            <pc:sldMk cId="3580134024" sldId="297"/>
            <ac:cxnSpMk id="19" creationId="{4728EDCB-099E-0D26-9D39-7DBA13A6F66E}"/>
          </ac:cxnSpMkLst>
        </pc:cxnChg>
        <pc:cxnChg chg="add mod">
          <ac:chgData name="Seung Joon Lee" userId="ef5e3f0e-aefd-4366-8bcd-423350da165b" providerId="ADAL" clId="{263AB5FA-8965-EF48-91EF-ABA517260925}" dt="2024-07-26T13:37:47.281" v="1426" actId="14100"/>
          <ac:cxnSpMkLst>
            <pc:docMk/>
            <pc:sldMk cId="3580134024" sldId="297"/>
            <ac:cxnSpMk id="24" creationId="{A06F7B82-CBB3-1DB7-FB0D-4AA0F95531AE}"/>
          </ac:cxnSpMkLst>
        </pc:cxnChg>
        <pc:cxnChg chg="add mod">
          <ac:chgData name="Seung Joon Lee" userId="ef5e3f0e-aefd-4366-8bcd-423350da165b" providerId="ADAL" clId="{263AB5FA-8965-EF48-91EF-ABA517260925}" dt="2024-07-26T02:42:22.598" v="1176" actId="14100"/>
          <ac:cxnSpMkLst>
            <pc:docMk/>
            <pc:sldMk cId="3580134024" sldId="297"/>
            <ac:cxnSpMk id="28" creationId="{E88DD979-3D16-D849-C9CA-6D5C8F7B89CB}"/>
          </ac:cxnSpMkLst>
        </pc:cxnChg>
        <pc:cxnChg chg="add mod">
          <ac:chgData name="Seung Joon Lee" userId="ef5e3f0e-aefd-4366-8bcd-423350da165b" providerId="ADAL" clId="{263AB5FA-8965-EF48-91EF-ABA517260925}" dt="2024-07-26T02:09:14.340" v="259" actId="1037"/>
          <ac:cxnSpMkLst>
            <pc:docMk/>
            <pc:sldMk cId="3580134024" sldId="297"/>
            <ac:cxnSpMk id="31" creationId="{CFD7222B-4E7A-A2C5-C74B-2E90CF43FC3D}"/>
          </ac:cxnSpMkLst>
        </pc:cxnChg>
        <pc:cxnChg chg="add mod">
          <ac:chgData name="Seung Joon Lee" userId="ef5e3f0e-aefd-4366-8bcd-423350da165b" providerId="ADAL" clId="{263AB5FA-8965-EF48-91EF-ABA517260925}" dt="2024-07-26T02:24:04.862" v="535" actId="14100"/>
          <ac:cxnSpMkLst>
            <pc:docMk/>
            <pc:sldMk cId="3580134024" sldId="297"/>
            <ac:cxnSpMk id="35" creationId="{624CD516-14B1-F53A-830C-E28BA78866BF}"/>
          </ac:cxnSpMkLst>
        </pc:cxnChg>
        <pc:cxnChg chg="add mod">
          <ac:chgData name="Seung Joon Lee" userId="ef5e3f0e-aefd-4366-8bcd-423350da165b" providerId="ADAL" clId="{263AB5FA-8965-EF48-91EF-ABA517260925}" dt="2024-07-26T02:24:11.443" v="538" actId="14100"/>
          <ac:cxnSpMkLst>
            <pc:docMk/>
            <pc:sldMk cId="3580134024" sldId="297"/>
            <ac:cxnSpMk id="39" creationId="{60BA3072-9F17-C56D-BADE-98A54BAD7855}"/>
          </ac:cxnSpMkLst>
        </pc:cxnChg>
        <pc:cxnChg chg="add mod">
          <ac:chgData name="Seung Joon Lee" userId="ef5e3f0e-aefd-4366-8bcd-423350da165b" providerId="ADAL" clId="{263AB5FA-8965-EF48-91EF-ABA517260925}" dt="2024-07-26T02:42:32.677" v="1178" actId="14100"/>
          <ac:cxnSpMkLst>
            <pc:docMk/>
            <pc:sldMk cId="3580134024" sldId="297"/>
            <ac:cxnSpMk id="42" creationId="{7A8597DB-682D-197A-A606-48DCE50E1675}"/>
          </ac:cxnSpMkLst>
        </pc:cxnChg>
        <pc:cxnChg chg="add mod">
          <ac:chgData name="Seung Joon Lee" userId="ef5e3f0e-aefd-4366-8bcd-423350da165b" providerId="ADAL" clId="{263AB5FA-8965-EF48-91EF-ABA517260925}" dt="2024-07-26T02:42:30.065" v="1177" actId="14100"/>
          <ac:cxnSpMkLst>
            <pc:docMk/>
            <pc:sldMk cId="3580134024" sldId="297"/>
            <ac:cxnSpMk id="45" creationId="{0FB8C99F-5892-F8AF-9C9B-9C42FDAAAE5E}"/>
          </ac:cxnSpMkLst>
        </pc:cxnChg>
      </pc:sldChg>
      <pc:sldChg chg="add del">
        <pc:chgData name="Seung Joon Lee" userId="ef5e3f0e-aefd-4366-8bcd-423350da165b" providerId="ADAL" clId="{263AB5FA-8965-EF48-91EF-ABA517260925}" dt="2024-07-26T02:04:23.537" v="163"/>
        <pc:sldMkLst>
          <pc:docMk/>
          <pc:sldMk cId="1561471371" sldId="298"/>
        </pc:sldMkLst>
      </pc:sldChg>
      <pc:sldChg chg="modSp new mod">
        <pc:chgData name="Seung Joon Lee" userId="ef5e3f0e-aefd-4366-8bcd-423350da165b" providerId="ADAL" clId="{263AB5FA-8965-EF48-91EF-ABA517260925}" dt="2024-07-26T13:49:12.824" v="1662" actId="20577"/>
        <pc:sldMkLst>
          <pc:docMk/>
          <pc:sldMk cId="4207547479" sldId="298"/>
        </pc:sldMkLst>
        <pc:spChg chg="mod">
          <ac:chgData name="Seung Joon Lee" userId="ef5e3f0e-aefd-4366-8bcd-423350da165b" providerId="ADAL" clId="{263AB5FA-8965-EF48-91EF-ABA517260925}" dt="2024-07-26T02:12:47.026" v="286" actId="20577"/>
          <ac:spMkLst>
            <pc:docMk/>
            <pc:sldMk cId="4207547479" sldId="298"/>
            <ac:spMk id="2" creationId="{EC72D1E2-5A8E-4427-A3D5-6068C8B64607}"/>
          </ac:spMkLst>
        </pc:spChg>
        <pc:spChg chg="mod">
          <ac:chgData name="Seung Joon Lee" userId="ef5e3f0e-aefd-4366-8bcd-423350da165b" providerId="ADAL" clId="{263AB5FA-8965-EF48-91EF-ABA517260925}" dt="2024-07-26T13:49:12.824" v="1662" actId="20577"/>
          <ac:spMkLst>
            <pc:docMk/>
            <pc:sldMk cId="4207547479" sldId="298"/>
            <ac:spMk id="3" creationId="{04AB6747-766A-C3F9-C99B-4EF4916F1454}"/>
          </ac:spMkLst>
        </pc:spChg>
      </pc:sldChg>
      <pc:sldChg chg="modSp new del mod">
        <pc:chgData name="Seung Joon Lee" userId="ef5e3f0e-aefd-4366-8bcd-423350da165b" providerId="ADAL" clId="{263AB5FA-8965-EF48-91EF-ABA517260925}" dt="2024-07-26T02:17:22.361" v="395" actId="2696"/>
        <pc:sldMkLst>
          <pc:docMk/>
          <pc:sldMk cId="4177319624" sldId="299"/>
        </pc:sldMkLst>
        <pc:spChg chg="mod">
          <ac:chgData name="Seung Joon Lee" userId="ef5e3f0e-aefd-4366-8bcd-423350da165b" providerId="ADAL" clId="{263AB5FA-8965-EF48-91EF-ABA517260925}" dt="2024-07-26T02:17:01.863" v="392" actId="20577"/>
          <ac:spMkLst>
            <pc:docMk/>
            <pc:sldMk cId="4177319624" sldId="299"/>
            <ac:spMk id="2" creationId="{D383B944-46E0-75ED-7200-59B92126AF3B}"/>
          </ac:spMkLst>
        </pc:spChg>
      </pc:sldChg>
      <pc:sldChg chg="addSp modSp add mod">
        <pc:chgData name="Seung Joon Lee" userId="ef5e3f0e-aefd-4366-8bcd-423350da165b" providerId="ADAL" clId="{263AB5FA-8965-EF48-91EF-ABA517260925}" dt="2024-07-26T02:18:01.410" v="400" actId="1076"/>
        <pc:sldMkLst>
          <pc:docMk/>
          <pc:sldMk cId="1713357765" sldId="300"/>
        </pc:sldMkLst>
        <pc:spChg chg="mod">
          <ac:chgData name="Seung Joon Lee" userId="ef5e3f0e-aefd-4366-8bcd-423350da165b" providerId="ADAL" clId="{263AB5FA-8965-EF48-91EF-ABA517260925}" dt="2024-07-26T02:17:20.327" v="394"/>
          <ac:spMkLst>
            <pc:docMk/>
            <pc:sldMk cId="1713357765" sldId="300"/>
            <ac:spMk id="2" creationId="{0412DF71-ACAF-3650-9E4B-7A57A33E8802}"/>
          </ac:spMkLst>
        </pc:spChg>
        <pc:spChg chg="add mod">
          <ac:chgData name="Seung Joon Lee" userId="ef5e3f0e-aefd-4366-8bcd-423350da165b" providerId="ADAL" clId="{263AB5FA-8965-EF48-91EF-ABA517260925}" dt="2024-07-26T02:17:54.847" v="398" actId="17032"/>
          <ac:spMkLst>
            <pc:docMk/>
            <pc:sldMk cId="1713357765" sldId="300"/>
            <ac:spMk id="4" creationId="{6E7000B2-145D-3902-A91C-9DD4C95ACCDD}"/>
          </ac:spMkLst>
        </pc:spChg>
        <pc:spChg chg="add mod">
          <ac:chgData name="Seung Joon Lee" userId="ef5e3f0e-aefd-4366-8bcd-423350da165b" providerId="ADAL" clId="{263AB5FA-8965-EF48-91EF-ABA517260925}" dt="2024-07-26T02:18:01.410" v="400" actId="1076"/>
          <ac:spMkLst>
            <pc:docMk/>
            <pc:sldMk cId="1713357765" sldId="300"/>
            <ac:spMk id="10" creationId="{AA582448-194C-0184-E600-EDF88A390716}"/>
          </ac:spMkLst>
        </pc:spChg>
      </pc:sldChg>
      <pc:sldChg chg="new del">
        <pc:chgData name="Seung Joon Lee" userId="ef5e3f0e-aefd-4366-8bcd-423350da165b" providerId="ADAL" clId="{263AB5FA-8965-EF48-91EF-ABA517260925}" dt="2024-07-26T13:48:11.010" v="1661" actId="2696"/>
        <pc:sldMkLst>
          <pc:docMk/>
          <pc:sldMk cId="78758367" sldId="301"/>
        </pc:sldMkLst>
      </pc:sldChg>
      <pc:sldChg chg="new del">
        <pc:chgData name="Seung Joon Lee" userId="ef5e3f0e-aefd-4366-8bcd-423350da165b" providerId="ADAL" clId="{263AB5FA-8965-EF48-91EF-ABA517260925}" dt="2024-07-26T13:26:09.259" v="1401" actId="680"/>
        <pc:sldMkLst>
          <pc:docMk/>
          <pc:sldMk cId="1471040665" sldId="301"/>
        </pc:sldMkLst>
      </pc:sldChg>
    </pc:docChg>
  </pc:docChgLst>
  <pc:docChgLst>
    <pc:chgData name="Seung Joon Lee" userId="ef5e3f0e-aefd-4366-8bcd-423350da165b" providerId="ADAL" clId="{8D1E344B-4989-4C92-BF88-47498363731F}"/>
    <pc:docChg chg="undo custSel addSld delSld modSld">
      <pc:chgData name="Seung Joon Lee" userId="ef5e3f0e-aefd-4366-8bcd-423350da165b" providerId="ADAL" clId="{8D1E344B-4989-4C92-BF88-47498363731F}" dt="2024-07-24T17:21:48.207" v="1256" actId="47"/>
      <pc:docMkLst>
        <pc:docMk/>
      </pc:docMkLst>
      <pc:sldChg chg="addSp modSp mod">
        <pc:chgData name="Seung Joon Lee" userId="ef5e3f0e-aefd-4366-8bcd-423350da165b" providerId="ADAL" clId="{8D1E344B-4989-4C92-BF88-47498363731F}" dt="2024-07-24T17:04:56.309" v="830"/>
        <pc:sldMkLst>
          <pc:docMk/>
          <pc:sldMk cId="2926642460" sldId="256"/>
        </pc:sldMkLst>
        <pc:spChg chg="mod">
          <ac:chgData name="Seung Joon Lee" userId="ef5e3f0e-aefd-4366-8bcd-423350da165b" providerId="ADAL" clId="{8D1E344B-4989-4C92-BF88-47498363731F}" dt="2024-07-23T18:31:05.636" v="323" actId="1076"/>
          <ac:spMkLst>
            <pc:docMk/>
            <pc:sldMk cId="2926642460" sldId="256"/>
            <ac:spMk id="6" creationId="{E32FBBC4-A1D8-412E-C6B9-092CAFE1EA5F}"/>
          </ac:spMkLst>
        </pc:spChg>
        <pc:picChg chg="add mod">
          <ac:chgData name="Seung Joon Lee" userId="ef5e3f0e-aefd-4366-8bcd-423350da165b" providerId="ADAL" clId="{8D1E344B-4989-4C92-BF88-47498363731F}" dt="2024-07-24T17:04:56.309" v="830"/>
          <ac:picMkLst>
            <pc:docMk/>
            <pc:sldMk cId="2926642460" sldId="256"/>
            <ac:picMk id="2" creationId="{78924FC3-C864-7306-C5AD-4ACCFF2158A7}"/>
          </ac:picMkLst>
        </pc:picChg>
        <pc:picChg chg="add mod">
          <ac:chgData name="Seung Joon Lee" userId="ef5e3f0e-aefd-4366-8bcd-423350da165b" providerId="ADAL" clId="{8D1E344B-4989-4C92-BF88-47498363731F}" dt="2024-07-24T17:04:56.309" v="830"/>
          <ac:picMkLst>
            <pc:docMk/>
            <pc:sldMk cId="2926642460" sldId="256"/>
            <ac:picMk id="5" creationId="{10379492-36F2-FEA6-2562-D791A68FC496}"/>
          </ac:picMkLst>
        </pc:picChg>
      </pc:sldChg>
      <pc:sldChg chg="modSp add mod">
        <pc:chgData name="Seung Joon Lee" userId="ef5e3f0e-aefd-4366-8bcd-423350da165b" providerId="ADAL" clId="{8D1E344B-4989-4C92-BF88-47498363731F}" dt="2024-07-24T03:15:25.144" v="826" actId="208"/>
        <pc:sldMkLst>
          <pc:docMk/>
          <pc:sldMk cId="342196686" sldId="257"/>
        </pc:sldMkLst>
        <pc:spChg chg="mod">
          <ac:chgData name="Seung Joon Lee" userId="ef5e3f0e-aefd-4366-8bcd-423350da165b" providerId="ADAL" clId="{8D1E344B-4989-4C92-BF88-47498363731F}" dt="2024-07-24T03:15:25.144" v="826" actId="208"/>
          <ac:spMkLst>
            <pc:docMk/>
            <pc:sldMk cId="342196686" sldId="257"/>
            <ac:spMk id="5" creationId="{D5693D08-51A0-7C9D-C75F-73BACDB26E2D}"/>
          </ac:spMkLst>
        </pc:spChg>
      </pc:sldChg>
      <pc:sldChg chg="del">
        <pc:chgData name="Seung Joon Lee" userId="ef5e3f0e-aefd-4366-8bcd-423350da165b" providerId="ADAL" clId="{8D1E344B-4989-4C92-BF88-47498363731F}" dt="2024-07-24T02:40:43.230" v="566" actId="47"/>
        <pc:sldMkLst>
          <pc:docMk/>
          <pc:sldMk cId="3024654629" sldId="257"/>
        </pc:sldMkLst>
      </pc:sldChg>
      <pc:sldChg chg="modSp del mod">
        <pc:chgData name="Seung Joon Lee" userId="ef5e3f0e-aefd-4366-8bcd-423350da165b" providerId="ADAL" clId="{8D1E344B-4989-4C92-BF88-47498363731F}" dt="2024-07-24T17:05:06.416" v="831" actId="47"/>
        <pc:sldMkLst>
          <pc:docMk/>
          <pc:sldMk cId="3292785898" sldId="258"/>
        </pc:sldMkLst>
        <pc:spChg chg="mod">
          <ac:chgData name="Seung Joon Lee" userId="ef5e3f0e-aefd-4366-8bcd-423350da165b" providerId="ADAL" clId="{8D1E344B-4989-4C92-BF88-47498363731F}" dt="2024-07-22T17:14:37.392" v="13" actId="20577"/>
          <ac:spMkLst>
            <pc:docMk/>
            <pc:sldMk cId="3292785898" sldId="258"/>
            <ac:spMk id="2" creationId="{D2386B8E-8343-CCEE-88CA-6C34A352AF97}"/>
          </ac:spMkLst>
        </pc:spChg>
      </pc:sldChg>
      <pc:sldChg chg="add">
        <pc:chgData name="Seung Joon Lee" userId="ef5e3f0e-aefd-4366-8bcd-423350da165b" providerId="ADAL" clId="{8D1E344B-4989-4C92-BF88-47498363731F}" dt="2024-07-23T04:51:31.924" v="24"/>
        <pc:sldMkLst>
          <pc:docMk/>
          <pc:sldMk cId="1131624000" sldId="259"/>
        </pc:sldMkLst>
      </pc:sldChg>
      <pc:sldChg chg="new del">
        <pc:chgData name="Seung Joon Lee" userId="ef5e3f0e-aefd-4366-8bcd-423350da165b" providerId="ADAL" clId="{8D1E344B-4989-4C92-BF88-47498363731F}" dt="2024-07-24T02:39:27.562" v="561" actId="47"/>
        <pc:sldMkLst>
          <pc:docMk/>
          <pc:sldMk cId="3379494676" sldId="260"/>
        </pc:sldMkLst>
      </pc:sldChg>
      <pc:sldChg chg="modSp add mod">
        <pc:chgData name="Seung Joon Lee" userId="ef5e3f0e-aefd-4366-8bcd-423350da165b" providerId="ADAL" clId="{8D1E344B-4989-4C92-BF88-47498363731F}" dt="2024-07-24T03:15:28.941" v="827" actId="208"/>
        <pc:sldMkLst>
          <pc:docMk/>
          <pc:sldMk cId="4132922707" sldId="260"/>
        </pc:sldMkLst>
        <pc:spChg chg="mod">
          <ac:chgData name="Seung Joon Lee" userId="ef5e3f0e-aefd-4366-8bcd-423350da165b" providerId="ADAL" clId="{8D1E344B-4989-4C92-BF88-47498363731F}" dt="2024-07-24T03:15:28.941" v="827" actId="208"/>
          <ac:spMkLst>
            <pc:docMk/>
            <pc:sldMk cId="4132922707" sldId="260"/>
            <ac:spMk id="5" creationId="{D5693D08-51A0-7C9D-C75F-73BACDB26E2D}"/>
          </ac:spMkLst>
        </pc:spChg>
      </pc:sldChg>
      <pc:sldChg chg="add">
        <pc:chgData name="Seung Joon Lee" userId="ef5e3f0e-aefd-4366-8bcd-423350da165b" providerId="ADAL" clId="{8D1E344B-4989-4C92-BF88-47498363731F}" dt="2024-07-24T03:14:54.277" v="821"/>
        <pc:sldMkLst>
          <pc:docMk/>
          <pc:sldMk cId="1860140300" sldId="261"/>
        </pc:sldMkLst>
      </pc:sldChg>
      <pc:sldChg chg="new del">
        <pc:chgData name="Seung Joon Lee" userId="ef5e3f0e-aefd-4366-8bcd-423350da165b" providerId="ADAL" clId="{8D1E344B-4989-4C92-BF88-47498363731F}" dt="2024-07-23T04:52:02.373" v="30" actId="47"/>
        <pc:sldMkLst>
          <pc:docMk/>
          <pc:sldMk cId="2131546068" sldId="261"/>
        </pc:sldMkLst>
      </pc:sldChg>
      <pc:sldChg chg="new del">
        <pc:chgData name="Seung Joon Lee" userId="ef5e3f0e-aefd-4366-8bcd-423350da165b" providerId="ADAL" clId="{8D1E344B-4989-4C92-BF88-47498363731F}" dt="2024-07-24T02:56:21.761" v="788" actId="47"/>
        <pc:sldMkLst>
          <pc:docMk/>
          <pc:sldMk cId="2940200995" sldId="262"/>
        </pc:sldMkLst>
      </pc:sldChg>
      <pc:sldChg chg="addSp delSp modSp add mod">
        <pc:chgData name="Seung Joon Lee" userId="ef5e3f0e-aefd-4366-8bcd-423350da165b" providerId="ADAL" clId="{8D1E344B-4989-4C92-BF88-47498363731F}" dt="2024-07-24T17:10:33.651" v="956" actId="1076"/>
        <pc:sldMkLst>
          <pc:docMk/>
          <pc:sldMk cId="1425119794" sldId="263"/>
        </pc:sldMkLst>
        <pc:spChg chg="add mod">
          <ac:chgData name="Seung Joon Lee" userId="ef5e3f0e-aefd-4366-8bcd-423350da165b" providerId="ADAL" clId="{8D1E344B-4989-4C92-BF88-47498363731F}" dt="2024-07-24T17:10:33.651" v="956" actId="1076"/>
          <ac:spMkLst>
            <pc:docMk/>
            <pc:sldMk cId="1425119794" sldId="263"/>
            <ac:spMk id="5" creationId="{827E9E2B-EDD2-716D-4F6C-34B25FE81101}"/>
          </ac:spMkLst>
        </pc:spChg>
        <pc:spChg chg="add mod">
          <ac:chgData name="Seung Joon Lee" userId="ef5e3f0e-aefd-4366-8bcd-423350da165b" providerId="ADAL" clId="{8D1E344B-4989-4C92-BF88-47498363731F}" dt="2024-07-23T18:37:10.343" v="434" actId="1076"/>
          <ac:spMkLst>
            <pc:docMk/>
            <pc:sldMk cId="1425119794" sldId="263"/>
            <ac:spMk id="8" creationId="{249E07EC-1F03-99EA-B497-9AAA16EB421D}"/>
          </ac:spMkLst>
        </pc:spChg>
        <pc:picChg chg="mod modCrop">
          <ac:chgData name="Seung Joon Lee" userId="ef5e3f0e-aefd-4366-8bcd-423350da165b" providerId="ADAL" clId="{8D1E344B-4989-4C92-BF88-47498363731F}" dt="2024-07-24T02:56:01.937" v="787" actId="1076"/>
          <ac:picMkLst>
            <pc:docMk/>
            <pc:sldMk cId="1425119794" sldId="263"/>
            <ac:picMk id="7" creationId="{923F35E6-A623-A6B3-5112-0C6007393207}"/>
          </ac:picMkLst>
        </pc:picChg>
        <pc:picChg chg="mod modCrop">
          <ac:chgData name="Seung Joon Lee" userId="ef5e3f0e-aefd-4366-8bcd-423350da165b" providerId="ADAL" clId="{8D1E344B-4989-4C92-BF88-47498363731F}" dt="2024-07-23T04:52:40.542" v="37" actId="1076"/>
          <ac:picMkLst>
            <pc:docMk/>
            <pc:sldMk cId="1425119794" sldId="263"/>
            <ac:picMk id="9" creationId="{FA5568ED-7225-8847-315E-1D094FE8BADD}"/>
          </ac:picMkLst>
        </pc:picChg>
        <pc:cxnChg chg="add mod">
          <ac:chgData name="Seung Joon Lee" userId="ef5e3f0e-aefd-4366-8bcd-423350da165b" providerId="ADAL" clId="{8D1E344B-4989-4C92-BF88-47498363731F}" dt="2024-07-24T17:10:31.998" v="955" actId="14100"/>
          <ac:cxnSpMkLst>
            <pc:docMk/>
            <pc:sldMk cId="1425119794" sldId="263"/>
            <ac:cxnSpMk id="4" creationId="{5DDB93EE-42AB-BFE5-7C84-5EB83D5169E7}"/>
          </ac:cxnSpMkLst>
        </pc:cxnChg>
        <pc:cxnChg chg="add mod">
          <ac:chgData name="Seung Joon Lee" userId="ef5e3f0e-aefd-4366-8bcd-423350da165b" providerId="ADAL" clId="{8D1E344B-4989-4C92-BF88-47498363731F}" dt="2024-07-24T17:10:28.440" v="953" actId="14100"/>
          <ac:cxnSpMkLst>
            <pc:docMk/>
            <pc:sldMk cId="1425119794" sldId="263"/>
            <ac:cxnSpMk id="6" creationId="{48ABF66E-EEB0-C0CE-A4BF-916DA65CFDEA}"/>
          </ac:cxnSpMkLst>
        </pc:cxnChg>
        <pc:cxnChg chg="add del mod">
          <ac:chgData name="Seung Joon Lee" userId="ef5e3f0e-aefd-4366-8bcd-423350da165b" providerId="ADAL" clId="{8D1E344B-4989-4C92-BF88-47498363731F}" dt="2024-07-23T18:36:57.945" v="421" actId="478"/>
          <ac:cxnSpMkLst>
            <pc:docMk/>
            <pc:sldMk cId="1425119794" sldId="263"/>
            <ac:cxnSpMk id="12" creationId="{BD82C638-2D97-D703-2004-61DCD0729340}"/>
          </ac:cxnSpMkLst>
        </pc:cxnChg>
      </pc:sldChg>
      <pc:sldChg chg="addSp delSp modSp add mod">
        <pc:chgData name="Seung Joon Lee" userId="ef5e3f0e-aefd-4366-8bcd-423350da165b" providerId="ADAL" clId="{8D1E344B-4989-4C92-BF88-47498363731F}" dt="2024-07-24T17:19:21.596" v="1139" actId="20577"/>
        <pc:sldMkLst>
          <pc:docMk/>
          <pc:sldMk cId="3910037470" sldId="264"/>
        </pc:sldMkLst>
        <pc:spChg chg="add mod">
          <ac:chgData name="Seung Joon Lee" userId="ef5e3f0e-aefd-4366-8bcd-423350da165b" providerId="ADAL" clId="{8D1E344B-4989-4C92-BF88-47498363731F}" dt="2024-07-24T17:12:43.603" v="981" actId="1076"/>
          <ac:spMkLst>
            <pc:docMk/>
            <pc:sldMk cId="3910037470" sldId="264"/>
            <ac:spMk id="3" creationId="{A6952BDD-C486-60F3-C9D8-5FD55B10A11B}"/>
          </ac:spMkLst>
        </pc:spChg>
        <pc:spChg chg="add del mod">
          <ac:chgData name="Seung Joon Lee" userId="ef5e3f0e-aefd-4366-8bcd-423350da165b" providerId="ADAL" clId="{8D1E344B-4989-4C92-BF88-47498363731F}" dt="2024-07-24T17:13:05.390" v="984" actId="478"/>
          <ac:spMkLst>
            <pc:docMk/>
            <pc:sldMk cId="3910037470" sldId="264"/>
            <ac:spMk id="4" creationId="{6C8DDD08-0E06-85AB-A266-8C99DC2F45BC}"/>
          </ac:spMkLst>
        </pc:spChg>
        <pc:spChg chg="mod">
          <ac:chgData name="Seung Joon Lee" userId="ef5e3f0e-aefd-4366-8bcd-423350da165b" providerId="ADAL" clId="{8D1E344B-4989-4C92-BF88-47498363731F}" dt="2024-07-24T17:19:21.596" v="1139" actId="20577"/>
          <ac:spMkLst>
            <pc:docMk/>
            <pc:sldMk cId="3910037470" sldId="264"/>
            <ac:spMk id="10" creationId="{F4D82680-7AD0-D217-EE3C-B979BDE00D67}"/>
          </ac:spMkLst>
        </pc:spChg>
        <pc:spChg chg="mod">
          <ac:chgData name="Seung Joon Lee" userId="ef5e3f0e-aefd-4366-8bcd-423350da165b" providerId="ADAL" clId="{8D1E344B-4989-4C92-BF88-47498363731F}" dt="2024-07-23T18:43:35.811" v="476" actId="1076"/>
          <ac:spMkLst>
            <pc:docMk/>
            <pc:sldMk cId="3910037470" sldId="264"/>
            <ac:spMk id="11" creationId="{BC60DEBE-290D-8470-8FC0-EF23A4CD49A1}"/>
          </ac:spMkLst>
        </pc:spChg>
        <pc:spChg chg="mod">
          <ac:chgData name="Seung Joon Lee" userId="ef5e3f0e-aefd-4366-8bcd-423350da165b" providerId="ADAL" clId="{8D1E344B-4989-4C92-BF88-47498363731F}" dt="2024-07-24T17:14:28.275" v="1036" actId="20577"/>
          <ac:spMkLst>
            <pc:docMk/>
            <pc:sldMk cId="3910037470" sldId="264"/>
            <ac:spMk id="27" creationId="{8C7565F2-826A-6931-4CB2-0EEDB4DB95C3}"/>
          </ac:spMkLst>
        </pc:spChg>
        <pc:cxnChg chg="add del mod">
          <ac:chgData name="Seung Joon Lee" userId="ef5e3f0e-aefd-4366-8bcd-423350da165b" providerId="ADAL" clId="{8D1E344B-4989-4C92-BF88-47498363731F}" dt="2024-07-23T18:45:23.074" v="481" actId="478"/>
          <ac:cxnSpMkLst>
            <pc:docMk/>
            <pc:sldMk cId="3910037470" sldId="264"/>
            <ac:cxnSpMk id="3" creationId="{04CE1A48-83AA-39AE-1946-05E5B25925C2}"/>
          </ac:cxnSpMkLst>
        </pc:cxnChg>
        <pc:cxnChg chg="mod">
          <ac:chgData name="Seung Joon Lee" userId="ef5e3f0e-aefd-4366-8bcd-423350da165b" providerId="ADAL" clId="{8D1E344B-4989-4C92-BF88-47498363731F}" dt="2024-07-23T18:43:42.164" v="478" actId="14100"/>
          <ac:cxnSpMkLst>
            <pc:docMk/>
            <pc:sldMk cId="3910037470" sldId="264"/>
            <ac:cxnSpMk id="13" creationId="{4D1201BB-958F-3956-57AF-7099A8BF6616}"/>
          </ac:cxnSpMkLst>
        </pc:cxnChg>
        <pc:cxnChg chg="mod">
          <ac:chgData name="Seung Joon Lee" userId="ef5e3f0e-aefd-4366-8bcd-423350da165b" providerId="ADAL" clId="{8D1E344B-4989-4C92-BF88-47498363731F}" dt="2024-07-23T18:45:32.540" v="483" actId="1582"/>
          <ac:cxnSpMkLst>
            <pc:docMk/>
            <pc:sldMk cId="3910037470" sldId="264"/>
            <ac:cxnSpMk id="25" creationId="{4F1BBEFC-6020-00C2-101D-33BE92FBE0C8}"/>
          </ac:cxnSpMkLst>
        </pc:cxnChg>
      </pc:sldChg>
      <pc:sldChg chg="add del">
        <pc:chgData name="Seung Joon Lee" userId="ef5e3f0e-aefd-4366-8bcd-423350da165b" providerId="ADAL" clId="{8D1E344B-4989-4C92-BF88-47498363731F}" dt="2024-07-24T02:57:12.515" v="797" actId="47"/>
        <pc:sldMkLst>
          <pc:docMk/>
          <pc:sldMk cId="621535335" sldId="265"/>
        </pc:sldMkLst>
      </pc:sldChg>
      <pc:sldChg chg="modSp add mod">
        <pc:chgData name="Seung Joon Lee" userId="ef5e3f0e-aefd-4366-8bcd-423350da165b" providerId="ADAL" clId="{8D1E344B-4989-4C92-BF88-47498363731F}" dt="2024-07-24T03:15:37.370" v="829" actId="208"/>
        <pc:sldMkLst>
          <pc:docMk/>
          <pc:sldMk cId="2368972605" sldId="265"/>
        </pc:sldMkLst>
        <pc:spChg chg="mod">
          <ac:chgData name="Seung Joon Lee" userId="ef5e3f0e-aefd-4366-8bcd-423350da165b" providerId="ADAL" clId="{8D1E344B-4989-4C92-BF88-47498363731F}" dt="2024-07-24T03:15:34.660" v="828" actId="208"/>
          <ac:spMkLst>
            <pc:docMk/>
            <pc:sldMk cId="2368972605" sldId="265"/>
            <ac:spMk id="5" creationId="{D5693D08-51A0-7C9D-C75F-73BACDB26E2D}"/>
          </ac:spMkLst>
        </pc:spChg>
        <pc:cxnChg chg="mod">
          <ac:chgData name="Seung Joon Lee" userId="ef5e3f0e-aefd-4366-8bcd-423350da165b" providerId="ADAL" clId="{8D1E344B-4989-4C92-BF88-47498363731F}" dt="2024-07-24T03:15:37.370" v="829" actId="208"/>
          <ac:cxnSpMkLst>
            <pc:docMk/>
            <pc:sldMk cId="2368972605" sldId="265"/>
            <ac:cxnSpMk id="37" creationId="{0AC31B1C-BCB3-9741-ED37-97AE4C0D1322}"/>
          </ac:cxnSpMkLst>
        </pc:cxnChg>
      </pc:sldChg>
      <pc:sldChg chg="add">
        <pc:chgData name="Seung Joon Lee" userId="ef5e3f0e-aefd-4366-8bcd-423350da165b" providerId="ADAL" clId="{8D1E344B-4989-4C92-BF88-47498363731F}" dt="2024-07-23T04:53:37.324" v="39"/>
        <pc:sldMkLst>
          <pc:docMk/>
          <pc:sldMk cId="289807258" sldId="266"/>
        </pc:sldMkLst>
      </pc:sldChg>
      <pc:sldChg chg="addSp delSp modSp add mod">
        <pc:chgData name="Seung Joon Lee" userId="ef5e3f0e-aefd-4366-8bcd-423350da165b" providerId="ADAL" clId="{8D1E344B-4989-4C92-BF88-47498363731F}" dt="2024-07-23T18:41:18.034" v="467" actId="1076"/>
        <pc:sldMkLst>
          <pc:docMk/>
          <pc:sldMk cId="2771960588" sldId="271"/>
        </pc:sldMkLst>
        <pc:spChg chg="mod">
          <ac:chgData name="Seung Joon Lee" userId="ef5e3f0e-aefd-4366-8bcd-423350da165b" providerId="ADAL" clId="{8D1E344B-4989-4C92-BF88-47498363731F}" dt="2024-07-23T05:04:28.966" v="78" actId="1076"/>
          <ac:spMkLst>
            <pc:docMk/>
            <pc:sldMk cId="2771960588" sldId="271"/>
            <ac:spMk id="2" creationId="{7EE2F0EF-DBC5-117B-6B24-33D9A1A5ABF4}"/>
          </ac:spMkLst>
        </pc:spChg>
        <pc:spChg chg="add del mod">
          <ac:chgData name="Seung Joon Lee" userId="ef5e3f0e-aefd-4366-8bcd-423350da165b" providerId="ADAL" clId="{8D1E344B-4989-4C92-BF88-47498363731F}" dt="2024-07-23T05:02:11.015" v="46"/>
          <ac:spMkLst>
            <pc:docMk/>
            <pc:sldMk cId="2771960588" sldId="271"/>
            <ac:spMk id="4" creationId="{AD902310-F8C6-146E-5010-D85923D062D8}"/>
          </ac:spMkLst>
        </pc:spChg>
        <pc:spChg chg="add mod">
          <ac:chgData name="Seung Joon Lee" userId="ef5e3f0e-aefd-4366-8bcd-423350da165b" providerId="ADAL" clId="{8D1E344B-4989-4C92-BF88-47498363731F}" dt="2024-07-23T18:41:18.034" v="467" actId="1076"/>
          <ac:spMkLst>
            <pc:docMk/>
            <pc:sldMk cId="2771960588" sldId="271"/>
            <ac:spMk id="8" creationId="{F1578770-B9EA-B824-3A79-6F1D77B85D6E}"/>
          </ac:spMkLst>
        </pc:spChg>
        <pc:spChg chg="add mod">
          <ac:chgData name="Seung Joon Lee" userId="ef5e3f0e-aefd-4366-8bcd-423350da165b" providerId="ADAL" clId="{8D1E344B-4989-4C92-BF88-47498363731F}" dt="2024-07-23T18:41:11.553" v="466" actId="1076"/>
          <ac:spMkLst>
            <pc:docMk/>
            <pc:sldMk cId="2771960588" sldId="271"/>
            <ac:spMk id="10" creationId="{BF4F8179-E2F6-AD53-6CF5-BBB319B82CB1}"/>
          </ac:spMkLst>
        </pc:spChg>
        <pc:spChg chg="add mod">
          <ac:chgData name="Seung Joon Lee" userId="ef5e3f0e-aefd-4366-8bcd-423350da165b" providerId="ADAL" clId="{8D1E344B-4989-4C92-BF88-47498363731F}" dt="2024-07-23T05:07:22.604" v="276" actId="20577"/>
          <ac:spMkLst>
            <pc:docMk/>
            <pc:sldMk cId="2771960588" sldId="271"/>
            <ac:spMk id="15" creationId="{F06C2638-6BA7-304E-A9B3-42D851DEAD4F}"/>
          </ac:spMkLst>
        </pc:spChg>
        <pc:spChg chg="add mod">
          <ac:chgData name="Seung Joon Lee" userId="ef5e3f0e-aefd-4366-8bcd-423350da165b" providerId="ADAL" clId="{8D1E344B-4989-4C92-BF88-47498363731F}" dt="2024-07-23T05:07:39.558" v="296" actId="20577"/>
          <ac:spMkLst>
            <pc:docMk/>
            <pc:sldMk cId="2771960588" sldId="271"/>
            <ac:spMk id="16" creationId="{C1D7DFFE-7A4B-BF23-1209-4E3825AB5C55}"/>
          </ac:spMkLst>
        </pc:spChg>
        <pc:picChg chg="add mod ord modCrop">
          <ac:chgData name="Seung Joon Lee" userId="ef5e3f0e-aefd-4366-8bcd-423350da165b" providerId="ADAL" clId="{8D1E344B-4989-4C92-BF88-47498363731F}" dt="2024-07-23T18:40:25.143" v="446" actId="167"/>
          <ac:picMkLst>
            <pc:docMk/>
            <pc:sldMk cId="2771960588" sldId="271"/>
            <ac:picMk id="4" creationId="{BE35DD0F-87F1-ACB0-312F-2ABC7AB3165D}"/>
          </ac:picMkLst>
        </pc:picChg>
        <pc:picChg chg="del">
          <ac:chgData name="Seung Joon Lee" userId="ef5e3f0e-aefd-4366-8bcd-423350da165b" providerId="ADAL" clId="{8D1E344B-4989-4C92-BF88-47498363731F}" dt="2024-07-23T05:00:33.810" v="45" actId="478"/>
          <ac:picMkLst>
            <pc:docMk/>
            <pc:sldMk cId="2771960588" sldId="271"/>
            <ac:picMk id="5" creationId="{46AFD132-479A-681B-EF3A-CC761C072DF6}"/>
          </ac:picMkLst>
        </pc:picChg>
        <pc:picChg chg="add mod modCrop">
          <ac:chgData name="Seung Joon Lee" userId="ef5e3f0e-aefd-4366-8bcd-423350da165b" providerId="ADAL" clId="{8D1E344B-4989-4C92-BF88-47498363731F}" dt="2024-07-23T05:04:36.231" v="80" actId="1076"/>
          <ac:picMkLst>
            <pc:docMk/>
            <pc:sldMk cId="2771960588" sldId="271"/>
            <ac:picMk id="7" creationId="{CBD27C93-3D8A-87E6-C3D0-0D1DA9F01458}"/>
          </ac:picMkLst>
        </pc:picChg>
        <pc:picChg chg="add del mod modCrop">
          <ac:chgData name="Seung Joon Lee" userId="ef5e3f0e-aefd-4366-8bcd-423350da165b" providerId="ADAL" clId="{8D1E344B-4989-4C92-BF88-47498363731F}" dt="2024-07-23T18:40:08.131" v="439" actId="478"/>
          <ac:picMkLst>
            <pc:docMk/>
            <pc:sldMk cId="2771960588" sldId="271"/>
            <ac:picMk id="9" creationId="{4E272B5A-38BA-D609-A614-3DA5B901F7F5}"/>
          </ac:picMkLst>
        </pc:picChg>
        <pc:cxnChg chg="add mod">
          <ac:chgData name="Seung Joon Lee" userId="ef5e3f0e-aefd-4366-8bcd-423350da165b" providerId="ADAL" clId="{8D1E344B-4989-4C92-BF88-47498363731F}" dt="2024-07-23T05:04:36.231" v="80" actId="1076"/>
          <ac:cxnSpMkLst>
            <pc:docMk/>
            <pc:sldMk cId="2771960588" sldId="271"/>
            <ac:cxnSpMk id="11" creationId="{249BBCAA-3450-28B8-C03A-1B51ADA3AF54}"/>
          </ac:cxnSpMkLst>
        </pc:cxnChg>
        <pc:cxnChg chg="add mod">
          <ac:chgData name="Seung Joon Lee" userId="ef5e3f0e-aefd-4366-8bcd-423350da165b" providerId="ADAL" clId="{8D1E344B-4989-4C92-BF88-47498363731F}" dt="2024-07-23T05:04:36.231" v="80" actId="1076"/>
          <ac:cxnSpMkLst>
            <pc:docMk/>
            <pc:sldMk cId="2771960588" sldId="271"/>
            <ac:cxnSpMk id="12" creationId="{EF695948-F7F9-60F5-6CA8-9CD5ED5BE7A2}"/>
          </ac:cxnSpMkLst>
        </pc:cxnChg>
        <pc:cxnChg chg="add mod">
          <ac:chgData name="Seung Joon Lee" userId="ef5e3f0e-aefd-4366-8bcd-423350da165b" providerId="ADAL" clId="{8D1E344B-4989-4C92-BF88-47498363731F}" dt="2024-07-23T18:40:39.937" v="449" actId="14100"/>
          <ac:cxnSpMkLst>
            <pc:docMk/>
            <pc:sldMk cId="2771960588" sldId="271"/>
            <ac:cxnSpMk id="13" creationId="{C6783936-9F48-428D-59C7-E22B1D021817}"/>
          </ac:cxnSpMkLst>
        </pc:cxnChg>
      </pc:sldChg>
      <pc:sldChg chg="addSp modSp add mod">
        <pc:chgData name="Seung Joon Lee" userId="ef5e3f0e-aefd-4366-8bcd-423350da165b" providerId="ADAL" clId="{8D1E344B-4989-4C92-BF88-47498363731F}" dt="2024-07-24T02:46:58.052" v="621" actId="1076"/>
        <pc:sldMkLst>
          <pc:docMk/>
          <pc:sldMk cId="699185344" sldId="274"/>
        </pc:sldMkLst>
        <pc:spChg chg="add mod">
          <ac:chgData name="Seung Joon Lee" userId="ef5e3f0e-aefd-4366-8bcd-423350da165b" providerId="ADAL" clId="{8D1E344B-4989-4C92-BF88-47498363731F}" dt="2024-07-24T02:46:45.979" v="616" actId="1076"/>
          <ac:spMkLst>
            <pc:docMk/>
            <pc:sldMk cId="699185344" sldId="274"/>
            <ac:spMk id="3" creationId="{DDD2E1FE-B9AC-8535-A2AF-60960554A218}"/>
          </ac:spMkLst>
        </pc:spChg>
        <pc:picChg chg="mod">
          <ac:chgData name="Seung Joon Lee" userId="ef5e3f0e-aefd-4366-8bcd-423350da165b" providerId="ADAL" clId="{8D1E344B-4989-4C92-BF88-47498363731F}" dt="2024-07-24T02:46:40.251" v="615" actId="1076"/>
          <ac:picMkLst>
            <pc:docMk/>
            <pc:sldMk cId="699185344" sldId="274"/>
            <ac:picMk id="5" creationId="{B6C2693D-AAE8-5A7A-A23B-2A6B7F9BB176}"/>
          </ac:picMkLst>
        </pc:picChg>
        <pc:picChg chg="add mod">
          <ac:chgData name="Seung Joon Lee" userId="ef5e3f0e-aefd-4366-8bcd-423350da165b" providerId="ADAL" clId="{8D1E344B-4989-4C92-BF88-47498363731F}" dt="2024-07-24T02:46:58.052" v="621" actId="1076"/>
          <ac:picMkLst>
            <pc:docMk/>
            <pc:sldMk cId="699185344" sldId="274"/>
            <ac:picMk id="8" creationId="{48950B84-D7B7-1CCC-5114-EB8B333C76DC}"/>
          </ac:picMkLst>
        </pc:picChg>
      </pc:sldChg>
      <pc:sldChg chg="new del">
        <pc:chgData name="Seung Joon Lee" userId="ef5e3f0e-aefd-4366-8bcd-423350da165b" providerId="ADAL" clId="{8D1E344B-4989-4C92-BF88-47498363731F}" dt="2024-07-23T05:04:21.110" v="75" actId="47"/>
        <pc:sldMkLst>
          <pc:docMk/>
          <pc:sldMk cId="1083676601" sldId="275"/>
        </pc:sldMkLst>
      </pc:sldChg>
      <pc:sldChg chg="new del">
        <pc:chgData name="Seung Joon Lee" userId="ef5e3f0e-aefd-4366-8bcd-423350da165b" providerId="ADAL" clId="{8D1E344B-4989-4C92-BF88-47498363731F}" dt="2024-07-24T02:40:07.015" v="564" actId="47"/>
        <pc:sldMkLst>
          <pc:docMk/>
          <pc:sldMk cId="2357266306" sldId="276"/>
        </pc:sldMkLst>
      </pc:sldChg>
      <pc:sldChg chg="new del">
        <pc:chgData name="Seung Joon Lee" userId="ef5e3f0e-aefd-4366-8bcd-423350da165b" providerId="ADAL" clId="{8D1E344B-4989-4C92-BF88-47498363731F}" dt="2024-07-24T02:40:08.016" v="565" actId="47"/>
        <pc:sldMkLst>
          <pc:docMk/>
          <pc:sldMk cId="2329114390" sldId="277"/>
        </pc:sldMkLst>
      </pc:sldChg>
      <pc:sldChg chg="new del">
        <pc:chgData name="Seung Joon Lee" userId="ef5e3f0e-aefd-4366-8bcd-423350da165b" providerId="ADAL" clId="{8D1E344B-4989-4C92-BF88-47498363731F}" dt="2024-07-24T02:39:38.453" v="562" actId="47"/>
        <pc:sldMkLst>
          <pc:docMk/>
          <pc:sldMk cId="379555959" sldId="278"/>
        </pc:sldMkLst>
      </pc:sldChg>
      <pc:sldChg chg="addSp modSp add mod">
        <pc:chgData name="Seung Joon Lee" userId="ef5e3f0e-aefd-4366-8bcd-423350da165b" providerId="ADAL" clId="{8D1E344B-4989-4C92-BF88-47498363731F}" dt="2024-07-24T17:20:56.206" v="1254" actId="1076"/>
        <pc:sldMkLst>
          <pc:docMk/>
          <pc:sldMk cId="92289051" sldId="279"/>
        </pc:sldMkLst>
        <pc:spChg chg="add mod">
          <ac:chgData name="Seung Joon Lee" userId="ef5e3f0e-aefd-4366-8bcd-423350da165b" providerId="ADAL" clId="{8D1E344B-4989-4C92-BF88-47498363731F}" dt="2024-07-24T17:16:12.448" v="1038" actId="1076"/>
          <ac:spMkLst>
            <pc:docMk/>
            <pc:sldMk cId="92289051" sldId="279"/>
            <ac:spMk id="3" creationId="{BB4D0A5E-3D84-DE1F-8E4B-EC28861BDC2A}"/>
          </ac:spMkLst>
        </pc:spChg>
        <pc:spChg chg="add mod">
          <ac:chgData name="Seung Joon Lee" userId="ef5e3f0e-aefd-4366-8bcd-423350da165b" providerId="ADAL" clId="{8D1E344B-4989-4C92-BF88-47498363731F}" dt="2024-07-24T17:17:25.439" v="1048" actId="1076"/>
          <ac:spMkLst>
            <pc:docMk/>
            <pc:sldMk cId="92289051" sldId="279"/>
            <ac:spMk id="6" creationId="{232D9894-81F9-F568-4A62-C68210C23E70}"/>
          </ac:spMkLst>
        </pc:spChg>
        <pc:spChg chg="add mod">
          <ac:chgData name="Seung Joon Lee" userId="ef5e3f0e-aefd-4366-8bcd-423350da165b" providerId="ADAL" clId="{8D1E344B-4989-4C92-BF88-47498363731F}" dt="2024-07-24T17:17:32.593" v="1052" actId="1076"/>
          <ac:spMkLst>
            <pc:docMk/>
            <pc:sldMk cId="92289051" sldId="279"/>
            <ac:spMk id="7" creationId="{C92A78C3-B0C8-716E-6914-6E7C56306D41}"/>
          </ac:spMkLst>
        </pc:spChg>
        <pc:spChg chg="mod">
          <ac:chgData name="Seung Joon Lee" userId="ef5e3f0e-aefd-4366-8bcd-423350da165b" providerId="ADAL" clId="{8D1E344B-4989-4C92-BF88-47498363731F}" dt="2024-07-24T17:16:32.089" v="1043" actId="1076"/>
          <ac:spMkLst>
            <pc:docMk/>
            <pc:sldMk cId="92289051" sldId="279"/>
            <ac:spMk id="12" creationId="{C3E3C765-300B-7326-2B8A-732BCFDC2DB5}"/>
          </ac:spMkLst>
        </pc:spChg>
        <pc:spChg chg="mod">
          <ac:chgData name="Seung Joon Lee" userId="ef5e3f0e-aefd-4366-8bcd-423350da165b" providerId="ADAL" clId="{8D1E344B-4989-4C92-BF88-47498363731F}" dt="2024-07-24T17:17:43.096" v="1056" actId="1076"/>
          <ac:spMkLst>
            <pc:docMk/>
            <pc:sldMk cId="92289051" sldId="279"/>
            <ac:spMk id="15" creationId="{090B4DE8-E59A-5E2C-46F3-8E8D8839D8E2}"/>
          </ac:spMkLst>
        </pc:spChg>
        <pc:spChg chg="add mod">
          <ac:chgData name="Seung Joon Lee" userId="ef5e3f0e-aefd-4366-8bcd-423350da165b" providerId="ADAL" clId="{8D1E344B-4989-4C92-BF88-47498363731F}" dt="2024-07-24T17:18:12.697" v="1106" actId="1076"/>
          <ac:spMkLst>
            <pc:docMk/>
            <pc:sldMk cId="92289051" sldId="279"/>
            <ac:spMk id="16" creationId="{8324FED7-D5BD-40CA-7D3A-DF2C71DA1696}"/>
          </ac:spMkLst>
        </pc:spChg>
        <pc:spChg chg="add mod">
          <ac:chgData name="Seung Joon Lee" userId="ef5e3f0e-aefd-4366-8bcd-423350da165b" providerId="ADAL" clId="{8D1E344B-4989-4C92-BF88-47498363731F}" dt="2024-07-24T17:20:52.848" v="1253" actId="1076"/>
          <ac:spMkLst>
            <pc:docMk/>
            <pc:sldMk cId="92289051" sldId="279"/>
            <ac:spMk id="18" creationId="{60962352-E247-5F51-B559-72CB1330FFCF}"/>
          </ac:spMkLst>
        </pc:spChg>
        <pc:picChg chg="mod">
          <ac:chgData name="Seung Joon Lee" userId="ef5e3f0e-aefd-4366-8bcd-423350da165b" providerId="ADAL" clId="{8D1E344B-4989-4C92-BF88-47498363731F}" dt="2024-07-24T17:17:28.736" v="1051" actId="1076"/>
          <ac:picMkLst>
            <pc:docMk/>
            <pc:sldMk cId="92289051" sldId="279"/>
            <ac:picMk id="5" creationId="{D015CE11-AA76-DE45-E96B-F067E8EA060F}"/>
          </ac:picMkLst>
        </pc:picChg>
        <pc:picChg chg="mod">
          <ac:chgData name="Seung Joon Lee" userId="ef5e3f0e-aefd-4366-8bcd-423350da165b" providerId="ADAL" clId="{8D1E344B-4989-4C92-BF88-47498363731F}" dt="2024-07-24T17:20:56.206" v="1254" actId="1076"/>
          <ac:picMkLst>
            <pc:docMk/>
            <pc:sldMk cId="92289051" sldId="279"/>
            <ac:picMk id="11" creationId="{3BA21AA7-EA23-E784-288B-0AFF75546E82}"/>
          </ac:picMkLst>
        </pc:picChg>
        <pc:cxnChg chg="add mod">
          <ac:chgData name="Seung Joon Lee" userId="ef5e3f0e-aefd-4366-8bcd-423350da165b" providerId="ADAL" clId="{8D1E344B-4989-4C92-BF88-47498363731F}" dt="2024-07-24T17:17:40.240" v="1055" actId="14100"/>
          <ac:cxnSpMkLst>
            <pc:docMk/>
            <pc:sldMk cId="92289051" sldId="279"/>
            <ac:cxnSpMk id="8" creationId="{19FDF529-F1EE-2BCF-1DC6-A98DDED333A0}"/>
          </ac:cxnSpMkLst>
        </pc:cxnChg>
        <pc:cxnChg chg="mod">
          <ac:chgData name="Seung Joon Lee" userId="ef5e3f0e-aefd-4366-8bcd-423350da165b" providerId="ADAL" clId="{8D1E344B-4989-4C92-BF88-47498363731F}" dt="2024-07-24T17:16:29.185" v="1042" actId="14100"/>
          <ac:cxnSpMkLst>
            <pc:docMk/>
            <pc:sldMk cId="92289051" sldId="279"/>
            <ac:cxnSpMk id="13" creationId="{8AFA28DC-2D4B-23E3-A96A-0DFD9B6E00ED}"/>
          </ac:cxnSpMkLst>
        </pc:cxnChg>
        <pc:cxnChg chg="mod">
          <ac:chgData name="Seung Joon Lee" userId="ef5e3f0e-aefd-4366-8bcd-423350da165b" providerId="ADAL" clId="{8D1E344B-4989-4C92-BF88-47498363731F}" dt="2024-07-24T17:17:43.096" v="1056" actId="1076"/>
          <ac:cxnSpMkLst>
            <pc:docMk/>
            <pc:sldMk cId="92289051" sldId="279"/>
            <ac:cxnSpMk id="17" creationId="{EED65A4C-F898-26D6-C3A7-1FC90DD202E8}"/>
          </ac:cxnSpMkLst>
        </pc:cxnChg>
      </pc:sldChg>
      <pc:sldChg chg="new del">
        <pc:chgData name="Seung Joon Lee" userId="ef5e3f0e-aefd-4366-8bcd-423350da165b" providerId="ADAL" clId="{8D1E344B-4989-4C92-BF88-47498363731F}" dt="2024-07-23T18:33:42.020" v="336" actId="47"/>
        <pc:sldMkLst>
          <pc:docMk/>
          <pc:sldMk cId="3090945866" sldId="280"/>
        </pc:sldMkLst>
      </pc:sldChg>
      <pc:sldChg chg="addSp delSp modSp add del mod">
        <pc:chgData name="Seung Joon Lee" userId="ef5e3f0e-aefd-4366-8bcd-423350da165b" providerId="ADAL" clId="{8D1E344B-4989-4C92-BF88-47498363731F}" dt="2024-07-24T02:47:17.800" v="624" actId="47"/>
        <pc:sldMkLst>
          <pc:docMk/>
          <pc:sldMk cId="1900389636" sldId="281"/>
        </pc:sldMkLst>
        <pc:spChg chg="add del mod">
          <ac:chgData name="Seung Joon Lee" userId="ef5e3f0e-aefd-4366-8bcd-423350da165b" providerId="ADAL" clId="{8D1E344B-4989-4C92-BF88-47498363731F}" dt="2024-07-23T18:33:03.977" v="327"/>
          <ac:spMkLst>
            <pc:docMk/>
            <pc:sldMk cId="1900389636" sldId="281"/>
            <ac:spMk id="4" creationId="{0BE819A7-3E78-CED2-DD4E-CA26D2F783B4}"/>
          </ac:spMkLst>
        </pc:spChg>
        <pc:spChg chg="add mod">
          <ac:chgData name="Seung Joon Lee" userId="ef5e3f0e-aefd-4366-8bcd-423350da165b" providerId="ADAL" clId="{8D1E344B-4989-4C92-BF88-47498363731F}" dt="2024-07-24T02:46:32.612" v="613" actId="478"/>
          <ac:spMkLst>
            <pc:docMk/>
            <pc:sldMk cId="1900389636" sldId="281"/>
            <ac:spMk id="10" creationId="{5785BF70-2DDC-0E9A-D27F-EF8DE2F6970E}"/>
          </ac:spMkLst>
        </pc:spChg>
        <pc:picChg chg="del">
          <ac:chgData name="Seung Joon Lee" userId="ef5e3f0e-aefd-4366-8bcd-423350da165b" providerId="ADAL" clId="{8D1E344B-4989-4C92-BF88-47498363731F}" dt="2024-07-23T18:33:02.168" v="326" actId="478"/>
          <ac:picMkLst>
            <pc:docMk/>
            <pc:sldMk cId="1900389636" sldId="281"/>
            <ac:picMk id="5" creationId="{B6C2693D-AAE8-5A7A-A23B-2A6B7F9BB176}"/>
          </ac:picMkLst>
        </pc:picChg>
        <pc:picChg chg="add del mod modCrop">
          <ac:chgData name="Seung Joon Lee" userId="ef5e3f0e-aefd-4366-8bcd-423350da165b" providerId="ADAL" clId="{8D1E344B-4989-4C92-BF88-47498363731F}" dt="2024-07-24T02:46:32.612" v="613" actId="478"/>
          <ac:picMkLst>
            <pc:docMk/>
            <pc:sldMk cId="1900389636" sldId="281"/>
            <ac:picMk id="7" creationId="{A1D94BE0-5F34-93CF-6119-CFB4B565564C}"/>
          </ac:picMkLst>
        </pc:picChg>
        <pc:picChg chg="add del mod">
          <ac:chgData name="Seung Joon Lee" userId="ef5e3f0e-aefd-4366-8bcd-423350da165b" providerId="ADAL" clId="{8D1E344B-4989-4C92-BF88-47498363731F}" dt="2024-07-24T02:46:49.626" v="617" actId="21"/>
          <ac:picMkLst>
            <pc:docMk/>
            <pc:sldMk cId="1900389636" sldId="281"/>
            <ac:picMk id="8" creationId="{48950B84-D7B7-1CCC-5114-EB8B333C76DC}"/>
          </ac:picMkLst>
        </pc:picChg>
      </pc:sldChg>
      <pc:sldChg chg="addSp delSp modSp new mod">
        <pc:chgData name="Seung Joon Lee" userId="ef5e3f0e-aefd-4366-8bcd-423350da165b" providerId="ADAL" clId="{8D1E344B-4989-4C92-BF88-47498363731F}" dt="2024-07-24T17:09:56.607" v="952" actId="1076"/>
        <pc:sldMkLst>
          <pc:docMk/>
          <pc:sldMk cId="1592119136" sldId="282"/>
        </pc:sldMkLst>
        <pc:spChg chg="mod">
          <ac:chgData name="Seung Joon Lee" userId="ef5e3f0e-aefd-4366-8bcd-423350da165b" providerId="ADAL" clId="{8D1E344B-4989-4C92-BF88-47498363731F}" dt="2024-07-24T02:41:42.055" v="580" actId="20577"/>
          <ac:spMkLst>
            <pc:docMk/>
            <pc:sldMk cId="1592119136" sldId="282"/>
            <ac:spMk id="2" creationId="{9A81CE04-9E52-252C-46F5-065141AB7A01}"/>
          </ac:spMkLst>
        </pc:spChg>
        <pc:spChg chg="del">
          <ac:chgData name="Seung Joon Lee" userId="ef5e3f0e-aefd-4366-8bcd-423350da165b" providerId="ADAL" clId="{8D1E344B-4989-4C92-BF88-47498363731F}" dt="2024-07-24T02:35:05.170" v="493"/>
          <ac:spMkLst>
            <pc:docMk/>
            <pc:sldMk cId="1592119136" sldId="282"/>
            <ac:spMk id="3" creationId="{A8837524-B05C-A7E2-5E8E-9FF18BF75AA2}"/>
          </ac:spMkLst>
        </pc:spChg>
        <pc:spChg chg="add mod">
          <ac:chgData name="Seung Joon Lee" userId="ef5e3f0e-aefd-4366-8bcd-423350da165b" providerId="ADAL" clId="{8D1E344B-4989-4C92-BF88-47498363731F}" dt="2024-07-24T17:08:57.710" v="880" actId="688"/>
          <ac:spMkLst>
            <pc:docMk/>
            <pc:sldMk cId="1592119136" sldId="282"/>
            <ac:spMk id="9" creationId="{E9CDF892-46C6-A797-7C25-D8573078F7CF}"/>
          </ac:spMkLst>
        </pc:spChg>
        <pc:spChg chg="add mod">
          <ac:chgData name="Seung Joon Lee" userId="ef5e3f0e-aefd-4366-8bcd-423350da165b" providerId="ADAL" clId="{8D1E344B-4989-4C92-BF88-47498363731F}" dt="2024-07-24T17:09:56.607" v="952" actId="1076"/>
          <ac:spMkLst>
            <pc:docMk/>
            <pc:sldMk cId="1592119136" sldId="282"/>
            <ac:spMk id="11" creationId="{91B37BC0-CCE1-448B-EDF7-937F102D81BE}"/>
          </ac:spMkLst>
        </pc:spChg>
        <pc:spChg chg="add mod">
          <ac:chgData name="Seung Joon Lee" userId="ef5e3f0e-aefd-4366-8bcd-423350da165b" providerId="ADAL" clId="{8D1E344B-4989-4C92-BF88-47498363731F}" dt="2024-07-24T02:48:05.455" v="632" actId="1076"/>
          <ac:spMkLst>
            <pc:docMk/>
            <pc:sldMk cId="1592119136" sldId="282"/>
            <ac:spMk id="16" creationId="{1BBF9FE2-6379-95DB-212A-380C60CC0C1D}"/>
          </ac:spMkLst>
        </pc:spChg>
        <pc:spChg chg="add mod">
          <ac:chgData name="Seung Joon Lee" userId="ef5e3f0e-aefd-4366-8bcd-423350da165b" providerId="ADAL" clId="{8D1E344B-4989-4C92-BF88-47498363731F}" dt="2024-07-24T02:48:08.397" v="634" actId="1076"/>
          <ac:spMkLst>
            <pc:docMk/>
            <pc:sldMk cId="1592119136" sldId="282"/>
            <ac:spMk id="17" creationId="{D288EAA4-A1A1-823A-7A51-938B80FFB187}"/>
          </ac:spMkLst>
        </pc:spChg>
        <pc:spChg chg="add mod">
          <ac:chgData name="Seung Joon Lee" userId="ef5e3f0e-aefd-4366-8bcd-423350da165b" providerId="ADAL" clId="{8D1E344B-4989-4C92-BF88-47498363731F}" dt="2024-07-24T17:07:12.308" v="837" actId="1076"/>
          <ac:spMkLst>
            <pc:docMk/>
            <pc:sldMk cId="1592119136" sldId="282"/>
            <ac:spMk id="18" creationId="{B267A02B-B130-521A-6EEB-2F29C9C20A5F}"/>
          </ac:spMkLst>
        </pc:spChg>
        <pc:spChg chg="add mod">
          <ac:chgData name="Seung Joon Lee" userId="ef5e3f0e-aefd-4366-8bcd-423350da165b" providerId="ADAL" clId="{8D1E344B-4989-4C92-BF88-47498363731F}" dt="2024-07-24T02:50:54.867" v="678" actId="1076"/>
          <ac:spMkLst>
            <pc:docMk/>
            <pc:sldMk cId="1592119136" sldId="282"/>
            <ac:spMk id="19" creationId="{BABBBE8D-13AB-990F-DAA0-0992B05FD24E}"/>
          </ac:spMkLst>
        </pc:spChg>
        <pc:spChg chg="add mod">
          <ac:chgData name="Seung Joon Lee" userId="ef5e3f0e-aefd-4366-8bcd-423350da165b" providerId="ADAL" clId="{8D1E344B-4989-4C92-BF88-47498363731F}" dt="2024-07-24T02:51:39.979" v="690" actId="1076"/>
          <ac:spMkLst>
            <pc:docMk/>
            <pc:sldMk cId="1592119136" sldId="282"/>
            <ac:spMk id="28" creationId="{8FA0E6BC-DDC5-87D6-5F3F-238B8A7E9DFB}"/>
          </ac:spMkLst>
        </pc:spChg>
        <pc:spChg chg="add mod">
          <ac:chgData name="Seung Joon Lee" userId="ef5e3f0e-aefd-4366-8bcd-423350da165b" providerId="ADAL" clId="{8D1E344B-4989-4C92-BF88-47498363731F}" dt="2024-07-24T02:51:39.979" v="690" actId="1076"/>
          <ac:spMkLst>
            <pc:docMk/>
            <pc:sldMk cId="1592119136" sldId="282"/>
            <ac:spMk id="29" creationId="{24B071BE-0D48-247D-432B-D9EABCE681C7}"/>
          </ac:spMkLst>
        </pc:spChg>
        <pc:spChg chg="add mod">
          <ac:chgData name="Seung Joon Lee" userId="ef5e3f0e-aefd-4366-8bcd-423350da165b" providerId="ADAL" clId="{8D1E344B-4989-4C92-BF88-47498363731F}" dt="2024-07-24T02:51:42.521" v="692" actId="1076"/>
          <ac:spMkLst>
            <pc:docMk/>
            <pc:sldMk cId="1592119136" sldId="282"/>
            <ac:spMk id="30" creationId="{B510C2A8-D268-A69B-230D-8E6B35B05055}"/>
          </ac:spMkLst>
        </pc:spChg>
        <pc:spChg chg="add mod">
          <ac:chgData name="Seung Joon Lee" userId="ef5e3f0e-aefd-4366-8bcd-423350da165b" providerId="ADAL" clId="{8D1E344B-4989-4C92-BF88-47498363731F}" dt="2024-07-24T02:51:42.521" v="692" actId="1076"/>
          <ac:spMkLst>
            <pc:docMk/>
            <pc:sldMk cId="1592119136" sldId="282"/>
            <ac:spMk id="31" creationId="{65CE0557-D529-A714-0D38-1CB6DAA877E8}"/>
          </ac:spMkLst>
        </pc:spChg>
        <pc:spChg chg="add mod">
          <ac:chgData name="Seung Joon Lee" userId="ef5e3f0e-aefd-4366-8bcd-423350da165b" providerId="ADAL" clId="{8D1E344B-4989-4C92-BF88-47498363731F}" dt="2024-07-24T02:51:44.857" v="694" actId="1076"/>
          <ac:spMkLst>
            <pc:docMk/>
            <pc:sldMk cId="1592119136" sldId="282"/>
            <ac:spMk id="32" creationId="{B4BD9071-F726-2C5D-D950-D9F4464D131E}"/>
          </ac:spMkLst>
        </pc:spChg>
        <pc:spChg chg="add mod">
          <ac:chgData name="Seung Joon Lee" userId="ef5e3f0e-aefd-4366-8bcd-423350da165b" providerId="ADAL" clId="{8D1E344B-4989-4C92-BF88-47498363731F}" dt="2024-07-24T02:51:44.857" v="694" actId="1076"/>
          <ac:spMkLst>
            <pc:docMk/>
            <pc:sldMk cId="1592119136" sldId="282"/>
            <ac:spMk id="33" creationId="{F4878F7C-1B86-CDED-B198-8FE7B07214C9}"/>
          </ac:spMkLst>
        </pc:spChg>
        <pc:spChg chg="add mod">
          <ac:chgData name="Seung Joon Lee" userId="ef5e3f0e-aefd-4366-8bcd-423350da165b" providerId="ADAL" clId="{8D1E344B-4989-4C92-BF88-47498363731F}" dt="2024-07-24T02:51:47.115" v="696" actId="1076"/>
          <ac:spMkLst>
            <pc:docMk/>
            <pc:sldMk cId="1592119136" sldId="282"/>
            <ac:spMk id="34" creationId="{0ECE54D6-E3B3-CBD1-B05D-6E8688BD5A4E}"/>
          </ac:spMkLst>
        </pc:spChg>
        <pc:spChg chg="add mod">
          <ac:chgData name="Seung Joon Lee" userId="ef5e3f0e-aefd-4366-8bcd-423350da165b" providerId="ADAL" clId="{8D1E344B-4989-4C92-BF88-47498363731F}" dt="2024-07-24T02:51:47.115" v="696" actId="1076"/>
          <ac:spMkLst>
            <pc:docMk/>
            <pc:sldMk cId="1592119136" sldId="282"/>
            <ac:spMk id="35" creationId="{1CC2C31E-CAE8-71EE-FE10-FD93F594AE78}"/>
          </ac:spMkLst>
        </pc:spChg>
        <pc:spChg chg="add mod">
          <ac:chgData name="Seung Joon Lee" userId="ef5e3f0e-aefd-4366-8bcd-423350da165b" providerId="ADAL" clId="{8D1E344B-4989-4C92-BF88-47498363731F}" dt="2024-07-24T02:51:49.815" v="698" actId="1076"/>
          <ac:spMkLst>
            <pc:docMk/>
            <pc:sldMk cId="1592119136" sldId="282"/>
            <ac:spMk id="36" creationId="{74B36734-0D91-9263-52B5-78BE3E964F3F}"/>
          </ac:spMkLst>
        </pc:spChg>
        <pc:spChg chg="add mod">
          <ac:chgData name="Seung Joon Lee" userId="ef5e3f0e-aefd-4366-8bcd-423350da165b" providerId="ADAL" clId="{8D1E344B-4989-4C92-BF88-47498363731F}" dt="2024-07-24T02:51:49.815" v="698" actId="1076"/>
          <ac:spMkLst>
            <pc:docMk/>
            <pc:sldMk cId="1592119136" sldId="282"/>
            <ac:spMk id="37" creationId="{DE588F17-038F-9113-89FA-65742107CCE9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38" creationId="{2A86BA32-6D5A-A54A-0B98-A723727D4B51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39" creationId="{507CCE48-FF90-7132-2703-242C4AB86AAC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40" creationId="{7F3F08A7-5FA6-3904-D352-AB7E6C9F4A6F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41" creationId="{AAE1ED84-3696-096B-482F-B988B21916E3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42" creationId="{19DF610A-019F-F61A-A4C8-A14CD0AF3515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43" creationId="{0C993F0D-F100-6CB4-D32B-BCFDB334AA2D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44" creationId="{43DEFD85-CA9F-0FA4-074A-C83E2FD40137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45" creationId="{4046242F-2B27-0DC6-D182-61A873CFA0C4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46" creationId="{842B66DD-FBD2-90F9-7FF3-B4ADC6B9164A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47" creationId="{E123A6C5-4039-58EC-6D4C-7DCE5039775C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48" creationId="{5920C110-5542-2EEE-FD62-8752BCBE4BA1}"/>
          </ac:spMkLst>
        </pc:spChg>
        <pc:spChg chg="add mod">
          <ac:chgData name="Seung Joon Lee" userId="ef5e3f0e-aefd-4366-8bcd-423350da165b" providerId="ADAL" clId="{8D1E344B-4989-4C92-BF88-47498363731F}" dt="2024-07-24T02:52:45.784" v="702" actId="1076"/>
          <ac:spMkLst>
            <pc:docMk/>
            <pc:sldMk cId="1592119136" sldId="282"/>
            <ac:spMk id="49" creationId="{1AFD657D-D466-AA60-78FC-8B88CD0597CE}"/>
          </ac:spMkLst>
        </pc:spChg>
        <pc:spChg chg="add mod">
          <ac:chgData name="Seung Joon Lee" userId="ef5e3f0e-aefd-4366-8bcd-423350da165b" providerId="ADAL" clId="{8D1E344B-4989-4C92-BF88-47498363731F}" dt="2024-07-24T02:53:26.186" v="747" actId="688"/>
          <ac:spMkLst>
            <pc:docMk/>
            <pc:sldMk cId="1592119136" sldId="282"/>
            <ac:spMk id="50" creationId="{09A9F30C-47D3-5B77-B88B-A9EC349B76F3}"/>
          </ac:spMkLst>
        </pc:spChg>
        <pc:spChg chg="add mod">
          <ac:chgData name="Seung Joon Lee" userId="ef5e3f0e-aefd-4366-8bcd-423350da165b" providerId="ADAL" clId="{8D1E344B-4989-4C92-BF88-47498363731F}" dt="2024-07-24T02:54:54.325" v="779" actId="1076"/>
          <ac:spMkLst>
            <pc:docMk/>
            <pc:sldMk cId="1592119136" sldId="282"/>
            <ac:spMk id="57" creationId="{698BE8FA-7AD9-A25F-3789-E93BBFEB9FC4}"/>
          </ac:spMkLst>
        </pc:spChg>
        <pc:picChg chg="add mod modCrop">
          <ac:chgData name="Seung Joon Lee" userId="ef5e3f0e-aefd-4366-8bcd-423350da165b" providerId="ADAL" clId="{8D1E344B-4989-4C92-BF88-47498363731F}" dt="2024-07-24T17:08:41.536" v="846" actId="1076"/>
          <ac:picMkLst>
            <pc:docMk/>
            <pc:sldMk cId="1592119136" sldId="282"/>
            <ac:picMk id="5" creationId="{5ECF4B48-729C-6BCB-D220-C48CDF8DA9F4}"/>
          </ac:picMkLst>
        </pc:picChg>
        <pc:picChg chg="add mod modCrop">
          <ac:chgData name="Seung Joon Lee" userId="ef5e3f0e-aefd-4366-8bcd-423350da165b" providerId="ADAL" clId="{8D1E344B-4989-4C92-BF88-47498363731F}" dt="2024-07-24T02:52:11.821" v="700" actId="1076"/>
          <ac:picMkLst>
            <pc:docMk/>
            <pc:sldMk cId="1592119136" sldId="282"/>
            <ac:picMk id="10" creationId="{74DEA0AA-5C7C-C3DF-AE47-E8AFB29BB4B4}"/>
          </ac:picMkLst>
        </pc:picChg>
        <pc:picChg chg="add mod modCrop">
          <ac:chgData name="Seung Joon Lee" userId="ef5e3f0e-aefd-4366-8bcd-423350da165b" providerId="ADAL" clId="{8D1E344B-4989-4C92-BF88-47498363731F}" dt="2024-07-24T02:50:39.741" v="674" actId="1076"/>
          <ac:picMkLst>
            <pc:docMk/>
            <pc:sldMk cId="1592119136" sldId="282"/>
            <ac:picMk id="12" creationId="{5365F0F6-EE64-7EE7-9FE9-5B6E0340E234}"/>
          </ac:picMkLst>
        </pc:picChg>
        <pc:cxnChg chg="add mod">
          <ac:chgData name="Seung Joon Lee" userId="ef5e3f0e-aefd-4366-8bcd-423350da165b" providerId="ADAL" clId="{8D1E344B-4989-4C92-BF88-47498363731F}" dt="2024-07-24T17:07:47.601" v="840" actId="14100"/>
          <ac:cxnSpMkLst>
            <pc:docMk/>
            <pc:sldMk cId="1592119136" sldId="282"/>
            <ac:cxnSpMk id="3" creationId="{4A1E6893-AE91-82D6-5F86-9FB92A78A5A0}"/>
          </ac:cxnSpMkLst>
        </pc:cxnChg>
        <pc:cxnChg chg="add mod">
          <ac:chgData name="Seung Joon Lee" userId="ef5e3f0e-aefd-4366-8bcd-423350da165b" providerId="ADAL" clId="{8D1E344B-4989-4C92-BF88-47498363731F}" dt="2024-07-24T17:07:54.355" v="843" actId="14100"/>
          <ac:cxnSpMkLst>
            <pc:docMk/>
            <pc:sldMk cId="1592119136" sldId="282"/>
            <ac:cxnSpMk id="6" creationId="{20ECBEAB-499E-875E-EFE9-51257FEA9907}"/>
          </ac:cxnSpMkLst>
        </pc:cxnChg>
        <pc:cxnChg chg="add del mod">
          <ac:chgData name="Seung Joon Lee" userId="ef5e3f0e-aefd-4366-8bcd-423350da165b" providerId="ADAL" clId="{8D1E344B-4989-4C92-BF88-47498363731F}" dt="2024-07-24T02:37:28.295" v="547" actId="478"/>
          <ac:cxnSpMkLst>
            <pc:docMk/>
            <pc:sldMk cId="1592119136" sldId="282"/>
            <ac:cxnSpMk id="7" creationId="{B21D2D5F-2C38-CF19-AFB3-A90D4B152DE5}"/>
          </ac:cxnSpMkLst>
        </pc:cxnChg>
        <pc:cxnChg chg="add del mod">
          <ac:chgData name="Seung Joon Lee" userId="ef5e3f0e-aefd-4366-8bcd-423350da165b" providerId="ADAL" clId="{8D1E344B-4989-4C92-BF88-47498363731F}" dt="2024-07-24T02:37:27.478" v="546" actId="478"/>
          <ac:cxnSpMkLst>
            <pc:docMk/>
            <pc:sldMk cId="1592119136" sldId="282"/>
            <ac:cxnSpMk id="8" creationId="{FF51D3A5-30A4-D1B2-473E-5B55978629EF}"/>
          </ac:cxnSpMkLst>
        </pc:cxnChg>
        <pc:cxnChg chg="add mod">
          <ac:chgData name="Seung Joon Lee" userId="ef5e3f0e-aefd-4366-8bcd-423350da165b" providerId="ADAL" clId="{8D1E344B-4989-4C92-BF88-47498363731F}" dt="2024-07-24T02:55:01.433" v="780" actId="1035"/>
          <ac:cxnSpMkLst>
            <pc:docMk/>
            <pc:sldMk cId="1592119136" sldId="282"/>
            <ac:cxnSpMk id="14" creationId="{A0B89859-5592-D465-6924-9531DC40D1B9}"/>
          </ac:cxnSpMkLst>
        </pc:cxnChg>
        <pc:cxnChg chg="add mod">
          <ac:chgData name="Seung Joon Lee" userId="ef5e3f0e-aefd-4366-8bcd-423350da165b" providerId="ADAL" clId="{8D1E344B-4989-4C92-BF88-47498363731F}" dt="2024-07-24T02:50:39.741" v="674" actId="1076"/>
          <ac:cxnSpMkLst>
            <pc:docMk/>
            <pc:sldMk cId="1592119136" sldId="282"/>
            <ac:cxnSpMk id="15" creationId="{C9527BA9-8779-E305-C299-C07A91ECC513}"/>
          </ac:cxnSpMkLst>
        </pc:cxnChg>
        <pc:cxnChg chg="add mod">
          <ac:chgData name="Seung Joon Lee" userId="ef5e3f0e-aefd-4366-8bcd-423350da165b" providerId="ADAL" clId="{8D1E344B-4989-4C92-BF88-47498363731F}" dt="2024-07-24T02:51:24.086" v="684" actId="14100"/>
          <ac:cxnSpMkLst>
            <pc:docMk/>
            <pc:sldMk cId="1592119136" sldId="282"/>
            <ac:cxnSpMk id="21" creationId="{FA77FB24-98B2-A379-9C4A-136F6DC9FED2}"/>
          </ac:cxnSpMkLst>
        </pc:cxnChg>
        <pc:cxnChg chg="add mod">
          <ac:chgData name="Seung Joon Lee" userId="ef5e3f0e-aefd-4366-8bcd-423350da165b" providerId="ADAL" clId="{8D1E344B-4989-4C92-BF88-47498363731F}" dt="2024-07-24T02:51:32.519" v="688" actId="14100"/>
          <ac:cxnSpMkLst>
            <pc:docMk/>
            <pc:sldMk cId="1592119136" sldId="282"/>
            <ac:cxnSpMk id="24" creationId="{DFFD1D11-0B53-BA69-CA66-4F21823BAC47}"/>
          </ac:cxnSpMkLst>
        </pc:cxnChg>
        <pc:cxnChg chg="add mod">
          <ac:chgData name="Seung Joon Lee" userId="ef5e3f0e-aefd-4366-8bcd-423350da165b" providerId="ADAL" clId="{8D1E344B-4989-4C92-BF88-47498363731F}" dt="2024-07-24T02:54:09.094" v="756" actId="14100"/>
          <ac:cxnSpMkLst>
            <pc:docMk/>
            <pc:sldMk cId="1592119136" sldId="282"/>
            <ac:cxnSpMk id="52" creationId="{CEAD970E-0BCF-B1CC-DD9F-3D3E4C416AC9}"/>
          </ac:cxnSpMkLst>
        </pc:cxnChg>
        <pc:cxnChg chg="add mod">
          <ac:chgData name="Seung Joon Lee" userId="ef5e3f0e-aefd-4366-8bcd-423350da165b" providerId="ADAL" clId="{8D1E344B-4989-4C92-BF88-47498363731F}" dt="2024-07-24T02:54:16.039" v="765" actId="1035"/>
          <ac:cxnSpMkLst>
            <pc:docMk/>
            <pc:sldMk cId="1592119136" sldId="282"/>
            <ac:cxnSpMk id="54" creationId="{7DC03922-1C5C-03D6-986D-3851A8CB68E7}"/>
          </ac:cxnSpMkLst>
        </pc:cxnChg>
        <pc:cxnChg chg="add mod">
          <ac:chgData name="Seung Joon Lee" userId="ef5e3f0e-aefd-4366-8bcd-423350da165b" providerId="ADAL" clId="{8D1E344B-4989-4C92-BF88-47498363731F}" dt="2024-07-24T02:54:50.497" v="778" actId="1582"/>
          <ac:cxnSpMkLst>
            <pc:docMk/>
            <pc:sldMk cId="1592119136" sldId="282"/>
            <ac:cxnSpMk id="56" creationId="{210E75DE-9DED-B5AD-A482-8B26C148A24A}"/>
          </ac:cxnSpMkLst>
        </pc:cxnChg>
        <pc:cxnChg chg="add mod">
          <ac:chgData name="Seung Joon Lee" userId="ef5e3f0e-aefd-4366-8bcd-423350da165b" providerId="ADAL" clId="{8D1E344B-4989-4C92-BF88-47498363731F}" dt="2024-07-24T03:13:33.658" v="801" actId="14100"/>
          <ac:cxnSpMkLst>
            <pc:docMk/>
            <pc:sldMk cId="1592119136" sldId="282"/>
            <ac:cxnSpMk id="58" creationId="{C19CBDE9-4A44-2719-A57D-729E5FDF4ACE}"/>
          </ac:cxnSpMkLst>
        </pc:cxnChg>
        <pc:cxnChg chg="add mod">
          <ac:chgData name="Seung Joon Lee" userId="ef5e3f0e-aefd-4366-8bcd-423350da165b" providerId="ADAL" clId="{8D1E344B-4989-4C92-BF88-47498363731F}" dt="2024-07-24T03:13:39.423" v="804" actId="14100"/>
          <ac:cxnSpMkLst>
            <pc:docMk/>
            <pc:sldMk cId="1592119136" sldId="282"/>
            <ac:cxnSpMk id="61" creationId="{DFA6EB9B-AE3D-549F-1074-2EA1823BB5AB}"/>
          </ac:cxnSpMkLst>
        </pc:cxnChg>
      </pc:sldChg>
      <pc:sldChg chg="new del">
        <pc:chgData name="Seung Joon Lee" userId="ef5e3f0e-aefd-4366-8bcd-423350da165b" providerId="ADAL" clId="{8D1E344B-4989-4C92-BF88-47498363731F}" dt="2024-07-24T02:55:22.249" v="782" actId="47"/>
        <pc:sldMkLst>
          <pc:docMk/>
          <pc:sldMk cId="636680784" sldId="283"/>
        </pc:sldMkLst>
      </pc:sldChg>
      <pc:sldChg chg="new del">
        <pc:chgData name="Seung Joon Lee" userId="ef5e3f0e-aefd-4366-8bcd-423350da165b" providerId="ADAL" clId="{8D1E344B-4989-4C92-BF88-47498363731F}" dt="2024-07-24T02:55:21.435" v="781" actId="47"/>
        <pc:sldMkLst>
          <pc:docMk/>
          <pc:sldMk cId="791988591" sldId="284"/>
        </pc:sldMkLst>
      </pc:sldChg>
      <pc:sldChg chg="new del">
        <pc:chgData name="Seung Joon Lee" userId="ef5e3f0e-aefd-4366-8bcd-423350da165b" providerId="ADAL" clId="{8D1E344B-4989-4C92-BF88-47498363731F}" dt="2024-07-24T17:21:45.517" v="1255" actId="47"/>
        <pc:sldMkLst>
          <pc:docMk/>
          <pc:sldMk cId="529340822" sldId="285"/>
        </pc:sldMkLst>
      </pc:sldChg>
      <pc:sldChg chg="new del">
        <pc:chgData name="Seung Joon Lee" userId="ef5e3f0e-aefd-4366-8bcd-423350da165b" providerId="ADAL" clId="{8D1E344B-4989-4C92-BF88-47498363731F}" dt="2024-07-24T02:39:24.974" v="560" actId="47"/>
        <pc:sldMkLst>
          <pc:docMk/>
          <pc:sldMk cId="3825932608" sldId="285"/>
        </pc:sldMkLst>
      </pc:sldChg>
      <pc:sldChg chg="new del">
        <pc:chgData name="Seung Joon Lee" userId="ef5e3f0e-aefd-4366-8bcd-423350da165b" providerId="ADAL" clId="{8D1E344B-4989-4C92-BF88-47498363731F}" dt="2024-07-24T02:47:16.336" v="623" actId="47"/>
        <pc:sldMkLst>
          <pc:docMk/>
          <pc:sldMk cId="1100510591" sldId="286"/>
        </pc:sldMkLst>
      </pc:sldChg>
      <pc:sldChg chg="new del">
        <pc:chgData name="Seung Joon Lee" userId="ef5e3f0e-aefd-4366-8bcd-423350da165b" providerId="ADAL" clId="{8D1E344B-4989-4C92-BF88-47498363731F}" dt="2024-07-24T02:47:15.491" v="622" actId="47"/>
        <pc:sldMkLst>
          <pc:docMk/>
          <pc:sldMk cId="2136774773" sldId="287"/>
        </pc:sldMkLst>
      </pc:sldChg>
      <pc:sldChg chg="addSp delSp modSp new mod">
        <pc:chgData name="Seung Joon Lee" userId="ef5e3f0e-aefd-4366-8bcd-423350da165b" providerId="ADAL" clId="{8D1E344B-4989-4C92-BF88-47498363731F}" dt="2024-07-24T02:45:50.263" v="612" actId="1076"/>
        <pc:sldMkLst>
          <pc:docMk/>
          <pc:sldMk cId="3449761718" sldId="288"/>
        </pc:sldMkLst>
        <pc:spChg chg="mod">
          <ac:chgData name="Seung Joon Lee" userId="ef5e3f0e-aefd-4366-8bcd-423350da165b" providerId="ADAL" clId="{8D1E344B-4989-4C92-BF88-47498363731F}" dt="2024-07-24T02:45:28.222" v="602" actId="20577"/>
          <ac:spMkLst>
            <pc:docMk/>
            <pc:sldMk cId="3449761718" sldId="288"/>
            <ac:spMk id="2" creationId="{1B0015B8-3D56-9C05-915B-764DE7CF9623}"/>
          </ac:spMkLst>
        </pc:spChg>
        <pc:spChg chg="del">
          <ac:chgData name="Seung Joon Lee" userId="ef5e3f0e-aefd-4366-8bcd-423350da165b" providerId="ADAL" clId="{8D1E344B-4989-4C92-BF88-47498363731F}" dt="2024-07-24T02:45:31.536" v="603" actId="478"/>
          <ac:spMkLst>
            <pc:docMk/>
            <pc:sldMk cId="3449761718" sldId="288"/>
            <ac:spMk id="3" creationId="{2AA2AADE-044F-8495-14D9-0819AA91E515}"/>
          </ac:spMkLst>
        </pc:spChg>
        <pc:picChg chg="add mod modCrop">
          <ac:chgData name="Seung Joon Lee" userId="ef5e3f0e-aefd-4366-8bcd-423350da165b" providerId="ADAL" clId="{8D1E344B-4989-4C92-BF88-47498363731F}" dt="2024-07-24T02:45:50.263" v="612" actId="1076"/>
          <ac:picMkLst>
            <pc:docMk/>
            <pc:sldMk cId="3449761718" sldId="288"/>
            <ac:picMk id="5" creationId="{833602C0-58AF-F507-C6EA-FAD24602841E}"/>
          </ac:picMkLst>
        </pc:picChg>
      </pc:sldChg>
      <pc:sldChg chg="modSp new del mod">
        <pc:chgData name="Seung Joon Lee" userId="ef5e3f0e-aefd-4366-8bcd-423350da165b" providerId="ADAL" clId="{8D1E344B-4989-4C92-BF88-47498363731F}" dt="2024-07-24T02:57:13.619" v="798" actId="47"/>
        <pc:sldMkLst>
          <pc:docMk/>
          <pc:sldMk cId="446313634" sldId="289"/>
        </pc:sldMkLst>
        <pc:spChg chg="mod">
          <ac:chgData name="Seung Joon Lee" userId="ef5e3f0e-aefd-4366-8bcd-423350da165b" providerId="ADAL" clId="{8D1E344B-4989-4C92-BF88-47498363731F}" dt="2024-07-24T02:56:59.687" v="796" actId="20577"/>
          <ac:spMkLst>
            <pc:docMk/>
            <pc:sldMk cId="446313634" sldId="289"/>
            <ac:spMk id="2" creationId="{1460C693-57DC-8692-B0B5-31585B1F4B2E}"/>
          </ac:spMkLst>
        </pc:spChg>
      </pc:sldChg>
      <pc:sldChg chg="new del">
        <pc:chgData name="Seung Joon Lee" userId="ef5e3f0e-aefd-4366-8bcd-423350da165b" providerId="ADAL" clId="{8D1E344B-4989-4C92-BF88-47498363731F}" dt="2024-07-24T02:56:49.177" v="790" actId="47"/>
        <pc:sldMkLst>
          <pc:docMk/>
          <pc:sldMk cId="561518273" sldId="289"/>
        </pc:sldMkLst>
      </pc:sldChg>
      <pc:sldChg chg="new del">
        <pc:chgData name="Seung Joon Lee" userId="ef5e3f0e-aefd-4366-8bcd-423350da165b" providerId="ADAL" clId="{8D1E344B-4989-4C92-BF88-47498363731F}" dt="2024-07-24T17:21:48.207" v="1256" actId="47"/>
        <pc:sldMkLst>
          <pc:docMk/>
          <pc:sldMk cId="1389602979" sldId="289"/>
        </pc:sldMkLst>
      </pc:sldChg>
      <pc:sldChg chg="new">
        <pc:chgData name="Seung Joon Lee" userId="ef5e3f0e-aefd-4366-8bcd-423350da165b" providerId="ADAL" clId="{8D1E344B-4989-4C92-BF88-47498363731F}" dt="2024-07-24T03:14:42.142" v="806" actId="680"/>
        <pc:sldMkLst>
          <pc:docMk/>
          <pc:sldMk cId="563993494" sldId="290"/>
        </pc:sldMkLst>
      </pc:sldChg>
      <pc:sldChg chg="modSp new mod">
        <pc:chgData name="Seung Joon Lee" userId="ef5e3f0e-aefd-4366-8bcd-423350da165b" providerId="ADAL" clId="{8D1E344B-4989-4C92-BF88-47498363731F}" dt="2024-07-24T03:14:51.943" v="819" actId="27636"/>
        <pc:sldMkLst>
          <pc:docMk/>
          <pc:sldMk cId="3130028239" sldId="291"/>
        </pc:sldMkLst>
        <pc:spChg chg="mod">
          <ac:chgData name="Seung Joon Lee" userId="ef5e3f0e-aefd-4366-8bcd-423350da165b" providerId="ADAL" clId="{8D1E344B-4989-4C92-BF88-47498363731F}" dt="2024-07-24T03:14:51.943" v="819" actId="27636"/>
          <ac:spMkLst>
            <pc:docMk/>
            <pc:sldMk cId="3130028239" sldId="291"/>
            <ac:spMk id="2" creationId="{BAF1FBF1-0583-AE7A-FF49-8490181C2FEA}"/>
          </ac:spMkLst>
        </pc:spChg>
      </pc:sldChg>
      <pc:sldChg chg="new del">
        <pc:chgData name="Seung Joon Lee" userId="ef5e3f0e-aefd-4366-8bcd-423350da165b" providerId="ADAL" clId="{8D1E344B-4989-4C92-BF88-47498363731F}" dt="2024-07-24T03:14:57.405" v="823" actId="47"/>
        <pc:sldMkLst>
          <pc:docMk/>
          <pc:sldMk cId="1840523893" sldId="292"/>
        </pc:sldMkLst>
      </pc:sldChg>
      <pc:sldChg chg="modSp add mod">
        <pc:chgData name="Seung Joon Lee" userId="ef5e3f0e-aefd-4366-8bcd-423350da165b" providerId="ADAL" clId="{8D1E344B-4989-4C92-BF88-47498363731F}" dt="2024-07-24T03:15:18.678" v="825" actId="208"/>
        <pc:sldMkLst>
          <pc:docMk/>
          <pc:sldMk cId="2483142723" sldId="293"/>
        </pc:sldMkLst>
        <pc:spChg chg="mod">
          <ac:chgData name="Seung Joon Lee" userId="ef5e3f0e-aefd-4366-8bcd-423350da165b" providerId="ADAL" clId="{8D1E344B-4989-4C92-BF88-47498363731F}" dt="2024-07-24T03:14:54.338" v="822" actId="27636"/>
          <ac:spMkLst>
            <pc:docMk/>
            <pc:sldMk cId="2483142723" sldId="293"/>
            <ac:spMk id="2" creationId="{57D844E1-6AC7-E11E-2145-351F024A19E8}"/>
          </ac:spMkLst>
        </pc:spChg>
        <pc:spChg chg="mod">
          <ac:chgData name="Seung Joon Lee" userId="ef5e3f0e-aefd-4366-8bcd-423350da165b" providerId="ADAL" clId="{8D1E344B-4989-4C92-BF88-47498363731F}" dt="2024-07-24T03:15:18.678" v="825" actId="208"/>
          <ac:spMkLst>
            <pc:docMk/>
            <pc:sldMk cId="2483142723" sldId="293"/>
            <ac:spMk id="5" creationId="{D5693D08-51A0-7C9D-C75F-73BACDB26E2D}"/>
          </ac:spMkLst>
        </pc:spChg>
        <pc:cxnChg chg="mod">
          <ac:chgData name="Seung Joon Lee" userId="ef5e3f0e-aefd-4366-8bcd-423350da165b" providerId="ADAL" clId="{8D1E344B-4989-4C92-BF88-47498363731F}" dt="2024-07-24T03:15:12.787" v="824" actId="208"/>
          <ac:cxnSpMkLst>
            <pc:docMk/>
            <pc:sldMk cId="2483142723" sldId="293"/>
            <ac:cxnSpMk id="37" creationId="{0AC31B1C-BCB3-9741-ED37-97AE4C0D132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004D-CA88-48F1-81C4-E60536A42F30}" type="datetimeFigureOut">
              <a:rPr lang="en-US" smtClean="0"/>
              <a:t>7/25/24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0941B-ACFA-4B72-85AE-729713BEA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5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CF8A1-9141-4B0A-ACDA-D9985BB603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3D90-7965-F74D-8708-B1BE8721A34D}" type="datetime1">
              <a:rPr lang="en-US" smtClean="0"/>
              <a:t>7/25/24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8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EBC0-FD31-1442-B6D5-99C9BCC30531}" type="datetime1">
              <a:rPr lang="en-US" smtClean="0"/>
              <a:t>7/25/24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C1E7-FDB4-3442-A749-FE3A305BA08E}" type="datetime1">
              <a:rPr lang="en-US" smtClean="0"/>
              <a:t>7/25/24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14C9-1275-9946-883A-BCD2EB2C0EDA}" type="datetime1">
              <a:rPr lang="en-US" smtClean="0"/>
              <a:t>7/25/24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21EB-8E87-0E4F-8073-FA0B182A66BF}" type="datetime1">
              <a:rPr lang="en-US" smtClean="0"/>
              <a:t>7/25/24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5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A01B3-EE06-A24A-8C0C-9F183FFB26CD}" type="datetime1">
              <a:rPr lang="en-US" smtClean="0"/>
              <a:t>7/25/24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7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48AE-B44E-5047-9076-4C8353ACA500}" type="datetime1">
              <a:rPr lang="en-US" smtClean="0"/>
              <a:t>7/25/24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9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5861-BA3E-014F-8ED1-6546973FA993}" type="datetime1">
              <a:rPr lang="en-US" smtClean="0"/>
              <a:t>7/25/24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7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C6E4-F684-164E-8D71-7CE3372E9942}" type="datetime1">
              <a:rPr lang="en-US" smtClean="0"/>
              <a:t>7/25/24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EBEA8-86C0-3543-848A-1634126202E1}" type="datetime1">
              <a:rPr lang="en-US" smtClean="0"/>
              <a:t>7/25/24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9946B-24CA-0249-9010-3148E6019190}" type="datetime1">
              <a:rPr lang="en-US" smtClean="0"/>
              <a:t>7/25/24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7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63C1-192E-0044-A965-5CE2BE43EF46}" type="datetime1">
              <a:rPr lang="en-US" smtClean="0"/>
              <a:t>7/25/24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1A6B7-071F-42FA-A967-99F586F9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5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section of a machine">
            <a:extLst>
              <a:ext uri="{FF2B5EF4-FFF2-40B4-BE49-F238E27FC236}">
                <a16:creationId xmlns:a16="http://schemas.microsoft.com/office/drawing/2014/main" id="{022EA68B-C840-891F-60C8-ADFB289683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9892" r="9091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32FBBC4-A1D8-412E-C6B9-092CAFE1E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827" y="866868"/>
            <a:ext cx="10599377" cy="3569207"/>
          </a:xfrm>
        </p:spPr>
        <p:txBody>
          <a:bodyPr>
            <a:noAutofit/>
          </a:bodyPr>
          <a:lstStyle/>
          <a:p>
            <a:r>
              <a:rPr lang="en-US" sz="6600" dirty="0"/>
              <a:t>MPGD </a:t>
            </a:r>
            <a:br>
              <a:rPr lang="en-US" sz="6600" dirty="0"/>
            </a:br>
            <a:r>
              <a:rPr lang="en-US" sz="6600" dirty="0"/>
              <a:t>Engineering Design </a:t>
            </a:r>
            <a:br>
              <a:rPr lang="en-US" sz="6600" dirty="0"/>
            </a:br>
            <a:r>
              <a:rPr lang="en-US" sz="6600" dirty="0"/>
              <a:t>and Integration Update</a:t>
            </a:r>
            <a:br>
              <a:rPr lang="en-US" sz="6600" dirty="0"/>
            </a:br>
            <a:r>
              <a:rPr lang="en-US" sz="6600" dirty="0"/>
              <a:t>(BOT and ECT)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F5527-77EA-8852-A0B6-0D8C05A46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1515" y="4480819"/>
            <a:ext cx="9144000" cy="754025"/>
          </a:xfrm>
        </p:spPr>
        <p:txBody>
          <a:bodyPr>
            <a:noAutofit/>
          </a:bodyPr>
          <a:lstStyle/>
          <a:p>
            <a:r>
              <a:rPr lang="en-US" sz="2400" dirty="0"/>
              <a:t>Seung Joon Lee (JLab)</a:t>
            </a:r>
          </a:p>
          <a:p>
            <a:r>
              <a:rPr lang="en-US" sz="2400" dirty="0">
                <a:solidFill>
                  <a:schemeClr val="tx2"/>
                </a:solidFill>
              </a:rPr>
              <a:t>Summer 2024 Joint EICUG/</a:t>
            </a:r>
            <a:r>
              <a:rPr lang="en-US" sz="2400" dirty="0" err="1">
                <a:solidFill>
                  <a:schemeClr val="tx2"/>
                </a:solidFill>
              </a:rPr>
              <a:t>ePIC</a:t>
            </a:r>
            <a:r>
              <a:rPr lang="en-US" sz="2400" dirty="0">
                <a:solidFill>
                  <a:schemeClr val="tx2"/>
                </a:solidFill>
              </a:rPr>
              <a:t> Collaboration Meeting</a:t>
            </a:r>
          </a:p>
          <a:p>
            <a:r>
              <a:rPr lang="en-US" sz="2400" dirty="0">
                <a:solidFill>
                  <a:schemeClr val="tx2"/>
                </a:solidFill>
              </a:rPr>
              <a:t>(Jul 22 – 27, 2024)</a:t>
            </a:r>
          </a:p>
        </p:txBody>
      </p:sp>
      <p:pic>
        <p:nvPicPr>
          <p:cNvPr id="2" name="Picture 1" descr="A logo with a red arrow and blue circle&#10;&#10;Description automatically generated">
            <a:extLst>
              <a:ext uri="{FF2B5EF4-FFF2-40B4-BE49-F238E27FC236}">
                <a16:creationId xmlns:a16="http://schemas.microsoft.com/office/drawing/2014/main" id="{78924FC3-C864-7306-C5AD-4ACCFF215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20" y="55966"/>
            <a:ext cx="1278079" cy="920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379492-36F2-FEA6-2562-D791A68FC4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304638" y="129408"/>
            <a:ext cx="2653964" cy="678922"/>
          </a:xfrm>
          <a:prstGeom prst="rect">
            <a:avLst/>
          </a:prstGeom>
        </p:spPr>
      </p:pic>
      <p:pic>
        <p:nvPicPr>
          <p:cNvPr id="7" name="Picture 6" descr="A green and white logo&#10;&#10;Description automatically generated">
            <a:extLst>
              <a:ext uri="{FF2B5EF4-FFF2-40B4-BE49-F238E27FC236}">
                <a16:creationId xmlns:a16="http://schemas.microsoft.com/office/drawing/2014/main" id="{D18C74AA-F44F-5829-EF36-79B30E038B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945" y="6131060"/>
            <a:ext cx="1984266" cy="499535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060FE95D-B9E7-A177-DD02-29711CD15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9" y="6077395"/>
            <a:ext cx="2254721" cy="5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B4C8-A6C2-DC74-7AE4-1F6095009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 and Service</a:t>
            </a:r>
          </a:p>
        </p:txBody>
      </p:sp>
      <p:pic>
        <p:nvPicPr>
          <p:cNvPr id="5" name="Content Placeholder 4" descr="A close-up of a machine&#10;&#10;Description automatically generated">
            <a:extLst>
              <a:ext uri="{FF2B5EF4-FFF2-40B4-BE49-F238E27FC236}">
                <a16:creationId xmlns:a16="http://schemas.microsoft.com/office/drawing/2014/main" id="{D015CE11-AA76-DE45-E96B-F067E8EA0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2" r="18650"/>
          <a:stretch/>
        </p:blipFill>
        <p:spPr>
          <a:xfrm>
            <a:off x="2806701" y="1885391"/>
            <a:ext cx="407851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4FD70-63D3-7000-F963-D286D64D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 descr="A close-up of a circular object&#10;&#10;Description automatically generated">
            <a:extLst>
              <a:ext uri="{FF2B5EF4-FFF2-40B4-BE49-F238E27FC236}">
                <a16:creationId xmlns:a16="http://schemas.microsoft.com/office/drawing/2014/main" id="{64B50C01-338E-856D-420A-600E7CA59E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9" t="11746" r="51318" b="7302"/>
          <a:stretch/>
        </p:blipFill>
        <p:spPr>
          <a:xfrm>
            <a:off x="580572" y="1899707"/>
            <a:ext cx="1480457" cy="4322707"/>
          </a:xfrm>
          <a:prstGeom prst="rect">
            <a:avLst/>
          </a:prstGeom>
        </p:spPr>
      </p:pic>
      <p:pic>
        <p:nvPicPr>
          <p:cNvPr id="11" name="Picture 10" descr="A circular building with many buses&#10;&#10;Description automatically generated">
            <a:extLst>
              <a:ext uri="{FF2B5EF4-FFF2-40B4-BE49-F238E27FC236}">
                <a16:creationId xmlns:a16="http://schemas.microsoft.com/office/drawing/2014/main" id="{3BA21AA7-EA23-E784-288B-0AFF75546E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1" t="29896" r="23631" b="29577"/>
          <a:stretch/>
        </p:blipFill>
        <p:spPr>
          <a:xfrm rot="5400000">
            <a:off x="9591779" y="1609939"/>
            <a:ext cx="2864091" cy="12207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E3C765-300B-7326-2B8A-732BCFDC2DB5}"/>
              </a:ext>
            </a:extLst>
          </p:cNvPr>
          <p:cNvSpPr txBox="1"/>
          <p:nvPr/>
        </p:nvSpPr>
        <p:spPr>
          <a:xfrm>
            <a:off x="9956799" y="3746447"/>
            <a:ext cx="239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15+ cm for HD-ECT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FA28DC-2D4B-23E3-A96A-0DFD9B6E00ED}"/>
              </a:ext>
            </a:extLst>
          </p:cNvPr>
          <p:cNvCxnSpPr>
            <a:cxnSpLocks/>
          </p:cNvCxnSpPr>
          <p:nvPr/>
        </p:nvCxnSpPr>
        <p:spPr>
          <a:xfrm flipH="1">
            <a:off x="10779016" y="3746447"/>
            <a:ext cx="489619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0B4DE8-E59A-5E2C-46F3-8E8D8839D8E2}"/>
              </a:ext>
            </a:extLst>
          </p:cNvPr>
          <p:cNvSpPr txBox="1"/>
          <p:nvPr/>
        </p:nvSpPr>
        <p:spPr>
          <a:xfrm>
            <a:off x="4492070" y="6246765"/>
            <a:ext cx="239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line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D65A4C-F898-26D6-C3A7-1FC90DD202E8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4128655" y="5840592"/>
            <a:ext cx="363415" cy="5908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B4D0A5E-3D84-DE1F-8E4B-EC28861BDC2A}"/>
              </a:ext>
            </a:extLst>
          </p:cNvPr>
          <p:cNvSpPr txBox="1"/>
          <p:nvPr/>
        </p:nvSpPr>
        <p:spPr>
          <a:xfrm>
            <a:off x="0" y="6236728"/>
            <a:ext cx="304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Front view without front disc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2D9894-81F9-F568-4A62-C68210C23E70}"/>
              </a:ext>
            </a:extLst>
          </p:cNvPr>
          <p:cNvSpPr/>
          <p:nvPr/>
        </p:nvSpPr>
        <p:spPr>
          <a:xfrm>
            <a:off x="3457115" y="2696135"/>
            <a:ext cx="248770" cy="23532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2A78C3-B0C8-716E-6914-6E7C56306D41}"/>
              </a:ext>
            </a:extLst>
          </p:cNvPr>
          <p:cNvSpPr/>
          <p:nvPr/>
        </p:nvSpPr>
        <p:spPr>
          <a:xfrm>
            <a:off x="3348050" y="5047130"/>
            <a:ext cx="248770" cy="23532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FDF529-F1EE-2BCF-1DC6-A98DDED333A0}"/>
              </a:ext>
            </a:extLst>
          </p:cNvPr>
          <p:cNvCxnSpPr>
            <a:cxnSpLocks/>
          </p:cNvCxnSpPr>
          <p:nvPr/>
        </p:nvCxnSpPr>
        <p:spPr>
          <a:xfrm flipH="1">
            <a:off x="3650876" y="1690688"/>
            <a:ext cx="1195082" cy="1059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324FED7-D5BD-40CA-7D3A-DF2C71DA1696}"/>
              </a:ext>
            </a:extLst>
          </p:cNvPr>
          <p:cNvSpPr txBox="1"/>
          <p:nvPr/>
        </p:nvSpPr>
        <p:spPr>
          <a:xfrm>
            <a:off x="4762608" y="1321356"/>
            <a:ext cx="296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part will be supported (not designed yet)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962352-E247-5F51-B559-72CB1330FFCF}"/>
              </a:ext>
            </a:extLst>
          </p:cNvPr>
          <p:cNvSpPr txBox="1"/>
          <p:nvPr/>
        </p:nvSpPr>
        <p:spPr>
          <a:xfrm>
            <a:off x="6885217" y="4890314"/>
            <a:ext cx="5191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24~30 FEBs required for µTPC (0.5 mm pitch)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 FEBs for thin gap hybrid (1 mm pitch)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many FEBs can we put around the disc?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4" descr="A black circle with white lines&#10;&#10;Description automatically generated">
            <a:extLst>
              <a:ext uri="{FF2B5EF4-FFF2-40B4-BE49-F238E27FC236}">
                <a16:creationId xmlns:a16="http://schemas.microsoft.com/office/drawing/2014/main" id="{7AB6E159-ED1F-2823-8945-A491400749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1" r="35721"/>
          <a:stretch/>
        </p:blipFill>
        <p:spPr>
          <a:xfrm>
            <a:off x="7917541" y="788260"/>
            <a:ext cx="1723714" cy="29613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A17DCA-7F96-62EA-F462-4557301BC800}"/>
              </a:ext>
            </a:extLst>
          </p:cNvPr>
          <p:cNvSpPr txBox="1"/>
          <p:nvPr/>
        </p:nvSpPr>
        <p:spPr>
          <a:xfrm>
            <a:off x="7824894" y="3692199"/>
            <a:ext cx="1974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Double rim support structure</a:t>
            </a:r>
          </a:p>
        </p:txBody>
      </p:sp>
    </p:spTree>
    <p:extLst>
      <p:ext uri="{BB962C8B-B14F-4D97-AF65-F5344CB8AC3E}">
        <p14:creationId xmlns:p14="http://schemas.microsoft.com/office/powerpoint/2010/main" val="9228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D1E2-5A8E-4427-A3D5-6068C8B6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6747-766A-C3F9-C99B-4EF4916F1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</a:t>
            </a:r>
          </a:p>
          <a:p>
            <a:pPr marL="0" indent="0">
              <a:buNone/>
            </a:pPr>
            <a:r>
              <a:rPr lang="en-US" dirty="0"/>
              <a:t>- 1</a:t>
            </a:r>
            <a:r>
              <a:rPr lang="en-US" baseline="30000" dirty="0"/>
              <a:t>st</a:t>
            </a:r>
            <a:r>
              <a:rPr lang="en-US" dirty="0"/>
              <a:t> engineering design of chamber is completed.</a:t>
            </a:r>
          </a:p>
          <a:p>
            <a:pPr marL="0" indent="0">
              <a:buNone/>
            </a:pPr>
            <a:r>
              <a:rPr lang="en-US" dirty="0"/>
              <a:t>- Service plan of BOT requires discussion with DIRC/</a:t>
            </a:r>
            <a:r>
              <a:rPr lang="en-US" dirty="0" err="1"/>
              <a:t>dRICH</a:t>
            </a:r>
            <a:endParaRPr lang="en-US" dirty="0"/>
          </a:p>
          <a:p>
            <a:endParaRPr lang="en-US" dirty="0"/>
          </a:p>
          <a:p>
            <a:r>
              <a:rPr lang="en-US" dirty="0"/>
              <a:t>ECT</a:t>
            </a:r>
          </a:p>
          <a:p>
            <a:pPr marL="0" indent="0">
              <a:buNone/>
            </a:pPr>
            <a:r>
              <a:rPr lang="en-US" dirty="0"/>
              <a:t>- Double rim support structure was design to support ECT discs and FEBs also to be integrated into the IB rail.</a:t>
            </a:r>
          </a:p>
          <a:p>
            <a:pPr marL="0" indent="0">
              <a:buNone/>
            </a:pPr>
            <a:r>
              <a:rPr lang="en-US" dirty="0"/>
              <a:t>- Spacing between two discs for E-ECT is a key for placing multiple FEBs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03AE8-FDB7-08FC-90E8-A9B142DFE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4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FBF1-0583-AE7A-FF49-8490181C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33F48-868B-3735-9338-5BF0D1736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53941-C7AE-57DD-90E8-D54EE31C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2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rectangular object with black squares and wires&#10;&#10;Description automatically generated">
            <a:extLst>
              <a:ext uri="{FF2B5EF4-FFF2-40B4-BE49-F238E27FC236}">
                <a16:creationId xmlns:a16="http://schemas.microsoft.com/office/drawing/2014/main" id="{BE35DD0F-87F1-ACB0-312F-2ABC7AB31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9107" r="13143" b="17648"/>
          <a:stretch/>
        </p:blipFill>
        <p:spPr>
          <a:xfrm>
            <a:off x="714838" y="1812826"/>
            <a:ext cx="4189065" cy="2646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2F0EF-DBC5-117B-6B24-33D9A1A5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 comparison (BOT)</a:t>
            </a:r>
          </a:p>
        </p:txBody>
      </p:sp>
      <p:pic>
        <p:nvPicPr>
          <p:cNvPr id="7" name="Content Placeholder 6" descr="A computer chip with a few square black squares&#10;&#10;Description automatically generated with medium confidence">
            <a:extLst>
              <a:ext uri="{FF2B5EF4-FFF2-40B4-BE49-F238E27FC236}">
                <a16:creationId xmlns:a16="http://schemas.microsoft.com/office/drawing/2014/main" id="{CBD27C93-3D8A-87E6-C3D0-0D1DA9F01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t="21889" r="18166" b="24372"/>
          <a:stretch/>
        </p:blipFill>
        <p:spPr>
          <a:xfrm>
            <a:off x="6270590" y="1966760"/>
            <a:ext cx="4432397" cy="233835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CA550B-0E36-FDCD-AFDC-629DBB5D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13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9BBCAA-3450-28B8-C03A-1B51ADA3AF54}"/>
              </a:ext>
            </a:extLst>
          </p:cNvPr>
          <p:cNvCxnSpPr/>
          <p:nvPr/>
        </p:nvCxnSpPr>
        <p:spPr>
          <a:xfrm>
            <a:off x="6320991" y="2281123"/>
            <a:ext cx="3978687" cy="19404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695948-F7F9-60F5-6CA8-9CD5ED5BE7A2}"/>
              </a:ext>
            </a:extLst>
          </p:cNvPr>
          <p:cNvCxnSpPr/>
          <p:nvPr/>
        </p:nvCxnSpPr>
        <p:spPr>
          <a:xfrm>
            <a:off x="6774701" y="1966760"/>
            <a:ext cx="3978687" cy="19404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783936-9F48-428D-59C7-E22B1D021817}"/>
              </a:ext>
            </a:extLst>
          </p:cNvPr>
          <p:cNvCxnSpPr>
            <a:cxnSpLocks/>
          </p:cNvCxnSpPr>
          <p:nvPr/>
        </p:nvCxnSpPr>
        <p:spPr>
          <a:xfrm>
            <a:off x="777183" y="2072836"/>
            <a:ext cx="3032817" cy="23862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06C2638-6BA7-304E-A9B3-42D851DEAD4F}"/>
              </a:ext>
            </a:extLst>
          </p:cNvPr>
          <p:cNvSpPr txBox="1"/>
          <p:nvPr/>
        </p:nvSpPr>
        <p:spPr>
          <a:xfrm>
            <a:off x="443847" y="4674545"/>
            <a:ext cx="582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Initial design of FEB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 service line close to the side 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Bracket to support FEB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7DFFE-7A4B-BF23-1209-4E3825AB5C55}"/>
              </a:ext>
            </a:extLst>
          </p:cNvPr>
          <p:cNvSpPr txBox="1"/>
          <p:nvPr/>
        </p:nvSpPr>
        <p:spPr>
          <a:xfrm>
            <a:off x="6270590" y="4629429"/>
            <a:ext cx="5826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design of FEB (same area)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 and narrow, close to the side 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 the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service line close to the side 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 the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service line on the bracket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Bracket to support FEB and Service line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78770-B9EA-B824-3A79-6F1D77B85D6E}"/>
              </a:ext>
            </a:extLst>
          </p:cNvPr>
          <p:cNvSpPr txBox="1"/>
          <p:nvPr/>
        </p:nvSpPr>
        <p:spPr>
          <a:xfrm rot="2480330">
            <a:off x="976971" y="3288639"/>
            <a:ext cx="136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Rail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F8179-E2F6-AD53-6CF5-BBB319B82CB1}"/>
              </a:ext>
            </a:extLst>
          </p:cNvPr>
          <p:cNvSpPr txBox="1"/>
          <p:nvPr/>
        </p:nvSpPr>
        <p:spPr>
          <a:xfrm rot="1607275">
            <a:off x="7274078" y="3332888"/>
            <a:ext cx="136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 Rail</a:t>
            </a:r>
          </a:p>
        </p:txBody>
      </p:sp>
    </p:spTree>
    <p:extLst>
      <p:ext uri="{BB962C8B-B14F-4D97-AF65-F5344CB8AC3E}">
        <p14:creationId xmlns:p14="http://schemas.microsoft.com/office/powerpoint/2010/main" val="277196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D1F0-2C10-DCAF-CB5D-AA7B48F4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Line (BOT)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241E2D-2FB1-E02C-AEEC-396F850C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 descr="A machine with a red and green border">
            <a:extLst>
              <a:ext uri="{FF2B5EF4-FFF2-40B4-BE49-F238E27FC236}">
                <a16:creationId xmlns:a16="http://schemas.microsoft.com/office/drawing/2014/main" id="{4D19557E-C1A4-130D-B089-3C60880D7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4" r="10306"/>
          <a:stretch/>
        </p:blipFill>
        <p:spPr>
          <a:xfrm>
            <a:off x="269257" y="1825625"/>
            <a:ext cx="5646636" cy="35430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CFF834-4792-6154-ADEA-EBDE20A30C9D}"/>
              </a:ext>
            </a:extLst>
          </p:cNvPr>
          <p:cNvSpPr txBox="1"/>
          <p:nvPr/>
        </p:nvSpPr>
        <p:spPr>
          <a:xfrm>
            <a:off x="6096000" y="1825625"/>
            <a:ext cx="58267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line was doubled on the east side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enough space for the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service line on the side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Extra support structure is required to support weight of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service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Realistic service line requirement is needed.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07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44E1-6AC7-E11E-2145-351F024A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disc – full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9A4FE-F8EC-0E2B-C546-C29C3A2E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15</a:t>
            </a:fld>
            <a:endParaRPr lang="en-US"/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D5693D08-51A0-7C9D-C75F-73BACDB26E2D}"/>
              </a:ext>
            </a:extLst>
          </p:cNvPr>
          <p:cNvSpPr/>
          <p:nvPr/>
        </p:nvSpPr>
        <p:spPr>
          <a:xfrm rot="5400000">
            <a:off x="1653988" y="2312894"/>
            <a:ext cx="3388658" cy="3388658"/>
          </a:xfrm>
          <a:prstGeom prst="pie">
            <a:avLst>
              <a:gd name="adj1" fmla="val 5403413"/>
              <a:gd name="adj2" fmla="val 16200000"/>
            </a:avLst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1BFA3F-046B-5DCD-C6C6-7B45A87C7B47}"/>
              </a:ext>
            </a:extLst>
          </p:cNvPr>
          <p:cNvCxnSpPr/>
          <p:nvPr/>
        </p:nvCxnSpPr>
        <p:spPr>
          <a:xfrm>
            <a:off x="1653988" y="4565276"/>
            <a:ext cx="33886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3C1D136-AEA9-6F31-5DC9-15D2014A5BCD}"/>
              </a:ext>
            </a:extLst>
          </p:cNvPr>
          <p:cNvSpPr txBox="1"/>
          <p:nvPr/>
        </p:nvSpPr>
        <p:spPr>
          <a:xfrm>
            <a:off x="2770094" y="4706471"/>
            <a:ext cx="127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900 mm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2D4B4F-DBE5-4459-EB93-C3AD6A3EC1EB}"/>
              </a:ext>
            </a:extLst>
          </p:cNvPr>
          <p:cNvCxnSpPr>
            <a:cxnSpLocks/>
          </p:cNvCxnSpPr>
          <p:nvPr/>
        </p:nvCxnSpPr>
        <p:spPr>
          <a:xfrm flipV="1">
            <a:off x="1210235" y="2312894"/>
            <a:ext cx="0" cy="16943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E7C271-3825-C72C-704F-6DE7E7F67C87}"/>
              </a:ext>
            </a:extLst>
          </p:cNvPr>
          <p:cNvSpPr txBox="1"/>
          <p:nvPr/>
        </p:nvSpPr>
        <p:spPr>
          <a:xfrm>
            <a:off x="98612" y="2758650"/>
            <a:ext cx="127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460 mm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CC53AA-400C-F1DC-F11C-E81303C46828}"/>
              </a:ext>
            </a:extLst>
          </p:cNvPr>
          <p:cNvCxnSpPr/>
          <p:nvPr/>
        </p:nvCxnSpPr>
        <p:spPr>
          <a:xfrm>
            <a:off x="2010335" y="3160058"/>
            <a:ext cx="0" cy="712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9F7258-DB5A-6FE9-330F-6D50A6597F2F}"/>
              </a:ext>
            </a:extLst>
          </p:cNvPr>
          <p:cNvCxnSpPr>
            <a:cxnSpLocks/>
          </p:cNvCxnSpPr>
          <p:nvPr/>
        </p:nvCxnSpPr>
        <p:spPr>
          <a:xfrm>
            <a:off x="2196353" y="2943316"/>
            <a:ext cx="0" cy="929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50006-6F8E-A745-C5D3-8A829E0AEE4A}"/>
              </a:ext>
            </a:extLst>
          </p:cNvPr>
          <p:cNvCxnSpPr>
            <a:cxnSpLocks/>
          </p:cNvCxnSpPr>
          <p:nvPr/>
        </p:nvCxnSpPr>
        <p:spPr>
          <a:xfrm>
            <a:off x="2415989" y="2758650"/>
            <a:ext cx="0" cy="1114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B43A2B-B723-E6FF-ADB3-D716E7187213}"/>
              </a:ext>
            </a:extLst>
          </p:cNvPr>
          <p:cNvCxnSpPr>
            <a:cxnSpLocks/>
          </p:cNvCxnSpPr>
          <p:nvPr/>
        </p:nvCxnSpPr>
        <p:spPr>
          <a:xfrm flipH="1">
            <a:off x="1791820" y="3778623"/>
            <a:ext cx="31129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5045DF-6CD9-FA78-0747-A31C491BBC66}"/>
              </a:ext>
            </a:extLst>
          </p:cNvPr>
          <p:cNvCxnSpPr>
            <a:cxnSpLocks/>
          </p:cNvCxnSpPr>
          <p:nvPr/>
        </p:nvCxnSpPr>
        <p:spPr>
          <a:xfrm flipH="1">
            <a:off x="1869140" y="3615017"/>
            <a:ext cx="28978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9871A4-EE56-AC8F-B64C-6C9FD757C8EB}"/>
              </a:ext>
            </a:extLst>
          </p:cNvPr>
          <p:cNvCxnSpPr>
            <a:cxnSpLocks/>
          </p:cNvCxnSpPr>
          <p:nvPr/>
        </p:nvCxnSpPr>
        <p:spPr>
          <a:xfrm flipH="1">
            <a:off x="1929652" y="3451411"/>
            <a:ext cx="28373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BB55E51-1F13-C298-628B-52D17CBFBB7E}"/>
              </a:ext>
            </a:extLst>
          </p:cNvPr>
          <p:cNvGraphicFramePr>
            <a:graphicFrameLocks noGrp="1"/>
          </p:cNvGraphicFramePr>
          <p:nvPr/>
        </p:nvGraphicFramePr>
        <p:xfrm>
          <a:off x="5957046" y="2053465"/>
          <a:ext cx="533923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15">
                  <a:extLst>
                    <a:ext uri="{9D8B030D-6E8A-4147-A177-3AD203B41FA5}">
                      <a16:colId xmlns:a16="http://schemas.microsoft.com/office/drawing/2014/main" val="3340246385"/>
                    </a:ext>
                  </a:extLst>
                </a:gridCol>
                <a:gridCol w="2669615">
                  <a:extLst>
                    <a:ext uri="{9D8B030D-6E8A-4147-A177-3AD203B41FA5}">
                      <a16:colId xmlns:a16="http://schemas.microsoft.com/office/drawing/2014/main" val="117366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03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9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Horizontal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53156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Total (Half circle)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62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(Full circle)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20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FEB (256ch)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6349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7D1AE0E-1BFC-CB2D-FAE7-2850DAB4B58C}"/>
              </a:ext>
            </a:extLst>
          </p:cNvPr>
          <p:cNvSpPr txBox="1"/>
          <p:nvPr/>
        </p:nvSpPr>
        <p:spPr>
          <a:xfrm>
            <a:off x="8122022" y="1632459"/>
            <a:ext cx="30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strip length = </a:t>
            </a:r>
            <a:r>
              <a:rPr lang="en-US" b="1" dirty="0">
                <a:solidFill>
                  <a:srgbClr val="FF0000"/>
                </a:solidFill>
              </a:rPr>
              <a:t>900</a:t>
            </a:r>
            <a:r>
              <a:rPr lang="en-US" dirty="0"/>
              <a:t> 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06A1F5-E9E3-27A9-FEE9-719C1D331DA8}"/>
              </a:ext>
            </a:extLst>
          </p:cNvPr>
          <p:cNvSpPr txBox="1"/>
          <p:nvPr/>
        </p:nvSpPr>
        <p:spPr>
          <a:xfrm>
            <a:off x="5957045" y="1632459"/>
            <a:ext cx="30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Strip pitch = </a:t>
            </a:r>
            <a:r>
              <a:rPr lang="en-US" b="1" dirty="0">
                <a:solidFill>
                  <a:srgbClr val="FF0000"/>
                </a:solidFill>
              </a:rPr>
              <a:t>0.5 mm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7CAD3A-12CB-0527-6319-1A8724857F27}"/>
              </a:ext>
            </a:extLst>
          </p:cNvPr>
          <p:cNvCxnSpPr>
            <a:cxnSpLocks/>
          </p:cNvCxnSpPr>
          <p:nvPr/>
        </p:nvCxnSpPr>
        <p:spPr>
          <a:xfrm>
            <a:off x="2608730" y="2608729"/>
            <a:ext cx="0" cy="12640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04CB3D-EA35-92B0-9264-2F0B6F4D3AE9}"/>
              </a:ext>
            </a:extLst>
          </p:cNvPr>
          <p:cNvCxnSpPr>
            <a:cxnSpLocks/>
          </p:cNvCxnSpPr>
          <p:nvPr/>
        </p:nvCxnSpPr>
        <p:spPr>
          <a:xfrm>
            <a:off x="2823883" y="2521324"/>
            <a:ext cx="0" cy="13514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609E42-13B6-198E-33CB-1D79283997AF}"/>
              </a:ext>
            </a:extLst>
          </p:cNvPr>
          <p:cNvCxnSpPr>
            <a:cxnSpLocks/>
          </p:cNvCxnSpPr>
          <p:nvPr/>
        </p:nvCxnSpPr>
        <p:spPr>
          <a:xfrm>
            <a:off x="3030071" y="2454088"/>
            <a:ext cx="0" cy="141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A302DB-B6CC-93FB-31DB-8626F3C27111}"/>
              </a:ext>
            </a:extLst>
          </p:cNvPr>
          <p:cNvCxnSpPr>
            <a:cxnSpLocks/>
          </p:cNvCxnSpPr>
          <p:nvPr/>
        </p:nvCxnSpPr>
        <p:spPr>
          <a:xfrm>
            <a:off x="3236260" y="2454088"/>
            <a:ext cx="0" cy="1415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D3958C-7A56-A953-89AE-7C00B925D196}"/>
              </a:ext>
            </a:extLst>
          </p:cNvPr>
          <p:cNvCxnSpPr>
            <a:cxnSpLocks/>
          </p:cNvCxnSpPr>
          <p:nvPr/>
        </p:nvCxnSpPr>
        <p:spPr>
          <a:xfrm>
            <a:off x="3491753" y="2454088"/>
            <a:ext cx="0" cy="1418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949D66-AF80-B22C-1AD5-AB68FC33E44C}"/>
              </a:ext>
            </a:extLst>
          </p:cNvPr>
          <p:cNvCxnSpPr>
            <a:cxnSpLocks/>
          </p:cNvCxnSpPr>
          <p:nvPr/>
        </p:nvCxnSpPr>
        <p:spPr>
          <a:xfrm>
            <a:off x="3711389" y="2521324"/>
            <a:ext cx="0" cy="13514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6725A1-6519-2557-6477-3F4589A3AAF4}"/>
              </a:ext>
            </a:extLst>
          </p:cNvPr>
          <p:cNvCxnSpPr>
            <a:cxnSpLocks/>
          </p:cNvCxnSpPr>
          <p:nvPr/>
        </p:nvCxnSpPr>
        <p:spPr>
          <a:xfrm>
            <a:off x="3904130" y="2608729"/>
            <a:ext cx="0" cy="12640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653CBC3-24D5-5F9E-9A77-95E2C1F32483}"/>
              </a:ext>
            </a:extLst>
          </p:cNvPr>
          <p:cNvCxnSpPr>
            <a:cxnSpLocks/>
          </p:cNvCxnSpPr>
          <p:nvPr/>
        </p:nvCxnSpPr>
        <p:spPr>
          <a:xfrm>
            <a:off x="4119283" y="2758650"/>
            <a:ext cx="0" cy="1114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0EEB19-C17A-12C6-9D40-07AA5DA9BA00}"/>
              </a:ext>
            </a:extLst>
          </p:cNvPr>
          <p:cNvCxnSpPr>
            <a:cxnSpLocks/>
          </p:cNvCxnSpPr>
          <p:nvPr/>
        </p:nvCxnSpPr>
        <p:spPr>
          <a:xfrm>
            <a:off x="4325471" y="2870947"/>
            <a:ext cx="0" cy="10018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2E1C7EE-52BD-6218-F386-73776BDA6AFF}"/>
              </a:ext>
            </a:extLst>
          </p:cNvPr>
          <p:cNvCxnSpPr>
            <a:cxnSpLocks/>
          </p:cNvCxnSpPr>
          <p:nvPr/>
        </p:nvCxnSpPr>
        <p:spPr>
          <a:xfrm>
            <a:off x="4531660" y="3065929"/>
            <a:ext cx="0" cy="8034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4F5B311-4828-1500-9D49-5E73087164C2}"/>
              </a:ext>
            </a:extLst>
          </p:cNvPr>
          <p:cNvCxnSpPr>
            <a:cxnSpLocks/>
          </p:cNvCxnSpPr>
          <p:nvPr/>
        </p:nvCxnSpPr>
        <p:spPr>
          <a:xfrm flipH="1">
            <a:off x="2073088" y="3247463"/>
            <a:ext cx="25661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DDF47D-8A4C-C182-30F0-6BC750881322}"/>
              </a:ext>
            </a:extLst>
          </p:cNvPr>
          <p:cNvCxnSpPr>
            <a:cxnSpLocks/>
          </p:cNvCxnSpPr>
          <p:nvPr/>
        </p:nvCxnSpPr>
        <p:spPr>
          <a:xfrm flipH="1">
            <a:off x="2151529" y="3065929"/>
            <a:ext cx="23330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0799E60-8711-AC88-93E2-2AF711B343C0}"/>
              </a:ext>
            </a:extLst>
          </p:cNvPr>
          <p:cNvCxnSpPr>
            <a:cxnSpLocks/>
          </p:cNvCxnSpPr>
          <p:nvPr/>
        </p:nvCxnSpPr>
        <p:spPr>
          <a:xfrm flipH="1">
            <a:off x="2338667" y="2882151"/>
            <a:ext cx="19868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1F55962-664E-CCAB-273D-11AC367988A7}"/>
              </a:ext>
            </a:extLst>
          </p:cNvPr>
          <p:cNvCxnSpPr>
            <a:cxnSpLocks/>
          </p:cNvCxnSpPr>
          <p:nvPr/>
        </p:nvCxnSpPr>
        <p:spPr>
          <a:xfrm flipH="1">
            <a:off x="2558303" y="2678204"/>
            <a:ext cx="14892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9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44E1-6AC7-E11E-2145-351F024A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7975" cy="1325563"/>
          </a:xfrm>
        </p:spPr>
        <p:txBody>
          <a:bodyPr>
            <a:normAutofit/>
          </a:bodyPr>
          <a:lstStyle/>
          <a:p>
            <a:r>
              <a:rPr lang="en-US" dirty="0"/>
              <a:t>Half disc – half length (similar with quarter disc)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2921EF-E48C-7730-8359-8D133351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16</a:t>
            </a:fld>
            <a:endParaRPr lang="en-US"/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D5693D08-51A0-7C9D-C75F-73BACDB26E2D}"/>
              </a:ext>
            </a:extLst>
          </p:cNvPr>
          <p:cNvSpPr/>
          <p:nvPr/>
        </p:nvSpPr>
        <p:spPr>
          <a:xfrm rot="5400000">
            <a:off x="1653988" y="2312894"/>
            <a:ext cx="3388658" cy="3388658"/>
          </a:xfrm>
          <a:prstGeom prst="pie">
            <a:avLst>
              <a:gd name="adj1" fmla="val 5403413"/>
              <a:gd name="adj2" fmla="val 16200000"/>
            </a:avLst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1BFA3F-046B-5DCD-C6C6-7B45A87C7B47}"/>
              </a:ext>
            </a:extLst>
          </p:cNvPr>
          <p:cNvCxnSpPr>
            <a:cxnSpLocks/>
          </p:cNvCxnSpPr>
          <p:nvPr/>
        </p:nvCxnSpPr>
        <p:spPr>
          <a:xfrm>
            <a:off x="1653988" y="4565276"/>
            <a:ext cx="16876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3C1D136-AEA9-6F31-5DC9-15D2014A5BCD}"/>
              </a:ext>
            </a:extLst>
          </p:cNvPr>
          <p:cNvSpPr txBox="1"/>
          <p:nvPr/>
        </p:nvSpPr>
        <p:spPr>
          <a:xfrm>
            <a:off x="2070846" y="4649550"/>
            <a:ext cx="127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450 mm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2D4B4F-DBE5-4459-EB93-C3AD6A3EC1EB}"/>
              </a:ext>
            </a:extLst>
          </p:cNvPr>
          <p:cNvCxnSpPr>
            <a:cxnSpLocks/>
          </p:cNvCxnSpPr>
          <p:nvPr/>
        </p:nvCxnSpPr>
        <p:spPr>
          <a:xfrm flipV="1">
            <a:off x="1210235" y="2312894"/>
            <a:ext cx="0" cy="16943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E7C271-3825-C72C-704F-6DE7E7F67C87}"/>
              </a:ext>
            </a:extLst>
          </p:cNvPr>
          <p:cNvSpPr txBox="1"/>
          <p:nvPr/>
        </p:nvSpPr>
        <p:spPr>
          <a:xfrm>
            <a:off x="98612" y="2758650"/>
            <a:ext cx="127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460 mm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CC53AA-400C-F1DC-F11C-E81303C46828}"/>
              </a:ext>
            </a:extLst>
          </p:cNvPr>
          <p:cNvCxnSpPr/>
          <p:nvPr/>
        </p:nvCxnSpPr>
        <p:spPr>
          <a:xfrm>
            <a:off x="2010335" y="3160058"/>
            <a:ext cx="0" cy="712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9F7258-DB5A-6FE9-330F-6D50A6597F2F}"/>
              </a:ext>
            </a:extLst>
          </p:cNvPr>
          <p:cNvCxnSpPr>
            <a:cxnSpLocks/>
          </p:cNvCxnSpPr>
          <p:nvPr/>
        </p:nvCxnSpPr>
        <p:spPr>
          <a:xfrm>
            <a:off x="2196353" y="2943316"/>
            <a:ext cx="0" cy="929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50006-6F8E-A745-C5D3-8A829E0AEE4A}"/>
              </a:ext>
            </a:extLst>
          </p:cNvPr>
          <p:cNvCxnSpPr>
            <a:cxnSpLocks/>
          </p:cNvCxnSpPr>
          <p:nvPr/>
        </p:nvCxnSpPr>
        <p:spPr>
          <a:xfrm>
            <a:off x="2382371" y="2778820"/>
            <a:ext cx="0" cy="1114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B43A2B-B723-E6FF-ADB3-D716E7187213}"/>
              </a:ext>
            </a:extLst>
          </p:cNvPr>
          <p:cNvCxnSpPr>
            <a:cxnSpLocks/>
          </p:cNvCxnSpPr>
          <p:nvPr/>
        </p:nvCxnSpPr>
        <p:spPr>
          <a:xfrm flipH="1">
            <a:off x="1791820" y="3778623"/>
            <a:ext cx="15262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5045DF-6CD9-FA78-0747-A31C491BBC66}"/>
              </a:ext>
            </a:extLst>
          </p:cNvPr>
          <p:cNvCxnSpPr>
            <a:cxnSpLocks/>
          </p:cNvCxnSpPr>
          <p:nvPr/>
        </p:nvCxnSpPr>
        <p:spPr>
          <a:xfrm flipH="1">
            <a:off x="1869140" y="3615017"/>
            <a:ext cx="1448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9871A4-EE56-AC8F-B64C-6C9FD757C8EB}"/>
              </a:ext>
            </a:extLst>
          </p:cNvPr>
          <p:cNvCxnSpPr>
            <a:cxnSpLocks/>
          </p:cNvCxnSpPr>
          <p:nvPr/>
        </p:nvCxnSpPr>
        <p:spPr>
          <a:xfrm flipH="1">
            <a:off x="1929652" y="3451411"/>
            <a:ext cx="13884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BB55E51-1F13-C298-628B-52D17CBFBB7E}"/>
              </a:ext>
            </a:extLst>
          </p:cNvPr>
          <p:cNvGraphicFramePr>
            <a:graphicFrameLocks noGrp="1"/>
          </p:cNvGraphicFramePr>
          <p:nvPr/>
        </p:nvGraphicFramePr>
        <p:xfrm>
          <a:off x="5957046" y="2053465"/>
          <a:ext cx="533923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15">
                  <a:extLst>
                    <a:ext uri="{9D8B030D-6E8A-4147-A177-3AD203B41FA5}">
                      <a16:colId xmlns:a16="http://schemas.microsoft.com/office/drawing/2014/main" val="3340246385"/>
                    </a:ext>
                  </a:extLst>
                </a:gridCol>
                <a:gridCol w="2669615">
                  <a:extLst>
                    <a:ext uri="{9D8B030D-6E8A-4147-A177-3AD203B41FA5}">
                      <a16:colId xmlns:a16="http://schemas.microsoft.com/office/drawing/2014/main" val="117366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03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9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Horizontal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53156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Total (Half circle)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62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(Full circle)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20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FEB (256ch)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63495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225794-62DC-3F24-4D20-0E06E8E78528}"/>
              </a:ext>
            </a:extLst>
          </p:cNvPr>
          <p:cNvCxnSpPr/>
          <p:nvPr/>
        </p:nvCxnSpPr>
        <p:spPr>
          <a:xfrm>
            <a:off x="4650440" y="3203434"/>
            <a:ext cx="0" cy="712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5A6DF-EBBA-6605-2960-BD77C0ED21D5}"/>
              </a:ext>
            </a:extLst>
          </p:cNvPr>
          <p:cNvCxnSpPr>
            <a:cxnSpLocks/>
          </p:cNvCxnSpPr>
          <p:nvPr/>
        </p:nvCxnSpPr>
        <p:spPr>
          <a:xfrm>
            <a:off x="4439771" y="2986692"/>
            <a:ext cx="0" cy="929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1B7072-70FF-0AAC-3BE1-4432598FD43E}"/>
              </a:ext>
            </a:extLst>
          </p:cNvPr>
          <p:cNvCxnSpPr>
            <a:cxnSpLocks/>
          </p:cNvCxnSpPr>
          <p:nvPr/>
        </p:nvCxnSpPr>
        <p:spPr>
          <a:xfrm>
            <a:off x="4255995" y="2811785"/>
            <a:ext cx="0" cy="1114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FA0774-E32F-4321-150A-35E33D526184}"/>
              </a:ext>
            </a:extLst>
          </p:cNvPr>
          <p:cNvCxnSpPr>
            <a:cxnSpLocks/>
          </p:cNvCxnSpPr>
          <p:nvPr/>
        </p:nvCxnSpPr>
        <p:spPr>
          <a:xfrm flipH="1">
            <a:off x="3411629" y="3778623"/>
            <a:ext cx="15262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C2C1A7-2CEE-D7A0-34E9-41DD9D0180F0}"/>
              </a:ext>
            </a:extLst>
          </p:cNvPr>
          <p:cNvCxnSpPr>
            <a:cxnSpLocks/>
          </p:cNvCxnSpPr>
          <p:nvPr/>
        </p:nvCxnSpPr>
        <p:spPr>
          <a:xfrm flipH="1">
            <a:off x="3404344" y="3615017"/>
            <a:ext cx="1448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68B2BB-86C2-4BFF-CD02-7B1CCCF6B819}"/>
              </a:ext>
            </a:extLst>
          </p:cNvPr>
          <p:cNvCxnSpPr>
            <a:cxnSpLocks/>
          </p:cNvCxnSpPr>
          <p:nvPr/>
        </p:nvCxnSpPr>
        <p:spPr>
          <a:xfrm flipH="1">
            <a:off x="3411629" y="3451411"/>
            <a:ext cx="13884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B8E00C9-9488-2D83-DE91-97FE13D927E5}"/>
              </a:ext>
            </a:extLst>
          </p:cNvPr>
          <p:cNvSpPr txBox="1"/>
          <p:nvPr/>
        </p:nvSpPr>
        <p:spPr>
          <a:xfrm>
            <a:off x="8162364" y="1632459"/>
            <a:ext cx="30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strip length = </a:t>
            </a:r>
            <a:r>
              <a:rPr lang="en-US" b="1" dirty="0">
                <a:solidFill>
                  <a:srgbClr val="FF0000"/>
                </a:solidFill>
              </a:rPr>
              <a:t>460</a:t>
            </a:r>
            <a:r>
              <a:rPr lang="en-US" dirty="0"/>
              <a:t> 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6EACDB-5C87-BF5A-3E7C-3407E2B6456A}"/>
              </a:ext>
            </a:extLst>
          </p:cNvPr>
          <p:cNvSpPr txBox="1"/>
          <p:nvPr/>
        </p:nvSpPr>
        <p:spPr>
          <a:xfrm>
            <a:off x="5957045" y="1632459"/>
            <a:ext cx="30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Strip pitch = </a:t>
            </a:r>
            <a:r>
              <a:rPr lang="en-US" b="1" dirty="0">
                <a:solidFill>
                  <a:srgbClr val="FF0000"/>
                </a:solidFill>
              </a:rPr>
              <a:t>0.5 mm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CA63E1-1797-603E-4B4A-7A6734F6C7F5}"/>
              </a:ext>
            </a:extLst>
          </p:cNvPr>
          <p:cNvCxnSpPr>
            <a:cxnSpLocks/>
          </p:cNvCxnSpPr>
          <p:nvPr/>
        </p:nvCxnSpPr>
        <p:spPr>
          <a:xfrm>
            <a:off x="3529854" y="2384612"/>
            <a:ext cx="0" cy="15508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EC1EC3-2FAD-18AD-9E0C-AFDD932C5727}"/>
              </a:ext>
            </a:extLst>
          </p:cNvPr>
          <p:cNvCxnSpPr>
            <a:cxnSpLocks/>
          </p:cNvCxnSpPr>
          <p:nvPr/>
        </p:nvCxnSpPr>
        <p:spPr>
          <a:xfrm>
            <a:off x="4076699" y="2689412"/>
            <a:ext cx="0" cy="1216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22A63C-77B0-F56D-CC55-295EB417A550}"/>
              </a:ext>
            </a:extLst>
          </p:cNvPr>
          <p:cNvCxnSpPr>
            <a:cxnSpLocks/>
          </p:cNvCxnSpPr>
          <p:nvPr/>
        </p:nvCxnSpPr>
        <p:spPr>
          <a:xfrm>
            <a:off x="3866030" y="2554941"/>
            <a:ext cx="0" cy="1351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E775E7-24FC-B473-F2BA-2285604750D2}"/>
              </a:ext>
            </a:extLst>
          </p:cNvPr>
          <p:cNvCxnSpPr>
            <a:cxnSpLocks/>
          </p:cNvCxnSpPr>
          <p:nvPr/>
        </p:nvCxnSpPr>
        <p:spPr>
          <a:xfrm>
            <a:off x="3682254" y="2487706"/>
            <a:ext cx="0" cy="1428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C5B93C-9361-D782-5C82-8EC9F33E46C2}"/>
              </a:ext>
            </a:extLst>
          </p:cNvPr>
          <p:cNvCxnSpPr>
            <a:cxnSpLocks/>
          </p:cNvCxnSpPr>
          <p:nvPr/>
        </p:nvCxnSpPr>
        <p:spPr>
          <a:xfrm>
            <a:off x="2559423" y="2689412"/>
            <a:ext cx="0" cy="11967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51147D-CD7F-8396-3F92-513648CE6774}"/>
              </a:ext>
            </a:extLst>
          </p:cNvPr>
          <p:cNvCxnSpPr>
            <a:cxnSpLocks/>
          </p:cNvCxnSpPr>
          <p:nvPr/>
        </p:nvCxnSpPr>
        <p:spPr>
          <a:xfrm>
            <a:off x="2745441" y="2554941"/>
            <a:ext cx="0" cy="1331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BA9A89-EA76-8277-80B2-3261B53C3652}"/>
              </a:ext>
            </a:extLst>
          </p:cNvPr>
          <p:cNvCxnSpPr>
            <a:cxnSpLocks/>
          </p:cNvCxnSpPr>
          <p:nvPr/>
        </p:nvCxnSpPr>
        <p:spPr>
          <a:xfrm>
            <a:off x="2931459" y="2487706"/>
            <a:ext cx="0" cy="1418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AC31B1C-BCB3-9741-ED37-97AE4C0D1322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348317" y="2312894"/>
            <a:ext cx="17930" cy="169432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DF0627B-5E03-BB81-760F-CEC6742D6449}"/>
              </a:ext>
            </a:extLst>
          </p:cNvPr>
          <p:cNvCxnSpPr>
            <a:cxnSpLocks/>
          </p:cNvCxnSpPr>
          <p:nvPr/>
        </p:nvCxnSpPr>
        <p:spPr>
          <a:xfrm>
            <a:off x="3144371" y="2384612"/>
            <a:ext cx="0" cy="1521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4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44E1-6AC7-E11E-2145-351F024A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 disc – half length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32AE3C-C19B-305F-B6BC-7503D2EF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17</a:t>
            </a:fld>
            <a:endParaRPr lang="en-US"/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D5693D08-51A0-7C9D-C75F-73BACDB26E2D}"/>
              </a:ext>
            </a:extLst>
          </p:cNvPr>
          <p:cNvSpPr/>
          <p:nvPr/>
        </p:nvSpPr>
        <p:spPr>
          <a:xfrm rot="5400000">
            <a:off x="1653988" y="2312894"/>
            <a:ext cx="3388658" cy="3388658"/>
          </a:xfrm>
          <a:prstGeom prst="pie">
            <a:avLst>
              <a:gd name="adj1" fmla="val 5403413"/>
              <a:gd name="adj2" fmla="val 16200000"/>
            </a:avLst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1D136-AEA9-6F31-5DC9-15D2014A5BCD}"/>
              </a:ext>
            </a:extLst>
          </p:cNvPr>
          <p:cNvSpPr txBox="1"/>
          <p:nvPr/>
        </p:nvSpPr>
        <p:spPr>
          <a:xfrm rot="2603448">
            <a:off x="4336962" y="2536691"/>
            <a:ext cx="127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640 mm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BB55E51-1F13-C298-628B-52D17CBFBB7E}"/>
              </a:ext>
            </a:extLst>
          </p:cNvPr>
          <p:cNvGraphicFramePr>
            <a:graphicFrameLocks noGrp="1"/>
          </p:cNvGraphicFramePr>
          <p:nvPr/>
        </p:nvGraphicFramePr>
        <p:xfrm>
          <a:off x="5957046" y="2053465"/>
          <a:ext cx="533923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15">
                  <a:extLst>
                    <a:ext uri="{9D8B030D-6E8A-4147-A177-3AD203B41FA5}">
                      <a16:colId xmlns:a16="http://schemas.microsoft.com/office/drawing/2014/main" val="3340246385"/>
                    </a:ext>
                  </a:extLst>
                </a:gridCol>
                <a:gridCol w="2669615">
                  <a:extLst>
                    <a:ext uri="{9D8B030D-6E8A-4147-A177-3AD203B41FA5}">
                      <a16:colId xmlns:a16="http://schemas.microsoft.com/office/drawing/2014/main" val="117366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03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+45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9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- 45 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53156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Total (Half circle)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62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(Full circle)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20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FEB (256ch)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6349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B8E00C9-9488-2D83-DE91-97FE13D927E5}"/>
              </a:ext>
            </a:extLst>
          </p:cNvPr>
          <p:cNvSpPr txBox="1"/>
          <p:nvPr/>
        </p:nvSpPr>
        <p:spPr>
          <a:xfrm>
            <a:off x="8458199" y="1632459"/>
            <a:ext cx="30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strip length = </a:t>
            </a:r>
            <a:r>
              <a:rPr lang="en-US" b="1" dirty="0">
                <a:solidFill>
                  <a:srgbClr val="FF0000"/>
                </a:solidFill>
              </a:rPr>
              <a:t>640</a:t>
            </a:r>
            <a:r>
              <a:rPr lang="en-US" dirty="0"/>
              <a:t> mm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88795B-A677-3373-66A6-03533F6D1BE4}"/>
              </a:ext>
            </a:extLst>
          </p:cNvPr>
          <p:cNvCxnSpPr>
            <a:cxnSpLocks/>
          </p:cNvCxnSpPr>
          <p:nvPr/>
        </p:nvCxnSpPr>
        <p:spPr>
          <a:xfrm flipH="1">
            <a:off x="3356847" y="2028844"/>
            <a:ext cx="418922" cy="42611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948F0C7-3E5A-CC79-2CCE-BA253684628E}"/>
              </a:ext>
            </a:extLst>
          </p:cNvPr>
          <p:cNvCxnSpPr>
            <a:cxnSpLocks/>
          </p:cNvCxnSpPr>
          <p:nvPr/>
        </p:nvCxnSpPr>
        <p:spPr>
          <a:xfrm flipH="1" flipV="1">
            <a:off x="3827659" y="2001790"/>
            <a:ext cx="1568811" cy="15948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469F9B0-F51D-7BC0-9321-6D58B99CA3A6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5042646" y="3576668"/>
            <a:ext cx="376127" cy="43055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FB73FE1-1C06-D2D3-E38E-55A35160E01D}"/>
              </a:ext>
            </a:extLst>
          </p:cNvPr>
          <p:cNvSpPr txBox="1"/>
          <p:nvPr/>
        </p:nvSpPr>
        <p:spPr>
          <a:xfrm>
            <a:off x="5957045" y="1632459"/>
            <a:ext cx="30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Strip pitch = </a:t>
            </a:r>
            <a:r>
              <a:rPr lang="en-US" b="1" dirty="0">
                <a:solidFill>
                  <a:srgbClr val="FF0000"/>
                </a:solidFill>
              </a:rPr>
              <a:t>0.5 mm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CF1E4B3-FA00-9AD1-CB62-C71567341770}"/>
              </a:ext>
            </a:extLst>
          </p:cNvPr>
          <p:cNvCxnSpPr>
            <a:cxnSpLocks/>
          </p:cNvCxnSpPr>
          <p:nvPr/>
        </p:nvCxnSpPr>
        <p:spPr>
          <a:xfrm>
            <a:off x="1647265" y="4218851"/>
            <a:ext cx="16876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70561FC-0210-DA13-E37C-1D971082E233}"/>
              </a:ext>
            </a:extLst>
          </p:cNvPr>
          <p:cNvSpPr txBox="1"/>
          <p:nvPr/>
        </p:nvSpPr>
        <p:spPr>
          <a:xfrm>
            <a:off x="2064123" y="4303125"/>
            <a:ext cx="127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450 mm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69D64C-DB66-A981-EBBF-25F6A42F0350}"/>
              </a:ext>
            </a:extLst>
          </p:cNvPr>
          <p:cNvGrpSpPr/>
          <p:nvPr/>
        </p:nvGrpSpPr>
        <p:grpSpPr>
          <a:xfrm>
            <a:off x="1833988" y="2411835"/>
            <a:ext cx="2978023" cy="1510539"/>
            <a:chOff x="1833988" y="2411835"/>
            <a:chExt cx="2978023" cy="151053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FA0774-E32F-4321-150A-35E33D5261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4509" y="2565981"/>
              <a:ext cx="1422027" cy="1311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C2C1A7-2CEE-D7A0-34E9-41DD9D0180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6038" y="2508668"/>
              <a:ext cx="1423150" cy="13850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68B2BB-86C2-4BFF-CD02-7B1CCCF6B8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5890" y="2496112"/>
              <a:ext cx="1458444" cy="13872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D1B0ABF-7C11-A4BC-11D8-5CB760027D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8277" y="2835568"/>
              <a:ext cx="1108835" cy="10581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2568435-72B3-CEC0-0B56-6461684541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9806" y="2717822"/>
              <a:ext cx="1236008" cy="11925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4E595CE-51CC-7B34-5014-C5F0D5A71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9658" y="2625226"/>
              <a:ext cx="1344013" cy="12748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13B8123-CD1C-99F9-EB82-3DB048E655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4281" y="3409062"/>
              <a:ext cx="511963" cy="496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6270E1-1E09-11BA-BB32-35396E9650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5810" y="3204357"/>
              <a:ext cx="727558" cy="7180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057B70-A65F-6945-AC19-C9C29DF218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5662" y="3025664"/>
              <a:ext cx="888623" cy="8863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F16E456-758D-0462-6820-6C13F6BA0B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2228" y="3596084"/>
              <a:ext cx="309783" cy="2976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78E1816-4074-C6EB-2AE4-3C3F72588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3988" y="2411835"/>
              <a:ext cx="1236008" cy="11925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AF9452-3732-6176-0202-2C60BE4F3B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0003" y="2596482"/>
              <a:ext cx="511963" cy="496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03CEAF-C84C-7E93-76DF-217D3F6CAB21}"/>
              </a:ext>
            </a:extLst>
          </p:cNvPr>
          <p:cNvGrpSpPr/>
          <p:nvPr/>
        </p:nvGrpSpPr>
        <p:grpSpPr>
          <a:xfrm flipH="1">
            <a:off x="1833987" y="2411835"/>
            <a:ext cx="3041594" cy="1527989"/>
            <a:chOff x="1833988" y="2411835"/>
            <a:chExt cx="2978023" cy="151053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06533C0-B075-32AA-A137-6A492B0451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4509" y="2565981"/>
              <a:ext cx="1422027" cy="1311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96B824-2C04-D3CF-FA3B-C1DBD3F72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6038" y="2508668"/>
              <a:ext cx="1423150" cy="13850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E0C058E-D4EA-9832-AA8C-E2AD21A33B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5890" y="2496112"/>
              <a:ext cx="1458444" cy="13872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45CC86-9701-626D-C960-9A33D628CC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8277" y="2835568"/>
              <a:ext cx="1108835" cy="10581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CD37D18-4E6A-7612-3859-1957725699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9806" y="2717822"/>
              <a:ext cx="1236008" cy="11925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D0FBEC1-0645-D8CA-FE65-B71DC5CE41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19658" y="2625226"/>
              <a:ext cx="1344013" cy="12748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9869AC-79C2-5884-51DE-D8D765CC64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4281" y="3409062"/>
              <a:ext cx="511963" cy="496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F3277B-4F7E-5A9D-8AE2-7DB6280983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5810" y="3204357"/>
              <a:ext cx="727558" cy="7180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546D06-CDE3-2344-68C6-8D6320937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5662" y="3025664"/>
              <a:ext cx="888623" cy="8863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83306EB-CD85-9956-31F2-447E60AACF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2228" y="3596084"/>
              <a:ext cx="309783" cy="2976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7E85C22-1F8C-9A16-2D3E-C91D6FA6C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33988" y="2411835"/>
              <a:ext cx="1236008" cy="11925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915CCF1-C344-B14F-DDCA-AD7F391F2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50003" y="2596482"/>
              <a:ext cx="511963" cy="4966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292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44E1-6AC7-E11E-2145-351F024A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7975" cy="1325563"/>
          </a:xfrm>
        </p:spPr>
        <p:txBody>
          <a:bodyPr/>
          <a:lstStyle/>
          <a:p>
            <a:r>
              <a:rPr lang="en-US" dirty="0"/>
              <a:t>Half disc – no </a:t>
            </a:r>
            <a:r>
              <a:rPr lang="en-US" dirty="0" err="1"/>
              <a:t>uTPC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7233FF6-B934-ECCF-071E-598A0BBA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18</a:t>
            </a:fld>
            <a:endParaRPr lang="en-US"/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D5693D08-51A0-7C9D-C75F-73BACDB26E2D}"/>
              </a:ext>
            </a:extLst>
          </p:cNvPr>
          <p:cNvSpPr/>
          <p:nvPr/>
        </p:nvSpPr>
        <p:spPr>
          <a:xfrm rot="5400000">
            <a:off x="1653988" y="2312894"/>
            <a:ext cx="3388658" cy="3388658"/>
          </a:xfrm>
          <a:prstGeom prst="pie">
            <a:avLst>
              <a:gd name="adj1" fmla="val 5403413"/>
              <a:gd name="adj2" fmla="val 16200000"/>
            </a:avLst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1BFA3F-046B-5DCD-C6C6-7B45A87C7B47}"/>
              </a:ext>
            </a:extLst>
          </p:cNvPr>
          <p:cNvCxnSpPr>
            <a:cxnSpLocks/>
          </p:cNvCxnSpPr>
          <p:nvPr/>
        </p:nvCxnSpPr>
        <p:spPr>
          <a:xfrm>
            <a:off x="1653988" y="4565276"/>
            <a:ext cx="16876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3C1D136-AEA9-6F31-5DC9-15D2014A5BCD}"/>
              </a:ext>
            </a:extLst>
          </p:cNvPr>
          <p:cNvSpPr txBox="1"/>
          <p:nvPr/>
        </p:nvSpPr>
        <p:spPr>
          <a:xfrm>
            <a:off x="2070846" y="4649550"/>
            <a:ext cx="127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450 mm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2D4B4F-DBE5-4459-EB93-C3AD6A3EC1EB}"/>
              </a:ext>
            </a:extLst>
          </p:cNvPr>
          <p:cNvCxnSpPr>
            <a:cxnSpLocks/>
          </p:cNvCxnSpPr>
          <p:nvPr/>
        </p:nvCxnSpPr>
        <p:spPr>
          <a:xfrm flipV="1">
            <a:off x="1210235" y="2312894"/>
            <a:ext cx="0" cy="16943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E7C271-3825-C72C-704F-6DE7E7F67C87}"/>
              </a:ext>
            </a:extLst>
          </p:cNvPr>
          <p:cNvSpPr txBox="1"/>
          <p:nvPr/>
        </p:nvSpPr>
        <p:spPr>
          <a:xfrm>
            <a:off x="98612" y="2758650"/>
            <a:ext cx="127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460 mm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CC53AA-400C-F1DC-F11C-E81303C46828}"/>
              </a:ext>
            </a:extLst>
          </p:cNvPr>
          <p:cNvCxnSpPr/>
          <p:nvPr/>
        </p:nvCxnSpPr>
        <p:spPr>
          <a:xfrm>
            <a:off x="2010335" y="3160058"/>
            <a:ext cx="0" cy="712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9F7258-DB5A-6FE9-330F-6D50A6597F2F}"/>
              </a:ext>
            </a:extLst>
          </p:cNvPr>
          <p:cNvCxnSpPr>
            <a:cxnSpLocks/>
          </p:cNvCxnSpPr>
          <p:nvPr/>
        </p:nvCxnSpPr>
        <p:spPr>
          <a:xfrm>
            <a:off x="2196353" y="2943316"/>
            <a:ext cx="0" cy="929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450006-6F8E-A745-C5D3-8A829E0AEE4A}"/>
              </a:ext>
            </a:extLst>
          </p:cNvPr>
          <p:cNvCxnSpPr>
            <a:cxnSpLocks/>
          </p:cNvCxnSpPr>
          <p:nvPr/>
        </p:nvCxnSpPr>
        <p:spPr>
          <a:xfrm>
            <a:off x="2382371" y="2778820"/>
            <a:ext cx="0" cy="1114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B43A2B-B723-E6FF-ADB3-D716E7187213}"/>
              </a:ext>
            </a:extLst>
          </p:cNvPr>
          <p:cNvCxnSpPr>
            <a:cxnSpLocks/>
          </p:cNvCxnSpPr>
          <p:nvPr/>
        </p:nvCxnSpPr>
        <p:spPr>
          <a:xfrm flipH="1">
            <a:off x="1791820" y="3778623"/>
            <a:ext cx="15262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5045DF-6CD9-FA78-0747-A31C491BBC66}"/>
              </a:ext>
            </a:extLst>
          </p:cNvPr>
          <p:cNvCxnSpPr>
            <a:cxnSpLocks/>
          </p:cNvCxnSpPr>
          <p:nvPr/>
        </p:nvCxnSpPr>
        <p:spPr>
          <a:xfrm flipH="1">
            <a:off x="1869140" y="3615017"/>
            <a:ext cx="1448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9871A4-EE56-AC8F-B64C-6C9FD757C8EB}"/>
              </a:ext>
            </a:extLst>
          </p:cNvPr>
          <p:cNvCxnSpPr>
            <a:cxnSpLocks/>
          </p:cNvCxnSpPr>
          <p:nvPr/>
        </p:nvCxnSpPr>
        <p:spPr>
          <a:xfrm flipH="1">
            <a:off x="1929652" y="3451411"/>
            <a:ext cx="13884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BB55E51-1F13-C298-628B-52D17CBFBB7E}"/>
              </a:ext>
            </a:extLst>
          </p:cNvPr>
          <p:cNvGraphicFramePr>
            <a:graphicFrameLocks noGrp="1"/>
          </p:cNvGraphicFramePr>
          <p:nvPr/>
        </p:nvGraphicFramePr>
        <p:xfrm>
          <a:off x="5957046" y="2053465"/>
          <a:ext cx="533923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15">
                  <a:extLst>
                    <a:ext uri="{9D8B030D-6E8A-4147-A177-3AD203B41FA5}">
                      <a16:colId xmlns:a16="http://schemas.microsoft.com/office/drawing/2014/main" val="3340246385"/>
                    </a:ext>
                  </a:extLst>
                </a:gridCol>
                <a:gridCol w="2669615">
                  <a:extLst>
                    <a:ext uri="{9D8B030D-6E8A-4147-A177-3AD203B41FA5}">
                      <a16:colId xmlns:a16="http://schemas.microsoft.com/office/drawing/2014/main" val="1173666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03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9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Horizontal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53156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Total (Half circle)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62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(Full circle)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205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FEB (256ch)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63495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225794-62DC-3F24-4D20-0E06E8E78528}"/>
              </a:ext>
            </a:extLst>
          </p:cNvPr>
          <p:cNvCxnSpPr/>
          <p:nvPr/>
        </p:nvCxnSpPr>
        <p:spPr>
          <a:xfrm>
            <a:off x="4650440" y="3203434"/>
            <a:ext cx="0" cy="7126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35A6DF-EBBA-6605-2960-BD77C0ED21D5}"/>
              </a:ext>
            </a:extLst>
          </p:cNvPr>
          <p:cNvCxnSpPr>
            <a:cxnSpLocks/>
          </p:cNvCxnSpPr>
          <p:nvPr/>
        </p:nvCxnSpPr>
        <p:spPr>
          <a:xfrm>
            <a:off x="4439771" y="2986692"/>
            <a:ext cx="0" cy="929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1B7072-70FF-0AAC-3BE1-4432598FD43E}"/>
              </a:ext>
            </a:extLst>
          </p:cNvPr>
          <p:cNvCxnSpPr>
            <a:cxnSpLocks/>
          </p:cNvCxnSpPr>
          <p:nvPr/>
        </p:nvCxnSpPr>
        <p:spPr>
          <a:xfrm>
            <a:off x="4255995" y="2811785"/>
            <a:ext cx="0" cy="1114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FA0774-E32F-4321-150A-35E33D526184}"/>
              </a:ext>
            </a:extLst>
          </p:cNvPr>
          <p:cNvCxnSpPr>
            <a:cxnSpLocks/>
          </p:cNvCxnSpPr>
          <p:nvPr/>
        </p:nvCxnSpPr>
        <p:spPr>
          <a:xfrm flipH="1">
            <a:off x="3411629" y="3778623"/>
            <a:ext cx="15262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C2C1A7-2CEE-D7A0-34E9-41DD9D0180F0}"/>
              </a:ext>
            </a:extLst>
          </p:cNvPr>
          <p:cNvCxnSpPr>
            <a:cxnSpLocks/>
          </p:cNvCxnSpPr>
          <p:nvPr/>
        </p:nvCxnSpPr>
        <p:spPr>
          <a:xfrm flipH="1">
            <a:off x="3404344" y="3615017"/>
            <a:ext cx="1448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68B2BB-86C2-4BFF-CD02-7B1CCCF6B819}"/>
              </a:ext>
            </a:extLst>
          </p:cNvPr>
          <p:cNvCxnSpPr>
            <a:cxnSpLocks/>
          </p:cNvCxnSpPr>
          <p:nvPr/>
        </p:nvCxnSpPr>
        <p:spPr>
          <a:xfrm flipH="1">
            <a:off x="3411629" y="3451411"/>
            <a:ext cx="13884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B8E00C9-9488-2D83-DE91-97FE13D927E5}"/>
              </a:ext>
            </a:extLst>
          </p:cNvPr>
          <p:cNvSpPr txBox="1"/>
          <p:nvPr/>
        </p:nvSpPr>
        <p:spPr>
          <a:xfrm>
            <a:off x="8547845" y="1632459"/>
            <a:ext cx="30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strip length = </a:t>
            </a:r>
            <a:r>
              <a:rPr lang="en-US" b="1" dirty="0">
                <a:solidFill>
                  <a:srgbClr val="FF0000"/>
                </a:solidFill>
              </a:rPr>
              <a:t>460</a:t>
            </a:r>
            <a:r>
              <a:rPr lang="en-US" dirty="0"/>
              <a:t> mm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6EACDB-5C87-BF5A-3E7C-3407E2B6456A}"/>
              </a:ext>
            </a:extLst>
          </p:cNvPr>
          <p:cNvSpPr txBox="1"/>
          <p:nvPr/>
        </p:nvSpPr>
        <p:spPr>
          <a:xfrm>
            <a:off x="5957045" y="1632459"/>
            <a:ext cx="3061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Strip pitch = </a:t>
            </a:r>
            <a:r>
              <a:rPr lang="en-US" b="1" dirty="0">
                <a:solidFill>
                  <a:srgbClr val="FF0000"/>
                </a:solidFill>
              </a:rPr>
              <a:t>1 mm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CA63E1-1797-603E-4B4A-7A6734F6C7F5}"/>
              </a:ext>
            </a:extLst>
          </p:cNvPr>
          <p:cNvCxnSpPr>
            <a:cxnSpLocks/>
          </p:cNvCxnSpPr>
          <p:nvPr/>
        </p:nvCxnSpPr>
        <p:spPr>
          <a:xfrm>
            <a:off x="3529854" y="2384612"/>
            <a:ext cx="0" cy="15508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EC1EC3-2FAD-18AD-9E0C-AFDD932C5727}"/>
              </a:ext>
            </a:extLst>
          </p:cNvPr>
          <p:cNvCxnSpPr>
            <a:cxnSpLocks/>
          </p:cNvCxnSpPr>
          <p:nvPr/>
        </p:nvCxnSpPr>
        <p:spPr>
          <a:xfrm>
            <a:off x="4076699" y="2689412"/>
            <a:ext cx="0" cy="1216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22A63C-77B0-F56D-CC55-295EB417A550}"/>
              </a:ext>
            </a:extLst>
          </p:cNvPr>
          <p:cNvCxnSpPr>
            <a:cxnSpLocks/>
          </p:cNvCxnSpPr>
          <p:nvPr/>
        </p:nvCxnSpPr>
        <p:spPr>
          <a:xfrm>
            <a:off x="3866030" y="2554941"/>
            <a:ext cx="0" cy="1351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E775E7-24FC-B473-F2BA-2285604750D2}"/>
              </a:ext>
            </a:extLst>
          </p:cNvPr>
          <p:cNvCxnSpPr>
            <a:cxnSpLocks/>
          </p:cNvCxnSpPr>
          <p:nvPr/>
        </p:nvCxnSpPr>
        <p:spPr>
          <a:xfrm>
            <a:off x="3682254" y="2487706"/>
            <a:ext cx="0" cy="14284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C5B93C-9361-D782-5C82-8EC9F33E46C2}"/>
              </a:ext>
            </a:extLst>
          </p:cNvPr>
          <p:cNvCxnSpPr>
            <a:cxnSpLocks/>
          </p:cNvCxnSpPr>
          <p:nvPr/>
        </p:nvCxnSpPr>
        <p:spPr>
          <a:xfrm>
            <a:off x="2559423" y="2689412"/>
            <a:ext cx="0" cy="11967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51147D-CD7F-8396-3F92-513648CE6774}"/>
              </a:ext>
            </a:extLst>
          </p:cNvPr>
          <p:cNvCxnSpPr>
            <a:cxnSpLocks/>
          </p:cNvCxnSpPr>
          <p:nvPr/>
        </p:nvCxnSpPr>
        <p:spPr>
          <a:xfrm>
            <a:off x="2745441" y="2554941"/>
            <a:ext cx="0" cy="1331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BA9A89-EA76-8277-80B2-3261B53C3652}"/>
              </a:ext>
            </a:extLst>
          </p:cNvPr>
          <p:cNvCxnSpPr>
            <a:cxnSpLocks/>
          </p:cNvCxnSpPr>
          <p:nvPr/>
        </p:nvCxnSpPr>
        <p:spPr>
          <a:xfrm>
            <a:off x="2931459" y="2487706"/>
            <a:ext cx="0" cy="1418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AC31B1C-BCB3-9741-ED37-97AE4C0D1322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348317" y="2312894"/>
            <a:ext cx="17930" cy="1694329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DF0627B-5E03-BB81-760F-CEC6742D6449}"/>
              </a:ext>
            </a:extLst>
          </p:cNvPr>
          <p:cNvCxnSpPr>
            <a:cxnSpLocks/>
          </p:cNvCxnSpPr>
          <p:nvPr/>
        </p:nvCxnSpPr>
        <p:spPr>
          <a:xfrm>
            <a:off x="3144371" y="2384612"/>
            <a:ext cx="0" cy="15217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97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DF71-ACAF-3650-9E4B-7A57A33E8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MPGD Detectors</a:t>
            </a:r>
          </a:p>
        </p:txBody>
      </p:sp>
      <p:pic>
        <p:nvPicPr>
          <p:cNvPr id="5" name="Content Placeholder 4" descr="A top view of a train&#10;&#10;Description automatically generated">
            <a:extLst>
              <a:ext uri="{FF2B5EF4-FFF2-40B4-BE49-F238E27FC236}">
                <a16:creationId xmlns:a16="http://schemas.microsoft.com/office/drawing/2014/main" id="{7019D759-44FC-B7CC-28BB-32C7A0D2B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0"/>
          <a:stretch/>
        </p:blipFill>
        <p:spPr>
          <a:xfrm>
            <a:off x="642325" y="1796841"/>
            <a:ext cx="9099141" cy="37543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657E3-99C3-69E2-0640-9876E650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FA83C-2B57-6AB2-41FF-AEEF5F813BB8}"/>
              </a:ext>
            </a:extLst>
          </p:cNvPr>
          <p:cNvSpPr txBox="1"/>
          <p:nvPr/>
        </p:nvSpPr>
        <p:spPr>
          <a:xfrm>
            <a:off x="3645467" y="5595427"/>
            <a:ext cx="1293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Electron </a:t>
            </a:r>
            <a:r>
              <a:rPr lang="en-US" dirty="0" err="1">
                <a:solidFill>
                  <a:srgbClr val="92D050"/>
                </a:solidFill>
              </a:rPr>
              <a:t>EndCap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>
                <a:solidFill>
                  <a:srgbClr val="92D050"/>
                </a:solidFill>
                <a:sym typeface="Symbol" panose="05050102010706020507" pitchFamily="18" charset="2"/>
              </a:rPr>
              <a:t></a:t>
            </a:r>
            <a:r>
              <a:rPr lang="en-US" dirty="0" err="1">
                <a:solidFill>
                  <a:srgbClr val="92D050"/>
                </a:solidFill>
                <a:sym typeface="Symbol" panose="05050102010706020507" pitchFamily="18" charset="2"/>
              </a:rPr>
              <a:t>Rwell</a:t>
            </a:r>
            <a:r>
              <a:rPr lang="en-US" dirty="0">
                <a:solidFill>
                  <a:srgbClr val="92D050"/>
                </a:solidFill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04E70-B489-9FC2-20D5-43D0B8AFDBC2}"/>
              </a:ext>
            </a:extLst>
          </p:cNvPr>
          <p:cNvSpPr txBox="1"/>
          <p:nvPr/>
        </p:nvSpPr>
        <p:spPr>
          <a:xfrm>
            <a:off x="7989132" y="5690581"/>
            <a:ext cx="1293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Hadron </a:t>
            </a:r>
            <a:r>
              <a:rPr lang="en-US" dirty="0" err="1">
                <a:solidFill>
                  <a:srgbClr val="92D050"/>
                </a:solidFill>
              </a:rPr>
              <a:t>EndCap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>
                <a:solidFill>
                  <a:srgbClr val="92D050"/>
                </a:solidFill>
                <a:sym typeface="Symbol" panose="05050102010706020507" pitchFamily="18" charset="2"/>
              </a:rPr>
              <a:t></a:t>
            </a:r>
            <a:r>
              <a:rPr lang="en-US" dirty="0" err="1">
                <a:solidFill>
                  <a:srgbClr val="92D050"/>
                </a:solidFill>
                <a:sym typeface="Symbol" panose="05050102010706020507" pitchFamily="18" charset="2"/>
              </a:rPr>
              <a:t>Rwell</a:t>
            </a:r>
            <a:r>
              <a:rPr lang="en-US" dirty="0">
                <a:solidFill>
                  <a:srgbClr val="92D050"/>
                </a:solidFill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BCC4D-6DE9-94A3-3267-B6321BBD3C90}"/>
              </a:ext>
            </a:extLst>
          </p:cNvPr>
          <p:cNvSpPr txBox="1"/>
          <p:nvPr/>
        </p:nvSpPr>
        <p:spPr>
          <a:xfrm>
            <a:off x="9929741" y="4705805"/>
            <a:ext cx="149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CyMBaL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sym typeface="Symbol" panose="05050102010706020507" pitchFamily="18" charset="2"/>
              </a:rPr>
              <a:t>Micro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Megas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BDC6D-8E83-AE6C-CFDF-31CD0D51DCFE}"/>
              </a:ext>
            </a:extLst>
          </p:cNvPr>
          <p:cNvSpPr txBox="1"/>
          <p:nvPr/>
        </p:nvSpPr>
        <p:spPr>
          <a:xfrm>
            <a:off x="9813414" y="2152195"/>
            <a:ext cx="149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Barrel Outer Tracker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Rwell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8FFAAB-9ED3-865C-D279-EC8A252A7413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439498" y="2613860"/>
            <a:ext cx="1373916" cy="166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A011DC-63B2-9403-E96B-DA1B85A659C8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291977" y="4517186"/>
            <a:ext cx="0" cy="10782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4A51A63-8F5F-F579-86FB-379FE79D159D}"/>
              </a:ext>
            </a:extLst>
          </p:cNvPr>
          <p:cNvSpPr txBox="1"/>
          <p:nvPr/>
        </p:nvSpPr>
        <p:spPr>
          <a:xfrm>
            <a:off x="1574849" y="2203393"/>
            <a:ext cx="149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38304-C1C0-0031-297D-359AF28B9D4B}"/>
              </a:ext>
            </a:extLst>
          </p:cNvPr>
          <p:cNvSpPr/>
          <p:nvPr/>
        </p:nvSpPr>
        <p:spPr>
          <a:xfrm>
            <a:off x="4429987" y="4604830"/>
            <a:ext cx="4164033" cy="100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5F272A-EEEF-EE30-2774-CF3EC02CC320}"/>
              </a:ext>
            </a:extLst>
          </p:cNvPr>
          <p:cNvSpPr/>
          <p:nvPr/>
        </p:nvSpPr>
        <p:spPr>
          <a:xfrm>
            <a:off x="4429987" y="3054200"/>
            <a:ext cx="4164033" cy="100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77D417-7B1F-CBE8-E8FD-935485C6D968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8439498" y="3075525"/>
            <a:ext cx="1490243" cy="1953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F730DA-BCE7-6ADB-9EB6-E6AFE9E08620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8421571" y="4471179"/>
            <a:ext cx="214071" cy="12194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D0C1DB8-AE06-5D87-AEBC-244C469DC63D}"/>
              </a:ext>
            </a:extLst>
          </p:cNvPr>
          <p:cNvSpPr txBox="1"/>
          <p:nvPr/>
        </p:nvSpPr>
        <p:spPr>
          <a:xfrm>
            <a:off x="1574849" y="4896214"/>
            <a:ext cx="149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CF Tube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B25E5A-B755-A2CC-0063-F61D133EB881}"/>
              </a:ext>
            </a:extLst>
          </p:cNvPr>
          <p:cNvSpPr/>
          <p:nvPr/>
        </p:nvSpPr>
        <p:spPr>
          <a:xfrm>
            <a:off x="9493469" y="2009087"/>
            <a:ext cx="1860331" cy="136933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4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015B8-3D56-9C05-915B-764DE7CF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 structure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46BC75-DB7D-FB3D-DC73-75998867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stack of different colored sheets&#10;&#10;Description automatically generated with medium confidence">
            <a:extLst>
              <a:ext uri="{FF2B5EF4-FFF2-40B4-BE49-F238E27FC236}">
                <a16:creationId xmlns:a16="http://schemas.microsoft.com/office/drawing/2014/main" id="{833602C0-58AF-F507-C6EA-FAD246028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6"/>
          <a:stretch/>
        </p:blipFill>
        <p:spPr>
          <a:xfrm>
            <a:off x="1494970" y="1509260"/>
            <a:ext cx="9412515" cy="5110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0BC6C-4855-AF21-098B-EA5B4445E0FB}"/>
              </a:ext>
            </a:extLst>
          </p:cNvPr>
          <p:cNvSpPr txBox="1"/>
          <p:nvPr/>
        </p:nvSpPr>
        <p:spPr>
          <a:xfrm>
            <a:off x="330531" y="1506022"/>
            <a:ext cx="19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Honeycomb layer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BC4BD-DA21-3E13-CBAB-0A62D8787A7F}"/>
              </a:ext>
            </a:extLst>
          </p:cNvPr>
          <p:cNvSpPr txBox="1"/>
          <p:nvPr/>
        </p:nvSpPr>
        <p:spPr>
          <a:xfrm>
            <a:off x="330531" y="1992054"/>
            <a:ext cx="19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Drift foil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10F22-7E34-001D-A9E3-5EB7257C3312}"/>
              </a:ext>
            </a:extLst>
          </p:cNvPr>
          <p:cNvSpPr txBox="1"/>
          <p:nvPr/>
        </p:nvSpPr>
        <p:spPr>
          <a:xfrm>
            <a:off x="330531" y="2361386"/>
            <a:ext cx="19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Drift frame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1D90A0-08DB-1A88-B867-9950D3D1F6F4}"/>
              </a:ext>
            </a:extLst>
          </p:cNvPr>
          <p:cNvSpPr txBox="1"/>
          <p:nvPr/>
        </p:nvSpPr>
        <p:spPr>
          <a:xfrm>
            <a:off x="330531" y="2730718"/>
            <a:ext cx="19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GEM foil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F1249-43E8-C8A4-CFB8-F31B55115BC1}"/>
              </a:ext>
            </a:extLst>
          </p:cNvPr>
          <p:cNvSpPr txBox="1"/>
          <p:nvPr/>
        </p:nvSpPr>
        <p:spPr>
          <a:xfrm>
            <a:off x="330531" y="3100050"/>
            <a:ext cx="19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Induction frame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283D8-93B9-3B22-4975-CA647BD56BB9}"/>
              </a:ext>
            </a:extLst>
          </p:cNvPr>
          <p:cNvSpPr txBox="1"/>
          <p:nvPr/>
        </p:nvSpPr>
        <p:spPr>
          <a:xfrm>
            <a:off x="330531" y="4535579"/>
            <a:ext cx="19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uRWELL</a:t>
            </a:r>
            <a:r>
              <a:rPr lang="en-US" dirty="0"/>
              <a:t> + PCB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E35214-8101-C3A2-3122-E4259F7AFF4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238499" y="1690688"/>
            <a:ext cx="615912" cy="459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5881BF-CB27-C1FA-1FBC-A4BC6FAD810C}"/>
              </a:ext>
            </a:extLst>
          </p:cNvPr>
          <p:cNvCxnSpPr>
            <a:cxnSpLocks/>
          </p:cNvCxnSpPr>
          <p:nvPr/>
        </p:nvCxnSpPr>
        <p:spPr>
          <a:xfrm>
            <a:off x="1284515" y="2150076"/>
            <a:ext cx="1569896" cy="3583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56ABF5-BB0A-4DBA-14DA-5DAD62B0835F}"/>
              </a:ext>
            </a:extLst>
          </p:cNvPr>
          <p:cNvCxnSpPr>
            <a:cxnSpLocks/>
          </p:cNvCxnSpPr>
          <p:nvPr/>
        </p:nvCxnSpPr>
        <p:spPr>
          <a:xfrm>
            <a:off x="1494970" y="2508422"/>
            <a:ext cx="1359441" cy="308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44D255-65A1-7B9C-1225-1E67707187A5}"/>
              </a:ext>
            </a:extLst>
          </p:cNvPr>
          <p:cNvCxnSpPr>
            <a:cxnSpLocks/>
          </p:cNvCxnSpPr>
          <p:nvPr/>
        </p:nvCxnSpPr>
        <p:spPr>
          <a:xfrm>
            <a:off x="1284515" y="2953265"/>
            <a:ext cx="1681107" cy="234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44B973-72C2-BC7C-D52F-1C015531C5ED}"/>
              </a:ext>
            </a:extLst>
          </p:cNvPr>
          <p:cNvCxnSpPr>
            <a:cxnSpLocks/>
          </p:cNvCxnSpPr>
          <p:nvPr/>
        </p:nvCxnSpPr>
        <p:spPr>
          <a:xfrm>
            <a:off x="1940011" y="3311611"/>
            <a:ext cx="1025611" cy="157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79EC01-E0BC-65D2-F7A6-AE0F37486719}"/>
              </a:ext>
            </a:extLst>
          </p:cNvPr>
          <p:cNvCxnSpPr>
            <a:cxnSpLocks/>
          </p:cNvCxnSpPr>
          <p:nvPr/>
        </p:nvCxnSpPr>
        <p:spPr>
          <a:xfrm flipV="1">
            <a:off x="1841157" y="4349579"/>
            <a:ext cx="1124465" cy="3583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87E0EC0-EFE5-3EFE-800E-15A024202E2B}"/>
              </a:ext>
            </a:extLst>
          </p:cNvPr>
          <p:cNvSpPr txBox="1"/>
          <p:nvPr/>
        </p:nvSpPr>
        <p:spPr>
          <a:xfrm rot="1599538">
            <a:off x="3405092" y="4674079"/>
            <a:ext cx="190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Service area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895106-9B38-F0C1-105E-D085D27AAEF4}"/>
              </a:ext>
            </a:extLst>
          </p:cNvPr>
          <p:cNvSpPr txBox="1"/>
          <p:nvPr/>
        </p:nvSpPr>
        <p:spPr>
          <a:xfrm>
            <a:off x="8789062" y="5636614"/>
            <a:ext cx="19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8831C23-D93E-6314-D94D-ADCE45A6FABE}"/>
              </a:ext>
            </a:extLst>
          </p:cNvPr>
          <p:cNvCxnSpPr>
            <a:cxnSpLocks/>
          </p:cNvCxnSpPr>
          <p:nvPr/>
        </p:nvCxnSpPr>
        <p:spPr>
          <a:xfrm flipH="1" flipV="1">
            <a:off x="8452022" y="4904911"/>
            <a:ext cx="556054" cy="731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76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B667-8E7F-5CC3-DF65-639BFFAC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Structure</a:t>
            </a:r>
          </a:p>
        </p:txBody>
      </p:sp>
      <p:pic>
        <p:nvPicPr>
          <p:cNvPr id="5" name="Content Placeholder 4" descr="A computer graphics card with green and black stripes&#10;&#10;Description automatically generated with medium confidence">
            <a:extLst>
              <a:ext uri="{FF2B5EF4-FFF2-40B4-BE49-F238E27FC236}">
                <a16:creationId xmlns:a16="http://schemas.microsoft.com/office/drawing/2014/main" id="{B6C2693D-AAE8-5A7A-A23B-2A6B7F9BB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t="14385" r="9627" b="21904"/>
          <a:stretch/>
        </p:blipFill>
        <p:spPr>
          <a:xfrm>
            <a:off x="563054" y="1413076"/>
            <a:ext cx="7119257" cy="35830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D6641-1CBD-9351-FBF9-B51C1A2DF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D2E1FE-B9AC-8535-A2AF-60960554A218}"/>
              </a:ext>
            </a:extLst>
          </p:cNvPr>
          <p:cNvSpPr txBox="1"/>
          <p:nvPr/>
        </p:nvSpPr>
        <p:spPr>
          <a:xfrm>
            <a:off x="4638928" y="2115475"/>
            <a:ext cx="487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Dimension: 180 cm x 38 cm x </a:t>
            </a:r>
            <a:r>
              <a:rPr lang="en-US" dirty="0">
                <a:solidFill>
                  <a:srgbClr val="FF0000"/>
                </a:solidFill>
              </a:rPr>
              <a:t>2.5 cm</a:t>
            </a:r>
          </a:p>
        </p:txBody>
      </p:sp>
      <p:pic>
        <p:nvPicPr>
          <p:cNvPr id="8" name="Picture 7" descr="A long line of a ship">
            <a:extLst>
              <a:ext uri="{FF2B5EF4-FFF2-40B4-BE49-F238E27FC236}">
                <a16:creationId xmlns:a16="http://schemas.microsoft.com/office/drawing/2014/main" id="{48950B84-D7B7-1CCC-5114-EB8B333C7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58206" r="11462" b="25839"/>
          <a:stretch/>
        </p:blipFill>
        <p:spPr>
          <a:xfrm flipH="1">
            <a:off x="126124" y="4839120"/>
            <a:ext cx="11813627" cy="1204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8E6788-83BF-55BE-344A-59DDB36DD2A9}"/>
              </a:ext>
            </a:extLst>
          </p:cNvPr>
          <p:cNvSpPr/>
          <p:nvPr/>
        </p:nvSpPr>
        <p:spPr>
          <a:xfrm>
            <a:off x="11163863" y="4976712"/>
            <a:ext cx="465083" cy="28003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7D731-643C-257B-CD3A-B17ADEE30BEA}"/>
              </a:ext>
            </a:extLst>
          </p:cNvPr>
          <p:cNvSpPr txBox="1"/>
          <p:nvPr/>
        </p:nvSpPr>
        <p:spPr>
          <a:xfrm>
            <a:off x="5586022" y="5720939"/>
            <a:ext cx="149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MPGD chamber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FDAEA-C582-238C-ABD9-50268999623A}"/>
              </a:ext>
            </a:extLst>
          </p:cNvPr>
          <p:cNvSpPr txBox="1"/>
          <p:nvPr/>
        </p:nvSpPr>
        <p:spPr>
          <a:xfrm>
            <a:off x="938048" y="4747399"/>
            <a:ext cx="14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73EFF-8267-122D-B45F-EA111B976D41}"/>
              </a:ext>
            </a:extLst>
          </p:cNvPr>
          <p:cNvSpPr txBox="1"/>
          <p:nvPr/>
        </p:nvSpPr>
        <p:spPr>
          <a:xfrm>
            <a:off x="260131" y="4212477"/>
            <a:ext cx="197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B2B connector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93922A-DCF8-5BF5-BE80-57A62983FF92}"/>
              </a:ext>
            </a:extLst>
          </p:cNvPr>
          <p:cNvCxnSpPr>
            <a:cxnSpLocks/>
          </p:cNvCxnSpPr>
          <p:nvPr/>
        </p:nvCxnSpPr>
        <p:spPr>
          <a:xfrm flipH="1">
            <a:off x="563054" y="4581809"/>
            <a:ext cx="130629" cy="7889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6D1D1E1-F159-9F1F-0CAB-30F295DEAB85}"/>
              </a:ext>
            </a:extLst>
          </p:cNvPr>
          <p:cNvSpPr txBox="1"/>
          <p:nvPr/>
        </p:nvSpPr>
        <p:spPr>
          <a:xfrm>
            <a:off x="9375228" y="5951160"/>
            <a:ext cx="197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 support bracket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79F310-C33E-A806-718E-BCFD1879D06D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10364514" y="5370786"/>
            <a:ext cx="552074" cy="580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46AAD2-D4BF-EFE3-3566-0AB88D286F3D}"/>
              </a:ext>
            </a:extLst>
          </p:cNvPr>
          <p:cNvSpPr txBox="1"/>
          <p:nvPr/>
        </p:nvSpPr>
        <p:spPr>
          <a:xfrm>
            <a:off x="10439400" y="4345804"/>
            <a:ext cx="134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area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251191-C8CC-89B4-CFE3-0A6DDA464A71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1111781" y="4715136"/>
            <a:ext cx="294992" cy="401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6C72B01-89F1-5718-CE09-1BFB1AD4FAB4}"/>
              </a:ext>
            </a:extLst>
          </p:cNvPr>
          <p:cNvSpPr txBox="1"/>
          <p:nvPr/>
        </p:nvSpPr>
        <p:spPr>
          <a:xfrm rot="10800000">
            <a:off x="8610600" y="2300141"/>
            <a:ext cx="451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50000"/>
                  </a:schemeClr>
                </a:solidFill>
              </a:rPr>
              <a:t>F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A21CB6-34BC-D7FD-C0F1-4616B9D32B2E}"/>
              </a:ext>
            </a:extLst>
          </p:cNvPr>
          <p:cNvCxnSpPr/>
          <p:nvPr/>
        </p:nvCxnSpPr>
        <p:spPr>
          <a:xfrm flipV="1">
            <a:off x="6926317" y="3005959"/>
            <a:ext cx="1684283" cy="7777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18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6375-C43D-230C-231B-22EDCB65E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Line (BOT)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CDF93-E637-CDF6-C684-017D98B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A long rectangular object with a red and blue stripe">
            <a:extLst>
              <a:ext uri="{FF2B5EF4-FFF2-40B4-BE49-F238E27FC236}">
                <a16:creationId xmlns:a16="http://schemas.microsoft.com/office/drawing/2014/main" id="{FA5568ED-7225-8847-315E-1D094FE8B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9296" r="14432" b="18724"/>
          <a:stretch/>
        </p:blipFill>
        <p:spPr>
          <a:xfrm>
            <a:off x="65198" y="2040886"/>
            <a:ext cx="10000744" cy="4751079"/>
          </a:xfrm>
          <a:prstGeom prst="rect">
            <a:avLst/>
          </a:prstGeom>
        </p:spPr>
      </p:pic>
      <p:pic>
        <p:nvPicPr>
          <p:cNvPr id="7" name="Picture 6" descr="A white object with red and black text&#10;&#10;Description automatically generated">
            <a:extLst>
              <a:ext uri="{FF2B5EF4-FFF2-40B4-BE49-F238E27FC236}">
                <a16:creationId xmlns:a16="http://schemas.microsoft.com/office/drawing/2014/main" id="{923F35E6-A623-A6B3-5112-0C60073932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0" t="51084" r="21851" b="30404"/>
          <a:stretch/>
        </p:blipFill>
        <p:spPr>
          <a:xfrm>
            <a:off x="4546211" y="2048579"/>
            <a:ext cx="7464461" cy="97292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DB93EE-42AB-BFE5-7C84-5EB83D5169E7}"/>
              </a:ext>
            </a:extLst>
          </p:cNvPr>
          <p:cNvCxnSpPr>
            <a:cxnSpLocks/>
          </p:cNvCxnSpPr>
          <p:nvPr/>
        </p:nvCxnSpPr>
        <p:spPr>
          <a:xfrm flipH="1" flipV="1">
            <a:off x="4896156" y="3884665"/>
            <a:ext cx="3205697" cy="125883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27E9E2B-EDD2-716D-4F6C-34B25FE81101}"/>
              </a:ext>
            </a:extLst>
          </p:cNvPr>
          <p:cNvSpPr txBox="1"/>
          <p:nvPr/>
        </p:nvSpPr>
        <p:spPr>
          <a:xfrm>
            <a:off x="6499004" y="4064068"/>
            <a:ext cx="136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Installation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ABF66E-EEB0-C0CE-A4BF-916DA65CFDEA}"/>
              </a:ext>
            </a:extLst>
          </p:cNvPr>
          <p:cNvCxnSpPr>
            <a:cxnSpLocks/>
          </p:cNvCxnSpPr>
          <p:nvPr/>
        </p:nvCxnSpPr>
        <p:spPr>
          <a:xfrm>
            <a:off x="4390465" y="4982135"/>
            <a:ext cx="2940509" cy="118084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9E07EC-1F03-99EA-B497-9AAA16EB421D}"/>
              </a:ext>
            </a:extLst>
          </p:cNvPr>
          <p:cNvSpPr txBox="1"/>
          <p:nvPr/>
        </p:nvSpPr>
        <p:spPr>
          <a:xfrm>
            <a:off x="4731327" y="5607400"/>
            <a:ext cx="136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Removal </a:t>
            </a:r>
          </a:p>
          <a:p>
            <a:r>
              <a:rPr lang="en-US" dirty="0"/>
              <a:t>&amp;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5FD43-6115-BE3B-1BBE-19BB42D70624}"/>
              </a:ext>
            </a:extLst>
          </p:cNvPr>
          <p:cNvSpPr txBox="1"/>
          <p:nvPr/>
        </p:nvSpPr>
        <p:spPr>
          <a:xfrm>
            <a:off x="312574" y="5156021"/>
            <a:ext cx="3830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dRICH</a:t>
            </a:r>
            <a:r>
              <a:rPr lang="en-US" sz="2400" dirty="0">
                <a:solidFill>
                  <a:srgbClr val="FF0000"/>
                </a:solidFill>
              </a:rPr>
              <a:t> have to be moved out 4 meters to remove BOT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Or Remove DIRC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3544CE-2C9F-1390-2051-48DE4DEE547A}"/>
              </a:ext>
            </a:extLst>
          </p:cNvPr>
          <p:cNvSpPr txBox="1"/>
          <p:nvPr/>
        </p:nvSpPr>
        <p:spPr>
          <a:xfrm>
            <a:off x="5503367" y="1820517"/>
            <a:ext cx="136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line </a:t>
            </a:r>
          </a:p>
        </p:txBody>
      </p:sp>
    </p:spTree>
    <p:extLst>
      <p:ext uri="{BB962C8B-B14F-4D97-AF65-F5344CB8AC3E}">
        <p14:creationId xmlns:p14="http://schemas.microsoft.com/office/powerpoint/2010/main" val="142511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B32C-DB15-BFCA-DFE3-9051ADD1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29" y="238134"/>
            <a:ext cx="10515600" cy="1325563"/>
          </a:xfrm>
        </p:spPr>
        <p:txBody>
          <a:bodyPr/>
          <a:lstStyle/>
          <a:p>
            <a:r>
              <a:rPr lang="en-US" dirty="0"/>
              <a:t>MPGD chamber -  Gas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784D0-66A4-C657-8999-447F787E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close-up of several colored frames&#10;&#10;Description automatically generated">
            <a:extLst>
              <a:ext uri="{FF2B5EF4-FFF2-40B4-BE49-F238E27FC236}">
                <a16:creationId xmlns:a16="http://schemas.microsoft.com/office/drawing/2014/main" id="{0EB0CB6D-6E2C-CBCD-62E7-77AA443CA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9" t="12906" r="31913" b="10515"/>
          <a:stretch/>
        </p:blipFill>
        <p:spPr>
          <a:xfrm>
            <a:off x="69929" y="1236813"/>
            <a:ext cx="5129931" cy="5484662"/>
          </a:xfrm>
          <a:prstGeom prst="rect">
            <a:avLst/>
          </a:prstGeom>
        </p:spPr>
      </p:pic>
      <p:pic>
        <p:nvPicPr>
          <p:cNvPr id="8" name="Picture 7" descr="A close up of a metal frame&#10;&#10;Description automatically generated">
            <a:extLst>
              <a:ext uri="{FF2B5EF4-FFF2-40B4-BE49-F238E27FC236}">
                <a16:creationId xmlns:a16="http://schemas.microsoft.com/office/drawing/2014/main" id="{5446FA9C-C752-1C4E-5AAB-5336C84332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69" r="27689"/>
          <a:stretch/>
        </p:blipFill>
        <p:spPr>
          <a:xfrm>
            <a:off x="7978323" y="297370"/>
            <a:ext cx="3746055" cy="6453119"/>
          </a:xfrm>
          <a:prstGeom prst="rect">
            <a:avLst/>
          </a:prstGeom>
        </p:spPr>
      </p:pic>
      <p:pic>
        <p:nvPicPr>
          <p:cNvPr id="9" name="Picture 8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4822549A-9D8F-EF30-891D-DFB74195D6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35669" r="41750" b="25374"/>
          <a:stretch/>
        </p:blipFill>
        <p:spPr>
          <a:xfrm flipH="1">
            <a:off x="3900205" y="1322103"/>
            <a:ext cx="2772994" cy="1762956"/>
          </a:xfrm>
          <a:prstGeom prst="rect">
            <a:avLst/>
          </a:prstGeom>
        </p:spPr>
      </p:pic>
      <p:pic>
        <p:nvPicPr>
          <p:cNvPr id="10" name="Picture 9" descr="A computer screen with a rectangular object&#10;&#10;Description automatically generated with medium confidence">
            <a:extLst>
              <a:ext uri="{FF2B5EF4-FFF2-40B4-BE49-F238E27FC236}">
                <a16:creationId xmlns:a16="http://schemas.microsoft.com/office/drawing/2014/main" id="{C2D854DA-7509-1509-4FE0-FFC7B471A7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8" t="37061" r="26988" b="27731"/>
          <a:stretch/>
        </p:blipFill>
        <p:spPr>
          <a:xfrm flipH="1">
            <a:off x="5990897" y="5251802"/>
            <a:ext cx="2772994" cy="143945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21CE8F-58AF-42BE-F751-730674EE46F8}"/>
              </a:ext>
            </a:extLst>
          </p:cNvPr>
          <p:cNvCxnSpPr>
            <a:cxnSpLocks/>
          </p:cNvCxnSpPr>
          <p:nvPr/>
        </p:nvCxnSpPr>
        <p:spPr>
          <a:xfrm flipH="1">
            <a:off x="3900205" y="2280745"/>
            <a:ext cx="11342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6AC685-83A6-1B77-68E4-CF1BE0D0E4A1}"/>
              </a:ext>
            </a:extLst>
          </p:cNvPr>
          <p:cNvCxnSpPr>
            <a:cxnSpLocks/>
          </p:cNvCxnSpPr>
          <p:nvPr/>
        </p:nvCxnSpPr>
        <p:spPr>
          <a:xfrm flipH="1">
            <a:off x="3839687" y="6042465"/>
            <a:ext cx="316177" cy="4263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56F012-5DD0-F4B9-C5DD-FE50E724BB1C}"/>
              </a:ext>
            </a:extLst>
          </p:cNvPr>
          <p:cNvCxnSpPr>
            <a:cxnSpLocks/>
          </p:cNvCxnSpPr>
          <p:nvPr/>
        </p:nvCxnSpPr>
        <p:spPr>
          <a:xfrm flipH="1">
            <a:off x="8946062" y="5310416"/>
            <a:ext cx="280263" cy="4719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28EDCB-099E-0D26-9D39-7DBA13A6F66E}"/>
              </a:ext>
            </a:extLst>
          </p:cNvPr>
          <p:cNvCxnSpPr>
            <a:cxnSpLocks/>
          </p:cNvCxnSpPr>
          <p:nvPr/>
        </p:nvCxnSpPr>
        <p:spPr>
          <a:xfrm flipH="1">
            <a:off x="6083310" y="6335330"/>
            <a:ext cx="9357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8C421BE-EFA7-C260-BE74-2A0EA018F01A}"/>
              </a:ext>
            </a:extLst>
          </p:cNvPr>
          <p:cNvSpPr txBox="1"/>
          <p:nvPr/>
        </p:nvSpPr>
        <p:spPr>
          <a:xfrm>
            <a:off x="2627578" y="2057499"/>
            <a:ext cx="135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Drift frame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46418-F079-E07A-B5B4-74F36EC9AD4C}"/>
              </a:ext>
            </a:extLst>
          </p:cNvPr>
          <p:cNvSpPr txBox="1"/>
          <p:nvPr/>
        </p:nvSpPr>
        <p:spPr>
          <a:xfrm>
            <a:off x="5298106" y="5996731"/>
            <a:ext cx="187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Induction frame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06F7B82-CBB3-1DB7-FB0D-4AA0F95531AE}"/>
              </a:ext>
            </a:extLst>
          </p:cNvPr>
          <p:cNvCxnSpPr>
            <a:cxnSpLocks/>
          </p:cNvCxnSpPr>
          <p:nvPr/>
        </p:nvCxnSpPr>
        <p:spPr>
          <a:xfrm flipH="1">
            <a:off x="1811391" y="1778102"/>
            <a:ext cx="341122" cy="4758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3227B4-EB6C-A5A0-E738-316556DB9803}"/>
              </a:ext>
            </a:extLst>
          </p:cNvPr>
          <p:cNvSpPr txBox="1"/>
          <p:nvPr/>
        </p:nvSpPr>
        <p:spPr>
          <a:xfrm>
            <a:off x="1647498" y="1143141"/>
            <a:ext cx="165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Mainstream channel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88DD979-3D16-D849-C9CA-6D5C8F7B89CB}"/>
              </a:ext>
            </a:extLst>
          </p:cNvPr>
          <p:cNvCxnSpPr>
            <a:cxnSpLocks/>
          </p:cNvCxnSpPr>
          <p:nvPr/>
        </p:nvCxnSpPr>
        <p:spPr>
          <a:xfrm>
            <a:off x="4294160" y="4099034"/>
            <a:ext cx="0" cy="16500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D7222B-4E7A-A2C5-C74B-2E90CF43FC3D}"/>
              </a:ext>
            </a:extLst>
          </p:cNvPr>
          <p:cNvCxnSpPr>
            <a:cxnSpLocks/>
          </p:cNvCxnSpPr>
          <p:nvPr/>
        </p:nvCxnSpPr>
        <p:spPr>
          <a:xfrm>
            <a:off x="9266679" y="2426831"/>
            <a:ext cx="79304" cy="24562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7C1EA69-C4F6-E597-5ACD-C5DCBD0B0EFC}"/>
              </a:ext>
            </a:extLst>
          </p:cNvPr>
          <p:cNvSpPr txBox="1"/>
          <p:nvPr/>
        </p:nvSpPr>
        <p:spPr>
          <a:xfrm>
            <a:off x="5990897" y="3311791"/>
            <a:ext cx="117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Glue stopper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4CD516-14B1-F53A-830C-E28BA78866BF}"/>
              </a:ext>
            </a:extLst>
          </p:cNvPr>
          <p:cNvCxnSpPr>
            <a:cxnSpLocks/>
          </p:cNvCxnSpPr>
          <p:nvPr/>
        </p:nvCxnSpPr>
        <p:spPr>
          <a:xfrm flipH="1" flipV="1">
            <a:off x="5253851" y="2661579"/>
            <a:ext cx="842149" cy="7106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0BA3072-9F17-C56D-BADE-98A54BAD7855}"/>
              </a:ext>
            </a:extLst>
          </p:cNvPr>
          <p:cNvCxnSpPr>
            <a:cxnSpLocks/>
          </p:cNvCxnSpPr>
          <p:nvPr/>
        </p:nvCxnSpPr>
        <p:spPr>
          <a:xfrm flipH="1" flipV="1">
            <a:off x="5674925" y="2311183"/>
            <a:ext cx="514237" cy="1000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8597DB-682D-197A-A606-48DCE50E1675}"/>
              </a:ext>
            </a:extLst>
          </p:cNvPr>
          <p:cNvCxnSpPr>
            <a:cxnSpLocks/>
          </p:cNvCxnSpPr>
          <p:nvPr/>
        </p:nvCxnSpPr>
        <p:spPr>
          <a:xfrm flipV="1">
            <a:off x="6751544" y="3217283"/>
            <a:ext cx="1319941" cy="3339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B8C99F-5892-F8AF-9C9B-9C42FDAAAE5E}"/>
              </a:ext>
            </a:extLst>
          </p:cNvPr>
          <p:cNvCxnSpPr>
            <a:cxnSpLocks/>
          </p:cNvCxnSpPr>
          <p:nvPr/>
        </p:nvCxnSpPr>
        <p:spPr>
          <a:xfrm>
            <a:off x="6833046" y="3634956"/>
            <a:ext cx="1238439" cy="1042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13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E04-9E52-252C-46F5-065141AB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MPGD chamber -  Gas line</a:t>
            </a:r>
          </a:p>
        </p:txBody>
      </p:sp>
      <p:pic>
        <p:nvPicPr>
          <p:cNvPr id="5" name="Content Placeholder 4" descr="A pixel art of a rectangular object&#10;&#10;Description automatically generated">
            <a:extLst>
              <a:ext uri="{FF2B5EF4-FFF2-40B4-BE49-F238E27FC236}">
                <a16:creationId xmlns:a16="http://schemas.microsoft.com/office/drawing/2014/main" id="{5ECF4B48-729C-6BCB-D220-C48CDF8DA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8" y="1810302"/>
            <a:ext cx="8192114" cy="48316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1F852-8288-1B38-2371-11BB2D18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74DEA0AA-5C7C-C3DF-AE47-E8AFB29BB4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5" t="35669" r="41750" b="25374"/>
          <a:stretch/>
        </p:blipFill>
        <p:spPr>
          <a:xfrm>
            <a:off x="1112541" y="1748192"/>
            <a:ext cx="3140805" cy="1762956"/>
          </a:xfrm>
          <a:prstGeom prst="rect">
            <a:avLst/>
          </a:prstGeom>
        </p:spPr>
      </p:pic>
      <p:pic>
        <p:nvPicPr>
          <p:cNvPr id="12" name="Picture 11" descr="A computer screen with a rectangular object&#10;&#10;Description automatically generated with medium confidence">
            <a:extLst>
              <a:ext uri="{FF2B5EF4-FFF2-40B4-BE49-F238E27FC236}">
                <a16:creationId xmlns:a16="http://schemas.microsoft.com/office/drawing/2014/main" id="{5365F0F6-EE64-7EE7-9FE9-5B6E0340E2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8" t="37061" r="26988" b="27731"/>
          <a:stretch/>
        </p:blipFill>
        <p:spPr>
          <a:xfrm>
            <a:off x="4627418" y="1744934"/>
            <a:ext cx="3271004" cy="143945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0B89859-5592-D465-6924-9531DC40D1B9}"/>
              </a:ext>
            </a:extLst>
          </p:cNvPr>
          <p:cNvCxnSpPr/>
          <p:nvPr/>
        </p:nvCxnSpPr>
        <p:spPr>
          <a:xfrm>
            <a:off x="2934123" y="2710495"/>
            <a:ext cx="5749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527BA9-8779-E305-C299-C07A91ECC513}"/>
              </a:ext>
            </a:extLst>
          </p:cNvPr>
          <p:cNvCxnSpPr/>
          <p:nvPr/>
        </p:nvCxnSpPr>
        <p:spPr>
          <a:xfrm>
            <a:off x="6615827" y="2825153"/>
            <a:ext cx="57496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BBF9FE2-6379-95DB-212A-380C60CC0C1D}"/>
              </a:ext>
            </a:extLst>
          </p:cNvPr>
          <p:cNvSpPr/>
          <p:nvPr/>
        </p:nvSpPr>
        <p:spPr>
          <a:xfrm>
            <a:off x="4627418" y="4675908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288EAA4-A1A1-823A-7A51-938B80FFB187}"/>
              </a:ext>
            </a:extLst>
          </p:cNvPr>
          <p:cNvSpPr/>
          <p:nvPr/>
        </p:nvSpPr>
        <p:spPr>
          <a:xfrm>
            <a:off x="4253346" y="4826792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7A02B-B130-521A-6EEB-2F29C9C20A5F}"/>
              </a:ext>
            </a:extLst>
          </p:cNvPr>
          <p:cNvSpPr txBox="1"/>
          <p:nvPr/>
        </p:nvSpPr>
        <p:spPr>
          <a:xfrm>
            <a:off x="2710354" y="4909258"/>
            <a:ext cx="148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Gas - inlet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BBBE8D-13AB-990F-DAA0-0992B05FD24E}"/>
              </a:ext>
            </a:extLst>
          </p:cNvPr>
          <p:cNvSpPr txBox="1"/>
          <p:nvPr/>
        </p:nvSpPr>
        <p:spPr>
          <a:xfrm>
            <a:off x="3318164" y="5978771"/>
            <a:ext cx="148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Gas - outlet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77FB24-98B2-A379-9C4A-136F6DC9FED2}"/>
              </a:ext>
            </a:extLst>
          </p:cNvPr>
          <p:cNvCxnSpPr>
            <a:cxnSpLocks/>
          </p:cNvCxnSpPr>
          <p:nvPr/>
        </p:nvCxnSpPr>
        <p:spPr>
          <a:xfrm flipV="1">
            <a:off x="3318164" y="5194059"/>
            <a:ext cx="588818" cy="2294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FD1D11-0B53-BA69-CA66-4F21823BAC47}"/>
              </a:ext>
            </a:extLst>
          </p:cNvPr>
          <p:cNvCxnSpPr>
            <a:cxnSpLocks/>
          </p:cNvCxnSpPr>
          <p:nvPr/>
        </p:nvCxnSpPr>
        <p:spPr>
          <a:xfrm flipH="1">
            <a:off x="4384964" y="5818909"/>
            <a:ext cx="595745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FA0E6BC-DDC5-87D6-5F3F-238B8A7E9DFB}"/>
              </a:ext>
            </a:extLst>
          </p:cNvPr>
          <p:cNvSpPr/>
          <p:nvPr/>
        </p:nvSpPr>
        <p:spPr>
          <a:xfrm>
            <a:off x="5673436" y="4241005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B071BE-0D48-247D-432B-D9EABCE681C7}"/>
              </a:ext>
            </a:extLst>
          </p:cNvPr>
          <p:cNvSpPr/>
          <p:nvPr/>
        </p:nvSpPr>
        <p:spPr>
          <a:xfrm>
            <a:off x="5299364" y="4391889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10C2A8-D268-A69B-230D-8E6B35B05055}"/>
              </a:ext>
            </a:extLst>
          </p:cNvPr>
          <p:cNvSpPr/>
          <p:nvPr/>
        </p:nvSpPr>
        <p:spPr>
          <a:xfrm>
            <a:off x="6733309" y="3799175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CE0557-D529-A714-0D38-1CB6DAA877E8}"/>
              </a:ext>
            </a:extLst>
          </p:cNvPr>
          <p:cNvSpPr/>
          <p:nvPr/>
        </p:nvSpPr>
        <p:spPr>
          <a:xfrm>
            <a:off x="6359237" y="3950059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4BD9071-F726-2C5D-D950-D9F4464D131E}"/>
              </a:ext>
            </a:extLst>
          </p:cNvPr>
          <p:cNvSpPr/>
          <p:nvPr/>
        </p:nvSpPr>
        <p:spPr>
          <a:xfrm>
            <a:off x="7807038" y="3331949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4878F7C-1B86-CDED-B198-8FE7B07214C9}"/>
              </a:ext>
            </a:extLst>
          </p:cNvPr>
          <p:cNvSpPr/>
          <p:nvPr/>
        </p:nvSpPr>
        <p:spPr>
          <a:xfrm>
            <a:off x="7432966" y="3482833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ECE54D6-E3B3-CBD1-B05D-6E8688BD5A4E}"/>
              </a:ext>
            </a:extLst>
          </p:cNvPr>
          <p:cNvSpPr/>
          <p:nvPr/>
        </p:nvSpPr>
        <p:spPr>
          <a:xfrm>
            <a:off x="8877442" y="2830595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C2C31E-CAE8-71EE-FE10-FD93F594AE78}"/>
              </a:ext>
            </a:extLst>
          </p:cNvPr>
          <p:cNvSpPr/>
          <p:nvPr/>
        </p:nvSpPr>
        <p:spPr>
          <a:xfrm>
            <a:off x="8503370" y="2981479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4B36734-0D91-9263-52B5-78BE3E964F3F}"/>
              </a:ext>
            </a:extLst>
          </p:cNvPr>
          <p:cNvSpPr/>
          <p:nvPr/>
        </p:nvSpPr>
        <p:spPr>
          <a:xfrm>
            <a:off x="9972427" y="2390250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E588F17-038F-9113-89FA-65742107CCE9}"/>
              </a:ext>
            </a:extLst>
          </p:cNvPr>
          <p:cNvSpPr/>
          <p:nvPr/>
        </p:nvSpPr>
        <p:spPr>
          <a:xfrm>
            <a:off x="9598355" y="2541134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A86BA32-6D5A-A54A-0B98-A723727D4B51}"/>
              </a:ext>
            </a:extLst>
          </p:cNvPr>
          <p:cNvSpPr/>
          <p:nvPr/>
        </p:nvSpPr>
        <p:spPr>
          <a:xfrm>
            <a:off x="5658448" y="5342379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07CCE48-FF90-7132-2703-242C4AB86AAC}"/>
              </a:ext>
            </a:extLst>
          </p:cNvPr>
          <p:cNvSpPr/>
          <p:nvPr/>
        </p:nvSpPr>
        <p:spPr>
          <a:xfrm>
            <a:off x="5284376" y="5493263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F3F08A7-5FA6-3904-D352-AB7E6C9F4A6F}"/>
              </a:ext>
            </a:extLst>
          </p:cNvPr>
          <p:cNvSpPr/>
          <p:nvPr/>
        </p:nvSpPr>
        <p:spPr>
          <a:xfrm>
            <a:off x="6704466" y="4907476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AE1ED84-3696-096B-482F-B988B21916E3}"/>
              </a:ext>
            </a:extLst>
          </p:cNvPr>
          <p:cNvSpPr/>
          <p:nvPr/>
        </p:nvSpPr>
        <p:spPr>
          <a:xfrm>
            <a:off x="6330394" y="5058360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9DF610A-019F-F61A-A4C8-A14CD0AF3515}"/>
              </a:ext>
            </a:extLst>
          </p:cNvPr>
          <p:cNvSpPr/>
          <p:nvPr/>
        </p:nvSpPr>
        <p:spPr>
          <a:xfrm>
            <a:off x="7764339" y="4465646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C993F0D-F100-6CB4-D32B-BCFDB334AA2D}"/>
              </a:ext>
            </a:extLst>
          </p:cNvPr>
          <p:cNvSpPr/>
          <p:nvPr/>
        </p:nvSpPr>
        <p:spPr>
          <a:xfrm>
            <a:off x="7390267" y="4616530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3DEFD85-CA9F-0FA4-074A-C83E2FD40137}"/>
              </a:ext>
            </a:extLst>
          </p:cNvPr>
          <p:cNvSpPr/>
          <p:nvPr/>
        </p:nvSpPr>
        <p:spPr>
          <a:xfrm>
            <a:off x="8838068" y="3998420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046242F-2B27-0DC6-D182-61A873CFA0C4}"/>
              </a:ext>
            </a:extLst>
          </p:cNvPr>
          <p:cNvSpPr/>
          <p:nvPr/>
        </p:nvSpPr>
        <p:spPr>
          <a:xfrm>
            <a:off x="8463996" y="4149304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42B66DD-FBD2-90F9-7FF3-B4ADC6B9164A}"/>
              </a:ext>
            </a:extLst>
          </p:cNvPr>
          <p:cNvSpPr/>
          <p:nvPr/>
        </p:nvSpPr>
        <p:spPr>
          <a:xfrm>
            <a:off x="9908472" y="3497066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123A6C5-4039-58EC-6D4C-7DCE5039775C}"/>
              </a:ext>
            </a:extLst>
          </p:cNvPr>
          <p:cNvSpPr/>
          <p:nvPr/>
        </p:nvSpPr>
        <p:spPr>
          <a:xfrm>
            <a:off x="9534400" y="3647950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920C110-5542-2EEE-FD62-8752BCBE4BA1}"/>
              </a:ext>
            </a:extLst>
          </p:cNvPr>
          <p:cNvSpPr/>
          <p:nvPr/>
        </p:nvSpPr>
        <p:spPr>
          <a:xfrm>
            <a:off x="11003457" y="3056721"/>
            <a:ext cx="263236" cy="27608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AFD657D-D466-AA60-78FC-8B88CD0597CE}"/>
              </a:ext>
            </a:extLst>
          </p:cNvPr>
          <p:cNvSpPr/>
          <p:nvPr/>
        </p:nvSpPr>
        <p:spPr>
          <a:xfrm>
            <a:off x="10629385" y="3207605"/>
            <a:ext cx="263236" cy="276081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EAD970E-0BCF-B1CC-DD9F-3D3E4C416AC9}"/>
              </a:ext>
            </a:extLst>
          </p:cNvPr>
          <p:cNvCxnSpPr>
            <a:cxnSpLocks/>
          </p:cNvCxnSpPr>
          <p:nvPr/>
        </p:nvCxnSpPr>
        <p:spPr>
          <a:xfrm>
            <a:off x="6543905" y="2601962"/>
            <a:ext cx="135205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DC03922-1C5C-03D6-986D-3851A8CB68E7}"/>
              </a:ext>
            </a:extLst>
          </p:cNvPr>
          <p:cNvCxnSpPr>
            <a:cxnSpLocks/>
          </p:cNvCxnSpPr>
          <p:nvPr/>
        </p:nvCxnSpPr>
        <p:spPr>
          <a:xfrm>
            <a:off x="2936547" y="2768726"/>
            <a:ext cx="135205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210E75DE-9DED-B5AD-A482-8B26C148A24A}"/>
              </a:ext>
            </a:extLst>
          </p:cNvPr>
          <p:cNvCxnSpPr/>
          <p:nvPr/>
        </p:nvCxnSpPr>
        <p:spPr>
          <a:xfrm rot="10800000" flipV="1">
            <a:off x="7903404" y="2255198"/>
            <a:ext cx="692211" cy="346763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98BE8FA-7AD9-A25F-3789-E93BBFEB9FC4}"/>
              </a:ext>
            </a:extLst>
          </p:cNvPr>
          <p:cNvSpPr txBox="1"/>
          <p:nvPr/>
        </p:nvSpPr>
        <p:spPr>
          <a:xfrm>
            <a:off x="8527623" y="2043024"/>
            <a:ext cx="148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GEM foil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19CBDE9-4A44-2719-A57D-729E5FDF4ACE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4852104" y="4911558"/>
            <a:ext cx="432272" cy="696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FA6EB9B-AE3D-549F-1074-2EA1823BB5AB}"/>
              </a:ext>
            </a:extLst>
          </p:cNvPr>
          <p:cNvCxnSpPr>
            <a:cxnSpLocks/>
          </p:cNvCxnSpPr>
          <p:nvPr/>
        </p:nvCxnSpPr>
        <p:spPr>
          <a:xfrm>
            <a:off x="4516582" y="5058360"/>
            <a:ext cx="1141866" cy="2840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1E6893-AE91-82D6-5F86-9FB92A78A5A0}"/>
              </a:ext>
            </a:extLst>
          </p:cNvPr>
          <p:cNvCxnSpPr>
            <a:cxnSpLocks/>
          </p:cNvCxnSpPr>
          <p:nvPr/>
        </p:nvCxnSpPr>
        <p:spPr>
          <a:xfrm>
            <a:off x="3547799" y="3353632"/>
            <a:ext cx="816383" cy="148931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ECBEAB-499E-875E-EFE9-51257FEA9907}"/>
              </a:ext>
            </a:extLst>
          </p:cNvPr>
          <p:cNvCxnSpPr>
            <a:cxnSpLocks/>
          </p:cNvCxnSpPr>
          <p:nvPr/>
        </p:nvCxnSpPr>
        <p:spPr>
          <a:xfrm flipH="1">
            <a:off x="4807951" y="3124507"/>
            <a:ext cx="1205536" cy="154111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9CDF892-46C6-A797-7C25-D8573078F7CF}"/>
              </a:ext>
            </a:extLst>
          </p:cNvPr>
          <p:cNvSpPr txBox="1"/>
          <p:nvPr/>
        </p:nvSpPr>
        <p:spPr>
          <a:xfrm rot="20196926">
            <a:off x="5273903" y="5391285"/>
            <a:ext cx="219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flow for maximum diffusion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B37BC0-CCE1-448B-EDF7-937F102D81BE}"/>
              </a:ext>
            </a:extLst>
          </p:cNvPr>
          <p:cNvSpPr txBox="1"/>
          <p:nvPr/>
        </p:nvSpPr>
        <p:spPr>
          <a:xfrm>
            <a:off x="542188" y="4108239"/>
            <a:ext cx="2195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Gas inlet/outlet can be added if required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DE23E3-0DF7-77AD-D049-E09BEFAB0B06}"/>
              </a:ext>
            </a:extLst>
          </p:cNvPr>
          <p:cNvCxnSpPr>
            <a:cxnSpLocks/>
          </p:cNvCxnSpPr>
          <p:nvPr/>
        </p:nvCxnSpPr>
        <p:spPr>
          <a:xfrm>
            <a:off x="5922617" y="4484593"/>
            <a:ext cx="432272" cy="696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067748-B055-2E48-ED85-F90047E8BAD6}"/>
              </a:ext>
            </a:extLst>
          </p:cNvPr>
          <p:cNvCxnSpPr>
            <a:cxnSpLocks/>
          </p:cNvCxnSpPr>
          <p:nvPr/>
        </p:nvCxnSpPr>
        <p:spPr>
          <a:xfrm>
            <a:off x="5587095" y="4631395"/>
            <a:ext cx="1141866" cy="2840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1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DF71-ACAF-3650-9E4B-7A57A33E8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Cap tracker (ECT)</a:t>
            </a:r>
          </a:p>
        </p:txBody>
      </p:sp>
      <p:pic>
        <p:nvPicPr>
          <p:cNvPr id="5" name="Content Placeholder 4" descr="A top view of a train&#10;&#10;Description automatically generated">
            <a:extLst>
              <a:ext uri="{FF2B5EF4-FFF2-40B4-BE49-F238E27FC236}">
                <a16:creationId xmlns:a16="http://schemas.microsoft.com/office/drawing/2014/main" id="{7019D759-44FC-B7CC-28BB-32C7A0D2B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0"/>
          <a:stretch/>
        </p:blipFill>
        <p:spPr>
          <a:xfrm>
            <a:off x="642325" y="1796841"/>
            <a:ext cx="9099141" cy="37543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657E3-99C3-69E2-0640-9876E650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FA83C-2B57-6AB2-41FF-AEEF5F813BB8}"/>
              </a:ext>
            </a:extLst>
          </p:cNvPr>
          <p:cNvSpPr txBox="1"/>
          <p:nvPr/>
        </p:nvSpPr>
        <p:spPr>
          <a:xfrm>
            <a:off x="3645467" y="5595427"/>
            <a:ext cx="1293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Electron </a:t>
            </a:r>
            <a:r>
              <a:rPr lang="en-US" dirty="0" err="1">
                <a:solidFill>
                  <a:srgbClr val="92D050"/>
                </a:solidFill>
              </a:rPr>
              <a:t>EndCap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>
                <a:solidFill>
                  <a:srgbClr val="92D050"/>
                </a:solidFill>
                <a:sym typeface="Symbol" panose="05050102010706020507" pitchFamily="18" charset="2"/>
              </a:rPr>
              <a:t></a:t>
            </a:r>
            <a:r>
              <a:rPr lang="en-US" dirty="0" err="1">
                <a:solidFill>
                  <a:srgbClr val="92D050"/>
                </a:solidFill>
                <a:sym typeface="Symbol" panose="05050102010706020507" pitchFamily="18" charset="2"/>
              </a:rPr>
              <a:t>Rwell</a:t>
            </a:r>
            <a:r>
              <a:rPr lang="en-US" dirty="0">
                <a:solidFill>
                  <a:srgbClr val="92D050"/>
                </a:solidFill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04E70-B489-9FC2-20D5-43D0B8AFDBC2}"/>
              </a:ext>
            </a:extLst>
          </p:cNvPr>
          <p:cNvSpPr txBox="1"/>
          <p:nvPr/>
        </p:nvSpPr>
        <p:spPr>
          <a:xfrm>
            <a:off x="7989132" y="5690581"/>
            <a:ext cx="1293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Hadron </a:t>
            </a:r>
            <a:r>
              <a:rPr lang="en-US" dirty="0" err="1">
                <a:solidFill>
                  <a:srgbClr val="92D050"/>
                </a:solidFill>
              </a:rPr>
              <a:t>EndCap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>
                <a:solidFill>
                  <a:srgbClr val="92D050"/>
                </a:solidFill>
                <a:sym typeface="Symbol" panose="05050102010706020507" pitchFamily="18" charset="2"/>
              </a:rPr>
              <a:t></a:t>
            </a:r>
            <a:r>
              <a:rPr lang="en-US" dirty="0" err="1">
                <a:solidFill>
                  <a:srgbClr val="92D050"/>
                </a:solidFill>
                <a:sym typeface="Symbol" panose="05050102010706020507" pitchFamily="18" charset="2"/>
              </a:rPr>
              <a:t>Rwell</a:t>
            </a:r>
            <a:r>
              <a:rPr lang="en-US" dirty="0">
                <a:solidFill>
                  <a:srgbClr val="92D050"/>
                </a:solidFill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BCC4D-6DE9-94A3-3267-B6321BBD3C90}"/>
              </a:ext>
            </a:extLst>
          </p:cNvPr>
          <p:cNvSpPr txBox="1"/>
          <p:nvPr/>
        </p:nvSpPr>
        <p:spPr>
          <a:xfrm>
            <a:off x="9929741" y="4705805"/>
            <a:ext cx="149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CyMBaL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sym typeface="Symbol" panose="05050102010706020507" pitchFamily="18" charset="2"/>
              </a:rPr>
              <a:t>Micro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Megas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BDC6D-8E83-AE6C-CFDF-31CD0D51DCFE}"/>
              </a:ext>
            </a:extLst>
          </p:cNvPr>
          <p:cNvSpPr txBox="1"/>
          <p:nvPr/>
        </p:nvSpPr>
        <p:spPr>
          <a:xfrm>
            <a:off x="9813414" y="2152195"/>
            <a:ext cx="149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Barrel Outer Tracker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Rwell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8FFAAB-9ED3-865C-D279-EC8A252A7413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8439498" y="2613860"/>
            <a:ext cx="1373916" cy="166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A011DC-63B2-9403-E96B-DA1B85A659C8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291977" y="4517186"/>
            <a:ext cx="0" cy="10782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4A51A63-8F5F-F579-86FB-379FE79D159D}"/>
              </a:ext>
            </a:extLst>
          </p:cNvPr>
          <p:cNvSpPr txBox="1"/>
          <p:nvPr/>
        </p:nvSpPr>
        <p:spPr>
          <a:xfrm>
            <a:off x="1574849" y="2203393"/>
            <a:ext cx="149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38304-C1C0-0031-297D-359AF28B9D4B}"/>
              </a:ext>
            </a:extLst>
          </p:cNvPr>
          <p:cNvSpPr/>
          <p:nvPr/>
        </p:nvSpPr>
        <p:spPr>
          <a:xfrm>
            <a:off x="4429987" y="4604830"/>
            <a:ext cx="4164033" cy="100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5F272A-EEEF-EE30-2774-CF3EC02CC320}"/>
              </a:ext>
            </a:extLst>
          </p:cNvPr>
          <p:cNvSpPr/>
          <p:nvPr/>
        </p:nvSpPr>
        <p:spPr>
          <a:xfrm>
            <a:off x="4429987" y="3054200"/>
            <a:ext cx="4164033" cy="100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77D417-7B1F-CBE8-E8FD-935485C6D968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8439498" y="3075525"/>
            <a:ext cx="1490243" cy="19534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F730DA-BCE7-6ADB-9EB6-E6AFE9E08620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8421571" y="4471179"/>
            <a:ext cx="214071" cy="12194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D0C1DB8-AE06-5D87-AEBC-244C469DC63D}"/>
              </a:ext>
            </a:extLst>
          </p:cNvPr>
          <p:cNvSpPr txBox="1"/>
          <p:nvPr/>
        </p:nvSpPr>
        <p:spPr>
          <a:xfrm>
            <a:off x="1574849" y="4896214"/>
            <a:ext cx="149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CF Tube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7000B2-145D-3902-A91C-9DD4C95ACCDD}"/>
              </a:ext>
            </a:extLst>
          </p:cNvPr>
          <p:cNvSpPr/>
          <p:nvPr/>
        </p:nvSpPr>
        <p:spPr>
          <a:xfrm>
            <a:off x="3226676" y="5352136"/>
            <a:ext cx="1860331" cy="136933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582448-194C-0184-E600-EDF88A390716}"/>
              </a:ext>
            </a:extLst>
          </p:cNvPr>
          <p:cNvSpPr/>
          <p:nvPr/>
        </p:nvSpPr>
        <p:spPr>
          <a:xfrm>
            <a:off x="7491405" y="5372422"/>
            <a:ext cx="1860331" cy="136933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57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D6C45-3B71-595D-8B22-527CDF2B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Design of ECT (E-ECT)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FA654-FC87-5367-136D-C6266DA8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1A6B7-071F-42FA-A967-99F586F9FCD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green circular object with a hole&#10;&#10;Description automatically generated">
            <a:extLst>
              <a:ext uri="{FF2B5EF4-FFF2-40B4-BE49-F238E27FC236}">
                <a16:creationId xmlns:a16="http://schemas.microsoft.com/office/drawing/2014/main" id="{F92226A4-B151-BDD3-E8CD-C80BC216D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4" r="33691"/>
          <a:stretch/>
        </p:blipFill>
        <p:spPr>
          <a:xfrm>
            <a:off x="500612" y="1501111"/>
            <a:ext cx="3882571" cy="52843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B6340D1-AED1-5C25-5DCA-01DAE2383A82}"/>
              </a:ext>
            </a:extLst>
          </p:cNvPr>
          <p:cNvSpPr/>
          <p:nvPr/>
        </p:nvSpPr>
        <p:spPr>
          <a:xfrm>
            <a:off x="1925481" y="1501111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 shelf&#10;&#10;Description automatically generated">
            <a:extLst>
              <a:ext uri="{FF2B5EF4-FFF2-40B4-BE49-F238E27FC236}">
                <a16:creationId xmlns:a16="http://schemas.microsoft.com/office/drawing/2014/main" id="{DF9530AE-418C-78DC-F0FD-E8159D064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3" t="13517" r="24318" b="23126"/>
          <a:stretch/>
        </p:blipFill>
        <p:spPr>
          <a:xfrm rot="16200000">
            <a:off x="5133335" y="2767522"/>
            <a:ext cx="4792620" cy="2259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54949A-2572-DB43-414F-D0BC3A20C8E7}"/>
              </a:ext>
            </a:extLst>
          </p:cNvPr>
          <p:cNvSpPr txBox="1"/>
          <p:nvPr/>
        </p:nvSpPr>
        <p:spPr>
          <a:xfrm>
            <a:off x="8810099" y="3712755"/>
            <a:ext cx="239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Active Area Overlap (10 mm)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D82680-7AD0-D217-EE3C-B979BDE00D67}"/>
              </a:ext>
            </a:extLst>
          </p:cNvPr>
          <p:cNvSpPr txBox="1"/>
          <p:nvPr/>
        </p:nvSpPr>
        <p:spPr>
          <a:xfrm>
            <a:off x="8623512" y="947114"/>
            <a:ext cx="239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MPGD Detector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60DEBE-290D-8470-8FC0-EF23A4CD49A1}"/>
              </a:ext>
            </a:extLst>
          </p:cNvPr>
          <p:cNvSpPr txBox="1"/>
          <p:nvPr/>
        </p:nvSpPr>
        <p:spPr>
          <a:xfrm>
            <a:off x="9234775" y="2060139"/>
            <a:ext cx="239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frame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D1201BB-958F-3956-57AF-7099A8BF6616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8499764" y="2244805"/>
            <a:ext cx="735011" cy="4385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AD3DD4-8C65-B9A7-CDD3-CDF009F41C3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439325" y="3897421"/>
            <a:ext cx="370774" cy="138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3416BC-E1C9-B124-9202-B616710CBB9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8286370" y="1131780"/>
            <a:ext cx="337142" cy="7666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C8A3BBA-523C-AA58-2292-BF9216C42B35}"/>
              </a:ext>
            </a:extLst>
          </p:cNvPr>
          <p:cNvSpPr/>
          <p:nvPr/>
        </p:nvSpPr>
        <p:spPr>
          <a:xfrm>
            <a:off x="6516643" y="3712755"/>
            <a:ext cx="1922681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1BBEFC-6020-00C2-101D-33BE92FBE0C8}"/>
              </a:ext>
            </a:extLst>
          </p:cNvPr>
          <p:cNvCxnSpPr>
            <a:cxnSpLocks/>
          </p:cNvCxnSpPr>
          <p:nvPr/>
        </p:nvCxnSpPr>
        <p:spPr>
          <a:xfrm>
            <a:off x="6746026" y="6426823"/>
            <a:ext cx="1310392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7565F2-826A-6931-4CB2-0EEDB4DB95C3}"/>
              </a:ext>
            </a:extLst>
          </p:cNvPr>
          <p:cNvSpPr txBox="1"/>
          <p:nvPr/>
        </p:nvSpPr>
        <p:spPr>
          <a:xfrm>
            <a:off x="6746025" y="6505738"/>
            <a:ext cx="521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 cm for FEB (µTPC), 8 cm for (thin gap Hybrid)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2BA5D9A9-76CF-0C3C-A455-022CBC1883AF}"/>
              </a:ext>
            </a:extLst>
          </p:cNvPr>
          <p:cNvCxnSpPr>
            <a:cxnSpLocks/>
          </p:cNvCxnSpPr>
          <p:nvPr/>
        </p:nvCxnSpPr>
        <p:spPr>
          <a:xfrm>
            <a:off x="2763352" y="1688054"/>
            <a:ext cx="3559864" cy="1939110"/>
          </a:xfrm>
          <a:prstGeom prst="bentConnector3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9CF5637-B0B6-15FB-8E0B-45A6451FBB44}"/>
              </a:ext>
            </a:extLst>
          </p:cNvPr>
          <p:cNvSpPr txBox="1"/>
          <p:nvPr/>
        </p:nvSpPr>
        <p:spPr>
          <a:xfrm>
            <a:off x="4525354" y="5647400"/>
            <a:ext cx="133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 Frame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DC19C-9493-F8C8-D8DA-1AD5E6E5D67F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3663443" y="5438117"/>
            <a:ext cx="861911" cy="532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6952BDD-C486-60F3-C9D8-5FD55B10A11B}"/>
              </a:ext>
            </a:extLst>
          </p:cNvPr>
          <p:cNvSpPr txBox="1"/>
          <p:nvPr/>
        </p:nvSpPr>
        <p:spPr>
          <a:xfrm>
            <a:off x="2699411" y="4439984"/>
            <a:ext cx="133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4x Half disc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F8B303-34F4-0B11-7856-87B6320CF187}"/>
              </a:ext>
            </a:extLst>
          </p:cNvPr>
          <p:cNvCxnSpPr>
            <a:cxnSpLocks/>
          </p:cNvCxnSpPr>
          <p:nvPr/>
        </p:nvCxnSpPr>
        <p:spPr>
          <a:xfrm>
            <a:off x="6614221" y="5800748"/>
            <a:ext cx="1885543" cy="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9B6E1C7-6042-5038-6F25-23C2D46C88CA}"/>
              </a:ext>
            </a:extLst>
          </p:cNvPr>
          <p:cNvSpPr txBox="1"/>
          <p:nvPr/>
        </p:nvSpPr>
        <p:spPr>
          <a:xfrm>
            <a:off x="8460748" y="5582289"/>
            <a:ext cx="239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391003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1308</TotalTime>
  <Words>684</Words>
  <Application>Microsoft Macintosh PowerPoint</Application>
  <PresentationFormat>Widescreen</PresentationFormat>
  <Paragraphs>194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Symbol</vt:lpstr>
      <vt:lpstr>Office 2013 - 2022 Theme</vt:lpstr>
      <vt:lpstr>MPGD  Engineering Design  and Integration Update (BOT and ECT)</vt:lpstr>
      <vt:lpstr>MPGD Detectors</vt:lpstr>
      <vt:lpstr>BOT structure </vt:lpstr>
      <vt:lpstr>Detector Structure</vt:lpstr>
      <vt:lpstr>Service Line (BOT)</vt:lpstr>
      <vt:lpstr>MPGD chamber -  Gas line</vt:lpstr>
      <vt:lpstr>MPGD chamber -  Gas line</vt:lpstr>
      <vt:lpstr>End Cap tracker (ECT)</vt:lpstr>
      <vt:lpstr>Current Design of ECT (E-ECT)</vt:lpstr>
      <vt:lpstr>FEB and Service</vt:lpstr>
      <vt:lpstr>Summary</vt:lpstr>
      <vt:lpstr>Backup</vt:lpstr>
      <vt:lpstr>FEB comparison (BOT)</vt:lpstr>
      <vt:lpstr>Service Line (BOT)</vt:lpstr>
      <vt:lpstr>Half disc – full length</vt:lpstr>
      <vt:lpstr>Half disc – half length (similar with quarter disc)</vt:lpstr>
      <vt:lpstr>Half disc – half length</vt:lpstr>
      <vt:lpstr>Half disc – no uTPC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MPGD  Engineering Design  and Integration (BOT and ECT)</dc:title>
  <dc:creator>Seung Joon Lee</dc:creator>
  <cp:lastModifiedBy>Seung Joon Lee</cp:lastModifiedBy>
  <cp:revision>1</cp:revision>
  <dcterms:created xsi:type="dcterms:W3CDTF">2024-07-22T17:05:48Z</dcterms:created>
  <dcterms:modified xsi:type="dcterms:W3CDTF">2024-07-26T13:54:10Z</dcterms:modified>
</cp:coreProperties>
</file>