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2"/>
  </p:notesMasterIdLst>
  <p:sldIdLst>
    <p:sldId id="267" r:id="rId2"/>
    <p:sldId id="268" r:id="rId3"/>
    <p:sldId id="269" r:id="rId4"/>
    <p:sldId id="271" r:id="rId5"/>
    <p:sldId id="272" r:id="rId6"/>
    <p:sldId id="273" r:id="rId7"/>
    <p:sldId id="274" r:id="rId8"/>
    <p:sldId id="280" r:id="rId9"/>
    <p:sldId id="275" r:id="rId10"/>
    <p:sldId id="276" r:id="rId11"/>
    <p:sldId id="277" r:id="rId12"/>
    <p:sldId id="278" r:id="rId13"/>
    <p:sldId id="281" r:id="rId14"/>
    <p:sldId id="266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67"/>
            <p14:sldId id="268"/>
            <p14:sldId id="269"/>
            <p14:sldId id="271"/>
            <p14:sldId id="272"/>
            <p14:sldId id="273"/>
            <p14:sldId id="274"/>
            <p14:sldId id="280"/>
            <p14:sldId id="275"/>
            <p14:sldId id="276"/>
            <p14:sldId id="277"/>
            <p14:sldId id="278"/>
            <p14:sldId id="281"/>
            <p14:sldId id="266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9BFF"/>
    <a:srgbClr val="ABABAB"/>
    <a:srgbClr val="000000"/>
    <a:srgbClr val="FF9933"/>
    <a:srgbClr val="EAEFF7"/>
    <a:srgbClr val="AAE8FC"/>
    <a:srgbClr val="22027C"/>
    <a:srgbClr val="28038F"/>
    <a:srgbClr val="3D0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1228295/contributions/5390941/attachments/2657320/4602244/FTM_Amatriain_20230601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A1704C-D755-4C30-8423-A34C36521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ITS3 mechanics and cooling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888F97F-C5C7-4F73-A259-31C725FAD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from Aitor Amatriain at the Forum on Tracking Detector Mechanics 2023 (</a:t>
            </a:r>
            <a:r>
              <a:rPr lang="en-US" u="sng" dirty="0">
                <a:hlinkClick r:id="rId2"/>
              </a:rPr>
              <a:t>https://indico.cern.ch/event/1228295/contributions/5390941/attachments/2657320/4602244/FTM_Amatriain_20230601.pptx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5B860-5EED-4F1A-8591-19D587A1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03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CA4C-E356-4B53-9F85-ABF02223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960C-94F7-4F9A-890E-4D21854B0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AE4BA-6023-4629-B685-C4EF4BBA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CFD82-89A0-4707-A021-9ACA9D0D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935" cy="68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5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A20D-04BC-49B4-A755-03713233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10B19-4952-4DD3-838B-E377CD72C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29501-A55D-4E17-806D-5967A606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27955-B46D-4B88-89ED-1D7C8A8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81"/>
            <a:ext cx="12196948" cy="6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B28B-6DCE-4765-984C-AD458F08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5A82-A457-4E70-9E2F-3FBF64F5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3BE1D-B961-4E90-8196-F1E475CD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9E020-2575-4735-8EE5-6D044F6F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6" y="0"/>
            <a:ext cx="12199125" cy="68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2A5B-4FF4-4CFF-ACEC-38A4FD81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9059-833A-48F3-BB4E-7CB5E3A05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41104-C1F9-4C27-AD28-91052A1F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20F20-295D-4AC7-9D6A-84B73292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" y="0"/>
            <a:ext cx="1214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6E95-4E3F-4F36-BADE-E0FF86AF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ITS3 - </a:t>
            </a:r>
            <a:r>
              <a:rPr lang="en-US" dirty="0" err="1"/>
              <a:t>ePIC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18E0-9DE2-4751-9A81-1CE976939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0445"/>
            <a:ext cx="5257800" cy="47365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Significant radius difference already for inner layers</a:t>
            </a:r>
          </a:p>
          <a:p>
            <a:pPr lvl="1"/>
            <a:r>
              <a:rPr lang="en-US" dirty="0"/>
              <a:t>Length is similar </a:t>
            </a:r>
          </a:p>
          <a:p>
            <a:pPr lvl="1"/>
            <a:r>
              <a:rPr lang="en-US" dirty="0"/>
              <a:t>In particular, L2 has a much larger radius</a:t>
            </a:r>
          </a:p>
          <a:p>
            <a:r>
              <a:rPr lang="en-US" dirty="0"/>
              <a:t>For outer layers length and radius are different</a:t>
            </a:r>
          </a:p>
          <a:p>
            <a:r>
              <a:rPr lang="en-US" dirty="0"/>
              <a:t>Also, mounting a large number of sensors onto a large foam cylinder seems challenging (yield etc.)</a:t>
            </a:r>
          </a:p>
          <a:p>
            <a:pPr lvl="1"/>
            <a:r>
              <a:rPr lang="en-US" dirty="0"/>
              <a:t>But maybe we could segment the cylinder…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ACE5A-5654-4089-A20C-D4E02248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C7CCD-D999-4FF5-9832-F8D7C4B3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87" y="1452268"/>
            <a:ext cx="5591137" cy="50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8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044B8A-EF89-43C2-9CBA-8655FB85E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LBNL foam cooling studies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DBA9A66-3538-4225-BA2E-8711B4510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BB970-7EB6-45FF-8198-AAEE2504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99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E661-EDCF-4260-9068-D003994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E4EB-A16A-4508-8B5B-19A70DE9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7FC33-0F44-4F3E-B396-566455B5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D3022-691C-413B-AE0C-707CC35AA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2"/>
            <a:ext cx="12192000" cy="68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6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068A-7A54-4931-BF88-4078BEC1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5E33-A867-49E5-8792-A39B46E9E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DD337-B44D-4843-9652-4740A391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E7BC7-9CB2-4CC2-8952-836789ED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3"/>
            <a:ext cx="12192000" cy="68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4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ACE3-FBF6-486B-83B5-7217D8FF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EC6B-EDF7-48C5-8583-67291ED2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0A1BC-F64C-4B50-B8CA-A5CB8BE2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E0660-C183-48FD-B86C-BEBE3B1B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"/>
            <a:ext cx="12192000" cy="68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6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C5C9-4A53-4819-8672-D22E6315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7A32-1183-42EA-A627-5B1F2C64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B2FF4-6D9F-4F8E-9931-14D6CA10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C88EA-2077-45CF-A09E-3162E78A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" y="0"/>
            <a:ext cx="1215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7370-B239-452D-A823-7C0DACFD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A248A-6BE2-45D8-8AEF-4EEFA458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A1A2F-8619-4662-B996-08D2FC34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AB9EB-7E6D-4BF2-A647-B4C3501F9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79"/>
            <a:ext cx="12192000" cy="6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5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AE8A-1FB5-4C1D-8066-0EA0F71F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16DD-F853-454D-91FF-6A1C6D86A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97871-A4B5-4D50-B51F-CE66D73B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E8ED0-013D-4561-B09A-24E59FF8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2"/>
            <a:ext cx="12192000" cy="68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E770-95F7-4E27-9360-ACABD566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64277-40B4-4A37-8290-8639A450E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07410-A6CA-4D0E-A60F-845D9340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DECA4-ECD0-4BC8-BBE8-3C8BDE88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41"/>
            <a:ext cx="12192000" cy="68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F9BF-FCD8-4D9C-AE5A-D9D03E4F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1577-23F0-482E-92C2-88B85835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B74A9-887D-4EDF-BAFB-F89BC65C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141E8-210D-413E-A166-66E53C77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211"/>
            <a:ext cx="12191999" cy="69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F003-6732-45BC-90C2-50E79979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C513-F022-4947-83EC-163331AB7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3AEE1-5FE1-43EF-8D88-7D989EBD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26E4E-29DB-4B3F-91B2-695B808E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07"/>
            <a:ext cx="12192000" cy="68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9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D13-C488-402B-910C-F1A243A8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020BB-3075-43EC-818F-457C2ED1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F6EC-ACD0-4940-8E9D-CBC22AB4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6C8FF-93A7-47BC-B1ED-875CC6CA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41"/>
            <a:ext cx="12213534" cy="690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8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5EFB-0CDF-45A0-AC8C-D263F94B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19A6-70FF-4CE0-9E65-C399D8F5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FE074-B869-4392-AA7C-339C1B18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350D2-859D-43C0-BADC-53964487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51"/>
            <a:ext cx="12191999" cy="68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B6EE-E3FC-4E5F-8066-2E8F6D97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E58C6-C601-4EAF-9C10-2269CC462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5045-79B5-43C0-8E2B-8D3E17BA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044A5-026B-48C8-B300-2D4235F54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26"/>
            <a:ext cx="12170519" cy="68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1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BA54-F307-4A31-945C-73604629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C849F-4C61-47FD-BEE8-4F7CCD510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8D693-B400-4574-B135-906E34AB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15C06-5C06-4401-B636-9BCA412C6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88"/>
            <a:ext cx="12164591" cy="68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3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33344</TotalTime>
  <Words>127</Words>
  <Application>Microsoft Office PowerPoint</Application>
  <PresentationFormat>Widescreen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Palatino Linotype</vt:lpstr>
      <vt:lpstr>Verdana</vt:lpstr>
      <vt:lpstr>Office Theme</vt:lpstr>
      <vt:lpstr>ITS3 mechanics and cooling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ITS3 - ePIC</vt:lpstr>
      <vt:lpstr>LBNL foam cooling studies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Georg Viehhauser</cp:lastModifiedBy>
  <cp:revision>1031</cp:revision>
  <dcterms:created xsi:type="dcterms:W3CDTF">2018-10-16T11:54:38Z</dcterms:created>
  <dcterms:modified xsi:type="dcterms:W3CDTF">2023-10-10T20:15:33Z</dcterms:modified>
</cp:coreProperties>
</file>