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4.xml" ContentType="application/vnd.openxmlformats-officedocument.presentationml.notesSlide+xml"/>
  <Override PartName="/ppt/ink/ink12.xml" ContentType="application/inkml+xml"/>
  <Override PartName="/ppt/notesSlides/notesSlide5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1"/>
  </p:notesMasterIdLst>
  <p:sldIdLst>
    <p:sldId id="766" r:id="rId2"/>
    <p:sldId id="1359" r:id="rId3"/>
    <p:sldId id="1379" r:id="rId4"/>
    <p:sldId id="1394" r:id="rId5"/>
    <p:sldId id="1362" r:id="rId6"/>
    <p:sldId id="1361" r:id="rId7"/>
    <p:sldId id="1386" r:id="rId8"/>
    <p:sldId id="1370" r:id="rId9"/>
    <p:sldId id="1372" r:id="rId10"/>
    <p:sldId id="1373" r:id="rId11"/>
    <p:sldId id="1374" r:id="rId12"/>
    <p:sldId id="1375" r:id="rId13"/>
    <p:sldId id="1377" r:id="rId14"/>
    <p:sldId id="1383" r:id="rId15"/>
    <p:sldId id="1384" r:id="rId16"/>
    <p:sldId id="1380" r:id="rId17"/>
    <p:sldId id="1381" r:id="rId18"/>
    <p:sldId id="1382" r:id="rId19"/>
    <p:sldId id="1376" r:id="rId20"/>
    <p:sldId id="1385" r:id="rId21"/>
    <p:sldId id="1387" r:id="rId22"/>
    <p:sldId id="1388" r:id="rId23"/>
    <p:sldId id="1389" r:id="rId24"/>
    <p:sldId id="1390" r:id="rId25"/>
    <p:sldId id="1392" r:id="rId26"/>
    <p:sldId id="1393" r:id="rId27"/>
    <p:sldId id="1395" r:id="rId28"/>
    <p:sldId id="1409" r:id="rId29"/>
    <p:sldId id="1407" r:id="rId30"/>
    <p:sldId id="385" r:id="rId31"/>
    <p:sldId id="1397" r:id="rId32"/>
    <p:sldId id="1398" r:id="rId33"/>
    <p:sldId id="1400" r:id="rId34"/>
    <p:sldId id="1401" r:id="rId35"/>
    <p:sldId id="1402" r:id="rId36"/>
    <p:sldId id="1403" r:id="rId37"/>
    <p:sldId id="1404" r:id="rId38"/>
    <p:sldId id="1408" r:id="rId39"/>
    <p:sldId id="730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9B1D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08" autoAdjust="0"/>
    <p:restoredTop sz="82983" autoAdjust="0"/>
  </p:normalViewPr>
  <p:slideViewPr>
    <p:cSldViewPr snapToGrid="0">
      <p:cViewPr varScale="1">
        <p:scale>
          <a:sx n="80" d="100"/>
          <a:sy n="80" d="100"/>
        </p:scale>
        <p:origin x="1035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5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6T13:50:06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25 1375 0 0,'-2'1'107'0'0,"-6"0"1832"0"0,7-1-1479 0 0,0 0-196 0 0,0 1 1 0 0,0-1-1 0 0,0 0 1 0 0,0 0-1 0 0,0 0 1 0 0,0 0-1 0 0,0 0 1 0 0,0 0-1 0 0,0 0 1 0 0,0 0-1 0 0,0 0 1 0 0,0 0-1 0 0,0-1 1 0 0,0 1 0 0 0,1 0-1 0 0,-1-1 1 0 0,-1 0 1460 0 0,4-3-1557 0 0,9-12-9 0 0,-9 12 3114 0 0,-5 34-3198 0 0,3-23-22 0 0,-2-2 1 0 0,-6 30 74 0 0,3-11-107 0 0,4-19 32 0 0,1 2 1 0 0,-2 29 236 0 0,-1-13-216 0 0,3-17 4 0 0,-1-1-11 0 0,-1 18-40 0 0,1-18 39 0 0,2 1 12 0 0,0 19-12 0 0,-1-13-12 0 0,2 14-33 0 0,-2-20 672 0 0,9-9-593 0 0,32-14-80 0 0,-10-6-26 0 0,-25 19 2 0 0,26-21-55 0 0,-8 6-34 0 0,6-1 29 0 0,7-1 50 0 0,2-1 26 0 0,-23 14 36 0 0,18-3-48 0 0,-26 8-64 0 0,-3 10-429 0 0,16 22 374 0 0,-16-21-1 0 0,-7-2 0 0 0,-14 31-120 0 0,2-9-12 0 0,-4 2-144 0 0,1 1-12 0 0,10-21 354 0 0,-24 42-54 0 0,21-36 98 0 0,2-3 110 0 0,1 0-1 0 0,-9 22 1 0 0,0 10 713 0 0,14-40-625 0 0,2 1-114 0 0,0 18-49 0 0,0-23-21 0 0,0 1-1 0 0,0-1 1 0 0,1 0-1 0 0,-1 0 1 0 0,0 0-1 0 0,0 0 1 0 0,0 0-1 0 0,1 0 1 0 0,-1 0 0 0 0,1 0-1 0 0,0 2 1 0 0,13 31-8 0 0,-14-34 3 0 0,0 0 0 0 0,0 1 0 0 0,0-1 0 0 0,0 0 0 0 0,0 1 0 0 0,0-1 0 0 0,0 0 0 0 0,0 1 0 0 0,0-1 0 0 0,1 0 1 0 0,-1 0-1 0 0,0 1 0 0 0,0-1 0 0 0,0 0 0 0 0,0 1 0 0 0,1-1 0 0 0,-1 0 0 0 0,0 0 0 0 0,0 1 0 0 0,1-1 0 0 0,-1 0 0 0 0,0 0 1 0 0,0 0-1 0 0,1 0 0 0 0,-1 1 0 0 0,0-1 0 0 0,1 0 0 0 0,-1 0 0 0 0,0 0 0 0 0,1 0 0 0 0,-1 0 0 0 0,0 0 0 0 0,0 0 1 0 0,1 0-1 0 0,-1 0 0 0 0,0 0 0 0 0,1 0 0 0 0,-1 0 0 0 0,0 0 0 0 0,1 0 0 0 0,-1 0 0 0 0,0 0 0 0 0,1 0 0 0 0,-1 0 0 0 0,0 0 1 0 0,1 0-1 0 0,-1 0 0 0 0,0-1 0 0 0,1 1 0 0 0,-1 0 0 0 0,36-10 52 0 0,-35 10-47 0 0,0 0 1 0 0,0 0 0 0 0,0 0-1 0 0,-1 0 1 0 0,1-1 0 0 0,0 1-1 0 0,0 0 1 0 0,-1-1 0 0 0,1 1-1 0 0,0 0 1 0 0,0-1 0 0 0,-1 1-1 0 0,1-1 1 0 0,-1 1 0 0 0,1-1-1 0 0,0 1 1 0 0,-1-1 0 0 0,1 0-1 0 0,0 0 1 0 0,5-6 22 0 0,-2 3-4 0 0,0 0 0 0 0,0 0 0 0 0,-1-1-1 0 0,5-7 1 0 0,10-14 41 0 0,6-3 0 0 0,2 1-10 0 0,9-1-44 0 0,-1 7 17 0 0,-34 22-21 0 0,1-1 1 0 0,0 1 0 0 0,-1 0-1 0 0,1-1 1 0 0,0 1-1 0 0,-1 0 1 0 0,1-1-1 0 0,0 1 1 0 0,0 0-1 0 0,0 0 1 0 0,-1 0-1 0 0,1-1 1 0 0,0 1-1 0 0,0 0 1 0 0,0 0-1 0 0,-1 0 1 0 0,1 1 0 0 0,0-1-1 0 0,1 0 1 0 0,37 4 139 0 0,-30-4 261 0 0,23 35-182 0 0,-31-34-215 0 0,0 0-1 0 0,0 1 0 0 0,0-1 1 0 0,0 0-1 0 0,0 0 0 0 0,0 0 1 0 0,-1 1-1 0 0,1-1 0 0 0,1 3 1 0 0,11 26-18 0 0,-10-16-123 0 0,-2 12-14 0 0,-1-20 7 0 0,0 1 25 0 0,-1 1 96 0 0,1-4 4 0 0,0 0 1 0 0,0-1 0 0 0,-1 1 0 0 0,1 0 0 0 0,-1 0-1 0 0,-2 5 1 0 0,2-3 0 0 0,-8 17-58 0 0,-3 5 164 0 0,0-5 126 0 0,-26 35 0 0 0,36-54-317 0 0,11-3-290 0 0,29 4 454 0 0,-29-4 8 0 0,0 0-19 0 0,37 11-46 0 0,-3 8-23 0 0,-34-15-51 0 0,-4 4-136 0 0,16 24 108 0 0,-16-24-11 0 0,-4-3-1 0 0,1 21-9 0 0,-2-20-40 0 0,0 1-21 0 0,-1 1 116 0 0,1-4 19 0 0,0 0-1 0 0,0-1 0 0 0,-1 1 0 0 0,0 0 1 0 0,0-1-1 0 0,-1 5 0 0 0,-6 18-60 0 0,-15 23 7 0 0,20-45 460 0 0,10-10-1182 0 0,26-18 822 0 0,5 1 137 0 0,-30 18 178 0 0,1 1-155 0 0,25-9 28 0 0,-25 9 411 0 0,2 3-480 0 0,32-1-29 0 0,-32 1 52 0 0,-1 4-213 0 0,31 11-72 0 0,-31-12 4 0 0,-9 4-316 0 0,5 20 255 0 0,-4-20-6 0 0,-4-2 9 0 0,2 2 136 0 0,-7 20-174 0 0,-7 16-97 0 0,3-13 222 0 0,10-25 43 0 0,10-5-558 0 0,28 1 584 0 0,-36-1 31 0 0,0 0 0 0 0,0 0 0 0 0,0 0-1 0 0,0 0 1 0 0,0 0 0 0 0,0 0-1 0 0,0 0 1 0 0,0 0 0 0 0,-1 0 0 0 0,1-1-1 0 0,0 1 1 0 0,0 0 0 0 0,0-1 0 0 0,0 1-1 0 0,0 0 1 0 0,-1-1 0 0 0,2 0 0 0 0,30-18-33 0 0,24-13 205 0 0,-47 26-82 0 0,2 1 21 0 0,31-15 10 0 0,-32 15 2 0 0,0 2-2 0 0,30-10-12 0 0,-31 10 102 0 0,47-2-33 0 0,-48 12-135 0 0,21 20-107 0 0,-22-21-42 0 0,-8 1-130 0 0,-6 23 139 0 0,-8 2 80 0 0,2-8 34 0 0,0 1 124 0 0,11-21 297 0 0,12 0-366 0 0,27 13 1 0 0,-28-13 15 0 0,1-5-26 0 0,39-4-49 0 0,2 2-20 0 0,-30 4-49 0 0,21 4-33 0 0,-31-4-11 0 0,-6 7-514 0 0,16 22 584 0 0,-21-30 31 0 0,1 1 0 0 0,-1-1 0 0 0,1 1 0 0 0,-1 0-1 0 0,0-1 1 0 0,1 1 0 0 0,-1-1 0 0 0,0 1 0 0 0,1 0 0 0 0,-1-1 0 0 0,0 1 0 0 0,0-1 0 0 0,0 1 0 0 0,1 0 0 0 0,-1-1 0 0 0,0 1 0 0 0,0 0 0 0 0,0 0 0 0 0,0-1 0 0 0,0 2 0 0 0,-3 30-9 0 0,-3-2 27 0 0,4-23 70 0 0,1-2 36 0 0,-5 16 6 0 0,5-16 115 0 0,11-5-1459 0 0,41 0 1061 0 0,-42-4 95 0 0,28-12 38 0 0,-18 9-21 0 0,17-5 20 0 0,-19 6-25 0 0,26-5 36 0 0,3 8-1 0 0,-46 2 12 0 0,1 1 0 0 0,-1 0 0 0 0,0 0 0 0 0,0 0 0 0 0,1 0 0 0 0,-1 0 0 0 0,0 0-1 0 0,1 0 1 0 0,-1 0 0 0 0,0 0 0 0 0,0 0 0 0 0,1 0 0 0 0,-1 0 0 0 0,0 0 0 0 0,1 0 0 0 0,-1 0 0 0 0,0 0 0 0 0,1 0 0 0 0,-1 0 0 0 0,0 0 0 0 0,0 0 0 0 0,1 0-1 0 0,-1 0 1 0 0,0 1 0 0 0,0-1 0 0 0,1 0 0 0 0,-1 0 0 0 0,0 0 0 0 0,0 1 0 0 0,1-1 0 0 0,-1 0 0 0 0,0 0 0 0 0,0 0 0 0 0,0 1 0 0 0,0-1 0 0 0,1 0 0 0 0,-1 0-1 0 0,0 1 1 0 0,0-1 0 0 0,0 0 0 0 0,0 1 0 0 0,0-1 0 0 0,0 0 0 0 0,0 0 0 0 0,0 1 0 0 0,0-1 0 0 0,0 0 0 0 0,0 1 0 0 0,0-1 0 0 0,3 33-25 0 0,-3-29 18 0 0,-1 1 0 0 0,0-1 0 0 0,0 1 0 0 0,0-1 0 0 0,-3 9 0 0 0,-14 22-4 0 0,-2-5 355 0 0,-40 46 0 0 0,15-20 51 0 0,29-36 22 0 0,13-16-208 0 0,1-1-17 0 0,-6 11-72 0 0,6-10 102 0 0,12-3-1136 0 0,2 0 873 0 0,-1 0 0 0 0,16-1 0 0 0,-15-2 39 0 0,0 0-1 0 0,13-4 1 0 0,-25 6 3 0 0,10-2 76 0 0,-1 0-1 0 0,1-1-53 0 0,34-6 75 0 0,-2 2-105 0 0,-32 5-82 0 0,-1 4-84 0 0,27 6 80 0 0,-27-6-2 0 0,-8 6-93 0 0,0 21 106 0 0,-1-28 77 0 0,0 0 0 0 0,0 0 0 0 0,0 0 0 0 0,0 0 0 0 0,0 0 0 0 0,0 0 0 0 0,-1 1 0 0 0,1-1 0 0 0,0 0 0 0 0,-1 2 0 0 0,-1 4 0 0 0,1-4 15 0 0,1 0-1 0 0,-1 0 1 0 0,0 0-1 0 0,0 0 1 0 0,0 0-1 0 0,0-1 1 0 0,-1 1 0 0 0,1 0-1 0 0,-3 2 1 0 0,-15 26 145 0 0,1-4-10 0 0,-6 5-12 0 0,-2 4-204 0 0,3-6-49 0 0,6-7 46 0 0,8-8 37 0 0,7-11 660 0 0,12-8-550 0 0,31-13-2 0 0,-23 8 26 0 0,16-10 26 0 0,-26 14 6 0 0,2 0 0 0 0,35-17-10 0 0,-34 17-97 0 0,1 1 0 0 0,18-5 1 0 0,18 2-22 0 0,-38 6-60 0 0,-3 6-47 0 0,23 13-44 0 0,-23-13-10 0 0,-7 1-6 0 0,0 17 10 0 0,0-17 44 0 0,-2 1 17 0 0,1 1 66 0 0,0-4 13 0 0,1-1 1 0 0,-1 1-1 0 0,0-1 1 0 0,0 1-1 0 0,0-1 0 0 0,0 1 1 0 0,-3 3-1 0 0,-7 18 16 0 0,-2 3 70 0 0,-1 3 160 0 0,4-10-165 0 0,8-16 134 0 0,10-2-113 0 0,-8-3-85 0 0,8 3 15 0 0,1 0-1 0 0,-1-1 1 0 0,10 1 0 0 0,31-2-5 0 0,-37-1-10 0 0,47 3 0 0 0,-47-2 0 0 0,-1 1 0 0 0,0 0 0 0 0,16 6 0 0 0,-23-6 0 0 0,1-1 0 0 0,-1 1 0 0 0,0 0 0 0 0,-1 1 0 0 0,1-1 0 0 0,0 1 0 0 0,0-1 0 0 0,-1 1 0 0 0,0 0 0 0 0,4 4 0 0 0,-5-3-1 0 0,1-1-1 0 0,-1 1 1 0 0,1 0-1 0 0,-1 0 1 0 0,-1 0-1 0 0,1 0 1 0 0,0 1-1 0 0,1 6 1 0 0,-2-4-16 0 0,0-4 3 0 0,0-1 0 0 0,-1 1 1 0 0,0-1-1 0 0,0 1 1 0 0,0-1-1 0 0,0 1 1 0 0,0-1-1 0 0,0 1 1 0 0,0 0-1 0 0,-1-1 1 0 0,-1 4-1 0 0,2 1-25 0 0,-1-4 15 0 0,1 0-1 0 0,-1 0 1 0 0,1 0-1 0 0,-1 0 1 0 0,0 0-1 0 0,0 0 1 0 0,-2 2-1 0 0,-8 26-163 0 0,9-25 159 0 0,-7 15-103 0 0,1-6 128 0 0,6-13 23 0 0,1 0 0 0 0,0 0 0 0 0,0 0 0 0 0,1 0 0 0 0,-1 0 1 0 0,0 0-1 0 0,0 1 0 0 0,1-1 0 0 0,0 0 0 0 0,-1 3 0 0 0,0 1 48 0 0,0-1 1208 0 0,9-2-1196 0 0,25 10-10 0 0,-32-12-65 0 0,0-1-1 0 0,0 1 1 0 0,0-1 0 0 0,0 0-1 0 0,0 0 1 0 0,0 1-1 0 0,0-1 1 0 0,0 0 0 0 0,0 0-1 0 0,0 0 1 0 0,0 0 0 0 0,1 0-1 0 0,-1 0 1 0 0,1 0 0 0 0,53-6 66 0 0,-10 2-58 0 0,1 0-1 0 0,-27 4 32 0 0,-19 0-43 0 0,7 0 1 0 0,0 1 1 0 0,-1 0 0 0 0,1 0 0 0 0,0 1-1 0 0,8 3 1 0 0,-11-3 0 0 0,1 1-1 0 0,-1 0 1 0 0,0 0-1 0 0,1 0 1 0 0,-1 0-1 0 0,6 7 1 0 0,-10-10-2 0 0,0 1 2 0 0,1-1 1 0 0,-1 0-1 0 0,1 1 0 0 0,-1-1 1 0 0,0 0-1 0 0,1 1 0 0 0,-1-1 1 0 0,1 1-1 0 0,-1-1 0 0 0,0 1 1 0 0,0-1-1 0 0,1 1 0 0 0,-1-1 1 0 0,0 1-1 0 0,0-1 0 0 0,1 1 1 0 0,-1-1-1 0 0,0 1 1 0 0,0 0-1 0 0,0-1 0 0 0,0 1 1 0 0,0-1-1 0 0,0 1 0 0 0,0 0 1 0 0,0 24 87 0 0,0-19 6 0 0,-2 0 0 0 0,-8 26-16 0 0,-4 2-144 0 0,1-8-45 0 0,4-10 25 0 0,6-12-4 0 0,10-7-705 0 0,21-12 751 0 0,22-11 88 0 0,-42 22 256 0 0,2 1-144 0 0,29-9-12 0 0,-29 9 142 0 0,0 3-153 0 0,36 2 106 0 0,-38 1-181 0 0,-8-3-60 0 0,7 4 3 0 0,0-1 0 0 0,-1 1 0 0 0,9 6 0 0 0,-10-5-7 0 0,1 0 0 0 0,-1 0 0 0 0,6 9 0 0 0,-10-14-1 0 0,0 1 0 0 0,-1 0 0 0 0,1 0 1 0 0,-1 0-1 0 0,1-1 0 0 0,-1 1 0 0 0,1 0 0 0 0,-1 0 0 0 0,1 0 0 0 0,-1 0 0 0 0,0 0 0 0 0,1 2 0 0 0,5 22 0 0 0,-5-18 70 0 0,-2 10 118 0 0,3 14 350 0 0,0 3-54 0 0,3-28-424 0 0,11 21-29 0 0,-12-20 49 0 0,3-3-16 0 0,22 12-37 0 0,-21-12 37 0 0,0-1 76 0 0,26 9 283 0 0,-26-9 1053 0 0,-1 0-1640 0 0,23 11-250 0 0,-23-10-49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6T13:50:18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86 919 0 0,'0'-2'67'0'0,"-6"-22"530"0"0,5 22 733 0 0,1-1-616 0 0,2-51 9676 0 0,-7 54-10229 0 0,-1 1 0 0 0,0 0 0 0 0,1 0 1 0 0,-1 1-1 0 0,1 0 0 0 0,-10 4 0 0 0,3 0 82 0 0,-22 13 0 0 0,-53 47 682 0 0,66-49-783 0 0,8-6-129 0 0,0-2-13 0 0,4-3 11 0 0,9-5 12 0 0,9 0 10 0 0,35 3 44 0 0,-33-4 1 0 0,1 0-22 0 0,35-3-35 0 0,-47 3-20 0 0,1 0 1 0 0,-1 0 0 0 0,1 0-1 0 0,-1 0 1 0 0,1 0-1 0 0,0 0 1 0 0,-1 0-1 0 0,1 0 1 0 0,-1 0 0 0 0,1 0-1 0 0,-1 0 1 0 0,1 0-1 0 0,0 0 1 0 0,-1 0-1 0 0,1 0 1 0 0,-1 0 0 0 0,1 1-1 0 0,-1-1 1 0 0,1 0-1 0 0,-1 0 1 0 0,1 1-1 0 0,-1-1 1 0 0,1 0 0 0 0,-1 1-1 0 0,1-1 1 0 0,-1 1-1 0 0,1-1 1 0 0,-1 0-1 0 0,0 1 1 0 0,1-1 0 0 0,-1 1-1 0 0,0-1 1 0 0,1 1-1 0 0,-1-1-1 0 0,4 7 16 0 0,1-1 0 0 0,-1 0 0 0 0,3 8 0 0 0,-7-12-13 0 0,1-1 0 0 0,-1 1 0 0 0,0-1 0 0 0,0 1 0 0 0,0-1 0 0 0,0 1 0 0 0,0-1 0 0 0,0 1 0 0 0,-1-1 0 0 0,1 1 0 0 0,0-1-1 0 0,-1 0 1 0 0,1 1 0 0 0,-1-1 0 0 0,0 1 0 0 0,1-1 0 0 0,-1 0 0 0 0,0 0 0 0 0,0 1 0 0 0,0-1 0 0 0,0 0 0 0 0,-1 1 0 0 0,-3 6 9 0 0,-157 223-4 0 0,142-205-16 0 0,-7 5 8 0 0,11-14 0 0 0,-20 28 0 0 0,20-21 0 0 0,12-12 0 0 0,4-11 0 0 0,0-1 0 0 0,0 0 0 0 0,0 1 0 0 0,0-1 0 0 0,0 1 0 0 0,0-1 0 0 0,0 0 0 0 0,0 1 0 0 0,0-1 0 0 0,1 0 0 0 0,-1 1 0 0 0,0-1 0 0 0,0 0 0 0 0,0 1 0 0 0,1-1 0 0 0,-1 0 0 0 0,0 1 0 0 0,0-1 0 0 0,1 0 0 0 0,-1 0 0 0 0,0 1 0 0 0,1-1 0 0 0,-1 0 0 0 0,0 0 0 0 0,1 1 0 0 0,-1-1 0 0 0,0 0 0 0 0,1 0 0 0 0,4 1 0 0 0,1 0 0 0 0,-1 0 0 0 0,0 0 0 0 0,0-1 0 0 0,0 0 0 0 0,0 0 0 0 0,1 0 0 0 0,5-2 0 0 0,-2 1-5 0 0,-5 0-2 0 0,0 0 0 0 0,-1 0 0 0 0,1 0 1 0 0,0 0-1 0 0,0-1 0 0 0,-1 1 0 0 0,1-1 1 0 0,-1 0-1 0 0,1 0 0 0 0,5-5 0 0 0,31-18 7 0 0,13-8 75 0 0,0 3-16 0 0,-5 6-49 0 0,-1 3-10 0 0,-6 6-14 0 0,-32 12-61 0 0,-8 11-870 0 0,-1-2 938 0 0,1-4 7 0 0,-1 0-1 0 0,1 0 1 0 0,-1 0 0 0 0,0 1-1 0 0,1-1 1 0 0,-1 0 0 0 0,-1 0 0 0 0,1 0-1 0 0,0 0 1 0 0,0 1 0 0 0,-1-1-1 0 0,1 0 1 0 0,-1 0 0 0 0,0 0-1 0 0,1 0 1 0 0,-1 0 0 0 0,0 0-1 0 0,0 0 1 0 0,-1 0 0 0 0,1-1 0 0 0,-2 4-1 0 0,-182 200 314 0 0,117-127-242 0 0,22-21-143 0 0,28-34 92 0 0,7-4 79 0 0,9-16 510 0 0,13-4-535 0 0,35-4-76 0 0,-25 1-62 0 0,39-17-12 0 0,-16 3 64 0 0,10-7 2 0 0,2 0-33 0 0,8-1-128 0 0,-32 15 11 0 0,-24 8 0 0 0,2 0-10 0 0,30-6-48 0 0,-30 7-26 0 0,-8 9-1158 0 0,-1-2 1373 0 0,0-3 21 0 0,0 0 1 0 0,-1 0-1 0 0,1 0 1 0 0,-1 0-1 0 0,1 0 0 0 0,-1 0 1 0 0,0 1-1 0 0,1-1 0 0 0,-1 0 1 0 0,0 0-1 0 0,-1 0 1 0 0,1 0-1 0 0,0 0 0 0 0,-1 1 1 0 0,1-1-1 0 0,-1 0 0 0 0,1 0 1 0 0,-1 0-1 0 0,0 0 1 0 0,0 0-1 0 0,0 0 0 0 0,-2 3 1 0 0,-135 148 218 0 0,13-14 171 0 0,-29 34 695 0 0,120-133-741 0 0,31-36-264 0 0,1 0 8 0 0,-8 11 34 0 0,8-11 262 0 0,12-9-283 0 0,29-13-40 0 0,-22 8-118 0 0,26-23-178 0 0,-33 25 202 0 0,30-24-99 0 0,15-8 32 0 0,-9 9 35 0 0,7-1-5 0 0,-15 10-6 0 0,-24 14-9 0 0,15-6 9 0 0,-21 10-41 0 0,-7 26-636 0 0,-1-19 742 0 0,1 0 1 0 0,-1 0-1 0 0,0 0 1 0 0,0 1 0 0 0,0-1-1 0 0,-1 0 1 0 0,1 0-1 0 0,-1 0 1 0 0,0 0-1 0 0,1 0 1 0 0,-1 1-1 0 0,-1-2 1 0 0,1 1 0 0 0,0 0-1 0 0,-3 3 1 0 0,-133 204-618 0 0,35-60 898 0 0,91-134-118 0 0,9-12 0 0 0,0 1 0 0 0,-6 12 0 0 0,5-13 280 0 0,13-7-477 0 0,38-18-28 0 0,-42 17 71 0 0,2 0-3 0 0,0-1 1 0 0,0 0-1 0 0,10-10 0 0 0,-9 9-14 0 0,22-19-39 0 0,13-7-78 0 0,-36 27 64 0 0,-7 13-2216 0 0,0-2 2213 0 0,0-3 48 0 0,-1 0 0 0 0,1 1 0 0 0,-1-1 0 0 0,0 0 0 0 0,0 0 0 0 0,0 1 1 0 0,0-1-1 0 0,0 0 0 0 0,-1 0 0 0 0,0 0 0 0 0,1 1 0 0 0,-1-1 0 0 0,0 0 0 0 0,0 0 0 0 0,-4 5 0 0 0,-114 173-775 0 0,27-44 890 0 0,64-91 34 0 0,25-40 74 0 0,1-2 42 0 0,-6 12 2 0 0,6-12 480 0 0,10-8-596 0 0,31-18-133 0 0,-13 4 6 0 0,0-2 77 0 0,17-14 4 0 0,-3 1-24 0 0,-32 26-104 0 0,-1 3-10 0 0,22-12 0 0 0,-21 12-16 0 0,-8 40-1013 0 0,0-35 1076 0 0,0 0 1 0 0,0 0-1 0 0,0 0 1 0 0,0 0-1 0 0,-1 0 1 0 0,1-1-1 0 0,0 1 0 0 0,0 0 1 0 0,0 0-1 0 0,-1 0 1 0 0,1 0-1 0 0,0 0 1 0 0,-1 0-1 0 0,-35 64-1347 0 0,-64 85 1 0 0,85-129 1087 0 0,3 0 185 0 0,9-15 145 0 0,0-1 167 0 0,1 1 27 0 0,-1-1-118 0 0,2-4 23 0 0,0 1 0 0 0,0-1 0 0 0,0 1 0 0 0,0 0 0 0 0,0 0 0 0 0,1 0 0 0 0,-1-1 0 0 0,1 1 0 0 0,-2 4 0 0 0,13-8-107 0 0,32-6-93 0 0,-32 6-28 0 0,-4-4 25 0 0,21-15 106 0 0,-21 16 48 0 0,-1 1 10 0 0,19-15 2 0 0,-19 14 112 0 0,2 1-112 0 0,24-14-8 0 0,-23 14-60 0 0,-7 12-345 0 0,10 23 32 0 0,-12-30 256 0 0,1-1 0 0 0,-1 1 1 0 0,0-1-1 0 0,0 1 0 0 0,1-1 0 0 0,-1 1 1 0 0,0-1-1 0 0,0 1 0 0 0,0-1 0 0 0,0 1 1 0 0,0-1-1 0 0,0 1 0 0 0,0-1 1 0 0,0 1-1 0 0,0-1 0 0 0,0 1 0 0 0,0 0 1 0 0,0-1-1 0 0,0 1 0 0 0,0-1 1 0 0,0 1-1 0 0,-1-1 0 0 0,1 1 0 0 0,0-1 1 0 0,-1 1-1 0 0,-97 178-1386 0 0,64-123 1539 0 0,25-40-17 0 0,6-13 1246 0 0,13-6-1269 0 0,27-8-68 0 0,-28 8 124 0 0,-1-2-60 0 0,22-13-5 0 0,-22 13 172 0 0,-1 10-205 0 0,-3-3-54 0 0,-1 1 0 0 0,1 0 0 0 0,-1-1 0 0 0,0 1 0 0 0,0 0 0 0 0,5 7 0 0 0,-7-9-2 0 0,-1 0 0 0 0,1-1-1 0 0,-1 1 1 0 0,1 0 0 0 0,-1 0-1 0 0,0-1 1 0 0,0 1 0 0 0,1 0-1 0 0,-1 0 1 0 0,0 0-1 0 0,0 0 1 0 0,0-1 0 0 0,0 1-1 0 0,0 1 1 0 0,-9 21 165 0 0,-12 15 292 0 0,-32 44-1 0 0,-34 34 1460 0 0,63-82-814 0 0,14-20-721 0 0,7-11 7 0 0,1 1 2 0 0,0-2-165 0 0,1-1-63 0 0,0 0 1 0 0,1 0-1 0 0,-1 0 1 0 0,0 0 0 0 0,1 0-1 0 0,-1 0 1 0 0,0 0 0 0 0,1 0-1 0 0,-1 0 1 0 0,1 0 0 0 0,0 0-1 0 0,-1 2 1 0 0,10-6-37 0 0,27-10-7 0 0,-27 10 223 0 0,-1-2-232 0 0,23-13 3 0 0,-23 13 562 0 0,1 3-597 0 0,29-7-44 0 0,-29 6-180 0 0,-11-19-5446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6T13:50:43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21 1839 0 0,'-5'-2'341'0'0,"-1"-1"-1"0"0,1 0 0 0 0,-1 1 1 0 0,1 0-1 0 0,-1 0 0 0 0,0 1 0 0 0,1 0 1 0 0,-1 0-1 0 0,-9-1 0 0 0,5 2 601 0 0,4-1-136 0 0,0 1 0 0 0,-1 0 0 0 0,-8 1-1 0 0,15-1-695 0 0,-1 0-1 0 0,0 0 0 0 0,0 0 1 0 0,0 1-1 0 0,1-1 0 0 0,-1 0 1 0 0,0 0-1 0 0,0 0 0 0 0,0 1 1 0 0,1-1-1 0 0,-1 1 0 0 0,0-1 0 0 0,1 0 1 0 0,-1 1-1 0 0,0-1 0 0 0,1 1 1 0 0,-1-1-1 0 0,0 1 0 0 0,1 0 1 0 0,-1-1-1 0 0,1 1 0 0 0,-1 0 1 0 0,1-1-1 0 0,0 1 0 0 0,-1 0 0 0 0,1-1 1 0 0,0 1-1 0 0,-1 0 0 0 0,1 0 1 0 0,0 0-1 0 0,0-1 0 0 0,-1 3 1 0 0,1-3-108 0 0,0 1 1 0 0,0 0 0 0 0,-1-1-1 0 0,1 1 1 0 0,0-1 0 0 0,-1 1-1 0 0,1-1 1 0 0,0 1 0 0 0,-1-1-1 0 0,1 1 1 0 0,-1-1 0 0 0,1 1-1 0 0,-1-1 1 0 0,1 0 0 0 0,-1 1-1 0 0,1-1 1 0 0,-1 0-1 0 0,1 1 1 0 0,-2-1 0 0 0,-16 8-6 0 0,8-4 5 0 0,-6 4-14 0 0,1-1-1 0 0,-2-1 0 0 0,1 0 0 0 0,-1-1 0 0 0,-18 3 1 0 0,35-8 55 0 0,-1 0-1 0 0,1 0 1 0 0,0 0 0 0 0,-1 0 0 0 0,1 0 0 0 0,-1 0 0 0 0,1 0 0 0 0,0 0 0 0 0,-1 0 0 0 0,1 0-1 0 0,-1 0 1 0 0,1 0 0 0 0,0 0 0 0 0,-1 0 0 0 0,1 0 0 0 0,-1 0 0 0 0,1 0 0 0 0,0 0-1 0 0,-1-1 1 0 0,1 1 0 0 0,0 0 0 0 0,-1 0 0 0 0,1 0 0 0 0,0-1 0 0 0,-1 1 0 0 0,1 0 0 0 0,0-1-1 0 0,0 1 1 0 0,-1 0 0 0 0,1 0 0 0 0,0-1 0 0 0,0 1 0 0 0,-1 0 0 0 0,1-1 0 0 0,0 1 0 0 0,0-1-1 0 0,0 1 1 0 0,0 0 0 0 0,0-1 0 0 0,-1 1 0 0 0,1 0 0 0 0,0-1 0 0 0,0 1 0 0 0,0-1 0 0 0,0 1-1 0 0,0 0 1 0 0,0-1 0 0 0,0 1 0 0 0,0-1 0 0 0,1 1 0 0 0,-1 0 0 0 0,0-1 0 0 0,0 1 0 0 0,0 0-1 0 0,0-1 1 0 0,0 1 0 0 0,1-1 0 0 0,-1 1 0 0 0,0-1 0 0 0,1 0 116 0 0,-1 0 0 0 0,1 0 0 0 0,-1 0-1 0 0,1 0 1 0 0,0 0 0 0 0,-1 0 0 0 0,1 0 0 0 0,0 0 0 0 0,0 1 0 0 0,-1-1 0 0 0,1 0-1 0 0,0 0 1 0 0,0 1 0 0 0,0-1 0 0 0,0 0 0 0 0,0 1 0 0 0,0-1 0 0 0,0 1 0 0 0,0-1-1 0 0,0 1 1 0 0,2-1 0 0 0,12 4 322 0 0,6 3-276 0 0,-10-1-1548 0 0,36 16-5196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4T20:08:41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1839 0 0,'0'0'776'0'0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4T20:07:36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10 919 0 0,'0'0'80'0'0,"-26"-9"6768"0"0,-6 19 5616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4T20:14:53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3999 0 0,'0'0'352'0'0,"52"-5"-280"0"0,3 2-72 0 0,35-4 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4T20:14:53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55 919 0 0,'0'0'1235'0'0,"6"-3"-1143"0"0,19-10-11 0 0,-19 10-49 0 0,-7-1-1206 0 0,0-18 686 0 0,-3 20 554 0 0,0 0-33 0 0,3 2-20 0 0,0-1 1 0 0,0 0-1 0 0,0 1 0 0 0,-1-1 0 0 0,1 1 0 0 0,0-1 0 0 0,-1 1 1 0 0,1 0-1 0 0,0-1 0 0 0,-1 1 0 0 0,0 0 73 0 0,-3 0-16 0 0,-20 0-56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4T20:14:59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7831 0 0,'0'0'832'0'0,"12"-29"-832"0"0,2-1 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4T20:15:00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1022 7831 0 0,'0'0'912'0'0,"-9"-25"-848"0"0,4-11-1464 0 0,3 8-208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4T20:15:00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7367 0 0,'0'0'800'0'0,"10"-28"-1200"0"0,8-6-80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4T20:15:01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67 9215 0 0,'0'0'976'0'0,"-9"-31"-1984"0"0,6-4 944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6T13:50:07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9215 0 0,'0'0'1104'0'0,"8"-2"-1040"0"0,26-8 0 0 0,-25 8-41 0 0,25-4-639 0 0,-23 5 548 0 0,-2-1-176 0 0,-11 7-803 0 0,-6 17 1010 0 0,4-12 115 0 0,-2-1 0 0 0,-7 11 0 0 0,12-18-75 0 0,-30 46 1083 0 0,28-43-322 0 0,1-2-382 0 0,-7 13-32 0 0,7-13 1023 0 0,12-4-1280 0 0,36-5-13 0 0,1-6-85 0 0,-38 9-98 0 0,1 0-162 0 0,28-9 237 0 0,-28 9-52 0 0,-2 5-271 0 0,27 8 239 0 0,-26-8-25 0 0,-10 3-2558 0 0,-4 15 2146 0 0,4-15-56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4T20:15:01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4 100 8751 0 0,'0'0'3760'0'0,"-4"-38"-3760"0"0,10 7-408 0 0,-3 1-1016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4T20:14:28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4607 0 0,'0'0'6286'0'0,"3"10"-5968"0"0,6 28 30 0 0,-7-28 5580 0 0,6-3-5584 0 0,22 20-197 0 0,-22-20-104 0 0,-1-7-1422 0 0,22-1 1388 0 0,-22 1 715 0 0,4-10-292 0 0,7-8 120 0 0,-15 14-445 0 0,0 0 0 0 0,0 0 0 0 0,9-7 0 0 0,-8 6-47 0 0,-2 3-22 0 0,2-1-148 0 0,10-7-67 0 0,-11 7-14 0 0,5 4-254 0 0,30 2 1954 0 0,-29 4-1365 0 0,-9-7-144 0 0,9 7 23 0 0,0 0 0 0 0,18 9 1 0 0,-21-14-21 0 0,-1 0 1 0 0,1 0 0 0 0,0 0 0 0 0,0-1 0 0 0,0 1-1 0 0,12 0 1 0 0,25-5-174 0 0,-46 10-340 0 0,-6 22-87 0 0,7-21-360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4T20:18:25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196 596 4143 0 0,'-68'0'184'0'0,"24"0"40"0"0,8 2-224 0 0,13 1 0 0 0,12 3 0 0 0,8-1 0 0 0,1 2 0 0 0,-7 0 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4T20:18:37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5983 0 0,'-10'11'536'0'0,"1"-2"-432"0"0,5-4 288 0 0,-4 0 56 0 0,-1 2 16 0 0,-3 2 0 0 0,0 1-168 0 0,-1-1-32 0 0,5-7 248 0 0,27-58-1064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14T20:26:34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460 0 919 0 0,'0'0'80'0'0,"-1"2"-80"0"0,-3 7 808 0 0,1 3-360 0 0,-3 0 0 0 0,1 7-48 0 0,-2 2-8 0 0,4 6 0 0 0,-2-5 0 0 0,3 4-488 0 0,0 1-104 0 0,2 1-24 0 0,-2-6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6T13:50:09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2679 2303 0 0,'0'0'3464'0'0,"10"-2"-3198"0"0,27-5 71 0 0,-28 5 4708 0 0,-1-2-4978 0 0,22-11-67 0 0,-22 11 1053 0 0,0 5-853 0 0,26 3-17 0 0,-26-3 1490 0 0,0-4-1509 0 0,1-1-119 0 0,21-7 210 0 0,-28 4-181 0 0,5-21-72 0 0,-7 27-5 0 0,1 1-1 0 0,-1-1 1 0 0,0 0 0 0 0,0 0-1 0 0,0 0 1 0 0,1 0-1 0 0,-1 1 1 0 0,0-1-1 0 0,0 0 1 0 0,-1 0 0 0 0,1 0-1 0 0,0 0 1 0 0,0-1-1 0 0,-8-34-85 0 0,0 3 33 0 0,-2-7-15 0 0,8 33 65 0 0,1 3 16 0 0,0 1-1 0 0,0 0 0 0 0,0-1 0 0 0,1 1 0 0 0,0-1 1 0 0,-1-3-1 0 0,0-15 91 0 0,1 16 17 0 0,1 0-17 0 0,1-21-68 0 0,-1 20 98 0 0,4 2-56 0 0,17-18-42 0 0,-16 18 640 0 0,2 7-466 0 0,23 8-12 0 0,-23-8 190 0 0,-1 3-192 0 0,21 16-1 0 0,-21-16 178 0 0,0 1-202 0 0,22 17-72 0 0,-22-17-23 0 0,1-3 2 0 0,22 9-43 0 0,-29-12-29 0 0,-1 0 0 0 0,0 1 0 0 0,1-1-1 0 0,-1 0 1 0 0,1 0 0 0 0,-1 0 0 0 0,1 0 0 0 0,-1 1 0 0 0,1-1 0 0 0,-1 0 0 0 0,1 0 0 0 0,-1 0-1 0 0,1 0 1 0 0,-1 0 0 0 0,1 0 0 0 0,-1 0 0 0 0,1 0 0 0 0,-1-1 0 0 0,1 1 0 0 0,-1 0 0 0 0,1 0 0 0 0,-1 0-1 0 0,1 0 1 0 0,-1-1 0 0 0,1 1 0 0 0,-1 0 0 0 0,1 0 0 0 0,-1-1 0 0 0,0 1 0 0 0,1-1 0 0 0,30-18 26 0 0,-24 15 46 0 0,-5-3 49 0 0,2 0-77 0 0,-2 3-12 0 0,-1 1 0 0 0,1-1 0 0 0,-1 0 1 0 0,0 0-1 0 0,0 0 0 0 0,1-5 0 0 0,6-34 206 0 0,-1-7-56 0 0,-4 4-110 0 0,-2-8-60 0 0,-3 3-3 0 0,1 14 42 0 0,1 23 1 0 0,1-14-33 0 0,-1 21 112 0 0,9 7-66 0 0,24-1-38 0 0,-32 1-26 0 0,0 0 0 0 0,-1 0 0 0 0,1 0 1 0 0,0 0-1 0 0,-1 0 0 0 0,1 0 0 0 0,0 0 0 0 0,-1 0 0 0 0,1 0 0 0 0,-1 0 0 0 0,1 0 0 0 0,0 0 0 0 0,-1 1 0 0 0,1-1 0 0 0,-1 0 0 0 0,1 1 0 0 0,-1-1 1 0 0,1 0-1 0 0,-1 1 0 0 0,1-1 0 0 0,-1 0 0 0 0,1 1 0 0 0,-1-1 0 0 0,1 1 0 0 0,0 0 0 0 0,25 23 93 0 0,-19-18 0 0 0,1 1 0 0 0,1 2-64 0 0,-3-2 4 0 0,1-1 0 0 0,0 0 0 0 0,11 7 0 0 0,-18-13-36 0 0,9 7 8 0 0,21 11 0 0 0,-26-17-8 0 0,-1 1 0 0 0,1 0 0 0 0,0-1 0 0 0,0 0 0 0 0,0 0 0 0 0,0 0 0 0 0,0 0 0 0 0,0-1 0 0 0,0 1 0 0 0,8-1 0 0 0,-9-1-1 0 0,1 0 0 0 0,0 0-1 0 0,0 0 1 0 0,-1-1 0 0 0,1 1-1 0 0,-1-1 1 0 0,1 0 0 0 0,4-3-1 0 0,-8 4-1 0 0,1 1 1 0 0,0 0-1 0 0,0-1 0 0 0,-1 1 0 0 0,1-1 0 0 0,0 0 0 0 0,-1 1 1 0 0,1-1-1 0 0,0 0 0 0 0,-1 1 0 0 0,1-1 0 0 0,-1 0 0 0 0,1 0 1 0 0,-1 1-1 0 0,0-1 0 0 0,1-1 0 0 0,15-32-9 0 0,-7-3 24 0 0,-7 27 3 0 0,1-23 94 0 0,-1-5 9 0 0,-3 9-108 0 0,1-7-10 0 0,0 28 0 0 0,1 1 0 0 0,0 0 0 0 0,3-11 0 0 0,9-11 11 0 0,-13 29-10 0 0,0 0 0 0 0,0-1 0 0 0,0 1 0 0 0,0 0 0 0 0,0 0 0 0 0,0 0 0 0 0,0-1 1 0 0,0 1-1 0 0,0 0 0 0 0,1 0 0 0 0,-1 0 0 0 0,0-1 0 0 0,0 1 0 0 0,0 0 0 0 0,0 0 0 0 0,1 0 0 0 0,-1 0 1 0 0,0-1-1 0 0,0 1 0 0 0,0 0 0 0 0,1 0 0 0 0,-1 0 0 0 0,0 0 0 0 0,0 0 0 0 0,1 0 0 0 0,-1 0 0 0 0,0 0 0 0 0,0-1 1 0 0,1 1-1 0 0,-1 0 0 0 0,0 0 0 0 0,0 0 0 0 0,1 0 0 0 0,-1 0 0 0 0,0 0 0 0 0,0 1 0 0 0,0-1 0 0 0,1 0 0 0 0,-1 0 1 0 0,0 0-1 0 0,0 0 0 0 0,1 0 0 0 0,-1 0 0 0 0,0 0 0 0 0,0 0 0 0 0,0 1 0 0 0,1-1 0 0 0,-1 0 0 0 0,0 0 0 0 0,0 0 1 0 0,0 0-1 0 0,1 1 0 0 0,-1-1 0 0 0,0 0 0 0 0,30 14 98 0 0,-22-10 11 0 0,-3 2 2 0 0,16 18-2 0 0,-16-18-12 0 0,1 2-2 0 0,17 21 0 0 0,-10-17-16 0 0,15 9-77 0 0,-21-16-72 0 0,0-10 45 0 0,21-16 116 0 0,-21 16 10 0 0,-5-1 2 0 0,1-1-69 0 0,-2 4-11 0 0,1 0 1 0 0,-1 0 0 0 0,0-1 0 0 0,0 1 0 0 0,0 0-1 0 0,0-7 1 0 0,4-24 166 0 0,0 3-174 0 0,2-10-17 0 0,1 2 0 0 0,2 6-12 0 0,-7 26-48 0 0,3 4 0 0 0,-6 3 60 0 0,3-2-1 0 0,-1 1 0 0 0,1 0 0 0 0,0 0 0 0 0,-1 0 0 0 0,1 1 0 0 0,0-1 0 0 0,-1 1-1 0 0,1-1 1 0 0,0 1 0 0 0,5 0 0 0 0,-3 1 3 0 0,-1 0 1 0 0,1 1-1 0 0,-1-1 0 0 0,1 1 1 0 0,-1 0-1 0 0,8 6 0 0 0,-3-4 73 0 0,-3 3-6 0 0,18 21-4 0 0,-18-21 6 0 0,0-1 1 0 0,17 17-28 0 0,-17-17-124 0 0,3-5-218 0 0,24 3 160 0 0,-32-4 136 0 0,-1 0-1 0 0,0 0 1 0 0,0 0-1 0 0,1 0 1 0 0,-1 0 0 0 0,0 0-1 0 0,1 1 1 0 0,-1-1-1 0 0,0 0 1 0 0,0 0-1 0 0,1 0 1 0 0,-1 0 0 0 0,0 0-1 0 0,1 0 1 0 0,-1 0-1 0 0,0 0 1 0 0,1 0-1 0 0,-1-1 1 0 0,0 1 0 0 0,0 0-1 0 0,1 0 1 0 0,-1 0-1 0 0,0 0 1 0 0,0 0-1 0 0,1 0 1 0 0,-1-1 0 0 0,0 1-1 0 0,0 0 1 0 0,1 0-1 0 0,-1 0 1 0 0,0-1-1 0 0,0 1 1 0 0,0 0 0 0 0,1 0-1 0 0,-1 0 1 0 0,0-1-1 0 0,0 1 1 0 0,0 0-1 0 0,0-1 1 0 0,1 1-1 0 0,-1 0 1 0 0,0 0 0 0 0,0-1-1 0 0,0 1 1 0 0,0 0-1 0 0,0-1 1 0 0,0 1-1 0 0,0 0 1 0 0,0 0 0 0 0,0-1-1 0 0,9-36-62 0 0,-1-9 54 0 0,-1-10 11 0 0,-4 36-12 0 0,2-31-66 0 0,-3 6 2 0 0,3-5-4 0 0,2 8 62 0 0,4 11 34 0 0,-11 31-14 0 0,0 0-1 0 0,0 0 1 0 0,0-1-1 0 0,0 1 0 0 0,0 0 1 0 0,0-1-1 0 0,0 1 1 0 0,0 0-1 0 0,0 0 1 0 0,1 0-1 0 0,-1-1 1 0 0,0 1-1 0 0,0 0 1 0 0,0 0-1 0 0,0-1 1 0 0,1 1-1 0 0,-1 0 0 0 0,0 0 1 0 0,0 0-1 0 0,0 0 1 0 0,1 0-1 0 0,-1-1 1 0 0,0 1-1 0 0,0 0 1 0 0,1 0-1 0 0,-1 0 1 0 0,0 0-1 0 0,0 0 1 0 0,1 0-1 0 0,-1 0 0 0 0,0 0 1 0 0,0 0-1 0 0,1 0 1 0 0,-1 0-1 0 0,0 0 1 0 0,1 0-1 0 0,-1 0 1 0 0,0 0-1 0 0,0 0 1 0 0,1 0-1 0 0,-1 0 1 0 0,0 0-1 0 0,0 0 0 0 0,1 0 1 0 0,-1 1-1 0 0,0-1 1 0 0,0 0-1 0 0,0 0 1 0 0,1 0-1 0 0,-1 0 1 0 0,0 1-1 0 0,34 8 75 0 0,-25-7 0 0 0,-4 5 16 0 0,17 20 4 0 0,-16-20 0 0 0,0 0-16 0 0,1 3-67 0 0,-3-4 4 0 0,0-1-1 0 0,0 1 1 0 0,1-1 0 0 0,9 9-1 0 0,19 13 51 0 0,8-4-66 0 0,-32-18-66 0 0,-2-11-112 0 0,18-16 103 0 0,-18 17 2 0 0,-4-3 12 0 0,12-31 48 0 0,-2-7 12 0 0,-1-7-97 0 0,-5 14 26 0 0,-2-6 18 0 0,1 1 42 0 0,0 5 11 0 0,5 9 19 0 0,-9 24 194 0 0,6 6-93 0 0,25 0 2 0 0,-25 0 4 0 0,-4 6 2 0 0,12 18 0 0 0,-12-18-8 0 0,1 2-33 0 0,15 22-14 0 0,-15-22-1 0 0,0-1-12 0 0,-3-4-58 0 0,1 1-1 0 0,0-1 1 0 0,0 1-1 0 0,0-1 1 0 0,0 0-1 0 0,0 0 1 0 0,5 2-1 0 0,-5-3-12 0 0,-1 0-1 0 0,1-1 0 0 0,0 0 1 0 0,0 1-1 0 0,0-1 1 0 0,1-1-1 0 0,-1 1 0 0 0,0 0 1 0 0,0-1-1 0 0,0 1 1 0 0,1-1-1 0 0,4 0 0 0 0,-5-7-133 0 0,0 0 98 0 0,-1 4 14 0 0,-1 0 0 0 0,1-1 0 0 0,-1 1 0 0 0,0-1 0 0 0,0 0 0 0 0,1-6 0 0 0,-1 3-3 0 0,4-25-98 0 0,-4 22 110 0 0,0 3-3 0 0,0 1 0 0 0,-1-1 0 0 0,0-13 0 0 0,-2-28-51 0 0,-2 2-2 0 0,3-1 137 0 0,1 10 15 0 0,3 4 20 0 0,-3 27-16 0 0,3 0-11 0 0,9-19-1 0 0,-9 19 163 0 0,6 8-150 0 0,2 1-50 0 0,-7-2-8 0 0,1 0 0 0 0,0 1 0 0 0,-1-2 0 0 0,1 1 0 0 0,-1-1 0 0 0,6 1 0 0 0,-3 5 60 0 0,34 36 138 0 0,-3-2-157 0 0,-31-34-57 0 0,0 1-1 0 0,0-1 0 0 0,0 0 1 0 0,13 7-1 0 0,-17-11-2 0 0,1 0 0 0 0,0 0 0 0 0,0-1 0 0 0,0 1 0 0 0,0-1 0 0 0,0 0 0 0 0,0 0 0 0 0,0-1 0 0 0,0 1 0 0 0,0-1 0 0 0,6 0 0 0 0,-8 0 0 0 0,0-1 0 0 0,1 1 0 0 0,-1-1 0 0 0,0 0 0 0 0,1 0 0 0 0,-1 0 0 0 0,0 0 0 0 0,0 0 0 0 0,0 0 0 0 0,0 0 0 0 0,0-1 0 0 0,0 1 0 0 0,0-1 0 0 0,0 0 0 0 0,2-3 0 0 0,-1 1 0 0 0,0 0 0 0 0,0 0 0 0 0,0 0 0 0 0,-1-1 0 0 0,0 1 0 0 0,3-9 0 0 0,0-2 5 0 0,4-23 1 0 0,4-54 47 0 0,-11 56-68 0 0,3-16-43 0 0,-1-1 43 0 0,3 9 15 0 0,-6 37 0 0 0,1 1 0 0 0,0 0 0 0 0,5-11 0 0 0,-6 14 0 0 0,1 1 0 0 0,-1 0 0 0 0,0 0 0 0 0,1 0 0 0 0,-1 0 0 0 0,1 0 0 0 0,0 0 0 0 0,-1 0 0 0 0,1 0 0 0 0,0 1 0 0 0,0-1 0 0 0,0 1 0 0 0,5-3 0 0 0,-2 2 2 0 0,1 1 0 0 0,0-1-1 0 0,-1 1 1 0 0,1 0 0 0 0,8 0 0 0 0,-13 1 0 0 0,0 0 0 0 0,0 0 0 0 0,-1 0 0 0 0,1 0 0 0 0,0 0-1 0 0,0 0 1 0 0,-1 0 0 0 0,1 0 0 0 0,0 0 0 0 0,0 0 0 0 0,-1 0 0 0 0,1 0 0 0 0,0 1 0 0 0,-1-1 0 0 0,1 0 0 0 0,0 1 0 0 0,-1-1 0 0 0,1 0 0 0 0,0 1 0 0 0,-1-1 0 0 0,2 1-1 0 0,24 18 22 0 0,-11-6 38 0 0,22 25 5 0 0,0-2-53 0 0,0-4-13 0 0,2-9-15 0 0,-39-23 13 0 0,1 0 0 0 0,-1 1 0 0 0,1-1-1 0 0,-1 0 1 0 0,1 1 0 0 0,0-1 0 0 0,-1 0-1 0 0,1 0 1 0 0,-1 1 0 0 0,1-1 0 0 0,0 0-1 0 0,-1 0 1 0 0,1 0 0 0 0,-1 0 0 0 0,1 0-1 0 0,0 0 1 0 0,-1 0 0 0 0,1 0 0 0 0,0 0-1 0 0,-1 0 1 0 0,1 0 0 0 0,0 0 0 0 0,-1-1-1 0 0,1 1 1 0 0,0-1 0 0 0,33-9-29 0 0,-33 10 28 0 0,-1 0 1 0 0,1 0-1 0 0,0 0 0 0 0,-1-1 1 0 0,1 1-1 0 0,-1 0 0 0 0,1 0 1 0 0,-1 0-1 0 0,1-1 0 0 0,-1 1 1 0 0,1 0-1 0 0,-1-1 0 0 0,1 1 1 0 0,-1 0-1 0 0,1-1 0 0 0,-1 1 1 0 0,1-1-1 0 0,-1 1 0 0 0,0-1 1 0 0,1 1-1 0 0,-1-1 0 0 0,0 1 1 0 0,1-2-1 0 0,4-4-9 0 0,-3 4 5 0 0,0 0 0 0 0,-1-1 0 0 0,1 0 0 0 0,0 1 0 0 0,-1-1 0 0 0,0 0 0 0 0,0 0 0 0 0,0 1 0 0 0,2-7-1 0 0,7-24-65 0 0,0 0-1 0 0,6-49 0 0 0,-14 67 41 0 0,-1 4-6 0 0,0 0-1 0 0,0-1 0 0 0,-2-14 0 0 0,-3-29-88 0 0,1 17 75 0 0,0-3 42 0 0,1 13 23 0 0,2 23 47 0 0,5 1-5 0 0,18-13-32 0 0,-18 15-1 0 0,1 7 0 0 0,19 23 6 0 0,-13-12 37 0 0,-6-5-51 0 0,23 32 70 0 0,3-1-67 0 0,-28-38-16 0 0,-1 0 0 0 0,1 1 0 0 0,0-1 0 0 0,0-1 0 0 0,1 1 0 0 0,-1-1 0 0 0,8 5 0 0 0,-10-7 0 0 0,0 0 0 0 0,-1 0 0 0 0,1-1 0 0 0,0 1 0 0 0,0 0 0 0 0,0-1 0 0 0,0 0 0 0 0,0 1 0 0 0,0-1 0 0 0,0 0 0 0 0,-1 0 0 0 0,1 0 0 0 0,0 0 0 0 0,0-1 0 0 0,0 1 0 0 0,0 0 0 0 0,0-1 0 0 0,0 1 0 0 0,0-1 0 0 0,2-1 0 0 0,-1 0-1 0 0,-1 0 0 0 0,0 0 0 0 0,0 0 0 0 0,0-1 0 0 0,-1 1 0 0 0,1 0 0 0 0,-1-1-1 0 0,1 1 1 0 0,-1-1 0 0 0,2-4 0 0 0,0 2-7 0 0,-1 0-1 0 0,0 0 1 0 0,-1 0 0 0 0,1 0-1 0 0,-1 0 1 0 0,1-5-1 0 0,0-4 8 0 0,5-20-136 0 0,4-45-1 0 0,-9 65 101 0 0,2-21-43 0 0,2-21-2 0 0,0 22 68 0 0,-5 30 14 0 0,0 0 0 0 0,0 1 0 0 0,0-1 0 0 0,1 1 0 0 0,-1-1 0 0 0,1 1 0 0 0,3-6 0 0 0,-1 4 4 0 0,1 0 0 0 0,-1 1 0 0 0,8-7 0 0 0,-6 7 253 0 0,3 8-138 0 0,29 12 1 0 0,-29-12-4 0 0,-3 3-17 0 0,18 18-10 0 0,-17-18-1 0 0,-1 0-15 0 0,29 25-79 0 0,-25-26-29 0 0,-1 0 0 0 0,11 5 1 0 0,-20-11 34 0 0,9 4-115 0 0,-3-8-277 0 0,21-12 312 0 0,-20 11 32 0 0,-7-1 124 0 0,1-2-45 0 0,0 4-12 0 0,-1 1-1 0 0,0-1 0 0 0,0 0 0 0 0,0 0 0 0 0,0 1 1 0 0,-1-6-1 0 0,-2-18-5 0 0,-2-7-13 0 0,-1-2 0 0 0,-1 0-73 0 0,5 18 42 0 0,1 14-49 0 0,9 10 34 0 0,22 18 156 0 0,-23-18 5 0 0,-2 3 10 0 0,15 25 3 0 0,-15-26 0 0 0,1-1-11 0 0,1 2-88 0 0,15 17 86 0 0,-15-28-57 0 0,21-6-126 0 0,-22 5-168 0 0,-6-6-1133 0 0,-4-41-6293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6T13:50:15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403 328 1375 0 0,'0'0'328'0'0,"-2"-3"-257"0"0,-7-11 28 0 0,6 10 123 0 0,1 0-114 0 0,-1-1-72 0 0,2 4-4 0 0,0-1-1 0 0,0 0 1 0 0,0 0-1 0 0,0-1 0 0 0,0 1 1 0 0,1 0-1 0 0,-1 0 1 0 0,0-3-1 0 0,-4-14-6 0 0,4 14 34 0 0,0 1 9 0 0,-2-15-31 0 0,2 14-162 0 0,1 0-455 0 0,0-14 416 0 0,0 14 17 0 0,2 0-87 0 0,5-15 231 0 0,-4 10-50 0 0,1-11 71 0 0,-3 16 526 0 0,1-1-333 0 0,7-27 1369 0 0,-4 11-1291 0 0,-3 16 306 0 0,-1 1-211 0 0,4-17 31 0 0,-4 16 805 0 0,0 0-858 0 0,5-23 12014 0 0,-11 32-12322 0 0,-20 13-113 0 0,0-4-297 0 0,20-10-108 0 0,1 2-15 0 0,-26 15-54 0 0,8-3 533 0 0,-8 7 55 0 0,-3 5 17 0 0,-7 9 78 0 0,3-2-6 0 0,1 3 16 0 0,4-1 16 0 0,4-3-16 0 0,2-4-16 0 0,8-9-84 0 0,3 3-37 0 0,12-19 30 0 0,5 3 1 0 0,8 21-60 0 0,-10-29 4 0 0,0 0 0 0 0,0 1 0 0 0,0-1 0 0 0,0 1 0 0 0,0-1 0 0 0,0 0-1 0 0,0 1 1 0 0,1-1 0 0 0,-1 1 0 0 0,0-1 0 0 0,0 0 0 0 0,0 1 0 0 0,1-1 0 0 0,-1 0 0 0 0,0 1-1 0 0,0-1 1 0 0,1 0 0 0 0,-1 0 0 0 0,0 1 0 0 0,1-1 0 0 0,-1 0 0 0 0,0 0 0 0 0,1 1 0 0 0,-1-1-1 0 0,0 0 1 0 0,1 0 0 0 0,-1 0 0 0 0,1 0 0 0 0,-1 0 0 0 0,0 1 0 0 0,1-1 0 0 0,-1 0 0 0 0,1 0-1 0 0,-1 0 1 0 0,1 0 0 0 0,8 2-19 0 0,1-1 0 0 0,12 1-1 0 0,-8-2 22 0 0,-1 0 0 0 0,15-4 0 0 0,26-6 140 0 0,-14 1-73 0 0,8-1-54 0 0,0 4-2 0 0,-30 5 32 0 0,-13 1-44 0 0,-1 0 0 0 0,1 0 1 0 0,0 1-1 0 0,0-1 1 0 0,-1 1-1 0 0,7 3 1 0 0,-6-2-12 0 0,0 1 0 0 0,0-1 1 0 0,0 2-1 0 0,-1-1 1 0 0,7 6-1 0 0,-4-3-56 0 0,-9 0-1 0 0,1 1 41 0 0,0-5 13 0 0,1 1 1 0 0,-1-1 0 0 0,0 1-1 0 0,0-1 1 0 0,0 1-1 0 0,0-1 1 0 0,0 1 0 0 0,0-1-1 0 0,0 0 1 0 0,-3 3-1 0 0,0 3-16 0 0,-16 21-114 0 0,-9 11 183 0 0,-183 199 732 0 0,178-202-716 0 0,0 3-44 0 0,9-7-10 0 0,9-8-16 0 0,13-21-64 0 0,12-2-464 0 0,24 3 424 0 0,-32-4 112 0 0,1-1 0 0 0,-1 0-1 0 0,0 0 1 0 0,1 0 0 0 0,-1 1-1 0 0,0-2 1 0 0,0 1 0 0 0,1 0-1 0 0,-1 0 1 0 0,0 0 0 0 0,2-1-1 0 0,40-7 1 0 0,14 1 68 0 0,-4 5 0 0 0,-11 6-64 0 0,-34-3-73 0 0,-3 4-95 0 0,18 13 11 0 0,-18-13-30 0 0,-4 2-189 0 0,1 19 271 0 0,-3-11 14 0 0,-10 24 35 0 0,-5 0 39 0 0,-8 5-105 0 0,1-5-18 0 0,3-7 84 0 0,-3 3 35 0 0,2-5-50 0 0,17-24-47 0 0,1-1-181 0 0,-10 12 70 0 0,10-12-30 0 0,12-5-321 0 0,24 2 704 0 0,-24-1 187 0 0,-1-2-107 0 0,26-2 6 0 0,-26 2 112 0 0,1 2-221 0 0,25 4-8 0 0,-34-5-85 0 0,1 0-1 0 0,0 0 0 0 0,0 0 0 0 0,0 0 1 0 0,0 0-1 0 0,-1 0 0 0 0,1 1 0 0 0,0-1 1 0 0,0 0-1 0 0,-1 1 0 0 0,1-1 0 0 0,0 0 1 0 0,0 1-1 0 0,-1-1 0 0 0,1 1 0 0 0,0-1 1 0 0,0 2-1 0 0,24 19-58 0 0,-19-16-13 0 0,-3 27-60 0 0,-3-31 123 0 0,0 0 0 0 0,0 0-1 0 0,0 1 1 0 0,0-1 0 0 0,0 0-1 0 0,0 0 1 0 0,0 0 0 0 0,-1 0-1 0 0,1 0 1 0 0,0 0 0 0 0,-1 2-1 0 0,-13 35-58 0 0,-4 1 32 0 0,13-30 51 0 0,-17 24 153 0 0,5-11-81 0 0,13-16 3 0 0,0-1 2 0 0,-14 18 0 0 0,14-18-30 0 0,56-8-1632 0 0,-45 0 1660 0 0,18-7 8 0 0,-18 7 109 0 0,0 1-94 0 0,24-5 3 0 0,-24 5 154 0 0,-2 8-370 0 0,12 16-60 0 0,-13-16-18 0 0,-7 1 2 0 0,1 2 119 0 0,0-5 12 0 0,1 1 0 0 0,-1-1 0 0 0,0 1 0 0 0,0-1-1 0 0,-5 7 1 0 0,-14 27-223 0 0,-1 2 335 0 0,1-6 110 0 0,0 0 121 0 0,7-13-136 0 0,10-16-10 0 0,1 1-52 0 0,-10 15-28 0 0,10-16 40 0 0,11-4-520 0 0,22 5 227 0 0,-22-5-6 0 0,-2-3-1 0 0,21-9 0 0 0,-20 9 16 0 0,0-1 68 0 0,22-7 32 0 0,-22 7 4 0 0,1 2 11 0 0,22-5 58 0 0,-22 4 139 0 0,-5 10-66 0 0,11 22 55 0 0,-13-30-128 0 0,-1 1 1 0 0,0-1-1 0 0,0 1 0 0 0,1-1 0 0 0,-1 0 1 0 0,0 1-1 0 0,0-1 0 0 0,0 1 1 0 0,0-1-1 0 0,1 0 0 0 0,-1 1 0 0 0,0-1 1 0 0,0 1-1 0 0,0-1 0 0 0,0 1 1 0 0,0-1-1 0 0,0 0 0 0 0,0 1 0 0 0,0-1 1 0 0,0 1-1 0 0,0-1 0 0 0,0 1 1 0 0,0-1-1 0 0,-1 0 0 0 0,1 1 0 0 0,0-1 1 0 0,0 1-1 0 0,0-1 0 0 0,-1 1 1 0 0,-16 32 332 0 0,13-25-276 0 0,-16 25 256 0 0,-91 103 2512 0 0,48-67-3684 0 0,32-35 508 0 0,-9 8 362 0 0,21-23 78 0 0,14-14 81 0 0,1 0 32 0 0,-12 14 7 0 0,12-14 602 0 0,12-7-898 0 0,26-7-60 0 0,-26 6-2 0 0,1-1 3 0 0,41-25-110 0 0,-11 5 10 0 0,-14 8 113 0 0,-18 13-7 0 0,0-1-1 0 0,23-11 79 0 0,-22 11 1196 0 0,-1 2-817 0 0,22-5-552 0 0,-21 5-245 0 0,-8 6-114 0 0,-1-1 523 0 0,1 0 1 0 0,0 0 0 0 0,-1 1 0 0 0,0-1-1 0 0,-1 5 1 0 0,-1-1 79 0 0,-2 6 96 0 0,2-6-71 0 0,1-2-3 0 0,-1-1 0 0 0,1 0 0 0 0,-1 0 0 0 0,0 0 0 0 0,-3 4 1 0 0,-52 65 447 0 0,-3-3 1 0 0,-109 98 0 0 0,152-153-405 0 0,14-11 80 0 0,1 0-80 0 0,-10 11-2 0 0,10-11 28 0 0,12-8-275 0 0,25-11 50 0 0,-25 11 7 0 0,0 0 34 0 0,43-21-52 0 0,-18 11 77 0 0,-22 8 47 0 0,-5 3 18 0 0,-1 1 0 0 0,0 0 0 0 0,13-3 1 0 0,17-5 9 0 0,-19 8 38 0 0,15 0 12 0 0,-24 2-1 0 0,-5 7-16 0 0,10 20-34 0 0,-13-27-19 0 0,0 0-1 0 0,0 1 1 0 0,1-1-1 0 0,-1 1 1 0 0,0-1 0 0 0,0 1-1 0 0,1-1 1 0 0,-1 1 0 0 0,0-1-1 0 0,0 1 1 0 0,0-1 0 0 0,0 1-1 0 0,0-1 1 0 0,0 1-1 0 0,0-1 1 0 0,0 1 0 0 0,0-1-1 0 0,0 1 1 0 0,0-1 0 0 0,0 1-1 0 0,0-1 1 0 0,0 0 0 0 0,-1 1-1 0 0,1-1 1 0 0,-1 2 0 0 0,0 5 2 0 0,0-3-13 0 0,0-1 0 0 0,0 0-1 0 0,0 0 1 0 0,-1 1 0 0 0,1-1 0 0 0,-1 0-1 0 0,-2 4 1 0 0,-14 21-7 0 0,-7 5 16 0 0,-2 1 0 0 0,1-6 11 0 0,1-2 32 0 0,3-5-22 0 0,18-16 70 0 0,10-2-145 0 0,0 1 56 0 0,0-1 0 0 0,0 0 0 0 0,10 3 0 0 0,-9-4 37 0 0,1-1 0 0 0,14 2 1 0 0,-14-2 690 0 0,-2 3-554 0 0,16 12-1 0 0,-17-12 482 0 0,-7-4-659 0 0,0 0 0 0 0,0 0-1 0 0,0 0 1 0 0,0-1 0 0 0,0 1-1 0 0,1-1 1 0 0,-1 1 0 0 0,-2-2-1 0 0,-1 0-45 0 0,0 1-167 0 0,0-2-358 0 0,-15-10-98 0 0,15 10-147 0 0,2-1-918 0 0,-10-11 698 0 0,10 11-67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6T13:50:20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11055 0 0,'0'0'1176'0'0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6T13:50:40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70 455 0 0,'-7'-1'34'0'0,"-10"-2"388"0"0,16 3-413 0 0,1 0-1 0 0,-1 0 1 0 0,0 0-1 0 0,1 0 1 0 0,-1 0 0 0 0,1 0-1 0 0,-1 1 1 0 0,1-1-1 0 0,-1 0 1 0 0,1 0-1 0 0,-1 0 1 0 0,1 1-1 0 0,-1-1 1 0 0,1 0-1 0 0,-1 1 1 0 0,1-1-1 0 0,0 0 1 0 0,-1 1 0 0 0,1-1-1 0 0,-1 1 1 0 0,1-1-1 0 0,0 1 1 0 0,0-1-1 0 0,-1 0 1 0 0,1 1-1 0 0,0-1 1 0 0,0 1-1 0 0,-1 0 1 0 0,1 0-1 0 0,-9 40 144 0 0,9-41-142 0 0,0 1-1 0 0,-1-1 0 0 0,1 1 0 0 0,0-1 1 0 0,0 1-1 0 0,-1-1 0 0 0,1 0 0 0 0,0 1 0 0 0,-1-1 1 0 0,1 0-1 0 0,-1 1 0 0 0,1-1 0 0 0,0 0 0 0 0,-1 1 1 0 0,1-1-1 0 0,-1 0 0 0 0,1 0 0 0 0,-1 1 1 0 0,1-1-1 0 0,-1 0 0 0 0,1 0 0 0 0,-1 0 0 0 0,1 0 1 0 0,-1 0-1 0 0,1 0 0 0 0,-1 0 0 0 0,1 0 1 0 0,-1 0-1 0 0,1 0 0 0 0,-1 0 0 0 0,1 0 0 0 0,-1 0 1 0 0,0 0-1 0 0,1 0 0 0 0,0 0 0 0 0,-1-1 0 0 0,1 1 1 0 0,-1 0-1 0 0,1 0 0 0 0,-1-1 0 0 0,1 1 1 0 0,-1 0-1 0 0,1 0 0 0 0,0-1 0 0 0,-1 0 0 0 0,-1 0 113 0 0,0 0 0 0 0,0-1 0 0 0,0 1 0 0 0,0-1 0 0 0,1 1 0 0 0,-1-1 0 0 0,1 0 0 0 0,-3-3 0 0 0,2-3 204 0 0,0 0-1 0 0,0 0 1 0 0,1-1 0 0 0,0 1 0 0 0,0-1 0 0 0,1-13 0 0 0,0 13-141 0 0,-7-13 5383 0 0,7 34-5480 0 0,-1 36-12 0 0,0-36 1788 0 0,25-11-1736 0 0,-22-2-118 0 0,0 1 0 0 0,-1-1 0 0 0,1 1 0 0 0,0-1-1 0 0,0 0 1 0 0,-1 0 0 0 0,1 0 0 0 0,-1 0 0 0 0,1 0-1 0 0,0 0 1 0 0,-1 0 0 0 0,0 0 0 0 0,1-1 0 0 0,-1 1-1 0 0,2-3 1 0 0,2-2 61 0 0,-4 6-65 0 0,-1 0 0 0 0,0-1 0 0 0,0 1 0 0 0,1 0 0 0 0,-1-1 0 0 0,0 1 0 0 0,0 0 0 0 0,0-1 0 0 0,1 1 0 0 0,-1-1 0 0 0,0 1 0 0 0,0 0 0 0 0,0-1 0 0 0,0 1 0 0 0,0-1 0 0 0,0 1 0 0 0,0-1 0 0 0,0 1 0 0 0,0 0 0 0 0,0-1 0 0 0,0 1 0 0 0,0-1 0 0 0,0 1 0 0 0,0 0 0 0 0,0-1 0 0 0,-1 1 0 0 0,1-1 0 0 0,0 1 0 0 0,0 0 0 0 0,0-1 0 0 0,-1 1 0 0 0,1 0 0 0 0,0-1 0 0 0,0 1 0 0 0,-1-1 0 0 0,-9-7 213 0 0,10 8-218 0 0,-3-2 29 0 0,0 1 0 0 0,0 0-1 0 0,0 0 1 0 0,0 0 0 0 0,-1 0-1 0 0,1 0 1 0 0,0 1 0 0 0,0-1-1 0 0,0 1 1 0 0,-1 0 0 0 0,1 0-1 0 0,0 0 1 0 0,0 1-1 0 0,0-1 1 0 0,-1 1 0 0 0,-5 1-1 0 0,6-1-13 0 0,-3-1 272 0 0,6 0-223 0 0,-1-1-1 0 0,0 1 0 0 0,0 0 0 0 0,0 0 0 0 0,0 0 1 0 0,0 0-1 0 0,0 0 0 0 0,0 0 0 0 0,0 1 0 0 0,0-1 0 0 0,1 0 1 0 0,-1 0-1 0 0,0 1 0 0 0,0-1 0 0 0,0 0 0 0 0,0 1 1 0 0,1-1-1 0 0,-1 1 0 0 0,0-1 0 0 0,0 1 0 0 0,1 0 0 0 0,-1-1 1 0 0,0 1-1 0 0,1 0 0 0 0,-1-1 0 0 0,1 1 0 0 0,-2 1 1 0 0,-3 5-52 0 0,-14 26 46 0 0,-1 5-49 0 0,1-5-20 0 0,15-26-46 0 0,13-1-86 0 0,29 20 89 0 0,-37-25 51 0 0,0-1 0 0 0,0 1 1 0 0,0-1-1 0 0,0 1 0 0 0,0-1 0 0 0,0 0 0 0 0,0 0 0 0 0,0 1 1 0 0,1-1-1 0 0,-1 0 0 0 0,0 0 0 0 0,0 0 0 0 0,0 0 1 0 0,0 0-1 0 0,0 0 0 0 0,0 0 0 0 0,0-1 0 0 0,1 1 1 0 0,-1 0-1 0 0,0 0 0 0 0,0-1 0 0 0,0 1 0 0 0,0-1 1 0 0,0 1-1 0 0,0-1 0 0 0,1-1 0 0 0,3-1-13 0 0,10-4 12 0 0,1 1 1 0 0,0 0-1 0 0,1 1 0 0 0,-1 0 1 0 0,1 2-1 0 0,0 0 0 0 0,33-2 1 0 0,-33 7 12 0 0,-15-2-10 0 0,0 1 0 0 0,0-1 0 0 0,0 1 0 0 0,0 0 0 0 0,0-1 0 0 0,0 1 0 0 0,-1 0 0 0 0,1 0 0 0 0,0 0 0 0 0,0 0 0 0 0,-1 1 0 0 0,1-1 0 0 0,-1 0 0 0 0,1 1 0 0 0,-1-1 0 0 0,3 4 0 0 0,-2-1 0 0 0,1 0 0 0 0,-2 1 0 0 0,1-1 0 0 0,0 1 0 0 0,-1-1 0 0 0,0 1 0 0 0,0 0 0 0 0,0 0 0 0 0,0-1 0 0 0,-1 1 0 0 0,0 6 0 0 0,0-6 0 0 0,-1 0 0 0 0,0 0 0 0 0,0 0 0 0 0,-1-1 0 0 0,1 1 0 0 0,-1 0 0 0 0,0-1 0 0 0,0 0 0 0 0,-5 8 0 0 0,1-1-6 0 0,4-7 1 0 0,0 0 0 0 0,-1-1 0 0 0,1 0-1 0 0,-1 1 1 0 0,0-1 0 0 0,1 0-1 0 0,-1 0 1 0 0,-5 2 0 0 0,-97 79-16 0 0,52-47-22 0 0,3-9 107 0 0,71-34-11 0 0,39-20-53 0 0,54-21 0 0 0,-96 41 0 0 0,1 0 0 0 0,0 1 0 0 0,1 2 0 0 0,23-3 0 0 0,-17 7 0 0 0,-22 2 0 0 0,0 8 0 0 0,-4-4 0 0 0,0 0 0 0 0,0 0 0 0 0,0 0 0 0 0,-1 0 0 0 0,-2 11 0 0 0,2-15 0 0 0,0 0 0 0 0,0 0 0 0 0,-1-1 0 0 0,1 1 0 0 0,-1 0 0 0 0,0 0 0 0 0,1-1 0 0 0,-1 1 0 0 0,-1-1 0 0 0,1 1 0 0 0,-5 3 0 0 0,-116 87-59 0 0,99-76 54 0 0,1-1 5 0 0,-8 8 0 0 0,3 0 0 0 0,27-23 0 0 0,-1 0 0 0 0,1 0 0 0 0,0 0 0 0 0,0 0 0 0 0,0 0 0 0 0,0 0 0 0 0,0 1 0 0 0,0-1 0 0 0,0 0 0 0 0,0 0 0 0 0,0 1 0 0 0,0-1 0 0 0,1 1 0 0 0,-1-1 0 0 0,1 1 0 0 0,-1-1 0 0 0,1 1 0 0 0,0-1 0 0 0,-1 1 0 0 0,1-1 0 0 0,0 3 0 0 0,1-1 0 0 0,0 0 0 0 0,0-1 0 0 0,1 1 0 0 0,-1 0 0 0 0,1-1 0 0 0,-1 1 0 0 0,1 0 0 0 0,0-1 0 0 0,0 0 0 0 0,0 1 0 0 0,1-1 0 0 0,-1 0 0 0 0,5 3 0 0 0,-4-3 0 0 0,0 0 0 0 0,1-1 0 0 0,-1 1 0 0 0,1-1 0 0 0,-1 0 0 0 0,1 0 0 0 0,6 2 0 0 0,-5-2 0 0 0,-3-1 0 0 0,0 0 0 0 0,0 0 0 0 0,0 1 0 0 0,0-1 0 0 0,0 1 0 0 0,-1 0 0 0 0,1 0 0 0 0,0 0 0 0 0,0 0 0 0 0,0 0 0 0 0,-1 0 0 0 0,1 0 0 0 0,0 0 0 0 0,-1 1 0 0 0,1-1 0 0 0,-1 0 0 0 0,0 1 0 0 0,1 0 0 0 0,0 1 0 0 0,0 1 0 0 0,-1 0 0 0 0,0 0 0 0 0,0 0 0 0 0,0 1 0 0 0,-1-1 0 0 0,1 0 0 0 0,-1 0 0 0 0,0 0 0 0 0,0 1 0 0 0,-1-1 0 0 0,-1 8 0 0 0,1-8 0 0 0,0 0 0 0 0,0 0 0 0 0,-1 0 0 0 0,0 0 0 0 0,0 0 0 0 0,0-1 0 0 0,0 1 0 0 0,0-1 0 0 0,-6 6 0 0 0,-23 26 0 0 0,4-8 0 0 0,-3 5 0 0 0,1 1 0 0 0,6-6 12 0 0,18-22 1688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6T13:50:41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130 138 1375 0 0,'1'-8'405'0'0,"0"1"-1"0"0,1 0 1 0 0,0-1-1 0 0,1 1 1 0 0,-1 0-1 0 0,1 0 1 0 0,6-11-1 0 0,-1 3 208 0 0,9-14 807 0 0,-16 26-1268 0 0,1 1 0 0 0,-1 0 0 0 0,1 0 0 0 0,0 0 0 0 0,-1 0 0 0 0,1 1 0 0 0,0-1 0 0 0,0 0 0 0 0,0 1 0 0 0,5-3 0 0 0,-4 3 2 0 0,-1 4-2 0 0,-7 7 231 0 0,-28 41-385 0 0,-6-1-62 0 0,6-13-7 0 0,2-2 4 0 0,3-1-7 0 0,17-18 19 0 0,-10 15 24 0 0,16-23-71 0 0,5 4-686 0 0,1 47-108 0 0,6-54 514 0 0,20 12-8 0 0,-21-12 41 0 0,2 1 71 0 0,21 18 196 0 0,-28-23 78 0 0,0 0-1 0 0,1 0 1 0 0,-1 0-1 0 0,0 0 1 0 0,0 1-1 0 0,0-1 1 0 0,0 0-1 0 0,0 1 0 0 0,-1-1 1 0 0,1 0-1 0 0,1 3 1 0 0,24 51-9 0 0,-20-37 14 0 0,0 1 0 0 0,3 20 0 0 0,-5-17-8 0 0,1 32 0 0 0,-4 15-80 0 0,-1-56-50 0 0,0 3-20 0 0,2 64-2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6T13:50:42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25 3223 0 0,'-3'-1'144'0'0,"1"0"-63"0"0,0 0 0 0 0,0 1 1 0 0,0-1-1 0 0,0 1 0 0 0,0-1 0 0 0,-1 1 0 0 0,1 0 0 0 0,0 0 1 0 0,0 0-1 0 0,0 0 0 0 0,-1 0 0 0 0,1 0 0 0 0,0 0 0 0 0,0 1 0 0 0,0-1 1 0 0,0 1-1 0 0,0 0 0 0 0,0 0 0 0 0,0 0 0 0 0,-2 1 0 0 0,-17 11 495 0 0,20-12-157 0 0,-2 1-311 0 0,-7 4 65 0 0,10-9 112 0 0,6-6 53 0 0,-3 6-171 0 0,0 1 0 0 0,0-1-1 0 0,0 0 1 0 0,0 1 0 0 0,7-4 0 0 0,8-7 469 0 0,-18 12-626 0 0,1 1-1 0 0,-1 0 0 0 0,0 0 0 0 0,1-1 1 0 0,-1 1-1 0 0,0 0 0 0 0,1 0 0 0 0,-1 0 0 0 0,1-1 1 0 0,-1 1-1 0 0,1 0 0 0 0,-1 0 0 0 0,0 0 1 0 0,1 0-1 0 0,-1 0 0 0 0,1 0 0 0 0,-1 0 0 0 0,1 0 1 0 0,-1 0-1 0 0,1 0 0 0 0,-1 1 63 0 0,1-1 0 0 0,-1 0-1 0 0,1 0 1 0 0,-1 0 0 0 0,1 0 0 0 0,-1 0-1 0 0,0 0 1 0 0,1 0 0 0 0,-1 0-1 0 0,1 0 1 0 0,-1 0 0 0 0,0-1 0 0 0,1 1-1 0 0,-1 0 1 0 0,1 0 0 0 0,-1 0-1 0 0,0 0 1 0 0,1-1 0 0 0,-1 1 0 0 0,1-1-1 0 0,7 7-3 0 0,23 15-4 0 0,-23-16 5168 0 0,-8-5-5215 0 0,0 0-1 0 0,0 0 0 0 0,0 1 1 0 0,0-1-1 0 0,-1 0 1 0 0,1 0-1 0 0,0 0 0 0 0,0 1 1 0 0,0-1-1 0 0,0 0 1 0 0,-1 0-1 0 0,1 0 0 0 0,0 0 1 0 0,0 0-1 0 0,0 0 1 0 0,-1 0-1 0 0,1 1 0 0 0,0-1 1 0 0,0 0-1 0 0,0 0 0 0 0,-1 0 1 0 0,1 0-1 0 0,0 0 1 0 0,0 0-1 0 0,-1 0 0 0 0,1 0 1 0 0,0 0-1 0 0,0 0 1 0 0,-1 0-1 0 0,1 0 0 0 0,0 0 1 0 0,0 0-1 0 0,0 0 1 0 0,-1-1-1 0 0,1 1 0 0 0,0 0 1 0 0,0 0-1 0 0,0 0 1 0 0,-1 0-1 0 0,1 0 0 0 0,-4-2 604 0 0,7 2 1220 0 0,26 7-1933 0 0,-28-7 35 0 0,0 0 1 0 0,0 0-1 0 0,0 0 0 0 0,0 0 0 0 0,0 0 1 0 0,0 0-1 0 0,-1 0 0 0 0,1 0 1 0 0,0 0-1 0 0,0 0 0 0 0,0-1 1 0 0,0 1-1 0 0,0 0 0 0 0,0 0 1 0 0,0-1-1 0 0,0 1 0 0 0,-1-1 1 0 0,1 1-1 0 0,0-1 0 0 0,0 1 1 0 0,0-1-1 0 0,-1 0 0 0 0,1 1 1 0 0,0-2-1 0 0,3-1-1321 0 0,2-2-4423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6T13:50:16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90 2759 0 0,'-2'1'207'0'0,"-5"2"-138"0"0,5-2 70 0 0,1 0 21 0 0,-1 0-126 0 0,-27 11 142 0 0,27-12-255 0 0,0 0 0 0 0,0 0 0 0 0,0 1 0 0 0,0-1-1 0 0,1 0 1 0 0,-1 0 0 0 0,0-1 0 0 0,0 1 0 0 0,0 0 0 0 0,0-1-1 0 0,0 1 1 0 0,0-1 0 0 0,1 1 0 0 0,-4-2 0 0 0,4 1-359 0 0,0-2 21 0 0,-2 1 288 0 0,1-1 90 0 0,-1-19-882 0 0,3 21 928 0 0,0 0 1 0 0,0 0-1 0 0,0 0 0 0 0,0 0 1 0 0,0 0-1 0 0,0 0 0 0 0,0 0 1 0 0,0 0-1 0 0,0 0 0 0 0,1 0 1 0 0,-1 0-1 0 0,1-2 0 0 0,0 0 32 0 0,0 0 947 0 0,2-1-1012 0 0,12-12-108 0 0,-11 12-24 0 0,1-1 36 0 0,18-18 148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49262-24D4-4E6C-B60A-983C24AD7EAF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C511C0-9C3E-4C0F-9794-DDCCED11B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C511C0-9C3E-4C0F-9794-DDCCED11BD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95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C511C0-9C3E-4C0F-9794-DDCCED11BD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2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C511C0-9C3E-4C0F-9794-DDCCED11BD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36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C511C0-9C3E-4C0F-9794-DDCCED11BD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364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C511C0-9C3E-4C0F-9794-DDCCED11BD3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381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3D9F5A-CA6C-4214-A220-81F771155477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870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46F4F-DBF3-429D-812D-5A4F53414F16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3D0F9-EB4C-4BBB-9BEF-546574749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938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46F4F-DBF3-429D-812D-5A4F53414F16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3D0F9-EB4C-4BBB-9BEF-546574749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06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46F4F-DBF3-429D-812D-5A4F53414F16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3D0F9-EB4C-4BBB-9BEF-546574749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525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Page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3978BAF1-E819-2B0F-33BA-51723878B080}"/>
              </a:ext>
            </a:extLst>
          </p:cNvPr>
          <p:cNvSpPr/>
          <p:nvPr userDrawn="1"/>
        </p:nvSpPr>
        <p:spPr>
          <a:xfrm>
            <a:off x="1" y="0"/>
            <a:ext cx="4572000" cy="6858000"/>
          </a:xfrm>
          <a:prstGeom prst="rect">
            <a:avLst/>
          </a:prstGeom>
          <a:solidFill>
            <a:srgbClr val="FFF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0A78F31-CF4F-36DC-B9A0-900191AA561E}"/>
              </a:ext>
            </a:extLst>
          </p:cNvPr>
          <p:cNvSpPr/>
          <p:nvPr userDrawn="1"/>
        </p:nvSpPr>
        <p:spPr>
          <a:xfrm>
            <a:off x="4571999" y="0"/>
            <a:ext cx="4572000" cy="6858000"/>
          </a:xfrm>
          <a:prstGeom prst="rect">
            <a:avLst/>
          </a:prstGeom>
          <a:solidFill>
            <a:srgbClr val="C7E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32BFD99E-2968-2A0E-9249-B2F96EB454AC}"/>
              </a:ext>
            </a:extLst>
          </p:cNvPr>
          <p:cNvSpPr txBox="1">
            <a:spLocks/>
          </p:cNvSpPr>
          <p:nvPr userDrawn="1"/>
        </p:nvSpPr>
        <p:spPr>
          <a:xfrm>
            <a:off x="0" y="141288"/>
            <a:ext cx="9144000" cy="938742"/>
          </a:xfrm>
          <a:prstGeom prst="rect">
            <a:avLst/>
          </a:prstGeom>
          <a:gradFill flip="none" rotWithShape="1">
            <a:gsLst>
              <a:gs pos="3300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bg1"/>
              </a:gs>
              <a:gs pos="66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effectLst>
            <a:outerShdw blurRad="203200" dist="38100" sx="101000" sy="101000" algn="bl" rotWithShape="0">
              <a:prstClr val="black">
                <a:alpha val="76000"/>
              </a:prstClr>
            </a:outerShdw>
          </a:effectLst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>
              <a:solidFill>
                <a:srgbClr val="002060"/>
              </a:solidFill>
              <a:latin typeface="Corbel" panose="020B050302020402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C606CEC6-FCDD-14A9-0652-2DAA25A40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741" y="141288"/>
            <a:ext cx="7886700" cy="93874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>
                    <a:lumMod val="10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8" name="灯片编号占位符 5">
            <a:extLst>
              <a:ext uri="{FF2B5EF4-FFF2-40B4-BE49-F238E27FC236}">
                <a16:creationId xmlns:a16="http://schemas.microsoft.com/office/drawing/2014/main" id="{B126056A-392F-86D3-B445-9F4369FE0569}"/>
              </a:ext>
            </a:extLst>
          </p:cNvPr>
          <p:cNvSpPr txBox="1">
            <a:spLocks/>
          </p:cNvSpPr>
          <p:nvPr userDrawn="1"/>
        </p:nvSpPr>
        <p:spPr>
          <a:xfrm>
            <a:off x="6457949" y="6362454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86315E0-6BFA-46E7-AAAC-1E5D107E1146}" type="slidenum">
              <a:rPr lang="en-US" sz="1200" smtClean="0"/>
              <a:pPr algn="r"/>
              <a:t>‹#›</a:t>
            </a:fld>
            <a:endParaRPr lang="en-US" sz="1200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7C30EE-D6B6-D8A9-DD45-5F06B2775A9A}"/>
              </a:ext>
            </a:extLst>
          </p:cNvPr>
          <p:cNvSpPr txBox="1">
            <a:spLocks/>
          </p:cNvSpPr>
          <p:nvPr userDrawn="1"/>
        </p:nvSpPr>
        <p:spPr>
          <a:xfrm>
            <a:off x="3160583" y="6362454"/>
            <a:ext cx="282283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Yuxun Guo @ ECT*-APCTP</a:t>
            </a:r>
          </a:p>
        </p:txBody>
      </p:sp>
    </p:spTree>
    <p:extLst>
      <p:ext uri="{BB962C8B-B14F-4D97-AF65-F5344CB8AC3E}">
        <p14:creationId xmlns:p14="http://schemas.microsoft.com/office/powerpoint/2010/main" val="176399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Bahnschrift SemiBold Condensed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Bahnschrift SemiCondensed" panose="020B0502040204020203" pitchFamily="34" charset="0"/>
              </a:defRPr>
            </a:lvl1pPr>
            <a:lvl2pPr>
              <a:defRPr>
                <a:solidFill>
                  <a:schemeClr val="tx2"/>
                </a:solidFill>
                <a:latin typeface="Bahnschrift SemiCondensed" panose="020B0502040204020203" pitchFamily="34" charset="0"/>
              </a:defRPr>
            </a:lvl2pPr>
            <a:lvl3pPr>
              <a:defRPr>
                <a:solidFill>
                  <a:schemeClr val="tx2"/>
                </a:solidFill>
                <a:latin typeface="Bahnschrift SemiCondensed" panose="020B0502040204020203" pitchFamily="34" charset="0"/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46F4F-DBF3-429D-812D-5A4F53414F16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3D0F9-EB4C-4BBB-9BEF-546574749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787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46F4F-DBF3-429D-812D-5A4F53414F16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3D0F9-EB4C-4BBB-9BEF-546574749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1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46F4F-DBF3-429D-812D-5A4F53414F16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3D0F9-EB4C-4BBB-9BEF-546574749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823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46F4F-DBF3-429D-812D-5A4F53414F16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3D0F9-EB4C-4BBB-9BEF-546574749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532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46F4F-DBF3-429D-812D-5A4F53414F16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3D0F9-EB4C-4BBB-9BEF-546574749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222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46F4F-DBF3-429D-812D-5A4F53414F16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3D0F9-EB4C-4BBB-9BEF-546574749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654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46F4F-DBF3-429D-812D-5A4F53414F16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3D0F9-EB4C-4BBB-9BEF-546574749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146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46F4F-DBF3-429D-812D-5A4F53414F16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3D0F9-EB4C-4BBB-9BEF-546574749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68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46F4F-DBF3-429D-812D-5A4F53414F16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3D0F9-EB4C-4BBB-9BEF-546574749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174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2"/>
          </a:solidFill>
          <a:latin typeface="Bahnschrift SemiBold Condensed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ahnschrift SemiCondensed" panose="020B050204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ahnschrift SemiCondensed" panose="020B05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customXml" Target="../ink/ink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customXml" Target="../ink/ink13.xml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13" Type="http://schemas.openxmlformats.org/officeDocument/2006/relationships/image" Target="../media/image31.png"/><Relationship Id="rId18" Type="http://schemas.openxmlformats.org/officeDocument/2006/relationships/customXml" Target="../ink/ink20.xml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12" Type="http://schemas.openxmlformats.org/officeDocument/2006/relationships/customXml" Target="../ink/ink17.xml"/><Relationship Id="rId17" Type="http://schemas.openxmlformats.org/officeDocument/2006/relationships/image" Target="../media/image33.png"/><Relationship Id="rId2" Type="http://schemas.openxmlformats.org/officeDocument/2006/relationships/image" Target="../media/image25.png"/><Relationship Id="rId16" Type="http://schemas.openxmlformats.org/officeDocument/2006/relationships/customXml" Target="../ink/ink1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.xml"/><Relationship Id="rId11" Type="http://schemas.openxmlformats.org/officeDocument/2006/relationships/image" Target="../media/image30.png"/><Relationship Id="rId5" Type="http://schemas.openxmlformats.org/officeDocument/2006/relationships/image" Target="../media/image2.emf"/><Relationship Id="rId15" Type="http://schemas.openxmlformats.org/officeDocument/2006/relationships/image" Target="../media/image32.png"/><Relationship Id="rId10" Type="http://schemas.openxmlformats.org/officeDocument/2006/relationships/customXml" Target="../ink/ink16.xml"/><Relationship Id="rId19" Type="http://schemas.openxmlformats.org/officeDocument/2006/relationships/image" Target="../media/image34.png"/><Relationship Id="rId4" Type="http://schemas.openxmlformats.org/officeDocument/2006/relationships/image" Target="../media/image6.emf"/><Relationship Id="rId9" Type="http://schemas.openxmlformats.org/officeDocument/2006/relationships/image" Target="../media/image29.png"/><Relationship Id="rId14" Type="http://schemas.openxmlformats.org/officeDocument/2006/relationships/customXml" Target="../ink/ink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customXml" Target="../ink/ink2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.emf"/><Relationship Id="rId7" Type="http://schemas.openxmlformats.org/officeDocument/2006/relationships/customXml" Target="../ink/ink23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customXml" Target="../ink/ink22.xml"/><Relationship Id="rId10" Type="http://schemas.openxmlformats.org/officeDocument/2006/relationships/image" Target="../media/image42.png"/><Relationship Id="rId4" Type="http://schemas.openxmlformats.org/officeDocument/2006/relationships/image" Target="../media/image20.emf"/><Relationship Id="rId9" Type="http://schemas.openxmlformats.org/officeDocument/2006/relationships/customXml" Target="../ink/ink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customXml" Target="../ink/ink5.xml"/><Relationship Id="rId18" Type="http://schemas.openxmlformats.org/officeDocument/2006/relationships/image" Target="../media/image11.png"/><Relationship Id="rId26" Type="http://schemas.openxmlformats.org/officeDocument/2006/relationships/image" Target="../media/image15.png"/><Relationship Id="rId3" Type="http://schemas.openxmlformats.org/officeDocument/2006/relationships/image" Target="../media/image5.png"/><Relationship Id="rId21" Type="http://schemas.openxmlformats.org/officeDocument/2006/relationships/customXml" Target="../ink/ink9.xml"/><Relationship Id="rId7" Type="http://schemas.openxmlformats.org/officeDocument/2006/relationships/customXml" Target="../ink/ink2.xml"/><Relationship Id="rId12" Type="http://schemas.openxmlformats.org/officeDocument/2006/relationships/image" Target="../media/image8.png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11" Type="http://schemas.openxmlformats.org/officeDocument/2006/relationships/customXml" Target="../ink/ink4.xml"/><Relationship Id="rId24" Type="http://schemas.openxmlformats.org/officeDocument/2006/relationships/image" Target="../media/image14.png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10" Type="http://schemas.openxmlformats.org/officeDocument/2006/relationships/image" Target="../media/image7.png"/><Relationship Id="rId19" Type="http://schemas.openxmlformats.org/officeDocument/2006/relationships/customXml" Target="../ink/ink8.xml"/><Relationship Id="rId4" Type="http://schemas.openxmlformats.org/officeDocument/2006/relationships/image" Target="../media/image2.emf"/><Relationship Id="rId9" Type="http://schemas.openxmlformats.org/officeDocument/2006/relationships/customXml" Target="../ink/ink3.xml"/><Relationship Id="rId14" Type="http://schemas.openxmlformats.org/officeDocument/2006/relationships/image" Target="../media/image9.png"/><Relationship Id="rId2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37330-A132-93BB-50B0-D8E82F1851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324658"/>
            <a:ext cx="7315200" cy="1753844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tx2">
                    <a:lumMod val="75000"/>
                  </a:schemeClr>
                </a:solidFill>
              </a:rPr>
              <a:t>Toward a global analysis of GPDs through GUMP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24A1B1-9E10-09FB-9A71-37652B095B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1797" y="3700712"/>
            <a:ext cx="6929203" cy="1753844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Xiangdong Ji </a:t>
            </a:r>
          </a:p>
          <a:p>
            <a:r>
              <a:rPr lang="en-US" dirty="0">
                <a:solidFill>
                  <a:schemeClr val="tx2"/>
                </a:solidFill>
              </a:rPr>
              <a:t>U. Maryland </a:t>
            </a:r>
          </a:p>
          <a:p>
            <a:r>
              <a:rPr lang="en-US" sz="2000" dirty="0">
                <a:solidFill>
                  <a:srgbClr val="209B1D"/>
                </a:solidFill>
                <a:latin typeface="+mn-lt"/>
              </a:rPr>
              <a:t>Guo, Ji, </a:t>
            </a:r>
            <a:r>
              <a:rPr lang="en-US" sz="2000" dirty="0" err="1">
                <a:solidFill>
                  <a:srgbClr val="209B1D"/>
                </a:solidFill>
                <a:latin typeface="+mn-lt"/>
              </a:rPr>
              <a:t>Shiells</a:t>
            </a:r>
            <a:r>
              <a:rPr lang="en-US" sz="2000" dirty="0">
                <a:solidFill>
                  <a:srgbClr val="209B1D"/>
                </a:solidFill>
                <a:latin typeface="+mn-lt"/>
              </a:rPr>
              <a:t>,</a:t>
            </a:r>
            <a:r>
              <a:rPr lang="en-US" sz="2000" i="0" dirty="0">
                <a:solidFill>
                  <a:srgbClr val="209B1D"/>
                </a:solidFill>
                <a:effectLst/>
                <a:latin typeface="+mn-lt"/>
              </a:rPr>
              <a:t>  </a:t>
            </a:r>
            <a:r>
              <a:rPr lang="en-US" sz="2000" i="1" dirty="0">
                <a:solidFill>
                  <a:srgbClr val="209B1D"/>
                </a:solidFill>
                <a:effectLst/>
                <a:latin typeface="+mn-lt"/>
              </a:rPr>
              <a:t>JHEP</a:t>
            </a:r>
            <a:r>
              <a:rPr lang="en-US" sz="2000" i="0" dirty="0">
                <a:solidFill>
                  <a:srgbClr val="209B1D"/>
                </a:solidFill>
                <a:effectLst/>
                <a:latin typeface="+mn-lt"/>
              </a:rPr>
              <a:t> 09 (2022) 215</a:t>
            </a:r>
          </a:p>
          <a:p>
            <a:r>
              <a:rPr lang="en-US" sz="2000" dirty="0">
                <a:solidFill>
                  <a:srgbClr val="209B1D"/>
                </a:solidFill>
                <a:latin typeface="+mn-lt"/>
              </a:rPr>
              <a:t>Guo, Ji, Santiago, </a:t>
            </a:r>
            <a:r>
              <a:rPr lang="en-US" sz="2000" dirty="0" err="1">
                <a:solidFill>
                  <a:srgbClr val="209B1D"/>
                </a:solidFill>
                <a:latin typeface="+mn-lt"/>
              </a:rPr>
              <a:t>Shiells</a:t>
            </a:r>
            <a:r>
              <a:rPr lang="en-US" sz="2000" dirty="0">
                <a:solidFill>
                  <a:srgbClr val="209B1D"/>
                </a:solidFill>
                <a:latin typeface="+mn-lt"/>
              </a:rPr>
              <a:t>, Yang,</a:t>
            </a:r>
            <a:r>
              <a:rPr lang="en-US" sz="2000" i="1" dirty="0">
                <a:solidFill>
                  <a:srgbClr val="209B1D"/>
                </a:solidFill>
                <a:effectLst/>
                <a:latin typeface="+mn-lt"/>
              </a:rPr>
              <a:t> JHEP</a:t>
            </a:r>
            <a:r>
              <a:rPr lang="en-US" sz="2000" i="0" dirty="0">
                <a:solidFill>
                  <a:srgbClr val="209B1D"/>
                </a:solidFill>
                <a:effectLst/>
                <a:latin typeface="+mn-lt"/>
              </a:rPr>
              <a:t> 05 (2023) 150</a:t>
            </a:r>
          </a:p>
          <a:p>
            <a:r>
              <a:rPr lang="en-US" sz="2000" dirty="0">
                <a:solidFill>
                  <a:srgbClr val="209B1D"/>
                </a:solidFill>
                <a:latin typeface="+mn-lt"/>
              </a:rPr>
              <a:t>G. Santiago et al, to be published</a:t>
            </a:r>
            <a:endParaRPr lang="en-US" sz="2000" i="0" dirty="0">
              <a:solidFill>
                <a:srgbClr val="209B1D"/>
              </a:solidFill>
              <a:effectLst/>
              <a:latin typeface="+mn-lt"/>
            </a:endParaRPr>
          </a:p>
          <a:p>
            <a:r>
              <a:rPr lang="en-US" sz="2000" dirty="0"/>
              <a:t>RBRC Workshop: Workshop on Generalized Parton Distributions for Nucleon Tomography in the EIC Era, Jan. 17-19, 2024</a:t>
            </a:r>
          </a:p>
        </p:txBody>
      </p:sp>
    </p:spTree>
    <p:extLst>
      <p:ext uri="{BB962C8B-B14F-4D97-AF65-F5344CB8AC3E}">
        <p14:creationId xmlns:p14="http://schemas.microsoft.com/office/powerpoint/2010/main" val="2404081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1C550-10EB-5984-B172-DBE3F6F2C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Moments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D79D42-B0A9-841D-28FD-4AABA42CA6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3741" y="1541929"/>
                <a:ext cx="8044330" cy="4996330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Moments are another way to describe PDFs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negative-x is related to anti-particles.</a:t>
                </a:r>
              </a:p>
              <a:p>
                <a:r>
                  <a:rPr lang="en-US" dirty="0"/>
                  <a:t>Moment of standard parametrization 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209B1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209B1D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209B1D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209B1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209B1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209B1D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209B1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209B1D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b="0" i="1" smtClean="0">
                                <a:solidFill>
                                  <a:srgbClr val="209B1D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209B1D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209B1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209B1D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b="0" i="1" smtClean="0">
                                <a:solidFill>
                                  <a:srgbClr val="209B1D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rgbClr val="209B1D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209B1D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i="1">
                            <a:solidFill>
                              <a:srgbClr val="209B1D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209B1D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solidFill>
                              <a:srgbClr val="209B1D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209B1D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i="1">
                            <a:solidFill>
                              <a:srgbClr val="209B1D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209B1D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209B1D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209B1D"/>
                            </a:solidFill>
                          </a:rPr>
                          <m:t> </m:t>
                        </m:r>
                      </m:den>
                    </m:f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 i="1" dirty="0">
                    <a:latin typeface="Cambria Math" panose="02040503050406030204" pitchFamily="18" charset="0"/>
                  </a:rPr>
                  <a:t>   </a:t>
                </a:r>
                <a:r>
                  <a:rPr lang="en-US" dirty="0"/>
                  <a:t>All moments are correlated with universal form.</a:t>
                </a:r>
              </a:p>
              <a:p>
                <a:r>
                  <a:rPr lang="en-US" dirty="0"/>
                  <a:t>General moments : 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209B1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209B1D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209B1D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209B1D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209B1D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209B1D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209B1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209B1D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209B1D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f>
                          <m:fPr>
                            <m:ctrlPr>
                              <a:rPr lang="en-US" i="1">
                                <a:solidFill>
                                  <a:srgbClr val="209B1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209B1D"/>
                                </a:solidFill>
                                <a:latin typeface="Cambria Math" panose="02040503050406030204" pitchFamily="18" charset="0"/>
                              </a:rPr>
                              <m:t>Γ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209B1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209B1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209B1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209B1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209B1D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209B1D"/>
                                </a:solidFill>
                                <a:latin typeface="Cambria Math" panose="02040503050406030204" pitchFamily="18" charset="0"/>
                              </a:rPr>
                              <m:t>Γ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209B1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209B1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209B1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209B1D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209B1D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solidFill>
                                      <a:srgbClr val="209B1D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209B1D"/>
                                </a:solidFill>
                                <a:latin typeface="Cambria Math" panose="02040503050406030204" pitchFamily="18" charset="0"/>
                              </a:rPr>
                              <m:t>Γ</m:t>
                            </m:r>
                            <m:r>
                              <a:rPr lang="en-US" i="1">
                                <a:solidFill>
                                  <a:srgbClr val="209B1D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209B1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209B1D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209B1D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209B1D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209B1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209B1D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209B1D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209B1D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solidFill>
                                  <a:srgbClr val="209B1D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solidFill>
                                  <a:srgbClr val="209B1D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solidFill>
                                  <a:srgbClr val="209B1D"/>
                                </a:solidFill>
                              </a:rPr>
                              <m:t> </m:t>
                            </m:r>
                          </m:den>
                        </m:f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D79D42-B0A9-841D-28FD-4AABA42CA6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3741" y="1541929"/>
                <a:ext cx="8044330" cy="4996330"/>
              </a:xfrm>
              <a:blipFill>
                <a:blip r:embed="rId2"/>
                <a:stretch>
                  <a:fillRect l="-1364" t="-2195" b="-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2FE39BC-8FA3-A46B-BE02-3A6BFE168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038" y="2167604"/>
            <a:ext cx="2536512" cy="58754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172D3BD-7C9A-E697-6C72-5387140BA23E}"/>
                  </a:ext>
                </a:extLst>
              </p14:cNvPr>
              <p14:cNvContentPartPr/>
              <p14:nvPr/>
            </p14:nvContentPartPr>
            <p14:xfrm>
              <a:off x="8850078" y="2245313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172D3BD-7C9A-E697-6C72-5387140BA23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41438" y="2236313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7208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15DB0-1E47-6096-311A-ED82D058B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Reconstructing PDF from moments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D689EA-1F8F-AFF9-1906-1932905F9A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8085044" cy="4351338"/>
              </a:xfrm>
            </p:spPr>
            <p:txBody>
              <a:bodyPr/>
              <a:lstStyle/>
              <a:p>
                <a:r>
                  <a:rPr lang="en-US" dirty="0"/>
                  <a:t>Standard approach: </a:t>
                </a:r>
                <a:r>
                  <a:rPr lang="en-US" dirty="0">
                    <a:solidFill>
                      <a:srgbClr val="209B1D"/>
                    </a:solidFill>
                  </a:rPr>
                  <a:t>inverse Mellin transformation</a:t>
                </a:r>
              </a:p>
              <a:p>
                <a:pPr lvl="1"/>
                <a:r>
                  <a:rPr lang="en-US" dirty="0"/>
                  <a:t>Analytically continue to complex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and integrate over s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Similar to inverse Laplace transformation.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D689EA-1F8F-AFF9-1906-1932905F9A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8085044" cy="4351338"/>
              </a:xfrm>
              <a:blipFill>
                <a:blip r:embed="rId3"/>
                <a:stretch>
                  <a:fillRect l="-1357" t="-2381" r="-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DED8159B-52C4-4990-A300-CA13E5C5E4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716" y="2822398"/>
            <a:ext cx="3607914" cy="76348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5FCE73D-B3F5-98CA-CBDC-A88E3CB1197C}"/>
                  </a:ext>
                </a:extLst>
              </p14:cNvPr>
              <p14:cNvContentPartPr/>
              <p14:nvPr/>
            </p14:nvContentPartPr>
            <p14:xfrm>
              <a:off x="6056838" y="4852433"/>
              <a:ext cx="21240" cy="39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5FCE73D-B3F5-98CA-CBDC-A88E3CB1197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47838" y="4843793"/>
                <a:ext cx="38880" cy="2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9510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3FAD6-63BB-05C6-1940-C19542072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approach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2AE5C-DDC2-EDDD-A283-B649DF87EC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Integral expansion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it formally recover the moments.</a:t>
            </a:r>
          </a:p>
          <a:p>
            <a:r>
              <a:rPr lang="en-US" dirty="0"/>
              <a:t>It is NOT a convergent expansion! One needs find way to do the sum.</a:t>
            </a:r>
          </a:p>
          <a:p>
            <a:r>
              <a:rPr lang="en-US" dirty="0"/>
              <a:t>Summing over singular functions (delta function and its derivatives) is not easy. One needs to introduce regulator for them.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431836-EB83-F3DC-856C-5E6FB830F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390" y="2513027"/>
            <a:ext cx="3174954" cy="78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095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36AE873-37BF-E1EA-E93F-EF9733BCA30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700" dirty="0" err="1"/>
                  <a:t>Mellion</a:t>
                </a:r>
                <a:r>
                  <a:rPr lang="en-US" sz="3700" dirty="0"/>
                  <a:t> moments and nonanalyticity at </a:t>
                </a:r>
                <a14:m>
                  <m:oMath xmlns:m="http://schemas.openxmlformats.org/officeDocument/2006/math">
                    <m:r>
                      <a:rPr lang="en-US" sz="37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700" b="0" i="1" smtClean="0">
                        <a:latin typeface="Cambria Math" panose="02040503050406030204" pitchFamily="18" charset="0"/>
                      </a:rPr>
                      <m:t>=±</m:t>
                    </m:r>
                    <m:r>
                      <a:rPr lang="en-US" sz="3700" b="0" i="1" smtClean="0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endParaRPr lang="en-US" sz="37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36AE873-37BF-E1EA-E93F-EF9733BCA3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E6D60E-2BA8-0B11-04DC-FFE5307AC0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610475"/>
                <a:ext cx="7886700" cy="4351338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 Mellin moments of GPDs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One can in principle reconstruct the x-dependence of the GPDs using inverse Mellin transformation, just like PDF case. </a:t>
                </a:r>
              </a:p>
              <a:p>
                <a:r>
                  <a:rPr lang="en-US" dirty="0"/>
                  <a:t>However, origin of the non-analyticity near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dirty="0"/>
                  <a:t> is not obvious.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E6D60E-2BA8-0B11-04DC-FFE5307AC0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10475"/>
                <a:ext cx="7886700" cy="4351338"/>
              </a:xfrm>
              <a:blipFill>
                <a:blip r:embed="rId3"/>
                <a:stretch>
                  <a:fillRect l="-1391" t="-2381" r="-2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6E119EF-B4F3-9416-71E1-D21A0E843F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7590" y="2276158"/>
            <a:ext cx="3749244" cy="7419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88BC1F-C81A-6E69-232A-0B96194D4F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5341" y="4927935"/>
            <a:ext cx="3157230" cy="1564939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F303C257-6659-0809-CD18-4C514066BC96}"/>
              </a:ext>
            </a:extLst>
          </p:cNvPr>
          <p:cNvGrpSpPr/>
          <p:nvPr/>
        </p:nvGrpSpPr>
        <p:grpSpPr>
          <a:xfrm>
            <a:off x="4879278" y="6195593"/>
            <a:ext cx="840960" cy="146160"/>
            <a:chOff x="4879278" y="6195593"/>
            <a:chExt cx="840960" cy="14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33F6085-3F9B-7C0F-95C3-F84D048B484C}"/>
                    </a:ext>
                  </a:extLst>
                </p14:cNvPr>
                <p14:cNvContentPartPr/>
                <p14:nvPr/>
              </p14:nvContentPartPr>
              <p14:xfrm>
                <a:off x="4879278" y="6224393"/>
                <a:ext cx="71280" cy="61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33F6085-3F9B-7C0F-95C3-F84D048B484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870278" y="6215753"/>
                  <a:ext cx="889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F064FA0-8270-DA54-9F8A-A8C59B5A41C4}"/>
                    </a:ext>
                  </a:extLst>
                </p14:cNvPr>
                <p14:cNvContentPartPr/>
                <p14:nvPr/>
              </p14:nvContentPartPr>
              <p14:xfrm>
                <a:off x="5699718" y="6228713"/>
                <a:ext cx="20520" cy="19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F064FA0-8270-DA54-9F8A-A8C59B5A41C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691078" y="6220073"/>
                  <a:ext cx="381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A930186-3A3A-C98F-F68F-EB979CE422F7}"/>
                    </a:ext>
                  </a:extLst>
                </p14:cNvPr>
                <p14:cNvContentPartPr/>
                <p14:nvPr/>
              </p14:nvContentPartPr>
              <p14:xfrm>
                <a:off x="5203998" y="6226193"/>
                <a:ext cx="9720" cy="216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A930186-3A3A-C98F-F68F-EB979CE422F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195358" y="6217553"/>
                  <a:ext cx="273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5070A50-5480-A6AA-0983-5D33E3D9D1EC}"/>
                    </a:ext>
                  </a:extLst>
                </p14:cNvPr>
                <p14:cNvContentPartPr/>
                <p14:nvPr/>
              </p14:nvContentPartPr>
              <p14:xfrm>
                <a:off x="5286438" y="6221873"/>
                <a:ext cx="6120" cy="324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5070A50-5480-A6AA-0983-5D33E3D9D1E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277438" y="6213233"/>
                  <a:ext cx="237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A3A2529-D913-968A-D3EA-2BD728A1A33C}"/>
                    </a:ext>
                  </a:extLst>
                </p14:cNvPr>
                <p14:cNvContentPartPr/>
                <p14:nvPr/>
              </p14:nvContentPartPr>
              <p14:xfrm>
                <a:off x="5376078" y="6195593"/>
                <a:ext cx="10440" cy="223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A3A2529-D913-968A-D3EA-2BD728A1A33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367438" y="6186593"/>
                  <a:ext cx="280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37B50B1-A658-A4BF-CFA1-9D06A663F106}"/>
                    </a:ext>
                  </a:extLst>
                </p14:cNvPr>
                <p14:cNvContentPartPr/>
                <p14:nvPr/>
              </p14:nvContentPartPr>
              <p14:xfrm>
                <a:off x="5408118" y="6283433"/>
                <a:ext cx="4680" cy="241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37B50B1-A658-A4BF-CFA1-9D06A663F10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399478" y="6274793"/>
                  <a:ext cx="223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BC97B5C-72D0-DD11-3EB2-15D91B7E324B}"/>
                    </a:ext>
                  </a:extLst>
                </p14:cNvPr>
                <p14:cNvContentPartPr/>
                <p14:nvPr/>
              </p14:nvContentPartPr>
              <p14:xfrm>
                <a:off x="5409558" y="6305393"/>
                <a:ext cx="3600" cy="36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BC97B5C-72D0-DD11-3EB2-15D91B7E324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400558" y="6296753"/>
                  <a:ext cx="21240" cy="54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14107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5D1CA-DC8F-A6EE-954B-246F038D5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Polynomiality condition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1DFA51-51ED-7742-F58C-944D357BA4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It has been shown that GPD moments have a simple dependence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>
                    <a:solidFill>
                      <a:srgbClr val="00B050"/>
                    </a:solidFill>
                  </a:rPr>
                  <a:t>polynomiality condition, </a:t>
                </a:r>
                <a:r>
                  <a:rPr lang="en-US" sz="2400" dirty="0">
                    <a:solidFill>
                      <a:srgbClr val="00B050"/>
                    </a:solidFill>
                  </a:rPr>
                  <a:t>1997</a:t>
                </a:r>
                <a:r>
                  <a:rPr lang="en-US" dirty="0"/>
                  <a:t>) </a:t>
                </a:r>
              </a:p>
              <a:p>
                <a:pPr marL="0" indent="0">
                  <a:buNone/>
                </a:pPr>
                <a:r>
                  <a:rPr lang="en-US" dirty="0"/>
                  <a:t>         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dirty="0"/>
                  <a:t> dependence of the moments are highly constrained. The non-analyticity is due to this constraints. </a:t>
                </a:r>
              </a:p>
              <a:p>
                <a:r>
                  <a:rPr lang="en-US" dirty="0"/>
                  <a:t>In terms of GPDs, it means that PDF and DA regions are not independent!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1DFA51-51ED-7742-F58C-944D357BA4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6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8575A9E9-34D7-A671-5B80-CBDA84FA3B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776" y="2846910"/>
            <a:ext cx="3580928" cy="74196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3AABD2C-291E-950F-5E99-F5169F4D73E9}"/>
                  </a:ext>
                </a:extLst>
              </p14:cNvPr>
              <p14:cNvContentPartPr/>
              <p14:nvPr/>
            </p14:nvContentPartPr>
            <p14:xfrm>
              <a:off x="3855438" y="2806193"/>
              <a:ext cx="135360" cy="43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3AABD2C-291E-950F-5E99-F5169F4D73E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46438" y="2797553"/>
                <a:ext cx="153000" cy="6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6984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F044D-2A06-4C90-29FB-AEAD3D8E9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Reconstructing GPDs in the DA region </a:t>
            </a:r>
            <a:br>
              <a:rPr lang="en-US" dirty="0"/>
            </a:br>
            <a:r>
              <a:rPr lang="en-US" dirty="0">
                <a:solidFill>
                  <a:srgbClr val="209B1D"/>
                </a:solidFill>
              </a:rPr>
              <a:t> </a:t>
            </a:r>
            <a:r>
              <a:rPr lang="en-US" sz="2700" dirty="0">
                <a:solidFill>
                  <a:srgbClr val="209B1D"/>
                </a:solidFill>
              </a:rPr>
              <a:t>(Muller &amp; Schaefer, 2005)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AC271B-D986-EA20-D736-1E95FAA25C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4980" y="1771837"/>
                <a:ext cx="4379632" cy="4351338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One can reconstruct the GPDs from the moments in the DA through </a:t>
                </a:r>
                <a:r>
                  <a:rPr lang="en-US" dirty="0" err="1"/>
                  <a:t>Gegenbauer</a:t>
                </a:r>
                <a:r>
                  <a:rPr lang="en-US" dirty="0"/>
                  <a:t> polynomial expansion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Note that function basis vanishes when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Analytically continue DA to PDF region.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AC271B-D986-EA20-D736-1E95FAA25C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4980" y="1771837"/>
                <a:ext cx="4379632" cy="4351338"/>
              </a:xfrm>
              <a:blipFill>
                <a:blip r:embed="rId2"/>
                <a:stretch>
                  <a:fillRect l="-2782" t="-2525" b="-6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3BF09D9-1872-A8E4-D91F-1381D4EBC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3435" y="1771837"/>
            <a:ext cx="3157230" cy="15649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A06637-8CBC-7803-71DD-CFC9379298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779" y="3808096"/>
            <a:ext cx="5828913" cy="63364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C0DDACD-C3CC-F9BD-03BD-E25A356685F5}"/>
                  </a:ext>
                </a:extLst>
              </p14:cNvPr>
              <p14:cNvContentPartPr/>
              <p14:nvPr/>
            </p14:nvContentPartPr>
            <p14:xfrm>
              <a:off x="5886558" y="2650673"/>
              <a:ext cx="70920" cy="111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C0DDACD-C3CC-F9BD-03BD-E25A356685F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77558" y="2641673"/>
                <a:ext cx="8856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B4E31F4-A8D4-00D0-924F-3CE9FE151BBA}"/>
                  </a:ext>
                </a:extLst>
              </p14:cNvPr>
              <p14:cNvContentPartPr/>
              <p14:nvPr/>
            </p14:nvContentPartPr>
            <p14:xfrm>
              <a:off x="3578238" y="6210713"/>
              <a:ext cx="31320" cy="241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B4E31F4-A8D4-00D0-924F-3CE9FE151BB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69598" y="6201713"/>
                <a:ext cx="4896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B3EC2F17-C5DB-15DC-D09D-8EC1E9853A15}"/>
                  </a:ext>
                </a:extLst>
              </p14:cNvPr>
              <p14:cNvContentPartPr/>
              <p14:nvPr/>
            </p14:nvContentPartPr>
            <p14:xfrm>
              <a:off x="5068998" y="3477593"/>
              <a:ext cx="14760" cy="8208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B3EC2F17-C5DB-15DC-D09D-8EC1E9853A1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59998" y="3468593"/>
                <a:ext cx="32400" cy="9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2588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5BCA8-0B58-5F59-5120-2D22DB11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Conformal moments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0D09E-1DBD-C9E2-3562-7617C53DB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orthogonality condition on G-Polynomials, one can found the coefficients of the expansion is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which is called </a:t>
            </a:r>
            <a:r>
              <a:rPr lang="en-US" dirty="0">
                <a:solidFill>
                  <a:srgbClr val="FF0000"/>
                </a:solidFill>
              </a:rPr>
              <a:t>conformal moments. </a:t>
            </a:r>
          </a:p>
          <a:p>
            <a:pPr marL="0" indent="0">
              <a:buNone/>
            </a:pPr>
            <a:r>
              <a:rPr lang="en-US" dirty="0"/>
              <a:t>   CM are linear combinations of Mellin moments.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316F37-8BA5-315A-171A-7CD46FE1A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994" y="2947106"/>
            <a:ext cx="4454220" cy="70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804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5537C-5B2E-FABF-D3C6-2F73F6AF7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GPD from conformal moments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EF18C5-4042-67D1-4EE7-B4365AC482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Using the integral form (Mellin-Barnes integral )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Analytically continuation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|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m:rPr>
                        <m:sty m:val="p"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ξ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EF18C5-4042-67D1-4EE7-B4365AC482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91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840122E8-1F18-68AE-BF65-B784CF5627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7782" y="3526429"/>
            <a:ext cx="4804237" cy="790669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EA89C6-9B46-5F49-FE1D-D9FFBED94C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4698" y="5029767"/>
            <a:ext cx="6374604" cy="150934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5B7E2376-3EF1-CED2-6592-4D326BAE0D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7782" y="2772302"/>
            <a:ext cx="5305587" cy="589107"/>
          </a:xfrm>
          <a:prstGeom prst="rect">
            <a:avLst/>
          </a:prstGeom>
        </p:spPr>
      </p:pic>
      <p:pic>
        <p:nvPicPr>
          <p:cNvPr id="5" name="图片 4" descr="\documentclass{article}&#10;\usepackage{amsmath,mathrsfs,xcolor,amssymb,slashed}&#10;\pagestyle{empty}&#10;\begin{document}&#10;\begin{align*}&#10;\begin{split}&#10;F(x,\xi,t) = \sum_{j=0}^{\infty} (-1)^j p_j(x,\xi) \mathcal {F}_{j}(\xi,t) &#10;\end{split}&#10;\end{align*}&#10;\end{document}" title="IguanaTex Bitmap Display">
            <a:extLst>
              <a:ext uri="{FF2B5EF4-FFF2-40B4-BE49-F238E27FC236}">
                <a16:creationId xmlns:a16="http://schemas.microsoft.com/office/drawing/2014/main" id="{9FAD418F-28B2-CBE6-F5F8-1592EF35375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136" y="2216118"/>
            <a:ext cx="3142312" cy="58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498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9C82099-9092-8C5A-CCC1-AD4521B0640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Testing the PDF limit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→0)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9C82099-9092-8C5A-CCC1-AD4521B064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5EFAC-B6D5-5CE2-A2B2-913E6BC51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forward limit,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the expansion becomes </a:t>
            </a:r>
          </a:p>
          <a:p>
            <a:pPr marL="0" indent="0">
              <a:buNone/>
            </a:pPr>
            <a:r>
              <a:rPr lang="en-US" dirty="0"/>
              <a:t>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However, the MB integral is hard to carry out. </a:t>
            </a:r>
          </a:p>
          <a:p>
            <a:r>
              <a:rPr lang="en-US" dirty="0"/>
              <a:t>The forward limit can be taken </a:t>
            </a:r>
            <a:r>
              <a:rPr lang="en-US" dirty="0">
                <a:solidFill>
                  <a:srgbClr val="FF0000"/>
                </a:solidFill>
              </a:rPr>
              <a:t>after</a:t>
            </a:r>
            <a:r>
              <a:rPr lang="en-US" dirty="0"/>
              <a:t> the MB integral.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56A8AA-C398-3A17-EF6A-1C61DD3DC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810" y="2402878"/>
            <a:ext cx="3296096" cy="7168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6078CC-6835-809B-BFA2-C93D518CA5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3837" y="4072886"/>
            <a:ext cx="2917834" cy="71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811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52EC2-040A-1046-A559-FF845ABE2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Mellin-Barnes integral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0646F-1DF7-907A-C73B-C255C3D94F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A86221-508D-FB0A-D33B-C5BB46042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206" y="1735978"/>
            <a:ext cx="735265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571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17C75-2160-AB70-ED32-3C51E508D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079B6-25AC-F681-533A-CBE98A58C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GPDs, variables , analyticity, and difficulty with global analysis </a:t>
            </a:r>
          </a:p>
          <a:p>
            <a:r>
              <a:rPr lang="en-US" dirty="0"/>
              <a:t>PDF moment parametrization &amp; GPD conformal moments</a:t>
            </a:r>
          </a:p>
          <a:p>
            <a:r>
              <a:rPr lang="en-US" dirty="0"/>
              <a:t>Parametrizing conformal moments and test fitting</a:t>
            </a:r>
          </a:p>
          <a:p>
            <a:r>
              <a:rPr lang="en-US" dirty="0"/>
              <a:t>An example of global analysis</a:t>
            </a:r>
          </a:p>
          <a:p>
            <a:r>
              <a:rPr lang="en-US" dirty="0"/>
              <a:t>Conclusion </a:t>
            </a:r>
          </a:p>
        </p:txBody>
      </p:sp>
    </p:spTree>
    <p:extLst>
      <p:ext uri="{BB962C8B-B14F-4D97-AF65-F5344CB8AC3E}">
        <p14:creationId xmlns:p14="http://schemas.microsoft.com/office/powerpoint/2010/main" val="3159850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65C035-8B72-ED16-9DCA-C8AF16D34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Parametrizing GPD (conformal) moments and test fitting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594D24-290F-8381-87A5-F145054252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209B1D"/>
                </a:solidFill>
              </a:rPr>
              <a:t>    (Guo et al, 2022, 2023) </a:t>
            </a:r>
          </a:p>
        </p:txBody>
      </p:sp>
    </p:spTree>
    <p:extLst>
      <p:ext uri="{BB962C8B-B14F-4D97-AF65-F5344CB8AC3E}">
        <p14:creationId xmlns:p14="http://schemas.microsoft.com/office/powerpoint/2010/main" val="29960940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8F19B7-5759-7C4C-89F3-922B78A8A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parametrize the moments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E0FBFB25-344E-C160-81A2-156E6E6B38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Conformal moments are functions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dirty="0"/>
                  <a:t> and t </a:t>
                </a:r>
              </a:p>
              <a:p>
                <a:r>
                  <a:rPr lang="en-US" dirty="0"/>
                  <a:t>For moments,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dirty="0"/>
                  <a:t> is analytic (polynomials). In particular at very small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dirty="0"/>
                  <a:t>, one can expand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209B1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209B1D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209B1D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209B1D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209B1D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  <m:r>
                          <a:rPr lang="en-US" b="0" i="1" smtClean="0">
                            <a:solidFill>
                              <a:srgbClr val="209B1D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rgbClr val="209B1D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solidFill>
                          <a:srgbClr val="209B1D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209B1D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209B1D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209B1D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209B1D"/>
                            </a:solidFill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bSup>
                    <m:d>
                      <m:dPr>
                        <m:ctrlPr>
                          <a:rPr lang="en-US" b="0" i="1" smtClean="0">
                            <a:solidFill>
                              <a:srgbClr val="209B1D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209B1D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solidFill>
                          <a:srgbClr val="209B1D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209B1D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209B1D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209B1D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Sup>
                      <m:sSubSupPr>
                        <m:ctrlPr>
                          <a:rPr lang="en-US" b="0" i="1" smtClean="0">
                            <a:solidFill>
                              <a:srgbClr val="209B1D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209B1D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209B1D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d>
                          <m:dPr>
                            <m:ctrlPr>
                              <a:rPr lang="en-US" b="0" i="1" smtClean="0">
                                <a:solidFill>
                                  <a:srgbClr val="209B1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209B1D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bSup>
                    <m:d>
                      <m:dPr>
                        <m:ctrlPr>
                          <a:rPr lang="en-US" b="0" i="1" smtClean="0">
                            <a:solidFill>
                              <a:srgbClr val="209B1D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209B1D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solidFill>
                          <a:srgbClr val="209B1D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209B1D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209B1D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209B1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209B1D"/>
                                </a:solidFill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209B1D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However, it does not mean the GPD is analytic near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∼0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E0FBFB25-344E-C160-81A2-156E6E6B38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6060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2765E-7FBB-6BCD-712F-840115313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t-dependence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329D4-71A3-C562-7B8D-F7F0B5A3A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Years of experience studying the form factors as a function of t</a:t>
            </a:r>
          </a:p>
          <a:p>
            <a:r>
              <a:rPr lang="en-US" dirty="0"/>
              <a:t>Meson dominance through dispersion analysis</a:t>
            </a:r>
          </a:p>
          <a:p>
            <a:r>
              <a:rPr lang="en-US" dirty="0" err="1"/>
              <a:t>Regge</a:t>
            </a:r>
            <a:r>
              <a:rPr lang="en-US" dirty="0"/>
              <a:t> analysis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7DFDC0-5F43-875F-6DF1-2853D8955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767" y="4166556"/>
            <a:ext cx="4542385" cy="83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4870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BA7A0-503B-4428-CEAE-5E8DDDDD1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possible parametrization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C723A-D1A8-E7A3-F03E-7059BFCF8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A possible form factor parametrization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is a form of </a:t>
            </a:r>
            <a:r>
              <a:rPr lang="en-US" dirty="0">
                <a:solidFill>
                  <a:srgbClr val="FF0000"/>
                </a:solidFill>
              </a:rPr>
              <a:t>universal </a:t>
            </a:r>
            <a:r>
              <a:rPr lang="en-US" dirty="0"/>
              <a:t>moment parametrization</a:t>
            </a:r>
          </a:p>
          <a:p>
            <a:r>
              <a:rPr lang="en-US" dirty="0"/>
              <a:t>It reduces to CTEQ type of parametrization in the forward limit.</a:t>
            </a:r>
          </a:p>
          <a:p>
            <a:r>
              <a:rPr lang="en-US" dirty="0"/>
              <a:t>However, other reasonable parametrizations can also be used so long it is universal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5A6D41-0D36-4BAB-9B13-2237603C9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623" y="2805384"/>
            <a:ext cx="6684713" cy="85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7824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E86FD-15A6-BB60-5F8B-79F10150A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fit strategy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EFADB-CF34-29A8-EF4A-C6258DA4D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possible constraints can be used</a:t>
            </a:r>
          </a:p>
          <a:p>
            <a:pPr lvl="1"/>
            <a:r>
              <a:rPr lang="en-US" dirty="0"/>
              <a:t>Experimental data </a:t>
            </a:r>
          </a:p>
          <a:p>
            <a:pPr lvl="1"/>
            <a:r>
              <a:rPr lang="en-US" dirty="0"/>
              <a:t>Forward limit</a:t>
            </a:r>
          </a:p>
          <a:p>
            <a:pPr lvl="1"/>
            <a:r>
              <a:rPr lang="en-US" dirty="0"/>
              <a:t>Individual form factors</a:t>
            </a:r>
          </a:p>
          <a:p>
            <a:pPr lvl="1"/>
            <a:r>
              <a:rPr lang="en-US" dirty="0"/>
              <a:t>GPDs from direct lattice calculations</a:t>
            </a:r>
          </a:p>
        </p:txBody>
      </p:sp>
    </p:spTree>
    <p:extLst>
      <p:ext uri="{BB962C8B-B14F-4D97-AF65-F5344CB8AC3E}">
        <p14:creationId xmlns:p14="http://schemas.microsoft.com/office/powerpoint/2010/main" val="20725389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9A747-1388-92F6-3D4F-4708E7C57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911A4-86B1-CC13-B931-DC670B062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7C4B3F-9A00-E54C-2B14-A2D2D1989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590" y="546847"/>
            <a:ext cx="7074003" cy="594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8355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E05EEF-2499-0484-C485-B5611E929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075" y="173161"/>
            <a:ext cx="6448948" cy="637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0732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226748-CCFF-9971-3D85-7DA14DB5A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of global analysis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D52969-D031-E34D-3182-F7FFC23CB5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4168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C97D19-6541-3D96-6DA3-AA13272F4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72" y="1457451"/>
            <a:ext cx="7391728" cy="4889561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8E68420-96D8-7C23-B7CE-AEFC08A4F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GPDs to be fitted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644B9E3-52DC-A46D-4E02-E0C4F0392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9976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BC82B-642F-D5E0-6A4F-5E1DBF26C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33F44-AFB5-8DCE-5336-57AD6A85C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u, d, and gluon, H, E, H-tilde and, E-tilde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4E228F-EA20-4E8A-7549-6A692BC7B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523" y="2536957"/>
            <a:ext cx="8180767" cy="327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438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75D18-68FE-C730-2C16-B21F1A21E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GPDs, variables, analyticity, and difficult with global analysis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35F26-7AD7-DBA4-BD9E-4E65FE1212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669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2FB1C0E7-609E-2136-6F6E-8D7E56734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Inputs for the global analysis</a:t>
            </a:r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C888863-30E4-551C-1E88-94C7F9EC7D9E}"/>
              </a:ext>
            </a:extLst>
          </p:cNvPr>
          <p:cNvSpPr txBox="1"/>
          <p:nvPr/>
        </p:nvSpPr>
        <p:spPr>
          <a:xfrm>
            <a:off x="1096833" y="1785375"/>
            <a:ext cx="2717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Experiments </a:t>
            </a:r>
            <a:endParaRPr 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5A1D772-1223-E817-FCF1-04684D55F46F}"/>
              </a:ext>
            </a:extLst>
          </p:cNvPr>
          <p:cNvSpPr txBox="1"/>
          <p:nvPr/>
        </p:nvSpPr>
        <p:spPr>
          <a:xfrm>
            <a:off x="5567316" y="1782581"/>
            <a:ext cx="2717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Lattice  </a:t>
            </a:r>
            <a:endParaRPr 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68E1AB6-020A-6E7C-D4D6-62F1CCD7EC0A}"/>
              </a:ext>
            </a:extLst>
          </p:cNvPr>
          <p:cNvSpPr txBox="1"/>
          <p:nvPr/>
        </p:nvSpPr>
        <p:spPr>
          <a:xfrm>
            <a:off x="134638" y="2249726"/>
            <a:ext cx="4437363" cy="2972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dirty="0"/>
              <a:t>PDFs from global analysis</a:t>
            </a:r>
          </a:p>
          <a:p>
            <a:pPr marL="557213" lvl="1" indent="-214313">
              <a:lnSpc>
                <a:spcPct val="150000"/>
              </a:lnSpc>
              <a:buFontTx/>
              <a:buChar char="-"/>
            </a:pPr>
            <a:r>
              <a:rPr lang="en-US" sz="1200" dirty="0"/>
              <a:t>Polarized and unpolarized PDFs from JAM</a:t>
            </a:r>
          </a:p>
          <a:p>
            <a:pPr marL="557213" lvl="1" indent="-214313">
              <a:lnSpc>
                <a:spcPct val="150000"/>
              </a:lnSpc>
              <a:buFontTx/>
              <a:buChar char="-"/>
            </a:pPr>
            <a:endParaRPr lang="en-US" sz="1350" dirty="0"/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dirty="0"/>
              <a:t>Charge form factors from global analysis</a:t>
            </a:r>
          </a:p>
          <a:p>
            <a:pPr marL="557213" lvl="1" indent="-214313">
              <a:lnSpc>
                <a:spcPct val="150000"/>
              </a:lnSpc>
              <a:buFontTx/>
              <a:buChar char="-"/>
            </a:pPr>
            <a:r>
              <a:rPr lang="en-US" sz="1200" dirty="0"/>
              <a:t>YAHL global analysis of EM form factors </a:t>
            </a:r>
          </a:p>
          <a:p>
            <a:pPr marL="557213" lvl="1" indent="-214313">
              <a:lnSpc>
                <a:spcPct val="150000"/>
              </a:lnSpc>
              <a:buFontTx/>
              <a:buChar char="-"/>
            </a:pPr>
            <a:r>
              <a:rPr lang="en-US" sz="1200" dirty="0"/>
              <a:t>Flavor separation combing proton and neutron data </a:t>
            </a:r>
          </a:p>
          <a:p>
            <a:pPr marL="557213" lvl="1" indent="-214313">
              <a:lnSpc>
                <a:spcPct val="150000"/>
              </a:lnSpc>
              <a:buFontTx/>
              <a:buChar char="-"/>
            </a:pPr>
            <a:endParaRPr lang="en-US" sz="1200" dirty="0"/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dirty="0"/>
              <a:t>DVCS cross-section measurements</a:t>
            </a:r>
          </a:p>
          <a:p>
            <a:pPr marL="557213" lvl="1" indent="-214313">
              <a:lnSpc>
                <a:spcPct val="150000"/>
              </a:lnSpc>
              <a:buFontTx/>
              <a:buChar char="-"/>
            </a:pPr>
            <a:r>
              <a:rPr lang="en-US" sz="1200" dirty="0"/>
              <a:t>Combined data from CLAS and Hall A (UU and LU)</a:t>
            </a:r>
          </a:p>
          <a:p>
            <a:pPr marL="557213" lvl="1" indent="-214313">
              <a:lnSpc>
                <a:spcPct val="150000"/>
              </a:lnSpc>
              <a:buFontTx/>
              <a:buChar char="-"/>
            </a:pPr>
            <a:r>
              <a:rPr lang="en-US" sz="1200" dirty="0"/>
              <a:t>H1 experiments at HERA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861EAA3-5EAE-9543-6352-AC8863BF248D}"/>
              </a:ext>
            </a:extLst>
          </p:cNvPr>
          <p:cNvSpPr txBox="1"/>
          <p:nvPr/>
        </p:nvSpPr>
        <p:spPr>
          <a:xfrm>
            <a:off x="1974879" y="2499116"/>
            <a:ext cx="285059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JAM, Phys. Rev. D 106 3, L031502 (2022) 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2504018-C4AC-03DC-C54F-C7A38A877A76}"/>
              </a:ext>
            </a:extLst>
          </p:cNvPr>
          <p:cNvSpPr txBox="1"/>
          <p:nvPr/>
        </p:nvSpPr>
        <p:spPr>
          <a:xfrm>
            <a:off x="1974879" y="3098239"/>
            <a:ext cx="285059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Z. Ye et. Al., Phys. Lett. B 777 8-15 (2018) 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B6FCCDF-C3D1-EA9D-8F28-43D56FF52C42}"/>
              </a:ext>
            </a:extLst>
          </p:cNvPr>
          <p:cNvSpPr txBox="1"/>
          <p:nvPr/>
        </p:nvSpPr>
        <p:spPr>
          <a:xfrm>
            <a:off x="1780909" y="4021796"/>
            <a:ext cx="304456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CLAS, Phys. Rev. Lett. 123 3, 032502 (2019) </a:t>
            </a:r>
          </a:p>
          <a:p>
            <a:pPr algn="r"/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JLab Hall A, PoS Hadron2017 170 (2018) 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F580D77-D2FC-6008-0848-CDBD7BFF5310}"/>
              </a:ext>
            </a:extLst>
          </p:cNvPr>
          <p:cNvSpPr txBox="1"/>
          <p:nvPr/>
        </p:nvSpPr>
        <p:spPr>
          <a:xfrm>
            <a:off x="1780909" y="5146536"/>
            <a:ext cx="304456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H1, Phys. Lett. B 681 391-399 (2009) 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1EEE942-5860-6CB9-A193-4441B8A5A8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817" y="2965607"/>
            <a:ext cx="1980912" cy="1525586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9093EE2F-6EC8-EC57-A778-7AFD88B2E647}"/>
              </a:ext>
            </a:extLst>
          </p:cNvPr>
          <p:cNvSpPr txBox="1"/>
          <p:nvPr/>
        </p:nvSpPr>
        <p:spPr>
          <a:xfrm>
            <a:off x="4825476" y="2253235"/>
            <a:ext cx="4077046" cy="683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dirty="0"/>
              <a:t>Different setups used in lattice simulations induce systematical uncertainties and deviations.</a:t>
            </a:r>
            <a:endParaRPr lang="en-US" sz="1200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B1F6CDA-8526-83A7-94D9-DD04FEAB6F89}"/>
              </a:ext>
            </a:extLst>
          </p:cNvPr>
          <p:cNvSpPr txBox="1"/>
          <p:nvPr/>
        </p:nvSpPr>
        <p:spPr>
          <a:xfrm>
            <a:off x="4801147" y="4549541"/>
            <a:ext cx="434285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M. Constantinou et. al. Prog. Part. Nucl. Phys. 121 103908 (2021)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EC6E076-A75A-2735-558E-BE017E1EB927}"/>
              </a:ext>
            </a:extLst>
          </p:cNvPr>
          <p:cNvSpPr txBox="1"/>
          <p:nvPr/>
        </p:nvSpPr>
        <p:spPr>
          <a:xfrm>
            <a:off x="4778935" y="4734981"/>
            <a:ext cx="4591979" cy="371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dirty="0"/>
              <a:t>Lattice form factors and GPDs from a single group.</a:t>
            </a:r>
            <a:endParaRPr lang="en-US" sz="1200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F557FFC-3541-CFE9-5113-0B3A9F55B930}"/>
              </a:ext>
            </a:extLst>
          </p:cNvPr>
          <p:cNvSpPr txBox="1"/>
          <p:nvPr/>
        </p:nvSpPr>
        <p:spPr>
          <a:xfrm>
            <a:off x="4825476" y="5101141"/>
            <a:ext cx="434285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C. Alexandrou et. al. Phys. Rev. Lett. 125 26, 262001 (2020) </a:t>
            </a:r>
          </a:p>
          <a:p>
            <a:pPr algn="r"/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C. Alexandrou et. al. PoS LATTICE2021 250 (2022) </a:t>
            </a:r>
          </a:p>
        </p:txBody>
      </p:sp>
    </p:spTree>
    <p:extLst>
      <p:ext uri="{BB962C8B-B14F-4D97-AF65-F5344CB8AC3E}">
        <p14:creationId xmlns:p14="http://schemas.microsoft.com/office/powerpoint/2010/main" val="26694685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C012F4-8798-894A-3337-9BAF7D8C8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308" y="1132260"/>
            <a:ext cx="7487383" cy="449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1376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C6649-3537-7726-7162-2D34110A6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642E65-1E67-E029-C88B-3342FD6A4B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AA0972-C619-2F81-0757-050333A76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480" y="214657"/>
            <a:ext cx="6475472" cy="625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4620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4432B7-95AF-EF29-41CC-F1EC9F88E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129" y="1284164"/>
            <a:ext cx="7123741" cy="475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9054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385AEF-0097-E7EF-D3D0-129E6CE24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475" y="241921"/>
            <a:ext cx="5757290" cy="624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8552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7FB33D-2E37-BF43-C64A-FEF143347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680" y="200627"/>
            <a:ext cx="5899484" cy="628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0910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E74340-9F08-25BD-8F0E-C6E3C25D8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782" y="1690689"/>
            <a:ext cx="6565726" cy="44108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04000B-8C0C-A5F5-260B-00BD6681A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Tuning using non-universal moments</a:t>
            </a:r>
          </a:p>
        </p:txBody>
      </p:sp>
    </p:spTree>
    <p:extLst>
      <p:ext uri="{BB962C8B-B14F-4D97-AF65-F5344CB8AC3E}">
        <p14:creationId xmlns:p14="http://schemas.microsoft.com/office/powerpoint/2010/main" val="42748291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6FADEE-35CD-7372-003A-51400C5D5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382" y="702099"/>
            <a:ext cx="7398066" cy="535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2539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A8E7AA-3227-3DA5-6427-3D66E3D31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895" y="5976"/>
            <a:ext cx="5196210" cy="700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359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4DC0E-3F50-48D1-9779-4D99A18E9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0CA0F1-DCD7-4F39-906C-C4E50B2010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88894" y="1690690"/>
                <a:ext cx="7428753" cy="4273828"/>
              </a:xfrm>
            </p:spPr>
            <p:txBody>
              <a:bodyPr>
                <a:noAutofit/>
              </a:bodyPr>
              <a:lstStyle/>
              <a:p>
                <a:r>
                  <a:rPr lang="en-US" sz="3200" dirty="0">
                    <a:solidFill>
                      <a:schemeClr val="tx2"/>
                    </a:solidFill>
                  </a:rPr>
                  <a:t>UMP </a:t>
                </a:r>
                <a:r>
                  <a:rPr lang="en-US" sz="3200" dirty="0"/>
                  <a:t>extends the success of traditional PDF CTEQ </a:t>
                </a:r>
                <a:r>
                  <a:rPr lang="en-US" sz="3200" dirty="0" err="1"/>
                  <a:t>etc</a:t>
                </a:r>
                <a:r>
                  <a:rPr lang="en-US" sz="3200" dirty="0"/>
                  <a:t> fits to GPDs</a:t>
                </a:r>
              </a:p>
              <a:p>
                <a:r>
                  <a:rPr lang="en-US" sz="3200" dirty="0">
                    <a:solidFill>
                      <a:schemeClr val="tx2"/>
                    </a:solidFill>
                  </a:rPr>
                  <a:t>UMP inco</a:t>
                </a:r>
                <a:r>
                  <a:rPr lang="en-US" sz="3200" dirty="0"/>
                  <a:t>rporates the physics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sz="3200" dirty="0">
                    <a:solidFill>
                      <a:schemeClr val="tx2"/>
                    </a:solidFill>
                  </a:rPr>
                  <a:t> and </a:t>
                </a:r>
                <a:r>
                  <a:rPr lang="en-US" sz="3200" dirty="0"/>
                  <a:t>t in </a:t>
                </a:r>
                <a:r>
                  <a:rPr lang="en-US" sz="3200" dirty="0">
                    <a:solidFill>
                      <a:schemeClr val="tx2"/>
                    </a:solidFill>
                  </a:rPr>
                  <a:t> moment parametrization</a:t>
                </a:r>
              </a:p>
              <a:p>
                <a:r>
                  <a:rPr lang="en-US" sz="3200" dirty="0"/>
                  <a:t>UMP easily includes all information on GPDs, experimental data and/or lattice data. </a:t>
                </a:r>
              </a:p>
              <a:p>
                <a:r>
                  <a:rPr lang="en-US" sz="3200" dirty="0">
                    <a:solidFill>
                      <a:schemeClr val="tx2"/>
                    </a:solidFill>
                  </a:rPr>
                  <a:t>A preliminary </a:t>
                </a:r>
                <a:r>
                  <a:rPr lang="en-US" sz="3200" dirty="0"/>
                  <a:t>t</a:t>
                </a:r>
                <a:r>
                  <a:rPr lang="en-US" sz="3200" dirty="0">
                    <a:solidFill>
                      <a:schemeClr val="tx2"/>
                    </a:solidFill>
                  </a:rPr>
                  <a:t>est of GUMP seems to show its power.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0CA0F1-DCD7-4F39-906C-C4E50B2010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8894" y="1690690"/>
                <a:ext cx="7428753" cy="4273828"/>
              </a:xfrm>
              <a:blipFill>
                <a:blip r:embed="rId2"/>
                <a:stretch>
                  <a:fillRect l="-1887" t="-2996" r="-31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5834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0ED02-FFE9-C2C8-F35F-73FCFD476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</a:t>
            </a:r>
            <a:r>
              <a:rPr lang="en-US" dirty="0" err="1"/>
              <a:t>parton</a:t>
            </a:r>
            <a:r>
              <a:rPr lang="en-US" dirty="0"/>
              <a:t> distributions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46918-C65A-B288-351F-8DCBE987F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198657"/>
          </a:xfrm>
        </p:spPr>
        <p:txBody>
          <a:bodyPr/>
          <a:lstStyle/>
          <a:p>
            <a:r>
              <a:rPr lang="en-US" dirty="0"/>
              <a:t>GPDs interpolate two well-know bound state properties: </a:t>
            </a:r>
          </a:p>
          <a:p>
            <a:pPr marL="0" indent="0">
              <a:buNone/>
            </a:pPr>
            <a:r>
              <a:rPr lang="en-US" dirty="0"/>
              <a:t>            </a:t>
            </a:r>
            <a:r>
              <a:rPr lang="en-US" dirty="0">
                <a:solidFill>
                  <a:srgbClr val="FF0000"/>
                </a:solidFill>
              </a:rPr>
              <a:t>Form Factors (since 1950’s)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           Parton Distribution Functions  (since 1970’s)</a:t>
            </a:r>
          </a:p>
          <a:p>
            <a:pPr lvl="1"/>
            <a:r>
              <a:rPr lang="en-US" dirty="0"/>
              <a:t>Introduced first in 1994 by D. Muller et al, for its interesting UV evolution properties. </a:t>
            </a:r>
          </a:p>
          <a:p>
            <a:pPr marL="457200" lvl="1" indent="0">
              <a:buNone/>
            </a:pPr>
            <a:r>
              <a:rPr lang="en-US" b="0" i="1" dirty="0">
                <a:effectLst/>
                <a:latin typeface="-apple-system"/>
              </a:rPr>
              <a:t>         </a:t>
            </a:r>
            <a:r>
              <a:rPr lang="en-US" sz="2000" b="0" i="1" dirty="0">
                <a:solidFill>
                  <a:srgbClr val="209B1D"/>
                </a:solidFill>
                <a:effectLst/>
                <a:latin typeface="-apple-system"/>
              </a:rPr>
              <a:t>D. </a:t>
            </a:r>
            <a:r>
              <a:rPr lang="en-US" sz="2000" i="1" dirty="0">
                <a:solidFill>
                  <a:srgbClr val="209B1D"/>
                </a:solidFill>
                <a:latin typeface="-apple-system"/>
              </a:rPr>
              <a:t>Muller et al, </a:t>
            </a:r>
            <a:r>
              <a:rPr lang="de-DE" sz="2000" b="0" i="1" dirty="0">
                <a:solidFill>
                  <a:srgbClr val="209B1D"/>
                </a:solidFill>
                <a:effectLst/>
                <a:latin typeface="-apple-system"/>
              </a:rPr>
              <a:t>Fortsch.Phys.</a:t>
            </a:r>
            <a:r>
              <a:rPr lang="de-DE" sz="2000" b="0" i="0" dirty="0">
                <a:solidFill>
                  <a:srgbClr val="209B1D"/>
                </a:solidFill>
                <a:effectLst/>
                <a:latin typeface="-apple-system"/>
              </a:rPr>
              <a:t> 42 (1994) 101-141</a:t>
            </a:r>
            <a:endParaRPr lang="en-US" dirty="0">
              <a:solidFill>
                <a:srgbClr val="209B1D"/>
              </a:solidFill>
            </a:endParaRPr>
          </a:p>
          <a:p>
            <a:pPr lvl="1"/>
            <a:r>
              <a:rPr lang="en-US" dirty="0"/>
              <a:t>Independently introduced in 1996 for its connection with gravitational form factors </a:t>
            </a:r>
          </a:p>
          <a:p>
            <a:pPr marL="457200" lvl="1" indent="0">
              <a:buNone/>
            </a:pPr>
            <a:r>
              <a:rPr lang="en-US" dirty="0"/>
              <a:t>         </a:t>
            </a:r>
            <a:r>
              <a:rPr lang="en-US" sz="2000" i="1" dirty="0">
                <a:solidFill>
                  <a:srgbClr val="209B1D"/>
                </a:solidFill>
                <a:latin typeface="-apple-system"/>
              </a:rPr>
              <a:t>X. Ji, PRL 78 (1997) 610-613</a:t>
            </a:r>
          </a:p>
        </p:txBody>
      </p:sp>
    </p:spTree>
    <p:extLst>
      <p:ext uri="{BB962C8B-B14F-4D97-AF65-F5344CB8AC3E}">
        <p14:creationId xmlns:p14="http://schemas.microsoft.com/office/powerpoint/2010/main" val="996396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00B1047-1676-F887-B386-4CE963D2E9E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GPD Variables: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00B1047-1676-F887-B386-4CE963D2E9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F27EBC-13A1-98FB-727F-7B525FD107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 Maximally symmetric choice </a:t>
                </a:r>
                <a:endParaRPr lang="en-US" sz="2000" dirty="0">
                  <a:solidFill>
                    <a:srgbClr val="209B1D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(−1&lt;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&lt;1)</m:t>
                    </m:r>
                  </m:oMath>
                </a14:m>
                <a:r>
                  <a:rPr lang="en-US" dirty="0"/>
                  <a:t>:  reducing to </a:t>
                </a:r>
                <a:r>
                  <a:rPr lang="en-US" dirty="0" err="1"/>
                  <a:t>parton</a:t>
                </a:r>
                <a:r>
                  <a:rPr lang="en-US" dirty="0"/>
                  <a:t> x in the forward limit</a:t>
                </a:r>
              </a:p>
              <a:p>
                <a:pPr marL="457200" lvl="1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(0&lt;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&lt;1)</m:t>
                    </m:r>
                  </m:oMath>
                </a14:m>
                <a:r>
                  <a:rPr lang="en-US" dirty="0"/>
                  <a:t>:  </a:t>
                </a:r>
                <a:r>
                  <a:rPr lang="en-US" dirty="0" err="1"/>
                  <a:t>skewnewss</a:t>
                </a:r>
                <a:r>
                  <a:rPr lang="en-US" dirty="0"/>
                  <a:t> </a:t>
                </a:r>
              </a:p>
              <a:p>
                <a:pPr marL="457200" lvl="1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0&gt;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&gt;−∞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 momentum transfer squared</a:t>
                </a:r>
              </a:p>
              <a:p>
                <a:pPr marL="457200" lvl="1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	</a:t>
                </a: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F27EBC-13A1-98FB-727F-7B525FD107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391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0972818-5839-026C-43E4-D97904DCC4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8295" y="3804104"/>
            <a:ext cx="3134139" cy="25077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9650C5-D88C-F99B-D535-81A19B7307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190" y="3984097"/>
            <a:ext cx="3926517" cy="194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353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AAEEB-0676-FF82-FA7C-7B4DF426C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GPD Non-analyticity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BB5577-400E-6A6C-09A8-E9A91A97F1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PDF are non-analytical at x=0,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±1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b="0" dirty="0"/>
                  <a:t>Corre</a:t>
                </a:r>
                <a:r>
                  <a:rPr lang="en-US" dirty="0"/>
                  <a:t>sponding to some of </a:t>
                </a:r>
                <a:r>
                  <a:rPr lang="en-US" dirty="0" err="1"/>
                  <a:t>partons</a:t>
                </a:r>
                <a:r>
                  <a:rPr lang="en-US" dirty="0"/>
                  <a:t> having zero momentum</a:t>
                </a:r>
                <a:endParaRPr lang="en-US" b="0" dirty="0"/>
              </a:p>
              <a:p>
                <a:r>
                  <a:rPr lang="en-US" dirty="0"/>
                  <a:t>GPDs have additional non-analyticity at </a:t>
                </a:r>
              </a:p>
              <a:p>
                <a:pPr marL="457200" lvl="1" indent="0">
                  <a:buNone/>
                </a:pPr>
                <a:r>
                  <a:rPr lang="en-US" b="0" dirty="0"/>
                  <a:t>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b="0" dirty="0"/>
                  <a:t>     </a:t>
                </a:r>
                <a:r>
                  <a:rPr lang="en-US" sz="2000" b="0" dirty="0">
                    <a:solidFill>
                      <a:srgbClr val="209B1D"/>
                    </a:solidFill>
                  </a:rPr>
                  <a:t>(Collins &amp; Freund, 1998)  </a:t>
                </a:r>
                <a:endParaRPr lang="en-US" b="0" dirty="0">
                  <a:solidFill>
                    <a:srgbClr val="209B1D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dirty="0"/>
                  <a:t>Again corresponding to one of the </a:t>
                </a:r>
                <a:r>
                  <a:rPr lang="en-US" dirty="0" err="1"/>
                  <a:t>partons</a:t>
                </a:r>
                <a:r>
                  <a:rPr lang="en-US" dirty="0"/>
                  <a:t> having exactly </a:t>
                </a:r>
              </a:p>
              <a:p>
                <a:pPr marL="457200" lvl="1" indent="0">
                  <a:buNone/>
                </a:pPr>
                <a:r>
                  <a:rPr lang="en-US" dirty="0"/>
                  <a:t>zero longitudinal momentum (zero mode)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BB5577-400E-6A6C-09A8-E9A91A97F1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91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8D012AD-D5C2-51B7-13A0-0319D9D955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431" y="4448895"/>
            <a:ext cx="3926517" cy="194625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8A1E731D-4DF6-EB0E-DB67-4FE23C2B3379}"/>
              </a:ext>
            </a:extLst>
          </p:cNvPr>
          <p:cNvGrpSpPr/>
          <p:nvPr/>
        </p:nvGrpSpPr>
        <p:grpSpPr>
          <a:xfrm>
            <a:off x="1469660" y="5030388"/>
            <a:ext cx="2485800" cy="1029600"/>
            <a:chOff x="2951824" y="4963673"/>
            <a:chExt cx="2485800" cy="102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BC2B57C-7C92-24E5-485D-7DD1F9060EDD}"/>
                    </a:ext>
                  </a:extLst>
                </p14:cNvPr>
                <p14:cNvContentPartPr/>
                <p14:nvPr/>
              </p14:nvContentPartPr>
              <p14:xfrm>
                <a:off x="3073864" y="4963673"/>
                <a:ext cx="1046880" cy="950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BC2B57C-7C92-24E5-485D-7DD1F9060ED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064864" y="4955033"/>
                  <a:ext cx="1064520" cy="9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5CCD2A5-9785-5931-7016-090AB39EC77B}"/>
                    </a:ext>
                  </a:extLst>
                </p14:cNvPr>
                <p14:cNvContentPartPr/>
                <p14:nvPr/>
              </p14:nvContentPartPr>
              <p14:xfrm>
                <a:off x="4099864" y="5912273"/>
                <a:ext cx="88920" cy="532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5CCD2A5-9785-5931-7016-090AB39EC77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091224" y="5903273"/>
                  <a:ext cx="1065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BFFB1E6-70AA-49FE-5A73-EF0823E38F55}"/>
                    </a:ext>
                  </a:extLst>
                </p14:cNvPr>
                <p14:cNvContentPartPr/>
                <p14:nvPr/>
              </p14:nvContentPartPr>
              <p14:xfrm>
                <a:off x="4175464" y="5028473"/>
                <a:ext cx="1192320" cy="9644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BFFB1E6-70AA-49FE-5A73-EF0823E38F5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166464" y="5019833"/>
                  <a:ext cx="1209960" cy="9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1C0417E-9577-78B6-062B-8BE139BFFE38}"/>
                    </a:ext>
                  </a:extLst>
                </p14:cNvPr>
                <p14:cNvContentPartPr/>
                <p14:nvPr/>
              </p14:nvContentPartPr>
              <p14:xfrm>
                <a:off x="5275984" y="4992833"/>
                <a:ext cx="161640" cy="9939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1C0417E-9577-78B6-062B-8BE139BFFE3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266984" y="4983833"/>
                  <a:ext cx="179280" cy="10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142919A-3161-CFEA-CA2A-8CE688A7DCDF}"/>
                    </a:ext>
                  </a:extLst>
                </p14:cNvPr>
                <p14:cNvContentPartPr/>
                <p14:nvPr/>
              </p14:nvContentPartPr>
              <p14:xfrm>
                <a:off x="5383984" y="5982473"/>
                <a:ext cx="360" cy="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142919A-3161-CFEA-CA2A-8CE688A7DCD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374984" y="597383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B0D0E07-3C8A-7A06-65DF-C81FD01497B3}"/>
                    </a:ext>
                  </a:extLst>
                </p14:cNvPr>
                <p14:cNvContentPartPr/>
                <p14:nvPr/>
              </p14:nvContentPartPr>
              <p14:xfrm>
                <a:off x="2978104" y="5624993"/>
                <a:ext cx="143280" cy="361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B0D0E07-3C8A-7A06-65DF-C81FD01497B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969464" y="5615993"/>
                  <a:ext cx="16092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BC7DD91-3C78-BAAB-ECEA-D2AD5AFA3900}"/>
                    </a:ext>
                  </a:extLst>
                </p14:cNvPr>
                <p14:cNvContentPartPr/>
                <p14:nvPr/>
              </p14:nvContentPartPr>
              <p14:xfrm>
                <a:off x="5314144" y="5134313"/>
                <a:ext cx="74520" cy="2905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BC7DD91-3C78-BAAB-ECEA-D2AD5AFA390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305504" y="5125673"/>
                  <a:ext cx="9216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B8C9E3F-CF81-DA7E-B825-4D1D29C813B7}"/>
                    </a:ext>
                  </a:extLst>
                </p14:cNvPr>
                <p14:cNvContentPartPr/>
                <p14:nvPr/>
              </p14:nvContentPartPr>
              <p14:xfrm>
                <a:off x="4147384" y="5975633"/>
                <a:ext cx="60480" cy="176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B8C9E3F-CF81-DA7E-B825-4D1D29C813B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138744" y="5966633"/>
                  <a:ext cx="781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C121FD0-CB4E-F14A-1C95-D2B233416F6A}"/>
                    </a:ext>
                  </a:extLst>
                </p14:cNvPr>
                <p14:cNvContentPartPr/>
                <p14:nvPr/>
              </p14:nvContentPartPr>
              <p14:xfrm>
                <a:off x="3044704" y="5092553"/>
                <a:ext cx="30600" cy="39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C121FD0-CB4E-F14A-1C95-D2B233416F6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036064" y="5083913"/>
                  <a:ext cx="482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78E4E6D-9F09-AD88-6E1E-2607425B24B0}"/>
                    </a:ext>
                  </a:extLst>
                </p14:cNvPr>
                <p14:cNvContentPartPr/>
                <p14:nvPr/>
              </p14:nvContentPartPr>
              <p14:xfrm>
                <a:off x="2951824" y="5018393"/>
                <a:ext cx="191160" cy="9478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78E4E6D-9F09-AD88-6E1E-2607425B24B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943184" y="5009753"/>
                  <a:ext cx="208800" cy="9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E0D6F36-8EDB-1754-FE3D-FE09F2E50E3E}"/>
                    </a:ext>
                  </a:extLst>
                </p14:cNvPr>
                <p14:cNvContentPartPr/>
                <p14:nvPr/>
              </p14:nvContentPartPr>
              <p14:xfrm>
                <a:off x="2971984" y="4982033"/>
                <a:ext cx="105840" cy="30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E0D6F36-8EDB-1754-FE3D-FE09F2E50E3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962984" y="4973393"/>
                  <a:ext cx="123480" cy="47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41059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E8B38-FB26-7A11-44A6-B59121FB1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Difficult for GPD global analysis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66B4E-BC5F-32BA-AC52-1F882EF65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Too many variables!</a:t>
            </a:r>
          </a:p>
          <a:p>
            <a:r>
              <a:rPr lang="en-US" dirty="0"/>
              <a:t>Difficult to make a general parametrization without introducing too many parameters. </a:t>
            </a:r>
          </a:p>
          <a:p>
            <a:r>
              <a:rPr lang="en-US" dirty="0"/>
              <a:t>Experimental constraints are limited.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Well-know hard-exclusive processes, such as DVCS </a:t>
            </a:r>
            <a:r>
              <a:rPr lang="en-US" dirty="0" err="1">
                <a:solidFill>
                  <a:schemeClr val="accent1"/>
                </a:solidFill>
              </a:rPr>
              <a:t>etc</a:t>
            </a:r>
            <a:r>
              <a:rPr lang="en-US" dirty="0">
                <a:solidFill>
                  <a:schemeClr val="accent1"/>
                </a:solidFill>
              </a:rPr>
              <a:t> , only constraint some moments (Compton Form Factors), but no x dependence. 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Meson productions such as DVMP have not been tested </a:t>
            </a:r>
            <a:r>
              <a:rPr lang="en-US" dirty="0" err="1">
                <a:solidFill>
                  <a:schemeClr val="accent1"/>
                </a:solidFill>
              </a:rPr>
              <a:t>convingly</a:t>
            </a:r>
            <a:r>
              <a:rPr lang="en-US" dirty="0">
                <a:solidFill>
                  <a:schemeClr val="accent1"/>
                </a:solidFill>
              </a:rPr>
              <a:t> in </a:t>
            </a:r>
            <a:r>
              <a:rPr lang="en-US" dirty="0" err="1">
                <a:solidFill>
                  <a:schemeClr val="accent1"/>
                </a:solidFill>
              </a:rPr>
              <a:t>pQCD</a:t>
            </a:r>
            <a:r>
              <a:rPr lang="en-US" dirty="0">
                <a:solidFill>
                  <a:schemeClr val="accent1"/>
                </a:solidFill>
              </a:rPr>
              <a:t> region.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DDVCS </a:t>
            </a:r>
            <a:r>
              <a:rPr lang="en-US" dirty="0" err="1">
                <a:solidFill>
                  <a:schemeClr val="accent1"/>
                </a:solidFill>
              </a:rPr>
              <a:t>etc</a:t>
            </a:r>
            <a:r>
              <a:rPr lang="en-US" dirty="0">
                <a:solidFill>
                  <a:schemeClr val="accent1"/>
                </a:solidFill>
              </a:rPr>
              <a:t> imposes exceptional experimental challenges</a:t>
            </a:r>
          </a:p>
          <a:p>
            <a:r>
              <a:rPr lang="en-US" dirty="0"/>
              <a:t>Lattice calculations are essential (large-momentum effective theory, </a:t>
            </a:r>
            <a:r>
              <a:rPr lang="en-US" sz="2600" dirty="0">
                <a:solidFill>
                  <a:srgbClr val="209B1D"/>
                </a:solidFill>
              </a:rPr>
              <a:t>2013</a:t>
            </a:r>
            <a:r>
              <a:rPr lang="en-US" dirty="0"/>
              <a:t>) </a:t>
            </a:r>
          </a:p>
          <a:p>
            <a:pPr marL="457200" lvl="1" indent="0">
              <a:buNone/>
            </a:pP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690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B127FB-BB11-D7AE-9B98-67EB222A7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PDF moment parametrization &amp; GPD from conformal moments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616779-B1B6-894C-7723-AAE829C6E9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871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E9FDA9-928D-17AF-DE40-3C2121DBB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parametrizations of PDFs (0&lt;x&lt;1)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5ADFB65-3FAF-FCD4-5744-9B3393D4E0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/>
                  <a:t>x-&gt; 0, Reggie behavior ~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x-&gt; 1, </a:t>
                </a:r>
                <a:r>
                  <a:rPr lang="en-US" dirty="0" err="1"/>
                  <a:t>pQCD</a:t>
                </a:r>
                <a:r>
                  <a:rPr lang="en-US" dirty="0"/>
                  <a:t> counting rule ~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Parametrization</a:t>
                </a:r>
              </a:p>
              <a:p>
                <a:pPr marL="457200" lvl="1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In the region that it is valid (x~0,1), there is no date</a:t>
                </a:r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In the region where there is data, it has no physical basis</a:t>
                </a:r>
              </a:p>
              <a:p>
                <a:r>
                  <a:rPr lang="en-US" dirty="0"/>
                  <a:t>If one does not work, lets add more…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5ADFB65-3FAF-FCD4-5744-9B3393D4E0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63785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59.2051"/>
  <p:tag name="ORIGINALWIDTH" val="1916.01"/>
  <p:tag name="OUTPUTTYPE" val="PNG"/>
  <p:tag name="IGUANATEXVERSION" val="159"/>
  <p:tag name="LATEXADDIN" val="\documentclass{article}&#10;\usepackage{amsmath,mathrsfs,xcolor,amssymb,slashed}&#10;\pagestyle{empty}&#10;\begin{document}&#10;\begin{align*}&#10;\begin{split}&#10;F(x,\xi,t) = \sum_{j=0}^{\infty} (-1)^j p_j(x,\xi) \mathcal {F}_{j}(\xi,t) &#10;\end{split}&#10;\end{align*}&#10;\end{document}"/>
  <p:tag name="IGUANATEXSIZE" val="28"/>
  <p:tag name="IGUANATEXCURSOR" val="19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41673</TotalTime>
  <Words>1281</Words>
  <Application>Microsoft Office PowerPoint</Application>
  <PresentationFormat>On-screen Show (4:3)</PresentationFormat>
  <Paragraphs>192</Paragraphs>
  <Slides>39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-apple-system</vt:lpstr>
      <vt:lpstr>Arial</vt:lpstr>
      <vt:lpstr>Bahnschrift SemiBold Condensed</vt:lpstr>
      <vt:lpstr>Bahnschrift SemiCondensed</vt:lpstr>
      <vt:lpstr>Calibri</vt:lpstr>
      <vt:lpstr>Cambria Math</vt:lpstr>
      <vt:lpstr>Comic Sans MS</vt:lpstr>
      <vt:lpstr>Corbel</vt:lpstr>
      <vt:lpstr>Office Theme</vt:lpstr>
      <vt:lpstr>Toward a global analysis of GPDs through GUMP</vt:lpstr>
      <vt:lpstr>Outline </vt:lpstr>
      <vt:lpstr>GPDs, variables, analyticity, and difficult with global analysis </vt:lpstr>
      <vt:lpstr>Generalized parton distributions  </vt:lpstr>
      <vt:lpstr>GPD Variables: F(x, ξ, t, μ^2)</vt:lpstr>
      <vt:lpstr>GPD Non-analyticity </vt:lpstr>
      <vt:lpstr>Difficult for GPD global analysis </vt:lpstr>
      <vt:lpstr>PDF moment parametrization &amp; GPD from conformal moments</vt:lpstr>
      <vt:lpstr>Standard parametrizations of PDFs (0&lt;x&lt;1) </vt:lpstr>
      <vt:lpstr>Moments </vt:lpstr>
      <vt:lpstr>Reconstructing PDF from moments</vt:lpstr>
      <vt:lpstr>Alternative approach </vt:lpstr>
      <vt:lpstr>Mellion moments and nonanalyticity at x=±ξ</vt:lpstr>
      <vt:lpstr>Polynomiality condition </vt:lpstr>
      <vt:lpstr>Reconstructing GPDs in the DA region   (Muller &amp; Schaefer, 2005)</vt:lpstr>
      <vt:lpstr>Conformal moments</vt:lpstr>
      <vt:lpstr>GPD from conformal moments </vt:lpstr>
      <vt:lpstr>Testing the PDF limit (ξ→0)</vt:lpstr>
      <vt:lpstr>Mellin-Barnes integral </vt:lpstr>
      <vt:lpstr>Parametrizing GPD (conformal) moments and test fitting </vt:lpstr>
      <vt:lpstr>How to parametrize the moments </vt:lpstr>
      <vt:lpstr>t-dependence </vt:lpstr>
      <vt:lpstr>A possible parametrization </vt:lpstr>
      <vt:lpstr>Global fit strategy </vt:lpstr>
      <vt:lpstr>PowerPoint Presentation</vt:lpstr>
      <vt:lpstr>PowerPoint Presentation</vt:lpstr>
      <vt:lpstr>An example of global analysis</vt:lpstr>
      <vt:lpstr>GPDs to be fitted </vt:lpstr>
      <vt:lpstr>UMP</vt:lpstr>
      <vt:lpstr>Inputs for the global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Tuning using non-universal moments</vt:lpstr>
      <vt:lpstr>PowerPoint Presentation</vt:lpstr>
      <vt:lpstr>PowerPoint Presentation</vt:lpstr>
      <vt:lpstr>Conclusions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Computing the quantum structure of a light-travelling proton </dc:title>
  <dc:creator>Xiangdong Ji</dc:creator>
  <cp:lastModifiedBy>sean Ji</cp:lastModifiedBy>
  <cp:revision>745</cp:revision>
  <dcterms:created xsi:type="dcterms:W3CDTF">2022-02-13T20:09:43Z</dcterms:created>
  <dcterms:modified xsi:type="dcterms:W3CDTF">2024-01-17T13:26:45Z</dcterms:modified>
</cp:coreProperties>
</file>