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60" r:id="rId2"/>
    <p:sldId id="292" r:id="rId3"/>
    <p:sldId id="348" r:id="rId4"/>
    <p:sldId id="281" r:id="rId5"/>
    <p:sldId id="357" r:id="rId6"/>
    <p:sldId id="293" r:id="rId7"/>
    <p:sldId id="294" r:id="rId8"/>
    <p:sldId id="295" r:id="rId9"/>
    <p:sldId id="297" r:id="rId10"/>
    <p:sldId id="266" r:id="rId11"/>
    <p:sldId id="282" r:id="rId12"/>
    <p:sldId id="298" r:id="rId13"/>
    <p:sldId id="280" r:id="rId14"/>
    <p:sldId id="301" r:id="rId15"/>
    <p:sldId id="262" r:id="rId16"/>
    <p:sldId id="359" r:id="rId17"/>
    <p:sldId id="358" r:id="rId18"/>
    <p:sldId id="279" r:id="rId19"/>
    <p:sldId id="278" r:id="rId20"/>
    <p:sldId id="283" r:id="rId21"/>
    <p:sldId id="300" r:id="rId22"/>
    <p:sldId id="276" r:id="rId23"/>
    <p:sldId id="361" r:id="rId24"/>
    <p:sldId id="362" r:id="rId25"/>
    <p:sldId id="258" r:id="rId26"/>
    <p:sldId id="267" r:id="rId27"/>
    <p:sldId id="268" r:id="rId28"/>
    <p:sldId id="303" r:id="rId29"/>
    <p:sldId id="304" r:id="rId30"/>
    <p:sldId id="341" r:id="rId31"/>
    <p:sldId id="312" r:id="rId32"/>
    <p:sldId id="310" r:id="rId33"/>
    <p:sldId id="287" r:id="rId34"/>
    <p:sldId id="289" r:id="rId35"/>
    <p:sldId id="314" r:id="rId36"/>
    <p:sldId id="272" r:id="rId37"/>
    <p:sldId id="349" r:id="rId38"/>
    <p:sldId id="364" r:id="rId39"/>
    <p:sldId id="261" r:id="rId40"/>
    <p:sldId id="317" r:id="rId41"/>
    <p:sldId id="366" r:id="rId42"/>
    <p:sldId id="367" r:id="rId43"/>
    <p:sldId id="311" r:id="rId44"/>
    <p:sldId id="346" r:id="rId45"/>
    <p:sldId id="368" r:id="rId46"/>
    <p:sldId id="350" r:id="rId47"/>
    <p:sldId id="305" r:id="rId48"/>
    <p:sldId id="316" r:id="rId49"/>
    <p:sldId id="313" r:id="rId50"/>
    <p:sldId id="370" r:id="rId51"/>
    <p:sldId id="372" r:id="rId52"/>
    <p:sldId id="374" r:id="rId53"/>
    <p:sldId id="365" r:id="rId54"/>
    <p:sldId id="376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26EE5C-8FE5-45D0-9435-8D1D92ACF5F9}" v="3" dt="2023-11-27T14:13:50.3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44" autoAdjust="0"/>
  </p:normalViewPr>
  <p:slideViewPr>
    <p:cSldViewPr snapToGrid="0">
      <p:cViewPr varScale="1">
        <p:scale>
          <a:sx n="74" d="100"/>
          <a:sy n="74" d="100"/>
        </p:scale>
        <p:origin x="9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tt, Alan" userId="2e470ba7-6c8c-48f3-b643-8df247d465b5" providerId="ADAL" clId="{E826EE5C-8FE5-45D0-9435-8D1D92ACF5F9}"/>
    <pc:docChg chg="custSel delSld modSld">
      <pc:chgData name="Scott, Alan" userId="2e470ba7-6c8c-48f3-b643-8df247d465b5" providerId="ADAL" clId="{E826EE5C-8FE5-45D0-9435-8D1D92ACF5F9}" dt="2023-11-27T15:10:17.824" v="167" actId="478"/>
      <pc:docMkLst>
        <pc:docMk/>
      </pc:docMkLst>
      <pc:sldChg chg="del">
        <pc:chgData name="Scott, Alan" userId="2e470ba7-6c8c-48f3-b643-8df247d465b5" providerId="ADAL" clId="{E826EE5C-8FE5-45D0-9435-8D1D92ACF5F9}" dt="2023-11-27T14:23:01.568" v="110" actId="2696"/>
        <pc:sldMkLst>
          <pc:docMk/>
          <pc:sldMk cId="3218332524" sldId="257"/>
        </pc:sldMkLst>
      </pc:sldChg>
      <pc:sldChg chg="modNotesTx">
        <pc:chgData name="Scott, Alan" userId="2e470ba7-6c8c-48f3-b643-8df247d465b5" providerId="ADAL" clId="{E826EE5C-8FE5-45D0-9435-8D1D92ACF5F9}" dt="2023-11-27T14:16:42.492" v="46" actId="20577"/>
        <pc:sldMkLst>
          <pc:docMk/>
          <pc:sldMk cId="3614102227" sldId="258"/>
        </pc:sldMkLst>
      </pc:sldChg>
      <pc:sldChg chg="modNotesTx">
        <pc:chgData name="Scott, Alan" userId="2e470ba7-6c8c-48f3-b643-8df247d465b5" providerId="ADAL" clId="{E826EE5C-8FE5-45D0-9435-8D1D92ACF5F9}" dt="2023-11-27T14:26:28.401" v="142" actId="20577"/>
        <pc:sldMkLst>
          <pc:docMk/>
          <pc:sldMk cId="3549137202" sldId="260"/>
        </pc:sldMkLst>
      </pc:sldChg>
      <pc:sldChg chg="modNotesTx">
        <pc:chgData name="Scott, Alan" userId="2e470ba7-6c8c-48f3-b643-8df247d465b5" providerId="ADAL" clId="{E826EE5C-8FE5-45D0-9435-8D1D92ACF5F9}" dt="2023-11-27T14:21:08.905" v="86" actId="20577"/>
        <pc:sldMkLst>
          <pc:docMk/>
          <pc:sldMk cId="4034650737" sldId="261"/>
        </pc:sldMkLst>
      </pc:sldChg>
      <pc:sldChg chg="modNotesTx">
        <pc:chgData name="Scott, Alan" userId="2e470ba7-6c8c-48f3-b643-8df247d465b5" providerId="ADAL" clId="{E826EE5C-8FE5-45D0-9435-8D1D92ACF5F9}" dt="2023-11-27T14:15:33.140" v="36" actId="20577"/>
        <pc:sldMkLst>
          <pc:docMk/>
          <pc:sldMk cId="194278604" sldId="262"/>
        </pc:sldMkLst>
      </pc:sldChg>
      <pc:sldChg chg="del">
        <pc:chgData name="Scott, Alan" userId="2e470ba7-6c8c-48f3-b643-8df247d465b5" providerId="ADAL" clId="{E826EE5C-8FE5-45D0-9435-8D1D92ACF5F9}" dt="2023-11-27T14:23:11.706" v="138" actId="2696"/>
        <pc:sldMkLst>
          <pc:docMk/>
          <pc:sldMk cId="2506142797" sldId="263"/>
        </pc:sldMkLst>
      </pc:sldChg>
      <pc:sldChg chg="del">
        <pc:chgData name="Scott, Alan" userId="2e470ba7-6c8c-48f3-b643-8df247d465b5" providerId="ADAL" clId="{E826EE5C-8FE5-45D0-9435-8D1D92ACF5F9}" dt="2023-11-27T14:23:01.298" v="109" actId="2696"/>
        <pc:sldMkLst>
          <pc:docMk/>
          <pc:sldMk cId="1530442099" sldId="264"/>
        </pc:sldMkLst>
      </pc:sldChg>
      <pc:sldChg chg="del">
        <pc:chgData name="Scott, Alan" userId="2e470ba7-6c8c-48f3-b643-8df247d465b5" providerId="ADAL" clId="{E826EE5C-8FE5-45D0-9435-8D1D92ACF5F9}" dt="2023-11-27T14:23:13.971" v="139" actId="2696"/>
        <pc:sldMkLst>
          <pc:docMk/>
          <pc:sldMk cId="2030490116" sldId="265"/>
        </pc:sldMkLst>
      </pc:sldChg>
      <pc:sldChg chg="modNotesTx">
        <pc:chgData name="Scott, Alan" userId="2e470ba7-6c8c-48f3-b643-8df247d465b5" providerId="ADAL" clId="{E826EE5C-8FE5-45D0-9435-8D1D92ACF5F9}" dt="2023-11-27T14:14:59.171" v="31" actId="20577"/>
        <pc:sldMkLst>
          <pc:docMk/>
          <pc:sldMk cId="2215818673" sldId="266"/>
        </pc:sldMkLst>
      </pc:sldChg>
      <pc:sldChg chg="modNotesTx">
        <pc:chgData name="Scott, Alan" userId="2e470ba7-6c8c-48f3-b643-8df247d465b5" providerId="ADAL" clId="{E826EE5C-8FE5-45D0-9435-8D1D92ACF5F9}" dt="2023-11-27T14:16:49.804" v="47" actId="20577"/>
        <pc:sldMkLst>
          <pc:docMk/>
          <pc:sldMk cId="268086072" sldId="267"/>
        </pc:sldMkLst>
      </pc:sldChg>
      <pc:sldChg chg="modNotesTx">
        <pc:chgData name="Scott, Alan" userId="2e470ba7-6c8c-48f3-b643-8df247d465b5" providerId="ADAL" clId="{E826EE5C-8FE5-45D0-9435-8D1D92ACF5F9}" dt="2023-11-27T14:16:58.386" v="48" actId="20577"/>
        <pc:sldMkLst>
          <pc:docMk/>
          <pc:sldMk cId="4191709969" sldId="268"/>
        </pc:sldMkLst>
      </pc:sldChg>
      <pc:sldChg chg="del">
        <pc:chgData name="Scott, Alan" userId="2e470ba7-6c8c-48f3-b643-8df247d465b5" providerId="ADAL" clId="{E826EE5C-8FE5-45D0-9435-8D1D92ACF5F9}" dt="2023-11-27T14:23:08.506" v="133" actId="2696"/>
        <pc:sldMkLst>
          <pc:docMk/>
          <pc:sldMk cId="515519627" sldId="269"/>
        </pc:sldMkLst>
      </pc:sldChg>
      <pc:sldChg chg="del">
        <pc:chgData name="Scott, Alan" userId="2e470ba7-6c8c-48f3-b643-8df247d465b5" providerId="ADAL" clId="{E826EE5C-8FE5-45D0-9435-8D1D92ACF5F9}" dt="2023-11-27T14:23:04.395" v="122" actId="2696"/>
        <pc:sldMkLst>
          <pc:docMk/>
          <pc:sldMk cId="4225441586" sldId="270"/>
        </pc:sldMkLst>
      </pc:sldChg>
      <pc:sldChg chg="del">
        <pc:chgData name="Scott, Alan" userId="2e470ba7-6c8c-48f3-b643-8df247d465b5" providerId="ADAL" clId="{E826EE5C-8FE5-45D0-9435-8D1D92ACF5F9}" dt="2023-11-27T14:23:04.604" v="123" actId="2696"/>
        <pc:sldMkLst>
          <pc:docMk/>
          <pc:sldMk cId="1000372243" sldId="271"/>
        </pc:sldMkLst>
      </pc:sldChg>
      <pc:sldChg chg="modNotesTx">
        <pc:chgData name="Scott, Alan" userId="2e470ba7-6c8c-48f3-b643-8df247d465b5" providerId="ADAL" clId="{E826EE5C-8FE5-45D0-9435-8D1D92ACF5F9}" dt="2023-11-27T14:20:52.873" v="84" actId="20577"/>
        <pc:sldMkLst>
          <pc:docMk/>
          <pc:sldMk cId="1497917129" sldId="272"/>
        </pc:sldMkLst>
      </pc:sldChg>
      <pc:sldChg chg="del">
        <pc:chgData name="Scott, Alan" userId="2e470ba7-6c8c-48f3-b643-8df247d465b5" providerId="ADAL" clId="{E826EE5C-8FE5-45D0-9435-8D1D92ACF5F9}" dt="2023-11-27T14:23:04.871" v="124" actId="2696"/>
        <pc:sldMkLst>
          <pc:docMk/>
          <pc:sldMk cId="1549013583" sldId="273"/>
        </pc:sldMkLst>
      </pc:sldChg>
      <pc:sldChg chg="del">
        <pc:chgData name="Scott, Alan" userId="2e470ba7-6c8c-48f3-b643-8df247d465b5" providerId="ADAL" clId="{E826EE5C-8FE5-45D0-9435-8D1D92ACF5F9}" dt="2023-11-27T14:23:05.007" v="125" actId="2696"/>
        <pc:sldMkLst>
          <pc:docMk/>
          <pc:sldMk cId="1138975090" sldId="274"/>
        </pc:sldMkLst>
      </pc:sldChg>
      <pc:sldChg chg="del">
        <pc:chgData name="Scott, Alan" userId="2e470ba7-6c8c-48f3-b643-8df247d465b5" providerId="ADAL" clId="{E826EE5C-8FE5-45D0-9435-8D1D92ACF5F9}" dt="2023-11-27T14:23:05.229" v="126" actId="2696"/>
        <pc:sldMkLst>
          <pc:docMk/>
          <pc:sldMk cId="2323498813" sldId="275"/>
        </pc:sldMkLst>
      </pc:sldChg>
      <pc:sldChg chg="modNotesTx">
        <pc:chgData name="Scott, Alan" userId="2e470ba7-6c8c-48f3-b643-8df247d465b5" providerId="ADAL" clId="{E826EE5C-8FE5-45D0-9435-8D1D92ACF5F9}" dt="2023-11-27T14:16:22.412" v="43" actId="20577"/>
        <pc:sldMkLst>
          <pc:docMk/>
          <pc:sldMk cId="624501122" sldId="276"/>
        </pc:sldMkLst>
      </pc:sldChg>
      <pc:sldChg chg="del modNotesTx">
        <pc:chgData name="Scott, Alan" userId="2e470ba7-6c8c-48f3-b643-8df247d465b5" providerId="ADAL" clId="{E826EE5C-8FE5-45D0-9435-8D1D92ACF5F9}" dt="2023-11-27T15:00:49.139" v="150" actId="2696"/>
        <pc:sldMkLst>
          <pc:docMk/>
          <pc:sldMk cId="4172155397" sldId="277"/>
        </pc:sldMkLst>
      </pc:sldChg>
      <pc:sldChg chg="modNotesTx">
        <pc:chgData name="Scott, Alan" userId="2e470ba7-6c8c-48f3-b643-8df247d465b5" providerId="ADAL" clId="{E826EE5C-8FE5-45D0-9435-8D1D92ACF5F9}" dt="2023-11-27T14:16:04.238" v="40" actId="20577"/>
        <pc:sldMkLst>
          <pc:docMk/>
          <pc:sldMk cId="790346630" sldId="278"/>
        </pc:sldMkLst>
      </pc:sldChg>
      <pc:sldChg chg="delSp mod delAnim modNotesTx">
        <pc:chgData name="Scott, Alan" userId="2e470ba7-6c8c-48f3-b643-8df247d465b5" providerId="ADAL" clId="{E826EE5C-8FE5-45D0-9435-8D1D92ACF5F9}" dt="2023-11-27T15:10:17.824" v="167" actId="478"/>
        <pc:sldMkLst>
          <pc:docMk/>
          <pc:sldMk cId="1009149859" sldId="279"/>
        </pc:sldMkLst>
        <pc:picChg chg="del">
          <ac:chgData name="Scott, Alan" userId="2e470ba7-6c8c-48f3-b643-8df247d465b5" providerId="ADAL" clId="{E826EE5C-8FE5-45D0-9435-8D1D92ACF5F9}" dt="2023-11-27T15:10:17.824" v="167" actId="478"/>
          <ac:picMkLst>
            <pc:docMk/>
            <pc:sldMk cId="1009149859" sldId="279"/>
            <ac:picMk id="6" creationId="{0E8A9280-CA82-5D34-CC5F-969D6F697170}"/>
          </ac:picMkLst>
        </pc:picChg>
      </pc:sldChg>
      <pc:sldChg chg="modNotesTx">
        <pc:chgData name="Scott, Alan" userId="2e470ba7-6c8c-48f3-b643-8df247d465b5" providerId="ADAL" clId="{E826EE5C-8FE5-45D0-9435-8D1D92ACF5F9}" dt="2023-11-27T14:15:19.215" v="34" actId="20577"/>
        <pc:sldMkLst>
          <pc:docMk/>
          <pc:sldMk cId="1177807405" sldId="280"/>
        </pc:sldMkLst>
      </pc:sldChg>
      <pc:sldChg chg="modNotesTx">
        <pc:chgData name="Scott, Alan" userId="2e470ba7-6c8c-48f3-b643-8df247d465b5" providerId="ADAL" clId="{E826EE5C-8FE5-45D0-9435-8D1D92ACF5F9}" dt="2023-11-27T14:14:09.513" v="25" actId="20577"/>
        <pc:sldMkLst>
          <pc:docMk/>
          <pc:sldMk cId="902169990" sldId="281"/>
        </pc:sldMkLst>
      </pc:sldChg>
      <pc:sldChg chg="modNotesTx">
        <pc:chgData name="Scott, Alan" userId="2e470ba7-6c8c-48f3-b643-8df247d465b5" providerId="ADAL" clId="{E826EE5C-8FE5-45D0-9435-8D1D92ACF5F9}" dt="2023-11-27T14:15:07.638" v="32" actId="20577"/>
        <pc:sldMkLst>
          <pc:docMk/>
          <pc:sldMk cId="3497973985" sldId="282"/>
        </pc:sldMkLst>
      </pc:sldChg>
      <pc:sldChg chg="modNotesTx">
        <pc:chgData name="Scott, Alan" userId="2e470ba7-6c8c-48f3-b643-8df247d465b5" providerId="ADAL" clId="{E826EE5C-8FE5-45D0-9435-8D1D92ACF5F9}" dt="2023-11-27T14:16:09.164" v="41" actId="20577"/>
        <pc:sldMkLst>
          <pc:docMk/>
          <pc:sldMk cId="2771204054" sldId="283"/>
        </pc:sldMkLst>
      </pc:sldChg>
      <pc:sldChg chg="del">
        <pc:chgData name="Scott, Alan" userId="2e470ba7-6c8c-48f3-b643-8df247d465b5" providerId="ADAL" clId="{E826EE5C-8FE5-45D0-9435-8D1D92ACF5F9}" dt="2023-11-27T14:23:07.416" v="131" actId="2696"/>
        <pc:sldMkLst>
          <pc:docMk/>
          <pc:sldMk cId="4019280735" sldId="285"/>
        </pc:sldMkLst>
      </pc:sldChg>
      <pc:sldChg chg="del">
        <pc:chgData name="Scott, Alan" userId="2e470ba7-6c8c-48f3-b643-8df247d465b5" providerId="ADAL" clId="{E826EE5C-8FE5-45D0-9435-8D1D92ACF5F9}" dt="2023-11-27T14:23:02.694" v="114" actId="2696"/>
        <pc:sldMkLst>
          <pc:docMk/>
          <pc:sldMk cId="3089540047" sldId="286"/>
        </pc:sldMkLst>
      </pc:sldChg>
      <pc:sldChg chg="modNotesTx">
        <pc:chgData name="Scott, Alan" userId="2e470ba7-6c8c-48f3-b643-8df247d465b5" providerId="ADAL" clId="{E826EE5C-8FE5-45D0-9435-8D1D92ACF5F9}" dt="2023-11-27T14:20:33.368" v="81" actId="20577"/>
        <pc:sldMkLst>
          <pc:docMk/>
          <pc:sldMk cId="2373463892" sldId="287"/>
        </pc:sldMkLst>
      </pc:sldChg>
      <pc:sldChg chg="del">
        <pc:chgData name="Scott, Alan" userId="2e470ba7-6c8c-48f3-b643-8df247d465b5" providerId="ADAL" clId="{E826EE5C-8FE5-45D0-9435-8D1D92ACF5F9}" dt="2023-11-27T14:23:03.556" v="118" actId="2696"/>
        <pc:sldMkLst>
          <pc:docMk/>
          <pc:sldMk cId="89419032" sldId="288"/>
        </pc:sldMkLst>
      </pc:sldChg>
      <pc:sldChg chg="modNotesTx">
        <pc:chgData name="Scott, Alan" userId="2e470ba7-6c8c-48f3-b643-8df247d465b5" providerId="ADAL" clId="{E826EE5C-8FE5-45D0-9435-8D1D92ACF5F9}" dt="2023-11-27T14:20:39.615" v="82" actId="20577"/>
        <pc:sldMkLst>
          <pc:docMk/>
          <pc:sldMk cId="3652837198" sldId="289"/>
        </pc:sldMkLst>
      </pc:sldChg>
      <pc:sldChg chg="del">
        <pc:chgData name="Scott, Alan" userId="2e470ba7-6c8c-48f3-b643-8df247d465b5" providerId="ADAL" clId="{E826EE5C-8FE5-45D0-9435-8D1D92ACF5F9}" dt="2023-11-27T14:23:03.747" v="119" actId="2696"/>
        <pc:sldMkLst>
          <pc:docMk/>
          <pc:sldMk cId="2980609695" sldId="290"/>
        </pc:sldMkLst>
      </pc:sldChg>
      <pc:sldChg chg="del">
        <pc:chgData name="Scott, Alan" userId="2e470ba7-6c8c-48f3-b643-8df247d465b5" providerId="ADAL" clId="{E826EE5C-8FE5-45D0-9435-8D1D92ACF5F9}" dt="2023-11-27T14:23:02.210" v="112" actId="2696"/>
        <pc:sldMkLst>
          <pc:docMk/>
          <pc:sldMk cId="1385792125" sldId="291"/>
        </pc:sldMkLst>
      </pc:sldChg>
      <pc:sldChg chg="modNotesTx">
        <pc:chgData name="Scott, Alan" userId="2e470ba7-6c8c-48f3-b643-8df247d465b5" providerId="ADAL" clId="{E826EE5C-8FE5-45D0-9435-8D1D92ACF5F9}" dt="2023-11-27T14:26:40.299" v="143" actId="20577"/>
        <pc:sldMkLst>
          <pc:docMk/>
          <pc:sldMk cId="890804022" sldId="292"/>
        </pc:sldMkLst>
      </pc:sldChg>
      <pc:sldChg chg="addSp delSp modSp mod delAnim modNotesTx">
        <pc:chgData name="Scott, Alan" userId="2e470ba7-6c8c-48f3-b643-8df247d465b5" providerId="ADAL" clId="{E826EE5C-8FE5-45D0-9435-8D1D92ACF5F9}" dt="2023-11-27T14:14:25.300" v="27" actId="20577"/>
        <pc:sldMkLst>
          <pc:docMk/>
          <pc:sldMk cId="366857727" sldId="293"/>
        </pc:sldMkLst>
        <pc:spChg chg="del">
          <ac:chgData name="Scott, Alan" userId="2e470ba7-6c8c-48f3-b643-8df247d465b5" providerId="ADAL" clId="{E826EE5C-8FE5-45D0-9435-8D1D92ACF5F9}" dt="2023-11-27T14:13:08.239" v="8" actId="478"/>
          <ac:spMkLst>
            <pc:docMk/>
            <pc:sldMk cId="366857727" sldId="293"/>
            <ac:spMk id="3" creationId="{C66FE3FB-D53B-B283-E099-C370C7CDEDD0}"/>
          </ac:spMkLst>
        </pc:spChg>
        <pc:picChg chg="del">
          <ac:chgData name="Scott, Alan" userId="2e470ba7-6c8c-48f3-b643-8df247d465b5" providerId="ADAL" clId="{E826EE5C-8FE5-45D0-9435-8D1D92ACF5F9}" dt="2023-11-27T14:12:50.301" v="0" actId="478"/>
          <ac:picMkLst>
            <pc:docMk/>
            <pc:sldMk cId="366857727" sldId="293"/>
            <ac:picMk id="2" creationId="{30C99799-A61E-C637-E656-97BFE1A789A1}"/>
          </ac:picMkLst>
        </pc:picChg>
        <pc:picChg chg="add mod">
          <ac:chgData name="Scott, Alan" userId="2e470ba7-6c8c-48f3-b643-8df247d465b5" providerId="ADAL" clId="{E826EE5C-8FE5-45D0-9435-8D1D92ACF5F9}" dt="2023-11-27T14:13:30.595" v="14" actId="14100"/>
          <ac:picMkLst>
            <pc:docMk/>
            <pc:sldMk cId="366857727" sldId="293"/>
            <ac:picMk id="5" creationId="{F63738FD-159F-D0A7-8C24-85DB4B831FA8}"/>
          </ac:picMkLst>
        </pc:picChg>
      </pc:sldChg>
      <pc:sldChg chg="addSp delSp modSp mod delAnim modNotesTx">
        <pc:chgData name="Scott, Alan" userId="2e470ba7-6c8c-48f3-b643-8df247d465b5" providerId="ADAL" clId="{E826EE5C-8FE5-45D0-9435-8D1D92ACF5F9}" dt="2023-11-27T14:14:31.381" v="28" actId="20577"/>
        <pc:sldMkLst>
          <pc:docMk/>
          <pc:sldMk cId="2666372990" sldId="294"/>
        </pc:sldMkLst>
        <pc:spChg chg="del">
          <ac:chgData name="Scott, Alan" userId="2e470ba7-6c8c-48f3-b643-8df247d465b5" providerId="ADAL" clId="{E826EE5C-8FE5-45D0-9435-8D1D92ACF5F9}" dt="2023-11-27T14:12:56.326" v="3" actId="478"/>
          <ac:spMkLst>
            <pc:docMk/>
            <pc:sldMk cId="2666372990" sldId="294"/>
            <ac:spMk id="2" creationId="{74A70550-51D7-A12F-20B4-EA387CBDDE9A}"/>
          </ac:spMkLst>
        </pc:spChg>
        <pc:spChg chg="del">
          <ac:chgData name="Scott, Alan" userId="2e470ba7-6c8c-48f3-b643-8df247d465b5" providerId="ADAL" clId="{E826EE5C-8FE5-45D0-9435-8D1D92ACF5F9}" dt="2023-11-27T14:13:00.315" v="5" actId="478"/>
          <ac:spMkLst>
            <pc:docMk/>
            <pc:sldMk cId="2666372990" sldId="294"/>
            <ac:spMk id="6" creationId="{D6283B74-0934-2EDD-A5B5-84BDFA779BC2}"/>
          </ac:spMkLst>
        </pc:spChg>
        <pc:spChg chg="del">
          <ac:chgData name="Scott, Alan" userId="2e470ba7-6c8c-48f3-b643-8df247d465b5" providerId="ADAL" clId="{E826EE5C-8FE5-45D0-9435-8D1D92ACF5F9}" dt="2023-11-27T14:12:58.561" v="4" actId="478"/>
          <ac:spMkLst>
            <pc:docMk/>
            <pc:sldMk cId="2666372990" sldId="294"/>
            <ac:spMk id="9" creationId="{C75617C5-E05E-3C65-FA57-D13956943E0E}"/>
          </ac:spMkLst>
        </pc:spChg>
        <pc:picChg chg="add mod">
          <ac:chgData name="Scott, Alan" userId="2e470ba7-6c8c-48f3-b643-8df247d465b5" providerId="ADAL" clId="{E826EE5C-8FE5-45D0-9435-8D1D92ACF5F9}" dt="2023-11-27T14:13:41.343" v="19" actId="14100"/>
          <ac:picMkLst>
            <pc:docMk/>
            <pc:sldMk cId="2666372990" sldId="294"/>
            <ac:picMk id="4" creationId="{01ACD262-0856-72D6-3F12-29A80066BD78}"/>
          </ac:picMkLst>
        </pc:picChg>
        <pc:picChg chg="del">
          <ac:chgData name="Scott, Alan" userId="2e470ba7-6c8c-48f3-b643-8df247d465b5" providerId="ADAL" clId="{E826EE5C-8FE5-45D0-9435-8D1D92ACF5F9}" dt="2023-11-27T14:12:53.377" v="1" actId="478"/>
          <ac:picMkLst>
            <pc:docMk/>
            <pc:sldMk cId="2666372990" sldId="294"/>
            <ac:picMk id="5" creationId="{C704C70C-9115-E5EE-B0AF-93F2321891E6}"/>
          </ac:picMkLst>
        </pc:picChg>
        <pc:picChg chg="del">
          <ac:chgData name="Scott, Alan" userId="2e470ba7-6c8c-48f3-b643-8df247d465b5" providerId="ADAL" clId="{E826EE5C-8FE5-45D0-9435-8D1D92ACF5F9}" dt="2023-11-27T14:12:54.119" v="2" actId="478"/>
          <ac:picMkLst>
            <pc:docMk/>
            <pc:sldMk cId="2666372990" sldId="294"/>
            <ac:picMk id="7" creationId="{E69D1A4C-D10B-666B-6880-01A1A024B29C}"/>
          </ac:picMkLst>
        </pc:picChg>
      </pc:sldChg>
      <pc:sldChg chg="addSp delSp modSp mod delAnim modNotesTx">
        <pc:chgData name="Scott, Alan" userId="2e470ba7-6c8c-48f3-b643-8df247d465b5" providerId="ADAL" clId="{E826EE5C-8FE5-45D0-9435-8D1D92ACF5F9}" dt="2023-11-27T14:14:38.852" v="29" actId="20577"/>
        <pc:sldMkLst>
          <pc:docMk/>
          <pc:sldMk cId="3486405133" sldId="295"/>
        </pc:sldMkLst>
        <pc:spChg chg="del">
          <ac:chgData name="Scott, Alan" userId="2e470ba7-6c8c-48f3-b643-8df247d465b5" providerId="ADAL" clId="{E826EE5C-8FE5-45D0-9435-8D1D92ACF5F9}" dt="2023-11-27T14:13:04.821" v="7" actId="478"/>
          <ac:spMkLst>
            <pc:docMk/>
            <pc:sldMk cId="3486405133" sldId="295"/>
            <ac:spMk id="5" creationId="{D2C33F68-B566-3259-652C-5A7BB93F0084}"/>
          </ac:spMkLst>
        </pc:spChg>
        <pc:picChg chg="del">
          <ac:chgData name="Scott, Alan" userId="2e470ba7-6c8c-48f3-b643-8df247d465b5" providerId="ADAL" clId="{E826EE5C-8FE5-45D0-9435-8D1D92ACF5F9}" dt="2023-11-27T14:13:02.443" v="6" actId="478"/>
          <ac:picMkLst>
            <pc:docMk/>
            <pc:sldMk cId="3486405133" sldId="295"/>
            <ac:picMk id="3" creationId="{D98D55C9-E1A2-C813-5987-22EF3EC31932}"/>
          </ac:picMkLst>
        </pc:picChg>
        <pc:picChg chg="add mod">
          <ac:chgData name="Scott, Alan" userId="2e470ba7-6c8c-48f3-b643-8df247d465b5" providerId="ADAL" clId="{E826EE5C-8FE5-45D0-9435-8D1D92ACF5F9}" dt="2023-11-27T14:13:55.464" v="24" actId="14100"/>
          <ac:picMkLst>
            <pc:docMk/>
            <pc:sldMk cId="3486405133" sldId="295"/>
            <ac:picMk id="4" creationId="{6B1E4E0A-BEB2-92EA-5BDA-DD9F84EB81E4}"/>
          </ac:picMkLst>
        </pc:picChg>
      </pc:sldChg>
      <pc:sldChg chg="modNotesTx">
        <pc:chgData name="Scott, Alan" userId="2e470ba7-6c8c-48f3-b643-8df247d465b5" providerId="ADAL" clId="{E826EE5C-8FE5-45D0-9435-8D1D92ACF5F9}" dt="2023-11-27T14:14:46.216" v="30" actId="20577"/>
        <pc:sldMkLst>
          <pc:docMk/>
          <pc:sldMk cId="993587200" sldId="297"/>
        </pc:sldMkLst>
      </pc:sldChg>
      <pc:sldChg chg="modNotesTx">
        <pc:chgData name="Scott, Alan" userId="2e470ba7-6c8c-48f3-b643-8df247d465b5" providerId="ADAL" clId="{E826EE5C-8FE5-45D0-9435-8D1D92ACF5F9}" dt="2023-11-27T14:15:12.818" v="33" actId="20577"/>
        <pc:sldMkLst>
          <pc:docMk/>
          <pc:sldMk cId="3828242065" sldId="298"/>
        </pc:sldMkLst>
      </pc:sldChg>
      <pc:sldChg chg="modNotesTx">
        <pc:chgData name="Scott, Alan" userId="2e470ba7-6c8c-48f3-b643-8df247d465b5" providerId="ADAL" clId="{E826EE5C-8FE5-45D0-9435-8D1D92ACF5F9}" dt="2023-11-27T14:16:14.451" v="42" actId="20577"/>
        <pc:sldMkLst>
          <pc:docMk/>
          <pc:sldMk cId="3242844498" sldId="300"/>
        </pc:sldMkLst>
      </pc:sldChg>
      <pc:sldChg chg="modNotesTx">
        <pc:chgData name="Scott, Alan" userId="2e470ba7-6c8c-48f3-b643-8df247d465b5" providerId="ADAL" clId="{E826EE5C-8FE5-45D0-9435-8D1D92ACF5F9}" dt="2023-11-27T14:15:26.551" v="35" actId="20577"/>
        <pc:sldMkLst>
          <pc:docMk/>
          <pc:sldMk cId="516160694" sldId="301"/>
        </pc:sldMkLst>
      </pc:sldChg>
      <pc:sldChg chg="modNotesTx">
        <pc:chgData name="Scott, Alan" userId="2e470ba7-6c8c-48f3-b643-8df247d465b5" providerId="ADAL" clId="{E826EE5C-8FE5-45D0-9435-8D1D92ACF5F9}" dt="2023-11-27T14:17:04.392" v="49" actId="20577"/>
        <pc:sldMkLst>
          <pc:docMk/>
          <pc:sldMk cId="397846418" sldId="303"/>
        </pc:sldMkLst>
      </pc:sldChg>
      <pc:sldChg chg="modNotesTx">
        <pc:chgData name="Scott, Alan" userId="2e470ba7-6c8c-48f3-b643-8df247d465b5" providerId="ADAL" clId="{E826EE5C-8FE5-45D0-9435-8D1D92ACF5F9}" dt="2023-11-27T14:17:10.069" v="50" actId="20577"/>
        <pc:sldMkLst>
          <pc:docMk/>
          <pc:sldMk cId="3349680303" sldId="304"/>
        </pc:sldMkLst>
      </pc:sldChg>
      <pc:sldChg chg="modNotesTx">
        <pc:chgData name="Scott, Alan" userId="2e470ba7-6c8c-48f3-b643-8df247d465b5" providerId="ADAL" clId="{E826EE5C-8FE5-45D0-9435-8D1D92ACF5F9}" dt="2023-11-27T14:22:01.245" v="95" actId="20577"/>
        <pc:sldMkLst>
          <pc:docMk/>
          <pc:sldMk cId="1665511144" sldId="305"/>
        </pc:sldMkLst>
      </pc:sldChg>
      <pc:sldChg chg="del">
        <pc:chgData name="Scott, Alan" userId="2e470ba7-6c8c-48f3-b643-8df247d465b5" providerId="ADAL" clId="{E826EE5C-8FE5-45D0-9435-8D1D92ACF5F9}" dt="2023-11-27T14:23:02.893" v="115" actId="2696"/>
        <pc:sldMkLst>
          <pc:docMk/>
          <pc:sldMk cId="2833167405" sldId="306"/>
        </pc:sldMkLst>
      </pc:sldChg>
      <pc:sldChg chg="del">
        <pc:chgData name="Scott, Alan" userId="2e470ba7-6c8c-48f3-b643-8df247d465b5" providerId="ADAL" clId="{E826EE5C-8FE5-45D0-9435-8D1D92ACF5F9}" dt="2023-11-27T14:23:03.096" v="116" actId="2696"/>
        <pc:sldMkLst>
          <pc:docMk/>
          <pc:sldMk cId="454933883" sldId="309"/>
        </pc:sldMkLst>
      </pc:sldChg>
      <pc:sldChg chg="modNotesTx">
        <pc:chgData name="Scott, Alan" userId="2e470ba7-6c8c-48f3-b643-8df247d465b5" providerId="ADAL" clId="{E826EE5C-8FE5-45D0-9435-8D1D92ACF5F9}" dt="2023-11-27T14:20:27.952" v="80" actId="20577"/>
        <pc:sldMkLst>
          <pc:docMk/>
          <pc:sldMk cId="3005174536" sldId="310"/>
        </pc:sldMkLst>
      </pc:sldChg>
      <pc:sldChg chg="modNotesTx">
        <pc:chgData name="Scott, Alan" userId="2e470ba7-6c8c-48f3-b643-8df247d465b5" providerId="ADAL" clId="{E826EE5C-8FE5-45D0-9435-8D1D92ACF5F9}" dt="2023-11-27T14:21:36.505" v="92" actId="20577"/>
        <pc:sldMkLst>
          <pc:docMk/>
          <pc:sldMk cId="690632043" sldId="311"/>
        </pc:sldMkLst>
      </pc:sldChg>
      <pc:sldChg chg="modNotesTx">
        <pc:chgData name="Scott, Alan" userId="2e470ba7-6c8c-48f3-b643-8df247d465b5" providerId="ADAL" clId="{E826EE5C-8FE5-45D0-9435-8D1D92ACF5F9}" dt="2023-11-27T14:20:04.048" v="79" actId="20577"/>
        <pc:sldMkLst>
          <pc:docMk/>
          <pc:sldMk cId="659208602" sldId="312"/>
        </pc:sldMkLst>
      </pc:sldChg>
      <pc:sldChg chg="modNotesTx">
        <pc:chgData name="Scott, Alan" userId="2e470ba7-6c8c-48f3-b643-8df247d465b5" providerId="ADAL" clId="{E826EE5C-8FE5-45D0-9435-8D1D92ACF5F9}" dt="2023-11-27T14:22:15.563" v="98" actId="20577"/>
        <pc:sldMkLst>
          <pc:docMk/>
          <pc:sldMk cId="2248063560" sldId="313"/>
        </pc:sldMkLst>
      </pc:sldChg>
      <pc:sldChg chg="modNotesTx">
        <pc:chgData name="Scott, Alan" userId="2e470ba7-6c8c-48f3-b643-8df247d465b5" providerId="ADAL" clId="{E826EE5C-8FE5-45D0-9435-8D1D92ACF5F9}" dt="2023-11-27T14:20:44.684" v="83" actId="20577"/>
        <pc:sldMkLst>
          <pc:docMk/>
          <pc:sldMk cId="2799638501" sldId="314"/>
        </pc:sldMkLst>
      </pc:sldChg>
      <pc:sldChg chg="del">
        <pc:chgData name="Scott, Alan" userId="2e470ba7-6c8c-48f3-b643-8df247d465b5" providerId="ADAL" clId="{E826EE5C-8FE5-45D0-9435-8D1D92ACF5F9}" dt="2023-11-27T14:56:43.171" v="144" actId="2696"/>
        <pc:sldMkLst>
          <pc:docMk/>
          <pc:sldMk cId="4268665804" sldId="315"/>
        </pc:sldMkLst>
      </pc:sldChg>
      <pc:sldChg chg="modNotesTx">
        <pc:chgData name="Scott, Alan" userId="2e470ba7-6c8c-48f3-b643-8df247d465b5" providerId="ADAL" clId="{E826EE5C-8FE5-45D0-9435-8D1D92ACF5F9}" dt="2023-11-27T14:22:10.728" v="97" actId="20577"/>
        <pc:sldMkLst>
          <pc:docMk/>
          <pc:sldMk cId="3177001409" sldId="316"/>
        </pc:sldMkLst>
      </pc:sldChg>
      <pc:sldChg chg="modNotesTx">
        <pc:chgData name="Scott, Alan" userId="2e470ba7-6c8c-48f3-b643-8df247d465b5" providerId="ADAL" clId="{E826EE5C-8FE5-45D0-9435-8D1D92ACF5F9}" dt="2023-11-27T14:21:15.540" v="88" actId="20577"/>
        <pc:sldMkLst>
          <pc:docMk/>
          <pc:sldMk cId="794898958" sldId="317"/>
        </pc:sldMkLst>
      </pc:sldChg>
      <pc:sldChg chg="del">
        <pc:chgData name="Scott, Alan" userId="2e470ba7-6c8c-48f3-b643-8df247d465b5" providerId="ADAL" clId="{E826EE5C-8FE5-45D0-9435-8D1D92ACF5F9}" dt="2023-11-27T14:23:03.970" v="120" actId="2696"/>
        <pc:sldMkLst>
          <pc:docMk/>
          <pc:sldMk cId="3925957133" sldId="318"/>
        </pc:sldMkLst>
      </pc:sldChg>
      <pc:sldChg chg="del">
        <pc:chgData name="Scott, Alan" userId="2e470ba7-6c8c-48f3-b643-8df247d465b5" providerId="ADAL" clId="{E826EE5C-8FE5-45D0-9435-8D1D92ACF5F9}" dt="2023-11-27T14:23:04.185" v="121" actId="2696"/>
        <pc:sldMkLst>
          <pc:docMk/>
          <pc:sldMk cId="427420650" sldId="319"/>
        </pc:sldMkLst>
      </pc:sldChg>
      <pc:sldChg chg="del">
        <pc:chgData name="Scott, Alan" userId="2e470ba7-6c8c-48f3-b643-8df247d465b5" providerId="ADAL" clId="{E826EE5C-8FE5-45D0-9435-8D1D92ACF5F9}" dt="2023-11-27T14:23:01.869" v="111" actId="2696"/>
        <pc:sldMkLst>
          <pc:docMk/>
          <pc:sldMk cId="95656413" sldId="320"/>
        </pc:sldMkLst>
      </pc:sldChg>
      <pc:sldChg chg="del modNotesTx">
        <pc:chgData name="Scott, Alan" userId="2e470ba7-6c8c-48f3-b643-8df247d465b5" providerId="ADAL" clId="{E826EE5C-8FE5-45D0-9435-8D1D92ACF5F9}" dt="2023-11-27T15:00:47.694" v="148" actId="2696"/>
        <pc:sldMkLst>
          <pc:docMk/>
          <pc:sldMk cId="2521845154" sldId="321"/>
        </pc:sldMkLst>
      </pc:sldChg>
      <pc:sldChg chg="del modNotesTx">
        <pc:chgData name="Scott, Alan" userId="2e470ba7-6c8c-48f3-b643-8df247d465b5" providerId="ADAL" clId="{E826EE5C-8FE5-45D0-9435-8D1D92ACF5F9}" dt="2023-11-27T15:00:48.375" v="149" actId="2696"/>
        <pc:sldMkLst>
          <pc:docMk/>
          <pc:sldMk cId="2828656538" sldId="322"/>
        </pc:sldMkLst>
      </pc:sldChg>
      <pc:sldChg chg="del modNotesTx">
        <pc:chgData name="Scott, Alan" userId="2e470ba7-6c8c-48f3-b643-8df247d465b5" providerId="ADAL" clId="{E826EE5C-8FE5-45D0-9435-8D1D92ACF5F9}" dt="2023-11-27T15:00:49.932" v="151" actId="2696"/>
        <pc:sldMkLst>
          <pc:docMk/>
          <pc:sldMk cId="2174244615" sldId="323"/>
        </pc:sldMkLst>
      </pc:sldChg>
      <pc:sldChg chg="del modNotesTx">
        <pc:chgData name="Scott, Alan" userId="2e470ba7-6c8c-48f3-b643-8df247d465b5" providerId="ADAL" clId="{E826EE5C-8FE5-45D0-9435-8D1D92ACF5F9}" dt="2023-11-27T15:00:50.651" v="152" actId="2696"/>
        <pc:sldMkLst>
          <pc:docMk/>
          <pc:sldMk cId="3858340832" sldId="324"/>
        </pc:sldMkLst>
      </pc:sldChg>
      <pc:sldChg chg="del modNotesTx">
        <pc:chgData name="Scott, Alan" userId="2e470ba7-6c8c-48f3-b643-8df247d465b5" providerId="ADAL" clId="{E826EE5C-8FE5-45D0-9435-8D1D92ACF5F9}" dt="2023-11-27T15:00:51.303" v="153" actId="2696"/>
        <pc:sldMkLst>
          <pc:docMk/>
          <pc:sldMk cId="1275938889" sldId="325"/>
        </pc:sldMkLst>
      </pc:sldChg>
      <pc:sldChg chg="del modNotesTx">
        <pc:chgData name="Scott, Alan" userId="2e470ba7-6c8c-48f3-b643-8df247d465b5" providerId="ADAL" clId="{E826EE5C-8FE5-45D0-9435-8D1D92ACF5F9}" dt="2023-11-27T15:00:52.336" v="154" actId="2696"/>
        <pc:sldMkLst>
          <pc:docMk/>
          <pc:sldMk cId="2011353525" sldId="326"/>
        </pc:sldMkLst>
      </pc:sldChg>
      <pc:sldChg chg="del modNotesTx">
        <pc:chgData name="Scott, Alan" userId="2e470ba7-6c8c-48f3-b643-8df247d465b5" providerId="ADAL" clId="{E826EE5C-8FE5-45D0-9435-8D1D92ACF5F9}" dt="2023-11-27T15:00:53.138" v="155" actId="2696"/>
        <pc:sldMkLst>
          <pc:docMk/>
          <pc:sldMk cId="754865283" sldId="327"/>
        </pc:sldMkLst>
      </pc:sldChg>
      <pc:sldChg chg="del modNotesTx">
        <pc:chgData name="Scott, Alan" userId="2e470ba7-6c8c-48f3-b643-8df247d465b5" providerId="ADAL" clId="{E826EE5C-8FE5-45D0-9435-8D1D92ACF5F9}" dt="2023-11-27T15:00:54.043" v="156" actId="2696"/>
        <pc:sldMkLst>
          <pc:docMk/>
          <pc:sldMk cId="3624745250" sldId="328"/>
        </pc:sldMkLst>
      </pc:sldChg>
      <pc:sldChg chg="del modNotesTx">
        <pc:chgData name="Scott, Alan" userId="2e470ba7-6c8c-48f3-b643-8df247d465b5" providerId="ADAL" clId="{E826EE5C-8FE5-45D0-9435-8D1D92ACF5F9}" dt="2023-11-27T15:00:56.009" v="157" actId="2696"/>
        <pc:sldMkLst>
          <pc:docMk/>
          <pc:sldMk cId="1885654769" sldId="329"/>
        </pc:sldMkLst>
      </pc:sldChg>
      <pc:sldChg chg="del">
        <pc:chgData name="Scott, Alan" userId="2e470ba7-6c8c-48f3-b643-8df247d465b5" providerId="ADAL" clId="{E826EE5C-8FE5-45D0-9435-8D1D92ACF5F9}" dt="2023-11-27T14:23:09.833" v="135" actId="2696"/>
        <pc:sldMkLst>
          <pc:docMk/>
          <pc:sldMk cId="608350642" sldId="330"/>
        </pc:sldMkLst>
      </pc:sldChg>
      <pc:sldChg chg="del modNotesTx">
        <pc:chgData name="Scott, Alan" userId="2e470ba7-6c8c-48f3-b643-8df247d465b5" providerId="ADAL" clId="{E826EE5C-8FE5-45D0-9435-8D1D92ACF5F9}" dt="2023-11-27T15:00:56.897" v="158" actId="2696"/>
        <pc:sldMkLst>
          <pc:docMk/>
          <pc:sldMk cId="3644193162" sldId="331"/>
        </pc:sldMkLst>
      </pc:sldChg>
      <pc:sldChg chg="del modNotesTx">
        <pc:chgData name="Scott, Alan" userId="2e470ba7-6c8c-48f3-b643-8df247d465b5" providerId="ADAL" clId="{E826EE5C-8FE5-45D0-9435-8D1D92ACF5F9}" dt="2023-11-27T15:00:57.783" v="159" actId="2696"/>
        <pc:sldMkLst>
          <pc:docMk/>
          <pc:sldMk cId="403973154" sldId="332"/>
        </pc:sldMkLst>
      </pc:sldChg>
      <pc:sldChg chg="del modNotesTx">
        <pc:chgData name="Scott, Alan" userId="2e470ba7-6c8c-48f3-b643-8df247d465b5" providerId="ADAL" clId="{E826EE5C-8FE5-45D0-9435-8D1D92ACF5F9}" dt="2023-11-27T15:01:00.714" v="160" actId="2696"/>
        <pc:sldMkLst>
          <pc:docMk/>
          <pc:sldMk cId="3159038949" sldId="333"/>
        </pc:sldMkLst>
      </pc:sldChg>
      <pc:sldChg chg="del modNotesTx">
        <pc:chgData name="Scott, Alan" userId="2e470ba7-6c8c-48f3-b643-8df247d465b5" providerId="ADAL" clId="{E826EE5C-8FE5-45D0-9435-8D1D92ACF5F9}" dt="2023-11-27T15:01:01.894" v="161" actId="2696"/>
        <pc:sldMkLst>
          <pc:docMk/>
          <pc:sldMk cId="3864821309" sldId="334"/>
        </pc:sldMkLst>
      </pc:sldChg>
      <pc:sldChg chg="del modNotesTx">
        <pc:chgData name="Scott, Alan" userId="2e470ba7-6c8c-48f3-b643-8df247d465b5" providerId="ADAL" clId="{E826EE5C-8FE5-45D0-9435-8D1D92ACF5F9}" dt="2023-11-27T15:01:02.878" v="162" actId="2696"/>
        <pc:sldMkLst>
          <pc:docMk/>
          <pc:sldMk cId="620947987" sldId="335"/>
        </pc:sldMkLst>
      </pc:sldChg>
      <pc:sldChg chg="del modNotesTx">
        <pc:chgData name="Scott, Alan" userId="2e470ba7-6c8c-48f3-b643-8df247d465b5" providerId="ADAL" clId="{E826EE5C-8FE5-45D0-9435-8D1D92ACF5F9}" dt="2023-11-27T15:01:03.752" v="163" actId="2696"/>
        <pc:sldMkLst>
          <pc:docMk/>
          <pc:sldMk cId="4256587415" sldId="336"/>
        </pc:sldMkLst>
      </pc:sldChg>
      <pc:sldChg chg="del modNotesTx">
        <pc:chgData name="Scott, Alan" userId="2e470ba7-6c8c-48f3-b643-8df247d465b5" providerId="ADAL" clId="{E826EE5C-8FE5-45D0-9435-8D1D92ACF5F9}" dt="2023-11-27T15:01:05.102" v="164" actId="2696"/>
        <pc:sldMkLst>
          <pc:docMk/>
          <pc:sldMk cId="3674153581" sldId="337"/>
        </pc:sldMkLst>
      </pc:sldChg>
      <pc:sldChg chg="del modNotesTx">
        <pc:chgData name="Scott, Alan" userId="2e470ba7-6c8c-48f3-b643-8df247d465b5" providerId="ADAL" clId="{E826EE5C-8FE5-45D0-9435-8D1D92ACF5F9}" dt="2023-11-27T15:01:06.418" v="165" actId="2696"/>
        <pc:sldMkLst>
          <pc:docMk/>
          <pc:sldMk cId="2665042930" sldId="338"/>
        </pc:sldMkLst>
      </pc:sldChg>
      <pc:sldChg chg="del modNotesTx">
        <pc:chgData name="Scott, Alan" userId="2e470ba7-6c8c-48f3-b643-8df247d465b5" providerId="ADAL" clId="{E826EE5C-8FE5-45D0-9435-8D1D92ACF5F9}" dt="2023-11-27T15:01:07.951" v="166" actId="2696"/>
        <pc:sldMkLst>
          <pc:docMk/>
          <pc:sldMk cId="4183522648" sldId="339"/>
        </pc:sldMkLst>
      </pc:sldChg>
      <pc:sldChg chg="del">
        <pc:chgData name="Scott, Alan" userId="2e470ba7-6c8c-48f3-b643-8df247d465b5" providerId="ADAL" clId="{E826EE5C-8FE5-45D0-9435-8D1D92ACF5F9}" dt="2023-11-27T14:23:02.442" v="113" actId="2696"/>
        <pc:sldMkLst>
          <pc:docMk/>
          <pc:sldMk cId="3876428967" sldId="340"/>
        </pc:sldMkLst>
      </pc:sldChg>
      <pc:sldChg chg="del modNotesTx">
        <pc:chgData name="Scott, Alan" userId="2e470ba7-6c8c-48f3-b643-8df247d465b5" providerId="ADAL" clId="{E826EE5C-8FE5-45D0-9435-8D1D92ACF5F9}" dt="2023-11-27T15:00:46.105" v="145" actId="2696"/>
        <pc:sldMkLst>
          <pc:docMk/>
          <pc:sldMk cId="726434734" sldId="342"/>
        </pc:sldMkLst>
      </pc:sldChg>
      <pc:sldChg chg="del modNotesTx">
        <pc:chgData name="Scott, Alan" userId="2e470ba7-6c8c-48f3-b643-8df247d465b5" providerId="ADAL" clId="{E826EE5C-8FE5-45D0-9435-8D1D92ACF5F9}" dt="2023-11-27T15:00:46.607" v="146" actId="2696"/>
        <pc:sldMkLst>
          <pc:docMk/>
          <pc:sldMk cId="1790989894" sldId="343"/>
        </pc:sldMkLst>
      </pc:sldChg>
      <pc:sldChg chg="del modNotesTx">
        <pc:chgData name="Scott, Alan" userId="2e470ba7-6c8c-48f3-b643-8df247d465b5" providerId="ADAL" clId="{E826EE5C-8FE5-45D0-9435-8D1D92ACF5F9}" dt="2023-11-27T15:00:47.144" v="147" actId="2696"/>
        <pc:sldMkLst>
          <pc:docMk/>
          <pc:sldMk cId="3448364003" sldId="344"/>
        </pc:sldMkLst>
      </pc:sldChg>
      <pc:sldChg chg="del">
        <pc:chgData name="Scott, Alan" userId="2e470ba7-6c8c-48f3-b643-8df247d465b5" providerId="ADAL" clId="{E826EE5C-8FE5-45D0-9435-8D1D92ACF5F9}" dt="2023-11-27T14:23:03.324" v="117" actId="2696"/>
        <pc:sldMkLst>
          <pc:docMk/>
          <pc:sldMk cId="2928700853" sldId="345"/>
        </pc:sldMkLst>
      </pc:sldChg>
      <pc:sldChg chg="del">
        <pc:chgData name="Scott, Alan" userId="2e470ba7-6c8c-48f3-b643-8df247d465b5" providerId="ADAL" clId="{E826EE5C-8FE5-45D0-9435-8D1D92ACF5F9}" dt="2023-11-27T14:23:01.028" v="108" actId="2696"/>
        <pc:sldMkLst>
          <pc:docMk/>
          <pc:sldMk cId="10260136" sldId="347"/>
        </pc:sldMkLst>
      </pc:sldChg>
      <pc:sldChg chg="modNotesTx">
        <pc:chgData name="Scott, Alan" userId="2e470ba7-6c8c-48f3-b643-8df247d465b5" providerId="ADAL" clId="{E826EE5C-8FE5-45D0-9435-8D1D92ACF5F9}" dt="2023-11-27T14:21:49.638" v="94" actId="20577"/>
        <pc:sldMkLst>
          <pc:docMk/>
          <pc:sldMk cId="2194108468" sldId="350"/>
        </pc:sldMkLst>
      </pc:sldChg>
      <pc:sldChg chg="del">
        <pc:chgData name="Scott, Alan" userId="2e470ba7-6c8c-48f3-b643-8df247d465b5" providerId="ADAL" clId="{E826EE5C-8FE5-45D0-9435-8D1D92ACF5F9}" dt="2023-11-27T14:23:05.528" v="127" actId="2696"/>
        <pc:sldMkLst>
          <pc:docMk/>
          <pc:sldMk cId="4077580929" sldId="353"/>
        </pc:sldMkLst>
      </pc:sldChg>
      <pc:sldChg chg="del">
        <pc:chgData name="Scott, Alan" userId="2e470ba7-6c8c-48f3-b643-8df247d465b5" providerId="ADAL" clId="{E826EE5C-8FE5-45D0-9435-8D1D92ACF5F9}" dt="2023-11-27T14:23:06.781" v="130" actId="2696"/>
        <pc:sldMkLst>
          <pc:docMk/>
          <pc:sldMk cId="2275658156" sldId="354"/>
        </pc:sldMkLst>
      </pc:sldChg>
      <pc:sldChg chg="del">
        <pc:chgData name="Scott, Alan" userId="2e470ba7-6c8c-48f3-b643-8df247d465b5" providerId="ADAL" clId="{E826EE5C-8FE5-45D0-9435-8D1D92ACF5F9}" dt="2023-11-27T14:23:06.003" v="128" actId="2696"/>
        <pc:sldMkLst>
          <pc:docMk/>
          <pc:sldMk cId="1252961001" sldId="355"/>
        </pc:sldMkLst>
      </pc:sldChg>
      <pc:sldChg chg="del">
        <pc:chgData name="Scott, Alan" userId="2e470ba7-6c8c-48f3-b643-8df247d465b5" providerId="ADAL" clId="{E826EE5C-8FE5-45D0-9435-8D1D92ACF5F9}" dt="2023-11-27T14:23:06.383" v="129" actId="2696"/>
        <pc:sldMkLst>
          <pc:docMk/>
          <pc:sldMk cId="2080117753" sldId="356"/>
        </pc:sldMkLst>
      </pc:sldChg>
      <pc:sldChg chg="modNotesTx">
        <pc:chgData name="Scott, Alan" userId="2e470ba7-6c8c-48f3-b643-8df247d465b5" providerId="ADAL" clId="{E826EE5C-8FE5-45D0-9435-8D1D92ACF5F9}" dt="2023-11-27T14:14:18.437" v="26" actId="20577"/>
        <pc:sldMkLst>
          <pc:docMk/>
          <pc:sldMk cId="4145315203" sldId="357"/>
        </pc:sldMkLst>
      </pc:sldChg>
      <pc:sldChg chg="modNotesTx">
        <pc:chgData name="Scott, Alan" userId="2e470ba7-6c8c-48f3-b643-8df247d465b5" providerId="ADAL" clId="{E826EE5C-8FE5-45D0-9435-8D1D92ACF5F9}" dt="2023-11-27T14:15:51.443" v="38" actId="20577"/>
        <pc:sldMkLst>
          <pc:docMk/>
          <pc:sldMk cId="3619497265" sldId="358"/>
        </pc:sldMkLst>
      </pc:sldChg>
      <pc:sldChg chg="modNotesTx">
        <pc:chgData name="Scott, Alan" userId="2e470ba7-6c8c-48f3-b643-8df247d465b5" providerId="ADAL" clId="{E826EE5C-8FE5-45D0-9435-8D1D92ACF5F9}" dt="2023-11-27T14:15:40.723" v="37" actId="20577"/>
        <pc:sldMkLst>
          <pc:docMk/>
          <pc:sldMk cId="1176547779" sldId="359"/>
        </pc:sldMkLst>
      </pc:sldChg>
      <pc:sldChg chg="modNotesTx">
        <pc:chgData name="Scott, Alan" userId="2e470ba7-6c8c-48f3-b643-8df247d465b5" providerId="ADAL" clId="{E826EE5C-8FE5-45D0-9435-8D1D92ACF5F9}" dt="2023-11-27T14:16:29.259" v="44" actId="20577"/>
        <pc:sldMkLst>
          <pc:docMk/>
          <pc:sldMk cId="3871875735" sldId="361"/>
        </pc:sldMkLst>
      </pc:sldChg>
      <pc:sldChg chg="modNotesTx">
        <pc:chgData name="Scott, Alan" userId="2e470ba7-6c8c-48f3-b643-8df247d465b5" providerId="ADAL" clId="{E826EE5C-8FE5-45D0-9435-8D1D92ACF5F9}" dt="2023-11-27T14:16:33.925" v="45" actId="20577"/>
        <pc:sldMkLst>
          <pc:docMk/>
          <pc:sldMk cId="259110867" sldId="362"/>
        </pc:sldMkLst>
      </pc:sldChg>
      <pc:sldChg chg="del">
        <pc:chgData name="Scott, Alan" userId="2e470ba7-6c8c-48f3-b643-8df247d465b5" providerId="ADAL" clId="{E826EE5C-8FE5-45D0-9435-8D1D92ACF5F9}" dt="2023-11-27T14:23:07.946" v="132" actId="2696"/>
        <pc:sldMkLst>
          <pc:docMk/>
          <pc:sldMk cId="979911254" sldId="363"/>
        </pc:sldMkLst>
      </pc:sldChg>
      <pc:sldChg chg="modNotesTx">
        <pc:chgData name="Scott, Alan" userId="2e470ba7-6c8c-48f3-b643-8df247d465b5" providerId="ADAL" clId="{E826EE5C-8FE5-45D0-9435-8D1D92ACF5F9}" dt="2023-11-27T14:21:01.771" v="85" actId="20577"/>
        <pc:sldMkLst>
          <pc:docMk/>
          <pc:sldMk cId="711819386" sldId="364"/>
        </pc:sldMkLst>
      </pc:sldChg>
      <pc:sldChg chg="modNotesTx">
        <pc:chgData name="Scott, Alan" userId="2e470ba7-6c8c-48f3-b643-8df247d465b5" providerId="ADAL" clId="{E826EE5C-8FE5-45D0-9435-8D1D92ACF5F9}" dt="2023-11-27T14:22:52.243" v="105" actId="20577"/>
        <pc:sldMkLst>
          <pc:docMk/>
          <pc:sldMk cId="3278774689" sldId="365"/>
        </pc:sldMkLst>
      </pc:sldChg>
      <pc:sldChg chg="modNotesTx">
        <pc:chgData name="Scott, Alan" userId="2e470ba7-6c8c-48f3-b643-8df247d465b5" providerId="ADAL" clId="{E826EE5C-8FE5-45D0-9435-8D1D92ACF5F9}" dt="2023-11-27T14:21:24.556" v="89" actId="20577"/>
        <pc:sldMkLst>
          <pc:docMk/>
          <pc:sldMk cId="1334679591" sldId="366"/>
        </pc:sldMkLst>
      </pc:sldChg>
      <pc:sldChg chg="modNotesTx">
        <pc:chgData name="Scott, Alan" userId="2e470ba7-6c8c-48f3-b643-8df247d465b5" providerId="ADAL" clId="{E826EE5C-8FE5-45D0-9435-8D1D92ACF5F9}" dt="2023-11-27T14:21:30.791" v="91" actId="20577"/>
        <pc:sldMkLst>
          <pc:docMk/>
          <pc:sldMk cId="1425128939" sldId="367"/>
        </pc:sldMkLst>
      </pc:sldChg>
      <pc:sldChg chg="modNotesTx">
        <pc:chgData name="Scott, Alan" userId="2e470ba7-6c8c-48f3-b643-8df247d465b5" providerId="ADAL" clId="{E826EE5C-8FE5-45D0-9435-8D1D92ACF5F9}" dt="2023-11-27T14:21:43.834" v="93" actId="20577"/>
        <pc:sldMkLst>
          <pc:docMk/>
          <pc:sldMk cId="2482268269" sldId="368"/>
        </pc:sldMkLst>
      </pc:sldChg>
      <pc:sldChg chg="del">
        <pc:chgData name="Scott, Alan" userId="2e470ba7-6c8c-48f3-b643-8df247d465b5" providerId="ADAL" clId="{E826EE5C-8FE5-45D0-9435-8D1D92ACF5F9}" dt="2023-11-27T14:23:10.977" v="137" actId="2696"/>
        <pc:sldMkLst>
          <pc:docMk/>
          <pc:sldMk cId="959516984" sldId="369"/>
        </pc:sldMkLst>
      </pc:sldChg>
      <pc:sldChg chg="modNotesTx">
        <pc:chgData name="Scott, Alan" userId="2e470ba7-6c8c-48f3-b643-8df247d465b5" providerId="ADAL" clId="{E826EE5C-8FE5-45D0-9435-8D1D92ACF5F9}" dt="2023-11-27T14:22:23.157" v="102" actId="20577"/>
        <pc:sldMkLst>
          <pc:docMk/>
          <pc:sldMk cId="3618848372" sldId="370"/>
        </pc:sldMkLst>
      </pc:sldChg>
      <pc:sldChg chg="del">
        <pc:chgData name="Scott, Alan" userId="2e470ba7-6c8c-48f3-b643-8df247d465b5" providerId="ADAL" clId="{E826EE5C-8FE5-45D0-9435-8D1D92ACF5F9}" dt="2023-11-27T14:23:10.436" v="136" actId="2696"/>
        <pc:sldMkLst>
          <pc:docMk/>
          <pc:sldMk cId="1727141483" sldId="371"/>
        </pc:sldMkLst>
      </pc:sldChg>
      <pc:sldChg chg="modNotesTx">
        <pc:chgData name="Scott, Alan" userId="2e470ba7-6c8c-48f3-b643-8df247d465b5" providerId="ADAL" clId="{E826EE5C-8FE5-45D0-9435-8D1D92ACF5F9}" dt="2023-11-27T14:22:30.615" v="103" actId="20577"/>
        <pc:sldMkLst>
          <pc:docMk/>
          <pc:sldMk cId="2487975567" sldId="372"/>
        </pc:sldMkLst>
      </pc:sldChg>
      <pc:sldChg chg="del">
        <pc:chgData name="Scott, Alan" userId="2e470ba7-6c8c-48f3-b643-8df247d465b5" providerId="ADAL" clId="{E826EE5C-8FE5-45D0-9435-8D1D92ACF5F9}" dt="2023-11-27T14:23:00.673" v="107" actId="2696"/>
        <pc:sldMkLst>
          <pc:docMk/>
          <pc:sldMk cId="1655291425" sldId="373"/>
        </pc:sldMkLst>
      </pc:sldChg>
      <pc:sldChg chg="modNotesTx">
        <pc:chgData name="Scott, Alan" userId="2e470ba7-6c8c-48f3-b643-8df247d465b5" providerId="ADAL" clId="{E826EE5C-8FE5-45D0-9435-8D1D92ACF5F9}" dt="2023-11-27T14:22:38.002" v="104" actId="20577"/>
        <pc:sldMkLst>
          <pc:docMk/>
          <pc:sldMk cId="2662710216" sldId="374"/>
        </pc:sldMkLst>
      </pc:sldChg>
      <pc:sldChg chg="del">
        <pc:chgData name="Scott, Alan" userId="2e470ba7-6c8c-48f3-b643-8df247d465b5" providerId="ADAL" clId="{E826EE5C-8FE5-45D0-9435-8D1D92ACF5F9}" dt="2023-11-27T14:23:00.239" v="106" actId="2696"/>
        <pc:sldMkLst>
          <pc:docMk/>
          <pc:sldMk cId="2659723820" sldId="375"/>
        </pc:sldMkLst>
      </pc:sldChg>
      <pc:sldChg chg="del">
        <pc:chgData name="Scott, Alan" userId="2e470ba7-6c8c-48f3-b643-8df247d465b5" providerId="ADAL" clId="{E826EE5C-8FE5-45D0-9435-8D1D92ACF5F9}" dt="2023-11-27T14:23:09.028" v="134" actId="2696"/>
        <pc:sldMkLst>
          <pc:docMk/>
          <pc:sldMk cId="3224949444" sldId="3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090E4-6796-482C-A3D3-87CD07BF550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79B7E-3627-4B5D-A15C-C64A64A87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78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33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35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395-DF95-4E9D-B7E3-2D66FC4B70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08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08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57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82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37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84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73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751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00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459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934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172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208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643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197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634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231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395-DF95-4E9D-B7E3-2D66FC4B70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184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130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395-DF95-4E9D-B7E3-2D66FC4B70C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82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846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395-DF95-4E9D-B7E3-2D66FC4B70C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604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031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617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395-DF95-4E9D-B7E3-2D66FC4B70C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088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847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116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284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616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910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89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701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395-DF95-4E9D-B7E3-2D66FC4B70C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865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395-DF95-4E9D-B7E3-2D66FC4B70C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583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201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395-DF95-4E9D-B7E3-2D66FC4B70C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592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395-DF95-4E9D-B7E3-2D66FC4B70C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597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395-DF95-4E9D-B7E3-2D66FC4B70C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689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227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832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147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01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3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48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82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395-DF95-4E9D-B7E3-2D66FC4B70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41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9B7E-3627-4B5D-A15C-C64A64A874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71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99746-AB09-3DE2-A071-241EBE1B0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91E872-8F5E-F318-EAEC-5E0FF8E83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98146-0F9B-1DC1-BA66-B20F6E9FF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CE8A-AA53-47A3-8DC7-4A293081E98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FE65A-F7D5-8A93-CB8C-164063BDE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DB70-2AF3-B5AF-E607-6901795C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5D7A-BD7A-4502-81F2-A3221DA0B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3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24F2-3C2D-4B38-1E5A-44581A112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77156-6517-3235-9B58-5A203D3F5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A1422-9B7A-E46E-FB10-93A7175E2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CE8A-AA53-47A3-8DC7-4A293081E98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B0E50-9A61-39C6-8FE0-3C4A0DEAC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22BE9-9039-23E3-2E07-B284D7BF4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5D7A-BD7A-4502-81F2-A3221DA0B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0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C3DF59-6BB0-37AF-8705-8E695129A6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C6552-F179-DF35-387C-4755E3763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D69B7-D43C-EA7F-CA98-6A9B1C338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CE8A-AA53-47A3-8DC7-4A293081E98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F5123-6500-B011-0B47-BED8A6767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FC3A5-C2EE-DB89-2816-2B3962908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5D7A-BD7A-4502-81F2-A3221DA0B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442E-1F5C-3461-528D-C994677CC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718AD-4F43-98D2-BD99-0FDC581E9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60647-F737-C894-F6B5-4A26FC450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CE8A-AA53-47A3-8DC7-4A293081E98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816CE-9251-2AA2-063F-2A2DE9EF7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C4E8F-DE2C-4606-7A1A-600AE8D12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5D7A-BD7A-4502-81F2-A3221DA0B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3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05FF7-1B93-C526-E7C3-1FC51D58C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8E236-B406-190B-1C71-063417FE4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9993B-706F-2014-DA25-F04792594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CE8A-AA53-47A3-8DC7-4A293081E98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C91F9-FEB9-9B45-19E5-74B5FAC64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771AA-2A70-E493-0277-6F58189B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5D7A-BD7A-4502-81F2-A3221DA0B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5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3E95A-40BC-0E65-DB80-87E0809B1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CBA9D-7EB5-92A1-B0A3-B0F20A2103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53F5B9-3AA7-A930-90A3-5551B76E4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47D5DC-E521-FA63-A7A6-92955A936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CE8A-AA53-47A3-8DC7-4A293081E98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64167-D6F1-802A-2E5E-4EC4E5F3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88641-7635-1ADC-E291-2D60E2288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5D7A-BD7A-4502-81F2-A3221DA0B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3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DADB4-0F6E-996D-7B12-D35A4B26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6D7D9-A2C5-5A10-A428-112F29973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AA90EC-EB77-1E8D-608E-949C5F291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C1CD-C43E-3EB9-420E-4D1860E5FD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853136-C0FB-F361-551B-0EAA00CAD3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0D10F-CDB9-EB83-99AC-5107F5900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CE8A-AA53-47A3-8DC7-4A293081E98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FDCB21-06C6-862D-57E5-0EEFD5D8E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D1EB35-61DA-1074-F549-718FD4E7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5D7A-BD7A-4502-81F2-A3221DA0B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94227-BDA3-2BF6-3AF5-48D915056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C37E17-DEE6-5EFA-B95C-9DF9C6B56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CE8A-AA53-47A3-8DC7-4A293081E98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EBA6CE-A8F7-D37A-2D28-5457201F5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437B58-01F4-7886-EBC8-2BE89C552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5D7A-BD7A-4502-81F2-A3221DA0B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1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D98D10-892A-F340-3071-9AC6BE378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CE8A-AA53-47A3-8DC7-4A293081E98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06B82-0480-F847-D874-E4B158DC7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86E55-37FA-6B84-7DF7-5B97F32F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5D7A-BD7A-4502-81F2-A3221DA0B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5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0C33E-0DC6-05F8-EF9B-031C9AF53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62D31-8F59-85BC-C010-0B9A37C3D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3BF76-0779-D1B4-915D-9EAB2385C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B03D19-1200-BCCC-C6F2-06A129B21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CE8A-AA53-47A3-8DC7-4A293081E98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9EFCC-7173-589C-98A9-0BBEA29C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8528D-C6CC-27F2-0A27-2B30C9CCA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5D7A-BD7A-4502-81F2-A3221DA0B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942CE-5FD1-22CE-5685-16E9990E1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A0BE19-F471-D193-CEF7-45602ED09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17912-C2B3-C2B9-BE68-0C994583F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264CD-BADD-273E-46D9-5EA2C5974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CE8A-AA53-47A3-8DC7-4A293081E98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9926E-D3D8-8089-58CB-4E26F6CD5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14864-1A83-ED77-55F4-17F0DF09B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5D7A-BD7A-4502-81F2-A3221DA0B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9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B87154-BFE2-2A39-DCFC-846A39E88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4A2C7-F7FB-B303-DB1E-86AFD3800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6299F-2DBD-669A-3C7C-2B3CFD35DB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2CE8A-AA53-47A3-8DC7-4A293081E98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EBDD1-0C9A-7B40-2A8F-5A14572BA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645B6-6549-5982-2ABA-5E8C10DD39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75D7A-BD7A-4502-81F2-A3221DA0B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6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0.png"/><Relationship Id="rId7" Type="http://schemas.openxmlformats.org/officeDocument/2006/relationships/hyperlink" Target="https://www.annefrank.org/en/anne-frank/go-in-depth/impossibilities-escaping-1933-1942/" TargetMode="External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1.jpg"/><Relationship Id="rId5" Type="http://schemas.openxmlformats.org/officeDocument/2006/relationships/image" Target="../media/image16.jpg"/><Relationship Id="rId10" Type="http://schemas.openxmlformats.org/officeDocument/2006/relationships/image" Target="../media/image20.png"/><Relationship Id="rId4" Type="http://schemas.openxmlformats.org/officeDocument/2006/relationships/image" Target="../media/image15.jp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n.wikipedia.org/wiki/March_on_Rome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faculty.polytechnic.org/gfeldmeth/1314138a.html" TargetMode="External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ommons.wikimedia.org/wiki/File:Agnew_on_Tinian.jp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File:Agnew_on_Tinian.jpg" TargetMode="External"/><Relationship Id="rId5" Type="http://schemas.openxmlformats.org/officeDocument/2006/relationships/image" Target="../media/image81.jpg"/><Relationship Id="rId4" Type="http://schemas.openxmlformats.org/officeDocument/2006/relationships/hyperlink" Target="https://upload.wikimedia.org/wikipedia/commons/thumb/2/2f/Luis_Alvarez_-_Flak_Jacket.JPG/640px-Luis_Alvarez_-_Flak_Jacket.JP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nationalww2museum.org/war/articles/how-did-adolf-hitler-happen" TargetMode="External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g"/><Relationship Id="rId5" Type="http://schemas.openxmlformats.org/officeDocument/2006/relationships/image" Target="../media/image91.png"/><Relationship Id="rId4" Type="http://schemas.openxmlformats.org/officeDocument/2006/relationships/image" Target="../media/image90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annefrank.org/en/anne-frank/go-in-depth/impossibilities-escaping-1933-1942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ck tower with a weather vane on top&#10;&#10;Description automatically generated">
            <a:extLst>
              <a:ext uri="{FF2B5EF4-FFF2-40B4-BE49-F238E27FC236}">
                <a16:creationId xmlns:a16="http://schemas.microsoft.com/office/drawing/2014/main" id="{29B4CFAC-D4AD-E69C-A79D-4043A79E9F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31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1BA856-0109-5E20-FA17-097A4A39A31E}"/>
              </a:ext>
            </a:extLst>
          </p:cNvPr>
          <p:cNvSpPr txBox="1"/>
          <p:nvPr/>
        </p:nvSpPr>
        <p:spPr>
          <a:xfrm>
            <a:off x="0" y="-10206"/>
            <a:ext cx="10454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Perspectives of Scientists Involved in World War 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4B00CD-981F-1FAA-772F-5B18DF78D463}"/>
              </a:ext>
            </a:extLst>
          </p:cNvPr>
          <p:cNvSpPr txBox="1"/>
          <p:nvPr/>
        </p:nvSpPr>
        <p:spPr>
          <a:xfrm>
            <a:off x="0" y="1568970"/>
            <a:ext cx="88114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Axis, Allies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1B02F4-75BE-871A-F585-F8265C219F7E}"/>
              </a:ext>
            </a:extLst>
          </p:cNvPr>
          <p:cNvSpPr txBox="1"/>
          <p:nvPr/>
        </p:nvSpPr>
        <p:spPr>
          <a:xfrm>
            <a:off x="5364480" y="5417636"/>
            <a:ext cx="624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/>
              <a:t>Alan Scott</a:t>
            </a:r>
          </a:p>
          <a:p>
            <a:pPr algn="r"/>
            <a:r>
              <a:rPr lang="en-US" sz="3200" i="1" dirty="0"/>
              <a:t>UW-Stout</a:t>
            </a:r>
            <a:br>
              <a:rPr lang="en-US" sz="3200" dirty="0"/>
            </a:br>
            <a:r>
              <a:rPr lang="en-US" sz="3200" i="1" dirty="0"/>
              <a:t>Wisconsin’s Polytechnic University</a:t>
            </a:r>
          </a:p>
        </p:txBody>
      </p:sp>
      <p:pic>
        <p:nvPicPr>
          <p:cNvPr id="3" name="Picture 2" descr="A map of the state of wisconsin&#10;&#10;Description automatically generated">
            <a:extLst>
              <a:ext uri="{FF2B5EF4-FFF2-40B4-BE49-F238E27FC236}">
                <a16:creationId xmlns:a16="http://schemas.microsoft.com/office/drawing/2014/main" id="{354C62EF-A4CB-3F0F-4756-2528B1EBC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447" y="1093833"/>
            <a:ext cx="3859433" cy="380371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D08698-C4DA-A128-C9A1-A481ED500990}"/>
              </a:ext>
            </a:extLst>
          </p:cNvPr>
          <p:cNvCxnSpPr>
            <a:cxnSpLocks/>
          </p:cNvCxnSpPr>
          <p:nvPr/>
        </p:nvCxnSpPr>
        <p:spPr>
          <a:xfrm flipH="1" flipV="1">
            <a:off x="8377881" y="2903838"/>
            <a:ext cx="741405" cy="308754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331CC7B-4DA7-5522-91DA-3BB95363371A}"/>
              </a:ext>
            </a:extLst>
          </p:cNvPr>
          <p:cNvSpPr/>
          <p:nvPr/>
        </p:nvSpPr>
        <p:spPr>
          <a:xfrm>
            <a:off x="5881816" y="5991380"/>
            <a:ext cx="5894173" cy="8666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3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8E2EB6-F334-37C1-D90D-2C2E751B2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116431"/>
            <a:ext cx="2450629" cy="35071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F1D8EA-A125-10C6-F870-9D7706FF9A11}"/>
              </a:ext>
            </a:extLst>
          </p:cNvPr>
          <p:cNvSpPr txBox="1"/>
          <p:nvPr/>
        </p:nvSpPr>
        <p:spPr>
          <a:xfrm>
            <a:off x="527255" y="3623607"/>
            <a:ext cx="2450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James Franck in 1925</a:t>
            </a:r>
            <a:endParaRPr lang="en-US" dirty="0"/>
          </a:p>
        </p:txBody>
      </p:sp>
      <p:pic>
        <p:nvPicPr>
          <p:cNvPr id="6" name="Picture 5" descr="A close-up of a glass tube&#10;&#10;Description automatically generated">
            <a:extLst>
              <a:ext uri="{FF2B5EF4-FFF2-40B4-BE49-F238E27FC236}">
                <a16:creationId xmlns:a16="http://schemas.microsoft.com/office/drawing/2014/main" id="{05534B24-A927-5176-CAAC-4FDB8DC8C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996" y="142298"/>
            <a:ext cx="2493785" cy="56809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47E152-0124-4237-FD63-B41E4AC3AA82}"/>
              </a:ext>
            </a:extLst>
          </p:cNvPr>
          <p:cNvSpPr txBox="1"/>
          <p:nvPr/>
        </p:nvSpPr>
        <p:spPr>
          <a:xfrm>
            <a:off x="3046379" y="5997660"/>
            <a:ext cx="6099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https://en.wikipedia.org/wiki/Franck%E2%80%93Hertz_experiment#/media/File:FranckHertzHgTube.jpg</a:t>
            </a:r>
          </a:p>
        </p:txBody>
      </p:sp>
    </p:spTree>
    <p:extLst>
      <p:ext uri="{BB962C8B-B14F-4D97-AF65-F5344CB8AC3E}">
        <p14:creationId xmlns:p14="http://schemas.microsoft.com/office/powerpoint/2010/main" val="22158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8E2EB6-F334-37C1-D90D-2C2E751B2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116431"/>
            <a:ext cx="2450629" cy="35071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F1D8EA-A125-10C6-F870-9D7706FF9A11}"/>
              </a:ext>
            </a:extLst>
          </p:cNvPr>
          <p:cNvSpPr txBox="1"/>
          <p:nvPr/>
        </p:nvSpPr>
        <p:spPr>
          <a:xfrm>
            <a:off x="527255" y="3623607"/>
            <a:ext cx="2450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James Franck in 1925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E60E9D-E67E-D8E3-6CFE-354D8535922C}"/>
              </a:ext>
            </a:extLst>
          </p:cNvPr>
          <p:cNvSpPr txBox="1"/>
          <p:nvPr/>
        </p:nvSpPr>
        <p:spPr>
          <a:xfrm>
            <a:off x="8788748" y="4152970"/>
            <a:ext cx="34032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https://storage.lib.uchicago.edu/ucpa/series1/derivatives_series1/apf1-06144r.jpg</a:t>
            </a:r>
          </a:p>
        </p:txBody>
      </p:sp>
      <p:pic>
        <p:nvPicPr>
          <p:cNvPr id="9" name="Picture 8" descr="A person in a suit and tie&#10;&#10;Description automatically generated">
            <a:extLst>
              <a:ext uri="{FF2B5EF4-FFF2-40B4-BE49-F238E27FC236}">
                <a16:creationId xmlns:a16="http://schemas.microsoft.com/office/drawing/2014/main" id="{1F8460E5-0AD6-B126-4338-437450EAF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749" y="142298"/>
            <a:ext cx="3226837" cy="3850641"/>
          </a:xfrm>
          <a:prstGeom prst="rect">
            <a:avLst/>
          </a:prstGeom>
        </p:spPr>
      </p:pic>
      <p:pic>
        <p:nvPicPr>
          <p:cNvPr id="4" name="Picture 3" descr="A group of soldiers in uniform holding guns&#10;&#10;Description automatically generated">
            <a:extLst>
              <a:ext uri="{FF2B5EF4-FFF2-40B4-BE49-F238E27FC236}">
                <a16:creationId xmlns:a16="http://schemas.microsoft.com/office/drawing/2014/main" id="{B91787FE-1762-8338-614B-E92119504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252" y="1383089"/>
            <a:ext cx="4772025" cy="5219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57C8E0-2389-6B6C-D66C-37F2F940754B}"/>
              </a:ext>
            </a:extLst>
          </p:cNvPr>
          <p:cNvSpPr txBox="1"/>
          <p:nvPr/>
        </p:nvSpPr>
        <p:spPr>
          <a:xfrm>
            <a:off x="2977884" y="6488668"/>
            <a:ext cx="610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https://en.wikipedia.org/wiki/First_Battle_of_the_Marne</a:t>
            </a:r>
          </a:p>
        </p:txBody>
      </p:sp>
    </p:spTree>
    <p:extLst>
      <p:ext uri="{BB962C8B-B14F-4D97-AF65-F5344CB8AC3E}">
        <p14:creationId xmlns:p14="http://schemas.microsoft.com/office/powerpoint/2010/main" val="34979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BB1DA27D-23E1-48DB-8491-476967DA6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497" y="162253"/>
            <a:ext cx="8119789" cy="5840743"/>
          </a:xfrm>
          <a:prstGeom prst="rect">
            <a:avLst/>
          </a:prstGeom>
        </p:spPr>
      </p:pic>
      <p:pic>
        <p:nvPicPr>
          <p:cNvPr id="11" name="Picture 10" descr="A person wearing a bow tie&#10;&#10;Description automatically generated">
            <a:extLst>
              <a:ext uri="{FF2B5EF4-FFF2-40B4-BE49-F238E27FC236}">
                <a16:creationId xmlns:a16="http://schemas.microsoft.com/office/drawing/2014/main" id="{5805A391-35FB-4CA5-9B1C-D434423DF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57044" cy="29124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13C3CC-73FD-48DC-ABB2-97DCACABD30B}"/>
              </a:ext>
            </a:extLst>
          </p:cNvPr>
          <p:cNvSpPr txBox="1"/>
          <p:nvPr/>
        </p:nvSpPr>
        <p:spPr>
          <a:xfrm>
            <a:off x="1604301" y="30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1935</a:t>
            </a:r>
          </a:p>
        </p:txBody>
      </p:sp>
      <p:pic>
        <p:nvPicPr>
          <p:cNvPr id="14" name="Picture 13" descr="A person wearing glasses posing for a photo&#10;&#10;Description automatically generated">
            <a:extLst>
              <a:ext uri="{FF2B5EF4-FFF2-40B4-BE49-F238E27FC236}">
                <a16:creationId xmlns:a16="http://schemas.microsoft.com/office/drawing/2014/main" id="{B94B22CB-7EFE-4E3B-8955-C1F25B8B89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503" y="39849"/>
            <a:ext cx="1987296" cy="2743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CEE895-620A-4BF2-B7FD-DF8FC8043675}"/>
              </a:ext>
            </a:extLst>
          </p:cNvPr>
          <p:cNvSpPr txBox="1"/>
          <p:nvPr/>
        </p:nvSpPr>
        <p:spPr>
          <a:xfrm>
            <a:off x="11285427" y="3984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1933</a:t>
            </a:r>
          </a:p>
        </p:txBody>
      </p:sp>
      <p:pic>
        <p:nvPicPr>
          <p:cNvPr id="18" name="Picture 17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C76EAC38-97FD-4A28-91E7-002377C7E6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947" y="2410116"/>
            <a:ext cx="2516370" cy="33296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60E3CD-B481-45DF-8238-7E6288519FA4}"/>
              </a:ext>
            </a:extLst>
          </p:cNvPr>
          <p:cNvSpPr txBox="1"/>
          <p:nvPr/>
        </p:nvSpPr>
        <p:spPr>
          <a:xfrm>
            <a:off x="3113821" y="86015"/>
            <a:ext cx="6097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7"/>
              </a:rPr>
              <a:t>https://www.annefrank.org/en/anne-frank/go-in-depth/impossibilities-escaping-1933-1942/</a:t>
            </a:r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C59ED2-0061-41B5-8614-1F9B60CE425B}"/>
              </a:ext>
            </a:extLst>
          </p:cNvPr>
          <p:cNvSpPr txBox="1"/>
          <p:nvPr/>
        </p:nvSpPr>
        <p:spPr>
          <a:xfrm>
            <a:off x="10109113" y="277915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1942</a:t>
            </a:r>
          </a:p>
        </p:txBody>
      </p:sp>
      <p:pic>
        <p:nvPicPr>
          <p:cNvPr id="24" name="Picture 23" descr="A person wearing a suit and tie sitting at a table&#10;&#10;Description automatically generated">
            <a:extLst>
              <a:ext uri="{FF2B5EF4-FFF2-40B4-BE49-F238E27FC236}">
                <a16:creationId xmlns:a16="http://schemas.microsoft.com/office/drawing/2014/main" id="{3CB16A43-4BC2-4631-AE4C-8C291C8CBB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55" y="2205357"/>
            <a:ext cx="2516370" cy="340397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4C27CE9-5C55-47E0-9308-37A451C1229F}"/>
              </a:ext>
            </a:extLst>
          </p:cNvPr>
          <p:cNvSpPr txBox="1"/>
          <p:nvPr/>
        </p:nvSpPr>
        <p:spPr>
          <a:xfrm>
            <a:off x="3058391" y="220535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1946</a:t>
            </a:r>
          </a:p>
        </p:txBody>
      </p:sp>
      <p:pic>
        <p:nvPicPr>
          <p:cNvPr id="28" name="Picture 27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5DC002B1-4B3C-4688-A7DD-B6F96982D3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503" y="3907346"/>
            <a:ext cx="2086890" cy="292286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662E52A-5385-4ED9-BD12-37F810664B56}"/>
              </a:ext>
            </a:extLst>
          </p:cNvPr>
          <p:cNvSpPr txBox="1"/>
          <p:nvPr/>
        </p:nvSpPr>
        <p:spPr>
          <a:xfrm>
            <a:off x="10109113" y="467869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1941</a:t>
            </a:r>
          </a:p>
        </p:txBody>
      </p:sp>
      <p:pic>
        <p:nvPicPr>
          <p:cNvPr id="32" name="Picture 31" descr="A person wearing a suit and tie looking at the camera&#10;&#10;Description automatically generated">
            <a:extLst>
              <a:ext uri="{FF2B5EF4-FFF2-40B4-BE49-F238E27FC236}">
                <a16:creationId xmlns:a16="http://schemas.microsoft.com/office/drawing/2014/main" id="{DF14B3E1-7A80-4880-A2A1-AC36CC0D86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2" y="4643545"/>
            <a:ext cx="1888554" cy="2161013"/>
          </a:xfrm>
          <a:prstGeom prst="rect">
            <a:avLst/>
          </a:prstGeom>
        </p:spPr>
      </p:pic>
      <p:pic>
        <p:nvPicPr>
          <p:cNvPr id="36" name="Picture 35" descr="A person wearing glasses and looking at the camera&#10;&#10;Description automatically generated">
            <a:extLst>
              <a:ext uri="{FF2B5EF4-FFF2-40B4-BE49-F238E27FC236}">
                <a16:creationId xmlns:a16="http://schemas.microsoft.com/office/drawing/2014/main" id="{D007EE9D-CAF1-4469-9647-76B917FA7A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49" y="4100545"/>
            <a:ext cx="2140966" cy="265224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0E93F08-9CBB-4F39-A75E-155E9137B793}"/>
              </a:ext>
            </a:extLst>
          </p:cNvPr>
          <p:cNvSpPr txBox="1"/>
          <p:nvPr/>
        </p:nvSpPr>
        <p:spPr>
          <a:xfrm>
            <a:off x="5807135" y="6402653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1940s</a:t>
            </a:r>
          </a:p>
        </p:txBody>
      </p:sp>
      <p:pic>
        <p:nvPicPr>
          <p:cNvPr id="40" name="Picture 39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97A011AF-B1C3-4D3F-82D4-4C41B5C418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243" y="57832"/>
            <a:ext cx="2571750" cy="33147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8CABB10-7C93-4889-AA6B-B985861C3572}"/>
              </a:ext>
            </a:extLst>
          </p:cNvPr>
          <p:cNvSpPr txBox="1"/>
          <p:nvPr/>
        </p:nvSpPr>
        <p:spPr>
          <a:xfrm>
            <a:off x="8151396" y="57832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1930s</a:t>
            </a:r>
          </a:p>
        </p:txBody>
      </p:sp>
    </p:spTree>
    <p:extLst>
      <p:ext uri="{BB962C8B-B14F-4D97-AF65-F5344CB8AC3E}">
        <p14:creationId xmlns:p14="http://schemas.microsoft.com/office/powerpoint/2010/main" val="382824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2" grpId="0"/>
      <p:bldP spid="26" grpId="0"/>
      <p:bldP spid="30" grpId="0"/>
      <p:bldP spid="38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EA3F5A33-A476-28E8-E784-1FAFED289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6" y="347673"/>
            <a:ext cx="3257066" cy="4898421"/>
          </a:xfrm>
          <a:prstGeom prst="rect">
            <a:avLst/>
          </a:prstGeom>
        </p:spPr>
      </p:pic>
      <p:pic>
        <p:nvPicPr>
          <p:cNvPr id="2" name="Picture 1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48E61967-7403-F076-F1F6-924F3FD95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78" y="2345098"/>
            <a:ext cx="5558616" cy="399525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2727599-C79B-8C61-4DF1-8F416488D5C4}"/>
              </a:ext>
            </a:extLst>
          </p:cNvPr>
          <p:cNvSpPr/>
          <p:nvPr/>
        </p:nvSpPr>
        <p:spPr>
          <a:xfrm>
            <a:off x="7973962" y="3368554"/>
            <a:ext cx="1508760" cy="224028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4719B9-DB73-89EE-7F71-567B8302618A}"/>
              </a:ext>
            </a:extLst>
          </p:cNvPr>
          <p:cNvSpPr txBox="1"/>
          <p:nvPr/>
        </p:nvSpPr>
        <p:spPr>
          <a:xfrm>
            <a:off x="9857158" y="1883433"/>
            <a:ext cx="2652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</a:rPr>
              <a:t>Vannevar</a:t>
            </a:r>
            <a:r>
              <a:rPr lang="en-US" sz="2400" dirty="0">
                <a:solidFill>
                  <a:srgbClr val="0070C0"/>
                </a:solidFill>
              </a:rPr>
              <a:t> Bush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025112-0353-77DA-E03C-83E44EBC0F63}"/>
              </a:ext>
            </a:extLst>
          </p:cNvPr>
          <p:cNvSpPr txBox="1"/>
          <p:nvPr/>
        </p:nvSpPr>
        <p:spPr>
          <a:xfrm>
            <a:off x="10001640" y="6340353"/>
            <a:ext cx="2363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March 1940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9468F6-28FE-E6AD-ED18-7CA34E5543C2}"/>
              </a:ext>
            </a:extLst>
          </p:cNvPr>
          <p:cNvSpPr txBox="1"/>
          <p:nvPr/>
        </p:nvSpPr>
        <p:spPr>
          <a:xfrm>
            <a:off x="3735422" y="20701"/>
            <a:ext cx="6634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National Defense Research Committee (NDRC), June 1940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C7C9A0-D52B-1208-956E-D646DF20929E}"/>
              </a:ext>
            </a:extLst>
          </p:cNvPr>
          <p:cNvSpPr txBox="1"/>
          <p:nvPr/>
        </p:nvSpPr>
        <p:spPr>
          <a:xfrm>
            <a:off x="3735422" y="1744933"/>
            <a:ext cx="663426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Office of Scientific Research and Development (OSRD), June 1941</a:t>
            </a:r>
          </a:p>
        </p:txBody>
      </p:sp>
    </p:spTree>
    <p:extLst>
      <p:ext uri="{BB962C8B-B14F-4D97-AF65-F5344CB8AC3E}">
        <p14:creationId xmlns:p14="http://schemas.microsoft.com/office/powerpoint/2010/main" val="117780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A48A26A5-548E-DFE5-F2C7-56F6E82E3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6" y="347673"/>
            <a:ext cx="3257066" cy="48984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5C7D59-904F-FB22-6885-580CFAF8CA5B}"/>
              </a:ext>
            </a:extLst>
          </p:cNvPr>
          <p:cNvSpPr txBox="1"/>
          <p:nvPr/>
        </p:nvSpPr>
        <p:spPr>
          <a:xfrm>
            <a:off x="4138863" y="347673"/>
            <a:ext cx="73753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Aeronautical Research, a Vital Link in Our National Defense</a:t>
            </a:r>
            <a:r>
              <a:rPr lang="en-US" sz="3200" dirty="0"/>
              <a:t>, May 1940,…</a:t>
            </a:r>
          </a:p>
          <a:p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7CCCD3-70AC-0D24-C92A-5C8BE004F4CF}"/>
              </a:ext>
            </a:extLst>
          </p:cNvPr>
          <p:cNvSpPr txBox="1"/>
          <p:nvPr/>
        </p:nvSpPr>
        <p:spPr>
          <a:xfrm>
            <a:off x="4138863" y="2644170"/>
            <a:ext cx="73753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Science and National Defense</a:t>
            </a:r>
            <a:r>
              <a:rPr lang="en-US" sz="3200" dirty="0"/>
              <a:t>, October 1941,…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161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7B6338-ABA5-75E7-6485-9EC980025E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042" y="305752"/>
            <a:ext cx="3063558" cy="42009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E5E09B-7571-2845-3FFA-D03DBA28074F}"/>
              </a:ext>
            </a:extLst>
          </p:cNvPr>
          <p:cNvSpPr txBox="1"/>
          <p:nvPr/>
        </p:nvSpPr>
        <p:spPr>
          <a:xfrm>
            <a:off x="66359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Harding"/>
              </a:rPr>
              <a:t>https://www2.lbl.gov/Publications/Seaborg/bio.htm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F7EF7F-7951-76C4-25E3-0A30752C7890}"/>
              </a:ext>
            </a:extLst>
          </p:cNvPr>
          <p:cNvSpPr txBox="1"/>
          <p:nvPr/>
        </p:nvSpPr>
        <p:spPr>
          <a:xfrm>
            <a:off x="-19780" y="0"/>
            <a:ext cx="75337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Before Pearl Harbor, December 1940…</a:t>
            </a:r>
          </a:p>
        </p:txBody>
      </p:sp>
    </p:spTree>
    <p:extLst>
      <p:ext uri="{BB962C8B-B14F-4D97-AF65-F5344CB8AC3E}">
        <p14:creationId xmlns:p14="http://schemas.microsoft.com/office/powerpoint/2010/main" val="19427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7B6338-ABA5-75E7-6485-9EC980025E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042" y="305752"/>
            <a:ext cx="3063558" cy="42009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E5E09B-7571-2845-3FFA-D03DBA28074F}"/>
              </a:ext>
            </a:extLst>
          </p:cNvPr>
          <p:cNvSpPr txBox="1"/>
          <p:nvPr/>
        </p:nvSpPr>
        <p:spPr>
          <a:xfrm>
            <a:off x="66359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Harding"/>
              </a:rPr>
              <a:t>https://www2.lbl.gov/Publications/Seaborg/bio.htm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F7EF7F-7951-76C4-25E3-0A30752C7890}"/>
              </a:ext>
            </a:extLst>
          </p:cNvPr>
          <p:cNvSpPr txBox="1"/>
          <p:nvPr/>
        </p:nvSpPr>
        <p:spPr>
          <a:xfrm>
            <a:off x="-19780" y="0"/>
            <a:ext cx="4989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Following Pearl Harbor…</a:t>
            </a:r>
          </a:p>
        </p:txBody>
      </p:sp>
    </p:spTree>
    <p:extLst>
      <p:ext uri="{BB962C8B-B14F-4D97-AF65-F5344CB8AC3E}">
        <p14:creationId xmlns:p14="http://schemas.microsoft.com/office/powerpoint/2010/main" val="117654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7B6338-ABA5-75E7-6485-9EC980025E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042" y="305752"/>
            <a:ext cx="3063558" cy="4200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artoon of a person standing in a shower&#10;&#10;Description automatically generated">
            <a:extLst>
              <a:ext uri="{FF2B5EF4-FFF2-40B4-BE49-F238E27FC236}">
                <a16:creationId xmlns:a16="http://schemas.microsoft.com/office/drawing/2014/main" id="{8105189A-9F30-862D-AB0D-107A13F3A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430" y="579728"/>
            <a:ext cx="4524759" cy="5404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E5E09B-7571-2845-3FFA-D03DBA28074F}"/>
              </a:ext>
            </a:extLst>
          </p:cNvPr>
          <p:cNvSpPr txBox="1"/>
          <p:nvPr/>
        </p:nvSpPr>
        <p:spPr>
          <a:xfrm>
            <a:off x="66359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Harding"/>
              </a:rPr>
              <a:t>https://www2.lbl.gov/Publications/Seaborg/bio.htm</a:t>
            </a:r>
          </a:p>
        </p:txBody>
      </p:sp>
      <p:pic>
        <p:nvPicPr>
          <p:cNvPr id="9" name="Picture 8" descr="A couple of men in suits&#10;&#10;Description automatically generated">
            <a:extLst>
              <a:ext uri="{FF2B5EF4-FFF2-40B4-BE49-F238E27FC236}">
                <a16:creationId xmlns:a16="http://schemas.microsoft.com/office/drawing/2014/main" id="{D7B66868-34E9-9F41-0CB1-76F5B19E6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24943"/>
            <a:ext cx="3236686" cy="2697238"/>
          </a:xfrm>
          <a:prstGeom prst="rect">
            <a:avLst/>
          </a:prstGeom>
        </p:spPr>
      </p:pic>
      <p:pic>
        <p:nvPicPr>
          <p:cNvPr id="11" name="Picture 10" descr="A person in a suit holding glasses&#10;&#10;Description automatically generated">
            <a:extLst>
              <a:ext uri="{FF2B5EF4-FFF2-40B4-BE49-F238E27FC236}">
                <a16:creationId xmlns:a16="http://schemas.microsoft.com/office/drawing/2014/main" id="{26BAD98F-6D62-71F2-65C5-AD890190C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159" y="3113392"/>
            <a:ext cx="2372041" cy="3504151"/>
          </a:xfrm>
          <a:prstGeom prst="rect">
            <a:avLst/>
          </a:prstGeom>
        </p:spPr>
      </p:pic>
      <p:pic>
        <p:nvPicPr>
          <p:cNvPr id="13" name="Picture 12" descr="A group of men in a convertible&#10;&#10;Description automatically generated">
            <a:extLst>
              <a:ext uri="{FF2B5EF4-FFF2-40B4-BE49-F238E27FC236}">
                <a16:creationId xmlns:a16="http://schemas.microsoft.com/office/drawing/2014/main" id="{141E17D6-A06E-6D25-48DC-4A4D872D78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20" y="369332"/>
            <a:ext cx="22860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9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hip that is sinking in the water&#10;&#10;Description automatically generated">
            <a:extLst>
              <a:ext uri="{FF2B5EF4-FFF2-40B4-BE49-F238E27FC236}">
                <a16:creationId xmlns:a16="http://schemas.microsoft.com/office/drawing/2014/main" id="{B32BD9B3-FB73-7F0E-955D-970FCE2E7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38" y="0"/>
            <a:ext cx="866832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A6D841-6B55-171A-285B-24D193C60B03}"/>
              </a:ext>
            </a:extLst>
          </p:cNvPr>
          <p:cNvSpPr txBox="1"/>
          <p:nvPr/>
        </p:nvSpPr>
        <p:spPr>
          <a:xfrm>
            <a:off x="1761838" y="0"/>
            <a:ext cx="84758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https://en.wikipedia.org/wiki/Attack_on_Pearl_Harbor#/media/File:The_USS_Arizona_(BB-39)_burning_after_the_Japanese_attack_on_Pearl_Harbor_-_NARA_195617_-_Edit.jpg</a:t>
            </a:r>
          </a:p>
        </p:txBody>
      </p:sp>
    </p:spTree>
    <p:extLst>
      <p:ext uri="{BB962C8B-B14F-4D97-AF65-F5344CB8AC3E}">
        <p14:creationId xmlns:p14="http://schemas.microsoft.com/office/powerpoint/2010/main" val="100914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boys in a junk yard&#10;&#10;Description automatically generated">
            <a:extLst>
              <a:ext uri="{FF2B5EF4-FFF2-40B4-BE49-F238E27FC236}">
                <a16:creationId xmlns:a16="http://schemas.microsoft.com/office/drawing/2014/main" id="{B8B3DF51-E775-B6E4-82C6-E834A93DE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113" y="2139696"/>
            <a:ext cx="5980887" cy="47183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B1D383-98F5-EB90-A9EE-32CBCBB66E44}"/>
              </a:ext>
            </a:extLst>
          </p:cNvPr>
          <p:cNvSpPr txBox="1"/>
          <p:nvPr/>
        </p:nvSpPr>
        <p:spPr>
          <a:xfrm>
            <a:off x="6894576" y="1216366"/>
            <a:ext cx="53004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1943</a:t>
            </a:r>
          </a:p>
          <a:p>
            <a:r>
              <a:rPr lang="en-US" dirty="0"/>
              <a:t>https://www.nebraskastudies.org/en/1925-1949/on-the-home-front/scrap-metal/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567A61-3A19-67F8-8208-90980E50C89A}"/>
              </a:ext>
            </a:extLst>
          </p:cNvPr>
          <p:cNvSpPr txBox="1"/>
          <p:nvPr/>
        </p:nvSpPr>
        <p:spPr>
          <a:xfrm>
            <a:off x="-3048" y="619497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https://www.nps.gov/articles/wwiihomefront.htm</a:t>
            </a:r>
          </a:p>
        </p:txBody>
      </p:sp>
      <p:pic>
        <p:nvPicPr>
          <p:cNvPr id="15" name="Picture 14" descr="A person sitting on the back of a car&#10;&#10;Description automatically generated">
            <a:extLst>
              <a:ext uri="{FF2B5EF4-FFF2-40B4-BE49-F238E27FC236}">
                <a16:creationId xmlns:a16="http://schemas.microsoft.com/office/drawing/2014/main" id="{A2C674FF-A4F5-A862-7BA4-09E6F491F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5" y="988829"/>
            <a:ext cx="4519052" cy="5685013"/>
          </a:xfrm>
          <a:prstGeom prst="rect">
            <a:avLst/>
          </a:prstGeom>
        </p:spPr>
      </p:pic>
      <p:pic>
        <p:nvPicPr>
          <p:cNvPr id="3" name="Picture 2" descr="A poster of a person holding a flag&#10;&#10;Description automatically generated">
            <a:extLst>
              <a:ext uri="{FF2B5EF4-FFF2-40B4-BE49-F238E27FC236}">
                <a16:creationId xmlns:a16="http://schemas.microsoft.com/office/drawing/2014/main" id="{851483E5-3428-1462-76DB-DC55388AF2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178" y="176289"/>
            <a:ext cx="4445365" cy="59823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6B36A9-2648-7C45-093E-C101D9EEBC6E}"/>
              </a:ext>
            </a:extLst>
          </p:cNvPr>
          <p:cNvSpPr txBox="1"/>
          <p:nvPr/>
        </p:nvSpPr>
        <p:spPr>
          <a:xfrm>
            <a:off x="3416854" y="6072231"/>
            <a:ext cx="468724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https://store.nationalww2museum.org/buy-war-bonds-replica-wwii-propaganda-poster/</a:t>
            </a:r>
          </a:p>
        </p:txBody>
      </p:sp>
    </p:spTree>
    <p:extLst>
      <p:ext uri="{BB962C8B-B14F-4D97-AF65-F5344CB8AC3E}">
        <p14:creationId xmlns:p14="http://schemas.microsoft.com/office/powerpoint/2010/main" val="79034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AB42ABC9-2229-F23E-AFF7-BDCE93582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06" y="676108"/>
            <a:ext cx="10705657" cy="53013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9EDAD3-8852-812F-0C93-2D0EF17CD729}"/>
              </a:ext>
            </a:extLst>
          </p:cNvPr>
          <p:cNvSpPr txBox="1"/>
          <p:nvPr/>
        </p:nvSpPr>
        <p:spPr>
          <a:xfrm>
            <a:off x="1232537" y="0"/>
            <a:ext cx="10016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The Physics Teacher</a:t>
            </a:r>
            <a:r>
              <a:rPr lang="en-US" sz="3200" dirty="0"/>
              <a:t>, December 2023 </a:t>
            </a:r>
          </a:p>
        </p:txBody>
      </p:sp>
    </p:spTree>
    <p:extLst>
      <p:ext uri="{BB962C8B-B14F-4D97-AF65-F5344CB8AC3E}">
        <p14:creationId xmlns:p14="http://schemas.microsoft.com/office/powerpoint/2010/main" val="89080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ost&#10;&#10;Description automatically generated">
            <a:extLst>
              <a:ext uri="{FF2B5EF4-FFF2-40B4-BE49-F238E27FC236}">
                <a16:creationId xmlns:a16="http://schemas.microsoft.com/office/drawing/2014/main" id="{37D7DE7A-F224-0729-25D4-9BCC3B09E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66" y="-4620792"/>
            <a:ext cx="8341685" cy="1136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0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standing in front of a plane&#10;&#10;Description automatically generated">
            <a:extLst>
              <a:ext uri="{FF2B5EF4-FFF2-40B4-BE49-F238E27FC236}">
                <a16:creationId xmlns:a16="http://schemas.microsoft.com/office/drawing/2014/main" id="{071CA9BD-2A01-7417-2B07-360C29C30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00451" cy="4866967"/>
          </a:xfrm>
          <a:prstGeom prst="rect">
            <a:avLst/>
          </a:prstGeom>
        </p:spPr>
      </p:pic>
      <p:pic>
        <p:nvPicPr>
          <p:cNvPr id="4" name="Picture 3" descr="A black and white photo of a person sitting on a brick wall&#10;&#10;Description automatically generated">
            <a:extLst>
              <a:ext uri="{FF2B5EF4-FFF2-40B4-BE49-F238E27FC236}">
                <a16:creationId xmlns:a16="http://schemas.microsoft.com/office/drawing/2014/main" id="{5AC4AF64-C39C-A45B-86CD-FE9A60C03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193" y="1288057"/>
            <a:ext cx="7103807" cy="556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4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8A20AA61-941C-5169-4956-0919E3AEC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2338389"/>
            <a:ext cx="3000376" cy="3840481"/>
          </a:xfrm>
          <a:prstGeom prst="rect">
            <a:avLst/>
          </a:prstGeom>
        </p:spPr>
      </p:pic>
      <p:pic>
        <p:nvPicPr>
          <p:cNvPr id="7" name="Picture 6" descr="A person with a mustache wearing a hat&#10;&#10;Description automatically generated">
            <a:extLst>
              <a:ext uri="{FF2B5EF4-FFF2-40B4-BE49-F238E27FC236}">
                <a16:creationId xmlns:a16="http://schemas.microsoft.com/office/drawing/2014/main" id="{C52D411E-CCB2-CA92-0E29-0C864F211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00376" cy="3774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4DCA16-DC1E-73D1-0C8B-FE513A9BB583}"/>
              </a:ext>
            </a:extLst>
          </p:cNvPr>
          <p:cNvSpPr txBox="1"/>
          <p:nvPr/>
        </p:nvSpPr>
        <p:spPr>
          <a:xfrm>
            <a:off x="64890" y="3781334"/>
            <a:ext cx="5125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Sargent William Dieter</a:t>
            </a:r>
          </a:p>
          <a:p>
            <a:r>
              <a:rPr lang="en-US" dirty="0"/>
              <a:t>https://en.wikipedia.org/wiki/William_John_Dieter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26D98A-A76C-108C-63D8-147F08C7AE2D}"/>
              </a:ext>
            </a:extLst>
          </p:cNvPr>
          <p:cNvSpPr txBox="1"/>
          <p:nvPr/>
        </p:nvSpPr>
        <p:spPr>
          <a:xfrm>
            <a:off x="7286625" y="6178870"/>
            <a:ext cx="4730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Physicist Harry </a:t>
            </a:r>
            <a:r>
              <a:rPr lang="en-US" dirty="0" err="1"/>
              <a:t>Daghlian</a:t>
            </a:r>
            <a:endParaRPr lang="en-US" dirty="0"/>
          </a:p>
          <a:p>
            <a:pPr algn="r"/>
            <a:r>
              <a:rPr lang="en-US" dirty="0"/>
              <a:t>https://en.wikipedia.org/wiki/Harry_Daghlian</a:t>
            </a:r>
          </a:p>
        </p:txBody>
      </p:sp>
      <p:pic>
        <p:nvPicPr>
          <p:cNvPr id="13" name="Picture 12" descr="A group of men in leather jackets&#10;&#10;Description automatically generated">
            <a:extLst>
              <a:ext uri="{FF2B5EF4-FFF2-40B4-BE49-F238E27FC236}">
                <a16:creationId xmlns:a16="http://schemas.microsoft.com/office/drawing/2014/main" id="{2F1D71A2-9B32-0D92-CCB4-242BD8B5F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89" y="3429000"/>
            <a:ext cx="4306436" cy="3429000"/>
          </a:xfrm>
          <a:prstGeom prst="rect">
            <a:avLst/>
          </a:prstGeom>
        </p:spPr>
      </p:pic>
      <p:pic>
        <p:nvPicPr>
          <p:cNvPr id="15" name="Picture 14" descr="A metal object with a ruler&#10;&#10;Description automatically generated">
            <a:extLst>
              <a:ext uri="{FF2B5EF4-FFF2-40B4-BE49-F238E27FC236}">
                <a16:creationId xmlns:a16="http://schemas.microsoft.com/office/drawing/2014/main" id="{E5BA7FE3-C48F-5E66-1204-74C6736E9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75" y="16650"/>
            <a:ext cx="4306436" cy="3445149"/>
          </a:xfrm>
          <a:prstGeom prst="rect">
            <a:avLst/>
          </a:prstGeom>
        </p:spPr>
      </p:pic>
      <p:pic>
        <p:nvPicPr>
          <p:cNvPr id="17" name="Picture 16" descr="A close-up of a hand with a wound&#10;&#10;Description automatically generated">
            <a:extLst>
              <a:ext uri="{FF2B5EF4-FFF2-40B4-BE49-F238E27FC236}">
                <a16:creationId xmlns:a16="http://schemas.microsoft.com/office/drawing/2014/main" id="{093FA77A-5884-B6FF-A8BF-0466A06CA1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547" y="-19159"/>
            <a:ext cx="3571216" cy="263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0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flags with different colors&#10;&#10;Description automatically generated">
            <a:extLst>
              <a:ext uri="{FF2B5EF4-FFF2-40B4-BE49-F238E27FC236}">
                <a16:creationId xmlns:a16="http://schemas.microsoft.com/office/drawing/2014/main" id="{01BB1417-2D9E-9595-7C32-E1AABA993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1" y="158552"/>
            <a:ext cx="3656543" cy="6540896"/>
          </a:xfrm>
          <a:prstGeom prst="rect">
            <a:avLst/>
          </a:prstGeom>
        </p:spPr>
      </p:pic>
      <p:pic>
        <p:nvPicPr>
          <p:cNvPr id="7" name="Picture 6" descr="A map of europe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42A5732A-5859-4A5D-7B43-63E6901EF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352" y="0"/>
            <a:ext cx="747645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FD25AD-27E2-FC4A-E598-5D969592D20B}"/>
              </a:ext>
            </a:extLst>
          </p:cNvPr>
          <p:cNvSpPr txBox="1"/>
          <p:nvPr/>
        </p:nvSpPr>
        <p:spPr>
          <a:xfrm>
            <a:off x="3756734" y="0"/>
            <a:ext cx="5899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Axis Powers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65AB6D-8E97-AD7D-7389-AE09597018A2}"/>
              </a:ext>
            </a:extLst>
          </p:cNvPr>
          <p:cNvSpPr txBox="1"/>
          <p:nvPr/>
        </p:nvSpPr>
        <p:spPr>
          <a:xfrm>
            <a:off x="3756734" y="6488668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https://en.wikipedia.org/wiki/German-occupied_Europe</a:t>
            </a:r>
          </a:p>
        </p:txBody>
      </p:sp>
    </p:spTree>
    <p:extLst>
      <p:ext uri="{BB962C8B-B14F-4D97-AF65-F5344CB8AC3E}">
        <p14:creationId xmlns:p14="http://schemas.microsoft.com/office/powerpoint/2010/main" val="387187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flags with different colors&#10;&#10;Description automatically generated">
            <a:extLst>
              <a:ext uri="{FF2B5EF4-FFF2-40B4-BE49-F238E27FC236}">
                <a16:creationId xmlns:a16="http://schemas.microsoft.com/office/drawing/2014/main" id="{01BB1417-2D9E-9595-7C32-E1AABA993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1" y="158552"/>
            <a:ext cx="3656543" cy="65408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FD25AD-27E2-FC4A-E598-5D969592D20B}"/>
              </a:ext>
            </a:extLst>
          </p:cNvPr>
          <p:cNvSpPr txBox="1"/>
          <p:nvPr/>
        </p:nvSpPr>
        <p:spPr>
          <a:xfrm>
            <a:off x="3756734" y="0"/>
            <a:ext cx="5899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Axis Powers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5D14BD-534D-27F7-4C38-EA76CA7D6FBA}"/>
              </a:ext>
            </a:extLst>
          </p:cNvPr>
          <p:cNvSpPr txBox="1"/>
          <p:nvPr/>
        </p:nvSpPr>
        <p:spPr>
          <a:xfrm>
            <a:off x="3756734" y="6488668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https://www.ww2classroom.org/node/148</a:t>
            </a:r>
          </a:p>
        </p:txBody>
      </p:sp>
      <p:pic>
        <p:nvPicPr>
          <p:cNvPr id="6" name="Picture 5" descr="A map of asia with red lines&#10;&#10;Description automatically generated">
            <a:extLst>
              <a:ext uri="{FF2B5EF4-FFF2-40B4-BE49-F238E27FC236}">
                <a16:creationId xmlns:a16="http://schemas.microsoft.com/office/drawing/2014/main" id="{7F5DB02D-175B-CA5B-7F30-B7640891F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25" y="0"/>
            <a:ext cx="9515475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161A3A-E110-7EA0-DF95-13C548A99753}"/>
              </a:ext>
            </a:extLst>
          </p:cNvPr>
          <p:cNvSpPr txBox="1"/>
          <p:nvPr/>
        </p:nvSpPr>
        <p:spPr>
          <a:xfrm>
            <a:off x="2813255" y="6409392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https://www.ww2classroom.org/node/148</a:t>
            </a:r>
          </a:p>
        </p:txBody>
      </p:sp>
    </p:spTree>
    <p:extLst>
      <p:ext uri="{BB962C8B-B14F-4D97-AF65-F5344CB8AC3E}">
        <p14:creationId xmlns:p14="http://schemas.microsoft.com/office/powerpoint/2010/main" val="25911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8E0A5E0E-53E4-7714-2BD3-DE2254403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39" y="205979"/>
            <a:ext cx="3228571" cy="46666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71EE64-F882-E778-C12E-009DEAB54990}"/>
              </a:ext>
            </a:extLst>
          </p:cNvPr>
          <p:cNvSpPr txBox="1"/>
          <p:nvPr/>
        </p:nvSpPr>
        <p:spPr>
          <a:xfrm>
            <a:off x="94735" y="487264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https://www.mpg.de/955542/3_event1-1945</a:t>
            </a:r>
          </a:p>
        </p:txBody>
      </p:sp>
      <p:pic>
        <p:nvPicPr>
          <p:cNvPr id="7" name="Picture 6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E8FC91CD-3B38-A1BA-CEB0-7C18BBCBB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26" y="119671"/>
            <a:ext cx="3800475" cy="47529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7EA304-30C1-595B-81A3-B8383F212786}"/>
              </a:ext>
            </a:extLst>
          </p:cNvPr>
          <p:cNvSpPr txBox="1"/>
          <p:nvPr/>
        </p:nvSpPr>
        <p:spPr>
          <a:xfrm>
            <a:off x="7765193" y="4872646"/>
            <a:ext cx="4426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https://en.wikipedia.org/wiki/Erwin_Planck</a:t>
            </a:r>
          </a:p>
        </p:txBody>
      </p:sp>
    </p:spTree>
    <p:extLst>
      <p:ext uri="{BB962C8B-B14F-4D97-AF65-F5344CB8AC3E}">
        <p14:creationId xmlns:p14="http://schemas.microsoft.com/office/powerpoint/2010/main" val="361410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men in suits&#10;&#10;Description automatically generated">
            <a:extLst>
              <a:ext uri="{FF2B5EF4-FFF2-40B4-BE49-F238E27FC236}">
                <a16:creationId xmlns:a16="http://schemas.microsoft.com/office/drawing/2014/main" id="{2D7CBD83-E5A7-EFC8-5B1E-4958DA200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10" y="634180"/>
            <a:ext cx="5135368" cy="47637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1CBBC8-5AC1-4FE3-F191-CCF8625FA18C}"/>
              </a:ext>
            </a:extLst>
          </p:cNvPr>
          <p:cNvSpPr txBox="1"/>
          <p:nvPr/>
        </p:nvSpPr>
        <p:spPr>
          <a:xfrm>
            <a:off x="3676410" y="264848"/>
            <a:ext cx="4389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https://www.nature.com/articles/503466a</a:t>
            </a:r>
          </a:p>
        </p:txBody>
      </p:sp>
    </p:spTree>
    <p:extLst>
      <p:ext uri="{BB962C8B-B14F-4D97-AF65-F5344CB8AC3E}">
        <p14:creationId xmlns:p14="http://schemas.microsoft.com/office/powerpoint/2010/main" val="26808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chalkboard&#10;&#10;Description automatically generated">
            <a:extLst>
              <a:ext uri="{FF2B5EF4-FFF2-40B4-BE49-F238E27FC236}">
                <a16:creationId xmlns:a16="http://schemas.microsoft.com/office/drawing/2014/main" id="{4FE610A3-F2C0-B1A2-9BD0-F9CD35FD2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44" y="649223"/>
            <a:ext cx="3724656" cy="46569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14FE42-A77D-BDD5-FCB1-A26D9FE135B6}"/>
              </a:ext>
            </a:extLst>
          </p:cNvPr>
          <p:cNvSpPr txBox="1"/>
          <p:nvPr/>
        </p:nvSpPr>
        <p:spPr>
          <a:xfrm>
            <a:off x="910844" y="54160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Peter Debye, 1940’s</a:t>
            </a:r>
          </a:p>
          <a:p>
            <a:r>
              <a:rPr lang="en-US" dirty="0"/>
              <a:t>https://alumni.cornell.edu/cornellians/nobel-prize/</a:t>
            </a:r>
          </a:p>
        </p:txBody>
      </p:sp>
      <p:pic>
        <p:nvPicPr>
          <p:cNvPr id="7" name="Picture 6" descr="A couple of men in suits&#10;&#10;Description automatically generated">
            <a:extLst>
              <a:ext uri="{FF2B5EF4-FFF2-40B4-BE49-F238E27FC236}">
                <a16:creationId xmlns:a16="http://schemas.microsoft.com/office/drawing/2014/main" id="{09EA7971-EB7B-7F5F-73CE-255F654F3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32" y="279400"/>
            <a:ext cx="5469467" cy="4102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812A7A-88A7-76CC-CCBF-207BEEB82356}"/>
              </a:ext>
            </a:extLst>
          </p:cNvPr>
          <p:cNvSpPr txBox="1"/>
          <p:nvPr/>
        </p:nvSpPr>
        <p:spPr>
          <a:xfrm>
            <a:off x="6366932" y="4491354"/>
            <a:ext cx="4605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Peter Debye, 1930s</a:t>
            </a:r>
          </a:p>
          <a:p>
            <a:r>
              <a:rPr lang="en-US" dirty="0"/>
              <a:t>https://www.nobel.mpg.de/en/node/14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A3D020-33D5-E61E-0000-D5A8D8136BFC}"/>
              </a:ext>
            </a:extLst>
          </p:cNvPr>
          <p:cNvSpPr txBox="1"/>
          <p:nvPr/>
        </p:nvSpPr>
        <p:spPr>
          <a:xfrm>
            <a:off x="1666568" y="6172219"/>
            <a:ext cx="9614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https://cen.acs.org/articles/84/web/2006/03/Nobel-Laureate-Accused-Nazi-Collaboration.html</a:t>
            </a:r>
          </a:p>
        </p:txBody>
      </p:sp>
    </p:spTree>
    <p:extLst>
      <p:ext uri="{BB962C8B-B14F-4D97-AF65-F5344CB8AC3E}">
        <p14:creationId xmlns:p14="http://schemas.microsoft.com/office/powerpoint/2010/main" val="419170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4A7301-3D44-4DAD-B99A-9C6BF043281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63" y="322135"/>
            <a:ext cx="5080953" cy="372560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C49A4B-58C8-4CB2-B61B-ABB8F033921F}"/>
              </a:ext>
            </a:extLst>
          </p:cNvPr>
          <p:cNvSpPr txBox="1"/>
          <p:nvPr/>
        </p:nvSpPr>
        <p:spPr>
          <a:xfrm>
            <a:off x="3817620" y="-92333"/>
            <a:ext cx="1487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1934</a:t>
            </a:r>
          </a:p>
        </p:txBody>
      </p:sp>
      <p:pic>
        <p:nvPicPr>
          <p:cNvPr id="13" name="Picture 12" descr="A person standing in front of a brick building&#10;&#10;Description automatically generated">
            <a:extLst>
              <a:ext uri="{FF2B5EF4-FFF2-40B4-BE49-F238E27FC236}">
                <a16:creationId xmlns:a16="http://schemas.microsoft.com/office/drawing/2014/main" id="{EB64C7D2-2822-469E-83A4-51119AE81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509" y="159"/>
            <a:ext cx="6453992" cy="4291905"/>
          </a:xfrm>
          <a:prstGeom prst="rect">
            <a:avLst/>
          </a:prstGeom>
        </p:spPr>
      </p:pic>
      <p:pic>
        <p:nvPicPr>
          <p:cNvPr id="15" name="Picture 14" descr="A dining room table&#10;&#10;Description automatically generated">
            <a:extLst>
              <a:ext uri="{FF2B5EF4-FFF2-40B4-BE49-F238E27FC236}">
                <a16:creationId xmlns:a16="http://schemas.microsoft.com/office/drawing/2014/main" id="{EA69200F-9B58-4F67-B2D7-94A51F4AE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542" y="3624072"/>
            <a:ext cx="4863049" cy="323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18A597E5-AA2D-4B93-8244-6DEBDA419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0" y="260767"/>
            <a:ext cx="6457143" cy="5990476"/>
          </a:xfrm>
          <a:prstGeom prst="rect">
            <a:avLst/>
          </a:prstGeom>
        </p:spPr>
      </p:pic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7601AB5-274C-4F7D-83AA-314B1070D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201" y="67524"/>
            <a:ext cx="4838095" cy="6790476"/>
          </a:xfrm>
          <a:prstGeom prst="rect">
            <a:avLst/>
          </a:prstGeom>
        </p:spPr>
      </p:pic>
      <p:sp>
        <p:nvSpPr>
          <p:cNvPr id="6" name="Arrow: Curved Down 5">
            <a:extLst>
              <a:ext uri="{FF2B5EF4-FFF2-40B4-BE49-F238E27FC236}">
                <a16:creationId xmlns:a16="http://schemas.microsoft.com/office/drawing/2014/main" id="{130FBFAD-1538-49D0-B7C7-0D5CE04F22A1}"/>
              </a:ext>
            </a:extLst>
          </p:cNvPr>
          <p:cNvSpPr/>
          <p:nvPr/>
        </p:nvSpPr>
        <p:spPr>
          <a:xfrm>
            <a:off x="3187617" y="2397210"/>
            <a:ext cx="1434662" cy="19259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68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40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75" y="0"/>
            <a:ext cx="9058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4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66FC9D4F-A9BA-4193-94F1-037F311DB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57" y="135450"/>
            <a:ext cx="4857143" cy="3619048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6885BF2-AA7E-44C3-9D24-88A2A1DBD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31" y="790593"/>
            <a:ext cx="4914286" cy="4047619"/>
          </a:xfrm>
          <a:prstGeom prst="rect">
            <a:avLst/>
          </a:prstGeom>
        </p:spPr>
      </p:pic>
      <p:pic>
        <p:nvPicPr>
          <p:cNvPr id="7" name="Picture 6" descr="An old photo of a person&#10;&#10;Description automatically generated">
            <a:extLst>
              <a:ext uri="{FF2B5EF4-FFF2-40B4-BE49-F238E27FC236}">
                <a16:creationId xmlns:a16="http://schemas.microsoft.com/office/drawing/2014/main" id="{9894E3E8-CCCC-4124-9BDE-2F1C221AEB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51" y="3153238"/>
            <a:ext cx="4866667" cy="37047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C2F325-B529-46AC-8DF1-2619C114B597}"/>
              </a:ext>
            </a:extLst>
          </p:cNvPr>
          <p:cNvSpPr txBox="1"/>
          <p:nvPr/>
        </p:nvSpPr>
        <p:spPr>
          <a:xfrm>
            <a:off x="149902" y="65082"/>
            <a:ext cx="5801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Fritz </a:t>
            </a:r>
            <a:r>
              <a:rPr lang="en-US" sz="3200" dirty="0" err="1"/>
              <a:t>Houtermans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5920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B4B30F3-7061-4872-B626-7EEB2529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892" y="487543"/>
            <a:ext cx="5314950" cy="5829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EBA9BC-98E5-40CF-8B9D-D2F54AA71BDF}"/>
              </a:ext>
            </a:extLst>
          </p:cNvPr>
          <p:cNvSpPr txBox="1"/>
          <p:nvPr/>
        </p:nvSpPr>
        <p:spPr>
          <a:xfrm>
            <a:off x="9954538" y="79461"/>
            <a:ext cx="1496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1934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9888B3-9BAC-4B0D-B00C-30738C8C5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6854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244D26-131B-41A0-8F98-B452D4875E1F}"/>
              </a:ext>
            </a:extLst>
          </p:cNvPr>
          <p:cNvSpPr txBox="1"/>
          <p:nvPr/>
        </p:nvSpPr>
        <p:spPr>
          <a:xfrm>
            <a:off x="-41845" y="-3386"/>
            <a:ext cx="13440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1933</a:t>
            </a:r>
          </a:p>
        </p:txBody>
      </p:sp>
    </p:spTree>
    <p:extLst>
      <p:ext uri="{BB962C8B-B14F-4D97-AF65-F5344CB8AC3E}">
        <p14:creationId xmlns:p14="http://schemas.microsoft.com/office/powerpoint/2010/main" val="30051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E8903B-ADC0-6104-A0DF-1776312524EC}"/>
              </a:ext>
            </a:extLst>
          </p:cNvPr>
          <p:cNvSpPr txBox="1"/>
          <p:nvPr/>
        </p:nvSpPr>
        <p:spPr>
          <a:xfrm>
            <a:off x="2923643" y="4927656"/>
            <a:ext cx="67559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German reactor in </a:t>
            </a:r>
            <a:r>
              <a:rPr lang="en-US" sz="2800" b="1" dirty="0" err="1"/>
              <a:t>Haigerloch</a:t>
            </a:r>
            <a:r>
              <a:rPr lang="en-US" sz="2800" b="1" dirty="0"/>
              <a:t>, Germany.</a:t>
            </a:r>
          </a:p>
          <a:p>
            <a:r>
              <a:rPr lang="en-US" sz="2800" dirty="0"/>
              <a:t>https://thebulletin.org/2019/07/scientific-blinders/</a:t>
            </a:r>
          </a:p>
        </p:txBody>
      </p:sp>
      <p:pic>
        <p:nvPicPr>
          <p:cNvPr id="7" name="Picture 6" descr="Men in uniform working in a large hole&#10;&#10;Description automatically generated">
            <a:extLst>
              <a:ext uri="{FF2B5EF4-FFF2-40B4-BE49-F238E27FC236}">
                <a16:creationId xmlns:a16="http://schemas.microsoft.com/office/drawing/2014/main" id="{74403D9A-F422-801C-E3BC-85D50EC2C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60" y="133151"/>
            <a:ext cx="6005080" cy="45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6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E8903B-ADC0-6104-A0DF-1776312524EC}"/>
              </a:ext>
            </a:extLst>
          </p:cNvPr>
          <p:cNvSpPr txBox="1"/>
          <p:nvPr/>
        </p:nvSpPr>
        <p:spPr>
          <a:xfrm>
            <a:off x="452424" y="5108711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Farm Hall Estate in England</a:t>
            </a:r>
          </a:p>
          <a:p>
            <a:r>
              <a:rPr lang="en-US" sz="2400" dirty="0"/>
              <a:t>https://thebulletin.org/2019/07/scientific-blinders/</a:t>
            </a:r>
          </a:p>
        </p:txBody>
      </p:sp>
      <p:pic>
        <p:nvPicPr>
          <p:cNvPr id="5" name="Picture 4" descr="A tree in front of a building&#10;&#10;Description automatically generated">
            <a:extLst>
              <a:ext uri="{FF2B5EF4-FFF2-40B4-BE49-F238E27FC236}">
                <a16:creationId xmlns:a16="http://schemas.microsoft.com/office/drawing/2014/main" id="{1FF522A3-287C-A4A3-D389-316AC39E9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58" y="168050"/>
            <a:ext cx="6073666" cy="47324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3437A9-C94B-EFE6-5188-27A6743BE782}"/>
              </a:ext>
            </a:extLst>
          </p:cNvPr>
          <p:cNvSpPr txBox="1"/>
          <p:nvPr/>
        </p:nvSpPr>
        <p:spPr>
          <a:xfrm>
            <a:off x="6737203" y="320457"/>
            <a:ext cx="498003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221E1F"/>
                </a:solidFill>
                <a:latin typeface="Minion Pro Med"/>
              </a:rPr>
              <a:t>“…</a:t>
            </a:r>
            <a:r>
              <a:rPr lang="en-US" sz="2800" b="0" i="1" u="none" strike="noStrike" baseline="0" dirty="0">
                <a:solidFill>
                  <a:srgbClr val="221E1F"/>
                </a:solidFill>
                <a:latin typeface="Minion Pro Med"/>
              </a:rPr>
              <a:t>rather than definitively proving German atomic complicity or resistance, the Farm Hall transcripts illustrate how trauma and guilt are rarely, if ever, processed linearly or rationally</a:t>
            </a:r>
            <a:r>
              <a:rPr lang="en-US" sz="2800" b="0" i="0" u="none" strike="noStrike" baseline="0" dirty="0">
                <a:solidFill>
                  <a:srgbClr val="221E1F"/>
                </a:solidFill>
                <a:latin typeface="Minion Pro Med"/>
              </a:rPr>
              <a:t>.”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F04C2-718C-BC4F-9F68-6146A11DD7F4}"/>
              </a:ext>
            </a:extLst>
          </p:cNvPr>
          <p:cNvSpPr txBox="1"/>
          <p:nvPr/>
        </p:nvSpPr>
        <p:spPr>
          <a:xfrm>
            <a:off x="7241456" y="3748412"/>
            <a:ext cx="44757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Minion Pro Med"/>
              </a:rPr>
              <a:t>Ryan Dahn, </a:t>
            </a:r>
            <a:r>
              <a:rPr lang="en-US" sz="2400" b="0" i="1" u="none" strike="noStrike" baseline="0" dirty="0">
                <a:solidFill>
                  <a:srgbClr val="000000"/>
                </a:solidFill>
                <a:latin typeface="Minion Pro Med"/>
              </a:rPr>
              <a:t>The elusive truth of Farm Hall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Minion Pro Med"/>
              </a:rPr>
              <a:t>, </a:t>
            </a:r>
            <a:r>
              <a:rPr lang="en-US" sz="2400" b="0" u="none" strike="noStrike" baseline="0" dirty="0">
                <a:solidFill>
                  <a:srgbClr val="221E1F"/>
                </a:solidFill>
                <a:latin typeface="Minion Pro Med"/>
              </a:rPr>
              <a:t>Physics Today</a:t>
            </a:r>
            <a:r>
              <a:rPr lang="en-US" sz="2400" b="0" i="0" u="none" strike="noStrike" baseline="0" dirty="0">
                <a:solidFill>
                  <a:srgbClr val="221E1F"/>
                </a:solidFill>
                <a:latin typeface="Minion Pro Med"/>
              </a:rPr>
              <a:t>, May 19, 2022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283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52CDC2-3EAF-488A-B4BA-3B0A8DD1F9C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233" y="805327"/>
            <a:ext cx="3450416" cy="4209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B3BC4EAB-3CEF-4461-AF0F-A1979558F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75" y="639680"/>
            <a:ext cx="3169602" cy="44747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F6E875-FDBB-40F3-8FF1-0E4585AB25DC}"/>
              </a:ext>
            </a:extLst>
          </p:cNvPr>
          <p:cNvSpPr txBox="1"/>
          <p:nvPr/>
        </p:nvSpPr>
        <p:spPr>
          <a:xfrm>
            <a:off x="4397227" y="5079772"/>
            <a:ext cx="3788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Philip Morrison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B1FECA-199F-473D-9792-B06A0CB4746A}"/>
              </a:ext>
            </a:extLst>
          </p:cNvPr>
          <p:cNvSpPr txBox="1"/>
          <p:nvPr/>
        </p:nvSpPr>
        <p:spPr>
          <a:xfrm>
            <a:off x="7095945" y="347292"/>
            <a:ext cx="1143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1976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E27C08-BF2C-48E4-872B-54681F1A2EF1}"/>
              </a:ext>
            </a:extLst>
          </p:cNvPr>
          <p:cNvSpPr txBox="1"/>
          <p:nvPr/>
        </p:nvSpPr>
        <p:spPr>
          <a:xfrm>
            <a:off x="3606180" y="201244"/>
            <a:ext cx="1143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1940</a:t>
            </a:r>
          </a:p>
        </p:txBody>
      </p:sp>
    </p:spTree>
    <p:extLst>
      <p:ext uri="{BB962C8B-B14F-4D97-AF65-F5344CB8AC3E}">
        <p14:creationId xmlns:p14="http://schemas.microsoft.com/office/powerpoint/2010/main" val="279963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50B6AC-268C-FB5C-4AAE-D3FA5AC35341}"/>
              </a:ext>
            </a:extLst>
          </p:cNvPr>
          <p:cNvSpPr txBox="1"/>
          <p:nvPr/>
        </p:nvSpPr>
        <p:spPr>
          <a:xfrm>
            <a:off x="-1" y="0"/>
            <a:ext cx="117768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Judgment at Tokyo</a:t>
            </a:r>
          </a:p>
        </p:txBody>
      </p:sp>
      <p:pic>
        <p:nvPicPr>
          <p:cNvPr id="5" name="Picture 4" descr="A book cover with a group of people in uniform&#10;&#10;Description automatically generated">
            <a:extLst>
              <a:ext uri="{FF2B5EF4-FFF2-40B4-BE49-F238E27FC236}">
                <a16:creationId xmlns:a16="http://schemas.microsoft.com/office/drawing/2014/main" id="{70F0B502-DC6C-505B-F64B-1704F4EF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619" y="946219"/>
            <a:ext cx="3504762" cy="5114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DC1D0-21AE-883C-8CC4-7F4D6EFEA1E3}"/>
              </a:ext>
            </a:extLst>
          </p:cNvPr>
          <p:cNvSpPr txBox="1"/>
          <p:nvPr/>
        </p:nvSpPr>
        <p:spPr>
          <a:xfrm>
            <a:off x="8056182" y="6060505"/>
            <a:ext cx="3946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Came out in October 2023.</a:t>
            </a:r>
          </a:p>
        </p:txBody>
      </p:sp>
    </p:spTree>
    <p:extLst>
      <p:ext uri="{BB962C8B-B14F-4D97-AF65-F5344CB8AC3E}">
        <p14:creationId xmlns:p14="http://schemas.microsoft.com/office/powerpoint/2010/main" val="149791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4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9FD25AD-27E2-FC4A-E598-5D969592D20B}"/>
              </a:ext>
            </a:extLst>
          </p:cNvPr>
          <p:cNvSpPr txBox="1"/>
          <p:nvPr/>
        </p:nvSpPr>
        <p:spPr>
          <a:xfrm>
            <a:off x="3756734" y="0"/>
            <a:ext cx="5899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Allied Powers</a:t>
            </a:r>
          </a:p>
        </p:txBody>
      </p:sp>
      <p:pic>
        <p:nvPicPr>
          <p:cNvPr id="4" name="Picture 3" descr="A flag with stars and stripes&#10;&#10;Description automatically generated">
            <a:extLst>
              <a:ext uri="{FF2B5EF4-FFF2-40B4-BE49-F238E27FC236}">
                <a16:creationId xmlns:a16="http://schemas.microsoft.com/office/drawing/2014/main" id="{1BC15B1C-3008-0D8C-6C72-2ECE8C06A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6" y="144887"/>
            <a:ext cx="3344804" cy="1981638"/>
          </a:xfrm>
          <a:prstGeom prst="rect">
            <a:avLst/>
          </a:prstGeom>
        </p:spPr>
      </p:pic>
      <p:pic>
        <p:nvPicPr>
          <p:cNvPr id="6" name="Picture 5" descr="A red square with a black border&#10;&#10;Description automatically generated">
            <a:extLst>
              <a:ext uri="{FF2B5EF4-FFF2-40B4-BE49-F238E27FC236}">
                <a16:creationId xmlns:a16="http://schemas.microsoft.com/office/drawing/2014/main" id="{CEF8F6A7-808C-782C-7ABD-43AB3A845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6" y="2285119"/>
            <a:ext cx="3379365" cy="1696947"/>
          </a:xfrm>
          <a:prstGeom prst="rect">
            <a:avLst/>
          </a:prstGeom>
        </p:spPr>
      </p:pic>
      <p:pic>
        <p:nvPicPr>
          <p:cNvPr id="11" name="Picture 10" descr="A flag with a cross with Great Britain in the background&#10;&#10;Description automatically generated">
            <a:extLst>
              <a:ext uri="{FF2B5EF4-FFF2-40B4-BE49-F238E27FC236}">
                <a16:creationId xmlns:a16="http://schemas.microsoft.com/office/drawing/2014/main" id="{23265323-D9A5-0CA1-9B55-681C0295F4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6" y="4140660"/>
            <a:ext cx="3344804" cy="1673838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6358D12F-491A-74DC-C636-214F4291B2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55" y="3834582"/>
            <a:ext cx="3468244" cy="27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1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hat and coat walking on a street&#10;&#10;Description automatically generated">
            <a:extLst>
              <a:ext uri="{FF2B5EF4-FFF2-40B4-BE49-F238E27FC236}">
                <a16:creationId xmlns:a16="http://schemas.microsoft.com/office/drawing/2014/main" id="{7C692661-22F0-0706-7403-94371A979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12" y="511013"/>
            <a:ext cx="4276190" cy="5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443B6A-9754-CC97-F8FD-9ADDF8CC564A}"/>
              </a:ext>
            </a:extLst>
          </p:cNvPr>
          <p:cNvSpPr txBox="1"/>
          <p:nvPr/>
        </p:nvSpPr>
        <p:spPr>
          <a:xfrm>
            <a:off x="5880919" y="6111013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https://blog.nationalarchives.gov.uk/sir-maurice-hankey-birth-modern-government/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487745-0A85-89A4-FF02-50F6B7F870E5}"/>
              </a:ext>
            </a:extLst>
          </p:cNvPr>
          <p:cNvSpPr txBox="1"/>
          <p:nvPr/>
        </p:nvSpPr>
        <p:spPr>
          <a:xfrm>
            <a:off x="238539" y="298978"/>
            <a:ext cx="6098458" cy="5509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“SCIENTISTS WANTED, Thousands of scientists are wanted by the government for war work…In these days no one man, whatever his genius, can cover more than a fraction of the immense field of science in war…We are engaged in a death struggle with an enemy who boasts with justification of his achievements in the field of science…”</a:t>
            </a:r>
            <a:endParaRPr lang="en-US" sz="3200" dirty="0"/>
          </a:p>
        </p:txBody>
      </p:sp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2B6AB4CD-41AF-7261-71AE-86791C70E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194" y="1"/>
            <a:ext cx="2771806" cy="352507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3465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Point Star 14">
            <a:extLst>
              <a:ext uri="{FF2B5EF4-FFF2-40B4-BE49-F238E27FC236}">
                <a16:creationId xmlns:a16="http://schemas.microsoft.com/office/drawing/2014/main" id="{C56BFD99-A6AA-A222-852D-47AD124BC852}"/>
              </a:ext>
            </a:extLst>
          </p:cNvPr>
          <p:cNvSpPr/>
          <p:nvPr/>
        </p:nvSpPr>
        <p:spPr>
          <a:xfrm>
            <a:off x="5881577" y="1617836"/>
            <a:ext cx="359228" cy="359228"/>
          </a:xfrm>
          <a:prstGeom prst="star5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07BBA4-533E-FEF3-F2C1-83ED1EDCDE8A}"/>
              </a:ext>
            </a:extLst>
          </p:cNvPr>
          <p:cNvSpPr txBox="1"/>
          <p:nvPr/>
        </p:nvSpPr>
        <p:spPr>
          <a:xfrm>
            <a:off x="6332643" y="1634362"/>
            <a:ext cx="13440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Berlin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18E7F-672E-61F9-4693-0179BAF4B15F}"/>
              </a:ext>
            </a:extLst>
          </p:cNvPr>
          <p:cNvSpPr txBox="1"/>
          <p:nvPr/>
        </p:nvSpPr>
        <p:spPr>
          <a:xfrm>
            <a:off x="0" y="0"/>
            <a:ext cx="116217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1922</a:t>
            </a:r>
          </a:p>
        </p:txBody>
      </p:sp>
      <p:pic>
        <p:nvPicPr>
          <p:cNvPr id="10" name="Picture 9" descr="A group of men standing together&#10;&#10;Description automatically generated">
            <a:extLst>
              <a:ext uri="{FF2B5EF4-FFF2-40B4-BE49-F238E27FC236}">
                <a16:creationId xmlns:a16="http://schemas.microsoft.com/office/drawing/2014/main" id="{130B4E82-B737-CB97-130C-42F5C707E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71" y="392293"/>
            <a:ext cx="9380440" cy="60734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51E157-7024-4198-9AB4-22D9DE33A669}"/>
              </a:ext>
            </a:extLst>
          </p:cNvPr>
          <p:cNvSpPr txBox="1"/>
          <p:nvPr/>
        </p:nvSpPr>
        <p:spPr>
          <a:xfrm>
            <a:off x="1440589" y="6465707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https://en.wikipedia.org/wiki/March_on_Rome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216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BB7F08-E90E-3D92-5507-B13C526713F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486" y="1457394"/>
            <a:ext cx="3978645" cy="44352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6F3796-FA3F-AC89-A49D-243308661CDF}"/>
              </a:ext>
            </a:extLst>
          </p:cNvPr>
          <p:cNvSpPr txBox="1"/>
          <p:nvPr/>
        </p:nvSpPr>
        <p:spPr>
          <a:xfrm>
            <a:off x="7772400" y="749508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Enrico Fermi, 1940s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3BE8C7-1AA6-38AA-9C0F-6B1726C6A211}"/>
              </a:ext>
            </a:extLst>
          </p:cNvPr>
          <p:cNvSpPr txBox="1"/>
          <p:nvPr/>
        </p:nvSpPr>
        <p:spPr>
          <a:xfrm>
            <a:off x="491613" y="1920706"/>
            <a:ext cx="61648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cat was not entirely out of the bag, but its tail was sticking out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.”</a:t>
            </a:r>
            <a:endParaRPr lang="en-US" sz="3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73751B-3388-35E0-2813-E84972E40C8D}"/>
              </a:ext>
            </a:extLst>
          </p:cNvPr>
          <p:cNvSpPr txBox="1"/>
          <p:nvPr/>
        </p:nvSpPr>
        <p:spPr>
          <a:xfrm>
            <a:off x="0" y="0"/>
            <a:ext cx="9817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Physics Conference </a:t>
            </a:r>
          </a:p>
          <a:p>
            <a:r>
              <a:rPr lang="en-US" sz="4000" dirty="0"/>
              <a:t>Washington DC, 1939</a:t>
            </a:r>
          </a:p>
        </p:txBody>
      </p:sp>
      <p:pic>
        <p:nvPicPr>
          <p:cNvPr id="17" name="Picture 16" descr="A person in a suit and tie&#10;&#10;Description automatically generated">
            <a:extLst>
              <a:ext uri="{FF2B5EF4-FFF2-40B4-BE49-F238E27FC236}">
                <a16:creationId xmlns:a16="http://schemas.microsoft.com/office/drawing/2014/main" id="{21905612-A0BA-3D12-02DD-63B84B2C2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485" y="3177546"/>
            <a:ext cx="1732079" cy="35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9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BB7F08-E90E-3D92-5507-B13C526713F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486" y="1457394"/>
            <a:ext cx="3978645" cy="44352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6F3796-FA3F-AC89-A49D-243308661CDF}"/>
              </a:ext>
            </a:extLst>
          </p:cNvPr>
          <p:cNvSpPr txBox="1"/>
          <p:nvPr/>
        </p:nvSpPr>
        <p:spPr>
          <a:xfrm>
            <a:off x="7772400" y="749508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Enrico Fermi, 1940s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67A5BC-6B1A-264A-8A12-FE96FEF96DB4}"/>
              </a:ext>
            </a:extLst>
          </p:cNvPr>
          <p:cNvSpPr txBox="1"/>
          <p:nvPr/>
        </p:nvSpPr>
        <p:spPr>
          <a:xfrm>
            <a:off x="13832" y="133955"/>
            <a:ext cx="7148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1939 Summer Symposium in Theoretical Physics</a:t>
            </a:r>
          </a:p>
          <a:p>
            <a:r>
              <a:rPr lang="en-US" sz="4000" dirty="0"/>
              <a:t>U of Michigan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3FDDB5-CFEE-B934-4AA5-A42E5FA2D91A}"/>
              </a:ext>
            </a:extLst>
          </p:cNvPr>
          <p:cNvSpPr txBox="1"/>
          <p:nvPr/>
        </p:nvSpPr>
        <p:spPr>
          <a:xfrm>
            <a:off x="142373" y="2521059"/>
            <a:ext cx="746514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These people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[the Fascist]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have no principles; they will kill anybody who might be a threat – and they won’t think twice about it. You have only the influence they grant you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.”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8D5372-C0F0-7131-7723-8AF9DE1B3709}"/>
              </a:ext>
            </a:extLst>
          </p:cNvPr>
          <p:cNvSpPr txBox="1"/>
          <p:nvPr/>
        </p:nvSpPr>
        <p:spPr>
          <a:xfrm>
            <a:off x="0" y="-74712"/>
            <a:ext cx="8318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https://www.aps.org/programs/honors/history/historicsites/summer.cfm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FB34DA-3B2E-DEAB-5AF1-DC186E24D988}"/>
              </a:ext>
            </a:extLst>
          </p:cNvPr>
          <p:cNvSpPr txBox="1"/>
          <p:nvPr/>
        </p:nvSpPr>
        <p:spPr>
          <a:xfrm>
            <a:off x="2000251" y="4461887"/>
            <a:ext cx="5810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Schwartz, D.N. 2017.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Last Man Who Knew Everything.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Basic Books, p. 175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67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6F3796-FA3F-AC89-A49D-243308661CDF}"/>
              </a:ext>
            </a:extLst>
          </p:cNvPr>
          <p:cNvSpPr txBox="1"/>
          <p:nvPr/>
        </p:nvSpPr>
        <p:spPr>
          <a:xfrm>
            <a:off x="7382435" y="332860"/>
            <a:ext cx="441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Metallurgical Group</a:t>
            </a:r>
            <a:br>
              <a:rPr lang="en-US" sz="4000" dirty="0"/>
            </a:br>
            <a:r>
              <a:rPr lang="en-US" sz="4000" dirty="0"/>
              <a:t>1946</a:t>
            </a:r>
          </a:p>
        </p:txBody>
      </p:sp>
      <p:pic>
        <p:nvPicPr>
          <p:cNvPr id="5" name="Picture 4" descr="A group of men in suits posing for a photo&#10;&#10;Description automatically generated">
            <a:extLst>
              <a:ext uri="{FF2B5EF4-FFF2-40B4-BE49-F238E27FC236}">
                <a16:creationId xmlns:a16="http://schemas.microsoft.com/office/drawing/2014/main" id="{10685048-E9B7-1EDC-5734-07D880EB8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3" y="332860"/>
            <a:ext cx="6556818" cy="4868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49D9BD-49CF-776C-B34A-96F6A18815F6}"/>
              </a:ext>
            </a:extLst>
          </p:cNvPr>
          <p:cNvSpPr txBox="1"/>
          <p:nvPr/>
        </p:nvSpPr>
        <p:spPr>
          <a:xfrm>
            <a:off x="152399" y="5201700"/>
            <a:ext cx="7439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https://en.wikipedia.org/wiki/Leo_Szilard#/media/File:ChicagoPileTeam.png</a:t>
            </a:r>
          </a:p>
        </p:txBody>
      </p:sp>
      <p:pic>
        <p:nvPicPr>
          <p:cNvPr id="10" name="Picture 9" descr="A person leaning on a statue&#10;&#10;Description automatically generated">
            <a:extLst>
              <a:ext uri="{FF2B5EF4-FFF2-40B4-BE49-F238E27FC236}">
                <a16:creationId xmlns:a16="http://schemas.microsoft.com/office/drawing/2014/main" id="{CC77EC3E-E118-C165-7B65-34840A45D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4691" y="661441"/>
            <a:ext cx="8257309" cy="619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2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ntage photo of a group of people in a room&#10;&#10;Description automatically generated">
            <a:extLst>
              <a:ext uri="{FF2B5EF4-FFF2-40B4-BE49-F238E27FC236}">
                <a16:creationId xmlns:a16="http://schemas.microsoft.com/office/drawing/2014/main" id="{1B34CF60-2E45-44B7-9505-39D24F24D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90" y="215947"/>
            <a:ext cx="7314286" cy="4095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1E4C24-94BF-4B79-889C-0FDC0F4E6997}"/>
              </a:ext>
            </a:extLst>
          </p:cNvPr>
          <p:cNvSpPr txBox="1"/>
          <p:nvPr/>
        </p:nvSpPr>
        <p:spPr>
          <a:xfrm>
            <a:off x="6205929" y="4205618"/>
            <a:ext cx="389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December 2, 1942</a:t>
            </a:r>
          </a:p>
        </p:txBody>
      </p:sp>
    </p:spTree>
    <p:extLst>
      <p:ext uri="{BB962C8B-B14F-4D97-AF65-F5344CB8AC3E}">
        <p14:creationId xmlns:p14="http://schemas.microsoft.com/office/powerpoint/2010/main" val="69063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hain reaction&#10;&#10;Description automatically generated">
            <a:extLst>
              <a:ext uri="{FF2B5EF4-FFF2-40B4-BE49-F238E27FC236}">
                <a16:creationId xmlns:a16="http://schemas.microsoft.com/office/drawing/2014/main" id="{1297AF18-3412-A8E4-F6FB-BF08923F9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13" y="111775"/>
            <a:ext cx="8656320" cy="4955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A83A28-E141-E179-03FB-956A2035BC3A}"/>
              </a:ext>
            </a:extLst>
          </p:cNvPr>
          <p:cNvSpPr txBox="1"/>
          <p:nvPr/>
        </p:nvSpPr>
        <p:spPr>
          <a:xfrm>
            <a:off x="1637213" y="5185083"/>
            <a:ext cx="9336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https://www.osti.gov/opennet/manhattan-project-history/images/cp1_printout_image.htm</a:t>
            </a:r>
          </a:p>
        </p:txBody>
      </p:sp>
    </p:spTree>
    <p:extLst>
      <p:ext uri="{BB962C8B-B14F-4D97-AF65-F5344CB8AC3E}">
        <p14:creationId xmlns:p14="http://schemas.microsoft.com/office/powerpoint/2010/main" val="37362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ntage photo of a group of people in a room&#10;&#10;Description automatically generated">
            <a:extLst>
              <a:ext uri="{FF2B5EF4-FFF2-40B4-BE49-F238E27FC236}">
                <a16:creationId xmlns:a16="http://schemas.microsoft.com/office/drawing/2014/main" id="{1B34CF60-2E45-44B7-9505-39D24F24D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90" y="215947"/>
            <a:ext cx="7314286" cy="4095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1E4C24-94BF-4B79-889C-0FDC0F4E6997}"/>
              </a:ext>
            </a:extLst>
          </p:cNvPr>
          <p:cNvSpPr txBox="1"/>
          <p:nvPr/>
        </p:nvSpPr>
        <p:spPr>
          <a:xfrm>
            <a:off x="6205929" y="4205618"/>
            <a:ext cx="389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December 2, 1942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907A780-4976-4563-B391-ED4AA6079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8" y="3399748"/>
            <a:ext cx="5085714" cy="26952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DB02F3-27DB-4807-BD71-53B16EBA999F}"/>
              </a:ext>
            </a:extLst>
          </p:cNvPr>
          <p:cNvSpPr txBox="1"/>
          <p:nvPr/>
        </p:nvSpPr>
        <p:spPr>
          <a:xfrm>
            <a:off x="240155" y="62116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http://faculty.polytechnic.org/gfeldmeth/1314138a.html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Manhattan Project Heritage Preservation Association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D01F4A-1464-49CE-0C17-CF7384FC7348}"/>
              </a:ext>
            </a:extLst>
          </p:cNvPr>
          <p:cNvSpPr txBox="1"/>
          <p:nvPr/>
        </p:nvSpPr>
        <p:spPr>
          <a:xfrm>
            <a:off x="3990110" y="267905"/>
            <a:ext cx="74354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“…[Bohr] 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showed vigorous interest in both theory and design, and acted as a scientific father confessor to the younger men…Bohr at Los Alamos was marvelous.”</a:t>
            </a:r>
            <a:b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-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Oppenheimer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8226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359D71D8-28D8-3243-48BD-0E183AEED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14257" cy="3760839"/>
          </a:xfrm>
          <a:prstGeom prst="rect">
            <a:avLst/>
          </a:prstGeom>
        </p:spPr>
      </p:pic>
      <p:pic>
        <p:nvPicPr>
          <p:cNvPr id="5" name="Picture 4" descr="A person standing next to a person standing next to a person standing next to a fire&#10;&#10;Description automatically generated">
            <a:extLst>
              <a:ext uri="{FF2B5EF4-FFF2-40B4-BE49-F238E27FC236}">
                <a16:creationId xmlns:a16="http://schemas.microsoft.com/office/drawing/2014/main" id="{DA3D59DB-1068-DF0E-130A-971A7F8D8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06" y="0"/>
            <a:ext cx="565105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602D88-9F02-29FB-1546-F2883618AE5E}"/>
              </a:ext>
            </a:extLst>
          </p:cNvPr>
          <p:cNvSpPr txBox="1"/>
          <p:nvPr/>
        </p:nvSpPr>
        <p:spPr>
          <a:xfrm>
            <a:off x="60238" y="5831432"/>
            <a:ext cx="60984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https://www.defense.gov/News/Feature-Stories/Story/Article/3464967/army-general-and-physicist-helped-usher-in-the-atomic-age/</a:t>
            </a:r>
          </a:p>
        </p:txBody>
      </p:sp>
    </p:spTree>
    <p:extLst>
      <p:ext uri="{BB962C8B-B14F-4D97-AF65-F5344CB8AC3E}">
        <p14:creationId xmlns:p14="http://schemas.microsoft.com/office/powerpoint/2010/main" val="219410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12E3E055-BECE-4CED-A011-E1EA4F1B2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242"/>
            <a:ext cx="9457156" cy="667911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11C0E8-CD3C-4205-8335-4C76EFA95573}"/>
              </a:ext>
            </a:extLst>
          </p:cNvPr>
          <p:cNvCxnSpPr>
            <a:cxnSpLocks/>
          </p:cNvCxnSpPr>
          <p:nvPr/>
        </p:nvCxnSpPr>
        <p:spPr>
          <a:xfrm flipH="1">
            <a:off x="5662246" y="729215"/>
            <a:ext cx="3794909" cy="16447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585DEC7-CE9D-414D-9A9A-924FBD4BA3DC}"/>
              </a:ext>
            </a:extLst>
          </p:cNvPr>
          <p:cNvSpPr txBox="1"/>
          <p:nvPr/>
        </p:nvSpPr>
        <p:spPr>
          <a:xfrm>
            <a:off x="9457154" y="129051"/>
            <a:ext cx="2734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Luis Alvarez, 1945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F151B8-E8C7-4E1F-A889-273B4F4B4941}"/>
              </a:ext>
            </a:extLst>
          </p:cNvPr>
          <p:cNvSpPr txBox="1"/>
          <p:nvPr/>
        </p:nvSpPr>
        <p:spPr>
          <a:xfrm>
            <a:off x="2500" y="-40226"/>
            <a:ext cx="6093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https://commons.wikimedia.org/wiki/File:Agnew_on_Tinian.jpg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551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around a plane&#10;&#10;Description automatically generated">
            <a:extLst>
              <a:ext uri="{FF2B5EF4-FFF2-40B4-BE49-F238E27FC236}">
                <a16:creationId xmlns:a16="http://schemas.microsoft.com/office/drawing/2014/main" id="{B27CFB26-5BB9-4DA3-AC3F-A1D7CBF73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89" y="1935480"/>
            <a:ext cx="7245531" cy="4754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978F61-89A2-42EA-90DD-9B553B9818F2}"/>
              </a:ext>
            </a:extLst>
          </p:cNvPr>
          <p:cNvSpPr txBox="1"/>
          <p:nvPr/>
        </p:nvSpPr>
        <p:spPr>
          <a:xfrm>
            <a:off x="4868520" y="616714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https://upload.wikimedia.org/wikipedia/commons/thumb/2/2f/Luis_Alvarez_-_Flak_Jacket.JPG/640px-Luis_Alvarez_-_Flak_Jacket.JPG</a:t>
            </a:r>
            <a:endParaRPr lang="en-US" sz="1400" dirty="0"/>
          </a:p>
        </p:txBody>
      </p:sp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12E3E055-BECE-4CED-A011-E1EA4F1B2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243"/>
            <a:ext cx="5842183" cy="412604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11C0E8-CD3C-4205-8335-4C76EFA95573}"/>
              </a:ext>
            </a:extLst>
          </p:cNvPr>
          <p:cNvCxnSpPr>
            <a:cxnSpLocks/>
          </p:cNvCxnSpPr>
          <p:nvPr/>
        </p:nvCxnSpPr>
        <p:spPr>
          <a:xfrm flipH="1">
            <a:off x="3504501" y="554636"/>
            <a:ext cx="2591499" cy="927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585DEC7-CE9D-414D-9A9A-924FBD4BA3DC}"/>
              </a:ext>
            </a:extLst>
          </p:cNvPr>
          <p:cNvSpPr txBox="1"/>
          <p:nvPr/>
        </p:nvSpPr>
        <p:spPr>
          <a:xfrm>
            <a:off x="6096000" y="167640"/>
            <a:ext cx="389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Luis Alvarez, 1945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F151B8-E8C7-4E1F-A889-273B4F4B4941}"/>
              </a:ext>
            </a:extLst>
          </p:cNvPr>
          <p:cNvSpPr txBox="1"/>
          <p:nvPr/>
        </p:nvSpPr>
        <p:spPr>
          <a:xfrm>
            <a:off x="2500" y="-40226"/>
            <a:ext cx="6093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6"/>
              </a:rPr>
              <a:t>https://commons.wikimedia.org/wiki/File:Agnew_on_Tinian.jpg</a:t>
            </a:r>
            <a:endParaRPr lang="en-US" sz="1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3C11A1-D9B8-49C8-97A3-7EB9795F2D8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3597639"/>
            <a:ext cx="2560320" cy="309272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D75D79-A806-49EE-A0B3-E89F20FD0C6C}"/>
              </a:ext>
            </a:extLst>
          </p:cNvPr>
          <p:cNvSpPr txBox="1"/>
          <p:nvPr/>
        </p:nvSpPr>
        <p:spPr>
          <a:xfrm>
            <a:off x="2743200" y="6105584"/>
            <a:ext cx="389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1968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B8FF4C0-FD80-49DA-9EEC-014FBAD0EB3C}"/>
              </a:ext>
            </a:extLst>
          </p:cNvPr>
          <p:cNvCxnSpPr>
            <a:cxnSpLocks/>
          </p:cNvCxnSpPr>
          <p:nvPr/>
        </p:nvCxnSpPr>
        <p:spPr>
          <a:xfrm>
            <a:off x="7355089" y="804027"/>
            <a:ext cx="3497790" cy="38538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00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B77FE45-B7DE-4B77-8A87-78A8A0F47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9" y="1338347"/>
            <a:ext cx="2590800" cy="3934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980BF1-DE50-4FB8-9634-546C0448BA70}"/>
              </a:ext>
            </a:extLst>
          </p:cNvPr>
          <p:cNvSpPr txBox="1"/>
          <p:nvPr/>
        </p:nvSpPr>
        <p:spPr>
          <a:xfrm>
            <a:off x="263078" y="531115"/>
            <a:ext cx="3409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ea typeface="Calibri" panose="020F0502020204030204" pitchFamily="34" charset="0"/>
              </a:rPr>
              <a:t>Andrei Sakharov 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566343-F232-4734-823C-26F86D3BCB80}"/>
              </a:ext>
            </a:extLst>
          </p:cNvPr>
          <p:cNvSpPr txBox="1"/>
          <p:nvPr/>
        </p:nvSpPr>
        <p:spPr>
          <a:xfrm>
            <a:off x="1693389" y="5111050"/>
            <a:ext cx="1295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a typeface="Calibri" panose="020F0502020204030204" pitchFamily="34" charset="0"/>
              </a:rPr>
              <a:t>1943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endParaRPr lang="en-US" sz="3600" dirty="0"/>
          </a:p>
        </p:txBody>
      </p:sp>
      <p:pic>
        <p:nvPicPr>
          <p:cNvPr id="9" name="Picture 8" descr="A person wearing glasses and looking at the camera&#10;&#10;Description automatically generated">
            <a:extLst>
              <a:ext uri="{FF2B5EF4-FFF2-40B4-BE49-F238E27FC236}">
                <a16:creationId xmlns:a16="http://schemas.microsoft.com/office/drawing/2014/main" id="{AA5B0588-BB52-43F1-B06F-16C0AC765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202" y="1390905"/>
            <a:ext cx="2723809" cy="40761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6C9026-BFB0-461C-B237-C9976E5F3ED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557" y="1681191"/>
            <a:ext cx="5033963" cy="4076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806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7858EF-B789-0793-9A05-1D22F2F73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39" y="-1"/>
            <a:ext cx="9918291" cy="6858000"/>
          </a:xfrm>
          <a:prstGeom prst="rect">
            <a:avLst/>
          </a:prstGeom>
        </p:spPr>
      </p:pic>
      <p:sp>
        <p:nvSpPr>
          <p:cNvPr id="3" name="5-Point Star 14">
            <a:extLst>
              <a:ext uri="{FF2B5EF4-FFF2-40B4-BE49-F238E27FC236}">
                <a16:creationId xmlns:a16="http://schemas.microsoft.com/office/drawing/2014/main" id="{C56BFD99-A6AA-A222-852D-47AD124BC852}"/>
              </a:ext>
            </a:extLst>
          </p:cNvPr>
          <p:cNvSpPr/>
          <p:nvPr/>
        </p:nvSpPr>
        <p:spPr>
          <a:xfrm>
            <a:off x="5881577" y="1617836"/>
            <a:ext cx="359228" cy="359228"/>
          </a:xfrm>
          <a:prstGeom prst="star5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07BBA4-533E-FEF3-F2C1-83ED1EDCDE8A}"/>
              </a:ext>
            </a:extLst>
          </p:cNvPr>
          <p:cNvSpPr txBox="1"/>
          <p:nvPr/>
        </p:nvSpPr>
        <p:spPr>
          <a:xfrm>
            <a:off x="6332643" y="1634362"/>
            <a:ext cx="13440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Berlin</a:t>
            </a:r>
          </a:p>
        </p:txBody>
      </p:sp>
      <p:pic>
        <p:nvPicPr>
          <p:cNvPr id="10" name="Picture 9" descr="A group of people in military uniforms&#10;&#10;Description automatically generated">
            <a:extLst>
              <a:ext uri="{FF2B5EF4-FFF2-40B4-BE49-F238E27FC236}">
                <a16:creationId xmlns:a16="http://schemas.microsoft.com/office/drawing/2014/main" id="{A0D94752-86CC-2E2F-F657-149C4CF41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65" y="2838448"/>
            <a:ext cx="5512526" cy="40195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6FD8EE-7CF3-FFEF-B832-FB6E15A6CCAD}"/>
              </a:ext>
            </a:extLst>
          </p:cNvPr>
          <p:cNvSpPr txBox="1"/>
          <p:nvPr/>
        </p:nvSpPr>
        <p:spPr>
          <a:xfrm>
            <a:off x="6597006" y="2192116"/>
            <a:ext cx="5512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https://www.nationalww2museum.org/war/articles/how-did-adolf-hitler-happen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E01535-F889-41E7-0E9F-AD34B0714956}"/>
              </a:ext>
            </a:extLst>
          </p:cNvPr>
          <p:cNvSpPr txBox="1"/>
          <p:nvPr/>
        </p:nvSpPr>
        <p:spPr>
          <a:xfrm>
            <a:off x="10792527" y="2844224"/>
            <a:ext cx="13440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1933</a:t>
            </a:r>
          </a:p>
        </p:txBody>
      </p:sp>
    </p:spTree>
    <p:extLst>
      <p:ext uri="{BB962C8B-B14F-4D97-AF65-F5344CB8AC3E}">
        <p14:creationId xmlns:p14="http://schemas.microsoft.com/office/powerpoint/2010/main" val="414531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large bomb&#10;&#10;Description automatically generated">
            <a:extLst>
              <a:ext uri="{FF2B5EF4-FFF2-40B4-BE49-F238E27FC236}">
                <a16:creationId xmlns:a16="http://schemas.microsoft.com/office/drawing/2014/main" id="{1CA3694E-ABE5-E315-7091-5A3AA2A06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8" y="138087"/>
            <a:ext cx="5876582" cy="3917720"/>
          </a:xfrm>
          <a:prstGeom prst="rect">
            <a:avLst/>
          </a:prstGeom>
        </p:spPr>
      </p:pic>
      <p:pic>
        <p:nvPicPr>
          <p:cNvPr id="5" name="Picture 4" descr="A large airplane on display&#10;&#10;Description automatically generated">
            <a:extLst>
              <a:ext uri="{FF2B5EF4-FFF2-40B4-BE49-F238E27FC236}">
                <a16:creationId xmlns:a16="http://schemas.microsoft.com/office/drawing/2014/main" id="{6E515091-73DF-E5C8-ADAD-E1C0C8EF60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42" y="1980382"/>
            <a:ext cx="6954440" cy="46362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686EC5-8A2E-C711-4AAF-E0FC0D490625}"/>
              </a:ext>
            </a:extLst>
          </p:cNvPr>
          <p:cNvSpPr txBox="1"/>
          <p:nvPr/>
        </p:nvSpPr>
        <p:spPr>
          <a:xfrm>
            <a:off x="6096000" y="499466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0" i="0" u="none" strike="noStrike" baseline="0" dirty="0">
                <a:solidFill>
                  <a:srgbClr val="221E1F"/>
                </a:solidFill>
                <a:latin typeface="Minion Pro Med"/>
              </a:rPr>
              <a:t>Stimson Advisory </a:t>
            </a:r>
            <a:r>
              <a:rPr lang="en-US" sz="3200" dirty="0">
                <a:solidFill>
                  <a:srgbClr val="221E1F"/>
                </a:solidFill>
                <a:latin typeface="Minion Pro Med"/>
              </a:rPr>
              <a:t>G</a:t>
            </a:r>
            <a:r>
              <a:rPr lang="en-US" sz="3200" b="0" i="0" u="none" strike="noStrike" baseline="0" dirty="0">
                <a:solidFill>
                  <a:srgbClr val="221E1F"/>
                </a:solidFill>
                <a:latin typeface="Minion Pro Med"/>
              </a:rPr>
              <a:t>roup </a:t>
            </a:r>
          </a:p>
          <a:p>
            <a:pPr algn="r"/>
            <a:r>
              <a:rPr lang="en-US" sz="3200" b="0" i="0" u="none" strike="noStrike" baseline="0" dirty="0">
                <a:solidFill>
                  <a:srgbClr val="221E1F"/>
                </a:solidFill>
                <a:latin typeface="Minion Pro Med"/>
              </a:rPr>
              <a:t>(Henry Stimson, Secretary of War )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8A65B1-57DB-9B9D-B935-58137C119C73}"/>
              </a:ext>
            </a:extLst>
          </p:cNvPr>
          <p:cNvSpPr txBox="1"/>
          <p:nvPr/>
        </p:nvSpPr>
        <p:spPr>
          <a:xfrm>
            <a:off x="108480" y="5074630"/>
            <a:ext cx="4448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221E1F"/>
                </a:solidFill>
                <a:latin typeface="Minion Pro Med"/>
              </a:rPr>
              <a:t>Szilard and Franck Group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1884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 on the ground&#10;&#10;Description automatically generated">
            <a:extLst>
              <a:ext uri="{FF2B5EF4-FFF2-40B4-BE49-F238E27FC236}">
                <a16:creationId xmlns:a16="http://schemas.microsoft.com/office/drawing/2014/main" id="{61652F0E-07BC-127C-ABDF-FFBEBFEEF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968" y="4717218"/>
            <a:ext cx="6563032" cy="2140782"/>
          </a:xfrm>
          <a:prstGeom prst="rect">
            <a:avLst/>
          </a:prstGeom>
        </p:spPr>
      </p:pic>
      <p:pic>
        <p:nvPicPr>
          <p:cNvPr id="5" name="Picture 4" descr="A person and person in a cockpit&#10;&#10;Description automatically generated">
            <a:extLst>
              <a:ext uri="{FF2B5EF4-FFF2-40B4-BE49-F238E27FC236}">
                <a16:creationId xmlns:a16="http://schemas.microsoft.com/office/drawing/2014/main" id="{EF46AFB6-6F41-6ECA-00D2-A82389CE7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893" y="663525"/>
            <a:ext cx="3769106" cy="38642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BB4E3A-941A-A7E4-D6A4-EF224806061B}"/>
              </a:ext>
            </a:extLst>
          </p:cNvPr>
          <p:cNvSpPr txBox="1"/>
          <p:nvPr/>
        </p:nvSpPr>
        <p:spPr>
          <a:xfrm>
            <a:off x="0" y="0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https://upload.wikimedia.org/wikipedia/commons/6/69/Jimmy_Carter_Library_and_Museum_145.JPG</a:t>
            </a:r>
          </a:p>
        </p:txBody>
      </p:sp>
      <p:pic>
        <p:nvPicPr>
          <p:cNvPr id="9" name="Picture 8" descr="A gold coin in a case&#10;&#10;Description automatically generated">
            <a:extLst>
              <a:ext uri="{FF2B5EF4-FFF2-40B4-BE49-F238E27FC236}">
                <a16:creationId xmlns:a16="http://schemas.microsoft.com/office/drawing/2014/main" id="{2553E2C6-1863-9365-2C19-06F76B6ED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1" y="646331"/>
            <a:ext cx="5008497" cy="31707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E528D0-FE12-C3DE-C2C6-69139AEF3297}"/>
              </a:ext>
            </a:extLst>
          </p:cNvPr>
          <p:cNvSpPr txBox="1"/>
          <p:nvPr/>
        </p:nvSpPr>
        <p:spPr>
          <a:xfrm>
            <a:off x="-14748" y="6488668"/>
            <a:ext cx="6127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International Day of Peace organization</a:t>
            </a:r>
            <a:endParaRPr lang="en-US" dirty="0"/>
          </a:p>
        </p:txBody>
      </p:sp>
      <p:pic>
        <p:nvPicPr>
          <p:cNvPr id="13" name="Picture 12" descr="A blue bird with a leaf in its beak&#10;&#10;Description automatically generated">
            <a:extLst>
              <a:ext uri="{FF2B5EF4-FFF2-40B4-BE49-F238E27FC236}">
                <a16:creationId xmlns:a16="http://schemas.microsoft.com/office/drawing/2014/main" id="{92981CF3-B685-0DBE-D929-270BEAD15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1" y="3429000"/>
            <a:ext cx="3517578" cy="305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7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images of a person and a coin&#10;&#10;Description automatically generated">
            <a:extLst>
              <a:ext uri="{FF2B5EF4-FFF2-40B4-BE49-F238E27FC236}">
                <a16:creationId xmlns:a16="http://schemas.microsoft.com/office/drawing/2014/main" id="{82EBF27C-047C-4623-3DED-1526ABD5BC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6917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9A5B5F-8D2E-EDE6-370D-0619631A33AB}"/>
              </a:ext>
            </a:extLst>
          </p:cNvPr>
          <p:cNvSpPr txBox="1"/>
          <p:nvPr/>
        </p:nvSpPr>
        <p:spPr>
          <a:xfrm>
            <a:off x="506361" y="433276"/>
            <a:ext cx="1117927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“</a:t>
            </a:r>
            <a:r>
              <a:rPr lang="en-US" sz="3600" i="1" dirty="0"/>
              <a:t>We are all citizens of a world community sharing a common peril. Is it inevitable that because of our passions and our inherited customs we should be condemned to destroy ourselves?</a:t>
            </a:r>
            <a:r>
              <a:rPr lang="en-US" sz="3600" dirty="0"/>
              <a:t>” </a:t>
            </a:r>
          </a:p>
          <a:p>
            <a:r>
              <a:rPr lang="en-US" sz="3600" dirty="0"/>
              <a:t>          </a:t>
            </a:r>
          </a:p>
          <a:p>
            <a:r>
              <a:rPr lang="en-US" sz="3600" dirty="0"/>
              <a:t>                                                        Bulletin of Atomic Scientists</a:t>
            </a:r>
            <a:br>
              <a:rPr lang="en-US" sz="3600" dirty="0"/>
            </a:br>
            <a:r>
              <a:rPr lang="en-US" sz="3600" dirty="0"/>
              <a:t>                                                                                        June 1948</a:t>
            </a:r>
            <a:endParaRPr lang="en-US" sz="5400" b="0" i="0" u="none" strike="noStrike" baseline="0" dirty="0">
              <a:solidFill>
                <a:srgbClr val="221E1F"/>
              </a:solidFill>
              <a:latin typeface="Minion Pro Med"/>
            </a:endParaRPr>
          </a:p>
        </p:txBody>
      </p:sp>
    </p:spTree>
    <p:extLst>
      <p:ext uri="{BB962C8B-B14F-4D97-AF65-F5344CB8AC3E}">
        <p14:creationId xmlns:p14="http://schemas.microsoft.com/office/powerpoint/2010/main" val="26627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77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13BC4-0F47-C8C4-AE58-1484730F9289}"/>
              </a:ext>
            </a:extLst>
          </p:cNvPr>
          <p:cNvSpPr txBox="1"/>
          <p:nvPr/>
        </p:nvSpPr>
        <p:spPr>
          <a:xfrm>
            <a:off x="5510981" y="4642009"/>
            <a:ext cx="66810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chemeClr val="bg1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29061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crowd of people&#10;&#10;Description automatically generated">
            <a:extLst>
              <a:ext uri="{FF2B5EF4-FFF2-40B4-BE49-F238E27FC236}">
                <a16:creationId xmlns:a16="http://schemas.microsoft.com/office/drawing/2014/main" id="{F63738FD-159F-D0A7-8C24-85DB4B831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01ACD262-0856-72D6-3F12-29A80066B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7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uniform standing in a window&#10;&#10;Description automatically generated">
            <a:extLst>
              <a:ext uri="{FF2B5EF4-FFF2-40B4-BE49-F238E27FC236}">
                <a16:creationId xmlns:a16="http://schemas.microsoft.com/office/drawing/2014/main" id="{6B1E4E0A-BEB2-92EA-5BDA-DD9F84EB8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12192000" cy="685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0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BB1DA27D-23E1-48DB-8491-476967DA6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497" y="162253"/>
            <a:ext cx="8119789" cy="58407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60E3CD-B481-45DF-8238-7E6288519FA4}"/>
              </a:ext>
            </a:extLst>
          </p:cNvPr>
          <p:cNvSpPr txBox="1"/>
          <p:nvPr/>
        </p:nvSpPr>
        <p:spPr>
          <a:xfrm>
            <a:off x="3113821" y="86015"/>
            <a:ext cx="6097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https://www.annefrank.org/en/anne-frank/go-in-depth/impossibilities-escaping-1933-1942/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40EC25-7AA0-D485-D8C8-23021E851DC8}"/>
              </a:ext>
            </a:extLst>
          </p:cNvPr>
          <p:cNvSpPr txBox="1"/>
          <p:nvPr/>
        </p:nvSpPr>
        <p:spPr>
          <a:xfrm>
            <a:off x="0" y="0"/>
            <a:ext cx="13440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1933</a:t>
            </a:r>
          </a:p>
        </p:txBody>
      </p:sp>
    </p:spTree>
    <p:extLst>
      <p:ext uri="{BB962C8B-B14F-4D97-AF65-F5344CB8AC3E}">
        <p14:creationId xmlns:p14="http://schemas.microsoft.com/office/powerpoint/2010/main" val="99358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1811</TotalTime>
  <Words>1176</Words>
  <Application>Microsoft Office PowerPoint</Application>
  <PresentationFormat>Widescreen</PresentationFormat>
  <Paragraphs>164</Paragraphs>
  <Slides>54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Harding</vt:lpstr>
      <vt:lpstr>Minion Pro Med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Wisconsin Stout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Scott, Alan</dc:creator>
  <cp:lastModifiedBy>Scott, Alan</cp:lastModifiedBy>
  <cp:revision>4</cp:revision>
  <dcterms:created xsi:type="dcterms:W3CDTF">2023-11-08T16:55:31Z</dcterms:created>
  <dcterms:modified xsi:type="dcterms:W3CDTF">2023-11-27T15:10:20Z</dcterms:modified>
</cp:coreProperties>
</file>