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38725" cx="625475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19">
          <p15:clr>
            <a:srgbClr val="747775"/>
          </p15:clr>
        </p15:guide>
        <p15:guide id="2" pos="1970">
          <p15:clr>
            <a:srgbClr val="747775"/>
          </p15:clr>
        </p15:guide>
      </p15:sldGuideLst>
    </p:ext>
    <p:ext uri="GoogleSlidesCustomDataVersion2">
      <go:slidesCustomData xmlns:go="http://customooxmlschemas.google.com/" r:id="rId29" roundtripDataSignature="AMtx7mjRz9NG+Br4jR09qncAX8QyhzpB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19" orient="horz"/>
        <p:guide pos="197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a026a395ad_0_0:notes"/>
          <p:cNvSpPr/>
          <p:nvPr>
            <p:ph idx="2" type="sldImg"/>
          </p:nvPr>
        </p:nvSpPr>
        <p:spPr>
          <a:xfrm>
            <a:off x="1341438" y="685800"/>
            <a:ext cx="4175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2a026a395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1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/>
          <p:nvPr>
            <p:ph idx="2" type="sldImg"/>
          </p:nvPr>
        </p:nvSpPr>
        <p:spPr>
          <a:xfrm>
            <a:off x="1341438" y="685800"/>
            <a:ext cx="41751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ctrTitle"/>
          </p:nvPr>
        </p:nvSpPr>
        <p:spPr>
          <a:xfrm>
            <a:off x="213217" y="743885"/>
            <a:ext cx="5828327" cy="20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4"/>
          <p:cNvSpPr txBox="1"/>
          <p:nvPr>
            <p:ph idx="1" type="subTitle"/>
          </p:nvPr>
        </p:nvSpPr>
        <p:spPr>
          <a:xfrm>
            <a:off x="213212" y="2831501"/>
            <a:ext cx="5828327" cy="7918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4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/>
          <p:nvPr>
            <p:ph hasCustomPrompt="1" type="title"/>
          </p:nvPr>
        </p:nvSpPr>
        <p:spPr>
          <a:xfrm>
            <a:off x="213212" y="1105101"/>
            <a:ext cx="5828327" cy="196168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3"/>
          <p:cNvSpPr txBox="1"/>
          <p:nvPr>
            <p:ph idx="1" type="body"/>
          </p:nvPr>
        </p:nvSpPr>
        <p:spPr>
          <a:xfrm>
            <a:off x="213212" y="3149306"/>
            <a:ext cx="5828327" cy="12995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4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/>
          <p:nvPr>
            <p:ph type="title"/>
          </p:nvPr>
        </p:nvSpPr>
        <p:spPr>
          <a:xfrm>
            <a:off x="213212" y="2148859"/>
            <a:ext cx="5828327" cy="841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25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 txBox="1"/>
          <p:nvPr>
            <p:ph type="title"/>
          </p:nvPr>
        </p:nvSpPr>
        <p:spPr>
          <a:xfrm>
            <a:off x="213212" y="444613"/>
            <a:ext cx="5828327" cy="5721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idx="1" type="body"/>
          </p:nvPr>
        </p:nvSpPr>
        <p:spPr>
          <a:xfrm>
            <a:off x="213212" y="1151408"/>
            <a:ext cx="5828327" cy="34132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7"/>
          <p:cNvSpPr txBox="1"/>
          <p:nvPr>
            <p:ph type="title"/>
          </p:nvPr>
        </p:nvSpPr>
        <p:spPr>
          <a:xfrm>
            <a:off x="213212" y="444613"/>
            <a:ext cx="5828327" cy="5721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" type="body"/>
          </p:nvPr>
        </p:nvSpPr>
        <p:spPr>
          <a:xfrm>
            <a:off x="213211" y="1151408"/>
            <a:ext cx="2736043" cy="34132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7"/>
          <p:cNvSpPr txBox="1"/>
          <p:nvPr>
            <p:ph idx="2" type="body"/>
          </p:nvPr>
        </p:nvSpPr>
        <p:spPr>
          <a:xfrm>
            <a:off x="3305496" y="1151408"/>
            <a:ext cx="2736043" cy="34132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7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title"/>
          </p:nvPr>
        </p:nvSpPr>
        <p:spPr>
          <a:xfrm>
            <a:off x="213212" y="444613"/>
            <a:ext cx="5828327" cy="5721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/>
          <p:nvPr>
            <p:ph type="title"/>
          </p:nvPr>
        </p:nvSpPr>
        <p:spPr>
          <a:xfrm>
            <a:off x="213211" y="555086"/>
            <a:ext cx="1920750" cy="75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9"/>
          <p:cNvSpPr txBox="1"/>
          <p:nvPr>
            <p:ph idx="1" type="body"/>
          </p:nvPr>
        </p:nvSpPr>
        <p:spPr>
          <a:xfrm>
            <a:off x="213211" y="1388314"/>
            <a:ext cx="1920750" cy="31764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9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/>
          <p:nvPr>
            <p:ph type="title"/>
          </p:nvPr>
        </p:nvSpPr>
        <p:spPr>
          <a:xfrm>
            <a:off x="335345" y="449733"/>
            <a:ext cx="4355752" cy="4087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30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/>
          <p:nvPr/>
        </p:nvSpPr>
        <p:spPr>
          <a:xfrm>
            <a:off x="3127375" y="-125"/>
            <a:ext cx="3127375" cy="51387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16"/>
              <a:buFont typeface="Arial"/>
              <a:buNone/>
            </a:pPr>
            <a:r>
              <a:t/>
            </a:r>
            <a:endParaRPr b="0" i="0" sz="111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1"/>
          <p:cNvSpPr txBox="1"/>
          <p:nvPr>
            <p:ph type="title"/>
          </p:nvPr>
        </p:nvSpPr>
        <p:spPr>
          <a:xfrm>
            <a:off x="181609" y="1232033"/>
            <a:ext cx="2767029" cy="148092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31"/>
          <p:cNvSpPr txBox="1"/>
          <p:nvPr>
            <p:ph idx="1" type="subTitle"/>
          </p:nvPr>
        </p:nvSpPr>
        <p:spPr>
          <a:xfrm>
            <a:off x="181609" y="2800480"/>
            <a:ext cx="2767029" cy="12339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31"/>
          <p:cNvSpPr txBox="1"/>
          <p:nvPr>
            <p:ph idx="2" type="body"/>
          </p:nvPr>
        </p:nvSpPr>
        <p:spPr>
          <a:xfrm>
            <a:off x="3378755" y="723405"/>
            <a:ext cx="2624615" cy="3691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/>
          <p:nvPr>
            <p:ph idx="1" type="body"/>
          </p:nvPr>
        </p:nvSpPr>
        <p:spPr>
          <a:xfrm>
            <a:off x="213211" y="4226658"/>
            <a:ext cx="4103346" cy="6045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2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213212" y="444613"/>
            <a:ext cx="5828327" cy="5721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213212" y="1151408"/>
            <a:ext cx="5828327" cy="34132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2" type="sldNum"/>
          </p:nvPr>
        </p:nvSpPr>
        <p:spPr>
          <a:xfrm>
            <a:off x="5795397" y="4658899"/>
            <a:ext cx="375326" cy="39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Relationship Id="rId5" Type="http://schemas.openxmlformats.org/officeDocument/2006/relationships/image" Target="../media/image27.jpg"/><Relationship Id="rId6" Type="http://schemas.openxmlformats.org/officeDocument/2006/relationships/image" Target="../media/image44.jpg"/><Relationship Id="rId7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35.jpg"/><Relationship Id="rId5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Relationship Id="rId4" Type="http://schemas.openxmlformats.org/officeDocument/2006/relationships/image" Target="../media/image39.jpg"/><Relationship Id="rId5" Type="http://schemas.openxmlformats.org/officeDocument/2006/relationships/image" Target="../media/image5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49.jpg"/><Relationship Id="rId5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41.jpg"/><Relationship Id="rId5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5" Type="http://schemas.openxmlformats.org/officeDocument/2006/relationships/image" Target="../media/image5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6.png"/><Relationship Id="rId4" Type="http://schemas.openxmlformats.org/officeDocument/2006/relationships/image" Target="../media/image48.png"/><Relationship Id="rId5" Type="http://schemas.openxmlformats.org/officeDocument/2006/relationships/image" Target="../media/image5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Relationship Id="rId4" Type="http://schemas.openxmlformats.org/officeDocument/2006/relationships/image" Target="../media/image58.png"/><Relationship Id="rId5" Type="http://schemas.openxmlformats.org/officeDocument/2006/relationships/image" Target="../media/image50.png"/><Relationship Id="rId6" Type="http://schemas.openxmlformats.org/officeDocument/2006/relationships/image" Target="../media/image6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53.jpg"/><Relationship Id="rId5" Type="http://schemas.openxmlformats.org/officeDocument/2006/relationships/image" Target="../media/image61.jpg"/><Relationship Id="rId6" Type="http://schemas.openxmlformats.org/officeDocument/2006/relationships/image" Target="../media/image5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.jpg"/><Relationship Id="rId6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Relationship Id="rId4" Type="http://schemas.openxmlformats.org/officeDocument/2006/relationships/image" Target="../media/image77.png"/><Relationship Id="rId5" Type="http://schemas.openxmlformats.org/officeDocument/2006/relationships/image" Target="../media/image6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7.png"/><Relationship Id="rId4" Type="http://schemas.openxmlformats.org/officeDocument/2006/relationships/image" Target="../media/image64.jpg"/><Relationship Id="rId5" Type="http://schemas.openxmlformats.org/officeDocument/2006/relationships/image" Target="../media/image72.png"/><Relationship Id="rId6" Type="http://schemas.openxmlformats.org/officeDocument/2006/relationships/image" Target="../media/image7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png"/><Relationship Id="rId4" Type="http://schemas.openxmlformats.org/officeDocument/2006/relationships/image" Target="../media/image65.jpg"/><Relationship Id="rId5" Type="http://schemas.openxmlformats.org/officeDocument/2006/relationships/image" Target="../media/image69.jpg"/><Relationship Id="rId6" Type="http://schemas.openxmlformats.org/officeDocument/2006/relationships/image" Target="../media/image6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1.png"/><Relationship Id="rId4" Type="http://schemas.openxmlformats.org/officeDocument/2006/relationships/image" Target="../media/image73.jpg"/><Relationship Id="rId5" Type="http://schemas.openxmlformats.org/officeDocument/2006/relationships/image" Target="../media/image75.jpg"/><Relationship Id="rId6" Type="http://schemas.openxmlformats.org/officeDocument/2006/relationships/image" Target="../media/image7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5" Type="http://schemas.openxmlformats.org/officeDocument/2006/relationships/image" Target="../media/image11.png"/><Relationship Id="rId6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546" y="-2381"/>
            <a:ext cx="629784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glasses and a beard&#10;&#10;Description automatically generated" id="57" name="Google Shape;5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8328" y="1142592"/>
            <a:ext cx="2065572" cy="3051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2a026a395ad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32" y="-2381"/>
            <a:ext cx="623048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a026a395ad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00" y="29825"/>
            <a:ext cx="2381250" cy="32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a026a395ad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425" y="1804625"/>
            <a:ext cx="2381250" cy="32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2a026a395ad_0_0"/>
          <p:cNvSpPr txBox="1"/>
          <p:nvPr/>
        </p:nvSpPr>
        <p:spPr>
          <a:xfrm>
            <a:off x="181025" y="284725"/>
            <a:ext cx="2055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Sergey Panitkin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2a026a395ad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4925" y="29825"/>
            <a:ext cx="2381250" cy="32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a026a395ad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3275" y="2337175"/>
            <a:ext cx="3735374" cy="280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a026a395ad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700" y="926075"/>
            <a:ext cx="3161107" cy="237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a026a395ad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7250" y="29825"/>
            <a:ext cx="3599575" cy="26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43" name="Google Shape;143;p10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44" name="Google Shape;14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3899" y="-2381"/>
            <a:ext cx="63225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uple of men standing in a room&#10;&#10;Description automatically generated" id="145" name="Google Shape;145;p10"/>
          <p:cNvPicPr preferRelativeResize="0"/>
          <p:nvPr/>
        </p:nvPicPr>
        <p:blipFill rotWithShape="1">
          <a:blip r:embed="rId4">
            <a:alphaModFix/>
          </a:blip>
          <a:srcRect b="0" l="-1" r="17103" t="0"/>
          <a:stretch/>
        </p:blipFill>
        <p:spPr>
          <a:xfrm>
            <a:off x="2536457" y="1437418"/>
            <a:ext cx="3657600" cy="332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276" y="1048870"/>
            <a:ext cx="3463849" cy="346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0"/>
          <p:cNvSpPr txBox="1"/>
          <p:nvPr/>
        </p:nvSpPr>
        <p:spPr>
          <a:xfrm>
            <a:off x="181025" y="284725"/>
            <a:ext cx="2055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Aihong Tang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53" name="Google Shape;153;p11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54" name="Google Shape;15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5" y="-2381"/>
            <a:ext cx="624624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6325" y="1002994"/>
            <a:ext cx="3408074" cy="25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1" y="680169"/>
            <a:ext cx="3001651" cy="293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62" name="Google Shape;162;p12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3" name="Google Shape;16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957" y="-2381"/>
            <a:ext cx="629266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550" y="234720"/>
            <a:ext cx="2874650" cy="444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31326" y="158519"/>
            <a:ext cx="3442375" cy="331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71" name="Google Shape;171;p13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72" name="Google Shape;17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844" y="-2381"/>
            <a:ext cx="629443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9826" y="1699095"/>
            <a:ext cx="3414149" cy="3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551" y="40644"/>
            <a:ext cx="3854149" cy="271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80" name="Google Shape;180;p14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1" name="Google Shape;18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32" y="-2381"/>
            <a:ext cx="623048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3600" y="1809719"/>
            <a:ext cx="4199024" cy="314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26" y="-2381"/>
            <a:ext cx="3380099" cy="247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4"/>
          <p:cNvSpPr txBox="1"/>
          <p:nvPr/>
        </p:nvSpPr>
        <p:spPr>
          <a:xfrm>
            <a:off x="201925" y="2794800"/>
            <a:ext cx="2055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Gang Wang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7" y="-2381"/>
            <a:ext cx="6270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and person with a baby&#10;&#10;Description automatically generated" id="190" name="Google Shape;19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4051" y="54318"/>
            <a:ext cx="3322635" cy="254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4051" y="2476795"/>
            <a:ext cx="3476849" cy="26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97" name="Google Shape;197;p16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8" name="Google Shape;19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564" y="-2381"/>
            <a:ext cx="628387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626" y="147469"/>
            <a:ext cx="3255275" cy="48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7901" y="1412419"/>
            <a:ext cx="2562199" cy="3416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06" name="Google Shape;206;p17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07" name="Google Shape;20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906" y="-2381"/>
            <a:ext cx="62785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4676" y="-2381"/>
            <a:ext cx="3757191" cy="2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1900" y="2179094"/>
            <a:ext cx="3399851" cy="25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00076" y="1963020"/>
            <a:ext cx="2873675" cy="30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16" name="Google Shape;216;p18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7" name="Google Shape;21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" y="-2381"/>
            <a:ext cx="624793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550" y="2437420"/>
            <a:ext cx="5621600" cy="25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377" y="33219"/>
            <a:ext cx="3382325" cy="25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61850" y="-2381"/>
            <a:ext cx="2295600" cy="30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8"/>
          <p:cNvSpPr txBox="1"/>
          <p:nvPr/>
        </p:nvSpPr>
        <p:spPr>
          <a:xfrm>
            <a:off x="1903000" y="2571544"/>
            <a:ext cx="1728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Lokesh Kumar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" name="Google Shape;6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55" y="150019"/>
            <a:ext cx="629784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men standing in a grassy area&#10;&#10;Description automatically generated" id="64" name="Google Shape;64;p2"/>
          <p:cNvPicPr preferRelativeResize="0"/>
          <p:nvPr/>
        </p:nvPicPr>
        <p:blipFill rotWithShape="1">
          <a:blip r:embed="rId4">
            <a:alphaModFix/>
          </a:blip>
          <a:srcRect b="-10634" l="0" r="0" t="9138"/>
          <a:stretch/>
        </p:blipFill>
        <p:spPr>
          <a:xfrm>
            <a:off x="2190706" y="182880"/>
            <a:ext cx="4064044" cy="356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2676" y="2478769"/>
            <a:ext cx="4026023" cy="26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5875" y="2267663"/>
            <a:ext cx="2076800" cy="2873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27" name="Google Shape;227;p19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28" name="Google Shape;22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1750" y="-2381"/>
            <a:ext cx="6318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38226" y="1684719"/>
            <a:ext cx="3445125" cy="326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1750" y="73820"/>
            <a:ext cx="3682850" cy="287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36" name="Google Shape;236;p20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37" name="Google Shape;23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40" y="-2381"/>
            <a:ext cx="622387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375" y="2102420"/>
            <a:ext cx="2174500" cy="289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6401" y="63845"/>
            <a:ext cx="2803133" cy="28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03076" y="1008340"/>
            <a:ext cx="3733801" cy="2827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46" name="Google Shape;246;p21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47" name="Google Shape;24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40" y="-2381"/>
            <a:ext cx="626543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350" y="2338319"/>
            <a:ext cx="3697252" cy="27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401" y="45570"/>
            <a:ext cx="5687649" cy="26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7900" y="1165525"/>
            <a:ext cx="1962200" cy="15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56" name="Google Shape;256;p22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7" name="Google Shape;25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0146" y="-2381"/>
            <a:ext cx="637504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1550" y="-219631"/>
            <a:ext cx="2394900" cy="319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50400" y="2880795"/>
            <a:ext cx="2964500" cy="22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4092" y="-2381"/>
            <a:ext cx="28932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2"/>
          <p:cNvSpPr txBox="1"/>
          <p:nvPr/>
        </p:nvSpPr>
        <p:spPr>
          <a:xfrm>
            <a:off x="1861125" y="1733044"/>
            <a:ext cx="14406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Ashik Ikbal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499" y="-2381"/>
            <a:ext cx="62777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"/>
          <p:cNvPicPr preferRelativeResize="0"/>
          <p:nvPr/>
        </p:nvPicPr>
        <p:blipFill rotWithShape="1">
          <a:blip r:embed="rId4">
            <a:alphaModFix/>
          </a:blip>
          <a:srcRect b="3385" l="0" r="0" t="6238"/>
          <a:stretch/>
        </p:blipFill>
        <p:spPr>
          <a:xfrm>
            <a:off x="1128750" y="65312"/>
            <a:ext cx="3852524" cy="301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78" name="Google Shape;78;p4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9" name="Google Shape;7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812" y="-2381"/>
            <a:ext cx="63383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throwing a rock into a river&#10;&#10;Description automatically generated" id="80" name="Google Shape;8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5033" y="2457528"/>
            <a:ext cx="3449717" cy="23336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o men posing for a picture&#10;&#10;Description automatically generated" id="81" name="Google Shape;8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349" y="238335"/>
            <a:ext cx="2632987" cy="3205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87" name="Google Shape;87;p5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8" name="Google Shape;8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376" y="-2381"/>
            <a:ext cx="62935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o men sitting on a rock&#10;&#10;Description automatically generated" id="89" name="Google Shape;8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728844"/>
            <a:ext cx="3127374" cy="2131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graduation gown and cap standing next to a person in a graduation gown&#10;&#10;Description automatically generated" id="90" name="Google Shape;90;p5"/>
          <p:cNvPicPr preferRelativeResize="0"/>
          <p:nvPr/>
        </p:nvPicPr>
        <p:blipFill rotWithShape="1">
          <a:blip r:embed="rId5">
            <a:alphaModFix/>
          </a:blip>
          <a:srcRect b="388" l="22473" r="32388" t="24316"/>
          <a:stretch/>
        </p:blipFill>
        <p:spPr>
          <a:xfrm>
            <a:off x="2785734" y="518478"/>
            <a:ext cx="3402795" cy="4103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" y="-2381"/>
            <a:ext cx="625349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on a rock&#10;&#10;Description automatically generated" id="96" name="Google Shape;9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15165" y="-2381"/>
            <a:ext cx="350557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pointing at another person's hand&#10;&#10;Description automatically generated" id="97" name="Google Shape;9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82" y="63966"/>
            <a:ext cx="2766568" cy="19825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on a rock with a tall plant in the background&#10;&#10;Description automatically generated" id="98" name="Google Shape;98;p6"/>
          <p:cNvPicPr preferRelativeResize="0"/>
          <p:nvPr/>
        </p:nvPicPr>
        <p:blipFill rotWithShape="1">
          <a:blip r:embed="rId6">
            <a:alphaModFix/>
          </a:blip>
          <a:srcRect b="500" l="0" r="0" t="13578"/>
          <a:stretch/>
        </p:blipFill>
        <p:spPr>
          <a:xfrm>
            <a:off x="47182" y="2011680"/>
            <a:ext cx="2766568" cy="310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04" name="Google Shape;104;p7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5" name="Google Shape;10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6" y="-2381"/>
            <a:ext cx="625582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7375" y="371194"/>
            <a:ext cx="3127900" cy="2770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graduation gown and cap standing next to a person in a graduation gown&#10;&#10;Description automatically generated" id="107" name="Google Shape;107;p7"/>
          <p:cNvPicPr preferRelativeResize="0"/>
          <p:nvPr/>
        </p:nvPicPr>
        <p:blipFill rotWithShape="1">
          <a:blip r:embed="rId5">
            <a:alphaModFix/>
          </a:blip>
          <a:srcRect b="-4742" l="23570" r="21030" t="1"/>
          <a:stretch/>
        </p:blipFill>
        <p:spPr>
          <a:xfrm>
            <a:off x="0" y="371194"/>
            <a:ext cx="3017520" cy="438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694" y="-2381"/>
            <a:ext cx="62821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8"/>
          <p:cNvSpPr txBox="1"/>
          <p:nvPr/>
        </p:nvSpPr>
        <p:spPr>
          <a:xfrm>
            <a:off x="938950" y="4506894"/>
            <a:ext cx="1728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Yiping Shao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on a couch&#10;&#10;Description automatically generated" id="114" name="Google Shape;114;p8"/>
          <p:cNvPicPr preferRelativeResize="0"/>
          <p:nvPr/>
        </p:nvPicPr>
        <p:blipFill rotWithShape="1">
          <a:blip r:embed="rId4">
            <a:alphaModFix/>
          </a:blip>
          <a:srcRect b="0" l="11036" r="10072" t="0"/>
          <a:stretch/>
        </p:blipFill>
        <p:spPr>
          <a:xfrm>
            <a:off x="74973" y="236344"/>
            <a:ext cx="4480560" cy="41057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in a field with trees and mountains in the background&#10;&#10;Description automatically generated" id="115" name="Google Shape;11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88268" y="71515"/>
            <a:ext cx="1791509" cy="283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84600" y="2889969"/>
            <a:ext cx="2883850" cy="195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/>
          <p:nvPr>
            <p:ph type="ctrTitle"/>
          </p:nvPr>
        </p:nvSpPr>
        <p:spPr>
          <a:xfrm>
            <a:off x="-1132917" y="74219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22" name="Google Shape;122;p9"/>
          <p:cNvSpPr txBox="1"/>
          <p:nvPr>
            <p:ph idx="1" type="subTitle"/>
          </p:nvPr>
        </p:nvSpPr>
        <p:spPr>
          <a:xfrm>
            <a:off x="-1132925" y="283174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23" name="Google Shape;12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142" y="-2381"/>
            <a:ext cx="62970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15700" y="1147594"/>
            <a:ext cx="3388802" cy="39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1150" y="-2381"/>
            <a:ext cx="3631898" cy="298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