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57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1A962-634F-F1F0-3427-ECB8CF7B7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1ACBD99-E847-1CA8-8C69-FAC50D1F1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F4B21-BA30-CFF4-CC1B-4B493C40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824F-05A6-4511-8E20-000D6C055C25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14D59E-3C26-87F1-7131-CA34ADB9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397E26-6067-C879-EE71-AF709FCA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6168-9BA5-45A5-A393-597DFD5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22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71383-07CE-6B8A-6CB4-B865D79D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BDDE4C-B724-EACA-957B-01028D707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C083F5-814A-3DA4-852C-8ED0025F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824F-05A6-4511-8E20-000D6C055C25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2BA4DA-88B2-FDCC-7960-9B0E8C3E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651D15-A709-C17A-49AC-DADE3652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6168-9BA5-45A5-A393-597DFD5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72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B937007-83A6-FB1E-CABE-743262889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CCA42CE-E1E8-F7FC-0ECE-B77BD4163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C78E68-FE00-AD7A-FCE1-EB3058BA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824F-05A6-4511-8E20-000D6C055C25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777B18-1434-C465-BBA6-24E1179C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946BFA-5A6F-DC57-9C43-7483675E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6168-9BA5-45A5-A393-597DFD5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30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409349-E08F-8841-0D03-9B182338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7A145B-5C07-F3A6-E301-FF3B9630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227B00-0932-E513-3D32-E63F47FC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824F-05A6-4511-8E20-000D6C055C25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AA0757-FFCE-ABE9-A6E9-E7C1CF6B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E88C43-3B4C-1809-7373-8BDA13FE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6168-9BA5-45A5-A393-597DFD5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53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9A4468-C99B-7AD1-461C-E5B85F62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AB415B-1F33-07A8-E766-A52BE9C4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184852-4C78-17DD-88B6-5550BA76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824F-05A6-4511-8E20-000D6C055C25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DA276A-A82D-D331-81F1-C3FFE794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2658A8-AAA6-815B-7064-8298C833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6168-9BA5-45A5-A393-597DFD5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97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A18A2D-9FA3-3018-17EF-90246C3A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AF6D89-83C1-13C8-78C1-99FC86D42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EF9267-E1C2-0FF8-5B0D-5C6FA323F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0D40A3-135C-4BF2-531B-1B340409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824F-05A6-4511-8E20-000D6C055C25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1DE629-EF32-5AFE-DFD8-672A2AED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8A2CFB-B801-9494-567C-34DCDAF1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6168-9BA5-45A5-A393-597DFD5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1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D5187A-D61B-AB36-4DDB-054D7DA8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C1AA9A-02B6-81F4-69E9-018CAE16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AA8042-1964-559F-43E5-C1383FFBA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37BFF5D-56F0-EBA9-A05D-A4B4E6E4F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8268512-BBB6-FE04-87C4-C46034C22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42B710E-E456-638D-79F1-3CBFBD68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824F-05A6-4511-8E20-000D6C055C25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4D2DEC-62AD-FD0A-55BB-D866A45B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B310E83-D8D4-872E-3471-66035716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6168-9BA5-45A5-A393-597DFD5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32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FC11E2-C1E8-66FF-A981-9DE71210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80FEE89-F134-AD01-FEB8-D55CE48E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824F-05A6-4511-8E20-000D6C055C25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8815003-B2A6-67DC-5F3C-BA0357C0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CC4899-DF45-2978-4FE7-882676A6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6168-9BA5-45A5-A393-597DFD5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9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9F0CBEB-840F-2608-3969-B8CB49A2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824F-05A6-4511-8E20-000D6C055C25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7FAD2D9-6748-9CF9-23F7-01C2BD54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1C8A95-DD5B-99E6-4036-81F31A0E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6168-9BA5-45A5-A393-597DFD5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89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C073A3-F47B-6426-0E22-93041506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2A36F6-4709-44A9-33EC-0B3BF2C9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7F15CF-4194-79BA-ACED-DF54F6D9D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2ABC1A-3B86-5166-A519-0A28EC99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824F-05A6-4511-8E20-000D6C055C25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6FE43A-68B7-406F-44BA-2B3D531E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4F89A9-5BE1-9F0B-CA35-7AA608F0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6168-9BA5-45A5-A393-597DFD5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41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4CD80-E32F-9F23-29BB-1BBED249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B04CF18-155E-088F-21DC-0203DC6BE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B2C4943-4FD6-9B32-85C8-382AC367F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6CE485-AB86-C8C7-50A7-C44DD6FE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824F-05A6-4511-8E20-000D6C055C25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F98A88-E584-5872-9E11-B0B5CAB2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FF75F9-2C08-A3AF-1F38-565ED2E3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6168-9BA5-45A5-A393-597DFD5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01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B3ED90-5869-1D7C-7016-BBA61FD3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158812-8CC4-7372-BAB4-98C1E8E64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45F9B7-EA0F-CFD8-0223-4F7A565E8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8824F-05A6-4511-8E20-000D6C055C25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12785A-B6E0-1522-E4B9-9C1E836C1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AEB8DE-ECC0-8804-18BA-FD3B2C573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26168-9BA5-45A5-A393-597DFD5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70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1FC35ED-409B-A441-F9C0-536EFEB2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97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Consistency check : Fun4All based decoder </a:t>
            </a:r>
            <a:endParaRPr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6E4CCBC-44BD-0BC9-B36D-A1D0595C8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844"/>
            <a:ext cx="10515600" cy="48611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dirty="0"/>
              <a:t>I made </a:t>
            </a:r>
            <a:r>
              <a:rPr lang="en-US" altLang="ja-JP" dirty="0" err="1"/>
              <a:t>EventBased</a:t>
            </a:r>
            <a:r>
              <a:rPr lang="en-US" altLang="ja-JP" dirty="0"/>
              <a:t> tree using Chris’s workflow (Fun4All_Intt_Conbiner.C)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I made Fun4All module to make event-based tree based on </a:t>
            </a:r>
            <a:r>
              <a:rPr lang="en-US" altLang="ja-JP" dirty="0" err="1"/>
              <a:t>InttCombinedRawDataConverter.C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endParaRPr lang="en-US" altLang="ja-JP" dirty="0"/>
          </a:p>
          <a:p>
            <a:pPr>
              <a:lnSpc>
                <a:spcPct val="100000"/>
              </a:lnSpc>
            </a:pPr>
            <a:r>
              <a:rPr lang="en-US" altLang="ja-JP" dirty="0"/>
              <a:t>Compare an event from this event-base tree with that from my decoder</a:t>
            </a:r>
          </a:p>
          <a:p>
            <a:pPr lvl="1">
              <a:lnSpc>
                <a:spcPct val="100000"/>
              </a:lnSpc>
            </a:pPr>
            <a:r>
              <a:rPr lang="en-US" altLang="ja-JP" dirty="0" err="1"/>
              <a:t>Nhit</a:t>
            </a:r>
            <a:r>
              <a:rPr lang="en-US" altLang="ja-JP" dirty="0"/>
              <a:t> is different although BCO_FULL is the same.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Fun4All decoder always have smaller </a:t>
            </a:r>
            <a:r>
              <a:rPr lang="en-US" altLang="ja-JP" dirty="0" err="1"/>
              <a:t>Nhits</a:t>
            </a:r>
            <a:r>
              <a:rPr lang="en-US" altLang="ja-JP" dirty="0"/>
              <a:t>. I suspect that Fun4All </a:t>
            </a:r>
            <a:r>
              <a:rPr lang="en-US" altLang="ja-JP"/>
              <a:t>decoder lose some hits.</a:t>
            </a:r>
            <a:endParaRPr lang="en-US" altLang="ja-JP" dirty="0"/>
          </a:p>
          <a:p>
            <a:pPr lvl="1">
              <a:lnSpc>
                <a:spcPct val="100000"/>
              </a:lnSpc>
            </a:pPr>
            <a:endParaRPr lang="en-US" altLang="ja-JP" dirty="0"/>
          </a:p>
          <a:p>
            <a:pPr>
              <a:lnSpc>
                <a:spcPct val="100000"/>
              </a:lnSpc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422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B0F4DA7-1925-48C8-6415-C29585E7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2" y="108648"/>
            <a:ext cx="10515600" cy="42661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My decoder &amp; Fun4All decoder comparison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C77C6A4-D34F-0520-0314-033DFD1D4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1" y="1159727"/>
            <a:ext cx="5813407" cy="373612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42B6703-DC76-02D2-7A8E-95F047BE8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909" y="1148575"/>
            <a:ext cx="6144638" cy="39570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A69E9E-8FD3-98B1-8D2E-A90EF480A81A}"/>
              </a:ext>
            </a:extLst>
          </p:cNvPr>
          <p:cNvSpPr txBox="1"/>
          <p:nvPr/>
        </p:nvSpPr>
        <p:spPr>
          <a:xfrm>
            <a:off x="5912935" y="830096"/>
            <a:ext cx="2205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Fun4All decoder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924E52-4AEB-50A1-1E83-69A4007B9DAC}"/>
              </a:ext>
            </a:extLst>
          </p:cNvPr>
          <p:cNvSpPr txBox="1"/>
          <p:nvPr/>
        </p:nvSpPr>
        <p:spPr>
          <a:xfrm>
            <a:off x="969227" y="859832"/>
            <a:ext cx="156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My decoder</a:t>
            </a:r>
            <a:endParaRPr lang="ja-JP" altLang="en-US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F7CDBC8-9C5A-D279-2134-55AC6C248E29}"/>
              </a:ext>
            </a:extLst>
          </p:cNvPr>
          <p:cNvCxnSpPr/>
          <p:nvPr/>
        </p:nvCxnSpPr>
        <p:spPr>
          <a:xfrm>
            <a:off x="1683834" y="2330605"/>
            <a:ext cx="947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387E558-A000-7948-D32C-51C923FC03A8}"/>
              </a:ext>
            </a:extLst>
          </p:cNvPr>
          <p:cNvCxnSpPr>
            <a:cxnSpLocks/>
          </p:cNvCxnSpPr>
          <p:nvPr/>
        </p:nvCxnSpPr>
        <p:spPr>
          <a:xfrm>
            <a:off x="7865328" y="4308088"/>
            <a:ext cx="1033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A1BF93F-579D-CC47-3A44-E2075129251F}"/>
              </a:ext>
            </a:extLst>
          </p:cNvPr>
          <p:cNvCxnSpPr>
            <a:cxnSpLocks/>
          </p:cNvCxnSpPr>
          <p:nvPr/>
        </p:nvCxnSpPr>
        <p:spPr>
          <a:xfrm>
            <a:off x="1906859" y="4694663"/>
            <a:ext cx="1033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9EC0C37-C518-28E8-1F80-90FD6F5583F8}"/>
              </a:ext>
            </a:extLst>
          </p:cNvPr>
          <p:cNvSpPr txBox="1"/>
          <p:nvPr/>
        </p:nvSpPr>
        <p:spPr>
          <a:xfrm>
            <a:off x="270417" y="5970807"/>
            <a:ext cx="1012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BCO_FULL is the same for both but </a:t>
            </a:r>
            <a:r>
              <a:rPr lang="en-US" altLang="ja-JP" dirty="0" err="1"/>
              <a:t>Nhits</a:t>
            </a:r>
            <a:r>
              <a:rPr lang="en-US" altLang="ja-JP" dirty="0"/>
              <a:t> are different and Fun4All has smaller hits</a:t>
            </a:r>
            <a:endParaRPr lang="ja-JP" altLang="en-US" dirty="0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369782AA-A1AB-AAED-5C7F-3DE9E8D11B28}"/>
              </a:ext>
            </a:extLst>
          </p:cNvPr>
          <p:cNvCxnSpPr/>
          <p:nvPr/>
        </p:nvCxnSpPr>
        <p:spPr>
          <a:xfrm>
            <a:off x="1535151" y="2460703"/>
            <a:ext cx="9478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A6EF3FB9-8599-7351-EBA5-516F3CD4D05E}"/>
              </a:ext>
            </a:extLst>
          </p:cNvPr>
          <p:cNvCxnSpPr/>
          <p:nvPr/>
        </p:nvCxnSpPr>
        <p:spPr>
          <a:xfrm>
            <a:off x="7040136" y="2289717"/>
            <a:ext cx="9478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9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C77C6A4-D34F-0520-0314-033DFD1D4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27" y="1159727"/>
            <a:ext cx="5948538" cy="4516244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AB0F4DA7-1925-48C8-6415-C29585E7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2" y="108648"/>
            <a:ext cx="10515600" cy="42661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My decoder &amp; Fun4All decoder comparison</a:t>
            </a:r>
            <a:endParaRPr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42B6703-DC76-02D2-7A8E-95F047BE8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642" y="1137422"/>
            <a:ext cx="6062053" cy="475042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A69E9E-8FD3-98B1-8D2E-A90EF480A81A}"/>
              </a:ext>
            </a:extLst>
          </p:cNvPr>
          <p:cNvSpPr txBox="1"/>
          <p:nvPr/>
        </p:nvSpPr>
        <p:spPr>
          <a:xfrm>
            <a:off x="5912935" y="830096"/>
            <a:ext cx="2205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Fun4All decoder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924E52-4AEB-50A1-1E83-69A4007B9DAC}"/>
              </a:ext>
            </a:extLst>
          </p:cNvPr>
          <p:cNvSpPr txBox="1"/>
          <p:nvPr/>
        </p:nvSpPr>
        <p:spPr>
          <a:xfrm>
            <a:off x="969227" y="859832"/>
            <a:ext cx="156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My decoder</a:t>
            </a:r>
            <a:endParaRPr lang="ja-JP" altLang="en-US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F7CDBC8-9C5A-D279-2134-55AC6C248E29}"/>
              </a:ext>
            </a:extLst>
          </p:cNvPr>
          <p:cNvCxnSpPr/>
          <p:nvPr/>
        </p:nvCxnSpPr>
        <p:spPr>
          <a:xfrm>
            <a:off x="1304693" y="2163336"/>
            <a:ext cx="947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387E558-A000-7948-D32C-51C923FC03A8}"/>
              </a:ext>
            </a:extLst>
          </p:cNvPr>
          <p:cNvCxnSpPr>
            <a:cxnSpLocks/>
          </p:cNvCxnSpPr>
          <p:nvPr/>
        </p:nvCxnSpPr>
        <p:spPr>
          <a:xfrm>
            <a:off x="7675757" y="4185424"/>
            <a:ext cx="1033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A1BF93F-579D-CC47-3A44-E2075129251F}"/>
              </a:ext>
            </a:extLst>
          </p:cNvPr>
          <p:cNvCxnSpPr>
            <a:cxnSpLocks/>
          </p:cNvCxnSpPr>
          <p:nvPr/>
        </p:nvCxnSpPr>
        <p:spPr>
          <a:xfrm>
            <a:off x="1505415" y="4192859"/>
            <a:ext cx="1033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9EC0C37-C518-28E8-1F80-90FD6F5583F8}"/>
              </a:ext>
            </a:extLst>
          </p:cNvPr>
          <p:cNvSpPr txBox="1"/>
          <p:nvPr/>
        </p:nvSpPr>
        <p:spPr>
          <a:xfrm>
            <a:off x="270417" y="5970807"/>
            <a:ext cx="1012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BCO_FULL is the same for both but </a:t>
            </a:r>
            <a:r>
              <a:rPr lang="en-US" altLang="ja-JP" dirty="0" err="1"/>
              <a:t>Nhits</a:t>
            </a:r>
            <a:r>
              <a:rPr lang="en-US" altLang="ja-JP" dirty="0"/>
              <a:t> are different and Fun4All has smaller hits</a:t>
            </a:r>
            <a:endParaRPr lang="ja-JP" altLang="en-US" dirty="0"/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E92D7B6-B06D-CBB8-C361-AE19D58186B1}"/>
              </a:ext>
            </a:extLst>
          </p:cNvPr>
          <p:cNvCxnSpPr>
            <a:cxnSpLocks/>
          </p:cNvCxnSpPr>
          <p:nvPr/>
        </p:nvCxnSpPr>
        <p:spPr>
          <a:xfrm>
            <a:off x="1245220" y="2282283"/>
            <a:ext cx="10333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DC617AE-61D9-FB97-CA37-F6AD80DC0439}"/>
              </a:ext>
            </a:extLst>
          </p:cNvPr>
          <p:cNvCxnSpPr>
            <a:cxnSpLocks/>
          </p:cNvCxnSpPr>
          <p:nvPr/>
        </p:nvCxnSpPr>
        <p:spPr>
          <a:xfrm>
            <a:off x="7396976" y="2367775"/>
            <a:ext cx="10333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C77C6A4-D34F-0520-0314-033DFD1D4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27" y="1164615"/>
            <a:ext cx="5948538" cy="4506468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AB0F4DA7-1925-48C8-6415-C29585E7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2" y="108648"/>
            <a:ext cx="10515600" cy="42661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My decoder &amp; Fun4All decoder comparison</a:t>
            </a:r>
            <a:endParaRPr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42B6703-DC76-02D2-7A8E-95F047BE8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726" y="1137422"/>
            <a:ext cx="5949885" cy="475042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A69E9E-8FD3-98B1-8D2E-A90EF480A81A}"/>
              </a:ext>
            </a:extLst>
          </p:cNvPr>
          <p:cNvSpPr txBox="1"/>
          <p:nvPr/>
        </p:nvSpPr>
        <p:spPr>
          <a:xfrm>
            <a:off x="5912935" y="830096"/>
            <a:ext cx="2205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Fun4All decoder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924E52-4AEB-50A1-1E83-69A4007B9DAC}"/>
              </a:ext>
            </a:extLst>
          </p:cNvPr>
          <p:cNvSpPr txBox="1"/>
          <p:nvPr/>
        </p:nvSpPr>
        <p:spPr>
          <a:xfrm>
            <a:off x="969227" y="859832"/>
            <a:ext cx="156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My decoder</a:t>
            </a:r>
            <a:endParaRPr lang="ja-JP" altLang="en-US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F7CDBC8-9C5A-D279-2134-55AC6C248E29}"/>
              </a:ext>
            </a:extLst>
          </p:cNvPr>
          <p:cNvCxnSpPr/>
          <p:nvPr/>
        </p:nvCxnSpPr>
        <p:spPr>
          <a:xfrm>
            <a:off x="1304693" y="2163336"/>
            <a:ext cx="947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387E558-A000-7948-D32C-51C923FC03A8}"/>
              </a:ext>
            </a:extLst>
          </p:cNvPr>
          <p:cNvCxnSpPr>
            <a:cxnSpLocks/>
          </p:cNvCxnSpPr>
          <p:nvPr/>
        </p:nvCxnSpPr>
        <p:spPr>
          <a:xfrm>
            <a:off x="7675757" y="4185424"/>
            <a:ext cx="1033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A1BF93F-579D-CC47-3A44-E2075129251F}"/>
              </a:ext>
            </a:extLst>
          </p:cNvPr>
          <p:cNvCxnSpPr>
            <a:cxnSpLocks/>
          </p:cNvCxnSpPr>
          <p:nvPr/>
        </p:nvCxnSpPr>
        <p:spPr>
          <a:xfrm>
            <a:off x="1505415" y="4192859"/>
            <a:ext cx="1033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9EC0C37-C518-28E8-1F80-90FD6F5583F8}"/>
              </a:ext>
            </a:extLst>
          </p:cNvPr>
          <p:cNvSpPr txBox="1"/>
          <p:nvPr/>
        </p:nvSpPr>
        <p:spPr>
          <a:xfrm>
            <a:off x="270417" y="5970807"/>
            <a:ext cx="1012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BCO_FULL is the same for both but </a:t>
            </a:r>
            <a:r>
              <a:rPr lang="en-US" altLang="ja-JP" dirty="0" err="1"/>
              <a:t>Nhits</a:t>
            </a:r>
            <a:r>
              <a:rPr lang="en-US" altLang="ja-JP" dirty="0"/>
              <a:t> are different and Fun4All has smaller hits</a:t>
            </a:r>
            <a:endParaRPr lang="ja-JP" altLang="en-US" dirty="0"/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E92D7B6-B06D-CBB8-C361-AE19D58186B1}"/>
              </a:ext>
            </a:extLst>
          </p:cNvPr>
          <p:cNvCxnSpPr>
            <a:cxnSpLocks/>
          </p:cNvCxnSpPr>
          <p:nvPr/>
        </p:nvCxnSpPr>
        <p:spPr>
          <a:xfrm>
            <a:off x="1245220" y="2282283"/>
            <a:ext cx="10333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DC617AE-61D9-FB97-CA37-F6AD80DC0439}"/>
              </a:ext>
            </a:extLst>
          </p:cNvPr>
          <p:cNvCxnSpPr>
            <a:cxnSpLocks/>
          </p:cNvCxnSpPr>
          <p:nvPr/>
        </p:nvCxnSpPr>
        <p:spPr>
          <a:xfrm>
            <a:off x="7396976" y="2367775"/>
            <a:ext cx="10333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22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5BFBE1-B777-9CF8-65AB-19A1A710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850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155</Words>
  <Application>Microsoft Office PowerPoint</Application>
  <PresentationFormat>ワイド画面</PresentationFormat>
  <Paragraphs>19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Consistency check : Fun4All based decoder </vt:lpstr>
      <vt:lpstr>My decoder &amp; Fun4All decoder comparison</vt:lpstr>
      <vt:lpstr>My decoder &amp; Fun4All decoder comparison</vt:lpstr>
      <vt:lpstr>My decoder &amp; Fun4All decoder comparison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Consistency check : Fun4All based decoder </dc:title>
  <dc:creator>崇 蜂谷</dc:creator>
  <cp:lastModifiedBy>崇 蜂谷</cp:lastModifiedBy>
  <cp:revision>2</cp:revision>
  <dcterms:created xsi:type="dcterms:W3CDTF">2023-10-04T14:40:09Z</dcterms:created>
  <dcterms:modified xsi:type="dcterms:W3CDTF">2023-10-04T14:42:33Z</dcterms:modified>
</cp:coreProperties>
</file>