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7"/>
  </p:notesMasterIdLst>
  <p:sldIdLst>
    <p:sldId id="1283" r:id="rId5"/>
    <p:sldId id="26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48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6c6d94e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6c6d94e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2" y="1906356"/>
            <a:ext cx="7750970" cy="1460596"/>
          </a:xfrm>
          <a:prstGeom prst="rect">
            <a:avLst/>
          </a:prstGeom>
        </p:spPr>
        <p:txBody>
          <a:bodyPr lIns="91439" tIns="91439" rIns="91439" bIns="91439" anchor="t"/>
          <a:lstStyle>
            <a:lvl1pPr defTabSz="685783">
              <a:lnSpc>
                <a:spcPct val="90000"/>
              </a:lnSpc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2" y="4329923"/>
            <a:ext cx="7750970" cy="559639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71446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42892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514337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685783" defTabSz="685783">
              <a:lnSpc>
                <a:spcPct val="90000"/>
              </a:lnSpc>
              <a:spcBef>
                <a:spcPts val="750"/>
              </a:spcBef>
              <a:buSzTx/>
              <a:buFontTx/>
              <a:buNone/>
              <a:defRPr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2" y="3376083"/>
            <a:ext cx="7750970" cy="94470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371600">
              <a:lnSpc>
                <a:spcPct val="90000"/>
              </a:lnSpc>
              <a:spcBef>
                <a:spcPts val="15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cs typeface="Arial"/>
                <a:sym typeface="Arial"/>
              </a:defRPr>
            </a:lvl1pPr>
          </a:lstStyle>
          <a:p>
            <a:pPr marL="0" indent="0" defTabSz="182880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9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3" y="4316316"/>
            <a:ext cx="2428876" cy="31432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9150"/>
            <a:ext cx="2133600" cy="276226"/>
          </a:xfrm>
          <a:prstGeom prst="rect">
            <a:avLst/>
          </a:prstGeom>
        </p:spPr>
        <p:txBody>
          <a:bodyPr lIns="0" tIns="0" rIns="0" bIns="0" anchor="ctr"/>
          <a:lstStyle>
            <a:lvl1pPr defTabSz="685783">
              <a:defRPr sz="75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6026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PHENIX run 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 Update			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RHIC Machine/Experiment Meet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RHIC Coordination Meeting, Jan. 9, 2024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>
            <a:normAutofit fontScale="92500" lnSpcReduction="20000"/>
          </a:bodyPr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BAFA-69DC-ED2E-E53C-CCD99BED82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9143999" cy="4707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(TPC repair/upgrade and other detectors):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</a:t>
            </a:r>
            <a:r>
              <a:rPr lang="en" sz="1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connectivity </a:t>
            </a:r>
            <a:r>
              <a:rPr lang="en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for TPC.North, found some problems and fixed</a:t>
            </a:r>
            <a:endParaRPr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Cables/trays (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TPC.North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have been inspected and Authority Having Jurisdiction concurred</a:t>
            </a:r>
            <a:endParaRPr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EMCAL cooling was turned on and preamps were energized without major problems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Sunday’s power outage changed our plan a bit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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it’s the CAS who checked our gases first noticed the power outage at 1008 (and then 1006/1010) ~15 minutes after it happened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0" lvl="1" indent="-285750">
              <a:buSzPts val="1400"/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we started the PLC downloading/test ~Mon/Tue, because we need to recycle the operating gas again for hour 36-48 hours before we can do the High-Voltage (HV) test</a:t>
            </a:r>
          </a:p>
          <a:p>
            <a:pPr marL="882650" lvl="1" indent="-285750">
              <a:buSzPts val="1400"/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while we are assembling the contingency boxes etc.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that, we’ll finish the HV tests in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TPC.North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install cables/HV-cards in </a:t>
            </a:r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TPC.South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test and install the remaining Front-End-Electronic boards …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2024-01-02T20:59:53+00:00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2" ma:contentTypeDescription="Create a new document." ma:contentTypeScope="" ma:versionID="81e4700d7069c31c7c4bc957b62a9c24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64808658c9bfb4b1512f1be029688b16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1D2CD8-D5EF-44F0-9019-9AC1EA2F78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A1E585-8903-47A8-9740-FA06375F5A4A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380C91C3-C27E-47A8-A354-F200640C1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180</Words>
  <Application>Microsoft Office PowerPoint</Application>
  <PresentationFormat>On-screen Show (16:9)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Symbol</vt:lpstr>
      <vt:lpstr>Times New Roman</vt:lpstr>
      <vt:lpstr>Simple Light</vt:lpstr>
      <vt:lpstr>sPHENIX Status Update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Jan. 2, 2024</dc:title>
  <cp:lastModifiedBy>Yip, Kin</cp:lastModifiedBy>
  <cp:revision>18</cp:revision>
  <dcterms:modified xsi:type="dcterms:W3CDTF">2024-01-09T02:46:22Z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