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7"/>
  </p:notesMasterIdLst>
  <p:sldIdLst>
    <p:sldId id="1283" r:id="rId5"/>
    <p:sldId id="26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4034" autoAdjust="0"/>
  </p:normalViewPr>
  <p:slideViewPr>
    <p:cSldViewPr snapToGrid="0">
      <p:cViewPr varScale="1">
        <p:scale>
          <a:sx n="117" d="100"/>
          <a:sy n="117" d="100"/>
        </p:scale>
        <p:origin x="76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6c6d94e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6c6d94e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2" y="1906356"/>
            <a:ext cx="7750970" cy="1460596"/>
          </a:xfrm>
          <a:prstGeom prst="rect">
            <a:avLst/>
          </a:prstGeom>
        </p:spPr>
        <p:txBody>
          <a:bodyPr lIns="91439" tIns="91439" rIns="91439" bIns="91439" anchor="t"/>
          <a:lstStyle>
            <a:lvl1pPr defTabSz="685783">
              <a:lnSpc>
                <a:spcPct val="90000"/>
              </a:lnSpc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2" y="4329923"/>
            <a:ext cx="7750970" cy="559639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71446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42892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514337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685783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2" y="3376083"/>
            <a:ext cx="7750970" cy="94470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371600">
              <a:lnSpc>
                <a:spcPct val="90000"/>
              </a:lnSpc>
              <a:spcBef>
                <a:spcPts val="15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cs typeface="Arial"/>
                <a:sym typeface="Arial"/>
              </a:defRPr>
            </a:lvl1pPr>
          </a:lstStyle>
          <a:p>
            <a:pPr marL="0" indent="0" defTabSz="182880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9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3" y="4316316"/>
            <a:ext cx="2428876" cy="31432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 lIns="0" tIns="0" rIns="0" bIns="0" anchor="ctr"/>
          <a:lstStyle>
            <a:lvl1pPr defTabSz="685783">
              <a:defRPr sz="75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6916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PHENIX run 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 Update			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RHIC Machine/Experiment Mee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Coordination Meeting, Jan.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 fontScale="92500" lnSpcReduction="20000"/>
          </a:bodyPr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BAFA-69DC-ED2E-E53C-CCD99BED82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-123894" y="17000"/>
            <a:ext cx="9135907" cy="5100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9144" lvl="0" indent="0" algn="l" defTabSz="54864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(TPC repair/upgrade and other detectors):</a:t>
            </a:r>
            <a:b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548640">
              <a:lnSpc>
                <a:spcPct val="110000"/>
              </a:lnSpc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completed the </a:t>
            </a:r>
            <a:r>
              <a:rPr lang="en-US" sz="19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 sheet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(interlocks tests) for all racks in 1008-IR</a:t>
            </a:r>
          </a:p>
          <a:p>
            <a:pPr marL="548640" lvl="1" indent="0" defTabSz="548640">
              <a:lnSpc>
                <a:spcPct val="110000"/>
              </a:lnSpc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Transfer/generator test (for ODH) successful (Jan. 23, 2024)</a:t>
            </a: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AESRC review </a:t>
            </a:r>
            <a:r>
              <a:rPr lang="en-US" altLang="zh-TW" sz="19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on </a:t>
            </a: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 24 and received 7 action items.</a:t>
            </a: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altLang="zh-TW" sz="1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 assembled/installed/tested the Contingency Boxes for TPC</a:t>
            </a: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9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are now turning on all the 72 GEM’s (of TPC) at the operating </a:t>
            </a: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voltage, … and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9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osmic run  </a:t>
            </a:r>
            <a:r>
              <a:rPr lang="en-US" sz="190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 in our </a:t>
            </a:r>
            <a:r>
              <a:rPr lang="en-US" sz="19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schedule)</a:t>
            </a:r>
            <a:endParaRPr lang="en-US" sz="1900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548640">
              <a:lnSpc>
                <a:spcPct val="110000"/>
              </a:lnSpc>
            </a:pP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 also been improving/re-implementing cooling in 1008 for </a:t>
            </a:r>
          </a:p>
          <a:p>
            <a:pPr marL="91440" indent="0" defTabSz="548640">
              <a:lnSpc>
                <a:spcPct val="110000"/>
              </a:lnSpc>
              <a:buNone/>
            </a:pPr>
            <a:r>
              <a:rPr lang="en-US" altLang="zh-TW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TPC, EMCAL...</a:t>
            </a: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We’re doing the 2</a:t>
            </a:r>
            <a:r>
              <a:rPr lang="en-US" sz="19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week of calorimeter readout &amp; DAQ tests </a:t>
            </a:r>
            <a:b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(utilizing the new ADC’s and partition modules)</a:t>
            </a: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defTabSz="54864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Collider User Training is needed for new shifters by Feb. 20, 2024, either in-person or online.</a:t>
            </a:r>
            <a:endParaRPr sz="1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76D9AA-AE91-7C8E-C44D-E6A3FBDB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18" y="1027346"/>
            <a:ext cx="2475817" cy="33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0A7511-D949-0E87-1146-5B2CE75BC545}"/>
              </a:ext>
            </a:extLst>
          </p:cNvPr>
          <p:cNvCxnSpPr>
            <a:cxnSpLocks/>
          </p:cNvCxnSpPr>
          <p:nvPr/>
        </p:nvCxnSpPr>
        <p:spPr>
          <a:xfrm flipV="1">
            <a:off x="4923064" y="1747157"/>
            <a:ext cx="2188029" cy="23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2" ma:contentTypeDescription="Create a new document." ma:contentTypeScope="" ma:versionID="81e4700d7069c31c7c4bc957b62a9c24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64808658c9bfb4b1512f1be029688b16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2024-01-02T20:59:53+00:00</Date>
  </documentManagement>
</p:properties>
</file>

<file path=customXml/itemProps1.xml><?xml version="1.0" encoding="utf-8"?>
<ds:datastoreItem xmlns:ds="http://schemas.openxmlformats.org/officeDocument/2006/customXml" ds:itemID="{D01D2CD8-D5EF-44F0-9019-9AC1EA2F78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0C91C3-C27E-47A8-A354-F200640C1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A1E585-8903-47A8-9740-FA06375F5A4A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179</Words>
  <Application>Microsoft Office PowerPoint</Application>
  <PresentationFormat>On-screen Show (16:9)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Simple Light</vt:lpstr>
      <vt:lpstr>sPHENIX Status Update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Jan. 23, 2024</dc:title>
  <cp:lastModifiedBy>Kin Yip</cp:lastModifiedBy>
  <cp:revision>48</cp:revision>
  <dcterms:modified xsi:type="dcterms:W3CDTF">2024-01-30T15:23:58Z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