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Shutdown</a:t>
            </a:r>
            <a:r>
              <a:rPr dirty="0"/>
              <a:t> </a:t>
            </a:r>
            <a:r>
              <a:rPr lang="en-US" dirty="0"/>
              <a:t>Time </a:t>
            </a:r>
            <a:r>
              <a:rPr dirty="0"/>
              <a:t>meeting &amp; RHIC </a:t>
            </a:r>
            <a:r>
              <a:rPr lang="en-US" dirty="0"/>
              <a:t>C</a:t>
            </a:r>
            <a:r>
              <a:rPr dirty="0"/>
              <a:t>oordination </a:t>
            </a:r>
            <a:r>
              <a:rPr lang="en-US" dirty="0"/>
              <a:t>M</a:t>
            </a:r>
            <a:r>
              <a:rPr dirty="0"/>
              <a:t>eeting</a:t>
            </a:r>
          </a:p>
          <a:p>
            <a:r>
              <a:rPr dirty="0"/>
              <a:t>February 20,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t>sPHENIX Operations Director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 status</a:t>
            </a: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571500" y="1825624"/>
            <a:ext cx="6862110" cy="4207187"/>
          </a:xfrm>
          <a:prstGeom prst="rect">
            <a:avLst/>
          </a:prstGeom>
        </p:spPr>
        <p:txBody>
          <a:bodyPr/>
          <a:lstStyle/>
          <a:p>
            <a:pPr marL="0" indent="-212725" defTabSz="612648">
              <a:spcBef>
                <a:spcPts val="600"/>
              </a:spcBef>
              <a:defRPr sz="2144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Braided grounding strap added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card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 module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reduced localized noise</a:t>
            </a:r>
          </a:p>
          <a:p>
            <a:pPr marL="0" indent="-212725" defTabSz="612648">
              <a:spcBef>
                <a:spcPts val="600"/>
              </a:spcBef>
              <a:defRPr sz="2144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2725" defTabSz="612648">
              <a:spcBef>
                <a:spcPts val="600"/>
              </a:spcBef>
              <a:defRPr sz="214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Repositioning of the cables near the mirror cards (at the outermost radii of TPC) removed a more rare but sharp noise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0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2725" defTabSz="612648">
              <a:spcBef>
                <a:spcPts val="600"/>
              </a:spcBef>
              <a:defRPr sz="2144"/>
            </a:pPr>
            <a:endParaRPr sz="10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2725" defTabSz="612648">
              <a:spcBef>
                <a:spcPts val="600"/>
              </a:spcBef>
              <a:defRPr sz="2144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cooling system for TPC has stabilized nicely</a:t>
            </a:r>
            <a:endParaRPr sz="10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2725" defTabSz="612648">
              <a:spcBef>
                <a:spcPts val="600"/>
              </a:spcBef>
              <a:defRPr sz="2144"/>
            </a:pPr>
            <a:endParaRPr sz="10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 line lasers have been installed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TPC cooling cools TPC lasers too much! Implementing solution before installing INTT ROCs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/>
          <a:srcRect l="53860"/>
          <a:stretch>
            <a:fillRect/>
          </a:stretch>
        </p:blipFill>
        <p:spPr>
          <a:xfrm>
            <a:off x="7722255" y="287709"/>
            <a:ext cx="4347624" cy="595579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ircle"/>
          <p:cNvSpPr/>
          <p:nvPr/>
        </p:nvSpPr>
        <p:spPr>
          <a:xfrm>
            <a:off x="10698798" y="3426036"/>
            <a:ext cx="1270001" cy="1270001"/>
          </a:xfrm>
          <a:prstGeom prst="ellipse">
            <a:avLst/>
          </a:prstGeom>
          <a:ln w="635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PHENIX shif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shifts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138" name="Screenshot 2024-02-19 at 9.30.35 PM.png" descr="Screenshot 2024-02-19 at 9.3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07" y="88025"/>
            <a:ext cx="6337201" cy="623900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wo person round-the-clock shifts started today at 8am"/>
          <p:cNvSpPr txBox="1">
            <a:spLocks noGrp="1"/>
          </p:cNvSpPr>
          <p:nvPr>
            <p:ph type="body" sz="half" idx="1"/>
          </p:nvPr>
        </p:nvSpPr>
        <p:spPr>
          <a:xfrm>
            <a:off x="408940" y="3057531"/>
            <a:ext cx="5044534" cy="4207186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person round-the-clock shifts started today at 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6B6C-2BC6-7217-FBD8-2BC63E10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PHENIX shifts">
            <a:extLst>
              <a:ext uri="{FF2B5EF4-FFF2-40B4-BE49-F238E27FC236}">
                <a16:creationId xmlns:a16="http://schemas.microsoft.com/office/drawing/2014/main" id="{D66558FB-AA17-26A8-AD63-F103576C4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3329940" cy="31400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MSI Tour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Thursday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1008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MSI = Minority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Institutions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Slide Number">
            <a:extLst>
              <a:ext uri="{FF2B5EF4-FFF2-40B4-BE49-F238E27FC236}">
                <a16:creationId xmlns:a16="http://schemas.microsoft.com/office/drawing/2014/main" id="{DDD5FCA2-3BBD-FE4E-2FEF-19C9F8AA68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icture 2" descr="A group of people in hard hats&#10;&#10;Description automatically generated">
            <a:extLst>
              <a:ext uri="{FF2B5EF4-FFF2-40B4-BE49-F238E27FC236}">
                <a16:creationId xmlns:a16="http://schemas.microsoft.com/office/drawing/2014/main" id="{DD182528-2432-EC9D-94D7-130F2C013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843280"/>
            <a:ext cx="8031480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1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TPC status</vt:lpstr>
      <vt:lpstr>sPHENIX shifts</vt:lpstr>
      <vt:lpstr>MSI Tour last Thursday in 1008  MSI = Minority  Serving Institutions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status</dc:title>
  <cp:lastModifiedBy>Yip, Kin</cp:lastModifiedBy>
  <cp:revision>2</cp:revision>
  <dcterms:modified xsi:type="dcterms:W3CDTF">2024-02-20T16:23:33Z</dcterms:modified>
</cp:coreProperties>
</file>